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Lst>
  <p:notesMasterIdLst>
    <p:notesMasterId r:id="rId73"/>
  </p:notesMasterIdLst>
  <p:sldIdLst>
    <p:sldId id="256" r:id="rId3"/>
    <p:sldId id="308" r:id="rId4"/>
    <p:sldId id="307" r:id="rId5"/>
    <p:sldId id="439" r:id="rId6"/>
    <p:sldId id="442" r:id="rId7"/>
    <p:sldId id="417" r:id="rId8"/>
    <p:sldId id="418" r:id="rId9"/>
    <p:sldId id="420" r:id="rId10"/>
    <p:sldId id="441" r:id="rId11"/>
    <p:sldId id="438" r:id="rId12"/>
    <p:sldId id="459" r:id="rId13"/>
    <p:sldId id="437" r:id="rId14"/>
    <p:sldId id="419" r:id="rId15"/>
    <p:sldId id="444" r:id="rId16"/>
    <p:sldId id="491" r:id="rId17"/>
    <p:sldId id="490" r:id="rId18"/>
    <p:sldId id="440" r:id="rId19"/>
    <p:sldId id="421" r:id="rId20"/>
    <p:sldId id="492" r:id="rId21"/>
    <p:sldId id="493" r:id="rId22"/>
    <p:sldId id="474" r:id="rId23"/>
    <p:sldId id="458" r:id="rId24"/>
    <p:sldId id="460" r:id="rId25"/>
    <p:sldId id="443" r:id="rId26"/>
    <p:sldId id="355" r:id="rId27"/>
    <p:sldId id="429" r:id="rId28"/>
    <p:sldId id="376" r:id="rId29"/>
    <p:sldId id="377" r:id="rId30"/>
    <p:sldId id="378" r:id="rId31"/>
    <p:sldId id="379" r:id="rId32"/>
    <p:sldId id="380" r:id="rId33"/>
    <p:sldId id="381" r:id="rId34"/>
    <p:sldId id="382" r:id="rId35"/>
    <p:sldId id="384" r:id="rId36"/>
    <p:sldId id="385" r:id="rId37"/>
    <p:sldId id="451" r:id="rId38"/>
    <p:sldId id="375" r:id="rId39"/>
    <p:sldId id="353" r:id="rId40"/>
    <p:sldId id="352" r:id="rId41"/>
    <p:sldId id="351" r:id="rId42"/>
    <p:sldId id="350" r:id="rId43"/>
    <p:sldId id="359" r:id="rId44"/>
    <p:sldId id="360" r:id="rId45"/>
    <p:sldId id="362" r:id="rId46"/>
    <p:sldId id="305" r:id="rId47"/>
    <p:sldId id="461" r:id="rId48"/>
    <p:sldId id="462" r:id="rId49"/>
    <p:sldId id="463" r:id="rId50"/>
    <p:sldId id="464" r:id="rId51"/>
    <p:sldId id="465" r:id="rId52"/>
    <p:sldId id="466" r:id="rId53"/>
    <p:sldId id="467" r:id="rId54"/>
    <p:sldId id="468" r:id="rId55"/>
    <p:sldId id="470" r:id="rId56"/>
    <p:sldId id="494" r:id="rId57"/>
    <p:sldId id="455" r:id="rId58"/>
    <p:sldId id="473" r:id="rId59"/>
    <p:sldId id="457" r:id="rId60"/>
    <p:sldId id="477" r:id="rId61"/>
    <p:sldId id="476" r:id="rId62"/>
    <p:sldId id="471" r:id="rId63"/>
    <p:sldId id="479" r:id="rId64"/>
    <p:sldId id="480" r:id="rId65"/>
    <p:sldId id="482" r:id="rId66"/>
    <p:sldId id="483" r:id="rId67"/>
    <p:sldId id="481" r:id="rId68"/>
    <p:sldId id="484" r:id="rId69"/>
    <p:sldId id="486" r:id="rId70"/>
    <p:sldId id="487" r:id="rId71"/>
    <p:sldId id="488" r:id="rId72"/>
  </p:sldIdLst>
  <p:sldSz cx="9144000" cy="6858000" type="screen4x3"/>
  <p:notesSz cx="6954838"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7" userDrawn="1">
          <p15:clr>
            <a:srgbClr val="A4A3A4"/>
          </p15:clr>
        </p15:guide>
        <p15:guide id="2" pos="44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renshaw, Katharina" initials="CK" lastIdx="37" clrIdx="0">
    <p:extLst>
      <p:ext uri="{19B8F6BF-5375-455C-9EA6-DF929625EA0E}">
        <p15:presenceInfo xmlns:p15="http://schemas.microsoft.com/office/powerpoint/2012/main" userId="S-1-5-21-365749239-1257169667-72670798-28272" providerId="AD"/>
      </p:ext>
    </p:extLst>
  </p:cmAuthor>
  <p:cmAuthor id="2" name="Lisa Nelson" initials="LN" lastIdx="2" clrIdx="1">
    <p:extLst>
      <p:ext uri="{19B8F6BF-5375-455C-9EA6-DF929625EA0E}">
        <p15:presenceInfo xmlns:p15="http://schemas.microsoft.com/office/powerpoint/2012/main" userId="Lisa Nel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BE6BB"/>
    <a:srgbClr val="D8EFF8"/>
    <a:srgbClr val="84D698"/>
    <a:srgbClr val="FFFFFF"/>
    <a:srgbClr val="E8E388"/>
    <a:srgbClr val="59BBE3"/>
    <a:srgbClr val="217AA0"/>
    <a:srgbClr val="D3A7FF"/>
    <a:srgbClr val="DAF2E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92" autoAdjust="0"/>
    <p:restoredTop sz="94694" autoAdjust="0"/>
  </p:normalViewPr>
  <p:slideViewPr>
    <p:cSldViewPr snapToGrid="0" snapToObjects="1">
      <p:cViewPr varScale="1">
        <p:scale>
          <a:sx n="112" d="100"/>
          <a:sy n="112" d="100"/>
        </p:scale>
        <p:origin x="200" y="384"/>
      </p:cViewPr>
      <p:guideLst>
        <p:guide orient="horz" pos="707"/>
        <p:guide pos="44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04-21T21:43:50.338" idx="1">
    <p:pos x="5718" y="1337"/>
    <p:text>Lisa to remake this image in photoshop to be clearer.</p:text>
    <p:extLst>
      <p:ext uri="{C676402C-5697-4E1C-873F-D02D1690AC5C}">
        <p15:threadingInfo xmlns:p15="http://schemas.microsoft.com/office/powerpoint/2012/main" timeZoneBias="240"/>
      </p:ext>
    </p:extLst>
  </p:cm>
</p:cmLst>
</file>

<file path=ppt/diagrams/_rels/data22.xml.rels><?xml version="1.0" encoding="UTF-8" standalone="yes"?>
<Relationships xmlns="http://schemas.openxmlformats.org/package/2006/relationships"><Relationship Id="rId1" Type="http://schemas.openxmlformats.org/officeDocument/2006/relationships/image" Target="../media/image24.png"/></Relationships>
</file>

<file path=ppt/diagrams/_rels/data23.xml.rels><?xml version="1.0" encoding="UTF-8" standalone="yes"?>
<Relationships xmlns="http://schemas.openxmlformats.org/package/2006/relationships"><Relationship Id="rId1" Type="http://schemas.openxmlformats.org/officeDocument/2006/relationships/image" Target="../media/image24.png"/></Relationships>
</file>

<file path=ppt/diagrams/_rels/data24.xml.rels><?xml version="1.0" encoding="UTF-8" standalone="yes"?>
<Relationships xmlns="http://schemas.openxmlformats.org/package/2006/relationships"><Relationship Id="rId1" Type="http://schemas.openxmlformats.org/officeDocument/2006/relationships/image" Target="../media/image24.png"/></Relationships>
</file>

<file path=ppt/diagrams/_rels/data25.xml.rels><?xml version="1.0" encoding="UTF-8" standalone="yes"?>
<Relationships xmlns="http://schemas.openxmlformats.org/package/2006/relationships"><Relationship Id="rId1" Type="http://schemas.openxmlformats.org/officeDocument/2006/relationships/image" Target="../media/image24.png"/></Relationships>
</file>

<file path=ppt/diagrams/_rels/data27.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F3CAE342-9CAC-4892-98B4-EF695D43CC7B}">
      <dgm:prSet phldrT="[Text]"/>
      <dgm:spPr/>
      <dgm:t>
        <a:bodyPr/>
        <a:lstStyle/>
        <a:p>
          <a:r>
            <a:rPr lang="en-US" dirty="0"/>
            <a:t>Anesthesia</a:t>
          </a:r>
        </a:p>
      </dgm:t>
    </dgm:pt>
    <dgm:pt modelId="{738B744A-4289-4641-8F9E-1AD519745116}" type="sibTrans" cxnId="{F59C8E93-58C8-4285-942B-AC3075DCB22A}">
      <dgm:prSet/>
      <dgm:spPr/>
      <dgm:t>
        <a:bodyPr/>
        <a:lstStyle/>
        <a:p>
          <a:endParaRPr lang="en-US"/>
        </a:p>
      </dgm:t>
    </dgm:pt>
    <dgm:pt modelId="{846B8B3F-6B92-4AC8-85F6-49F94AC75C7B}" type="parTrans" cxnId="{F59C8E93-58C8-4285-942B-AC3075DCB22A}">
      <dgm:prSet/>
      <dgm:spPr/>
      <dgm:t>
        <a:bodyPr/>
        <a:lstStyle/>
        <a:p>
          <a:endParaRPr lang="en-US"/>
        </a:p>
      </dgm:t>
    </dgm:pt>
    <dgm:pt modelId="{35D39FD4-0C06-4081-82FB-F6E9BA9AF83A}">
      <dgm:prSet phldrT="[Text]"/>
      <dgm:spPr/>
      <dgm:t>
        <a:bodyPr/>
        <a:lstStyle/>
        <a:p>
          <a:r>
            <a:rPr lang="en-US" dirty="0"/>
            <a:t>Allergies &amp; Intolerances</a:t>
          </a:r>
        </a:p>
      </dgm:t>
    </dgm:pt>
    <dgm:pt modelId="{6D59DB65-93E6-4C1A-8518-3B2502942632}" type="sibTrans" cxnId="{F49DAE14-F6D9-40FB-8C52-99DFA862DB65}">
      <dgm:prSet/>
      <dgm:spPr/>
      <dgm:t>
        <a:bodyPr/>
        <a:lstStyle/>
        <a:p>
          <a:endParaRPr lang="en-US"/>
        </a:p>
      </dgm:t>
    </dgm:pt>
    <dgm:pt modelId="{D40E5A18-C0D9-4CD7-9D6D-3475ECCF0F45}" type="parTrans" cxnId="{F49DAE14-F6D9-40FB-8C52-99DFA862DB65}">
      <dgm:prSet/>
      <dgm:spPr/>
      <dgm:t>
        <a:bodyPr/>
        <a:lstStyle/>
        <a:p>
          <a:endParaRPr lang="en-US"/>
        </a:p>
      </dgm:t>
    </dgm:pt>
    <dgm:pt modelId="{9AD68664-CCE1-48EF-9FA3-1AD99F5D1F69}">
      <dgm:prSet phldrT="[Text]"/>
      <dgm:spPr/>
      <dgm:t>
        <a:bodyPr/>
        <a:lstStyle/>
        <a:p>
          <a:r>
            <a:rPr lang="en-US" dirty="0"/>
            <a:t>Advance directive</a:t>
          </a:r>
        </a:p>
      </dgm:t>
    </dgm:pt>
    <dgm:pt modelId="{53DAC7B0-84AC-4568-A774-245859AE5835}" type="sibTrans" cxnId="{8CC90BE4-A0CC-48C6-AA02-B3FA79E4826E}">
      <dgm:prSet/>
      <dgm:spPr/>
      <dgm:t>
        <a:bodyPr/>
        <a:lstStyle/>
        <a:p>
          <a:endParaRPr lang="en-US"/>
        </a:p>
      </dgm:t>
    </dgm:pt>
    <dgm:pt modelId="{445AD4C8-6D06-4D44-A9FB-A5B26C73DA48}" type="parTrans" cxnId="{8CC90BE4-A0CC-48C6-AA02-B3FA79E4826E}">
      <dgm:prSet/>
      <dgm:spPr/>
      <dgm:t>
        <a:bodyPr/>
        <a:lstStyle/>
        <a:p>
          <a:endParaRPr lang="en-US"/>
        </a:p>
      </dgm:t>
    </dgm:pt>
    <dgm:pt modelId="{AD80C871-9479-4BFE-9B9A-0E61DEE0D50C}">
      <dgm:prSet phldrT="[Text]"/>
      <dgm:spPr/>
      <dgm:t>
        <a:bodyPr/>
        <a:lstStyle/>
        <a:p>
          <a:r>
            <a:rPr lang="en-US" dirty="0"/>
            <a:t>Admission Meds</a:t>
          </a:r>
        </a:p>
      </dgm:t>
    </dgm:pt>
    <dgm:pt modelId="{AB9F0FD6-07B1-475D-B4E2-9878B459C8BB}" type="sibTrans" cxnId="{C5F54C8C-A52D-4A29-9849-BE3A66CAA9FF}">
      <dgm:prSet/>
      <dgm:spPr/>
      <dgm:t>
        <a:bodyPr/>
        <a:lstStyle/>
        <a:p>
          <a:endParaRPr lang="en-US"/>
        </a:p>
      </dgm:t>
    </dgm:pt>
    <dgm:pt modelId="{593F7D68-60C8-42D8-8FBE-D61B73E09B65}" type="parTrans" cxnId="{C5F54C8C-A52D-4A29-9849-BE3A66CAA9FF}">
      <dgm:prSet/>
      <dgm:spPr/>
      <dgm:t>
        <a:bodyPr/>
        <a:lstStyle/>
        <a:p>
          <a:endParaRPr lang="en-US"/>
        </a:p>
      </dgm:t>
    </dgm:pt>
    <dgm:pt modelId="{78A997BC-B0FD-4C2B-A687-6EC00ACE7D26}">
      <dgm:prSet phldrT="[Text]"/>
      <dgm:spPr/>
      <dgm:t>
        <a:bodyPr/>
        <a:lstStyle/>
        <a:p>
          <a:r>
            <a:rPr lang="en-US" dirty="0"/>
            <a:t>Admission Diagnosis</a:t>
          </a:r>
        </a:p>
      </dgm:t>
    </dgm:pt>
    <dgm:pt modelId="{33134F14-DC25-4CB1-A227-B230A8EA1243}" type="sibTrans" cxnId="{60BA0087-F1B3-4FA6-84BB-FA4D1279E374}">
      <dgm:prSet/>
      <dgm:spPr/>
      <dgm:t>
        <a:bodyPr/>
        <a:lstStyle/>
        <a:p>
          <a:endParaRPr lang="en-US"/>
        </a:p>
      </dgm:t>
    </dgm:pt>
    <dgm:pt modelId="{BB789232-E3B0-463E-9FB1-973C3105B2A0}" type="parTrans" cxnId="{60BA0087-F1B3-4FA6-84BB-FA4D1279E374}">
      <dgm:prSet/>
      <dgm:spPr/>
      <dgm:t>
        <a:bodyPr/>
        <a:lstStyle/>
        <a:p>
          <a:endParaRPr lang="en-US"/>
        </a:p>
      </dgm:t>
    </dgm:pt>
    <dgm:pt modelId="{C9DCADAC-16E3-4670-AE44-4203628257BA}">
      <dgm:prSet/>
      <dgm:spPr/>
      <dgm:t>
        <a:bodyPr/>
        <a:lstStyle/>
        <a:p>
          <a:r>
            <a:rPr lang="en-US" dirty="0"/>
            <a:t>Assessment &amp; Plan</a:t>
          </a:r>
        </a:p>
      </dgm:t>
    </dgm:pt>
    <dgm:pt modelId="{A3F9924D-2C37-4C90-AC1C-B72C36C59826}" type="parTrans" cxnId="{BCEF7758-9C4E-49B0-AD26-6EE294279FF5}">
      <dgm:prSet/>
      <dgm:spPr/>
      <dgm:t>
        <a:bodyPr/>
        <a:lstStyle/>
        <a:p>
          <a:endParaRPr lang="en-US"/>
        </a:p>
      </dgm:t>
    </dgm:pt>
    <dgm:pt modelId="{D58CF003-1E00-48BB-9658-55666B279B00}" type="sibTrans" cxnId="{BCEF7758-9C4E-49B0-AD26-6EE294279FF5}">
      <dgm:prSet/>
      <dgm:spPr/>
      <dgm:t>
        <a:bodyPr/>
        <a:lstStyle/>
        <a:p>
          <a:endParaRPr lang="en-US"/>
        </a:p>
      </dgm:t>
    </dgm:pt>
    <dgm:pt modelId="{67195ECB-7FD0-4104-96C2-8781EB673704}">
      <dgm:prSet/>
      <dgm:spPr/>
      <dgm:t>
        <a:bodyPr/>
        <a:lstStyle/>
        <a:p>
          <a:r>
            <a:rPr lang="en-US" dirty="0"/>
            <a:t>Assessment</a:t>
          </a:r>
        </a:p>
      </dgm:t>
    </dgm:pt>
    <dgm:pt modelId="{D9FA1001-711F-4D1B-A351-9C377BE764E8}" type="parTrans" cxnId="{F2CF2099-F503-4C95-A4E1-57119ABAD0D4}">
      <dgm:prSet/>
      <dgm:spPr/>
      <dgm:t>
        <a:bodyPr/>
        <a:lstStyle/>
        <a:p>
          <a:endParaRPr lang="en-US"/>
        </a:p>
      </dgm:t>
    </dgm:pt>
    <dgm:pt modelId="{12A1CCA6-4F29-469E-A501-FF8FA8AC5E6B}" type="sibTrans" cxnId="{F2CF2099-F503-4C95-A4E1-57119ABAD0D4}">
      <dgm:prSet/>
      <dgm:spPr/>
      <dgm:t>
        <a:bodyPr/>
        <a:lstStyle/>
        <a:p>
          <a:endParaRPr lang="en-US"/>
        </a:p>
      </dgm:t>
    </dgm:pt>
    <dgm:pt modelId="{3C5CB645-0504-4740-B7BE-B4E676E24224}">
      <dgm:prSet/>
      <dgm:spPr/>
      <dgm:t>
        <a:bodyPr/>
        <a:lstStyle/>
        <a:p>
          <a:r>
            <a:rPr lang="en-US" dirty="0"/>
            <a:t>Chief Complaint Reason for Visit</a:t>
          </a:r>
        </a:p>
      </dgm:t>
    </dgm:pt>
    <dgm:pt modelId="{74CE469F-3980-4B51-AF2C-237C5338EC73}" type="parTrans" cxnId="{F5F9A657-83A6-4891-BCF9-BA3892C3D6C9}">
      <dgm:prSet/>
      <dgm:spPr/>
      <dgm:t>
        <a:bodyPr/>
        <a:lstStyle/>
        <a:p>
          <a:endParaRPr lang="en-US"/>
        </a:p>
      </dgm:t>
    </dgm:pt>
    <dgm:pt modelId="{8A74DDDC-AA5D-485F-BF55-D62E68BC0106}" type="sibTrans" cxnId="{F5F9A657-83A6-4891-BCF9-BA3892C3D6C9}">
      <dgm:prSet/>
      <dgm:spPr/>
      <dgm:t>
        <a:bodyPr/>
        <a:lstStyle/>
        <a:p>
          <a:endParaRPr lang="en-US"/>
        </a:p>
      </dgm:t>
    </dgm:pt>
    <dgm:pt modelId="{00F18BA4-AEDE-4583-B87F-1CFF0C1963BE}">
      <dgm:prSet/>
      <dgm:spPr/>
      <dgm:t>
        <a:bodyPr/>
        <a:lstStyle/>
        <a:p>
          <a:r>
            <a:rPr lang="en-US" dirty="0"/>
            <a:t>Chief Complaint</a:t>
          </a:r>
        </a:p>
      </dgm:t>
    </dgm:pt>
    <dgm:pt modelId="{741D84DD-A496-430C-B819-D97EF57117A9}" type="parTrans" cxnId="{7402C18B-9A42-43C3-BC94-BB30F9F2DE58}">
      <dgm:prSet/>
      <dgm:spPr/>
      <dgm:t>
        <a:bodyPr/>
        <a:lstStyle/>
        <a:p>
          <a:endParaRPr lang="en-US"/>
        </a:p>
      </dgm:t>
    </dgm:pt>
    <dgm:pt modelId="{220AC6AF-F2BC-4DFE-A355-B83DCB28A0A6}" type="sibTrans" cxnId="{7402C18B-9A42-43C3-BC94-BB30F9F2DE58}">
      <dgm:prSet/>
      <dgm:spPr/>
      <dgm:t>
        <a:bodyPr/>
        <a:lstStyle/>
        <a:p>
          <a:endParaRPr lang="en-US"/>
        </a:p>
      </dgm:t>
    </dgm:pt>
    <dgm:pt modelId="{5C5A79F6-3BA7-480F-B134-DB302E8CE802}">
      <dgm:prSet/>
      <dgm:spPr/>
      <dgm:t>
        <a:bodyPr/>
        <a:lstStyle/>
        <a:p>
          <a:r>
            <a:rPr lang="en-US" dirty="0"/>
            <a:t>Complications</a:t>
          </a:r>
        </a:p>
      </dgm:t>
    </dgm:pt>
    <dgm:pt modelId="{719B657D-E028-45D9-ADF5-2CE27F7440FB}" type="parTrans" cxnId="{B10E797D-CE7C-4430-A43D-EA5EC195C044}">
      <dgm:prSet/>
      <dgm:spPr/>
      <dgm:t>
        <a:bodyPr/>
        <a:lstStyle/>
        <a:p>
          <a:endParaRPr lang="en-US"/>
        </a:p>
      </dgm:t>
    </dgm:pt>
    <dgm:pt modelId="{088636FB-45FA-4F73-832A-99A08B0479A8}" type="sibTrans" cxnId="{B10E797D-CE7C-4430-A43D-EA5EC195C044}">
      <dgm:prSet/>
      <dgm:spPr/>
      <dgm:t>
        <a:bodyPr/>
        <a:lstStyle/>
        <a:p>
          <a:endParaRPr lang="en-US"/>
        </a:p>
      </dgm:t>
    </dgm:pt>
    <dgm:pt modelId="{082D0266-9B43-4958-BB0E-31602CFAB5B0}">
      <dgm:prSet/>
      <dgm:spPr/>
      <dgm:t>
        <a:bodyPr/>
        <a:lstStyle/>
        <a:p>
          <a:r>
            <a:rPr lang="en-US" dirty="0"/>
            <a:t>Course of Care</a:t>
          </a:r>
        </a:p>
      </dgm:t>
    </dgm:pt>
    <dgm:pt modelId="{250722A4-61F1-4C3E-8EBC-EF616F54FF0D}" type="parTrans" cxnId="{38270502-BE43-4CB3-B8D1-8F0EE9DE6649}">
      <dgm:prSet/>
      <dgm:spPr/>
      <dgm:t>
        <a:bodyPr/>
        <a:lstStyle/>
        <a:p>
          <a:endParaRPr lang="en-US"/>
        </a:p>
      </dgm:t>
    </dgm:pt>
    <dgm:pt modelId="{F0ADE4E8-B8C2-46BC-A158-F8B665C44C9A}" type="sibTrans" cxnId="{38270502-BE43-4CB3-B8D1-8F0EE9DE6649}">
      <dgm:prSet/>
      <dgm:spPr/>
      <dgm:t>
        <a:bodyPr/>
        <a:lstStyle/>
        <a:p>
          <a:endParaRPr lang="en-US"/>
        </a:p>
      </dgm:t>
    </dgm:pt>
    <dgm:pt modelId="{8C4223E5-9326-4839-96FC-62501E1AAC73}">
      <dgm:prSet/>
      <dgm:spPr/>
      <dgm:t>
        <a:bodyPr/>
        <a:lstStyle/>
        <a:p>
          <a:r>
            <a:rPr lang="en-US" dirty="0"/>
            <a:t>DICOM Object Catalog</a:t>
          </a:r>
        </a:p>
      </dgm:t>
    </dgm:pt>
    <dgm:pt modelId="{EDF196A4-5173-407B-84E4-D867C0E97497}" type="parTrans" cxnId="{703363BD-F579-4A26-A9BF-45BC05756E82}">
      <dgm:prSet/>
      <dgm:spPr/>
      <dgm:t>
        <a:bodyPr/>
        <a:lstStyle/>
        <a:p>
          <a:endParaRPr lang="en-US"/>
        </a:p>
      </dgm:t>
    </dgm:pt>
    <dgm:pt modelId="{F04CEC04-1771-4213-BBF5-8C3B58A292B8}" type="sibTrans" cxnId="{703363BD-F579-4A26-A9BF-45BC05756E82}">
      <dgm:prSet/>
      <dgm:spPr/>
      <dgm:t>
        <a:bodyPr/>
        <a:lstStyle/>
        <a:p>
          <a:endParaRPr lang="en-US"/>
        </a:p>
      </dgm:t>
    </dgm:pt>
    <dgm:pt modelId="{3905686D-095B-4668-9159-8C02FF5FCA48}">
      <dgm:prSet/>
      <dgm:spPr/>
      <dgm:t>
        <a:bodyPr/>
        <a:lstStyle/>
        <a:p>
          <a:r>
            <a:rPr lang="en-US" dirty="0"/>
            <a:t>Discharge Diagnosis</a:t>
          </a:r>
        </a:p>
      </dgm:t>
    </dgm:pt>
    <dgm:pt modelId="{0916FA8C-8C3D-4111-8825-8854AAA07101}" type="parTrans" cxnId="{A249F0CF-40ED-402B-8C93-23BAA45790B7}">
      <dgm:prSet/>
      <dgm:spPr/>
      <dgm:t>
        <a:bodyPr/>
        <a:lstStyle/>
        <a:p>
          <a:endParaRPr lang="en-US"/>
        </a:p>
      </dgm:t>
    </dgm:pt>
    <dgm:pt modelId="{5E5BE654-FC96-431E-80B6-06B708C98438}" type="sibTrans" cxnId="{A249F0CF-40ED-402B-8C93-23BAA45790B7}">
      <dgm:prSet/>
      <dgm:spPr/>
      <dgm:t>
        <a:bodyPr/>
        <a:lstStyle/>
        <a:p>
          <a:endParaRPr lang="en-US"/>
        </a:p>
      </dgm:t>
    </dgm:pt>
    <dgm:pt modelId="{6B504477-A0A4-4E10-8773-C4830FEDC86E}">
      <dgm:prSet/>
      <dgm:spPr/>
      <dgm:t>
        <a:bodyPr/>
        <a:lstStyle/>
        <a:p>
          <a:r>
            <a:rPr lang="en-US" dirty="0"/>
            <a:t>Discharge Diet</a:t>
          </a:r>
        </a:p>
      </dgm:t>
    </dgm:pt>
    <dgm:pt modelId="{547B4ED4-C029-4A01-8DDE-33D59C27C418}" type="parTrans" cxnId="{5B046EA8-28A3-4CB2-B8E0-3C67ABEBE947}">
      <dgm:prSet/>
      <dgm:spPr/>
      <dgm:t>
        <a:bodyPr/>
        <a:lstStyle/>
        <a:p>
          <a:endParaRPr lang="en-US"/>
        </a:p>
      </dgm:t>
    </dgm:pt>
    <dgm:pt modelId="{11772780-24C2-408D-B10A-122975AA211A}" type="sibTrans" cxnId="{5B046EA8-28A3-4CB2-B8E0-3C67ABEBE947}">
      <dgm:prSet/>
      <dgm:spPr/>
      <dgm:t>
        <a:bodyPr/>
        <a:lstStyle/>
        <a:p>
          <a:endParaRPr lang="en-US"/>
        </a:p>
      </dgm:t>
    </dgm:pt>
    <dgm:pt modelId="{5133ABF2-A2C0-491D-9C6E-B65AB7ED4F8C}">
      <dgm:prSet/>
      <dgm:spPr/>
      <dgm:t>
        <a:bodyPr/>
        <a:lstStyle/>
        <a:p>
          <a:r>
            <a:rPr lang="en-US" dirty="0"/>
            <a:t>Discharge Medications</a:t>
          </a:r>
        </a:p>
      </dgm:t>
    </dgm:pt>
    <dgm:pt modelId="{4AB6827F-925A-46E2-9A5D-0D07D99C0DEE}" type="parTrans" cxnId="{310DB46E-04B2-4C11-B683-B0BBF647B6D4}">
      <dgm:prSet/>
      <dgm:spPr/>
      <dgm:t>
        <a:bodyPr/>
        <a:lstStyle/>
        <a:p>
          <a:endParaRPr lang="en-US"/>
        </a:p>
      </dgm:t>
    </dgm:pt>
    <dgm:pt modelId="{2BEEA19F-B162-4611-9531-9064399B86D9}" type="sibTrans" cxnId="{310DB46E-04B2-4C11-B683-B0BBF647B6D4}">
      <dgm:prSet/>
      <dgm:spPr/>
      <dgm:t>
        <a:bodyPr/>
        <a:lstStyle/>
        <a:p>
          <a:endParaRPr lang="en-US"/>
        </a:p>
      </dgm:t>
    </dgm:pt>
    <dgm:pt modelId="{9A283E5E-81FB-4A49-AC4E-B210CC2AFD2A}">
      <dgm:prSet/>
      <dgm:spPr/>
      <dgm:t>
        <a:bodyPr/>
        <a:lstStyle/>
        <a:p>
          <a:r>
            <a:rPr lang="en-US" dirty="0"/>
            <a:t>Encounters</a:t>
          </a:r>
        </a:p>
      </dgm:t>
    </dgm:pt>
    <dgm:pt modelId="{F864FE8D-37B9-4E43-8236-D4416FEC9A2B}" type="parTrans" cxnId="{7ABF24E1-8A33-451B-8811-858C13390C17}">
      <dgm:prSet/>
      <dgm:spPr/>
      <dgm:t>
        <a:bodyPr/>
        <a:lstStyle/>
        <a:p>
          <a:endParaRPr lang="en-US"/>
        </a:p>
      </dgm:t>
    </dgm:pt>
    <dgm:pt modelId="{BAB582FB-81F7-4625-8400-873B92CFD3D7}" type="sibTrans" cxnId="{7ABF24E1-8A33-451B-8811-858C13390C17}">
      <dgm:prSet/>
      <dgm:spPr/>
      <dgm:t>
        <a:bodyPr/>
        <a:lstStyle/>
        <a:p>
          <a:endParaRPr lang="en-US"/>
        </a:p>
      </dgm:t>
    </dgm:pt>
    <dgm:pt modelId="{CDBC6D1A-BD3E-439F-9EE2-32011CF8E004}">
      <dgm:prSet/>
      <dgm:spPr/>
      <dgm:t>
        <a:bodyPr/>
        <a:lstStyle/>
        <a:p>
          <a:r>
            <a:rPr lang="en-US" dirty="0"/>
            <a:t>Family History</a:t>
          </a:r>
        </a:p>
      </dgm:t>
    </dgm:pt>
    <dgm:pt modelId="{86BC9476-0C88-45FC-B212-7D4B09B9C7AC}" type="parTrans" cxnId="{39CB20CD-29DD-4A96-93B4-612DF8ACD989}">
      <dgm:prSet/>
      <dgm:spPr/>
      <dgm:t>
        <a:bodyPr/>
        <a:lstStyle/>
        <a:p>
          <a:endParaRPr lang="en-US"/>
        </a:p>
      </dgm:t>
    </dgm:pt>
    <dgm:pt modelId="{566728B4-67ED-40F5-8F49-31E359B7AFD5}" type="sibTrans" cxnId="{39CB20CD-29DD-4A96-93B4-612DF8ACD989}">
      <dgm:prSet/>
      <dgm:spPr/>
      <dgm:t>
        <a:bodyPr/>
        <a:lstStyle/>
        <a:p>
          <a:endParaRPr lang="en-US"/>
        </a:p>
      </dgm:t>
    </dgm:pt>
    <dgm:pt modelId="{C5771B4A-D290-4DC2-9C26-B59766806E17}">
      <dgm:prSet/>
      <dgm:spPr/>
      <dgm:t>
        <a:bodyPr/>
        <a:lstStyle/>
        <a:p>
          <a:r>
            <a:rPr lang="en-US" dirty="0"/>
            <a:t>Fetus Subject Context</a:t>
          </a:r>
        </a:p>
      </dgm:t>
    </dgm:pt>
    <dgm:pt modelId="{C9FDC768-F192-49CF-B2ED-83E6D9D02F54}" type="parTrans" cxnId="{A0756DF3-6AF9-4116-A69F-0DA5A9835AED}">
      <dgm:prSet/>
      <dgm:spPr/>
      <dgm:t>
        <a:bodyPr/>
        <a:lstStyle/>
        <a:p>
          <a:endParaRPr lang="en-US"/>
        </a:p>
      </dgm:t>
    </dgm:pt>
    <dgm:pt modelId="{E774C2BE-CA5F-4BE2-9900-2AEAAF8855B3}" type="sibTrans" cxnId="{A0756DF3-6AF9-4116-A69F-0DA5A9835AED}">
      <dgm:prSet/>
      <dgm:spPr/>
      <dgm:t>
        <a:bodyPr/>
        <a:lstStyle/>
        <a:p>
          <a:endParaRPr lang="en-US"/>
        </a:p>
      </dgm:t>
    </dgm:pt>
    <dgm:pt modelId="{0CA4F111-AFF4-4B94-B672-3902EC78934E}">
      <dgm:prSet/>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B02DF036-0642-4A44-A9E4-78AECA259025}">
      <dgm:prSet/>
      <dgm:spPr/>
      <dgm:t>
        <a:bodyPr/>
        <a:lstStyle/>
        <a:p>
          <a:r>
            <a:rPr lang="en-US" dirty="0"/>
            <a:t>Goals</a:t>
          </a:r>
        </a:p>
      </dgm:t>
    </dgm:pt>
    <dgm:pt modelId="{C971F310-53AC-414C-8DA5-EEEFC78709F7}" type="parTrans" cxnId="{270A7297-D768-448C-946E-583F55D13C46}">
      <dgm:prSet/>
      <dgm:spPr/>
      <dgm:t>
        <a:bodyPr/>
        <a:lstStyle/>
        <a:p>
          <a:endParaRPr lang="en-US"/>
        </a:p>
      </dgm:t>
    </dgm:pt>
    <dgm:pt modelId="{D4540305-033C-4F13-90FD-F799DE8F9156}" type="sibTrans" cxnId="{270A7297-D768-448C-946E-583F55D13C46}">
      <dgm:prSet/>
      <dgm:spPr/>
      <dgm:t>
        <a:bodyPr/>
        <a:lstStyle/>
        <a:p>
          <a:endParaRPr lang="en-US"/>
        </a:p>
      </dgm:t>
    </dgm:pt>
    <dgm:pt modelId="{1BC9AACD-B2CB-4A24-BD79-9DD49B1EDC13}">
      <dgm:prSet/>
      <dgm:spPr/>
      <dgm:t>
        <a:bodyPr/>
        <a:lstStyle/>
        <a:p>
          <a:r>
            <a:rPr lang="en-US" dirty="0"/>
            <a:t>Health Concerns</a:t>
          </a:r>
        </a:p>
      </dgm:t>
    </dgm:pt>
    <dgm:pt modelId="{37038A3D-D90C-4B7C-A054-A0BB3E7E326A}" type="parTrans" cxnId="{E3B281C5-B372-4BFD-9FCF-B0937132744C}">
      <dgm:prSet/>
      <dgm:spPr/>
      <dgm:t>
        <a:bodyPr/>
        <a:lstStyle/>
        <a:p>
          <a:endParaRPr lang="en-US"/>
        </a:p>
      </dgm:t>
    </dgm:pt>
    <dgm:pt modelId="{45F5BFF4-A866-4D9E-988C-E831543DE539}" type="sibTrans" cxnId="{E3B281C5-B372-4BFD-9FCF-B0937132744C}">
      <dgm:prSet/>
      <dgm:spPr/>
      <dgm:t>
        <a:bodyPr/>
        <a:lstStyle/>
        <a:p>
          <a:endParaRPr lang="en-US"/>
        </a:p>
      </dgm:t>
    </dgm:pt>
    <dgm:pt modelId="{E613F751-AA7B-4426-A4EF-DCE649030A27}">
      <dgm:prSet/>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33CCDF1-A395-415C-A990-F40472C9332E}">
      <dgm:prSet/>
      <dgm:spPr/>
      <dgm:t>
        <a:bodyPr/>
        <a:lstStyle/>
        <a:p>
          <a:r>
            <a:rPr lang="en-US" dirty="0"/>
            <a:t>History Past Illness</a:t>
          </a:r>
        </a:p>
      </dgm:t>
    </dgm:pt>
    <dgm:pt modelId="{E1111FA7-B439-43B6-90DA-79F6173C4F44}" type="parTrans" cxnId="{DBB0BDFE-CE39-4809-A77F-F5BB559ECEC4}">
      <dgm:prSet/>
      <dgm:spPr/>
      <dgm:t>
        <a:bodyPr/>
        <a:lstStyle/>
        <a:p>
          <a:endParaRPr lang="en-US"/>
        </a:p>
      </dgm:t>
    </dgm:pt>
    <dgm:pt modelId="{5AE2D25C-4437-4618-A40F-696FA7DDA91E}" type="sibTrans" cxnId="{DBB0BDFE-CE39-4809-A77F-F5BB559ECEC4}">
      <dgm:prSet/>
      <dgm:spPr/>
      <dgm:t>
        <a:bodyPr/>
        <a:lstStyle/>
        <a:p>
          <a:endParaRPr lang="en-US"/>
        </a:p>
      </dgm:t>
    </dgm:pt>
    <dgm:pt modelId="{BE6CA0EE-FCE6-4E22-B757-E3EF1F2B36E9}">
      <dgm:prSet/>
      <dgm:spPr/>
      <dgm:t>
        <a:bodyPr/>
        <a:lstStyle/>
        <a:p>
          <a:r>
            <a:rPr lang="en-US" dirty="0"/>
            <a:t>Hospital Consultations</a:t>
          </a:r>
        </a:p>
      </dgm:t>
    </dgm:pt>
    <dgm:pt modelId="{CED69913-4FD8-4AC0-855E-5B395547A37A}" type="parTrans" cxnId="{CF7D3CEF-C828-43E1-86AC-FD23D0862949}">
      <dgm:prSet/>
      <dgm:spPr/>
      <dgm:t>
        <a:bodyPr/>
        <a:lstStyle/>
        <a:p>
          <a:endParaRPr lang="en-US"/>
        </a:p>
      </dgm:t>
    </dgm:pt>
    <dgm:pt modelId="{A87FC9C2-0E5F-47DE-83C0-2CE4C10DA972}" type="sibTrans" cxnId="{CF7D3CEF-C828-43E1-86AC-FD23D0862949}">
      <dgm:prSet/>
      <dgm:spPr/>
      <dgm:t>
        <a:bodyPr/>
        <a:lstStyle/>
        <a:p>
          <a:endParaRPr lang="en-US"/>
        </a:p>
      </dgm:t>
    </dgm:pt>
    <dgm:pt modelId="{95FF326C-2A1B-41AD-A13B-B89CABA93DE9}">
      <dgm:prSet/>
      <dgm:spPr/>
      <dgm:t>
        <a:bodyPr/>
        <a:lstStyle/>
        <a:p>
          <a:r>
            <a:rPr lang="en-US" dirty="0"/>
            <a:t>Hospital Course</a:t>
          </a:r>
        </a:p>
      </dgm:t>
    </dgm:pt>
    <dgm:pt modelId="{6161FA5E-6235-48F5-9607-A2B65BA67B4E}" type="parTrans" cxnId="{719AFD92-5D07-4767-8E5C-C9AB6A66EC4E}">
      <dgm:prSet/>
      <dgm:spPr/>
      <dgm:t>
        <a:bodyPr/>
        <a:lstStyle/>
        <a:p>
          <a:endParaRPr lang="en-US"/>
        </a:p>
      </dgm:t>
    </dgm:pt>
    <dgm:pt modelId="{F73221CA-3EBD-4A59-B400-90D608857E5E}" type="sibTrans" cxnId="{719AFD92-5D07-4767-8E5C-C9AB6A66EC4E}">
      <dgm:prSet/>
      <dgm:spPr/>
      <dgm:t>
        <a:bodyPr/>
        <a:lstStyle/>
        <a:p>
          <a:endParaRPr lang="en-US"/>
        </a:p>
      </dgm:t>
    </dgm:pt>
    <dgm:pt modelId="{81FAE441-B25A-49CD-A5D4-1CB47F3B1EE7}">
      <dgm:prSet/>
      <dgm:spPr/>
      <dgm:t>
        <a:bodyPr/>
        <a:lstStyle/>
        <a:p>
          <a:r>
            <a:rPr lang="en-US" dirty="0"/>
            <a:t>Hospital Discharge Instructions</a:t>
          </a:r>
        </a:p>
      </dgm:t>
    </dgm:pt>
    <dgm:pt modelId="{3601B499-241C-44E6-9AE6-C54498907BAE}" type="parTrans" cxnId="{FEDDDAA3-0CF8-4E57-9073-130C8E515A95}">
      <dgm:prSet/>
      <dgm:spPr/>
      <dgm:t>
        <a:bodyPr/>
        <a:lstStyle/>
        <a:p>
          <a:endParaRPr lang="en-US"/>
        </a:p>
      </dgm:t>
    </dgm:pt>
    <dgm:pt modelId="{74400870-5CF7-474D-AA7F-586C02F7B0A5}" type="sibTrans" cxnId="{FEDDDAA3-0CF8-4E57-9073-130C8E515A95}">
      <dgm:prSet/>
      <dgm:spPr/>
      <dgm:t>
        <a:bodyPr/>
        <a:lstStyle/>
        <a:p>
          <a:endParaRPr lang="en-US"/>
        </a:p>
      </dgm:t>
    </dgm:pt>
    <dgm:pt modelId="{2F3CDDC7-552B-4DE8-9872-516B28FABA06}">
      <dgm:prSet/>
      <dgm:spPr/>
      <dgm:t>
        <a:bodyPr/>
        <a:lstStyle/>
        <a:p>
          <a:r>
            <a:rPr lang="en-US" dirty="0"/>
            <a:t>Hospital Discharge Physical</a:t>
          </a:r>
        </a:p>
      </dgm:t>
    </dgm:pt>
    <dgm:pt modelId="{742E916A-EBEA-4AD5-81B3-52D10E79DC2B}" type="parTrans" cxnId="{A94FCEC0-1ED6-4C31-AF9A-EBDE246A52A8}">
      <dgm:prSet/>
      <dgm:spPr/>
      <dgm:t>
        <a:bodyPr/>
        <a:lstStyle/>
        <a:p>
          <a:endParaRPr lang="en-US"/>
        </a:p>
      </dgm:t>
    </dgm:pt>
    <dgm:pt modelId="{A6851FA0-15F0-4DD7-A550-276CD6836949}" type="sibTrans" cxnId="{A94FCEC0-1ED6-4C31-AF9A-EBDE246A52A8}">
      <dgm:prSet/>
      <dgm:spPr/>
      <dgm:t>
        <a:bodyPr/>
        <a:lstStyle/>
        <a:p>
          <a:endParaRPr lang="en-US"/>
        </a:p>
      </dgm:t>
    </dgm:pt>
    <dgm:pt modelId="{17B2DFAF-B16D-4A10-9D0B-573E9EBAC874}">
      <dgm:prSet/>
      <dgm:spPr/>
      <dgm:t>
        <a:bodyPr/>
        <a:lstStyle/>
        <a:p>
          <a:r>
            <a:rPr lang="en-US" dirty="0"/>
            <a:t>Hospital Discharge Studies Sum.</a:t>
          </a:r>
        </a:p>
      </dgm:t>
    </dgm:pt>
    <dgm:pt modelId="{B831A491-816A-4D17-B3B3-0DC5FF5522D4}" type="parTrans" cxnId="{8C4C6057-B379-42C3-9EB8-33210609388E}">
      <dgm:prSet/>
      <dgm:spPr/>
      <dgm:t>
        <a:bodyPr/>
        <a:lstStyle/>
        <a:p>
          <a:endParaRPr lang="en-US"/>
        </a:p>
      </dgm:t>
    </dgm:pt>
    <dgm:pt modelId="{2856EF0F-D221-4657-94D0-652606B4EC51}" type="sibTrans" cxnId="{8C4C6057-B379-42C3-9EB8-33210609388E}">
      <dgm:prSet/>
      <dgm:spPr/>
      <dgm:t>
        <a:bodyPr/>
        <a:lstStyle/>
        <a:p>
          <a:endParaRPr lang="en-US"/>
        </a:p>
      </dgm:t>
    </dgm:pt>
    <dgm:pt modelId="{B2AEB964-AE9D-40F8-BF72-B2A59F90994D}">
      <dgm:prSet/>
      <dgm:spPr/>
      <dgm:t>
        <a:bodyPr/>
        <a:lstStyle/>
        <a:p>
          <a:r>
            <a:rPr lang="en-US" dirty="0"/>
            <a:t>Immunizations</a:t>
          </a:r>
        </a:p>
      </dgm:t>
    </dgm:pt>
    <dgm:pt modelId="{9D008715-2DDC-4A0C-8D5B-FD40105006CA}" type="parTrans" cxnId="{9E7C1B5D-75FD-433D-89D5-DE1AC4F1F7CB}">
      <dgm:prSet/>
      <dgm:spPr/>
      <dgm:t>
        <a:bodyPr/>
        <a:lstStyle/>
        <a:p>
          <a:endParaRPr lang="en-US"/>
        </a:p>
      </dgm:t>
    </dgm:pt>
    <dgm:pt modelId="{5286B03A-B692-4A65-86CC-C8AA1487AFF4}" type="sibTrans" cxnId="{9E7C1B5D-75FD-433D-89D5-DE1AC4F1F7CB}">
      <dgm:prSet/>
      <dgm:spPr/>
      <dgm:t>
        <a:bodyPr/>
        <a:lstStyle/>
        <a:p>
          <a:endParaRPr lang="en-US"/>
        </a:p>
      </dgm:t>
    </dgm:pt>
    <dgm:pt modelId="{36CBB17A-1FFB-4F06-9F1E-C429453C1690}">
      <dgm:prSet/>
      <dgm:spPr/>
      <dgm:t>
        <a:bodyPr/>
        <a:lstStyle/>
        <a:p>
          <a:r>
            <a:rPr lang="en-US" dirty="0"/>
            <a:t>Implants</a:t>
          </a:r>
        </a:p>
      </dgm:t>
    </dgm:pt>
    <dgm:pt modelId="{79E27BF8-3391-4F60-A449-D8D664D97371}" type="parTrans" cxnId="{4C3BE415-0DB5-44CC-A464-C7912D009C36}">
      <dgm:prSet/>
      <dgm:spPr/>
      <dgm:t>
        <a:bodyPr/>
        <a:lstStyle/>
        <a:p>
          <a:endParaRPr lang="en-US"/>
        </a:p>
      </dgm:t>
    </dgm:pt>
    <dgm:pt modelId="{58EF6E03-C26D-44C6-8977-D249D9490B39}" type="sibTrans" cxnId="{4C3BE415-0DB5-44CC-A464-C7912D009C36}">
      <dgm:prSet/>
      <dgm:spPr/>
      <dgm:t>
        <a:bodyPr/>
        <a:lstStyle/>
        <a:p>
          <a:endParaRPr lang="en-US"/>
        </a:p>
      </dgm:t>
    </dgm:pt>
    <dgm:pt modelId="{FA4C2BC6-789C-435D-A537-890F36C6198D}">
      <dgm:prSet/>
      <dgm:spPr/>
      <dgm:t>
        <a:bodyPr/>
        <a:lstStyle/>
        <a:p>
          <a:r>
            <a:rPr lang="en-US" dirty="0"/>
            <a:t>Instructions</a:t>
          </a:r>
        </a:p>
      </dgm:t>
    </dgm:pt>
    <dgm:pt modelId="{CCD9EE57-CDB0-4A6F-AF3C-4E0A3A360369}" type="parTrans" cxnId="{B912D970-DE87-406D-9F09-3EF6B354F9E6}">
      <dgm:prSet/>
      <dgm:spPr/>
      <dgm:t>
        <a:bodyPr/>
        <a:lstStyle/>
        <a:p>
          <a:endParaRPr lang="en-US"/>
        </a:p>
      </dgm:t>
    </dgm:pt>
    <dgm:pt modelId="{CB0E749E-3934-473A-A6D3-20D6D95D3202}" type="sibTrans" cxnId="{B912D970-DE87-406D-9F09-3EF6B354F9E6}">
      <dgm:prSet/>
      <dgm:spPr/>
      <dgm:t>
        <a:bodyPr/>
        <a:lstStyle/>
        <a:p>
          <a:endParaRPr lang="en-US"/>
        </a:p>
      </dgm:t>
    </dgm:pt>
    <dgm:pt modelId="{DA0BF6BA-7855-4B08-9FAB-6C1938241745}">
      <dgm:prSet/>
      <dgm:spPr/>
      <dgm:t>
        <a:bodyPr/>
        <a:lstStyle/>
        <a:p>
          <a:r>
            <a:rPr lang="en-US" dirty="0"/>
            <a:t>Interventions</a:t>
          </a:r>
        </a:p>
      </dgm:t>
    </dgm:pt>
    <dgm:pt modelId="{C11315A9-9662-4AA8-96ED-AD8A1D12998E}" type="parTrans" cxnId="{71289EBA-4500-4D43-B1AC-59B2BBF01DE3}">
      <dgm:prSet/>
      <dgm:spPr/>
      <dgm:t>
        <a:bodyPr/>
        <a:lstStyle/>
        <a:p>
          <a:endParaRPr lang="en-US"/>
        </a:p>
      </dgm:t>
    </dgm:pt>
    <dgm:pt modelId="{BA245B20-CC46-4B1F-9EC6-F6C447FB6BE1}" type="sibTrans" cxnId="{71289EBA-4500-4D43-B1AC-59B2BBF01DE3}">
      <dgm:prSet/>
      <dgm:spPr/>
      <dgm:t>
        <a:bodyPr/>
        <a:lstStyle/>
        <a:p>
          <a:endParaRPr lang="en-US"/>
        </a:p>
      </dgm:t>
    </dgm:pt>
    <dgm:pt modelId="{D739CDEA-EB21-4F0B-9E8B-93243F68954F}">
      <dgm:prSet/>
      <dgm:spPr/>
      <dgm:t>
        <a:bodyPr/>
        <a:lstStyle/>
        <a:p>
          <a:r>
            <a:rPr lang="en-US" dirty="0"/>
            <a:t>Medical (Gen) History</a:t>
          </a:r>
        </a:p>
      </dgm:t>
    </dgm:pt>
    <dgm:pt modelId="{D6C37E98-1733-4421-9FB5-B22A69C95E94}" type="parTrans" cxnId="{4941125D-AC2D-4955-8A93-DCE4CEF2284E}">
      <dgm:prSet/>
      <dgm:spPr/>
      <dgm:t>
        <a:bodyPr/>
        <a:lstStyle/>
        <a:p>
          <a:endParaRPr lang="en-US"/>
        </a:p>
      </dgm:t>
    </dgm:pt>
    <dgm:pt modelId="{363434DE-DDBE-4CB7-9DD8-504D4C4164D1}" type="sibTrans" cxnId="{4941125D-AC2D-4955-8A93-DCE4CEF2284E}">
      <dgm:prSet/>
      <dgm:spPr/>
      <dgm:t>
        <a:bodyPr/>
        <a:lstStyle/>
        <a:p>
          <a:endParaRPr lang="en-US"/>
        </a:p>
      </dgm:t>
    </dgm:pt>
    <dgm:pt modelId="{40E22AEC-A5FE-48AD-AD24-08AFAAAA16E3}">
      <dgm:prSet/>
      <dgm:spPr/>
      <dgm:t>
        <a:bodyPr/>
        <a:lstStyle/>
        <a:p>
          <a:r>
            <a:rPr lang="en-US" dirty="0"/>
            <a:t>Medical Equipment</a:t>
          </a:r>
        </a:p>
      </dgm:t>
    </dgm:pt>
    <dgm:pt modelId="{89E1A94C-C7BD-4733-88DB-6BC2CA41ABD9}" type="parTrans" cxnId="{9FCCC642-61FE-40FF-AC02-0FB47D450358}">
      <dgm:prSet/>
      <dgm:spPr/>
      <dgm:t>
        <a:bodyPr/>
        <a:lstStyle/>
        <a:p>
          <a:endParaRPr lang="en-US"/>
        </a:p>
      </dgm:t>
    </dgm:pt>
    <dgm:pt modelId="{F2C3BB74-8AC7-4B31-9835-FD932582653A}" type="sibTrans" cxnId="{9FCCC642-61FE-40FF-AC02-0FB47D450358}">
      <dgm:prSet/>
      <dgm:spPr/>
      <dgm:t>
        <a:bodyPr/>
        <a:lstStyle/>
        <a:p>
          <a:endParaRPr lang="en-US"/>
        </a:p>
      </dgm:t>
    </dgm:pt>
    <dgm:pt modelId="{76D99B7C-40E6-4183-885C-36D7E4093273}">
      <dgm:prSet/>
      <dgm:spPr/>
      <dgm:t>
        <a:bodyPr/>
        <a:lstStyle/>
        <a:p>
          <a:r>
            <a:rPr lang="en-US" dirty="0"/>
            <a:t>Medications Administered</a:t>
          </a:r>
        </a:p>
      </dgm:t>
    </dgm:pt>
    <dgm:pt modelId="{DCB82E55-022B-4F69-B86D-1E08BAF3FE7A}" type="parTrans" cxnId="{288F8470-D118-477D-B49C-3759C110E06A}">
      <dgm:prSet/>
      <dgm:spPr/>
      <dgm:t>
        <a:bodyPr/>
        <a:lstStyle/>
        <a:p>
          <a:endParaRPr lang="en-US"/>
        </a:p>
      </dgm:t>
    </dgm:pt>
    <dgm:pt modelId="{9C1E6412-957E-4037-8C22-A60E0D582CB1}" type="sibTrans" cxnId="{288F8470-D118-477D-B49C-3759C110E06A}">
      <dgm:prSet/>
      <dgm:spPr/>
      <dgm:t>
        <a:bodyPr/>
        <a:lstStyle/>
        <a:p>
          <a:endParaRPr lang="en-US"/>
        </a:p>
      </dgm:t>
    </dgm:pt>
    <dgm:pt modelId="{2C74EBAB-3ADE-490C-A6BA-3646554124A9}">
      <dgm:prSet/>
      <dgm:spPr/>
      <dgm:t>
        <a:bodyPr/>
        <a:lstStyle/>
        <a:p>
          <a:r>
            <a:rPr lang="en-US" dirty="0"/>
            <a:t>Medications</a:t>
          </a:r>
        </a:p>
      </dgm:t>
    </dgm:pt>
    <dgm:pt modelId="{B02DA6CA-EAC4-4EB6-8AE0-AD763FB01841}" type="parTrans" cxnId="{1F3DC8EA-2CBF-450D-B555-32F6032D36D9}">
      <dgm:prSet/>
      <dgm:spPr/>
      <dgm:t>
        <a:bodyPr/>
        <a:lstStyle/>
        <a:p>
          <a:endParaRPr lang="en-US"/>
        </a:p>
      </dgm:t>
    </dgm:pt>
    <dgm:pt modelId="{46A9436B-19D5-4E56-AB16-54B7351B7154}" type="sibTrans" cxnId="{1F3DC8EA-2CBF-450D-B555-32F6032D36D9}">
      <dgm:prSet/>
      <dgm:spPr/>
      <dgm:t>
        <a:bodyPr/>
        <a:lstStyle/>
        <a:p>
          <a:endParaRPr lang="en-US"/>
        </a:p>
      </dgm:t>
    </dgm:pt>
    <dgm:pt modelId="{3C6B21CA-3B4D-4C70-B1C1-3987538CE3B2}">
      <dgm:prSet/>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BEBDF31F-DFE2-4245-BB5D-053B8B07D32A}">
      <dgm:prSet/>
      <dgm:spPr/>
      <dgm:t>
        <a:bodyPr/>
        <a:lstStyle/>
        <a:p>
          <a:r>
            <a:rPr lang="en-US" dirty="0"/>
            <a:t>Objective</a:t>
          </a:r>
        </a:p>
      </dgm:t>
    </dgm:pt>
    <dgm:pt modelId="{353CC8D3-9BDF-4E95-BC4F-26C497C7602A}" type="parTrans" cxnId="{EBB642B7-ADD9-4EB0-A61D-D7BF97C23569}">
      <dgm:prSet/>
      <dgm:spPr/>
      <dgm:t>
        <a:bodyPr/>
        <a:lstStyle/>
        <a:p>
          <a:endParaRPr lang="en-US"/>
        </a:p>
      </dgm:t>
    </dgm:pt>
    <dgm:pt modelId="{38F14F7C-D04E-41D3-89E9-D2E51024BD6E}" type="sibTrans" cxnId="{EBB642B7-ADD9-4EB0-A61D-D7BF97C23569}">
      <dgm:prSet/>
      <dgm:spPr/>
      <dgm:t>
        <a:bodyPr/>
        <a:lstStyle/>
        <a:p>
          <a:endParaRPr lang="en-US"/>
        </a:p>
      </dgm:t>
    </dgm:pt>
    <dgm:pt modelId="{020CEE43-317D-44E0-8453-73844EB5EA96}">
      <dgm:prSet/>
      <dgm:spPr/>
      <dgm:t>
        <a:bodyPr/>
        <a:lstStyle/>
        <a:p>
          <a:r>
            <a:rPr lang="en-US" dirty="0"/>
            <a:t>Observer Context</a:t>
          </a:r>
        </a:p>
      </dgm:t>
    </dgm:pt>
    <dgm:pt modelId="{BF48FFB3-3A42-4698-BDCA-4DC201CEE3D1}" type="parTrans" cxnId="{955155D4-E1DE-458C-8EB3-FA1958F59962}">
      <dgm:prSet/>
      <dgm:spPr/>
      <dgm:t>
        <a:bodyPr/>
        <a:lstStyle/>
        <a:p>
          <a:endParaRPr lang="en-US"/>
        </a:p>
      </dgm:t>
    </dgm:pt>
    <dgm:pt modelId="{48F3136E-15DE-42DC-8014-1FD4FFC691C6}" type="sibTrans" cxnId="{955155D4-E1DE-458C-8EB3-FA1958F59962}">
      <dgm:prSet/>
      <dgm:spPr/>
      <dgm:t>
        <a:bodyPr/>
        <a:lstStyle/>
        <a:p>
          <a:endParaRPr lang="en-US"/>
        </a:p>
      </dgm:t>
    </dgm:pt>
    <dgm:pt modelId="{B2C56C01-FC25-40F6-8779-BB8578F5C2A5}">
      <dgm:prSet/>
      <dgm:spPr/>
      <dgm:t>
        <a:bodyPr/>
        <a:lstStyle/>
        <a:p>
          <a:r>
            <a:rPr lang="en-US" dirty="0"/>
            <a:t>Operative Note Fluids</a:t>
          </a:r>
        </a:p>
      </dgm:t>
    </dgm:pt>
    <dgm:pt modelId="{79776B3F-8774-4C53-B343-19597AB44D43}" type="parTrans" cxnId="{7DEED5BA-719D-4944-8E5B-6BA2F9A8447D}">
      <dgm:prSet/>
      <dgm:spPr/>
      <dgm:t>
        <a:bodyPr/>
        <a:lstStyle/>
        <a:p>
          <a:endParaRPr lang="en-US"/>
        </a:p>
      </dgm:t>
    </dgm:pt>
    <dgm:pt modelId="{CB221172-62C3-4674-B61F-43255FEBFD8A}" type="sibTrans" cxnId="{7DEED5BA-719D-4944-8E5B-6BA2F9A8447D}">
      <dgm:prSet/>
      <dgm:spPr/>
      <dgm:t>
        <a:bodyPr/>
        <a:lstStyle/>
        <a:p>
          <a:endParaRPr lang="en-US"/>
        </a:p>
      </dgm:t>
    </dgm:pt>
    <dgm:pt modelId="{D1ABEE45-AD7A-4713-BB39-253542F7D75A}">
      <dgm:prSet/>
      <dgm:spPr/>
      <dgm:t>
        <a:bodyPr/>
        <a:lstStyle/>
        <a:p>
          <a:r>
            <a:rPr lang="en-US" dirty="0"/>
            <a:t>Op Note Surgical Procedure</a:t>
          </a:r>
        </a:p>
      </dgm:t>
    </dgm:pt>
    <dgm:pt modelId="{A551A923-1846-4FB4-BFFF-C55180B72F37}" type="parTrans" cxnId="{69ED7EE9-D3E1-402B-B2A7-F179B5418432}">
      <dgm:prSet/>
      <dgm:spPr/>
      <dgm:t>
        <a:bodyPr/>
        <a:lstStyle/>
        <a:p>
          <a:endParaRPr lang="en-US"/>
        </a:p>
      </dgm:t>
    </dgm:pt>
    <dgm:pt modelId="{13486EEA-EE54-465A-A91C-002B3E76AEF0}" type="sibTrans" cxnId="{69ED7EE9-D3E1-402B-B2A7-F179B5418432}">
      <dgm:prSet/>
      <dgm:spPr/>
      <dgm:t>
        <a:bodyPr/>
        <a:lstStyle/>
        <a:p>
          <a:endParaRPr lang="en-US"/>
        </a:p>
      </dgm:t>
    </dgm:pt>
    <dgm:pt modelId="{5DA8C615-38DB-40B5-9445-1D5AE0056707}">
      <dgm:prSet/>
      <dgm:spPr/>
      <dgm:t>
        <a:bodyPr/>
        <a:lstStyle/>
        <a:p>
          <a:r>
            <a:rPr lang="en-US" dirty="0"/>
            <a:t>Payers</a:t>
          </a:r>
        </a:p>
      </dgm:t>
    </dgm:pt>
    <dgm:pt modelId="{3F979939-A917-4BFB-B441-EBCBEFD1B628}" type="parTrans" cxnId="{D7D8F3E1-79E7-43E1-89F3-CEA6A1193DEB}">
      <dgm:prSet/>
      <dgm:spPr/>
      <dgm:t>
        <a:bodyPr/>
        <a:lstStyle/>
        <a:p>
          <a:endParaRPr lang="en-US"/>
        </a:p>
      </dgm:t>
    </dgm:pt>
    <dgm:pt modelId="{C4C9F52A-A5B1-4AFA-B264-8A6D432ED656}" type="sibTrans" cxnId="{D7D8F3E1-79E7-43E1-89F3-CEA6A1193DEB}">
      <dgm:prSet/>
      <dgm:spPr/>
      <dgm:t>
        <a:bodyPr/>
        <a:lstStyle/>
        <a:p>
          <a:endParaRPr lang="en-US"/>
        </a:p>
      </dgm:t>
    </dgm:pt>
    <dgm:pt modelId="{2CAC919D-2AC9-4858-A142-BBEC92861271}">
      <dgm:prSet/>
      <dgm:spPr/>
      <dgm:t>
        <a:bodyPr/>
        <a:lstStyle/>
        <a:p>
          <a:r>
            <a:rPr lang="en-US" dirty="0"/>
            <a:t>Physical Exam</a:t>
          </a:r>
        </a:p>
      </dgm:t>
    </dgm:pt>
    <dgm:pt modelId="{78E126BD-26AA-4676-97F2-1A2AB5BA8932}" type="parTrans" cxnId="{F09F15BA-25DC-4554-AE53-A8CDF27EB14D}">
      <dgm:prSet/>
      <dgm:spPr/>
      <dgm:t>
        <a:bodyPr/>
        <a:lstStyle/>
        <a:p>
          <a:endParaRPr lang="en-US"/>
        </a:p>
      </dgm:t>
    </dgm:pt>
    <dgm:pt modelId="{E616CA9A-DB9F-4B83-851F-F18CCAFD3F83}" type="sibTrans" cxnId="{F09F15BA-25DC-4554-AE53-A8CDF27EB14D}">
      <dgm:prSet/>
      <dgm:spPr/>
      <dgm:t>
        <a:bodyPr/>
        <a:lstStyle/>
        <a:p>
          <a:endParaRPr lang="en-US"/>
        </a:p>
      </dgm:t>
    </dgm:pt>
    <dgm:pt modelId="{C16F6E68-C32A-4431-B9C0-77E57B57A6E1}">
      <dgm:prSet/>
      <dgm:spPr/>
      <dgm:t>
        <a:bodyPr/>
        <a:lstStyle/>
        <a:p>
          <a:r>
            <a:rPr lang="en-US"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85E62383-C2F6-4373-A996-0C959A69E1AE}">
      <dgm:prSet/>
      <dgm:spPr/>
      <dgm:t>
        <a:bodyPr/>
        <a:lstStyle/>
        <a:p>
          <a:r>
            <a:rPr lang="en-US" dirty="0"/>
            <a:t>Postoperative Diagnosis</a:t>
          </a:r>
        </a:p>
      </dgm:t>
    </dgm:pt>
    <dgm:pt modelId="{3ED596D9-6437-4373-A6C9-0C5657FA7549}" type="parTrans" cxnId="{98A323A0-CCD5-4B81-8DA9-0ABAA45BDF66}">
      <dgm:prSet/>
      <dgm:spPr/>
      <dgm:t>
        <a:bodyPr/>
        <a:lstStyle/>
        <a:p>
          <a:endParaRPr lang="en-US"/>
        </a:p>
      </dgm:t>
    </dgm:pt>
    <dgm:pt modelId="{FF6E180D-3146-4158-A5DF-FB0215843ADA}" type="sibTrans" cxnId="{98A323A0-CCD5-4B81-8DA9-0ABAA45BDF66}">
      <dgm:prSet/>
      <dgm:spPr/>
      <dgm:t>
        <a:bodyPr/>
        <a:lstStyle/>
        <a:p>
          <a:endParaRPr lang="en-US"/>
        </a:p>
      </dgm:t>
    </dgm:pt>
    <dgm:pt modelId="{FF5B3E7C-5D58-4A27-A575-00FE613251A5}">
      <dgm:prSet/>
      <dgm:spPr/>
      <dgm:t>
        <a:bodyPr/>
        <a:lstStyle/>
        <a:p>
          <a:r>
            <a:rPr lang="en-US" dirty="0" err="1"/>
            <a:t>Postprocedure</a:t>
          </a:r>
          <a:r>
            <a:rPr lang="en-US" dirty="0"/>
            <a:t> Diagnosis</a:t>
          </a:r>
        </a:p>
      </dgm:t>
    </dgm:pt>
    <dgm:pt modelId="{7D07C596-F77B-499F-8DF6-BEE476D104BF}" type="parTrans" cxnId="{4D145420-9416-4531-9BEC-037521851DC4}">
      <dgm:prSet/>
      <dgm:spPr/>
      <dgm:t>
        <a:bodyPr/>
        <a:lstStyle/>
        <a:p>
          <a:endParaRPr lang="en-US"/>
        </a:p>
      </dgm:t>
    </dgm:pt>
    <dgm:pt modelId="{1E5CA3B4-738B-4F7B-B7DE-A9A6E4B1A608}" type="sibTrans" cxnId="{4D145420-9416-4531-9BEC-037521851DC4}">
      <dgm:prSet/>
      <dgm:spPr/>
      <dgm:t>
        <a:bodyPr/>
        <a:lstStyle/>
        <a:p>
          <a:endParaRPr lang="en-US"/>
        </a:p>
      </dgm:t>
    </dgm:pt>
    <dgm:pt modelId="{975632D8-19A7-43B6-9342-0B3E10E31B1E}">
      <dgm:prSet/>
      <dgm:spPr/>
      <dgm:t>
        <a:bodyPr/>
        <a:lstStyle/>
        <a:p>
          <a:r>
            <a:rPr lang="en-US" dirty="0"/>
            <a:t>Preoperative Diagnosis</a:t>
          </a:r>
        </a:p>
      </dgm:t>
    </dgm:pt>
    <dgm:pt modelId="{1B22207E-37B2-4D07-AE46-8A3967EBFB00}" type="parTrans" cxnId="{8A1F8005-5B62-451D-AB75-F25074B4C0D1}">
      <dgm:prSet/>
      <dgm:spPr/>
      <dgm:t>
        <a:bodyPr/>
        <a:lstStyle/>
        <a:p>
          <a:endParaRPr lang="en-US"/>
        </a:p>
      </dgm:t>
    </dgm:pt>
    <dgm:pt modelId="{6BBD0A63-7035-42EB-B7E3-425D3837538E}" type="sibTrans" cxnId="{8A1F8005-5B62-451D-AB75-F25074B4C0D1}">
      <dgm:prSet/>
      <dgm:spPr/>
      <dgm:t>
        <a:bodyPr/>
        <a:lstStyle/>
        <a:p>
          <a:endParaRPr lang="en-US"/>
        </a:p>
      </dgm:t>
    </dgm:pt>
    <dgm:pt modelId="{46C1568A-F4B3-439A-8467-1924785A3CD9}">
      <dgm:prSet/>
      <dgm:spPr/>
      <dgm:t>
        <a:bodyPr/>
        <a:lstStyle/>
        <a:p>
          <a:r>
            <a:rPr lang="en-US" dirty="0"/>
            <a:t>Problem</a:t>
          </a:r>
        </a:p>
      </dgm:t>
    </dgm:pt>
    <dgm:pt modelId="{6FE08A87-5505-42B7-9E6B-1C282061EE56}" type="parTrans" cxnId="{92275088-4024-4134-90F8-3CA5C42D1DF6}">
      <dgm:prSet/>
      <dgm:spPr/>
      <dgm:t>
        <a:bodyPr/>
        <a:lstStyle/>
        <a:p>
          <a:endParaRPr lang="en-US"/>
        </a:p>
      </dgm:t>
    </dgm:pt>
    <dgm:pt modelId="{B967A3C7-E11D-436F-BA22-9AA30612CFCE}" type="sibTrans" cxnId="{92275088-4024-4134-90F8-3CA5C42D1DF6}">
      <dgm:prSet/>
      <dgm:spPr/>
      <dgm:t>
        <a:bodyPr/>
        <a:lstStyle/>
        <a:p>
          <a:endParaRPr lang="en-US"/>
        </a:p>
      </dgm:t>
    </dgm:pt>
    <dgm:pt modelId="{C62B21AC-58CB-415A-8C57-9455AE0B8C68}">
      <dgm:prSet/>
      <dgm:spPr/>
      <dgm:t>
        <a:bodyPr/>
        <a:lstStyle/>
        <a:p>
          <a:r>
            <a:rPr lang="en-US" dirty="0"/>
            <a:t>Procedure Description</a:t>
          </a:r>
        </a:p>
      </dgm:t>
    </dgm:pt>
    <dgm:pt modelId="{E6E45E55-67BB-4BCA-9B20-80575BB5D76E}" type="parTrans" cxnId="{26936083-4920-4950-ACF0-1DA933913426}">
      <dgm:prSet/>
      <dgm:spPr/>
      <dgm:t>
        <a:bodyPr/>
        <a:lstStyle/>
        <a:p>
          <a:endParaRPr lang="en-US"/>
        </a:p>
      </dgm:t>
    </dgm:pt>
    <dgm:pt modelId="{FB3D6F89-C6C8-4052-876E-C943034B2DAD}" type="sibTrans" cxnId="{26936083-4920-4950-ACF0-1DA933913426}">
      <dgm:prSet/>
      <dgm:spPr/>
      <dgm:t>
        <a:bodyPr/>
        <a:lstStyle/>
        <a:p>
          <a:endParaRPr lang="en-US"/>
        </a:p>
      </dgm:t>
    </dgm:pt>
    <dgm:pt modelId="{4803BD4C-7615-4E56-AD48-C8B64DBB3A16}">
      <dgm:prSet/>
      <dgm:spPr/>
      <dgm:t>
        <a:bodyPr/>
        <a:lstStyle/>
        <a:p>
          <a:r>
            <a:rPr lang="en-US" dirty="0"/>
            <a:t>Procedure Disposition</a:t>
          </a:r>
        </a:p>
      </dgm:t>
    </dgm:pt>
    <dgm:pt modelId="{77676868-1A37-4BBE-9518-2031B13D059C}" type="parTrans" cxnId="{5DA4676E-8412-4FD9-B50A-EB09E269550D}">
      <dgm:prSet/>
      <dgm:spPr/>
      <dgm:t>
        <a:bodyPr/>
        <a:lstStyle/>
        <a:p>
          <a:endParaRPr lang="en-US"/>
        </a:p>
      </dgm:t>
    </dgm:pt>
    <dgm:pt modelId="{D655EC7E-F5E8-42E3-A826-DE5FF8EDCB93}" type="sibTrans" cxnId="{5DA4676E-8412-4FD9-B50A-EB09E269550D}">
      <dgm:prSet/>
      <dgm:spPr/>
      <dgm:t>
        <a:bodyPr/>
        <a:lstStyle/>
        <a:p>
          <a:endParaRPr lang="en-US"/>
        </a:p>
      </dgm:t>
    </dgm:pt>
    <dgm:pt modelId="{9A3FC96D-478F-48EB-8898-56C64B6AEDD2}">
      <dgm:prSet/>
      <dgm:spPr/>
      <dgm:t>
        <a:bodyPr/>
        <a:lstStyle/>
        <a:p>
          <a:r>
            <a:rPr lang="en-US" dirty="0"/>
            <a:t>Procedure Est. Blood Loss</a:t>
          </a:r>
        </a:p>
      </dgm:t>
    </dgm:pt>
    <dgm:pt modelId="{96F39BB7-D709-4844-B05D-94FBD566BB32}" type="parTrans" cxnId="{DCF68878-8446-4EB4-BF17-41E8DB69426B}">
      <dgm:prSet/>
      <dgm:spPr/>
      <dgm:t>
        <a:bodyPr/>
        <a:lstStyle/>
        <a:p>
          <a:endParaRPr lang="en-US"/>
        </a:p>
      </dgm:t>
    </dgm:pt>
    <dgm:pt modelId="{34AB054B-5F12-42CE-B794-EE4BDACBD7AB}" type="sibTrans" cxnId="{DCF68878-8446-4EB4-BF17-41E8DB69426B}">
      <dgm:prSet/>
      <dgm:spPr/>
      <dgm:t>
        <a:bodyPr/>
        <a:lstStyle/>
        <a:p>
          <a:endParaRPr lang="en-US"/>
        </a:p>
      </dgm:t>
    </dgm:pt>
    <dgm:pt modelId="{7D9A65D9-9CF3-4DFE-AAEE-185EBBCFC798}">
      <dgm:prSet/>
      <dgm:spPr/>
      <dgm:t>
        <a:bodyPr/>
        <a:lstStyle/>
        <a:p>
          <a:r>
            <a:rPr lang="en-US" dirty="0"/>
            <a:t>Procedure Findings</a:t>
          </a:r>
        </a:p>
      </dgm:t>
    </dgm:pt>
    <dgm:pt modelId="{4CDF98C0-7579-498C-B78E-43F0A1223E1E}" type="parTrans" cxnId="{2457193D-9B32-4108-8600-08124BA8A2D5}">
      <dgm:prSet/>
      <dgm:spPr/>
      <dgm:t>
        <a:bodyPr/>
        <a:lstStyle/>
        <a:p>
          <a:endParaRPr lang="en-US"/>
        </a:p>
      </dgm:t>
    </dgm:pt>
    <dgm:pt modelId="{36C36B1E-78BF-49FF-80CC-11B554744EE2}" type="sibTrans" cxnId="{2457193D-9B32-4108-8600-08124BA8A2D5}">
      <dgm:prSet/>
      <dgm:spPr/>
      <dgm:t>
        <a:bodyPr/>
        <a:lstStyle/>
        <a:p>
          <a:endParaRPr lang="en-US"/>
        </a:p>
      </dgm:t>
    </dgm:pt>
    <dgm:pt modelId="{6DBC3CFB-DD88-43B1-9FBB-A1770CFC1780}">
      <dgm:prSet/>
      <dgm:spPr/>
      <dgm:t>
        <a:bodyPr/>
        <a:lstStyle/>
        <a:p>
          <a:r>
            <a:rPr lang="en-US" dirty="0"/>
            <a:t>Procedure Implants</a:t>
          </a:r>
        </a:p>
      </dgm:t>
    </dgm:pt>
    <dgm:pt modelId="{F73EA06E-0842-4F9F-A29B-9573805A3EEC}" type="parTrans" cxnId="{57BFB368-82AA-403A-ADF2-9746E231938C}">
      <dgm:prSet/>
      <dgm:spPr/>
      <dgm:t>
        <a:bodyPr/>
        <a:lstStyle/>
        <a:p>
          <a:endParaRPr lang="en-US"/>
        </a:p>
      </dgm:t>
    </dgm:pt>
    <dgm:pt modelId="{B0CE3A28-F53D-474B-B7FE-377AA34C25DE}" type="sibTrans" cxnId="{57BFB368-82AA-403A-ADF2-9746E231938C}">
      <dgm:prSet/>
      <dgm:spPr/>
      <dgm:t>
        <a:bodyPr/>
        <a:lstStyle/>
        <a:p>
          <a:endParaRPr lang="en-US"/>
        </a:p>
      </dgm:t>
    </dgm:pt>
    <dgm:pt modelId="{14C10A37-EB69-4853-A0E1-2D1AE5E9B4D4}">
      <dgm:prSet/>
      <dgm:spPr/>
      <dgm:t>
        <a:bodyPr/>
        <a:lstStyle/>
        <a:p>
          <a:r>
            <a:rPr lang="en-US" dirty="0"/>
            <a:t>Procedure Indications</a:t>
          </a:r>
        </a:p>
      </dgm:t>
    </dgm:pt>
    <dgm:pt modelId="{25134D3A-15B8-471E-9621-A7CE4A72E8C9}" type="parTrans" cxnId="{43B62541-23C4-4209-9482-137360202BE9}">
      <dgm:prSet/>
      <dgm:spPr/>
      <dgm:t>
        <a:bodyPr/>
        <a:lstStyle/>
        <a:p>
          <a:endParaRPr lang="en-US"/>
        </a:p>
      </dgm:t>
    </dgm:pt>
    <dgm:pt modelId="{28F485E2-FA44-4BCD-8A79-004DC458194B}" type="sibTrans" cxnId="{43B62541-23C4-4209-9482-137360202BE9}">
      <dgm:prSet/>
      <dgm:spPr/>
      <dgm:t>
        <a:bodyPr/>
        <a:lstStyle/>
        <a:p>
          <a:endParaRPr lang="en-US"/>
        </a:p>
      </dgm:t>
    </dgm:pt>
    <dgm:pt modelId="{FFC783FF-AAE0-47BB-B868-CE1BC5526685}">
      <dgm:prSet/>
      <dgm:spPr/>
      <dgm:t>
        <a:bodyPr/>
        <a:lstStyle/>
        <a:p>
          <a:r>
            <a:rPr lang="en-US" dirty="0"/>
            <a:t>Procedure Specimens</a:t>
          </a:r>
        </a:p>
      </dgm:t>
    </dgm:pt>
    <dgm:pt modelId="{D1625E3B-A691-42E3-995C-A1FAB6BAAB40}" type="parTrans" cxnId="{E64ECA5B-A989-43A8-97ED-23A1407DAE6C}">
      <dgm:prSet/>
      <dgm:spPr/>
      <dgm:t>
        <a:bodyPr/>
        <a:lstStyle/>
        <a:p>
          <a:endParaRPr lang="en-US"/>
        </a:p>
      </dgm:t>
    </dgm:pt>
    <dgm:pt modelId="{9D4C3F0C-2E8B-4A06-A3FF-B6C0E97AD9C5}" type="sibTrans" cxnId="{E64ECA5B-A989-43A8-97ED-23A1407DAE6C}">
      <dgm:prSet/>
      <dgm:spPr/>
      <dgm:t>
        <a:bodyPr/>
        <a:lstStyle/>
        <a:p>
          <a:endParaRPr lang="en-US"/>
        </a:p>
      </dgm:t>
    </dgm:pt>
    <dgm:pt modelId="{62839F1F-2A4F-4D89-827A-D089F5E758B3}">
      <dgm:prSet/>
      <dgm:spPr/>
      <dgm:t>
        <a:bodyPr/>
        <a:lstStyle/>
        <a:p>
          <a:r>
            <a:rPr lang="en-US" dirty="0"/>
            <a:t>Procedures</a:t>
          </a:r>
        </a:p>
      </dgm:t>
    </dgm:pt>
    <dgm:pt modelId="{ED10A209-8995-442A-BED3-C15F5CAAC067}" type="parTrans" cxnId="{7E6A184F-41B5-4930-8A19-D08C5F675FAE}">
      <dgm:prSet/>
      <dgm:spPr/>
      <dgm:t>
        <a:bodyPr/>
        <a:lstStyle/>
        <a:p>
          <a:endParaRPr lang="en-US"/>
        </a:p>
      </dgm:t>
    </dgm:pt>
    <dgm:pt modelId="{AD83CB0D-B662-4FCE-BB64-073C04BF079F}" type="sibTrans" cxnId="{7E6A184F-41B5-4930-8A19-D08C5F675FAE}">
      <dgm:prSet/>
      <dgm:spPr/>
      <dgm:t>
        <a:bodyPr/>
        <a:lstStyle/>
        <a:p>
          <a:endParaRPr lang="en-US"/>
        </a:p>
      </dgm:t>
    </dgm:pt>
    <dgm:pt modelId="{7425CACA-D5B0-4977-B431-85245D3937B8}">
      <dgm:prSet/>
      <dgm:spPr/>
      <dgm:t>
        <a:bodyPr/>
        <a:lstStyle/>
        <a:p>
          <a:r>
            <a:rPr lang="en-US" dirty="0"/>
            <a:t>Reason for Referral</a:t>
          </a:r>
        </a:p>
      </dgm:t>
    </dgm:pt>
    <dgm:pt modelId="{ED4CA629-6580-4064-9AFE-A8CAA433A7C9}" type="parTrans" cxnId="{A1948BB3-DEBB-4B37-94F2-4959B4E1676A}">
      <dgm:prSet/>
      <dgm:spPr/>
      <dgm:t>
        <a:bodyPr/>
        <a:lstStyle/>
        <a:p>
          <a:endParaRPr lang="en-US"/>
        </a:p>
      </dgm:t>
    </dgm:pt>
    <dgm:pt modelId="{982586F7-4004-4827-9302-CC763CFB8179}" type="sibTrans" cxnId="{A1948BB3-DEBB-4B37-94F2-4959B4E1676A}">
      <dgm:prSet/>
      <dgm:spPr/>
      <dgm:t>
        <a:bodyPr/>
        <a:lstStyle/>
        <a:p>
          <a:endParaRPr lang="en-US"/>
        </a:p>
      </dgm:t>
    </dgm:pt>
    <dgm:pt modelId="{8EDBA3CC-4E61-4A5E-B5ED-D210B28C2F30}">
      <dgm:prSet/>
      <dgm:spPr/>
      <dgm:t>
        <a:bodyPr/>
        <a:lstStyle/>
        <a:p>
          <a:r>
            <a:rPr lang="en-US" dirty="0"/>
            <a:t>Reason for Visit</a:t>
          </a:r>
        </a:p>
      </dgm:t>
    </dgm:pt>
    <dgm:pt modelId="{304FE0ED-BD4D-4BAC-A307-C43473ADE106}" type="parTrans" cxnId="{705C9325-A40E-40F3-A366-DDDAD1C6E3CC}">
      <dgm:prSet/>
      <dgm:spPr/>
      <dgm:t>
        <a:bodyPr/>
        <a:lstStyle/>
        <a:p>
          <a:endParaRPr lang="en-US"/>
        </a:p>
      </dgm:t>
    </dgm:pt>
    <dgm:pt modelId="{98753120-D6C9-43B4-ADCE-F1535FFE68A5}" type="sibTrans" cxnId="{705C9325-A40E-40F3-A366-DDDAD1C6E3CC}">
      <dgm:prSet/>
      <dgm:spPr/>
      <dgm:t>
        <a:bodyPr/>
        <a:lstStyle/>
        <a:p>
          <a:endParaRPr lang="en-US"/>
        </a:p>
      </dgm:t>
    </dgm:pt>
    <dgm:pt modelId="{C9E2024B-6F77-4688-A4EA-F05F96549450}">
      <dgm:prSet/>
      <dgm:spPr/>
      <dgm:t>
        <a:bodyPr/>
        <a:lstStyle/>
        <a:p>
          <a:r>
            <a:rPr lang="en-US" dirty="0"/>
            <a:t>Results</a:t>
          </a:r>
        </a:p>
      </dgm:t>
    </dgm:pt>
    <dgm:pt modelId="{0A244345-63D5-4C14-BC3A-4FBD036916BB}" type="parTrans" cxnId="{7C219BCB-58E0-49DD-BDA9-CF37BB520259}">
      <dgm:prSet/>
      <dgm:spPr/>
      <dgm:t>
        <a:bodyPr/>
        <a:lstStyle/>
        <a:p>
          <a:endParaRPr lang="en-US"/>
        </a:p>
      </dgm:t>
    </dgm:pt>
    <dgm:pt modelId="{D3B57FF3-9D5B-4D2B-AA1B-46A0E1A02EC4}" type="sibTrans" cxnId="{7C219BCB-58E0-49DD-BDA9-CF37BB520259}">
      <dgm:prSet/>
      <dgm:spPr/>
      <dgm:t>
        <a:bodyPr/>
        <a:lstStyle/>
        <a:p>
          <a:endParaRPr lang="en-US"/>
        </a:p>
      </dgm:t>
    </dgm:pt>
    <dgm:pt modelId="{57FB0B1B-F7B0-4569-AD70-4EEBB78505D8}">
      <dgm:prSet/>
      <dgm:spPr/>
      <dgm:t>
        <a:bodyPr/>
        <a:lstStyle/>
        <a:p>
          <a:r>
            <a:rPr lang="en-US" dirty="0"/>
            <a:t>Review of Systems</a:t>
          </a:r>
        </a:p>
      </dgm:t>
    </dgm:pt>
    <dgm:pt modelId="{07C6EFD9-A1DA-44BE-B04D-98C33B2A9158}" type="parTrans" cxnId="{D1A54D07-2954-43E5-BA41-FB2057B84AE8}">
      <dgm:prSet/>
      <dgm:spPr/>
      <dgm:t>
        <a:bodyPr/>
        <a:lstStyle/>
        <a:p>
          <a:endParaRPr lang="en-US"/>
        </a:p>
      </dgm:t>
    </dgm:pt>
    <dgm:pt modelId="{119B0D16-C9C7-4825-9416-E3945192F1CE}" type="sibTrans" cxnId="{D1A54D07-2954-43E5-BA41-FB2057B84AE8}">
      <dgm:prSet/>
      <dgm:spPr/>
      <dgm:t>
        <a:bodyPr/>
        <a:lstStyle/>
        <a:p>
          <a:endParaRPr lang="en-US"/>
        </a:p>
      </dgm:t>
    </dgm:pt>
    <dgm:pt modelId="{5634D7D5-6891-4EC8-9A4B-9EF18254344C}">
      <dgm:prSet/>
      <dgm:spPr/>
      <dgm:t>
        <a:bodyPr/>
        <a:lstStyle/>
        <a:p>
          <a:r>
            <a:rPr lang="en-US" dirty="0"/>
            <a:t>Social History</a:t>
          </a:r>
        </a:p>
      </dgm:t>
    </dgm:pt>
    <dgm:pt modelId="{35485650-4088-464D-9A85-54E5EB526A55}" type="parTrans" cxnId="{0E131537-4D21-453E-A406-B6D79666D14C}">
      <dgm:prSet/>
      <dgm:spPr/>
      <dgm:t>
        <a:bodyPr/>
        <a:lstStyle/>
        <a:p>
          <a:endParaRPr lang="en-US"/>
        </a:p>
      </dgm:t>
    </dgm:pt>
    <dgm:pt modelId="{A44EF8B2-0892-4C1A-96BC-3E348242FB85}" type="sibTrans" cxnId="{0E131537-4D21-453E-A406-B6D79666D14C}">
      <dgm:prSet/>
      <dgm:spPr/>
      <dgm:t>
        <a:bodyPr/>
        <a:lstStyle/>
        <a:p>
          <a:endParaRPr lang="en-US"/>
        </a:p>
      </dgm:t>
    </dgm:pt>
    <dgm:pt modelId="{FC0499D9-6D38-4CE5-A523-8DCDA5AB2BD2}">
      <dgm:prSet/>
      <dgm:spPr/>
      <dgm:t>
        <a:bodyPr/>
        <a:lstStyle/>
        <a:p>
          <a:r>
            <a:rPr lang="en-US" dirty="0"/>
            <a:t>Subjective</a:t>
          </a:r>
        </a:p>
      </dgm:t>
    </dgm:pt>
    <dgm:pt modelId="{95296489-1E8C-4825-AE51-7F19749732AA}" type="parTrans" cxnId="{9C71D06D-FE50-49F9-9B61-D54E91F6479E}">
      <dgm:prSet/>
      <dgm:spPr/>
      <dgm:t>
        <a:bodyPr/>
        <a:lstStyle/>
        <a:p>
          <a:endParaRPr lang="en-US"/>
        </a:p>
      </dgm:t>
    </dgm:pt>
    <dgm:pt modelId="{44540E21-2C40-40D4-AD65-710F24DA5A43}" type="sibTrans" cxnId="{9C71D06D-FE50-49F9-9B61-D54E91F6479E}">
      <dgm:prSet/>
      <dgm:spPr/>
      <dgm:t>
        <a:bodyPr/>
        <a:lstStyle/>
        <a:p>
          <a:endParaRPr lang="en-US"/>
        </a:p>
      </dgm:t>
    </dgm:pt>
    <dgm:pt modelId="{5B3044D3-B89C-4050-A316-44B6957514E2}">
      <dgm:prSet/>
      <dgm:spPr/>
      <dgm:t>
        <a:bodyPr/>
        <a:lstStyle/>
        <a:p>
          <a:r>
            <a:rPr lang="en-US" dirty="0"/>
            <a:t>Surgery Description</a:t>
          </a:r>
        </a:p>
      </dgm:t>
    </dgm:pt>
    <dgm:pt modelId="{B575C77A-D9B8-4C49-8F87-EEFEFE2BDA57}" type="parTrans" cxnId="{C25A79F1-A985-4276-A8EE-720D7A4F235B}">
      <dgm:prSet/>
      <dgm:spPr/>
      <dgm:t>
        <a:bodyPr/>
        <a:lstStyle/>
        <a:p>
          <a:endParaRPr lang="en-US"/>
        </a:p>
      </dgm:t>
    </dgm:pt>
    <dgm:pt modelId="{671D0746-3BA6-41B0-94CD-DFE0E896A172}" type="sibTrans" cxnId="{C25A79F1-A985-4276-A8EE-720D7A4F235B}">
      <dgm:prSet/>
      <dgm:spPr/>
      <dgm:t>
        <a:bodyPr/>
        <a:lstStyle/>
        <a:p>
          <a:endParaRPr lang="en-US"/>
        </a:p>
      </dgm:t>
    </dgm:pt>
    <dgm:pt modelId="{671BE9F7-4A0E-4589-B720-79465E4F795A}">
      <dgm:prSet/>
      <dgm:spPr/>
      <dgm:t>
        <a:bodyPr/>
        <a:lstStyle/>
        <a:p>
          <a:r>
            <a:rPr lang="en-US" dirty="0"/>
            <a:t>Surgical Drains</a:t>
          </a:r>
        </a:p>
      </dgm:t>
    </dgm:pt>
    <dgm:pt modelId="{42DB36E1-5424-4A1C-8CDA-A161DF3F3FA3}" type="parTrans" cxnId="{AA287F50-2BA7-4EB4-ACB1-9CC2B583791C}">
      <dgm:prSet/>
      <dgm:spPr/>
      <dgm:t>
        <a:bodyPr/>
        <a:lstStyle/>
        <a:p>
          <a:endParaRPr lang="en-US"/>
        </a:p>
      </dgm:t>
    </dgm:pt>
    <dgm:pt modelId="{F24E0A2C-6499-4485-B6D1-F10EB9ADFF52}" type="sibTrans" cxnId="{AA287F50-2BA7-4EB4-ACB1-9CC2B583791C}">
      <dgm:prSet/>
      <dgm:spPr/>
      <dgm:t>
        <a:bodyPr/>
        <a:lstStyle/>
        <a:p>
          <a:endParaRPr lang="en-US"/>
        </a:p>
      </dgm:t>
    </dgm:pt>
    <dgm:pt modelId="{78036449-3659-416C-99DA-7D8CC978B69B}">
      <dgm:prSet/>
      <dgm:spPr/>
      <dgm:t>
        <a:bodyPr/>
        <a:lstStyle/>
        <a:p>
          <a:r>
            <a:rPr lang="en-US" dirty="0"/>
            <a:t>Vital Signs</a:t>
          </a:r>
        </a:p>
      </dgm:t>
    </dgm:pt>
    <dgm:pt modelId="{FC98D35A-A9DB-43F1-AA10-214999D526C0}" type="parTrans" cxnId="{D2DDD4FA-9BFC-4510-A7BB-3847DFDE15A1}">
      <dgm:prSet/>
      <dgm:spPr/>
      <dgm:t>
        <a:bodyPr/>
        <a:lstStyle/>
        <a:p>
          <a:endParaRPr lang="en-US"/>
        </a:p>
      </dgm:t>
    </dgm:pt>
    <dgm:pt modelId="{919F3A72-517B-4F48-8814-DD3664270CF6}" type="sibTrans" cxnId="{D2DDD4FA-9BFC-4510-A7BB-3847DFDE15A1}">
      <dgm:prSet/>
      <dgm:spPr/>
      <dgm:t>
        <a:bodyPr/>
        <a:lstStyle/>
        <a:p>
          <a:endParaRPr lang="en-US"/>
        </a:p>
      </dgm:t>
    </dgm:pt>
    <dgm:pt modelId="{922AC557-565E-4DB5-8749-0AD586991661}">
      <dgm:prSet/>
      <dgm:spPr/>
      <dgm:t>
        <a:bodyPr/>
        <a:lstStyle/>
        <a:p>
          <a:r>
            <a:rPr lang="en-US" dirty="0"/>
            <a:t>History Present Illness</a:t>
          </a:r>
        </a:p>
      </dgm:t>
    </dgm:pt>
    <dgm:pt modelId="{242B66FF-437D-4D71-9A2E-2990FC57E9A0}" type="parTrans" cxnId="{4BFDB172-DA10-4F1E-90B4-BF6F4155F1E8}">
      <dgm:prSet/>
      <dgm:spPr/>
      <dgm:t>
        <a:bodyPr/>
        <a:lstStyle/>
        <a:p>
          <a:endParaRPr lang="en-US"/>
        </a:p>
      </dgm:t>
    </dgm:pt>
    <dgm:pt modelId="{CDD7D915-A8E4-4C3B-B886-5288BF2004EB}" type="sibTrans" cxnId="{4BFDB172-DA10-4F1E-90B4-BF6F4155F1E8}">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7550D05B-C57B-4BF2-98A0-F6F938B15104}" type="pres">
      <dgm:prSet presAssocID="{78A997BC-B0FD-4C2B-A687-6EC00ACE7D26}" presName="node" presStyleLbl="node1" presStyleIdx="0" presStyleCnt="70">
        <dgm:presLayoutVars>
          <dgm:bulletEnabled val="1"/>
        </dgm:presLayoutVars>
      </dgm:prSet>
      <dgm:spPr/>
    </dgm:pt>
    <dgm:pt modelId="{D32334C6-1354-42B8-884A-A5B00A403227}" type="pres">
      <dgm:prSet presAssocID="{33134F14-DC25-4CB1-A227-B230A8EA1243}" presName="sibTrans" presStyleCnt="0"/>
      <dgm:spPr/>
    </dgm:pt>
    <dgm:pt modelId="{BAC14D23-EC3E-4D27-9119-0F7040F92BC2}" type="pres">
      <dgm:prSet presAssocID="{AD80C871-9479-4BFE-9B9A-0E61DEE0D50C}" presName="node" presStyleLbl="node1" presStyleIdx="1" presStyleCnt="70">
        <dgm:presLayoutVars>
          <dgm:bulletEnabled val="1"/>
        </dgm:presLayoutVars>
      </dgm:prSet>
      <dgm:spPr/>
    </dgm:pt>
    <dgm:pt modelId="{5EFEDA37-524C-4DAC-8C78-8C58C7C0893A}" type="pres">
      <dgm:prSet presAssocID="{AB9F0FD6-07B1-475D-B4E2-9878B459C8BB}" presName="sibTrans" presStyleCnt="0"/>
      <dgm:spPr/>
    </dgm:pt>
    <dgm:pt modelId="{226C61D6-133E-4CD2-ADAC-A992243958F1}" type="pres">
      <dgm:prSet presAssocID="{9AD68664-CCE1-48EF-9FA3-1AD99F5D1F69}" presName="node" presStyleLbl="node1" presStyleIdx="2" presStyleCnt="70">
        <dgm:presLayoutVars>
          <dgm:bulletEnabled val="1"/>
        </dgm:presLayoutVars>
      </dgm:prSet>
      <dgm:spPr/>
    </dgm:pt>
    <dgm:pt modelId="{F6BAAF2C-31C2-4FDC-81BE-AC36814AC3D5}" type="pres">
      <dgm:prSet presAssocID="{53DAC7B0-84AC-4568-A774-245859AE5835}" presName="sibTrans" presStyleCnt="0"/>
      <dgm:spPr/>
    </dgm:pt>
    <dgm:pt modelId="{DC2CCBAA-7686-49AD-84C0-DE92CF995049}" type="pres">
      <dgm:prSet presAssocID="{35D39FD4-0C06-4081-82FB-F6E9BA9AF83A}" presName="node" presStyleLbl="node1" presStyleIdx="3" presStyleCnt="70">
        <dgm:presLayoutVars>
          <dgm:bulletEnabled val="1"/>
        </dgm:presLayoutVars>
      </dgm:prSet>
      <dgm:spPr/>
    </dgm:pt>
    <dgm:pt modelId="{810A970C-5D13-4AB1-A0D9-1514CB7E72ED}" type="pres">
      <dgm:prSet presAssocID="{6D59DB65-93E6-4C1A-8518-3B2502942632}" presName="sibTrans" presStyleCnt="0"/>
      <dgm:spPr/>
    </dgm:pt>
    <dgm:pt modelId="{04660390-1F6F-4E15-A3BA-C41120C6CA81}" type="pres">
      <dgm:prSet presAssocID="{F3CAE342-9CAC-4892-98B4-EF695D43CC7B}" presName="node" presStyleLbl="node1" presStyleIdx="4" presStyleCnt="70">
        <dgm:presLayoutVars>
          <dgm:bulletEnabled val="1"/>
        </dgm:presLayoutVars>
      </dgm:prSet>
      <dgm:spPr/>
    </dgm:pt>
    <dgm:pt modelId="{D4F32D2C-05FF-4135-8DEB-E6FE7E72BD2F}" type="pres">
      <dgm:prSet presAssocID="{738B744A-4289-4641-8F9E-1AD519745116}" presName="sibTrans" presStyleCnt="0"/>
      <dgm:spPr/>
    </dgm:pt>
    <dgm:pt modelId="{D0265832-2002-49A4-B24F-C826BBE7CD41}" type="pres">
      <dgm:prSet presAssocID="{C9DCADAC-16E3-4670-AE44-4203628257BA}" presName="node" presStyleLbl="node1" presStyleIdx="5" presStyleCnt="70">
        <dgm:presLayoutVars>
          <dgm:bulletEnabled val="1"/>
        </dgm:presLayoutVars>
      </dgm:prSet>
      <dgm:spPr/>
    </dgm:pt>
    <dgm:pt modelId="{377DC7C1-BA7C-468A-8923-286BA2AC3D99}" type="pres">
      <dgm:prSet presAssocID="{D58CF003-1E00-48BB-9658-55666B279B00}" presName="sibTrans" presStyleCnt="0"/>
      <dgm:spPr/>
    </dgm:pt>
    <dgm:pt modelId="{7BE9C1ED-F9FA-4AF2-8A38-AD58AEEC2837}" type="pres">
      <dgm:prSet presAssocID="{67195ECB-7FD0-4104-96C2-8781EB673704}" presName="node" presStyleLbl="node1" presStyleIdx="6" presStyleCnt="70">
        <dgm:presLayoutVars>
          <dgm:bulletEnabled val="1"/>
        </dgm:presLayoutVars>
      </dgm:prSet>
      <dgm:spPr/>
    </dgm:pt>
    <dgm:pt modelId="{99AAC58F-A665-462D-A0A9-03194794BB57}" type="pres">
      <dgm:prSet presAssocID="{12A1CCA6-4F29-469E-A501-FF8FA8AC5E6B}" presName="sibTrans" presStyleCnt="0"/>
      <dgm:spPr/>
    </dgm:pt>
    <dgm:pt modelId="{E95460B9-805F-4DB1-8075-1E44BC53110F}" type="pres">
      <dgm:prSet presAssocID="{3C5CB645-0504-4740-B7BE-B4E676E24224}" presName="node" presStyleLbl="node1" presStyleIdx="7" presStyleCnt="70">
        <dgm:presLayoutVars>
          <dgm:bulletEnabled val="1"/>
        </dgm:presLayoutVars>
      </dgm:prSet>
      <dgm:spPr/>
    </dgm:pt>
    <dgm:pt modelId="{DEDBE5C7-1EB8-4A3C-A4A0-784CEFDEDB53}" type="pres">
      <dgm:prSet presAssocID="{8A74DDDC-AA5D-485F-BF55-D62E68BC0106}" presName="sibTrans" presStyleCnt="0"/>
      <dgm:spPr/>
    </dgm:pt>
    <dgm:pt modelId="{4F6CD892-6851-4C7C-A75C-33622E98FAF1}" type="pres">
      <dgm:prSet presAssocID="{00F18BA4-AEDE-4583-B87F-1CFF0C1963BE}" presName="node" presStyleLbl="node1" presStyleIdx="8" presStyleCnt="70">
        <dgm:presLayoutVars>
          <dgm:bulletEnabled val="1"/>
        </dgm:presLayoutVars>
      </dgm:prSet>
      <dgm:spPr/>
    </dgm:pt>
    <dgm:pt modelId="{B941C2AD-9260-46B0-8DA7-142633C961C1}" type="pres">
      <dgm:prSet presAssocID="{220AC6AF-F2BC-4DFE-A355-B83DCB28A0A6}" presName="sibTrans" presStyleCnt="0"/>
      <dgm:spPr/>
    </dgm:pt>
    <dgm:pt modelId="{E857D808-DD8F-4FB0-BDE0-ED444186DA03}" type="pres">
      <dgm:prSet presAssocID="{5C5A79F6-3BA7-480F-B134-DB302E8CE802}" presName="node" presStyleLbl="node1" presStyleIdx="9" presStyleCnt="70">
        <dgm:presLayoutVars>
          <dgm:bulletEnabled val="1"/>
        </dgm:presLayoutVars>
      </dgm:prSet>
      <dgm:spPr/>
    </dgm:pt>
    <dgm:pt modelId="{40AF66FC-7551-4D2D-9BE2-019EB8DD3491}" type="pres">
      <dgm:prSet presAssocID="{088636FB-45FA-4F73-832A-99A08B0479A8}" presName="sibTrans" presStyleCnt="0"/>
      <dgm:spPr/>
    </dgm:pt>
    <dgm:pt modelId="{B11170F2-9A50-423B-98B7-A28DBBCAA2AC}" type="pres">
      <dgm:prSet presAssocID="{082D0266-9B43-4958-BB0E-31602CFAB5B0}" presName="node" presStyleLbl="node1" presStyleIdx="10" presStyleCnt="70">
        <dgm:presLayoutVars>
          <dgm:bulletEnabled val="1"/>
        </dgm:presLayoutVars>
      </dgm:prSet>
      <dgm:spPr/>
    </dgm:pt>
    <dgm:pt modelId="{05AC53CD-39BA-48B8-9353-6FE4ACB4537F}" type="pres">
      <dgm:prSet presAssocID="{F0ADE4E8-B8C2-46BC-A158-F8B665C44C9A}" presName="sibTrans" presStyleCnt="0"/>
      <dgm:spPr/>
    </dgm:pt>
    <dgm:pt modelId="{DAC0B4A1-B345-4DDF-A5B9-03EB5EF8A696}" type="pres">
      <dgm:prSet presAssocID="{8C4223E5-9326-4839-96FC-62501E1AAC73}" presName="node" presStyleLbl="node1" presStyleIdx="11" presStyleCnt="70">
        <dgm:presLayoutVars>
          <dgm:bulletEnabled val="1"/>
        </dgm:presLayoutVars>
      </dgm:prSet>
      <dgm:spPr/>
    </dgm:pt>
    <dgm:pt modelId="{FB157109-38DD-4A90-8F9C-80A223C51880}" type="pres">
      <dgm:prSet presAssocID="{F04CEC04-1771-4213-BBF5-8C3B58A292B8}" presName="sibTrans" presStyleCnt="0"/>
      <dgm:spPr/>
    </dgm:pt>
    <dgm:pt modelId="{D95507C2-94AB-4734-BAF7-8227B2AFD2A8}" type="pres">
      <dgm:prSet presAssocID="{3905686D-095B-4668-9159-8C02FF5FCA48}" presName="node" presStyleLbl="node1" presStyleIdx="12" presStyleCnt="70">
        <dgm:presLayoutVars>
          <dgm:bulletEnabled val="1"/>
        </dgm:presLayoutVars>
      </dgm:prSet>
      <dgm:spPr/>
    </dgm:pt>
    <dgm:pt modelId="{EFDD6827-27DF-445B-BF94-190FB175EC32}" type="pres">
      <dgm:prSet presAssocID="{5E5BE654-FC96-431E-80B6-06B708C98438}" presName="sibTrans" presStyleCnt="0"/>
      <dgm:spPr/>
    </dgm:pt>
    <dgm:pt modelId="{1F238430-D58B-40C6-BB37-2C3E5849C40B}" type="pres">
      <dgm:prSet presAssocID="{6B504477-A0A4-4E10-8773-C4830FEDC86E}" presName="node" presStyleLbl="node1" presStyleIdx="13" presStyleCnt="70">
        <dgm:presLayoutVars>
          <dgm:bulletEnabled val="1"/>
        </dgm:presLayoutVars>
      </dgm:prSet>
      <dgm:spPr/>
    </dgm:pt>
    <dgm:pt modelId="{C303A420-2681-418A-918F-AC2A2A36C756}" type="pres">
      <dgm:prSet presAssocID="{11772780-24C2-408D-B10A-122975AA211A}" presName="sibTrans" presStyleCnt="0"/>
      <dgm:spPr/>
    </dgm:pt>
    <dgm:pt modelId="{9E9777C7-B42F-4036-A534-333E7C36A482}" type="pres">
      <dgm:prSet presAssocID="{5133ABF2-A2C0-491D-9C6E-B65AB7ED4F8C}" presName="node" presStyleLbl="node1" presStyleIdx="14" presStyleCnt="70">
        <dgm:presLayoutVars>
          <dgm:bulletEnabled val="1"/>
        </dgm:presLayoutVars>
      </dgm:prSet>
      <dgm:spPr/>
    </dgm:pt>
    <dgm:pt modelId="{B187FE3F-68B1-46A9-8C40-68DF5BCD967D}" type="pres">
      <dgm:prSet presAssocID="{2BEEA19F-B162-4611-9531-9064399B86D9}" presName="sibTrans" presStyleCnt="0"/>
      <dgm:spPr/>
    </dgm:pt>
    <dgm:pt modelId="{2B1D77B0-0EB7-4DD1-BD66-4727A0B01104}" type="pres">
      <dgm:prSet presAssocID="{9A283E5E-81FB-4A49-AC4E-B210CC2AFD2A}" presName="node" presStyleLbl="node1" presStyleIdx="15" presStyleCnt="70">
        <dgm:presLayoutVars>
          <dgm:bulletEnabled val="1"/>
        </dgm:presLayoutVars>
      </dgm:prSet>
      <dgm:spPr/>
    </dgm:pt>
    <dgm:pt modelId="{9A419C02-7B0E-4042-A066-CFAF4847D5E5}" type="pres">
      <dgm:prSet presAssocID="{BAB582FB-81F7-4625-8400-873B92CFD3D7}" presName="sibTrans" presStyleCnt="0"/>
      <dgm:spPr/>
    </dgm:pt>
    <dgm:pt modelId="{9504D515-87BF-4517-8F45-1EDB2B33F4B1}" type="pres">
      <dgm:prSet presAssocID="{CDBC6D1A-BD3E-439F-9EE2-32011CF8E004}" presName="node" presStyleLbl="node1" presStyleIdx="16" presStyleCnt="70">
        <dgm:presLayoutVars>
          <dgm:bulletEnabled val="1"/>
        </dgm:presLayoutVars>
      </dgm:prSet>
      <dgm:spPr/>
    </dgm:pt>
    <dgm:pt modelId="{C1359203-A47A-4D3E-90FC-945DF3C9DFE2}" type="pres">
      <dgm:prSet presAssocID="{566728B4-67ED-40F5-8F49-31E359B7AFD5}" presName="sibTrans" presStyleCnt="0"/>
      <dgm:spPr/>
    </dgm:pt>
    <dgm:pt modelId="{9899F519-A68E-4A8C-8302-CC1D1DD6AB1E}" type="pres">
      <dgm:prSet presAssocID="{C5771B4A-D290-4DC2-9C26-B59766806E17}" presName="node" presStyleLbl="node1" presStyleIdx="17" presStyleCnt="70">
        <dgm:presLayoutVars>
          <dgm:bulletEnabled val="1"/>
        </dgm:presLayoutVars>
      </dgm:prSet>
      <dgm:spPr/>
    </dgm:pt>
    <dgm:pt modelId="{D53628A0-EF9E-4A2A-BA14-6E7072CEF114}" type="pres">
      <dgm:prSet presAssocID="{E774C2BE-CA5F-4BE2-9900-2AEAAF8855B3}" presName="sibTrans" presStyleCnt="0"/>
      <dgm:spPr/>
    </dgm:pt>
    <dgm:pt modelId="{F021F536-9D7F-4947-AEEC-062A2B5D86C3}" type="pres">
      <dgm:prSet presAssocID="{0CA4F111-AFF4-4B94-B672-3902EC78934E}" presName="node" presStyleLbl="node1" presStyleIdx="18" presStyleCnt="70">
        <dgm:presLayoutVars>
          <dgm:bulletEnabled val="1"/>
        </dgm:presLayoutVars>
      </dgm:prSet>
      <dgm:spPr/>
    </dgm:pt>
    <dgm:pt modelId="{4B6D1E0A-C2B6-4106-BCC0-227C1A6D87BE}" type="pres">
      <dgm:prSet presAssocID="{5F7B2889-DBC1-4323-8340-A709605AAE1E}" presName="sibTrans" presStyleCnt="0"/>
      <dgm:spPr/>
    </dgm:pt>
    <dgm:pt modelId="{214B35AE-3118-4B5A-9A04-C238D6C98BAE}" type="pres">
      <dgm:prSet presAssocID="{F121B56F-D1C5-4481-90EB-5FA35AF4BD21}" presName="node" presStyleLbl="node1" presStyleIdx="19" presStyleCnt="70">
        <dgm:presLayoutVars>
          <dgm:bulletEnabled val="1"/>
        </dgm:presLayoutVars>
      </dgm:prSet>
      <dgm:spPr/>
    </dgm:pt>
    <dgm:pt modelId="{7206E429-077A-4785-91B0-DBE3A0322F82}" type="pres">
      <dgm:prSet presAssocID="{915B65F9-FC56-468A-ABC2-CE507C33B5DE}" presName="sibTrans" presStyleCnt="0"/>
      <dgm:spPr/>
    </dgm:pt>
    <dgm:pt modelId="{CC785639-6B40-491D-A677-3465100F3D57}" type="pres">
      <dgm:prSet presAssocID="{478D3228-6C64-4678-B16A-5612B6F5734A}" presName="node" presStyleLbl="node1" presStyleIdx="20" presStyleCnt="70">
        <dgm:presLayoutVars>
          <dgm:bulletEnabled val="1"/>
        </dgm:presLayoutVars>
      </dgm:prSet>
      <dgm:spPr/>
    </dgm:pt>
    <dgm:pt modelId="{0D854B7A-31EB-4F78-AB34-68CD88DF6EB0}" type="pres">
      <dgm:prSet presAssocID="{4926CEA0-21F8-4895-A11C-8614EB7A0399}" presName="sibTrans" presStyleCnt="0"/>
      <dgm:spPr/>
    </dgm:pt>
    <dgm:pt modelId="{5D25242B-4349-4FB7-AAC9-B5E41858AFBB}" type="pres">
      <dgm:prSet presAssocID="{B02DF036-0642-4A44-A9E4-78AECA259025}" presName="node" presStyleLbl="node1" presStyleIdx="21" presStyleCnt="70">
        <dgm:presLayoutVars>
          <dgm:bulletEnabled val="1"/>
        </dgm:presLayoutVars>
      </dgm:prSet>
      <dgm:spPr/>
    </dgm:pt>
    <dgm:pt modelId="{0546CD20-C4E9-4176-BC40-4E0DFC327C2B}" type="pres">
      <dgm:prSet presAssocID="{D4540305-033C-4F13-90FD-F799DE8F9156}" presName="sibTrans" presStyleCnt="0"/>
      <dgm:spPr/>
    </dgm:pt>
    <dgm:pt modelId="{2194D030-96BD-4E5B-8CE7-714CC8EE50C0}" type="pres">
      <dgm:prSet presAssocID="{1BC9AACD-B2CB-4A24-BD79-9DD49B1EDC13}" presName="node" presStyleLbl="node1" presStyleIdx="22" presStyleCnt="70">
        <dgm:presLayoutVars>
          <dgm:bulletEnabled val="1"/>
        </dgm:presLayoutVars>
      </dgm:prSet>
      <dgm:spPr/>
    </dgm:pt>
    <dgm:pt modelId="{A19185C5-803E-4F20-B8BF-76B1874DD326}" type="pres">
      <dgm:prSet presAssocID="{45F5BFF4-A866-4D9E-988C-E831543DE539}" presName="sibTrans" presStyleCnt="0"/>
      <dgm:spPr/>
    </dgm:pt>
    <dgm:pt modelId="{7137E6A0-E010-4036-BB77-DAC821CA69C0}" type="pres">
      <dgm:prSet presAssocID="{E613F751-AA7B-4426-A4EF-DCE649030A27}" presName="node" presStyleLbl="node1" presStyleIdx="23" presStyleCnt="70">
        <dgm:presLayoutVars>
          <dgm:bulletEnabled val="1"/>
        </dgm:presLayoutVars>
      </dgm:prSet>
      <dgm:spPr/>
    </dgm:pt>
    <dgm:pt modelId="{18D4027A-9B04-41B8-B264-F860ED6E3ACF}" type="pres">
      <dgm:prSet presAssocID="{296867FA-54C8-4BA9-B9D0-4DD5DBA187D3}" presName="sibTrans" presStyleCnt="0"/>
      <dgm:spPr/>
    </dgm:pt>
    <dgm:pt modelId="{124086CA-BDD0-405E-B0D8-B9CD798E0E39}" type="pres">
      <dgm:prSet presAssocID="{333CCDF1-A395-415C-A990-F40472C9332E}" presName="node" presStyleLbl="node1" presStyleIdx="24" presStyleCnt="70">
        <dgm:presLayoutVars>
          <dgm:bulletEnabled val="1"/>
        </dgm:presLayoutVars>
      </dgm:prSet>
      <dgm:spPr/>
    </dgm:pt>
    <dgm:pt modelId="{5A1E98A5-06ED-494B-8CFF-3052BEDC62B9}" type="pres">
      <dgm:prSet presAssocID="{5AE2D25C-4437-4618-A40F-696FA7DDA91E}" presName="sibTrans" presStyleCnt="0"/>
      <dgm:spPr/>
    </dgm:pt>
    <dgm:pt modelId="{4308FFBF-619D-484B-A2C5-7B5FBD5802E5}" type="pres">
      <dgm:prSet presAssocID="{922AC557-565E-4DB5-8749-0AD586991661}" presName="node" presStyleLbl="node1" presStyleIdx="25" presStyleCnt="70">
        <dgm:presLayoutVars>
          <dgm:bulletEnabled val="1"/>
        </dgm:presLayoutVars>
      </dgm:prSet>
      <dgm:spPr/>
    </dgm:pt>
    <dgm:pt modelId="{0BDF3232-7792-4A95-8512-24005225CBCA}" type="pres">
      <dgm:prSet presAssocID="{CDD7D915-A8E4-4C3B-B886-5288BF2004EB}" presName="sibTrans" presStyleCnt="0"/>
      <dgm:spPr/>
    </dgm:pt>
    <dgm:pt modelId="{21996FE5-9303-478E-B8D4-9259ABF8EDAE}" type="pres">
      <dgm:prSet presAssocID="{BE6CA0EE-FCE6-4E22-B757-E3EF1F2B36E9}" presName="node" presStyleLbl="node1" presStyleIdx="26" presStyleCnt="70">
        <dgm:presLayoutVars>
          <dgm:bulletEnabled val="1"/>
        </dgm:presLayoutVars>
      </dgm:prSet>
      <dgm:spPr/>
    </dgm:pt>
    <dgm:pt modelId="{8DBDABC8-A668-4EB1-80D4-7EF36CE9EB20}" type="pres">
      <dgm:prSet presAssocID="{A87FC9C2-0E5F-47DE-83C0-2CE4C10DA972}" presName="sibTrans" presStyleCnt="0"/>
      <dgm:spPr/>
    </dgm:pt>
    <dgm:pt modelId="{C2D1768A-268A-49F1-BAB1-AA3B1F30D377}" type="pres">
      <dgm:prSet presAssocID="{95FF326C-2A1B-41AD-A13B-B89CABA93DE9}" presName="node" presStyleLbl="node1" presStyleIdx="27" presStyleCnt="70">
        <dgm:presLayoutVars>
          <dgm:bulletEnabled val="1"/>
        </dgm:presLayoutVars>
      </dgm:prSet>
      <dgm:spPr/>
    </dgm:pt>
    <dgm:pt modelId="{1DE848F1-FBB0-4924-8F05-3885E9DFAEB7}" type="pres">
      <dgm:prSet presAssocID="{F73221CA-3EBD-4A59-B400-90D608857E5E}" presName="sibTrans" presStyleCnt="0"/>
      <dgm:spPr/>
    </dgm:pt>
    <dgm:pt modelId="{94242A4F-C1CA-4466-BE8C-6A3D5FB53E37}" type="pres">
      <dgm:prSet presAssocID="{81FAE441-B25A-49CD-A5D4-1CB47F3B1EE7}" presName="node" presStyleLbl="node1" presStyleIdx="28" presStyleCnt="70">
        <dgm:presLayoutVars>
          <dgm:bulletEnabled val="1"/>
        </dgm:presLayoutVars>
      </dgm:prSet>
      <dgm:spPr/>
    </dgm:pt>
    <dgm:pt modelId="{5BE9D17C-B36D-4DE2-91B8-E63E85F7802A}" type="pres">
      <dgm:prSet presAssocID="{74400870-5CF7-474D-AA7F-586C02F7B0A5}" presName="sibTrans" presStyleCnt="0"/>
      <dgm:spPr/>
    </dgm:pt>
    <dgm:pt modelId="{2436B8D6-5426-4287-B5A0-333E85D0C338}" type="pres">
      <dgm:prSet presAssocID="{2F3CDDC7-552B-4DE8-9872-516B28FABA06}" presName="node" presStyleLbl="node1" presStyleIdx="29" presStyleCnt="70">
        <dgm:presLayoutVars>
          <dgm:bulletEnabled val="1"/>
        </dgm:presLayoutVars>
      </dgm:prSet>
      <dgm:spPr/>
    </dgm:pt>
    <dgm:pt modelId="{3DF92AC1-C237-4883-9983-954F58608DCF}" type="pres">
      <dgm:prSet presAssocID="{A6851FA0-15F0-4DD7-A550-276CD6836949}" presName="sibTrans" presStyleCnt="0"/>
      <dgm:spPr/>
    </dgm:pt>
    <dgm:pt modelId="{2E10A710-F956-4BB4-BEC0-C92857D82D04}" type="pres">
      <dgm:prSet presAssocID="{17B2DFAF-B16D-4A10-9D0B-573E9EBAC874}" presName="node" presStyleLbl="node1" presStyleIdx="30" presStyleCnt="70">
        <dgm:presLayoutVars>
          <dgm:bulletEnabled val="1"/>
        </dgm:presLayoutVars>
      </dgm:prSet>
      <dgm:spPr/>
    </dgm:pt>
    <dgm:pt modelId="{F7C36C0E-FF9E-4A61-9527-91D914A9655F}" type="pres">
      <dgm:prSet presAssocID="{2856EF0F-D221-4657-94D0-652606B4EC51}" presName="sibTrans" presStyleCnt="0"/>
      <dgm:spPr/>
    </dgm:pt>
    <dgm:pt modelId="{90A2521C-3FE3-4269-A414-E39378CC80D9}" type="pres">
      <dgm:prSet presAssocID="{B2AEB964-AE9D-40F8-BF72-B2A59F90994D}" presName="node" presStyleLbl="node1" presStyleIdx="31" presStyleCnt="70">
        <dgm:presLayoutVars>
          <dgm:bulletEnabled val="1"/>
        </dgm:presLayoutVars>
      </dgm:prSet>
      <dgm:spPr/>
    </dgm:pt>
    <dgm:pt modelId="{DAF43603-EBBB-43F9-902F-C7A7F2EF6FCE}" type="pres">
      <dgm:prSet presAssocID="{5286B03A-B692-4A65-86CC-C8AA1487AFF4}" presName="sibTrans" presStyleCnt="0"/>
      <dgm:spPr/>
    </dgm:pt>
    <dgm:pt modelId="{C775B822-113A-4680-9271-194958227B49}" type="pres">
      <dgm:prSet presAssocID="{36CBB17A-1FFB-4F06-9F1E-C429453C1690}" presName="node" presStyleLbl="node1" presStyleIdx="32" presStyleCnt="70">
        <dgm:presLayoutVars>
          <dgm:bulletEnabled val="1"/>
        </dgm:presLayoutVars>
      </dgm:prSet>
      <dgm:spPr/>
    </dgm:pt>
    <dgm:pt modelId="{D31AC2D5-CEDA-4F09-9BAD-6FCF6449677E}" type="pres">
      <dgm:prSet presAssocID="{58EF6E03-C26D-44C6-8977-D249D9490B39}" presName="sibTrans" presStyleCnt="0"/>
      <dgm:spPr/>
    </dgm:pt>
    <dgm:pt modelId="{FA9614EF-EB5B-4DEB-9FDC-9AA50130DC4A}" type="pres">
      <dgm:prSet presAssocID="{FA4C2BC6-789C-435D-A537-890F36C6198D}" presName="node" presStyleLbl="node1" presStyleIdx="33" presStyleCnt="70">
        <dgm:presLayoutVars>
          <dgm:bulletEnabled val="1"/>
        </dgm:presLayoutVars>
      </dgm:prSet>
      <dgm:spPr/>
    </dgm:pt>
    <dgm:pt modelId="{4590C8A5-AC06-4FD8-99E5-E703FF11CB8D}" type="pres">
      <dgm:prSet presAssocID="{CB0E749E-3934-473A-A6D3-20D6D95D3202}" presName="sibTrans" presStyleCnt="0"/>
      <dgm:spPr/>
    </dgm:pt>
    <dgm:pt modelId="{3D82AB19-164D-45B8-8EE3-A810134DD2FB}" type="pres">
      <dgm:prSet presAssocID="{DA0BF6BA-7855-4B08-9FAB-6C1938241745}" presName="node" presStyleLbl="node1" presStyleIdx="34" presStyleCnt="70">
        <dgm:presLayoutVars>
          <dgm:bulletEnabled val="1"/>
        </dgm:presLayoutVars>
      </dgm:prSet>
      <dgm:spPr/>
    </dgm:pt>
    <dgm:pt modelId="{D8697AC2-C3EE-48FB-B492-E79DD59D8679}" type="pres">
      <dgm:prSet presAssocID="{BA245B20-CC46-4B1F-9EC6-F6C447FB6BE1}" presName="sibTrans" presStyleCnt="0"/>
      <dgm:spPr/>
    </dgm:pt>
    <dgm:pt modelId="{A2626D42-2FE1-456E-AB12-0D43DEAFE7FD}" type="pres">
      <dgm:prSet presAssocID="{D739CDEA-EB21-4F0B-9E8B-93243F68954F}" presName="node" presStyleLbl="node1" presStyleIdx="35" presStyleCnt="70">
        <dgm:presLayoutVars>
          <dgm:bulletEnabled val="1"/>
        </dgm:presLayoutVars>
      </dgm:prSet>
      <dgm:spPr/>
    </dgm:pt>
    <dgm:pt modelId="{C10855E1-FF4D-4DFE-A137-347787EAC3F5}" type="pres">
      <dgm:prSet presAssocID="{363434DE-DDBE-4CB7-9DD8-504D4C4164D1}" presName="sibTrans" presStyleCnt="0"/>
      <dgm:spPr/>
    </dgm:pt>
    <dgm:pt modelId="{CFEF60EA-9362-443A-8FB0-B923DCF95379}" type="pres">
      <dgm:prSet presAssocID="{40E22AEC-A5FE-48AD-AD24-08AFAAAA16E3}" presName="node" presStyleLbl="node1" presStyleIdx="36" presStyleCnt="70">
        <dgm:presLayoutVars>
          <dgm:bulletEnabled val="1"/>
        </dgm:presLayoutVars>
      </dgm:prSet>
      <dgm:spPr/>
    </dgm:pt>
    <dgm:pt modelId="{2B92DA55-63EE-48E8-A46C-BCA0E3F42D26}" type="pres">
      <dgm:prSet presAssocID="{F2C3BB74-8AC7-4B31-9835-FD932582653A}" presName="sibTrans" presStyleCnt="0"/>
      <dgm:spPr/>
    </dgm:pt>
    <dgm:pt modelId="{6BA9131F-DF2D-4385-B6D8-8438C22EE201}" type="pres">
      <dgm:prSet presAssocID="{76D99B7C-40E6-4183-885C-36D7E4093273}" presName="node" presStyleLbl="node1" presStyleIdx="37" presStyleCnt="70">
        <dgm:presLayoutVars>
          <dgm:bulletEnabled val="1"/>
        </dgm:presLayoutVars>
      </dgm:prSet>
      <dgm:spPr/>
    </dgm:pt>
    <dgm:pt modelId="{D382EF35-4201-48F0-A7C4-5B6F0718C686}" type="pres">
      <dgm:prSet presAssocID="{9C1E6412-957E-4037-8C22-A60E0D582CB1}" presName="sibTrans" presStyleCnt="0"/>
      <dgm:spPr/>
    </dgm:pt>
    <dgm:pt modelId="{E39FA08C-8F04-4847-803E-A985A76077B2}" type="pres">
      <dgm:prSet presAssocID="{2C74EBAB-3ADE-490C-A6BA-3646554124A9}" presName="node" presStyleLbl="node1" presStyleIdx="38" presStyleCnt="70">
        <dgm:presLayoutVars>
          <dgm:bulletEnabled val="1"/>
        </dgm:presLayoutVars>
      </dgm:prSet>
      <dgm:spPr/>
    </dgm:pt>
    <dgm:pt modelId="{4E4750BA-F1D1-4760-BEE0-2F86DB560C70}" type="pres">
      <dgm:prSet presAssocID="{46A9436B-19D5-4E56-AB16-54B7351B7154}" presName="sibTrans" presStyleCnt="0"/>
      <dgm:spPr/>
    </dgm:pt>
    <dgm:pt modelId="{20498EEC-D12B-46DA-A88D-D7DB1D97C899}" type="pres">
      <dgm:prSet presAssocID="{3C6B21CA-3B4D-4C70-B1C1-3987538CE3B2}" presName="node" presStyleLbl="node1" presStyleIdx="39" presStyleCnt="70">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40" presStyleCnt="70">
        <dgm:presLayoutVars>
          <dgm:bulletEnabled val="1"/>
        </dgm:presLayoutVars>
      </dgm:prSet>
      <dgm:spPr/>
    </dgm:pt>
    <dgm:pt modelId="{B000B67E-4722-4E84-B8C2-4F62F16B6BE0}" type="pres">
      <dgm:prSet presAssocID="{B4E3ECF4-B2A8-4AF8-B7F2-FE65E509ADC3}" presName="sibTrans" presStyleCnt="0"/>
      <dgm:spPr/>
    </dgm:pt>
    <dgm:pt modelId="{2FE08B55-1C3E-48E1-949D-B7C4F33AA933}" type="pres">
      <dgm:prSet presAssocID="{BEBDF31F-DFE2-4245-BB5D-053B8B07D32A}" presName="node" presStyleLbl="node1" presStyleIdx="41" presStyleCnt="70">
        <dgm:presLayoutVars>
          <dgm:bulletEnabled val="1"/>
        </dgm:presLayoutVars>
      </dgm:prSet>
      <dgm:spPr/>
    </dgm:pt>
    <dgm:pt modelId="{4CB50306-1716-477E-A513-B532CA4846CB}" type="pres">
      <dgm:prSet presAssocID="{38F14F7C-D04E-41D3-89E9-D2E51024BD6E}" presName="sibTrans" presStyleCnt="0"/>
      <dgm:spPr/>
    </dgm:pt>
    <dgm:pt modelId="{D1969169-F9B2-49CE-A679-8F16EA8DBE2A}" type="pres">
      <dgm:prSet presAssocID="{020CEE43-317D-44E0-8453-73844EB5EA96}" presName="node" presStyleLbl="node1" presStyleIdx="42" presStyleCnt="70">
        <dgm:presLayoutVars>
          <dgm:bulletEnabled val="1"/>
        </dgm:presLayoutVars>
      </dgm:prSet>
      <dgm:spPr/>
    </dgm:pt>
    <dgm:pt modelId="{0A7CBE7A-D430-4E21-88D9-96F9515759D2}" type="pres">
      <dgm:prSet presAssocID="{48F3136E-15DE-42DC-8014-1FD4FFC691C6}" presName="sibTrans" presStyleCnt="0"/>
      <dgm:spPr/>
    </dgm:pt>
    <dgm:pt modelId="{B8FB8041-9B5C-4583-B7F2-072C8E2578EF}" type="pres">
      <dgm:prSet presAssocID="{B2C56C01-FC25-40F6-8779-BB8578F5C2A5}" presName="node" presStyleLbl="node1" presStyleIdx="43" presStyleCnt="70">
        <dgm:presLayoutVars>
          <dgm:bulletEnabled val="1"/>
        </dgm:presLayoutVars>
      </dgm:prSet>
      <dgm:spPr/>
    </dgm:pt>
    <dgm:pt modelId="{A6D78DB6-0990-4696-9B3B-381E4508B4EF}" type="pres">
      <dgm:prSet presAssocID="{CB221172-62C3-4674-B61F-43255FEBFD8A}" presName="sibTrans" presStyleCnt="0"/>
      <dgm:spPr/>
    </dgm:pt>
    <dgm:pt modelId="{D70F901B-9B00-408F-B15A-8963D88D77EC}" type="pres">
      <dgm:prSet presAssocID="{D1ABEE45-AD7A-4713-BB39-253542F7D75A}" presName="node" presStyleLbl="node1" presStyleIdx="44" presStyleCnt="70">
        <dgm:presLayoutVars>
          <dgm:bulletEnabled val="1"/>
        </dgm:presLayoutVars>
      </dgm:prSet>
      <dgm:spPr/>
    </dgm:pt>
    <dgm:pt modelId="{CA50BB0F-40A7-499B-907A-E2277D9BD093}" type="pres">
      <dgm:prSet presAssocID="{13486EEA-EE54-465A-A91C-002B3E76AEF0}" presName="sibTrans" presStyleCnt="0"/>
      <dgm:spPr/>
    </dgm:pt>
    <dgm:pt modelId="{738E53BC-B4B2-4740-9C57-0B897AB4D3FA}" type="pres">
      <dgm:prSet presAssocID="{5DA8C615-38DB-40B5-9445-1D5AE0056707}" presName="node" presStyleLbl="node1" presStyleIdx="45" presStyleCnt="70">
        <dgm:presLayoutVars>
          <dgm:bulletEnabled val="1"/>
        </dgm:presLayoutVars>
      </dgm:prSet>
      <dgm:spPr/>
    </dgm:pt>
    <dgm:pt modelId="{1756D137-3051-4D5A-8EE9-9C5E974A9991}" type="pres">
      <dgm:prSet presAssocID="{C4C9F52A-A5B1-4AFA-B264-8A6D432ED656}" presName="sibTrans" presStyleCnt="0"/>
      <dgm:spPr/>
    </dgm:pt>
    <dgm:pt modelId="{FB4AD733-A329-420C-8FB6-947234A3DF38}" type="pres">
      <dgm:prSet presAssocID="{2CAC919D-2AC9-4858-A142-BBEC92861271}" presName="node" presStyleLbl="node1" presStyleIdx="46" presStyleCnt="70">
        <dgm:presLayoutVars>
          <dgm:bulletEnabled val="1"/>
        </dgm:presLayoutVars>
      </dgm:prSet>
      <dgm:spPr/>
    </dgm:pt>
    <dgm:pt modelId="{52A1ACEC-6AB3-4161-B4A0-1F17EE598649}" type="pres">
      <dgm:prSet presAssocID="{E616CA9A-DB9F-4B83-851F-F18CCAFD3F83}" presName="sibTrans" presStyleCnt="0"/>
      <dgm:spPr/>
    </dgm:pt>
    <dgm:pt modelId="{52F17298-644C-4330-B56E-F7E56C04E2E3}" type="pres">
      <dgm:prSet presAssocID="{C16F6E68-C32A-4431-B9C0-77E57B57A6E1}" presName="node" presStyleLbl="node1" presStyleIdx="47" presStyleCnt="70">
        <dgm:presLayoutVars>
          <dgm:bulletEnabled val="1"/>
        </dgm:presLayoutVars>
      </dgm:prSet>
      <dgm:spPr/>
    </dgm:pt>
    <dgm:pt modelId="{E824692C-1605-45CA-897A-D9F3DD834693}" type="pres">
      <dgm:prSet presAssocID="{71FFA740-6DE1-4035-AA90-B794B1B4FE20}" presName="sibTrans" presStyleCnt="0"/>
      <dgm:spPr/>
    </dgm:pt>
    <dgm:pt modelId="{CF0E64E4-84A6-47A4-8045-0D0A29961723}" type="pres">
      <dgm:prSet presAssocID="{B83B9082-6B10-44D7-A84D-D00DA3842851}" presName="node" presStyleLbl="node1" presStyleIdx="48" presStyleCnt="70">
        <dgm:presLayoutVars>
          <dgm:bulletEnabled val="1"/>
        </dgm:presLayoutVars>
      </dgm:prSet>
      <dgm:spPr/>
    </dgm:pt>
    <dgm:pt modelId="{B6545CFA-0064-43FA-8785-F87BEFF0BED3}" type="pres">
      <dgm:prSet presAssocID="{E4427F14-4A80-423D-94CE-FE1CC43C4F08}" presName="sibTrans" presStyleCnt="0"/>
      <dgm:spPr/>
    </dgm:pt>
    <dgm:pt modelId="{4A09B1E8-F4F7-4953-B4BD-684614482B17}" type="pres">
      <dgm:prSet presAssocID="{85E62383-C2F6-4373-A996-0C959A69E1AE}" presName="node" presStyleLbl="node1" presStyleIdx="49" presStyleCnt="70">
        <dgm:presLayoutVars>
          <dgm:bulletEnabled val="1"/>
        </dgm:presLayoutVars>
      </dgm:prSet>
      <dgm:spPr/>
    </dgm:pt>
    <dgm:pt modelId="{E2E63BEE-F583-4543-AC5B-CAE33683ED87}" type="pres">
      <dgm:prSet presAssocID="{FF6E180D-3146-4158-A5DF-FB0215843ADA}" presName="sibTrans" presStyleCnt="0"/>
      <dgm:spPr/>
    </dgm:pt>
    <dgm:pt modelId="{527D6F5F-C6E1-4F03-A1E2-5AC0204646BF}" type="pres">
      <dgm:prSet presAssocID="{FF5B3E7C-5D58-4A27-A575-00FE613251A5}" presName="node" presStyleLbl="node1" presStyleIdx="50" presStyleCnt="70">
        <dgm:presLayoutVars>
          <dgm:bulletEnabled val="1"/>
        </dgm:presLayoutVars>
      </dgm:prSet>
      <dgm:spPr/>
    </dgm:pt>
    <dgm:pt modelId="{925A8F3E-4FF7-4593-91F3-889A6930F915}" type="pres">
      <dgm:prSet presAssocID="{1E5CA3B4-738B-4F7B-B7DE-A9A6E4B1A608}" presName="sibTrans" presStyleCnt="0"/>
      <dgm:spPr/>
    </dgm:pt>
    <dgm:pt modelId="{33E222AE-323D-48B6-B67D-70B375CD07BA}" type="pres">
      <dgm:prSet presAssocID="{975632D8-19A7-43B6-9342-0B3E10E31B1E}" presName="node" presStyleLbl="node1" presStyleIdx="51" presStyleCnt="70">
        <dgm:presLayoutVars>
          <dgm:bulletEnabled val="1"/>
        </dgm:presLayoutVars>
      </dgm:prSet>
      <dgm:spPr/>
    </dgm:pt>
    <dgm:pt modelId="{492F0EC6-ECC1-4D0D-B737-8B0BC67F991C}" type="pres">
      <dgm:prSet presAssocID="{6BBD0A63-7035-42EB-B7E3-425D3837538E}" presName="sibTrans" presStyleCnt="0"/>
      <dgm:spPr/>
    </dgm:pt>
    <dgm:pt modelId="{768ED1B1-620E-4ED9-A85B-37AC2578EBAE}" type="pres">
      <dgm:prSet presAssocID="{46C1568A-F4B3-439A-8467-1924785A3CD9}" presName="node" presStyleLbl="node1" presStyleIdx="52" presStyleCnt="70">
        <dgm:presLayoutVars>
          <dgm:bulletEnabled val="1"/>
        </dgm:presLayoutVars>
      </dgm:prSet>
      <dgm:spPr/>
    </dgm:pt>
    <dgm:pt modelId="{78A46C75-02D2-4E0E-BA07-A091BE48E3F3}" type="pres">
      <dgm:prSet presAssocID="{B967A3C7-E11D-436F-BA22-9AA30612CFCE}" presName="sibTrans" presStyleCnt="0"/>
      <dgm:spPr/>
    </dgm:pt>
    <dgm:pt modelId="{6CBD385A-459A-4F51-8A96-4CAAE9BA3166}" type="pres">
      <dgm:prSet presAssocID="{C62B21AC-58CB-415A-8C57-9455AE0B8C68}" presName="node" presStyleLbl="node1" presStyleIdx="53" presStyleCnt="70">
        <dgm:presLayoutVars>
          <dgm:bulletEnabled val="1"/>
        </dgm:presLayoutVars>
      </dgm:prSet>
      <dgm:spPr/>
    </dgm:pt>
    <dgm:pt modelId="{776087E9-BF14-46F0-A398-16A1E6EFC52B}" type="pres">
      <dgm:prSet presAssocID="{FB3D6F89-C6C8-4052-876E-C943034B2DAD}" presName="sibTrans" presStyleCnt="0"/>
      <dgm:spPr/>
    </dgm:pt>
    <dgm:pt modelId="{403A81FB-5102-4E47-B294-8362DE9FDBA9}" type="pres">
      <dgm:prSet presAssocID="{4803BD4C-7615-4E56-AD48-C8B64DBB3A16}" presName="node" presStyleLbl="node1" presStyleIdx="54" presStyleCnt="70">
        <dgm:presLayoutVars>
          <dgm:bulletEnabled val="1"/>
        </dgm:presLayoutVars>
      </dgm:prSet>
      <dgm:spPr/>
    </dgm:pt>
    <dgm:pt modelId="{E8173634-303E-431B-A843-607AE381B530}" type="pres">
      <dgm:prSet presAssocID="{D655EC7E-F5E8-42E3-A826-DE5FF8EDCB93}" presName="sibTrans" presStyleCnt="0"/>
      <dgm:spPr/>
    </dgm:pt>
    <dgm:pt modelId="{6D9F30BF-2AF8-4A4F-9405-7024E9D9DF88}" type="pres">
      <dgm:prSet presAssocID="{9A3FC96D-478F-48EB-8898-56C64B6AEDD2}" presName="node" presStyleLbl="node1" presStyleIdx="55" presStyleCnt="70">
        <dgm:presLayoutVars>
          <dgm:bulletEnabled val="1"/>
        </dgm:presLayoutVars>
      </dgm:prSet>
      <dgm:spPr/>
    </dgm:pt>
    <dgm:pt modelId="{3574665D-118B-4562-9536-3957E81EBB55}" type="pres">
      <dgm:prSet presAssocID="{34AB054B-5F12-42CE-B794-EE4BDACBD7AB}" presName="sibTrans" presStyleCnt="0"/>
      <dgm:spPr/>
    </dgm:pt>
    <dgm:pt modelId="{578EF391-1438-42DA-8C7C-9964979863CB}" type="pres">
      <dgm:prSet presAssocID="{7D9A65D9-9CF3-4DFE-AAEE-185EBBCFC798}" presName="node" presStyleLbl="node1" presStyleIdx="56" presStyleCnt="70">
        <dgm:presLayoutVars>
          <dgm:bulletEnabled val="1"/>
        </dgm:presLayoutVars>
      </dgm:prSet>
      <dgm:spPr/>
    </dgm:pt>
    <dgm:pt modelId="{8EA58A0A-B792-4337-956D-1432C007A975}" type="pres">
      <dgm:prSet presAssocID="{36C36B1E-78BF-49FF-80CC-11B554744EE2}" presName="sibTrans" presStyleCnt="0"/>
      <dgm:spPr/>
    </dgm:pt>
    <dgm:pt modelId="{D6E8D79A-FF29-4CE3-B9FB-2B1D97395E7F}" type="pres">
      <dgm:prSet presAssocID="{6DBC3CFB-DD88-43B1-9FBB-A1770CFC1780}" presName="node" presStyleLbl="node1" presStyleIdx="57" presStyleCnt="70">
        <dgm:presLayoutVars>
          <dgm:bulletEnabled val="1"/>
        </dgm:presLayoutVars>
      </dgm:prSet>
      <dgm:spPr/>
    </dgm:pt>
    <dgm:pt modelId="{074B0F8B-79A3-42B3-A088-30F50E37875B}" type="pres">
      <dgm:prSet presAssocID="{B0CE3A28-F53D-474B-B7FE-377AA34C25DE}" presName="sibTrans" presStyleCnt="0"/>
      <dgm:spPr/>
    </dgm:pt>
    <dgm:pt modelId="{E4A88F59-2DE7-4632-9B5D-1A06F43D2536}" type="pres">
      <dgm:prSet presAssocID="{14C10A37-EB69-4853-A0E1-2D1AE5E9B4D4}" presName="node" presStyleLbl="node1" presStyleIdx="58" presStyleCnt="70">
        <dgm:presLayoutVars>
          <dgm:bulletEnabled val="1"/>
        </dgm:presLayoutVars>
      </dgm:prSet>
      <dgm:spPr/>
    </dgm:pt>
    <dgm:pt modelId="{38DC9DED-61D9-4F86-B788-ACE1A033C71C}" type="pres">
      <dgm:prSet presAssocID="{28F485E2-FA44-4BCD-8A79-004DC458194B}" presName="sibTrans" presStyleCnt="0"/>
      <dgm:spPr/>
    </dgm:pt>
    <dgm:pt modelId="{C6E26300-686D-4EDC-B105-02AE7D59ACD5}" type="pres">
      <dgm:prSet presAssocID="{FFC783FF-AAE0-47BB-B868-CE1BC5526685}" presName="node" presStyleLbl="node1" presStyleIdx="59" presStyleCnt="70">
        <dgm:presLayoutVars>
          <dgm:bulletEnabled val="1"/>
        </dgm:presLayoutVars>
      </dgm:prSet>
      <dgm:spPr/>
    </dgm:pt>
    <dgm:pt modelId="{EE588416-1695-4843-8A77-C599FDA47340}" type="pres">
      <dgm:prSet presAssocID="{9D4C3F0C-2E8B-4A06-A3FF-B6C0E97AD9C5}" presName="sibTrans" presStyleCnt="0"/>
      <dgm:spPr/>
    </dgm:pt>
    <dgm:pt modelId="{A98EC4C9-0187-4586-A962-2600099AC0D7}" type="pres">
      <dgm:prSet presAssocID="{62839F1F-2A4F-4D89-827A-D089F5E758B3}" presName="node" presStyleLbl="node1" presStyleIdx="60" presStyleCnt="70">
        <dgm:presLayoutVars>
          <dgm:bulletEnabled val="1"/>
        </dgm:presLayoutVars>
      </dgm:prSet>
      <dgm:spPr/>
    </dgm:pt>
    <dgm:pt modelId="{E6FF2C29-BB8B-49A4-A8A3-DB2A9D13F27E}" type="pres">
      <dgm:prSet presAssocID="{AD83CB0D-B662-4FCE-BB64-073C04BF079F}" presName="sibTrans" presStyleCnt="0"/>
      <dgm:spPr/>
    </dgm:pt>
    <dgm:pt modelId="{B5EE1AEB-C1BD-4DE8-A906-0A633C634EA1}" type="pres">
      <dgm:prSet presAssocID="{7425CACA-D5B0-4977-B431-85245D3937B8}" presName="node" presStyleLbl="node1" presStyleIdx="61" presStyleCnt="70">
        <dgm:presLayoutVars>
          <dgm:bulletEnabled val="1"/>
        </dgm:presLayoutVars>
      </dgm:prSet>
      <dgm:spPr/>
    </dgm:pt>
    <dgm:pt modelId="{C2023875-0596-49EC-BA57-5E205B0A100E}" type="pres">
      <dgm:prSet presAssocID="{982586F7-4004-4827-9302-CC763CFB8179}" presName="sibTrans" presStyleCnt="0"/>
      <dgm:spPr/>
    </dgm:pt>
    <dgm:pt modelId="{643B08A8-6B9B-49AD-ACA0-F8C530C35783}" type="pres">
      <dgm:prSet presAssocID="{8EDBA3CC-4E61-4A5E-B5ED-D210B28C2F30}" presName="node" presStyleLbl="node1" presStyleIdx="62" presStyleCnt="70">
        <dgm:presLayoutVars>
          <dgm:bulletEnabled val="1"/>
        </dgm:presLayoutVars>
      </dgm:prSet>
      <dgm:spPr/>
    </dgm:pt>
    <dgm:pt modelId="{543A835C-389F-4942-B656-0A2D2E5566B0}" type="pres">
      <dgm:prSet presAssocID="{98753120-D6C9-43B4-ADCE-F1535FFE68A5}" presName="sibTrans" presStyleCnt="0"/>
      <dgm:spPr/>
    </dgm:pt>
    <dgm:pt modelId="{90CB0ED9-63EF-4F6F-828D-A3B09D30E63B}" type="pres">
      <dgm:prSet presAssocID="{C9E2024B-6F77-4688-A4EA-F05F96549450}" presName="node" presStyleLbl="node1" presStyleIdx="63" presStyleCnt="70">
        <dgm:presLayoutVars>
          <dgm:bulletEnabled val="1"/>
        </dgm:presLayoutVars>
      </dgm:prSet>
      <dgm:spPr/>
    </dgm:pt>
    <dgm:pt modelId="{06FBBACB-CECC-4485-982C-A87E2C121B64}" type="pres">
      <dgm:prSet presAssocID="{D3B57FF3-9D5B-4D2B-AA1B-46A0E1A02EC4}" presName="sibTrans" presStyleCnt="0"/>
      <dgm:spPr/>
    </dgm:pt>
    <dgm:pt modelId="{3FE3ACB3-2D81-4BE7-BEE6-849D65285799}" type="pres">
      <dgm:prSet presAssocID="{57FB0B1B-F7B0-4569-AD70-4EEBB78505D8}" presName="node" presStyleLbl="node1" presStyleIdx="64" presStyleCnt="70">
        <dgm:presLayoutVars>
          <dgm:bulletEnabled val="1"/>
        </dgm:presLayoutVars>
      </dgm:prSet>
      <dgm:spPr/>
    </dgm:pt>
    <dgm:pt modelId="{99DBF72D-D8C6-40D5-B63C-D4798C0498E1}" type="pres">
      <dgm:prSet presAssocID="{119B0D16-C9C7-4825-9416-E3945192F1CE}" presName="sibTrans" presStyleCnt="0"/>
      <dgm:spPr/>
    </dgm:pt>
    <dgm:pt modelId="{E21BE902-8239-49DC-BB54-FE2FC920F8FB}" type="pres">
      <dgm:prSet presAssocID="{5634D7D5-6891-4EC8-9A4B-9EF18254344C}" presName="node" presStyleLbl="node1" presStyleIdx="65" presStyleCnt="70">
        <dgm:presLayoutVars>
          <dgm:bulletEnabled val="1"/>
        </dgm:presLayoutVars>
      </dgm:prSet>
      <dgm:spPr/>
    </dgm:pt>
    <dgm:pt modelId="{BB4E6F9F-01B8-4752-A07B-F04AA59537CC}" type="pres">
      <dgm:prSet presAssocID="{A44EF8B2-0892-4C1A-96BC-3E348242FB85}" presName="sibTrans" presStyleCnt="0"/>
      <dgm:spPr/>
    </dgm:pt>
    <dgm:pt modelId="{D686C033-8C3D-4C2F-94C8-11EE097C088D}" type="pres">
      <dgm:prSet presAssocID="{FC0499D9-6D38-4CE5-A523-8DCDA5AB2BD2}" presName="node" presStyleLbl="node1" presStyleIdx="66" presStyleCnt="70">
        <dgm:presLayoutVars>
          <dgm:bulletEnabled val="1"/>
        </dgm:presLayoutVars>
      </dgm:prSet>
      <dgm:spPr/>
    </dgm:pt>
    <dgm:pt modelId="{2AE6FD8C-DE47-4F59-96F3-F328713B3A0A}" type="pres">
      <dgm:prSet presAssocID="{44540E21-2C40-40D4-AD65-710F24DA5A43}" presName="sibTrans" presStyleCnt="0"/>
      <dgm:spPr/>
    </dgm:pt>
    <dgm:pt modelId="{34939C68-520A-469B-A989-F515FF673DF0}" type="pres">
      <dgm:prSet presAssocID="{5B3044D3-B89C-4050-A316-44B6957514E2}" presName="node" presStyleLbl="node1" presStyleIdx="67" presStyleCnt="70">
        <dgm:presLayoutVars>
          <dgm:bulletEnabled val="1"/>
        </dgm:presLayoutVars>
      </dgm:prSet>
      <dgm:spPr/>
    </dgm:pt>
    <dgm:pt modelId="{22ED291A-F8AA-4021-9CD0-321EA3E33642}" type="pres">
      <dgm:prSet presAssocID="{671D0746-3BA6-41B0-94CD-DFE0E896A172}" presName="sibTrans" presStyleCnt="0"/>
      <dgm:spPr/>
    </dgm:pt>
    <dgm:pt modelId="{CB637A15-C5EC-48E4-B323-6F07C2B36CF9}" type="pres">
      <dgm:prSet presAssocID="{671BE9F7-4A0E-4589-B720-79465E4F795A}" presName="node" presStyleLbl="node1" presStyleIdx="68" presStyleCnt="70">
        <dgm:presLayoutVars>
          <dgm:bulletEnabled val="1"/>
        </dgm:presLayoutVars>
      </dgm:prSet>
      <dgm:spPr/>
    </dgm:pt>
    <dgm:pt modelId="{07CA3755-3FC5-4032-8247-C1A136435E7E}" type="pres">
      <dgm:prSet presAssocID="{F24E0A2C-6499-4485-B6D1-F10EB9ADFF52}" presName="sibTrans" presStyleCnt="0"/>
      <dgm:spPr/>
    </dgm:pt>
    <dgm:pt modelId="{09D01077-5EED-4403-9B80-C88AA82785D4}" type="pres">
      <dgm:prSet presAssocID="{78036449-3659-416C-99DA-7D8CC978B69B}" presName="node" presStyleLbl="node1" presStyleIdx="69" presStyleCnt="70">
        <dgm:presLayoutVars>
          <dgm:bulletEnabled val="1"/>
        </dgm:presLayoutVars>
      </dgm:prSet>
      <dgm:spPr/>
    </dgm:pt>
  </dgm:ptLst>
  <dgm:cxnLst>
    <dgm:cxn modelId="{CD25D401-FD27-421F-B957-FCEC9C9E10DB}" type="presOf" srcId="{FF5B3E7C-5D58-4A27-A575-00FE613251A5}" destId="{527D6F5F-C6E1-4F03-A1E2-5AC0204646BF}" srcOrd="0" destOrd="0" presId="urn:microsoft.com/office/officeart/2005/8/layout/default"/>
    <dgm:cxn modelId="{38270502-BE43-4CB3-B8D1-8F0EE9DE6649}" srcId="{6E8580AE-E165-4F25-A36B-FA38D31FA44B}" destId="{082D0266-9B43-4958-BB0E-31602CFAB5B0}" srcOrd="10" destOrd="0" parTransId="{250722A4-61F1-4C3E-8EBC-EF616F54FF0D}" sibTransId="{F0ADE4E8-B8C2-46BC-A158-F8B665C44C9A}"/>
    <dgm:cxn modelId="{31FAA702-8B48-4361-9457-701B09FC973D}" type="presOf" srcId="{5C5A79F6-3BA7-480F-B134-DB302E8CE802}" destId="{E857D808-DD8F-4FB0-BDE0-ED444186DA03}" srcOrd="0" destOrd="0" presId="urn:microsoft.com/office/officeart/2005/8/layout/default"/>
    <dgm:cxn modelId="{8A1F8005-5B62-451D-AB75-F25074B4C0D1}" srcId="{6E8580AE-E165-4F25-A36B-FA38D31FA44B}" destId="{975632D8-19A7-43B6-9342-0B3E10E31B1E}" srcOrd="51" destOrd="0" parTransId="{1B22207E-37B2-4D07-AE46-8A3967EBFB00}" sibTransId="{6BBD0A63-7035-42EB-B7E3-425D3837538E}"/>
    <dgm:cxn modelId="{D1A54D07-2954-43E5-BA41-FB2057B84AE8}" srcId="{6E8580AE-E165-4F25-A36B-FA38D31FA44B}" destId="{57FB0B1B-F7B0-4569-AD70-4EEBB78505D8}" srcOrd="64" destOrd="0" parTransId="{07C6EFD9-A1DA-44BE-B04D-98C33B2A9158}" sibTransId="{119B0D16-C9C7-4825-9416-E3945192F1CE}"/>
    <dgm:cxn modelId="{71A56F07-C880-45FD-8138-9AD0E491B407}" type="presOf" srcId="{78036449-3659-416C-99DA-7D8CC978B69B}" destId="{09D01077-5EED-4403-9B80-C88AA82785D4}" srcOrd="0" destOrd="0" presId="urn:microsoft.com/office/officeart/2005/8/layout/default"/>
    <dgm:cxn modelId="{19D1DC08-36CA-4EFB-AAFE-AA42DDAD97A9}" type="presOf" srcId="{2C74EBAB-3ADE-490C-A6BA-3646554124A9}" destId="{E39FA08C-8F04-4847-803E-A985A76077B2}" srcOrd="0" destOrd="0" presId="urn:microsoft.com/office/officeart/2005/8/layout/default"/>
    <dgm:cxn modelId="{3296E309-9811-4D00-A030-6C3B1C99C026}" srcId="{6E8580AE-E165-4F25-A36B-FA38D31FA44B}" destId="{D5513C0D-153B-4C93-8676-B0AD8979C8ED}" srcOrd="40" destOrd="0" parTransId="{3BA7CC48-147C-427B-8120-189C01971D86}" sibTransId="{B4E3ECF4-B2A8-4AF8-B7F2-FE65E509ADC3}"/>
    <dgm:cxn modelId="{F49DAE14-F6D9-40FB-8C52-99DFA862DB65}" srcId="{6E8580AE-E165-4F25-A36B-FA38D31FA44B}" destId="{35D39FD4-0C06-4081-82FB-F6E9BA9AF83A}" srcOrd="3" destOrd="0" parTransId="{D40E5A18-C0D9-4CD7-9D6D-3475ECCF0F45}" sibTransId="{6D59DB65-93E6-4C1A-8518-3B2502942632}"/>
    <dgm:cxn modelId="{4C3BE415-0DB5-44CC-A464-C7912D009C36}" srcId="{6E8580AE-E165-4F25-A36B-FA38D31FA44B}" destId="{36CBB17A-1FFB-4F06-9F1E-C429453C1690}" srcOrd="32" destOrd="0" parTransId="{79E27BF8-3391-4F60-A449-D8D664D97371}" sibTransId="{58EF6E03-C26D-44C6-8977-D249D9490B39}"/>
    <dgm:cxn modelId="{80E5791B-6B9A-48AE-9B10-A83B96349BFC}" type="presOf" srcId="{F3CAE342-9CAC-4892-98B4-EF695D43CC7B}" destId="{04660390-1F6F-4E15-A3BA-C41120C6CA81}" srcOrd="0" destOrd="0" presId="urn:microsoft.com/office/officeart/2005/8/layout/default"/>
    <dgm:cxn modelId="{4D145420-9416-4531-9BEC-037521851DC4}" srcId="{6E8580AE-E165-4F25-A36B-FA38D31FA44B}" destId="{FF5B3E7C-5D58-4A27-A575-00FE613251A5}" srcOrd="50" destOrd="0" parTransId="{7D07C596-F77B-499F-8DF6-BEE476D104BF}" sibTransId="{1E5CA3B4-738B-4F7B-B7DE-A9A6E4B1A608}"/>
    <dgm:cxn modelId="{1C9EDF21-25A7-4969-9C42-A58D20C087DE}" type="presOf" srcId="{9A3FC96D-478F-48EB-8898-56C64B6AEDD2}" destId="{6D9F30BF-2AF8-4A4F-9405-7024E9D9DF88}" srcOrd="0" destOrd="0" presId="urn:microsoft.com/office/officeart/2005/8/layout/default"/>
    <dgm:cxn modelId="{ED9C1023-FDE9-4301-A243-08D0EE22EE6D}" type="presOf" srcId="{5DA8C615-38DB-40B5-9445-1D5AE0056707}" destId="{738E53BC-B4B2-4740-9C57-0B897AB4D3FA}" srcOrd="0" destOrd="0" presId="urn:microsoft.com/office/officeart/2005/8/layout/default"/>
    <dgm:cxn modelId="{B2464325-74BF-43F3-B4A0-4AA40BF38042}" srcId="{6E8580AE-E165-4F25-A36B-FA38D31FA44B}" destId="{0CA4F111-AFF4-4B94-B672-3902EC78934E}" srcOrd="18" destOrd="0" parTransId="{496567E8-BBC5-4C4F-A6D8-05D7E61682D4}" sibTransId="{5F7B2889-DBC1-4323-8340-A709605AAE1E}"/>
    <dgm:cxn modelId="{705C9325-A40E-40F3-A366-DDDAD1C6E3CC}" srcId="{6E8580AE-E165-4F25-A36B-FA38D31FA44B}" destId="{8EDBA3CC-4E61-4A5E-B5ED-D210B28C2F30}" srcOrd="62" destOrd="0" parTransId="{304FE0ED-BD4D-4BAC-A307-C43473ADE106}" sibTransId="{98753120-D6C9-43B4-ADCE-F1535FFE68A5}"/>
    <dgm:cxn modelId="{22235F29-1214-43D6-B7D9-AB89499F932F}" type="presOf" srcId="{FFC783FF-AAE0-47BB-B868-CE1BC5526685}" destId="{C6E26300-686D-4EDC-B105-02AE7D59ACD5}" srcOrd="0" destOrd="0" presId="urn:microsoft.com/office/officeart/2005/8/layout/default"/>
    <dgm:cxn modelId="{1D1E9A2A-0479-42FE-A804-F0B6F0A238EF}" type="presOf" srcId="{082D0266-9B43-4958-BB0E-31602CFAB5B0}" destId="{B11170F2-9A50-423B-98B7-A28DBBCAA2AC}" srcOrd="0" destOrd="0" presId="urn:microsoft.com/office/officeart/2005/8/layout/default"/>
    <dgm:cxn modelId="{7543FC2C-A528-42B7-8CDE-F116DD3955C0}" type="presOf" srcId="{9A283E5E-81FB-4A49-AC4E-B210CC2AFD2A}" destId="{2B1D77B0-0EB7-4DD1-BD66-4727A0B01104}" srcOrd="0" destOrd="0" presId="urn:microsoft.com/office/officeart/2005/8/layout/default"/>
    <dgm:cxn modelId="{117ED92D-74E6-4555-829E-CD9261DE713A}" type="presOf" srcId="{00F18BA4-AEDE-4583-B87F-1CFF0C1963BE}" destId="{4F6CD892-6851-4C7C-A75C-33622E98FAF1}" srcOrd="0" destOrd="0" presId="urn:microsoft.com/office/officeart/2005/8/layout/default"/>
    <dgm:cxn modelId="{239FA82F-2592-4A8C-92E2-423F4F8B1240}" type="presOf" srcId="{FA4C2BC6-789C-435D-A537-890F36C6198D}" destId="{FA9614EF-EB5B-4DEB-9FDC-9AA50130DC4A}" srcOrd="0" destOrd="0" presId="urn:microsoft.com/office/officeart/2005/8/layout/default"/>
    <dgm:cxn modelId="{C3D0D430-8AAC-48A4-96F3-9E9FD3A96B9C}" type="presOf" srcId="{14C10A37-EB69-4853-A0E1-2D1AE5E9B4D4}" destId="{E4A88F59-2DE7-4632-9B5D-1A06F43D2536}" srcOrd="0" destOrd="0" presId="urn:microsoft.com/office/officeart/2005/8/layout/default"/>
    <dgm:cxn modelId="{0E131537-4D21-453E-A406-B6D79666D14C}" srcId="{6E8580AE-E165-4F25-A36B-FA38D31FA44B}" destId="{5634D7D5-6891-4EC8-9A4B-9EF18254344C}" srcOrd="65" destOrd="0" parTransId="{35485650-4088-464D-9A85-54E5EB526A55}" sibTransId="{A44EF8B2-0892-4C1A-96BC-3E348242FB85}"/>
    <dgm:cxn modelId="{FD3A513A-301C-42CC-87A8-B545E9828DC0}" srcId="{6E8580AE-E165-4F25-A36B-FA38D31FA44B}" destId="{E613F751-AA7B-4426-A4EF-DCE649030A27}" srcOrd="23" destOrd="0" parTransId="{1B92BFD7-EBF6-4ED9-BD05-2F82A2F31AEB}" sibTransId="{296867FA-54C8-4BA9-B9D0-4DD5DBA187D3}"/>
    <dgm:cxn modelId="{D3A8913C-6BC5-4E51-B679-76E36ADF68EF}" type="presOf" srcId="{46C1568A-F4B3-439A-8467-1924785A3CD9}" destId="{768ED1B1-620E-4ED9-A85B-37AC2578EBAE}" srcOrd="0" destOrd="0" presId="urn:microsoft.com/office/officeart/2005/8/layout/default"/>
    <dgm:cxn modelId="{2457193D-9B32-4108-8600-08124BA8A2D5}" srcId="{6E8580AE-E165-4F25-A36B-FA38D31FA44B}" destId="{7D9A65D9-9CF3-4DFE-AAEE-185EBBCFC798}" srcOrd="56" destOrd="0" parTransId="{4CDF98C0-7579-498C-B78E-43F0A1223E1E}" sibTransId="{36C36B1E-78BF-49FF-80CC-11B554744EE2}"/>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39" destOrd="0" parTransId="{867C4325-933D-4E2D-B4B6-7A8F57E143D1}" sibTransId="{8831AD53-430F-4F5A-8889-D05B6459D09A}"/>
    <dgm:cxn modelId="{F3248540-226A-4B64-B529-CCF73E9F9B54}" type="presOf" srcId="{17B2DFAF-B16D-4A10-9D0B-573E9EBAC874}" destId="{2E10A710-F956-4BB4-BEC0-C92857D82D04}" srcOrd="0" destOrd="0" presId="urn:microsoft.com/office/officeart/2005/8/layout/default"/>
    <dgm:cxn modelId="{43B62541-23C4-4209-9482-137360202BE9}" srcId="{6E8580AE-E165-4F25-A36B-FA38D31FA44B}" destId="{14C10A37-EB69-4853-A0E1-2D1AE5E9B4D4}" srcOrd="58" destOrd="0" parTransId="{25134D3A-15B8-471E-9621-A7CE4A72E8C9}" sibTransId="{28F485E2-FA44-4BCD-8A79-004DC458194B}"/>
    <dgm:cxn modelId="{9FCCC642-61FE-40FF-AC02-0FB47D450358}" srcId="{6E8580AE-E165-4F25-A36B-FA38D31FA44B}" destId="{40E22AEC-A5FE-48AD-AD24-08AFAAAA16E3}" srcOrd="36" destOrd="0" parTransId="{89E1A94C-C7BD-4733-88DB-6BC2CA41ABD9}" sibTransId="{F2C3BB74-8AC7-4B31-9835-FD932582653A}"/>
    <dgm:cxn modelId="{C692F444-4A72-4511-BFDF-5A0A051208AF}" type="presOf" srcId="{C9E2024B-6F77-4688-A4EA-F05F96549450}" destId="{90CB0ED9-63EF-4F6F-828D-A3B09D30E63B}" srcOrd="0" destOrd="0" presId="urn:microsoft.com/office/officeart/2005/8/layout/default"/>
    <dgm:cxn modelId="{1DC29249-8EB9-4E4D-B97B-DAF703AD58E5}" type="presOf" srcId="{4803BD4C-7615-4E56-AD48-C8B64DBB3A16}" destId="{403A81FB-5102-4E47-B294-8362DE9FDBA9}" srcOrd="0" destOrd="0" presId="urn:microsoft.com/office/officeart/2005/8/layout/default"/>
    <dgm:cxn modelId="{6F65FA4A-15F0-468B-AD6B-7504A4742B09}" type="presOf" srcId="{B2C56C01-FC25-40F6-8779-BB8578F5C2A5}" destId="{B8FB8041-9B5C-4583-B7F2-072C8E2578EF}" srcOrd="0" destOrd="0" presId="urn:microsoft.com/office/officeart/2005/8/layout/default"/>
    <dgm:cxn modelId="{5CC6FD4B-91D5-4296-9655-BC81677A140E}" type="presOf" srcId="{85E62383-C2F6-4373-A996-0C959A69E1AE}" destId="{4A09B1E8-F4F7-4953-B4BD-684614482B17}" srcOrd="0" destOrd="0" presId="urn:microsoft.com/office/officeart/2005/8/layout/default"/>
    <dgm:cxn modelId="{116E914C-FAAD-48F1-857E-70636134466E}" srcId="{6E8580AE-E165-4F25-A36B-FA38D31FA44B}" destId="{B83B9082-6B10-44D7-A84D-D00DA3842851}" srcOrd="48" destOrd="0" parTransId="{E8697FD5-AECE-44BA-8799-13937C929010}" sibTransId="{E4427F14-4A80-423D-94CE-FE1CC43C4F08}"/>
    <dgm:cxn modelId="{0774A64C-668D-43F2-9CC1-FB933BD0D341}" type="presOf" srcId="{7D9A65D9-9CF3-4DFE-AAEE-185EBBCFC798}" destId="{578EF391-1438-42DA-8C7C-9964979863CB}" srcOrd="0" destOrd="0" presId="urn:microsoft.com/office/officeart/2005/8/layout/default"/>
    <dgm:cxn modelId="{7E6A184F-41B5-4930-8A19-D08C5F675FAE}" srcId="{6E8580AE-E165-4F25-A36B-FA38D31FA44B}" destId="{62839F1F-2A4F-4D89-827A-D089F5E758B3}" srcOrd="60" destOrd="0" parTransId="{ED10A209-8995-442A-BED3-C15F5CAAC067}" sibTransId="{AD83CB0D-B662-4FCE-BB64-073C04BF079F}"/>
    <dgm:cxn modelId="{AA287F50-2BA7-4EB4-ACB1-9CC2B583791C}" srcId="{6E8580AE-E165-4F25-A36B-FA38D31FA44B}" destId="{671BE9F7-4A0E-4589-B720-79465E4F795A}" srcOrd="68" destOrd="0" parTransId="{42DB36E1-5424-4A1C-8CDA-A161DF3F3FA3}" sibTransId="{F24E0A2C-6499-4485-B6D1-F10EB9ADFF52}"/>
    <dgm:cxn modelId="{2EB2FE52-0293-49C5-9029-0426452B1CE7}" type="presOf" srcId="{020CEE43-317D-44E0-8453-73844EB5EA96}" destId="{D1969169-F9B2-49CE-A679-8F16EA8DBE2A}" srcOrd="0" destOrd="0" presId="urn:microsoft.com/office/officeart/2005/8/layout/default"/>
    <dgm:cxn modelId="{7B552E53-F0B5-4651-BDB6-0491FA71696E}" type="presOf" srcId="{AD80C871-9479-4BFE-9B9A-0E61DEE0D50C}" destId="{BAC14D23-EC3E-4D27-9119-0F7040F92BC2}" srcOrd="0" destOrd="0" presId="urn:microsoft.com/office/officeart/2005/8/layout/default"/>
    <dgm:cxn modelId="{D37D8753-659B-4D10-B831-A39D3182894C}" type="presOf" srcId="{C16F6E68-C32A-4431-B9C0-77E57B57A6E1}" destId="{52F17298-644C-4330-B56E-F7E56C04E2E3}" srcOrd="0" destOrd="0" presId="urn:microsoft.com/office/officeart/2005/8/layout/default"/>
    <dgm:cxn modelId="{015B1455-3E61-43F6-BF31-5407ED932060}" type="presOf" srcId="{BEBDF31F-DFE2-4245-BB5D-053B8B07D32A}" destId="{2FE08B55-1C3E-48E1-949D-B7C4F33AA933}" srcOrd="0" destOrd="0" presId="urn:microsoft.com/office/officeart/2005/8/layout/default"/>
    <dgm:cxn modelId="{9390A555-99B4-4286-BE3C-5F2822B988D5}" type="presOf" srcId="{2CAC919D-2AC9-4858-A142-BBEC92861271}" destId="{FB4AD733-A329-420C-8FB6-947234A3DF38}" srcOrd="0" destOrd="0" presId="urn:microsoft.com/office/officeart/2005/8/layout/default"/>
    <dgm:cxn modelId="{14F81F56-831A-47F2-B5AB-B6346A06C4A1}" type="presOf" srcId="{40E22AEC-A5FE-48AD-AD24-08AFAAAA16E3}" destId="{CFEF60EA-9362-443A-8FB0-B923DCF95379}" srcOrd="0" destOrd="0" presId="urn:microsoft.com/office/officeart/2005/8/layout/default"/>
    <dgm:cxn modelId="{BF423057-8B99-43EF-88FF-E404C41EC6D9}" type="presOf" srcId="{BE6CA0EE-FCE6-4E22-B757-E3EF1F2B36E9}" destId="{21996FE5-9303-478E-B8D4-9259ABF8EDAE}" srcOrd="0" destOrd="0" presId="urn:microsoft.com/office/officeart/2005/8/layout/default"/>
    <dgm:cxn modelId="{8C4C6057-B379-42C3-9EB8-33210609388E}" srcId="{6E8580AE-E165-4F25-A36B-FA38D31FA44B}" destId="{17B2DFAF-B16D-4A10-9D0B-573E9EBAC874}" srcOrd="30" destOrd="0" parTransId="{B831A491-816A-4D17-B3B3-0DC5FF5522D4}" sibTransId="{2856EF0F-D221-4657-94D0-652606B4EC51}"/>
    <dgm:cxn modelId="{F5F9A657-83A6-4891-BCF9-BA3892C3D6C9}" srcId="{6E8580AE-E165-4F25-A36B-FA38D31FA44B}" destId="{3C5CB645-0504-4740-B7BE-B4E676E24224}" srcOrd="7" destOrd="0" parTransId="{74CE469F-3980-4B51-AF2C-237C5338EC73}" sibTransId="{8A74DDDC-AA5D-485F-BF55-D62E68BC0106}"/>
    <dgm:cxn modelId="{BCEF7758-9C4E-49B0-AD26-6EE294279FF5}" srcId="{6E8580AE-E165-4F25-A36B-FA38D31FA44B}" destId="{C9DCADAC-16E3-4670-AE44-4203628257BA}" srcOrd="5" destOrd="0" parTransId="{A3F9924D-2C37-4C90-AC1C-B72C36C59826}" sibTransId="{D58CF003-1E00-48BB-9658-55666B279B00}"/>
    <dgm:cxn modelId="{41713659-46B6-4D78-ACBB-940C52DCCA18}" type="presOf" srcId="{9AD68664-CCE1-48EF-9FA3-1AD99F5D1F69}" destId="{226C61D6-133E-4CD2-ADAC-A992243958F1}" srcOrd="0" destOrd="0" presId="urn:microsoft.com/office/officeart/2005/8/layout/default"/>
    <dgm:cxn modelId="{E64ECA5B-A989-43A8-97ED-23A1407DAE6C}" srcId="{6E8580AE-E165-4F25-A36B-FA38D31FA44B}" destId="{FFC783FF-AAE0-47BB-B868-CE1BC5526685}" srcOrd="59" destOrd="0" parTransId="{D1625E3B-A691-42E3-995C-A1FAB6BAAB40}" sibTransId="{9D4C3F0C-2E8B-4A06-A3FF-B6C0E97AD9C5}"/>
    <dgm:cxn modelId="{CA1B3E5C-98B0-456E-89C5-3597803BCA8E}" type="presOf" srcId="{922AC557-565E-4DB5-8749-0AD586991661}" destId="{4308FFBF-619D-484B-A2C5-7B5FBD5802E5}" srcOrd="0" destOrd="0" presId="urn:microsoft.com/office/officeart/2005/8/layout/default"/>
    <dgm:cxn modelId="{4941125D-AC2D-4955-8A93-DCE4CEF2284E}" srcId="{6E8580AE-E165-4F25-A36B-FA38D31FA44B}" destId="{D739CDEA-EB21-4F0B-9E8B-93243F68954F}" srcOrd="35" destOrd="0" parTransId="{D6C37E98-1733-4421-9FB5-B22A69C95E94}" sibTransId="{363434DE-DDBE-4CB7-9DD8-504D4C4164D1}"/>
    <dgm:cxn modelId="{9E7C1B5D-75FD-433D-89D5-DE1AC4F1F7CB}" srcId="{6E8580AE-E165-4F25-A36B-FA38D31FA44B}" destId="{B2AEB964-AE9D-40F8-BF72-B2A59F90994D}" srcOrd="31" destOrd="0" parTransId="{9D008715-2DDC-4A0C-8D5B-FD40105006CA}" sibTransId="{5286B03A-B692-4A65-86CC-C8AA1487AFF4}"/>
    <dgm:cxn modelId="{09FD2B63-B8B9-46ED-8522-7EA2DBE0A670}" type="presOf" srcId="{B02DF036-0642-4A44-A9E4-78AECA259025}" destId="{5D25242B-4349-4FB7-AAC9-B5E41858AFBB}" srcOrd="0" destOrd="0" presId="urn:microsoft.com/office/officeart/2005/8/layout/default"/>
    <dgm:cxn modelId="{0F068564-0370-405E-AED8-05FBE55097AA}" type="presOf" srcId="{CDBC6D1A-BD3E-439F-9EE2-32011CF8E004}" destId="{9504D515-87BF-4517-8F45-1EDB2B33F4B1}" srcOrd="0" destOrd="0" presId="urn:microsoft.com/office/officeart/2005/8/layout/default"/>
    <dgm:cxn modelId="{57BFB368-82AA-403A-ADF2-9746E231938C}" srcId="{6E8580AE-E165-4F25-A36B-FA38D31FA44B}" destId="{6DBC3CFB-DD88-43B1-9FBB-A1770CFC1780}" srcOrd="57" destOrd="0" parTransId="{F73EA06E-0842-4F9F-A29B-9573805A3EEC}" sibTransId="{B0CE3A28-F53D-474B-B7FE-377AA34C25DE}"/>
    <dgm:cxn modelId="{9C71D06D-FE50-49F9-9B61-D54E91F6479E}" srcId="{6E8580AE-E165-4F25-A36B-FA38D31FA44B}" destId="{FC0499D9-6D38-4CE5-A523-8DCDA5AB2BD2}" srcOrd="66" destOrd="0" parTransId="{95296489-1E8C-4825-AE51-7F19749732AA}" sibTransId="{44540E21-2C40-40D4-AD65-710F24DA5A43}"/>
    <dgm:cxn modelId="{5DA4676E-8412-4FD9-B50A-EB09E269550D}" srcId="{6E8580AE-E165-4F25-A36B-FA38D31FA44B}" destId="{4803BD4C-7615-4E56-AD48-C8B64DBB3A16}" srcOrd="54" destOrd="0" parTransId="{77676868-1A37-4BBE-9518-2031B13D059C}" sibTransId="{D655EC7E-F5E8-42E3-A826-DE5FF8EDCB93}"/>
    <dgm:cxn modelId="{310DB46E-04B2-4C11-B683-B0BBF647B6D4}" srcId="{6E8580AE-E165-4F25-A36B-FA38D31FA44B}" destId="{5133ABF2-A2C0-491D-9C6E-B65AB7ED4F8C}" srcOrd="14" destOrd="0" parTransId="{4AB6827F-925A-46E2-9A5D-0D07D99C0DEE}" sibTransId="{2BEEA19F-B162-4611-9531-9064399B86D9}"/>
    <dgm:cxn modelId="{DCAEE66F-394A-431E-B542-82366AA34DD9}" type="presOf" srcId="{3905686D-095B-4668-9159-8C02FF5FCA48}" destId="{D95507C2-94AB-4734-BAF7-8227B2AFD2A8}" srcOrd="0" destOrd="0" presId="urn:microsoft.com/office/officeart/2005/8/layout/default"/>
    <dgm:cxn modelId="{288F8470-D118-477D-B49C-3759C110E06A}" srcId="{6E8580AE-E165-4F25-A36B-FA38D31FA44B}" destId="{76D99B7C-40E6-4183-885C-36D7E4093273}" srcOrd="37" destOrd="0" parTransId="{DCB82E55-022B-4F69-B86D-1E08BAF3FE7A}" sibTransId="{9C1E6412-957E-4037-8C22-A60E0D582CB1}"/>
    <dgm:cxn modelId="{C62BD270-C04A-4F61-A91B-E7C858B477D0}" type="presOf" srcId="{57FB0B1B-F7B0-4569-AD70-4EEBB78505D8}" destId="{3FE3ACB3-2D81-4BE7-BEE6-849D65285799}" srcOrd="0" destOrd="0" presId="urn:microsoft.com/office/officeart/2005/8/layout/default"/>
    <dgm:cxn modelId="{B912D970-DE87-406D-9F09-3EF6B354F9E6}" srcId="{6E8580AE-E165-4F25-A36B-FA38D31FA44B}" destId="{FA4C2BC6-789C-435D-A537-890F36C6198D}" srcOrd="33" destOrd="0" parTransId="{CCD9EE57-CDB0-4A6F-AF3C-4E0A3A360369}" sibTransId="{CB0E749E-3934-473A-A6D3-20D6D95D3202}"/>
    <dgm:cxn modelId="{4BFDB172-DA10-4F1E-90B4-BF6F4155F1E8}" srcId="{6E8580AE-E165-4F25-A36B-FA38D31FA44B}" destId="{922AC557-565E-4DB5-8749-0AD586991661}" srcOrd="25" destOrd="0" parTransId="{242B66FF-437D-4D71-9A2E-2990FC57E9A0}" sibTransId="{CDD7D915-A8E4-4C3B-B886-5288BF2004EB}"/>
    <dgm:cxn modelId="{57DEA873-21FB-4A7D-B4F6-8668847CC451}" type="presOf" srcId="{3C6B21CA-3B4D-4C70-B1C1-3987538CE3B2}" destId="{20498EEC-D12B-46DA-A88D-D7DB1D97C899}" srcOrd="0" destOrd="0" presId="urn:microsoft.com/office/officeart/2005/8/layout/default"/>
    <dgm:cxn modelId="{DB023E74-84E1-4C09-83E2-168A0110752D}" type="presOf" srcId="{3C5CB645-0504-4740-B7BE-B4E676E24224}" destId="{E95460B9-805F-4DB1-8075-1E44BC53110F}" srcOrd="0" destOrd="0" presId="urn:microsoft.com/office/officeart/2005/8/layout/default"/>
    <dgm:cxn modelId="{15B3C974-D6CD-4155-8240-C0114AEA5D2E}" type="presOf" srcId="{C9DCADAC-16E3-4670-AE44-4203628257BA}" destId="{D0265832-2002-49A4-B24F-C826BBE7CD41}" srcOrd="0" destOrd="0" presId="urn:microsoft.com/office/officeart/2005/8/layout/default"/>
    <dgm:cxn modelId="{C31CF774-6181-410D-A09A-BBAB52E2AF1E}" type="presOf" srcId="{6B504477-A0A4-4E10-8773-C4830FEDC86E}" destId="{1F238430-D58B-40C6-BB37-2C3E5849C40B}" srcOrd="0" destOrd="0" presId="urn:microsoft.com/office/officeart/2005/8/layout/default"/>
    <dgm:cxn modelId="{DCF68878-8446-4EB4-BF17-41E8DB69426B}" srcId="{6E8580AE-E165-4F25-A36B-FA38D31FA44B}" destId="{9A3FC96D-478F-48EB-8898-56C64B6AEDD2}" srcOrd="55" destOrd="0" parTransId="{96F39BB7-D709-4844-B05D-94FBD566BB32}" sibTransId="{34AB054B-5F12-42CE-B794-EE4BDACBD7AB}"/>
    <dgm:cxn modelId="{EF108679-F3CA-4338-A372-324C5926489F}" type="presOf" srcId="{5133ABF2-A2C0-491D-9C6E-B65AB7ED4F8C}" destId="{9E9777C7-B42F-4036-A534-333E7C36A482}" srcOrd="0" destOrd="0" presId="urn:microsoft.com/office/officeart/2005/8/layout/default"/>
    <dgm:cxn modelId="{7576437B-6BFC-4FBE-9068-C1043BED54A5}" type="presOf" srcId="{975632D8-19A7-43B6-9342-0B3E10E31B1E}" destId="{33E222AE-323D-48B6-B67D-70B375CD07BA}" srcOrd="0" destOrd="0" presId="urn:microsoft.com/office/officeart/2005/8/layout/default"/>
    <dgm:cxn modelId="{B10E797D-CE7C-4430-A43D-EA5EC195C044}" srcId="{6E8580AE-E165-4F25-A36B-FA38D31FA44B}" destId="{5C5A79F6-3BA7-480F-B134-DB302E8CE802}" srcOrd="9" destOrd="0" parTransId="{719B657D-E028-45D9-ADF5-2CE27F7440FB}" sibTransId="{088636FB-45FA-4F73-832A-99A08B0479A8}"/>
    <dgm:cxn modelId="{C6024B80-FAEE-417F-AE54-01B755ACE2D3}" type="presOf" srcId="{67195ECB-7FD0-4104-96C2-8781EB673704}" destId="{7BE9C1ED-F9FA-4AF2-8A38-AD58AEEC2837}" srcOrd="0" destOrd="0" presId="urn:microsoft.com/office/officeart/2005/8/layout/default"/>
    <dgm:cxn modelId="{E9515A82-41B0-4E9E-B38D-E121B8D1015A}" type="presOf" srcId="{8C4223E5-9326-4839-96FC-62501E1AAC73}" destId="{DAC0B4A1-B345-4DDF-A5B9-03EB5EF8A696}" srcOrd="0" destOrd="0" presId="urn:microsoft.com/office/officeart/2005/8/layout/default"/>
    <dgm:cxn modelId="{26936083-4920-4950-ACF0-1DA933913426}" srcId="{6E8580AE-E165-4F25-A36B-FA38D31FA44B}" destId="{C62B21AC-58CB-415A-8C57-9455AE0B8C68}" srcOrd="53" destOrd="0" parTransId="{E6E45E55-67BB-4BCA-9B20-80575BB5D76E}" sibTransId="{FB3D6F89-C6C8-4052-876E-C943034B2DAD}"/>
    <dgm:cxn modelId="{6AFF4384-9D82-4231-8A54-4B81EBE04C43}" type="presOf" srcId="{62839F1F-2A4F-4D89-827A-D089F5E758B3}" destId="{A98EC4C9-0187-4586-A962-2600099AC0D7}" srcOrd="0" destOrd="0" presId="urn:microsoft.com/office/officeart/2005/8/layout/default"/>
    <dgm:cxn modelId="{3D692786-5222-4C38-B1E8-E346A5282BF7}" type="presOf" srcId="{5B3044D3-B89C-4050-A316-44B6957514E2}" destId="{34939C68-520A-469B-A989-F515FF673DF0}" srcOrd="0" destOrd="0" presId="urn:microsoft.com/office/officeart/2005/8/layout/default"/>
    <dgm:cxn modelId="{60BA0087-F1B3-4FA6-84BB-FA4D1279E374}" srcId="{6E8580AE-E165-4F25-A36B-FA38D31FA44B}" destId="{78A997BC-B0FD-4C2B-A687-6EC00ACE7D26}" srcOrd="0" destOrd="0" parTransId="{BB789232-E3B0-463E-9FB1-973C3105B2A0}" sibTransId="{33134F14-DC25-4CB1-A227-B230A8EA1243}"/>
    <dgm:cxn modelId="{92275088-4024-4134-90F8-3CA5C42D1DF6}" srcId="{6E8580AE-E165-4F25-A36B-FA38D31FA44B}" destId="{46C1568A-F4B3-439A-8467-1924785A3CD9}" srcOrd="52" destOrd="0" parTransId="{6FE08A87-5505-42B7-9E6B-1C282061EE56}" sibTransId="{B967A3C7-E11D-436F-BA22-9AA30612CFCE}"/>
    <dgm:cxn modelId="{7402C18B-9A42-43C3-BC94-BB30F9F2DE58}" srcId="{6E8580AE-E165-4F25-A36B-FA38D31FA44B}" destId="{00F18BA4-AEDE-4583-B87F-1CFF0C1963BE}" srcOrd="8" destOrd="0" parTransId="{741D84DD-A496-430C-B819-D97EF57117A9}" sibTransId="{220AC6AF-F2BC-4DFE-A355-B83DCB28A0A6}"/>
    <dgm:cxn modelId="{C5F54C8C-A52D-4A29-9849-BE3A66CAA9FF}" srcId="{6E8580AE-E165-4F25-A36B-FA38D31FA44B}" destId="{AD80C871-9479-4BFE-9B9A-0E61DEE0D50C}" srcOrd="1" destOrd="0" parTransId="{593F7D68-60C8-42D8-8FBE-D61B73E09B65}" sibTransId="{AB9F0FD6-07B1-475D-B4E2-9878B459C8BB}"/>
    <dgm:cxn modelId="{16EC688E-F38D-46C7-AA4E-23F79E0BEF5B}" type="presOf" srcId="{0CA4F111-AFF4-4B94-B672-3902EC78934E}" destId="{F021F536-9D7F-4947-AEEC-062A2B5D86C3}" srcOrd="0" destOrd="0" presId="urn:microsoft.com/office/officeart/2005/8/layout/default"/>
    <dgm:cxn modelId="{63D7908F-0A91-4787-85AF-5E602C82F06A}" type="presOf" srcId="{C5771B4A-D290-4DC2-9C26-B59766806E17}" destId="{9899F519-A68E-4A8C-8302-CC1D1DD6AB1E}" srcOrd="0" destOrd="0" presId="urn:microsoft.com/office/officeart/2005/8/layout/default"/>
    <dgm:cxn modelId="{719AFD92-5D07-4767-8E5C-C9AB6A66EC4E}" srcId="{6E8580AE-E165-4F25-A36B-FA38D31FA44B}" destId="{95FF326C-2A1B-41AD-A13B-B89CABA93DE9}" srcOrd="27" destOrd="0" parTransId="{6161FA5E-6235-48F5-9607-A2B65BA67B4E}" sibTransId="{F73221CA-3EBD-4A59-B400-90D608857E5E}"/>
    <dgm:cxn modelId="{F59C8E93-58C8-4285-942B-AC3075DCB22A}" srcId="{6E8580AE-E165-4F25-A36B-FA38D31FA44B}" destId="{F3CAE342-9CAC-4892-98B4-EF695D43CC7B}" srcOrd="4" destOrd="0" parTransId="{846B8B3F-6B92-4AC8-85F6-49F94AC75C7B}" sibTransId="{738B744A-4289-4641-8F9E-1AD519745116}"/>
    <dgm:cxn modelId="{270A7297-D768-448C-946E-583F55D13C46}" srcId="{6E8580AE-E165-4F25-A36B-FA38D31FA44B}" destId="{B02DF036-0642-4A44-A9E4-78AECA259025}" srcOrd="21" destOrd="0" parTransId="{C971F310-53AC-414C-8DA5-EEEFC78709F7}" sibTransId="{D4540305-033C-4F13-90FD-F799DE8F9156}"/>
    <dgm:cxn modelId="{F2CF2099-F503-4C95-A4E1-57119ABAD0D4}" srcId="{6E8580AE-E165-4F25-A36B-FA38D31FA44B}" destId="{67195ECB-7FD0-4104-96C2-8781EB673704}" srcOrd="6" destOrd="0" parTransId="{D9FA1001-711F-4D1B-A351-9C377BE764E8}" sibTransId="{12A1CCA6-4F29-469E-A501-FF8FA8AC5E6B}"/>
    <dgm:cxn modelId="{9CF0BA9E-E3ED-4733-9AEA-17DB4DA69AB9}" type="presOf" srcId="{B83B9082-6B10-44D7-A84D-D00DA3842851}" destId="{CF0E64E4-84A6-47A4-8045-0D0A29961723}" srcOrd="0" destOrd="0" presId="urn:microsoft.com/office/officeart/2005/8/layout/default"/>
    <dgm:cxn modelId="{88E2459F-4D9B-4EC5-9ACA-D78E03007600}" type="presOf" srcId="{478D3228-6C64-4678-B16A-5612B6F5734A}" destId="{CC785639-6B40-491D-A677-3465100F3D57}" srcOrd="0" destOrd="0" presId="urn:microsoft.com/office/officeart/2005/8/layout/default"/>
    <dgm:cxn modelId="{98A323A0-CCD5-4B81-8DA9-0ABAA45BDF66}" srcId="{6E8580AE-E165-4F25-A36B-FA38D31FA44B}" destId="{85E62383-C2F6-4373-A996-0C959A69E1AE}" srcOrd="49" destOrd="0" parTransId="{3ED596D9-6437-4373-A6C9-0C5657FA7549}" sibTransId="{FF6E180D-3146-4158-A5DF-FB0215843ADA}"/>
    <dgm:cxn modelId="{A85B90A2-AFE1-4402-A9EF-D4D8C000879A}" srcId="{6E8580AE-E165-4F25-A36B-FA38D31FA44B}" destId="{C16F6E68-C32A-4431-B9C0-77E57B57A6E1}" srcOrd="47" destOrd="0" parTransId="{9F780C9E-B9CD-40B2-B992-B7245FD19F74}" sibTransId="{71FFA740-6DE1-4035-AA90-B794B1B4FE20}"/>
    <dgm:cxn modelId="{C8223BA3-D99E-45AB-AF3F-B40CE0E80447}" type="presOf" srcId="{1BC9AACD-B2CB-4A24-BD79-9DD49B1EDC13}" destId="{2194D030-96BD-4E5B-8CE7-714CC8EE50C0}" srcOrd="0" destOrd="0" presId="urn:microsoft.com/office/officeart/2005/8/layout/default"/>
    <dgm:cxn modelId="{6BAAAAA3-4509-44F2-AAA2-75CADF59DE44}" type="presOf" srcId="{36CBB17A-1FFB-4F06-9F1E-C429453C1690}" destId="{C775B822-113A-4680-9271-194958227B49}" srcOrd="0" destOrd="0" presId="urn:microsoft.com/office/officeart/2005/8/layout/default"/>
    <dgm:cxn modelId="{FEDDDAA3-0CF8-4E57-9073-130C8E515A95}" srcId="{6E8580AE-E165-4F25-A36B-FA38D31FA44B}" destId="{81FAE441-B25A-49CD-A5D4-1CB47F3B1EE7}" srcOrd="28" destOrd="0" parTransId="{3601B499-241C-44E6-9AE6-C54498907BAE}" sibTransId="{74400870-5CF7-474D-AA7F-586C02F7B0A5}"/>
    <dgm:cxn modelId="{76D450A5-FF61-409C-A44A-444FD805C2FC}" type="presOf" srcId="{D739CDEA-EB21-4F0B-9E8B-93243F68954F}" destId="{A2626D42-2FE1-456E-AB12-0D43DEAFE7FD}" srcOrd="0" destOrd="0" presId="urn:microsoft.com/office/officeart/2005/8/layout/default"/>
    <dgm:cxn modelId="{2DC4FFA5-C6FC-481B-A4D3-6A72A1B27555}" type="presOf" srcId="{76D99B7C-40E6-4183-885C-36D7E4093273}" destId="{6BA9131F-DF2D-4385-B6D8-8438C22EE201}" srcOrd="0" destOrd="0" presId="urn:microsoft.com/office/officeart/2005/8/layout/default"/>
    <dgm:cxn modelId="{309D67A6-0F20-44BB-9B47-722E470018F6}" type="presOf" srcId="{7425CACA-D5B0-4977-B431-85245D3937B8}" destId="{B5EE1AEB-C1BD-4DE8-A906-0A633C634EA1}" srcOrd="0" destOrd="0" presId="urn:microsoft.com/office/officeart/2005/8/layout/default"/>
    <dgm:cxn modelId="{5B046EA8-28A3-4CB2-B8E0-3C67ABEBE947}" srcId="{6E8580AE-E165-4F25-A36B-FA38D31FA44B}" destId="{6B504477-A0A4-4E10-8773-C4830FEDC86E}" srcOrd="13" destOrd="0" parTransId="{547B4ED4-C029-4A01-8DDE-33D59C27C418}" sibTransId="{11772780-24C2-408D-B10A-122975AA211A}"/>
    <dgm:cxn modelId="{1C93B4A9-8C11-4259-AFF5-CCCBE6DAEE0E}" srcId="{6E8580AE-E165-4F25-A36B-FA38D31FA44B}" destId="{F121B56F-D1C5-4481-90EB-5FA35AF4BD21}" srcOrd="19" destOrd="0" parTransId="{085EA722-E175-4453-8D3B-A5DF630A2231}" sibTransId="{915B65F9-FC56-468A-ABC2-CE507C33B5DE}"/>
    <dgm:cxn modelId="{27E08FAD-D5EF-4EF0-B7A4-AAD0E3F070F5}" type="presOf" srcId="{5634D7D5-6891-4EC8-9A4B-9EF18254344C}" destId="{E21BE902-8239-49DC-BB54-FE2FC920F8FB}" srcOrd="0" destOrd="0" presId="urn:microsoft.com/office/officeart/2005/8/layout/default"/>
    <dgm:cxn modelId="{1BB9D9AD-45A5-4AAD-BB3F-7719D7BE5158}" type="presOf" srcId="{D1ABEE45-AD7A-4713-BB39-253542F7D75A}" destId="{D70F901B-9B00-408F-B15A-8963D88D77EC}" srcOrd="0" destOrd="0" presId="urn:microsoft.com/office/officeart/2005/8/layout/default"/>
    <dgm:cxn modelId="{0DDFC4AF-1753-49D3-851F-1EC966B8228D}" type="presOf" srcId="{C62B21AC-58CB-415A-8C57-9455AE0B8C68}" destId="{6CBD385A-459A-4F51-8A96-4CAAE9BA3166}" srcOrd="0" destOrd="0" presId="urn:microsoft.com/office/officeart/2005/8/layout/default"/>
    <dgm:cxn modelId="{9D4ED7AF-7600-4325-9B6F-3054333BD234}" type="presOf" srcId="{81FAE441-B25A-49CD-A5D4-1CB47F3B1EE7}" destId="{94242A4F-C1CA-4466-BE8C-6A3D5FB53E37}" srcOrd="0" destOrd="0" presId="urn:microsoft.com/office/officeart/2005/8/layout/default"/>
    <dgm:cxn modelId="{A1948BB3-DEBB-4B37-94F2-4959B4E1676A}" srcId="{6E8580AE-E165-4F25-A36B-FA38D31FA44B}" destId="{7425CACA-D5B0-4977-B431-85245D3937B8}" srcOrd="61" destOrd="0" parTransId="{ED4CA629-6580-4064-9AFE-A8CAA433A7C9}" sibTransId="{982586F7-4004-4827-9302-CC763CFB8179}"/>
    <dgm:cxn modelId="{EBB642B7-ADD9-4EB0-A61D-D7BF97C23569}" srcId="{6E8580AE-E165-4F25-A36B-FA38D31FA44B}" destId="{BEBDF31F-DFE2-4245-BB5D-053B8B07D32A}" srcOrd="41" destOrd="0" parTransId="{353CC8D3-9BDF-4E95-BC4F-26C497C7602A}" sibTransId="{38F14F7C-D04E-41D3-89E9-D2E51024BD6E}"/>
    <dgm:cxn modelId="{F09F15BA-25DC-4554-AE53-A8CDF27EB14D}" srcId="{6E8580AE-E165-4F25-A36B-FA38D31FA44B}" destId="{2CAC919D-2AC9-4858-A142-BBEC92861271}" srcOrd="46" destOrd="0" parTransId="{78E126BD-26AA-4676-97F2-1A2AB5BA8932}" sibTransId="{E616CA9A-DB9F-4B83-851F-F18CCAFD3F83}"/>
    <dgm:cxn modelId="{71289EBA-4500-4D43-B1AC-59B2BBF01DE3}" srcId="{6E8580AE-E165-4F25-A36B-FA38D31FA44B}" destId="{DA0BF6BA-7855-4B08-9FAB-6C1938241745}" srcOrd="34" destOrd="0" parTransId="{C11315A9-9662-4AA8-96ED-AD8A1D12998E}" sibTransId="{BA245B20-CC46-4B1F-9EC6-F6C447FB6BE1}"/>
    <dgm:cxn modelId="{7DEED5BA-719D-4944-8E5B-6BA2F9A8447D}" srcId="{6E8580AE-E165-4F25-A36B-FA38D31FA44B}" destId="{B2C56C01-FC25-40F6-8779-BB8578F5C2A5}" srcOrd="43" destOrd="0" parTransId="{79776B3F-8774-4C53-B343-19597AB44D43}" sibTransId="{CB221172-62C3-4674-B61F-43255FEBFD8A}"/>
    <dgm:cxn modelId="{703363BD-F579-4A26-A9BF-45BC05756E82}" srcId="{6E8580AE-E165-4F25-A36B-FA38D31FA44B}" destId="{8C4223E5-9326-4839-96FC-62501E1AAC73}" srcOrd="11" destOrd="0" parTransId="{EDF196A4-5173-407B-84E4-D867C0E97497}" sibTransId="{F04CEC04-1771-4213-BBF5-8C3B58A292B8}"/>
    <dgm:cxn modelId="{AC4A00BE-EF35-46F8-93D2-B74B1C9FF597}" type="presOf" srcId="{2F3CDDC7-552B-4DE8-9872-516B28FABA06}" destId="{2436B8D6-5426-4287-B5A0-333E85D0C338}" srcOrd="0" destOrd="0" presId="urn:microsoft.com/office/officeart/2005/8/layout/default"/>
    <dgm:cxn modelId="{A94FCEC0-1ED6-4C31-AF9A-EBDE246A52A8}" srcId="{6E8580AE-E165-4F25-A36B-FA38D31FA44B}" destId="{2F3CDDC7-552B-4DE8-9872-516B28FABA06}" srcOrd="29" destOrd="0" parTransId="{742E916A-EBEA-4AD5-81B3-52D10E79DC2B}" sibTransId="{A6851FA0-15F0-4DD7-A550-276CD6836949}"/>
    <dgm:cxn modelId="{04AA7DC2-74E8-403E-A514-6A8743934035}" type="presOf" srcId="{F121B56F-D1C5-4481-90EB-5FA35AF4BD21}" destId="{214B35AE-3118-4B5A-9A04-C238D6C98BAE}" srcOrd="0" destOrd="0" presId="urn:microsoft.com/office/officeart/2005/8/layout/default"/>
    <dgm:cxn modelId="{E3B281C5-B372-4BFD-9FCF-B0937132744C}" srcId="{6E8580AE-E165-4F25-A36B-FA38D31FA44B}" destId="{1BC9AACD-B2CB-4A24-BD79-9DD49B1EDC13}" srcOrd="22" destOrd="0" parTransId="{37038A3D-D90C-4B7C-A054-A0BB3E7E326A}" sibTransId="{45F5BFF4-A866-4D9E-988C-E831543DE539}"/>
    <dgm:cxn modelId="{F112BBC6-91EB-41D6-AB4C-DC4BCCF3C902}" type="presOf" srcId="{6DBC3CFB-DD88-43B1-9FBB-A1770CFC1780}" destId="{D6E8D79A-FF29-4CE3-B9FB-2B1D97395E7F}" srcOrd="0" destOrd="0" presId="urn:microsoft.com/office/officeart/2005/8/layout/default"/>
    <dgm:cxn modelId="{7C219BCB-58E0-49DD-BDA9-CF37BB520259}" srcId="{6E8580AE-E165-4F25-A36B-FA38D31FA44B}" destId="{C9E2024B-6F77-4688-A4EA-F05F96549450}" srcOrd="63" destOrd="0" parTransId="{0A244345-63D5-4C14-BC3A-4FBD036916BB}" sibTransId="{D3B57FF3-9D5B-4D2B-AA1B-46A0E1A02EC4}"/>
    <dgm:cxn modelId="{39CB20CD-29DD-4A96-93B4-612DF8ACD989}" srcId="{6E8580AE-E165-4F25-A36B-FA38D31FA44B}" destId="{CDBC6D1A-BD3E-439F-9EE2-32011CF8E004}" srcOrd="16" destOrd="0" parTransId="{86BC9476-0C88-45FC-B212-7D4B09B9C7AC}" sibTransId="{566728B4-67ED-40F5-8F49-31E359B7AFD5}"/>
    <dgm:cxn modelId="{A249F0CF-40ED-402B-8C93-23BAA45790B7}" srcId="{6E8580AE-E165-4F25-A36B-FA38D31FA44B}" destId="{3905686D-095B-4668-9159-8C02FF5FCA48}" srcOrd="12" destOrd="0" parTransId="{0916FA8C-8C3D-4111-8825-8854AAA07101}" sibTransId="{5E5BE654-FC96-431E-80B6-06B708C98438}"/>
    <dgm:cxn modelId="{68E44FD3-2AC8-4C03-903C-511E66D8A5A5}" type="presOf" srcId="{B2AEB964-AE9D-40F8-BF72-B2A59F90994D}" destId="{90A2521C-3FE3-4269-A414-E39378CC80D9}" srcOrd="0" destOrd="0" presId="urn:microsoft.com/office/officeart/2005/8/layout/default"/>
    <dgm:cxn modelId="{955155D4-E1DE-458C-8EB3-FA1958F59962}" srcId="{6E8580AE-E165-4F25-A36B-FA38D31FA44B}" destId="{020CEE43-317D-44E0-8453-73844EB5EA96}" srcOrd="42" destOrd="0" parTransId="{BF48FFB3-3A42-4698-BDCA-4DC201CEE3D1}" sibTransId="{48F3136E-15DE-42DC-8014-1FD4FFC691C6}"/>
    <dgm:cxn modelId="{7ABF24E1-8A33-451B-8811-858C13390C17}" srcId="{6E8580AE-E165-4F25-A36B-FA38D31FA44B}" destId="{9A283E5E-81FB-4A49-AC4E-B210CC2AFD2A}" srcOrd="15" destOrd="0" parTransId="{F864FE8D-37B9-4E43-8236-D4416FEC9A2B}" sibTransId="{BAB582FB-81F7-4625-8400-873B92CFD3D7}"/>
    <dgm:cxn modelId="{D7D8F3E1-79E7-43E1-89F3-CEA6A1193DEB}" srcId="{6E8580AE-E165-4F25-A36B-FA38D31FA44B}" destId="{5DA8C615-38DB-40B5-9445-1D5AE0056707}" srcOrd="45" destOrd="0" parTransId="{3F979939-A917-4BFB-B441-EBCBEFD1B628}" sibTransId="{C4C9F52A-A5B1-4AFA-B264-8A6D432ED656}"/>
    <dgm:cxn modelId="{8CC90BE4-A0CC-48C6-AA02-B3FA79E4826E}" srcId="{6E8580AE-E165-4F25-A36B-FA38D31FA44B}" destId="{9AD68664-CCE1-48EF-9FA3-1AD99F5D1F69}" srcOrd="2" destOrd="0" parTransId="{445AD4C8-6D06-4D44-A9FB-A5B26C73DA48}" sibTransId="{53DAC7B0-84AC-4568-A774-245859AE5835}"/>
    <dgm:cxn modelId="{69ED7EE9-D3E1-402B-B2A7-F179B5418432}" srcId="{6E8580AE-E165-4F25-A36B-FA38D31FA44B}" destId="{D1ABEE45-AD7A-4713-BB39-253542F7D75A}" srcOrd="44" destOrd="0" parTransId="{A551A923-1846-4FB4-BFFF-C55180B72F37}" sibTransId="{13486EEA-EE54-465A-A91C-002B3E76AEF0}"/>
    <dgm:cxn modelId="{4DB130EA-2127-4435-A006-F5CF33AC0DB7}" type="presOf" srcId="{333CCDF1-A395-415C-A990-F40472C9332E}" destId="{124086CA-BDD0-405E-B0D8-B9CD798E0E39}" srcOrd="0" destOrd="0" presId="urn:microsoft.com/office/officeart/2005/8/layout/default"/>
    <dgm:cxn modelId="{1F3DC8EA-2CBF-450D-B555-32F6032D36D9}" srcId="{6E8580AE-E165-4F25-A36B-FA38D31FA44B}" destId="{2C74EBAB-3ADE-490C-A6BA-3646554124A9}" srcOrd="38" destOrd="0" parTransId="{B02DA6CA-EAC4-4EB6-8AE0-AD763FB01841}" sibTransId="{46A9436B-19D5-4E56-AB16-54B7351B7154}"/>
    <dgm:cxn modelId="{5BE69AEB-A75A-4BA9-9D2E-F90870A89DF4}" type="presOf" srcId="{671BE9F7-4A0E-4589-B720-79465E4F795A}" destId="{CB637A15-C5EC-48E4-B323-6F07C2B36CF9}" srcOrd="0" destOrd="0" presId="urn:microsoft.com/office/officeart/2005/8/layout/default"/>
    <dgm:cxn modelId="{38EC34ED-EEA6-4B71-8C95-6A92C139711D}" type="presOf" srcId="{78A997BC-B0FD-4C2B-A687-6EC00ACE7D26}" destId="{7550D05B-C57B-4BF2-98A0-F6F938B15104}" srcOrd="0" destOrd="0" presId="urn:microsoft.com/office/officeart/2005/8/layout/default"/>
    <dgm:cxn modelId="{CF7D3CEF-C828-43E1-86AC-FD23D0862949}" srcId="{6E8580AE-E165-4F25-A36B-FA38D31FA44B}" destId="{BE6CA0EE-FCE6-4E22-B757-E3EF1F2B36E9}" srcOrd="26" destOrd="0" parTransId="{CED69913-4FD8-4AC0-855E-5B395547A37A}" sibTransId="{A87FC9C2-0E5F-47DE-83C0-2CE4C10DA972}"/>
    <dgm:cxn modelId="{C25A79F1-A985-4276-A8EE-720D7A4F235B}" srcId="{6E8580AE-E165-4F25-A36B-FA38D31FA44B}" destId="{5B3044D3-B89C-4050-A316-44B6957514E2}" srcOrd="67" destOrd="0" parTransId="{B575C77A-D9B8-4C49-8F87-EEFEFE2BDA57}" sibTransId="{671D0746-3BA6-41B0-94CD-DFE0E896A172}"/>
    <dgm:cxn modelId="{AA0689F1-F664-4CF7-A44C-3B2F1D0AE97E}" type="presOf" srcId="{D5513C0D-153B-4C93-8676-B0AD8979C8ED}" destId="{76E48D85-3967-40C6-96F6-AEF195D581BB}" srcOrd="0" destOrd="0" presId="urn:microsoft.com/office/officeart/2005/8/layout/default"/>
    <dgm:cxn modelId="{2A4F96F1-6834-47D3-990C-D4573290E041}" srcId="{6E8580AE-E165-4F25-A36B-FA38D31FA44B}" destId="{478D3228-6C64-4678-B16A-5612B6F5734A}" srcOrd="20" destOrd="0" parTransId="{3D22C837-4A40-4E2D-96B6-21F1FE87643A}" sibTransId="{4926CEA0-21F8-4895-A11C-8614EB7A0399}"/>
    <dgm:cxn modelId="{682BF3F1-FE03-49FF-965D-A919362656D0}" type="presOf" srcId="{DA0BF6BA-7855-4B08-9FAB-6C1938241745}" destId="{3D82AB19-164D-45B8-8EE3-A810134DD2FB}" srcOrd="0" destOrd="0" presId="urn:microsoft.com/office/officeart/2005/8/layout/default"/>
    <dgm:cxn modelId="{0AEB4BF3-CCA7-4D97-A7A1-043F879A1BB0}" type="presOf" srcId="{95FF326C-2A1B-41AD-A13B-B89CABA93DE9}" destId="{C2D1768A-268A-49F1-BAB1-AA3B1F30D377}" srcOrd="0" destOrd="0" presId="urn:microsoft.com/office/officeart/2005/8/layout/default"/>
    <dgm:cxn modelId="{A0756DF3-6AF9-4116-A69F-0DA5A9835AED}" srcId="{6E8580AE-E165-4F25-A36B-FA38D31FA44B}" destId="{C5771B4A-D290-4DC2-9C26-B59766806E17}" srcOrd="17" destOrd="0" parTransId="{C9FDC768-F192-49CF-B2ED-83E6D9D02F54}" sibTransId="{E774C2BE-CA5F-4BE2-9900-2AEAAF8855B3}"/>
    <dgm:cxn modelId="{3889EFF3-411C-46C0-9ED1-3259B37D1F0B}" type="presOf" srcId="{35D39FD4-0C06-4081-82FB-F6E9BA9AF83A}" destId="{DC2CCBAA-7686-49AD-84C0-DE92CF995049}" srcOrd="0" destOrd="0" presId="urn:microsoft.com/office/officeart/2005/8/layout/default"/>
    <dgm:cxn modelId="{713C73F5-637C-4B6E-B1E5-478D857C00AC}" type="presOf" srcId="{FC0499D9-6D38-4CE5-A523-8DCDA5AB2BD2}" destId="{D686C033-8C3D-4C2F-94C8-11EE097C088D}" srcOrd="0" destOrd="0" presId="urn:microsoft.com/office/officeart/2005/8/layout/default"/>
    <dgm:cxn modelId="{D2DDD4FA-9BFC-4510-A7BB-3847DFDE15A1}" srcId="{6E8580AE-E165-4F25-A36B-FA38D31FA44B}" destId="{78036449-3659-416C-99DA-7D8CC978B69B}" srcOrd="69" destOrd="0" parTransId="{FC98D35A-A9DB-43F1-AA10-214999D526C0}" sibTransId="{919F3A72-517B-4F48-8814-DD3664270CF6}"/>
    <dgm:cxn modelId="{6FC973FC-992D-4F4C-86B8-EBBA0E6FC3B8}" type="presOf" srcId="{8EDBA3CC-4E61-4A5E-B5ED-D210B28C2F30}" destId="{643B08A8-6B9B-49AD-ACA0-F8C530C35783}" srcOrd="0" destOrd="0" presId="urn:microsoft.com/office/officeart/2005/8/layout/default"/>
    <dgm:cxn modelId="{48A3C7FD-661E-4DB3-8D76-0D02009FEC2E}" type="presOf" srcId="{E613F751-AA7B-4426-A4EF-DCE649030A27}" destId="{7137E6A0-E010-4036-BB77-DAC821CA69C0}" srcOrd="0" destOrd="0" presId="urn:microsoft.com/office/officeart/2005/8/layout/default"/>
    <dgm:cxn modelId="{DBB0BDFE-CE39-4809-A77F-F5BB559ECEC4}" srcId="{6E8580AE-E165-4F25-A36B-FA38D31FA44B}" destId="{333CCDF1-A395-415C-A990-F40472C9332E}" srcOrd="24" destOrd="0" parTransId="{E1111FA7-B439-43B6-90DA-79F6173C4F44}" sibTransId="{5AE2D25C-4437-4618-A40F-696FA7DDA91E}"/>
    <dgm:cxn modelId="{DCCC2E96-56CD-400D-843C-45BBE18D1081}" type="presParOf" srcId="{A4E9B638-9193-4315-A599-122356AB04D9}" destId="{7550D05B-C57B-4BF2-98A0-F6F938B15104}" srcOrd="0" destOrd="0" presId="urn:microsoft.com/office/officeart/2005/8/layout/default"/>
    <dgm:cxn modelId="{26067ECC-DE31-4955-BEC2-FC224920C9E8}" type="presParOf" srcId="{A4E9B638-9193-4315-A599-122356AB04D9}" destId="{D32334C6-1354-42B8-884A-A5B00A403227}" srcOrd="1" destOrd="0" presId="urn:microsoft.com/office/officeart/2005/8/layout/default"/>
    <dgm:cxn modelId="{B8570BDD-46B9-4B66-8C79-E47165513081}" type="presParOf" srcId="{A4E9B638-9193-4315-A599-122356AB04D9}" destId="{BAC14D23-EC3E-4D27-9119-0F7040F92BC2}" srcOrd="2" destOrd="0" presId="urn:microsoft.com/office/officeart/2005/8/layout/default"/>
    <dgm:cxn modelId="{5CCBCAA2-AFA5-4C9E-81EF-D2C936489A84}" type="presParOf" srcId="{A4E9B638-9193-4315-A599-122356AB04D9}" destId="{5EFEDA37-524C-4DAC-8C78-8C58C7C0893A}" srcOrd="3" destOrd="0" presId="urn:microsoft.com/office/officeart/2005/8/layout/default"/>
    <dgm:cxn modelId="{47735247-BA2A-4EEC-A31E-EA39C10B168F}" type="presParOf" srcId="{A4E9B638-9193-4315-A599-122356AB04D9}" destId="{226C61D6-133E-4CD2-ADAC-A992243958F1}" srcOrd="4" destOrd="0" presId="urn:microsoft.com/office/officeart/2005/8/layout/default"/>
    <dgm:cxn modelId="{CF7121D2-DF99-4F63-993B-2C9D8153CF4B}" type="presParOf" srcId="{A4E9B638-9193-4315-A599-122356AB04D9}" destId="{F6BAAF2C-31C2-4FDC-81BE-AC36814AC3D5}" srcOrd="5" destOrd="0" presId="urn:microsoft.com/office/officeart/2005/8/layout/default"/>
    <dgm:cxn modelId="{68B3A533-BB54-415D-94B9-27CFA35CF5A4}" type="presParOf" srcId="{A4E9B638-9193-4315-A599-122356AB04D9}" destId="{DC2CCBAA-7686-49AD-84C0-DE92CF995049}" srcOrd="6" destOrd="0" presId="urn:microsoft.com/office/officeart/2005/8/layout/default"/>
    <dgm:cxn modelId="{B211DED4-94A9-4F87-81EF-8FC0C36335FA}" type="presParOf" srcId="{A4E9B638-9193-4315-A599-122356AB04D9}" destId="{810A970C-5D13-4AB1-A0D9-1514CB7E72ED}" srcOrd="7" destOrd="0" presId="urn:microsoft.com/office/officeart/2005/8/layout/default"/>
    <dgm:cxn modelId="{8757C35B-2821-4CF9-9CE3-65CAD4BC4460}" type="presParOf" srcId="{A4E9B638-9193-4315-A599-122356AB04D9}" destId="{04660390-1F6F-4E15-A3BA-C41120C6CA81}" srcOrd="8" destOrd="0" presId="urn:microsoft.com/office/officeart/2005/8/layout/default"/>
    <dgm:cxn modelId="{4A1B5073-7078-4812-8479-0A9C7D86D112}" type="presParOf" srcId="{A4E9B638-9193-4315-A599-122356AB04D9}" destId="{D4F32D2C-05FF-4135-8DEB-E6FE7E72BD2F}" srcOrd="9" destOrd="0" presId="urn:microsoft.com/office/officeart/2005/8/layout/default"/>
    <dgm:cxn modelId="{09844456-DE2E-4AB7-979A-0416B7F121F6}" type="presParOf" srcId="{A4E9B638-9193-4315-A599-122356AB04D9}" destId="{D0265832-2002-49A4-B24F-C826BBE7CD41}" srcOrd="10" destOrd="0" presId="urn:microsoft.com/office/officeart/2005/8/layout/default"/>
    <dgm:cxn modelId="{5EF4B8A3-CE61-4CF2-9B38-24FE658ABA31}" type="presParOf" srcId="{A4E9B638-9193-4315-A599-122356AB04D9}" destId="{377DC7C1-BA7C-468A-8923-286BA2AC3D99}" srcOrd="11" destOrd="0" presId="urn:microsoft.com/office/officeart/2005/8/layout/default"/>
    <dgm:cxn modelId="{3CE39961-1FDD-47D2-8744-2C8BB8DB09BB}" type="presParOf" srcId="{A4E9B638-9193-4315-A599-122356AB04D9}" destId="{7BE9C1ED-F9FA-4AF2-8A38-AD58AEEC2837}" srcOrd="12" destOrd="0" presId="urn:microsoft.com/office/officeart/2005/8/layout/default"/>
    <dgm:cxn modelId="{D0146CCC-8771-4648-A443-E69AE0FD223D}" type="presParOf" srcId="{A4E9B638-9193-4315-A599-122356AB04D9}" destId="{99AAC58F-A665-462D-A0A9-03194794BB57}" srcOrd="13" destOrd="0" presId="urn:microsoft.com/office/officeart/2005/8/layout/default"/>
    <dgm:cxn modelId="{2D5994FF-78E1-48B8-8BDA-BE5155C606F9}" type="presParOf" srcId="{A4E9B638-9193-4315-A599-122356AB04D9}" destId="{E95460B9-805F-4DB1-8075-1E44BC53110F}" srcOrd="14" destOrd="0" presId="urn:microsoft.com/office/officeart/2005/8/layout/default"/>
    <dgm:cxn modelId="{5018A6F3-6BE6-48DF-A0E2-792C66917B9F}" type="presParOf" srcId="{A4E9B638-9193-4315-A599-122356AB04D9}" destId="{DEDBE5C7-1EB8-4A3C-A4A0-784CEFDEDB53}" srcOrd="15" destOrd="0" presId="urn:microsoft.com/office/officeart/2005/8/layout/default"/>
    <dgm:cxn modelId="{D82A7C88-59B9-4D05-B03F-FAE9E422EDCF}" type="presParOf" srcId="{A4E9B638-9193-4315-A599-122356AB04D9}" destId="{4F6CD892-6851-4C7C-A75C-33622E98FAF1}" srcOrd="16" destOrd="0" presId="urn:microsoft.com/office/officeart/2005/8/layout/default"/>
    <dgm:cxn modelId="{FA6DEE99-F2D9-476B-B4B5-BC64F27A542D}" type="presParOf" srcId="{A4E9B638-9193-4315-A599-122356AB04D9}" destId="{B941C2AD-9260-46B0-8DA7-142633C961C1}" srcOrd="17" destOrd="0" presId="urn:microsoft.com/office/officeart/2005/8/layout/default"/>
    <dgm:cxn modelId="{13A8AE2B-0EA6-4696-9765-9C3237113FCC}" type="presParOf" srcId="{A4E9B638-9193-4315-A599-122356AB04D9}" destId="{E857D808-DD8F-4FB0-BDE0-ED444186DA03}" srcOrd="18" destOrd="0" presId="urn:microsoft.com/office/officeart/2005/8/layout/default"/>
    <dgm:cxn modelId="{DE74F27A-5E0E-4227-8F81-857AB386E4F4}" type="presParOf" srcId="{A4E9B638-9193-4315-A599-122356AB04D9}" destId="{40AF66FC-7551-4D2D-9BE2-019EB8DD3491}" srcOrd="19" destOrd="0" presId="urn:microsoft.com/office/officeart/2005/8/layout/default"/>
    <dgm:cxn modelId="{D3398A1C-F7CE-4E22-B6EE-EB75D7839A5B}" type="presParOf" srcId="{A4E9B638-9193-4315-A599-122356AB04D9}" destId="{B11170F2-9A50-423B-98B7-A28DBBCAA2AC}" srcOrd="20" destOrd="0" presId="urn:microsoft.com/office/officeart/2005/8/layout/default"/>
    <dgm:cxn modelId="{581ECE64-93E1-4EE6-A25F-3E288D78D8EF}" type="presParOf" srcId="{A4E9B638-9193-4315-A599-122356AB04D9}" destId="{05AC53CD-39BA-48B8-9353-6FE4ACB4537F}" srcOrd="21" destOrd="0" presId="urn:microsoft.com/office/officeart/2005/8/layout/default"/>
    <dgm:cxn modelId="{E60A4AA9-0408-4038-982F-7DCE9B07A4EA}" type="presParOf" srcId="{A4E9B638-9193-4315-A599-122356AB04D9}" destId="{DAC0B4A1-B345-4DDF-A5B9-03EB5EF8A696}" srcOrd="22" destOrd="0" presId="urn:microsoft.com/office/officeart/2005/8/layout/default"/>
    <dgm:cxn modelId="{C2CAFC0E-9379-4F3B-9A4D-A47969C47B84}" type="presParOf" srcId="{A4E9B638-9193-4315-A599-122356AB04D9}" destId="{FB157109-38DD-4A90-8F9C-80A223C51880}" srcOrd="23" destOrd="0" presId="urn:microsoft.com/office/officeart/2005/8/layout/default"/>
    <dgm:cxn modelId="{8925B86B-5FC0-4FFA-91CB-742B4C9391A7}" type="presParOf" srcId="{A4E9B638-9193-4315-A599-122356AB04D9}" destId="{D95507C2-94AB-4734-BAF7-8227B2AFD2A8}" srcOrd="24" destOrd="0" presId="urn:microsoft.com/office/officeart/2005/8/layout/default"/>
    <dgm:cxn modelId="{324DA2F4-27BC-437E-8327-1D4939F4A8C2}" type="presParOf" srcId="{A4E9B638-9193-4315-A599-122356AB04D9}" destId="{EFDD6827-27DF-445B-BF94-190FB175EC32}" srcOrd="25" destOrd="0" presId="urn:microsoft.com/office/officeart/2005/8/layout/default"/>
    <dgm:cxn modelId="{F8562825-FAA4-4FB4-BC62-9ED1600A040E}" type="presParOf" srcId="{A4E9B638-9193-4315-A599-122356AB04D9}" destId="{1F238430-D58B-40C6-BB37-2C3E5849C40B}" srcOrd="26" destOrd="0" presId="urn:microsoft.com/office/officeart/2005/8/layout/default"/>
    <dgm:cxn modelId="{D77F57AD-7E13-4DA7-97A7-6AC3AB25F2CB}" type="presParOf" srcId="{A4E9B638-9193-4315-A599-122356AB04D9}" destId="{C303A420-2681-418A-918F-AC2A2A36C756}" srcOrd="27" destOrd="0" presId="urn:microsoft.com/office/officeart/2005/8/layout/default"/>
    <dgm:cxn modelId="{B0C5C04E-C716-4992-BA2A-A724A05A403C}" type="presParOf" srcId="{A4E9B638-9193-4315-A599-122356AB04D9}" destId="{9E9777C7-B42F-4036-A534-333E7C36A482}" srcOrd="28" destOrd="0" presId="urn:microsoft.com/office/officeart/2005/8/layout/default"/>
    <dgm:cxn modelId="{1E3F9775-C611-45F8-8313-324C28A1A43C}" type="presParOf" srcId="{A4E9B638-9193-4315-A599-122356AB04D9}" destId="{B187FE3F-68B1-46A9-8C40-68DF5BCD967D}" srcOrd="29" destOrd="0" presId="urn:microsoft.com/office/officeart/2005/8/layout/default"/>
    <dgm:cxn modelId="{8AF7B3E8-F2B8-4CE7-B05E-EB1EDB9CD595}" type="presParOf" srcId="{A4E9B638-9193-4315-A599-122356AB04D9}" destId="{2B1D77B0-0EB7-4DD1-BD66-4727A0B01104}" srcOrd="30" destOrd="0" presId="urn:microsoft.com/office/officeart/2005/8/layout/default"/>
    <dgm:cxn modelId="{3EF440B3-8FAF-4412-8112-8D0CF1975FDA}" type="presParOf" srcId="{A4E9B638-9193-4315-A599-122356AB04D9}" destId="{9A419C02-7B0E-4042-A066-CFAF4847D5E5}" srcOrd="31" destOrd="0" presId="urn:microsoft.com/office/officeart/2005/8/layout/default"/>
    <dgm:cxn modelId="{4F59FCF4-BE53-4F93-A8AE-CC9C8FC3988F}" type="presParOf" srcId="{A4E9B638-9193-4315-A599-122356AB04D9}" destId="{9504D515-87BF-4517-8F45-1EDB2B33F4B1}" srcOrd="32" destOrd="0" presId="urn:microsoft.com/office/officeart/2005/8/layout/default"/>
    <dgm:cxn modelId="{F0F1DFEF-4E54-4873-9895-8434BB6E88D7}" type="presParOf" srcId="{A4E9B638-9193-4315-A599-122356AB04D9}" destId="{C1359203-A47A-4D3E-90FC-945DF3C9DFE2}" srcOrd="33" destOrd="0" presId="urn:microsoft.com/office/officeart/2005/8/layout/default"/>
    <dgm:cxn modelId="{C29BDCCF-9EDB-48FB-A3D5-8E2C77499C7B}" type="presParOf" srcId="{A4E9B638-9193-4315-A599-122356AB04D9}" destId="{9899F519-A68E-4A8C-8302-CC1D1DD6AB1E}" srcOrd="34" destOrd="0" presId="urn:microsoft.com/office/officeart/2005/8/layout/default"/>
    <dgm:cxn modelId="{FC1F1AE0-9B5A-435B-AE76-1AFF9162A3DC}" type="presParOf" srcId="{A4E9B638-9193-4315-A599-122356AB04D9}" destId="{D53628A0-EF9E-4A2A-BA14-6E7072CEF114}" srcOrd="35" destOrd="0" presId="urn:microsoft.com/office/officeart/2005/8/layout/default"/>
    <dgm:cxn modelId="{5B9F8BAA-CFD8-48E9-A677-19C37F3D4F2F}" type="presParOf" srcId="{A4E9B638-9193-4315-A599-122356AB04D9}" destId="{F021F536-9D7F-4947-AEEC-062A2B5D86C3}" srcOrd="36" destOrd="0" presId="urn:microsoft.com/office/officeart/2005/8/layout/default"/>
    <dgm:cxn modelId="{0CC69563-9398-4350-8111-A4E4A9BCD0B7}" type="presParOf" srcId="{A4E9B638-9193-4315-A599-122356AB04D9}" destId="{4B6D1E0A-C2B6-4106-BCC0-227C1A6D87BE}" srcOrd="37" destOrd="0" presId="urn:microsoft.com/office/officeart/2005/8/layout/default"/>
    <dgm:cxn modelId="{8384785D-5317-4F6B-9091-FBBCF032F0E8}" type="presParOf" srcId="{A4E9B638-9193-4315-A599-122356AB04D9}" destId="{214B35AE-3118-4B5A-9A04-C238D6C98BAE}" srcOrd="38" destOrd="0" presId="urn:microsoft.com/office/officeart/2005/8/layout/default"/>
    <dgm:cxn modelId="{B92C444A-0DA2-4A45-B8ED-8CCF2845D2CB}" type="presParOf" srcId="{A4E9B638-9193-4315-A599-122356AB04D9}" destId="{7206E429-077A-4785-91B0-DBE3A0322F82}" srcOrd="39" destOrd="0" presId="urn:microsoft.com/office/officeart/2005/8/layout/default"/>
    <dgm:cxn modelId="{33E515BF-BE7C-447D-8C2A-4519087D6FF2}" type="presParOf" srcId="{A4E9B638-9193-4315-A599-122356AB04D9}" destId="{CC785639-6B40-491D-A677-3465100F3D57}" srcOrd="40" destOrd="0" presId="urn:microsoft.com/office/officeart/2005/8/layout/default"/>
    <dgm:cxn modelId="{7BC7B635-7C5D-422F-B485-E4A26E6F6A95}" type="presParOf" srcId="{A4E9B638-9193-4315-A599-122356AB04D9}" destId="{0D854B7A-31EB-4F78-AB34-68CD88DF6EB0}" srcOrd="41" destOrd="0" presId="urn:microsoft.com/office/officeart/2005/8/layout/default"/>
    <dgm:cxn modelId="{535E2AA4-E47E-4BBE-B1D1-550D391F37C0}" type="presParOf" srcId="{A4E9B638-9193-4315-A599-122356AB04D9}" destId="{5D25242B-4349-4FB7-AAC9-B5E41858AFBB}" srcOrd="42" destOrd="0" presId="urn:microsoft.com/office/officeart/2005/8/layout/default"/>
    <dgm:cxn modelId="{E71E7C81-9AD1-4AAE-816B-AD02DE0897EC}" type="presParOf" srcId="{A4E9B638-9193-4315-A599-122356AB04D9}" destId="{0546CD20-C4E9-4176-BC40-4E0DFC327C2B}" srcOrd="43" destOrd="0" presId="urn:microsoft.com/office/officeart/2005/8/layout/default"/>
    <dgm:cxn modelId="{58BDF6C9-8365-405B-BF2B-C1B12F98EF94}" type="presParOf" srcId="{A4E9B638-9193-4315-A599-122356AB04D9}" destId="{2194D030-96BD-4E5B-8CE7-714CC8EE50C0}" srcOrd="44" destOrd="0" presId="urn:microsoft.com/office/officeart/2005/8/layout/default"/>
    <dgm:cxn modelId="{1F1B810B-93E1-419E-8171-63BEF744DEEA}" type="presParOf" srcId="{A4E9B638-9193-4315-A599-122356AB04D9}" destId="{A19185C5-803E-4F20-B8BF-76B1874DD326}" srcOrd="45" destOrd="0" presId="urn:microsoft.com/office/officeart/2005/8/layout/default"/>
    <dgm:cxn modelId="{34298238-FFF7-4AD0-AD4D-2D36C5ABDBEB}" type="presParOf" srcId="{A4E9B638-9193-4315-A599-122356AB04D9}" destId="{7137E6A0-E010-4036-BB77-DAC821CA69C0}" srcOrd="46" destOrd="0" presId="urn:microsoft.com/office/officeart/2005/8/layout/default"/>
    <dgm:cxn modelId="{EA37B083-6DAD-453E-8583-47674B746877}" type="presParOf" srcId="{A4E9B638-9193-4315-A599-122356AB04D9}" destId="{18D4027A-9B04-41B8-B264-F860ED6E3ACF}" srcOrd="47" destOrd="0" presId="urn:microsoft.com/office/officeart/2005/8/layout/default"/>
    <dgm:cxn modelId="{8470A18E-665C-42FB-BC58-6ABA701A6A99}" type="presParOf" srcId="{A4E9B638-9193-4315-A599-122356AB04D9}" destId="{124086CA-BDD0-405E-B0D8-B9CD798E0E39}" srcOrd="48" destOrd="0" presId="urn:microsoft.com/office/officeart/2005/8/layout/default"/>
    <dgm:cxn modelId="{8F552F3D-6863-4B54-A1FA-E65E5A6AE5F8}" type="presParOf" srcId="{A4E9B638-9193-4315-A599-122356AB04D9}" destId="{5A1E98A5-06ED-494B-8CFF-3052BEDC62B9}" srcOrd="49" destOrd="0" presId="urn:microsoft.com/office/officeart/2005/8/layout/default"/>
    <dgm:cxn modelId="{0F71CA35-29BF-433A-ABF9-2DF02BF79330}" type="presParOf" srcId="{A4E9B638-9193-4315-A599-122356AB04D9}" destId="{4308FFBF-619D-484B-A2C5-7B5FBD5802E5}" srcOrd="50" destOrd="0" presId="urn:microsoft.com/office/officeart/2005/8/layout/default"/>
    <dgm:cxn modelId="{3230737F-C292-4C22-9ACE-23AACC2501BD}" type="presParOf" srcId="{A4E9B638-9193-4315-A599-122356AB04D9}" destId="{0BDF3232-7792-4A95-8512-24005225CBCA}" srcOrd="51" destOrd="0" presId="urn:microsoft.com/office/officeart/2005/8/layout/default"/>
    <dgm:cxn modelId="{791C33FA-D392-4A68-9273-20B4903BB1BF}" type="presParOf" srcId="{A4E9B638-9193-4315-A599-122356AB04D9}" destId="{21996FE5-9303-478E-B8D4-9259ABF8EDAE}" srcOrd="52" destOrd="0" presId="urn:microsoft.com/office/officeart/2005/8/layout/default"/>
    <dgm:cxn modelId="{C0377128-1F31-41C9-ACF0-64460719628B}" type="presParOf" srcId="{A4E9B638-9193-4315-A599-122356AB04D9}" destId="{8DBDABC8-A668-4EB1-80D4-7EF36CE9EB20}" srcOrd="53" destOrd="0" presId="urn:microsoft.com/office/officeart/2005/8/layout/default"/>
    <dgm:cxn modelId="{1BF0DCFE-7937-43E5-AB69-3B83F976258A}" type="presParOf" srcId="{A4E9B638-9193-4315-A599-122356AB04D9}" destId="{C2D1768A-268A-49F1-BAB1-AA3B1F30D377}" srcOrd="54" destOrd="0" presId="urn:microsoft.com/office/officeart/2005/8/layout/default"/>
    <dgm:cxn modelId="{6CAC084E-570E-4F2E-B74D-C81631B3C8BE}" type="presParOf" srcId="{A4E9B638-9193-4315-A599-122356AB04D9}" destId="{1DE848F1-FBB0-4924-8F05-3885E9DFAEB7}" srcOrd="55" destOrd="0" presId="urn:microsoft.com/office/officeart/2005/8/layout/default"/>
    <dgm:cxn modelId="{C66C3FA1-1470-4CE7-B093-8CEBFE8C123F}" type="presParOf" srcId="{A4E9B638-9193-4315-A599-122356AB04D9}" destId="{94242A4F-C1CA-4466-BE8C-6A3D5FB53E37}" srcOrd="56" destOrd="0" presId="urn:microsoft.com/office/officeart/2005/8/layout/default"/>
    <dgm:cxn modelId="{62F7CD21-1AD4-4F9B-9C87-7B25ADEA26C4}" type="presParOf" srcId="{A4E9B638-9193-4315-A599-122356AB04D9}" destId="{5BE9D17C-B36D-4DE2-91B8-E63E85F7802A}" srcOrd="57" destOrd="0" presId="urn:microsoft.com/office/officeart/2005/8/layout/default"/>
    <dgm:cxn modelId="{51CF7E45-FA06-401D-958D-2DAB90B8234E}" type="presParOf" srcId="{A4E9B638-9193-4315-A599-122356AB04D9}" destId="{2436B8D6-5426-4287-B5A0-333E85D0C338}" srcOrd="58" destOrd="0" presId="urn:microsoft.com/office/officeart/2005/8/layout/default"/>
    <dgm:cxn modelId="{7884DC3F-05F6-49D5-A385-D54F49E7D373}" type="presParOf" srcId="{A4E9B638-9193-4315-A599-122356AB04D9}" destId="{3DF92AC1-C237-4883-9983-954F58608DCF}" srcOrd="59" destOrd="0" presId="urn:microsoft.com/office/officeart/2005/8/layout/default"/>
    <dgm:cxn modelId="{855D19FD-9779-41D6-BC11-82BE5016EAE5}" type="presParOf" srcId="{A4E9B638-9193-4315-A599-122356AB04D9}" destId="{2E10A710-F956-4BB4-BEC0-C92857D82D04}" srcOrd="60" destOrd="0" presId="urn:microsoft.com/office/officeart/2005/8/layout/default"/>
    <dgm:cxn modelId="{1F5DE594-C69F-438A-B715-1BEA4723CD6C}" type="presParOf" srcId="{A4E9B638-9193-4315-A599-122356AB04D9}" destId="{F7C36C0E-FF9E-4A61-9527-91D914A9655F}" srcOrd="61" destOrd="0" presId="urn:microsoft.com/office/officeart/2005/8/layout/default"/>
    <dgm:cxn modelId="{637F6117-10BC-480D-A22D-5E0D42C2BBDC}" type="presParOf" srcId="{A4E9B638-9193-4315-A599-122356AB04D9}" destId="{90A2521C-3FE3-4269-A414-E39378CC80D9}" srcOrd="62" destOrd="0" presId="urn:microsoft.com/office/officeart/2005/8/layout/default"/>
    <dgm:cxn modelId="{B3C501D1-1005-48D9-B8BC-6BB295451341}" type="presParOf" srcId="{A4E9B638-9193-4315-A599-122356AB04D9}" destId="{DAF43603-EBBB-43F9-902F-C7A7F2EF6FCE}" srcOrd="63" destOrd="0" presId="urn:microsoft.com/office/officeart/2005/8/layout/default"/>
    <dgm:cxn modelId="{EF640BF3-1518-4852-AB78-2B7A4D73881F}" type="presParOf" srcId="{A4E9B638-9193-4315-A599-122356AB04D9}" destId="{C775B822-113A-4680-9271-194958227B49}" srcOrd="64" destOrd="0" presId="urn:microsoft.com/office/officeart/2005/8/layout/default"/>
    <dgm:cxn modelId="{7620B781-643B-4C02-8FD7-0E62409A287B}" type="presParOf" srcId="{A4E9B638-9193-4315-A599-122356AB04D9}" destId="{D31AC2D5-CEDA-4F09-9BAD-6FCF6449677E}" srcOrd="65" destOrd="0" presId="urn:microsoft.com/office/officeart/2005/8/layout/default"/>
    <dgm:cxn modelId="{84366CC2-420D-4D55-B2B6-328430D8F4EB}" type="presParOf" srcId="{A4E9B638-9193-4315-A599-122356AB04D9}" destId="{FA9614EF-EB5B-4DEB-9FDC-9AA50130DC4A}" srcOrd="66" destOrd="0" presId="urn:microsoft.com/office/officeart/2005/8/layout/default"/>
    <dgm:cxn modelId="{5947E9CF-0AEF-4856-AAB6-004974E76D07}" type="presParOf" srcId="{A4E9B638-9193-4315-A599-122356AB04D9}" destId="{4590C8A5-AC06-4FD8-99E5-E703FF11CB8D}" srcOrd="67" destOrd="0" presId="urn:microsoft.com/office/officeart/2005/8/layout/default"/>
    <dgm:cxn modelId="{F47E7C8D-0994-43E0-87B3-CA5A31FD940C}" type="presParOf" srcId="{A4E9B638-9193-4315-A599-122356AB04D9}" destId="{3D82AB19-164D-45B8-8EE3-A810134DD2FB}" srcOrd="68" destOrd="0" presId="urn:microsoft.com/office/officeart/2005/8/layout/default"/>
    <dgm:cxn modelId="{1FE2FB4B-AFC4-4336-ACE4-C46F7960D50F}" type="presParOf" srcId="{A4E9B638-9193-4315-A599-122356AB04D9}" destId="{D8697AC2-C3EE-48FB-B492-E79DD59D8679}" srcOrd="69" destOrd="0" presId="urn:microsoft.com/office/officeart/2005/8/layout/default"/>
    <dgm:cxn modelId="{92D69EB0-475E-4EAC-B6C0-6A5B33734D62}" type="presParOf" srcId="{A4E9B638-9193-4315-A599-122356AB04D9}" destId="{A2626D42-2FE1-456E-AB12-0D43DEAFE7FD}" srcOrd="70" destOrd="0" presId="urn:microsoft.com/office/officeart/2005/8/layout/default"/>
    <dgm:cxn modelId="{21DB74C1-92A4-430F-8DA6-CA17036703D3}" type="presParOf" srcId="{A4E9B638-9193-4315-A599-122356AB04D9}" destId="{C10855E1-FF4D-4DFE-A137-347787EAC3F5}" srcOrd="71" destOrd="0" presId="urn:microsoft.com/office/officeart/2005/8/layout/default"/>
    <dgm:cxn modelId="{6C851FFD-C3E1-4739-9269-4270C85652CA}" type="presParOf" srcId="{A4E9B638-9193-4315-A599-122356AB04D9}" destId="{CFEF60EA-9362-443A-8FB0-B923DCF95379}" srcOrd="72" destOrd="0" presId="urn:microsoft.com/office/officeart/2005/8/layout/default"/>
    <dgm:cxn modelId="{B423CF19-E69A-4649-BE8B-F3168C6CF458}" type="presParOf" srcId="{A4E9B638-9193-4315-A599-122356AB04D9}" destId="{2B92DA55-63EE-48E8-A46C-BCA0E3F42D26}" srcOrd="73" destOrd="0" presId="urn:microsoft.com/office/officeart/2005/8/layout/default"/>
    <dgm:cxn modelId="{77FD6749-E40A-44C2-BC44-C5F7499B17B6}" type="presParOf" srcId="{A4E9B638-9193-4315-A599-122356AB04D9}" destId="{6BA9131F-DF2D-4385-B6D8-8438C22EE201}" srcOrd="74" destOrd="0" presId="urn:microsoft.com/office/officeart/2005/8/layout/default"/>
    <dgm:cxn modelId="{97FBFDE3-80E4-4CD1-AEE5-D7C4EB211019}" type="presParOf" srcId="{A4E9B638-9193-4315-A599-122356AB04D9}" destId="{D382EF35-4201-48F0-A7C4-5B6F0718C686}" srcOrd="75" destOrd="0" presId="urn:microsoft.com/office/officeart/2005/8/layout/default"/>
    <dgm:cxn modelId="{4FEE5CC5-8026-4D1A-BFCA-04338D374697}" type="presParOf" srcId="{A4E9B638-9193-4315-A599-122356AB04D9}" destId="{E39FA08C-8F04-4847-803E-A985A76077B2}" srcOrd="76" destOrd="0" presId="urn:microsoft.com/office/officeart/2005/8/layout/default"/>
    <dgm:cxn modelId="{77181C9E-C47F-453F-BA22-67AB5AC0AFF1}" type="presParOf" srcId="{A4E9B638-9193-4315-A599-122356AB04D9}" destId="{4E4750BA-F1D1-4760-BEE0-2F86DB560C70}" srcOrd="77" destOrd="0" presId="urn:microsoft.com/office/officeart/2005/8/layout/default"/>
    <dgm:cxn modelId="{58B10BE5-1510-46D9-A6B6-B86ADA04641D}" type="presParOf" srcId="{A4E9B638-9193-4315-A599-122356AB04D9}" destId="{20498EEC-D12B-46DA-A88D-D7DB1D97C899}" srcOrd="78" destOrd="0" presId="urn:microsoft.com/office/officeart/2005/8/layout/default"/>
    <dgm:cxn modelId="{4DAAD791-ABC1-402E-AA26-E0C4FAAB38C7}" type="presParOf" srcId="{A4E9B638-9193-4315-A599-122356AB04D9}" destId="{2C5CE376-4B22-41E0-8DB0-93A3CF1227A7}" srcOrd="79" destOrd="0" presId="urn:microsoft.com/office/officeart/2005/8/layout/default"/>
    <dgm:cxn modelId="{091A29DE-0012-408C-AEA1-A65EB0ECFA22}" type="presParOf" srcId="{A4E9B638-9193-4315-A599-122356AB04D9}" destId="{76E48D85-3967-40C6-96F6-AEF195D581BB}" srcOrd="80" destOrd="0" presId="urn:microsoft.com/office/officeart/2005/8/layout/default"/>
    <dgm:cxn modelId="{0049A007-D162-4C4E-8292-6BDB6C4A5BA7}" type="presParOf" srcId="{A4E9B638-9193-4315-A599-122356AB04D9}" destId="{B000B67E-4722-4E84-B8C2-4F62F16B6BE0}" srcOrd="81" destOrd="0" presId="urn:microsoft.com/office/officeart/2005/8/layout/default"/>
    <dgm:cxn modelId="{5619BE8D-296A-4266-BBE3-3101015EA2B9}" type="presParOf" srcId="{A4E9B638-9193-4315-A599-122356AB04D9}" destId="{2FE08B55-1C3E-48E1-949D-B7C4F33AA933}" srcOrd="82" destOrd="0" presId="urn:microsoft.com/office/officeart/2005/8/layout/default"/>
    <dgm:cxn modelId="{95160409-47BC-466C-9D8E-ACE49A7731CC}" type="presParOf" srcId="{A4E9B638-9193-4315-A599-122356AB04D9}" destId="{4CB50306-1716-477E-A513-B532CA4846CB}" srcOrd="83" destOrd="0" presId="urn:microsoft.com/office/officeart/2005/8/layout/default"/>
    <dgm:cxn modelId="{2394EF14-8918-4636-A9F9-0A7F945D80CF}" type="presParOf" srcId="{A4E9B638-9193-4315-A599-122356AB04D9}" destId="{D1969169-F9B2-49CE-A679-8F16EA8DBE2A}" srcOrd="84" destOrd="0" presId="urn:microsoft.com/office/officeart/2005/8/layout/default"/>
    <dgm:cxn modelId="{6EA7A786-0341-4EE3-8F1F-A1A2210B1789}" type="presParOf" srcId="{A4E9B638-9193-4315-A599-122356AB04D9}" destId="{0A7CBE7A-D430-4E21-88D9-96F9515759D2}" srcOrd="85" destOrd="0" presId="urn:microsoft.com/office/officeart/2005/8/layout/default"/>
    <dgm:cxn modelId="{3AF99142-66BA-4363-AFCB-228E241D822E}" type="presParOf" srcId="{A4E9B638-9193-4315-A599-122356AB04D9}" destId="{B8FB8041-9B5C-4583-B7F2-072C8E2578EF}" srcOrd="86" destOrd="0" presId="urn:microsoft.com/office/officeart/2005/8/layout/default"/>
    <dgm:cxn modelId="{8E96D75A-92B9-476C-9F8C-1F0643446097}" type="presParOf" srcId="{A4E9B638-9193-4315-A599-122356AB04D9}" destId="{A6D78DB6-0990-4696-9B3B-381E4508B4EF}" srcOrd="87" destOrd="0" presId="urn:microsoft.com/office/officeart/2005/8/layout/default"/>
    <dgm:cxn modelId="{8E8FA073-8BED-4622-9F92-6E1CF03FCE03}" type="presParOf" srcId="{A4E9B638-9193-4315-A599-122356AB04D9}" destId="{D70F901B-9B00-408F-B15A-8963D88D77EC}" srcOrd="88" destOrd="0" presId="urn:microsoft.com/office/officeart/2005/8/layout/default"/>
    <dgm:cxn modelId="{B7FF5016-D164-4B64-82FD-9C35AE56A784}" type="presParOf" srcId="{A4E9B638-9193-4315-A599-122356AB04D9}" destId="{CA50BB0F-40A7-499B-907A-E2277D9BD093}" srcOrd="89" destOrd="0" presId="urn:microsoft.com/office/officeart/2005/8/layout/default"/>
    <dgm:cxn modelId="{D4527D58-BB9C-4607-B68A-B6ACE6D00C91}" type="presParOf" srcId="{A4E9B638-9193-4315-A599-122356AB04D9}" destId="{738E53BC-B4B2-4740-9C57-0B897AB4D3FA}" srcOrd="90" destOrd="0" presId="urn:microsoft.com/office/officeart/2005/8/layout/default"/>
    <dgm:cxn modelId="{C6504669-7691-4B86-A0E3-FDFA59406BDD}" type="presParOf" srcId="{A4E9B638-9193-4315-A599-122356AB04D9}" destId="{1756D137-3051-4D5A-8EE9-9C5E974A9991}" srcOrd="91" destOrd="0" presId="urn:microsoft.com/office/officeart/2005/8/layout/default"/>
    <dgm:cxn modelId="{3B73454E-39D3-47C3-AFB4-865565E3BD4B}" type="presParOf" srcId="{A4E9B638-9193-4315-A599-122356AB04D9}" destId="{FB4AD733-A329-420C-8FB6-947234A3DF38}" srcOrd="92" destOrd="0" presId="urn:microsoft.com/office/officeart/2005/8/layout/default"/>
    <dgm:cxn modelId="{9E715662-8F2E-4409-B82F-BA375B290F9D}" type="presParOf" srcId="{A4E9B638-9193-4315-A599-122356AB04D9}" destId="{52A1ACEC-6AB3-4161-B4A0-1F17EE598649}" srcOrd="93" destOrd="0" presId="urn:microsoft.com/office/officeart/2005/8/layout/default"/>
    <dgm:cxn modelId="{8021F2B7-882B-4220-8BC4-14D3CFB215FF}" type="presParOf" srcId="{A4E9B638-9193-4315-A599-122356AB04D9}" destId="{52F17298-644C-4330-B56E-F7E56C04E2E3}" srcOrd="94" destOrd="0" presId="urn:microsoft.com/office/officeart/2005/8/layout/default"/>
    <dgm:cxn modelId="{06B79F64-8544-45B3-A265-39DD33F9441B}" type="presParOf" srcId="{A4E9B638-9193-4315-A599-122356AB04D9}" destId="{E824692C-1605-45CA-897A-D9F3DD834693}" srcOrd="95" destOrd="0" presId="urn:microsoft.com/office/officeart/2005/8/layout/default"/>
    <dgm:cxn modelId="{95E52EB6-3C6C-4F7B-9E86-C86842B67D28}" type="presParOf" srcId="{A4E9B638-9193-4315-A599-122356AB04D9}" destId="{CF0E64E4-84A6-47A4-8045-0D0A29961723}" srcOrd="96" destOrd="0" presId="urn:microsoft.com/office/officeart/2005/8/layout/default"/>
    <dgm:cxn modelId="{222537E4-F868-4882-B19B-B8C0F5B084E6}" type="presParOf" srcId="{A4E9B638-9193-4315-A599-122356AB04D9}" destId="{B6545CFA-0064-43FA-8785-F87BEFF0BED3}" srcOrd="97" destOrd="0" presId="urn:microsoft.com/office/officeart/2005/8/layout/default"/>
    <dgm:cxn modelId="{5092E553-398B-4866-AA20-88438505219A}" type="presParOf" srcId="{A4E9B638-9193-4315-A599-122356AB04D9}" destId="{4A09B1E8-F4F7-4953-B4BD-684614482B17}" srcOrd="98" destOrd="0" presId="urn:microsoft.com/office/officeart/2005/8/layout/default"/>
    <dgm:cxn modelId="{0FF09C9F-318E-45EB-B2FC-4A578418E301}" type="presParOf" srcId="{A4E9B638-9193-4315-A599-122356AB04D9}" destId="{E2E63BEE-F583-4543-AC5B-CAE33683ED87}" srcOrd="99" destOrd="0" presId="urn:microsoft.com/office/officeart/2005/8/layout/default"/>
    <dgm:cxn modelId="{512C1D57-C287-48BB-9006-286563DDAB48}" type="presParOf" srcId="{A4E9B638-9193-4315-A599-122356AB04D9}" destId="{527D6F5F-C6E1-4F03-A1E2-5AC0204646BF}" srcOrd="100" destOrd="0" presId="urn:microsoft.com/office/officeart/2005/8/layout/default"/>
    <dgm:cxn modelId="{E344AC9C-8C66-4318-B2F6-4C31EF12FC31}" type="presParOf" srcId="{A4E9B638-9193-4315-A599-122356AB04D9}" destId="{925A8F3E-4FF7-4593-91F3-889A6930F915}" srcOrd="101" destOrd="0" presId="urn:microsoft.com/office/officeart/2005/8/layout/default"/>
    <dgm:cxn modelId="{B32E11CA-F602-4062-8E51-1107DEF7B6FC}" type="presParOf" srcId="{A4E9B638-9193-4315-A599-122356AB04D9}" destId="{33E222AE-323D-48B6-B67D-70B375CD07BA}" srcOrd="102" destOrd="0" presId="urn:microsoft.com/office/officeart/2005/8/layout/default"/>
    <dgm:cxn modelId="{674897C2-2B1D-4A0A-AECC-CCDA4758E5AC}" type="presParOf" srcId="{A4E9B638-9193-4315-A599-122356AB04D9}" destId="{492F0EC6-ECC1-4D0D-B737-8B0BC67F991C}" srcOrd="103" destOrd="0" presId="urn:microsoft.com/office/officeart/2005/8/layout/default"/>
    <dgm:cxn modelId="{0C99A6F4-9D53-4A4C-A4DB-335F534F6445}" type="presParOf" srcId="{A4E9B638-9193-4315-A599-122356AB04D9}" destId="{768ED1B1-620E-4ED9-A85B-37AC2578EBAE}" srcOrd="104" destOrd="0" presId="urn:microsoft.com/office/officeart/2005/8/layout/default"/>
    <dgm:cxn modelId="{1D3AB75C-CD97-4E3F-A5D7-A7E7F2B4B05D}" type="presParOf" srcId="{A4E9B638-9193-4315-A599-122356AB04D9}" destId="{78A46C75-02D2-4E0E-BA07-A091BE48E3F3}" srcOrd="105" destOrd="0" presId="urn:microsoft.com/office/officeart/2005/8/layout/default"/>
    <dgm:cxn modelId="{D6CB7280-25C9-42E7-8A40-67705ACB525C}" type="presParOf" srcId="{A4E9B638-9193-4315-A599-122356AB04D9}" destId="{6CBD385A-459A-4F51-8A96-4CAAE9BA3166}" srcOrd="106" destOrd="0" presId="urn:microsoft.com/office/officeart/2005/8/layout/default"/>
    <dgm:cxn modelId="{00EE556E-6D1F-47D9-A28A-9DA90BA24092}" type="presParOf" srcId="{A4E9B638-9193-4315-A599-122356AB04D9}" destId="{776087E9-BF14-46F0-A398-16A1E6EFC52B}" srcOrd="107" destOrd="0" presId="urn:microsoft.com/office/officeart/2005/8/layout/default"/>
    <dgm:cxn modelId="{C22B6794-A26E-4CBC-93D3-F75146361B4C}" type="presParOf" srcId="{A4E9B638-9193-4315-A599-122356AB04D9}" destId="{403A81FB-5102-4E47-B294-8362DE9FDBA9}" srcOrd="108" destOrd="0" presId="urn:microsoft.com/office/officeart/2005/8/layout/default"/>
    <dgm:cxn modelId="{9F37E1EA-0DE6-4A80-A66E-5CAD0B59DF6C}" type="presParOf" srcId="{A4E9B638-9193-4315-A599-122356AB04D9}" destId="{E8173634-303E-431B-A843-607AE381B530}" srcOrd="109" destOrd="0" presId="urn:microsoft.com/office/officeart/2005/8/layout/default"/>
    <dgm:cxn modelId="{82EDA04F-4E7D-4E09-A670-DAF24E27A456}" type="presParOf" srcId="{A4E9B638-9193-4315-A599-122356AB04D9}" destId="{6D9F30BF-2AF8-4A4F-9405-7024E9D9DF88}" srcOrd="110" destOrd="0" presId="urn:microsoft.com/office/officeart/2005/8/layout/default"/>
    <dgm:cxn modelId="{7FCB9E5E-50BD-4A0F-8C05-AEFD3CEFE62B}" type="presParOf" srcId="{A4E9B638-9193-4315-A599-122356AB04D9}" destId="{3574665D-118B-4562-9536-3957E81EBB55}" srcOrd="111" destOrd="0" presId="urn:microsoft.com/office/officeart/2005/8/layout/default"/>
    <dgm:cxn modelId="{4D1FA883-2883-445A-A370-89C2C1FCA04D}" type="presParOf" srcId="{A4E9B638-9193-4315-A599-122356AB04D9}" destId="{578EF391-1438-42DA-8C7C-9964979863CB}" srcOrd="112" destOrd="0" presId="urn:microsoft.com/office/officeart/2005/8/layout/default"/>
    <dgm:cxn modelId="{B630ABEA-DB4C-4BB4-BD36-760BCA8CD595}" type="presParOf" srcId="{A4E9B638-9193-4315-A599-122356AB04D9}" destId="{8EA58A0A-B792-4337-956D-1432C007A975}" srcOrd="113" destOrd="0" presId="urn:microsoft.com/office/officeart/2005/8/layout/default"/>
    <dgm:cxn modelId="{9A1DB195-4573-482B-8705-9E6399E32655}" type="presParOf" srcId="{A4E9B638-9193-4315-A599-122356AB04D9}" destId="{D6E8D79A-FF29-4CE3-B9FB-2B1D97395E7F}" srcOrd="114" destOrd="0" presId="urn:microsoft.com/office/officeart/2005/8/layout/default"/>
    <dgm:cxn modelId="{E80556C5-FA9F-4D18-8583-DD67F6EE9343}" type="presParOf" srcId="{A4E9B638-9193-4315-A599-122356AB04D9}" destId="{074B0F8B-79A3-42B3-A088-30F50E37875B}" srcOrd="115" destOrd="0" presId="urn:microsoft.com/office/officeart/2005/8/layout/default"/>
    <dgm:cxn modelId="{28842EEE-E171-4403-A4DA-76FE7B60B0B4}" type="presParOf" srcId="{A4E9B638-9193-4315-A599-122356AB04D9}" destId="{E4A88F59-2DE7-4632-9B5D-1A06F43D2536}" srcOrd="116" destOrd="0" presId="urn:microsoft.com/office/officeart/2005/8/layout/default"/>
    <dgm:cxn modelId="{9BEABA2F-5479-44EA-8EF7-0582BD2F7EFA}" type="presParOf" srcId="{A4E9B638-9193-4315-A599-122356AB04D9}" destId="{38DC9DED-61D9-4F86-B788-ACE1A033C71C}" srcOrd="117" destOrd="0" presId="urn:microsoft.com/office/officeart/2005/8/layout/default"/>
    <dgm:cxn modelId="{06FBF6F3-0085-4F6D-AC3E-6F98024522F3}" type="presParOf" srcId="{A4E9B638-9193-4315-A599-122356AB04D9}" destId="{C6E26300-686D-4EDC-B105-02AE7D59ACD5}" srcOrd="118" destOrd="0" presId="urn:microsoft.com/office/officeart/2005/8/layout/default"/>
    <dgm:cxn modelId="{18A6CAC9-8972-48EE-8E5D-3E46DFE13FCF}" type="presParOf" srcId="{A4E9B638-9193-4315-A599-122356AB04D9}" destId="{EE588416-1695-4843-8A77-C599FDA47340}" srcOrd="119" destOrd="0" presId="urn:microsoft.com/office/officeart/2005/8/layout/default"/>
    <dgm:cxn modelId="{6CD1DAAC-369F-4A33-95FA-6B1ADFA7F9CB}" type="presParOf" srcId="{A4E9B638-9193-4315-A599-122356AB04D9}" destId="{A98EC4C9-0187-4586-A962-2600099AC0D7}" srcOrd="120" destOrd="0" presId="urn:microsoft.com/office/officeart/2005/8/layout/default"/>
    <dgm:cxn modelId="{F6A9F615-7C21-443B-AF58-1725DA064F4C}" type="presParOf" srcId="{A4E9B638-9193-4315-A599-122356AB04D9}" destId="{E6FF2C29-BB8B-49A4-A8A3-DB2A9D13F27E}" srcOrd="121" destOrd="0" presId="urn:microsoft.com/office/officeart/2005/8/layout/default"/>
    <dgm:cxn modelId="{E13B23AD-EE1F-4AD9-95B4-E62C745001EE}" type="presParOf" srcId="{A4E9B638-9193-4315-A599-122356AB04D9}" destId="{B5EE1AEB-C1BD-4DE8-A906-0A633C634EA1}" srcOrd="122" destOrd="0" presId="urn:microsoft.com/office/officeart/2005/8/layout/default"/>
    <dgm:cxn modelId="{A117FD0D-5D2C-475A-A7EE-23A846148364}" type="presParOf" srcId="{A4E9B638-9193-4315-A599-122356AB04D9}" destId="{C2023875-0596-49EC-BA57-5E205B0A100E}" srcOrd="123" destOrd="0" presId="urn:microsoft.com/office/officeart/2005/8/layout/default"/>
    <dgm:cxn modelId="{AB7698C8-8773-452F-A795-40CCCF54D878}" type="presParOf" srcId="{A4E9B638-9193-4315-A599-122356AB04D9}" destId="{643B08A8-6B9B-49AD-ACA0-F8C530C35783}" srcOrd="124" destOrd="0" presId="urn:microsoft.com/office/officeart/2005/8/layout/default"/>
    <dgm:cxn modelId="{438C0D83-5DCA-41F1-8592-0C25FF8B8589}" type="presParOf" srcId="{A4E9B638-9193-4315-A599-122356AB04D9}" destId="{543A835C-389F-4942-B656-0A2D2E5566B0}" srcOrd="125" destOrd="0" presId="urn:microsoft.com/office/officeart/2005/8/layout/default"/>
    <dgm:cxn modelId="{ECCC8AC9-CD1A-4FE6-920A-0E847FC26F87}" type="presParOf" srcId="{A4E9B638-9193-4315-A599-122356AB04D9}" destId="{90CB0ED9-63EF-4F6F-828D-A3B09D30E63B}" srcOrd="126" destOrd="0" presId="urn:microsoft.com/office/officeart/2005/8/layout/default"/>
    <dgm:cxn modelId="{0BDDC766-AC17-46AC-9CCD-814001E74FD9}" type="presParOf" srcId="{A4E9B638-9193-4315-A599-122356AB04D9}" destId="{06FBBACB-CECC-4485-982C-A87E2C121B64}" srcOrd="127" destOrd="0" presId="urn:microsoft.com/office/officeart/2005/8/layout/default"/>
    <dgm:cxn modelId="{C4F4E96C-C658-40B5-AB18-D0AA5C78D2DE}" type="presParOf" srcId="{A4E9B638-9193-4315-A599-122356AB04D9}" destId="{3FE3ACB3-2D81-4BE7-BEE6-849D65285799}" srcOrd="128" destOrd="0" presId="urn:microsoft.com/office/officeart/2005/8/layout/default"/>
    <dgm:cxn modelId="{4599BEDB-5807-4059-9063-F790E7BAD37C}" type="presParOf" srcId="{A4E9B638-9193-4315-A599-122356AB04D9}" destId="{99DBF72D-D8C6-40D5-B63C-D4798C0498E1}" srcOrd="129" destOrd="0" presId="urn:microsoft.com/office/officeart/2005/8/layout/default"/>
    <dgm:cxn modelId="{7935D9E0-922A-4B76-AB75-7F0357FA28B6}" type="presParOf" srcId="{A4E9B638-9193-4315-A599-122356AB04D9}" destId="{E21BE902-8239-49DC-BB54-FE2FC920F8FB}" srcOrd="130" destOrd="0" presId="urn:microsoft.com/office/officeart/2005/8/layout/default"/>
    <dgm:cxn modelId="{66B633A1-FDAC-4F11-8773-3A00E14BF7DA}" type="presParOf" srcId="{A4E9B638-9193-4315-A599-122356AB04D9}" destId="{BB4E6F9F-01B8-4752-A07B-F04AA59537CC}" srcOrd="131" destOrd="0" presId="urn:microsoft.com/office/officeart/2005/8/layout/default"/>
    <dgm:cxn modelId="{CD7AC15A-0A96-43C7-B718-A9470D00C4B2}" type="presParOf" srcId="{A4E9B638-9193-4315-A599-122356AB04D9}" destId="{D686C033-8C3D-4C2F-94C8-11EE097C088D}" srcOrd="132" destOrd="0" presId="urn:microsoft.com/office/officeart/2005/8/layout/default"/>
    <dgm:cxn modelId="{E2BC6752-DEEA-47CB-AAFB-E5418ADE742F}" type="presParOf" srcId="{A4E9B638-9193-4315-A599-122356AB04D9}" destId="{2AE6FD8C-DE47-4F59-96F3-F328713B3A0A}" srcOrd="133" destOrd="0" presId="urn:microsoft.com/office/officeart/2005/8/layout/default"/>
    <dgm:cxn modelId="{4D3BAC0E-2D7C-4328-B32A-1E6B7849E5A7}" type="presParOf" srcId="{A4E9B638-9193-4315-A599-122356AB04D9}" destId="{34939C68-520A-469B-A989-F515FF673DF0}" srcOrd="134" destOrd="0" presId="urn:microsoft.com/office/officeart/2005/8/layout/default"/>
    <dgm:cxn modelId="{61426DE9-C0B0-4E18-B40F-FC97E14FA07E}" type="presParOf" srcId="{A4E9B638-9193-4315-A599-122356AB04D9}" destId="{22ED291A-F8AA-4021-9CD0-321EA3E33642}" srcOrd="135" destOrd="0" presId="urn:microsoft.com/office/officeart/2005/8/layout/default"/>
    <dgm:cxn modelId="{D8064008-62AD-4DDD-B319-D4288B914E52}" type="presParOf" srcId="{A4E9B638-9193-4315-A599-122356AB04D9}" destId="{CB637A15-C5EC-48E4-B323-6F07C2B36CF9}" srcOrd="136" destOrd="0" presId="urn:microsoft.com/office/officeart/2005/8/layout/default"/>
    <dgm:cxn modelId="{D99D49B9-4A74-4C45-8AAD-63ED1AFE3D5F}" type="presParOf" srcId="{A4E9B638-9193-4315-A599-122356AB04D9}" destId="{07CA3755-3FC5-4032-8247-C1A136435E7E}" srcOrd="137" destOrd="0" presId="urn:microsoft.com/office/officeart/2005/8/layout/default"/>
    <dgm:cxn modelId="{A42F4E19-9485-4E46-8F51-C881DE0EA06A}" type="presParOf" srcId="{A4E9B638-9193-4315-A599-122356AB04D9}" destId="{09D01077-5EED-4403-9B80-C88AA82785D4}" srcOrd="13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F3CAE342-9CAC-4892-98B4-EF695D43CC7B}">
      <dgm:prSet phldrT="[Text]"/>
      <dgm:spPr>
        <a:noFill/>
      </dgm:spPr>
      <dgm:t>
        <a:bodyPr/>
        <a:lstStyle/>
        <a:p>
          <a:r>
            <a:rPr lang="en-US" dirty="0"/>
            <a:t>Anesthesia</a:t>
          </a:r>
        </a:p>
      </dgm:t>
    </dgm:pt>
    <dgm:pt modelId="{738B744A-4289-4641-8F9E-1AD519745116}" type="sibTrans" cxnId="{F59C8E93-58C8-4285-942B-AC3075DCB22A}">
      <dgm:prSet/>
      <dgm:spPr/>
      <dgm:t>
        <a:bodyPr/>
        <a:lstStyle/>
        <a:p>
          <a:endParaRPr lang="en-US"/>
        </a:p>
      </dgm:t>
    </dgm:pt>
    <dgm:pt modelId="{846B8B3F-6B92-4AC8-85F6-49F94AC75C7B}" type="parTrans" cxnId="{F59C8E93-58C8-4285-942B-AC3075DCB22A}">
      <dgm:prSet/>
      <dgm:spPr/>
      <dgm:t>
        <a:bodyPr/>
        <a:lstStyle/>
        <a:p>
          <a:endParaRPr lang="en-US"/>
        </a:p>
      </dgm:t>
    </dgm:pt>
    <dgm:pt modelId="{35D39FD4-0C06-4081-82FB-F6E9BA9AF83A}">
      <dgm:prSet phldrT="[Text]"/>
      <dgm:spPr>
        <a:solidFill>
          <a:schemeClr val="accent4">
            <a:lumMod val="40000"/>
            <a:lumOff val="60000"/>
          </a:schemeClr>
        </a:solidFill>
      </dgm:spPr>
      <dgm:t>
        <a:bodyPr/>
        <a:lstStyle/>
        <a:p>
          <a:r>
            <a:rPr lang="en-US" dirty="0"/>
            <a:t>Allergies &amp; Intolerances</a:t>
          </a:r>
        </a:p>
      </dgm:t>
    </dgm:pt>
    <dgm:pt modelId="{6D59DB65-93E6-4C1A-8518-3B2502942632}" type="sibTrans" cxnId="{F49DAE14-F6D9-40FB-8C52-99DFA862DB65}">
      <dgm:prSet/>
      <dgm:spPr/>
      <dgm:t>
        <a:bodyPr/>
        <a:lstStyle/>
        <a:p>
          <a:endParaRPr lang="en-US"/>
        </a:p>
      </dgm:t>
    </dgm:pt>
    <dgm:pt modelId="{D40E5A18-C0D9-4CD7-9D6D-3475ECCF0F45}" type="parTrans" cxnId="{F49DAE14-F6D9-40FB-8C52-99DFA862DB65}">
      <dgm:prSet/>
      <dgm:spPr/>
      <dgm:t>
        <a:bodyPr/>
        <a:lstStyle/>
        <a:p>
          <a:endParaRPr lang="en-US"/>
        </a:p>
      </dgm:t>
    </dgm:pt>
    <dgm:pt modelId="{9AD68664-CCE1-48EF-9FA3-1AD99F5D1F69}">
      <dgm:prSet phldrT="[Text]"/>
      <dgm:spPr>
        <a:noFill/>
      </dgm:spPr>
      <dgm:t>
        <a:bodyPr/>
        <a:lstStyle/>
        <a:p>
          <a:r>
            <a:rPr lang="en-US" dirty="0"/>
            <a:t>Advance directive</a:t>
          </a:r>
        </a:p>
      </dgm:t>
    </dgm:pt>
    <dgm:pt modelId="{53DAC7B0-84AC-4568-A774-245859AE5835}" type="sibTrans" cxnId="{8CC90BE4-A0CC-48C6-AA02-B3FA79E4826E}">
      <dgm:prSet/>
      <dgm:spPr/>
      <dgm:t>
        <a:bodyPr/>
        <a:lstStyle/>
        <a:p>
          <a:endParaRPr lang="en-US"/>
        </a:p>
      </dgm:t>
    </dgm:pt>
    <dgm:pt modelId="{445AD4C8-6D06-4D44-A9FB-A5B26C73DA48}" type="parTrans" cxnId="{8CC90BE4-A0CC-48C6-AA02-B3FA79E4826E}">
      <dgm:prSet/>
      <dgm:spPr/>
      <dgm:t>
        <a:bodyPr/>
        <a:lstStyle/>
        <a:p>
          <a:endParaRPr lang="en-US"/>
        </a:p>
      </dgm:t>
    </dgm:pt>
    <dgm:pt modelId="{AD80C871-9479-4BFE-9B9A-0E61DEE0D50C}">
      <dgm:prSet phldrT="[Text]"/>
      <dgm:spPr>
        <a:noFill/>
      </dgm:spPr>
      <dgm:t>
        <a:bodyPr/>
        <a:lstStyle/>
        <a:p>
          <a:r>
            <a:rPr lang="en-US" dirty="0"/>
            <a:t>Admission Meds</a:t>
          </a:r>
        </a:p>
      </dgm:t>
    </dgm:pt>
    <dgm:pt modelId="{AB9F0FD6-07B1-475D-B4E2-9878B459C8BB}" type="sibTrans" cxnId="{C5F54C8C-A52D-4A29-9849-BE3A66CAA9FF}">
      <dgm:prSet/>
      <dgm:spPr/>
      <dgm:t>
        <a:bodyPr/>
        <a:lstStyle/>
        <a:p>
          <a:endParaRPr lang="en-US"/>
        </a:p>
      </dgm:t>
    </dgm:pt>
    <dgm:pt modelId="{593F7D68-60C8-42D8-8FBE-D61B73E09B65}" type="parTrans" cxnId="{C5F54C8C-A52D-4A29-9849-BE3A66CAA9FF}">
      <dgm:prSet/>
      <dgm:spPr/>
      <dgm:t>
        <a:bodyPr/>
        <a:lstStyle/>
        <a:p>
          <a:endParaRPr lang="en-US"/>
        </a:p>
      </dgm:t>
    </dgm:pt>
    <dgm:pt modelId="{78A997BC-B0FD-4C2B-A687-6EC00ACE7D26}">
      <dgm:prSet phldrT="[Text]"/>
      <dgm:spPr>
        <a:noFill/>
      </dgm:spPr>
      <dgm:t>
        <a:bodyPr/>
        <a:lstStyle/>
        <a:p>
          <a:r>
            <a:rPr lang="en-US" dirty="0"/>
            <a:t>Admission Diagnosis</a:t>
          </a:r>
        </a:p>
      </dgm:t>
    </dgm:pt>
    <dgm:pt modelId="{33134F14-DC25-4CB1-A227-B230A8EA1243}" type="sibTrans" cxnId="{60BA0087-F1B3-4FA6-84BB-FA4D1279E374}">
      <dgm:prSet/>
      <dgm:spPr/>
      <dgm:t>
        <a:bodyPr/>
        <a:lstStyle/>
        <a:p>
          <a:endParaRPr lang="en-US"/>
        </a:p>
      </dgm:t>
    </dgm:pt>
    <dgm:pt modelId="{BB789232-E3B0-463E-9FB1-973C3105B2A0}" type="parTrans" cxnId="{60BA0087-F1B3-4FA6-84BB-FA4D1279E374}">
      <dgm:prSet/>
      <dgm:spPr/>
      <dgm:t>
        <a:bodyPr/>
        <a:lstStyle/>
        <a:p>
          <a:endParaRPr lang="en-US"/>
        </a:p>
      </dgm:t>
    </dgm:pt>
    <dgm:pt modelId="{C9DCADAC-16E3-4670-AE44-4203628257BA}">
      <dgm:prSet/>
      <dgm:spPr>
        <a:solidFill>
          <a:schemeClr val="accent4">
            <a:lumMod val="40000"/>
            <a:lumOff val="60000"/>
          </a:schemeClr>
        </a:solidFill>
      </dgm:spPr>
      <dgm:t>
        <a:bodyPr/>
        <a:lstStyle/>
        <a:p>
          <a:r>
            <a:rPr lang="en-US" dirty="0"/>
            <a:t>Assessment &amp; Plan</a:t>
          </a:r>
        </a:p>
      </dgm:t>
    </dgm:pt>
    <dgm:pt modelId="{A3F9924D-2C37-4C90-AC1C-B72C36C59826}" type="parTrans" cxnId="{BCEF7758-9C4E-49B0-AD26-6EE294279FF5}">
      <dgm:prSet/>
      <dgm:spPr/>
      <dgm:t>
        <a:bodyPr/>
        <a:lstStyle/>
        <a:p>
          <a:endParaRPr lang="en-US"/>
        </a:p>
      </dgm:t>
    </dgm:pt>
    <dgm:pt modelId="{D58CF003-1E00-48BB-9658-55666B279B00}" type="sibTrans" cxnId="{BCEF7758-9C4E-49B0-AD26-6EE294279FF5}">
      <dgm:prSet/>
      <dgm:spPr/>
      <dgm:t>
        <a:bodyPr/>
        <a:lstStyle/>
        <a:p>
          <a:endParaRPr lang="en-US"/>
        </a:p>
      </dgm:t>
    </dgm:pt>
    <dgm:pt modelId="{67195ECB-7FD0-4104-96C2-8781EB673704}">
      <dgm:prSet/>
      <dgm:spPr>
        <a:solidFill>
          <a:schemeClr val="accent4"/>
        </a:solidFill>
      </dgm:spPr>
      <dgm:t>
        <a:bodyPr/>
        <a:lstStyle/>
        <a:p>
          <a:r>
            <a:rPr lang="en-US" dirty="0"/>
            <a:t>Assessment</a:t>
          </a:r>
        </a:p>
      </dgm:t>
    </dgm:pt>
    <dgm:pt modelId="{D9FA1001-711F-4D1B-A351-9C377BE764E8}" type="parTrans" cxnId="{F2CF2099-F503-4C95-A4E1-57119ABAD0D4}">
      <dgm:prSet/>
      <dgm:spPr/>
      <dgm:t>
        <a:bodyPr/>
        <a:lstStyle/>
        <a:p>
          <a:endParaRPr lang="en-US"/>
        </a:p>
      </dgm:t>
    </dgm:pt>
    <dgm:pt modelId="{12A1CCA6-4F29-469E-A501-FF8FA8AC5E6B}" type="sibTrans" cxnId="{F2CF2099-F503-4C95-A4E1-57119ABAD0D4}">
      <dgm:prSet/>
      <dgm:spPr/>
      <dgm:t>
        <a:bodyPr/>
        <a:lstStyle/>
        <a:p>
          <a:endParaRPr lang="en-US"/>
        </a:p>
      </dgm:t>
    </dgm:pt>
    <dgm:pt modelId="{3C5CB645-0504-4740-B7BE-B4E676E24224}">
      <dgm:prSet/>
      <dgm:spPr>
        <a:noFill/>
      </dgm:spPr>
      <dgm:t>
        <a:bodyPr/>
        <a:lstStyle/>
        <a:p>
          <a:r>
            <a:rPr lang="en-US" dirty="0"/>
            <a:t>Chief Complaint Reason for Visit</a:t>
          </a:r>
        </a:p>
      </dgm:t>
    </dgm:pt>
    <dgm:pt modelId="{74CE469F-3980-4B51-AF2C-237C5338EC73}" type="parTrans" cxnId="{F5F9A657-83A6-4891-BCF9-BA3892C3D6C9}">
      <dgm:prSet/>
      <dgm:spPr/>
      <dgm:t>
        <a:bodyPr/>
        <a:lstStyle/>
        <a:p>
          <a:endParaRPr lang="en-US"/>
        </a:p>
      </dgm:t>
    </dgm:pt>
    <dgm:pt modelId="{8A74DDDC-AA5D-485F-BF55-D62E68BC0106}" type="sibTrans" cxnId="{F5F9A657-83A6-4891-BCF9-BA3892C3D6C9}">
      <dgm:prSet/>
      <dgm:spPr/>
      <dgm:t>
        <a:bodyPr/>
        <a:lstStyle/>
        <a:p>
          <a:endParaRPr lang="en-US"/>
        </a:p>
      </dgm:t>
    </dgm:pt>
    <dgm:pt modelId="{00F18BA4-AEDE-4583-B87F-1CFF0C1963BE}">
      <dgm:prSet/>
      <dgm:spPr>
        <a:solidFill>
          <a:schemeClr val="accent4">
            <a:lumMod val="40000"/>
            <a:lumOff val="60000"/>
          </a:schemeClr>
        </a:solidFill>
      </dgm:spPr>
      <dgm:t>
        <a:bodyPr/>
        <a:lstStyle/>
        <a:p>
          <a:r>
            <a:rPr lang="en-US" dirty="0"/>
            <a:t>Chief Complaint</a:t>
          </a:r>
        </a:p>
      </dgm:t>
    </dgm:pt>
    <dgm:pt modelId="{741D84DD-A496-430C-B819-D97EF57117A9}" type="parTrans" cxnId="{7402C18B-9A42-43C3-BC94-BB30F9F2DE58}">
      <dgm:prSet/>
      <dgm:spPr/>
      <dgm:t>
        <a:bodyPr/>
        <a:lstStyle/>
        <a:p>
          <a:endParaRPr lang="en-US"/>
        </a:p>
      </dgm:t>
    </dgm:pt>
    <dgm:pt modelId="{220AC6AF-F2BC-4DFE-A355-B83DCB28A0A6}" type="sibTrans" cxnId="{7402C18B-9A42-43C3-BC94-BB30F9F2DE58}">
      <dgm:prSet/>
      <dgm:spPr/>
      <dgm:t>
        <a:bodyPr/>
        <a:lstStyle/>
        <a:p>
          <a:endParaRPr lang="en-US"/>
        </a:p>
      </dgm:t>
    </dgm:pt>
    <dgm:pt modelId="{5C5A79F6-3BA7-480F-B134-DB302E8CE802}">
      <dgm:prSet/>
      <dgm:spPr>
        <a:noFill/>
      </dgm:spPr>
      <dgm:t>
        <a:bodyPr/>
        <a:lstStyle/>
        <a:p>
          <a:r>
            <a:rPr lang="en-US" dirty="0"/>
            <a:t>Complications</a:t>
          </a:r>
        </a:p>
      </dgm:t>
    </dgm:pt>
    <dgm:pt modelId="{719B657D-E028-45D9-ADF5-2CE27F7440FB}" type="parTrans" cxnId="{B10E797D-CE7C-4430-A43D-EA5EC195C044}">
      <dgm:prSet/>
      <dgm:spPr/>
      <dgm:t>
        <a:bodyPr/>
        <a:lstStyle/>
        <a:p>
          <a:endParaRPr lang="en-US"/>
        </a:p>
      </dgm:t>
    </dgm:pt>
    <dgm:pt modelId="{088636FB-45FA-4F73-832A-99A08B0479A8}" type="sibTrans" cxnId="{B10E797D-CE7C-4430-A43D-EA5EC195C044}">
      <dgm:prSet/>
      <dgm:spPr/>
      <dgm:t>
        <a:bodyPr/>
        <a:lstStyle/>
        <a:p>
          <a:endParaRPr lang="en-US"/>
        </a:p>
      </dgm:t>
    </dgm:pt>
    <dgm:pt modelId="{082D0266-9B43-4958-BB0E-31602CFAB5B0}">
      <dgm:prSet/>
      <dgm:spPr>
        <a:noFill/>
      </dgm:spPr>
      <dgm:t>
        <a:bodyPr/>
        <a:lstStyle/>
        <a:p>
          <a:r>
            <a:rPr lang="en-US" dirty="0"/>
            <a:t>Course of Care</a:t>
          </a:r>
        </a:p>
      </dgm:t>
    </dgm:pt>
    <dgm:pt modelId="{250722A4-61F1-4C3E-8EBC-EF616F54FF0D}" type="parTrans" cxnId="{38270502-BE43-4CB3-B8D1-8F0EE9DE6649}">
      <dgm:prSet/>
      <dgm:spPr/>
      <dgm:t>
        <a:bodyPr/>
        <a:lstStyle/>
        <a:p>
          <a:endParaRPr lang="en-US"/>
        </a:p>
      </dgm:t>
    </dgm:pt>
    <dgm:pt modelId="{F0ADE4E8-B8C2-46BC-A158-F8B665C44C9A}" type="sibTrans" cxnId="{38270502-BE43-4CB3-B8D1-8F0EE9DE6649}">
      <dgm:prSet/>
      <dgm:spPr/>
      <dgm:t>
        <a:bodyPr/>
        <a:lstStyle/>
        <a:p>
          <a:endParaRPr lang="en-US"/>
        </a:p>
      </dgm:t>
    </dgm:pt>
    <dgm:pt modelId="{8C4223E5-9326-4839-96FC-62501E1AAC73}">
      <dgm:prSet/>
      <dgm:spPr>
        <a:noFill/>
      </dgm:spPr>
      <dgm:t>
        <a:bodyPr/>
        <a:lstStyle/>
        <a:p>
          <a:r>
            <a:rPr lang="en-US" dirty="0"/>
            <a:t>DICOM Object Catalog</a:t>
          </a:r>
        </a:p>
      </dgm:t>
    </dgm:pt>
    <dgm:pt modelId="{EDF196A4-5173-407B-84E4-D867C0E97497}" type="parTrans" cxnId="{703363BD-F579-4A26-A9BF-45BC05756E82}">
      <dgm:prSet/>
      <dgm:spPr/>
      <dgm:t>
        <a:bodyPr/>
        <a:lstStyle/>
        <a:p>
          <a:endParaRPr lang="en-US"/>
        </a:p>
      </dgm:t>
    </dgm:pt>
    <dgm:pt modelId="{F04CEC04-1771-4213-BBF5-8C3B58A292B8}" type="sibTrans" cxnId="{703363BD-F579-4A26-A9BF-45BC05756E82}">
      <dgm:prSet/>
      <dgm:spPr/>
      <dgm:t>
        <a:bodyPr/>
        <a:lstStyle/>
        <a:p>
          <a:endParaRPr lang="en-US"/>
        </a:p>
      </dgm:t>
    </dgm:pt>
    <dgm:pt modelId="{3905686D-095B-4668-9159-8C02FF5FCA48}">
      <dgm:prSet/>
      <dgm:spPr>
        <a:noFill/>
      </dgm:spPr>
      <dgm:t>
        <a:bodyPr/>
        <a:lstStyle/>
        <a:p>
          <a:r>
            <a:rPr lang="en-US" dirty="0"/>
            <a:t>Discharge Diagnosis</a:t>
          </a:r>
        </a:p>
      </dgm:t>
    </dgm:pt>
    <dgm:pt modelId="{0916FA8C-8C3D-4111-8825-8854AAA07101}" type="parTrans" cxnId="{A249F0CF-40ED-402B-8C93-23BAA45790B7}">
      <dgm:prSet/>
      <dgm:spPr/>
      <dgm:t>
        <a:bodyPr/>
        <a:lstStyle/>
        <a:p>
          <a:endParaRPr lang="en-US"/>
        </a:p>
      </dgm:t>
    </dgm:pt>
    <dgm:pt modelId="{5E5BE654-FC96-431E-80B6-06B708C98438}" type="sibTrans" cxnId="{A249F0CF-40ED-402B-8C93-23BAA45790B7}">
      <dgm:prSet/>
      <dgm:spPr/>
      <dgm:t>
        <a:bodyPr/>
        <a:lstStyle/>
        <a:p>
          <a:endParaRPr lang="en-US"/>
        </a:p>
      </dgm:t>
    </dgm:pt>
    <dgm:pt modelId="{6B504477-A0A4-4E10-8773-C4830FEDC86E}">
      <dgm:prSet/>
      <dgm:spPr>
        <a:noFill/>
      </dgm:spPr>
      <dgm:t>
        <a:bodyPr/>
        <a:lstStyle/>
        <a:p>
          <a:r>
            <a:rPr lang="en-US" dirty="0"/>
            <a:t>Discharge Diet</a:t>
          </a:r>
        </a:p>
      </dgm:t>
    </dgm:pt>
    <dgm:pt modelId="{547B4ED4-C029-4A01-8DDE-33D59C27C418}" type="parTrans" cxnId="{5B046EA8-28A3-4CB2-B8E0-3C67ABEBE947}">
      <dgm:prSet/>
      <dgm:spPr/>
      <dgm:t>
        <a:bodyPr/>
        <a:lstStyle/>
        <a:p>
          <a:endParaRPr lang="en-US"/>
        </a:p>
      </dgm:t>
    </dgm:pt>
    <dgm:pt modelId="{11772780-24C2-408D-B10A-122975AA211A}" type="sibTrans" cxnId="{5B046EA8-28A3-4CB2-B8E0-3C67ABEBE947}">
      <dgm:prSet/>
      <dgm:spPr/>
      <dgm:t>
        <a:bodyPr/>
        <a:lstStyle/>
        <a:p>
          <a:endParaRPr lang="en-US"/>
        </a:p>
      </dgm:t>
    </dgm:pt>
    <dgm:pt modelId="{5133ABF2-A2C0-491D-9C6E-B65AB7ED4F8C}">
      <dgm:prSet/>
      <dgm:spPr>
        <a:noFill/>
      </dgm:spPr>
      <dgm:t>
        <a:bodyPr/>
        <a:lstStyle/>
        <a:p>
          <a:r>
            <a:rPr lang="en-US" dirty="0"/>
            <a:t>Discharge Medications</a:t>
          </a:r>
        </a:p>
      </dgm:t>
    </dgm:pt>
    <dgm:pt modelId="{4AB6827F-925A-46E2-9A5D-0D07D99C0DEE}" type="parTrans" cxnId="{310DB46E-04B2-4C11-B683-B0BBF647B6D4}">
      <dgm:prSet/>
      <dgm:spPr/>
      <dgm:t>
        <a:bodyPr/>
        <a:lstStyle/>
        <a:p>
          <a:endParaRPr lang="en-US"/>
        </a:p>
      </dgm:t>
    </dgm:pt>
    <dgm:pt modelId="{2BEEA19F-B162-4611-9531-9064399B86D9}" type="sibTrans" cxnId="{310DB46E-04B2-4C11-B683-B0BBF647B6D4}">
      <dgm:prSet/>
      <dgm:spPr/>
      <dgm:t>
        <a:bodyPr/>
        <a:lstStyle/>
        <a:p>
          <a:endParaRPr lang="en-US"/>
        </a:p>
      </dgm:t>
    </dgm:pt>
    <dgm:pt modelId="{9A283E5E-81FB-4A49-AC4E-B210CC2AFD2A}">
      <dgm:prSet/>
      <dgm:spPr>
        <a:noFill/>
      </dgm:spPr>
      <dgm:t>
        <a:bodyPr/>
        <a:lstStyle/>
        <a:p>
          <a:r>
            <a:rPr lang="en-US" dirty="0"/>
            <a:t>Encounters</a:t>
          </a:r>
        </a:p>
      </dgm:t>
    </dgm:pt>
    <dgm:pt modelId="{F864FE8D-37B9-4E43-8236-D4416FEC9A2B}" type="parTrans" cxnId="{7ABF24E1-8A33-451B-8811-858C13390C17}">
      <dgm:prSet/>
      <dgm:spPr/>
      <dgm:t>
        <a:bodyPr/>
        <a:lstStyle/>
        <a:p>
          <a:endParaRPr lang="en-US"/>
        </a:p>
      </dgm:t>
    </dgm:pt>
    <dgm:pt modelId="{BAB582FB-81F7-4625-8400-873B92CFD3D7}" type="sibTrans" cxnId="{7ABF24E1-8A33-451B-8811-858C13390C17}">
      <dgm:prSet/>
      <dgm:spPr/>
      <dgm:t>
        <a:bodyPr/>
        <a:lstStyle/>
        <a:p>
          <a:endParaRPr lang="en-US"/>
        </a:p>
      </dgm:t>
    </dgm:pt>
    <dgm:pt modelId="{CDBC6D1A-BD3E-439F-9EE2-32011CF8E004}">
      <dgm:prSet/>
      <dgm:spPr>
        <a:noFill/>
      </dgm:spPr>
      <dgm:t>
        <a:bodyPr/>
        <a:lstStyle/>
        <a:p>
          <a:r>
            <a:rPr lang="en-US" dirty="0"/>
            <a:t>Family History</a:t>
          </a:r>
        </a:p>
      </dgm:t>
    </dgm:pt>
    <dgm:pt modelId="{86BC9476-0C88-45FC-B212-7D4B09B9C7AC}" type="parTrans" cxnId="{39CB20CD-29DD-4A96-93B4-612DF8ACD989}">
      <dgm:prSet/>
      <dgm:spPr/>
      <dgm:t>
        <a:bodyPr/>
        <a:lstStyle/>
        <a:p>
          <a:endParaRPr lang="en-US"/>
        </a:p>
      </dgm:t>
    </dgm:pt>
    <dgm:pt modelId="{566728B4-67ED-40F5-8F49-31E359B7AFD5}" type="sibTrans" cxnId="{39CB20CD-29DD-4A96-93B4-612DF8ACD989}">
      <dgm:prSet/>
      <dgm:spPr/>
      <dgm:t>
        <a:bodyPr/>
        <a:lstStyle/>
        <a:p>
          <a:endParaRPr lang="en-US"/>
        </a:p>
      </dgm:t>
    </dgm:pt>
    <dgm:pt modelId="{C5771B4A-D290-4DC2-9C26-B59766806E17}">
      <dgm:prSet/>
      <dgm:spPr>
        <a:noFill/>
      </dgm:spPr>
      <dgm:t>
        <a:bodyPr/>
        <a:lstStyle/>
        <a:p>
          <a:r>
            <a:rPr lang="en-US" dirty="0"/>
            <a:t>Fetus Subject Context</a:t>
          </a:r>
        </a:p>
      </dgm:t>
    </dgm:pt>
    <dgm:pt modelId="{C9FDC768-F192-49CF-B2ED-83E6D9D02F54}" type="parTrans" cxnId="{A0756DF3-6AF9-4116-A69F-0DA5A9835AED}">
      <dgm:prSet/>
      <dgm:spPr/>
      <dgm:t>
        <a:bodyPr/>
        <a:lstStyle/>
        <a:p>
          <a:endParaRPr lang="en-US"/>
        </a:p>
      </dgm:t>
    </dgm:pt>
    <dgm:pt modelId="{E774C2BE-CA5F-4BE2-9900-2AEAAF8855B3}" type="sibTrans" cxnId="{A0756DF3-6AF9-4116-A69F-0DA5A9835AED}">
      <dgm:prSet/>
      <dgm:spPr/>
      <dgm:t>
        <a:bodyPr/>
        <a:lstStyle/>
        <a:p>
          <a:endParaRPr lang="en-US"/>
        </a:p>
      </dgm:t>
    </dgm:pt>
    <dgm:pt modelId="{0CA4F111-AFF4-4B94-B672-3902EC78934E}">
      <dgm:prSet/>
      <dgm:spPr>
        <a:noFill/>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no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a:noFill/>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B02DF036-0642-4A44-A9E4-78AECA259025}">
      <dgm:prSet/>
      <dgm:spPr>
        <a:noFill/>
      </dgm:spPr>
      <dgm:t>
        <a:bodyPr/>
        <a:lstStyle/>
        <a:p>
          <a:r>
            <a:rPr lang="en-US" dirty="0"/>
            <a:t>Goals</a:t>
          </a:r>
        </a:p>
      </dgm:t>
    </dgm:pt>
    <dgm:pt modelId="{C971F310-53AC-414C-8DA5-EEEFC78709F7}" type="parTrans" cxnId="{270A7297-D768-448C-946E-583F55D13C46}">
      <dgm:prSet/>
      <dgm:spPr/>
      <dgm:t>
        <a:bodyPr/>
        <a:lstStyle/>
        <a:p>
          <a:endParaRPr lang="en-US"/>
        </a:p>
      </dgm:t>
    </dgm:pt>
    <dgm:pt modelId="{D4540305-033C-4F13-90FD-F799DE8F9156}" type="sibTrans" cxnId="{270A7297-D768-448C-946E-583F55D13C46}">
      <dgm:prSet/>
      <dgm:spPr/>
      <dgm:t>
        <a:bodyPr/>
        <a:lstStyle/>
        <a:p>
          <a:endParaRPr lang="en-US"/>
        </a:p>
      </dgm:t>
    </dgm:pt>
    <dgm:pt modelId="{1BC9AACD-B2CB-4A24-BD79-9DD49B1EDC13}">
      <dgm:prSet/>
      <dgm:spPr>
        <a:noFill/>
      </dgm:spPr>
      <dgm:t>
        <a:bodyPr/>
        <a:lstStyle/>
        <a:p>
          <a:r>
            <a:rPr lang="en-US" dirty="0"/>
            <a:t>Health Concerns</a:t>
          </a:r>
        </a:p>
      </dgm:t>
    </dgm:pt>
    <dgm:pt modelId="{37038A3D-D90C-4B7C-A054-A0BB3E7E326A}" type="parTrans" cxnId="{E3B281C5-B372-4BFD-9FCF-B0937132744C}">
      <dgm:prSet/>
      <dgm:spPr/>
      <dgm:t>
        <a:bodyPr/>
        <a:lstStyle/>
        <a:p>
          <a:endParaRPr lang="en-US"/>
        </a:p>
      </dgm:t>
    </dgm:pt>
    <dgm:pt modelId="{45F5BFF4-A866-4D9E-988C-E831543DE539}" type="sibTrans" cxnId="{E3B281C5-B372-4BFD-9FCF-B0937132744C}">
      <dgm:prSet/>
      <dgm:spPr/>
      <dgm:t>
        <a:bodyPr/>
        <a:lstStyle/>
        <a:p>
          <a:endParaRPr lang="en-US"/>
        </a:p>
      </dgm:t>
    </dgm:pt>
    <dgm:pt modelId="{E613F751-AA7B-4426-A4EF-DCE649030A27}">
      <dgm:prSet/>
      <dgm:spPr>
        <a:noFill/>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33CCDF1-A395-415C-A990-F40472C9332E}">
      <dgm:prSet/>
      <dgm:spPr>
        <a:noFill/>
      </dgm:spPr>
      <dgm:t>
        <a:bodyPr/>
        <a:lstStyle/>
        <a:p>
          <a:r>
            <a:rPr lang="en-US" dirty="0"/>
            <a:t>History Past Illness</a:t>
          </a:r>
        </a:p>
      </dgm:t>
    </dgm:pt>
    <dgm:pt modelId="{E1111FA7-B439-43B6-90DA-79F6173C4F44}" type="parTrans" cxnId="{DBB0BDFE-CE39-4809-A77F-F5BB559ECEC4}">
      <dgm:prSet/>
      <dgm:spPr/>
      <dgm:t>
        <a:bodyPr/>
        <a:lstStyle/>
        <a:p>
          <a:endParaRPr lang="en-US"/>
        </a:p>
      </dgm:t>
    </dgm:pt>
    <dgm:pt modelId="{5AE2D25C-4437-4618-A40F-696FA7DDA91E}" type="sibTrans" cxnId="{DBB0BDFE-CE39-4809-A77F-F5BB559ECEC4}">
      <dgm:prSet/>
      <dgm:spPr/>
      <dgm:t>
        <a:bodyPr/>
        <a:lstStyle/>
        <a:p>
          <a:endParaRPr lang="en-US"/>
        </a:p>
      </dgm:t>
    </dgm:pt>
    <dgm:pt modelId="{BE6CA0EE-FCE6-4E22-B757-E3EF1F2B36E9}">
      <dgm:prSet/>
      <dgm:spPr>
        <a:noFill/>
      </dgm:spPr>
      <dgm:t>
        <a:bodyPr/>
        <a:lstStyle/>
        <a:p>
          <a:r>
            <a:rPr lang="en-US" dirty="0"/>
            <a:t>Hospital Consultations</a:t>
          </a:r>
        </a:p>
      </dgm:t>
    </dgm:pt>
    <dgm:pt modelId="{CED69913-4FD8-4AC0-855E-5B395547A37A}" type="parTrans" cxnId="{CF7D3CEF-C828-43E1-86AC-FD23D0862949}">
      <dgm:prSet/>
      <dgm:spPr/>
      <dgm:t>
        <a:bodyPr/>
        <a:lstStyle/>
        <a:p>
          <a:endParaRPr lang="en-US"/>
        </a:p>
      </dgm:t>
    </dgm:pt>
    <dgm:pt modelId="{A87FC9C2-0E5F-47DE-83C0-2CE4C10DA972}" type="sibTrans" cxnId="{CF7D3CEF-C828-43E1-86AC-FD23D0862949}">
      <dgm:prSet/>
      <dgm:spPr/>
      <dgm:t>
        <a:bodyPr/>
        <a:lstStyle/>
        <a:p>
          <a:endParaRPr lang="en-US"/>
        </a:p>
      </dgm:t>
    </dgm:pt>
    <dgm:pt modelId="{95FF326C-2A1B-41AD-A13B-B89CABA93DE9}">
      <dgm:prSet/>
      <dgm:spPr>
        <a:noFill/>
      </dgm:spPr>
      <dgm:t>
        <a:bodyPr/>
        <a:lstStyle/>
        <a:p>
          <a:r>
            <a:rPr lang="en-US" dirty="0"/>
            <a:t>Hospital Course</a:t>
          </a:r>
        </a:p>
      </dgm:t>
    </dgm:pt>
    <dgm:pt modelId="{6161FA5E-6235-48F5-9607-A2B65BA67B4E}" type="parTrans" cxnId="{719AFD92-5D07-4767-8E5C-C9AB6A66EC4E}">
      <dgm:prSet/>
      <dgm:spPr/>
      <dgm:t>
        <a:bodyPr/>
        <a:lstStyle/>
        <a:p>
          <a:endParaRPr lang="en-US"/>
        </a:p>
      </dgm:t>
    </dgm:pt>
    <dgm:pt modelId="{F73221CA-3EBD-4A59-B400-90D608857E5E}" type="sibTrans" cxnId="{719AFD92-5D07-4767-8E5C-C9AB6A66EC4E}">
      <dgm:prSet/>
      <dgm:spPr/>
      <dgm:t>
        <a:bodyPr/>
        <a:lstStyle/>
        <a:p>
          <a:endParaRPr lang="en-US"/>
        </a:p>
      </dgm:t>
    </dgm:pt>
    <dgm:pt modelId="{81FAE441-B25A-49CD-A5D4-1CB47F3B1EE7}">
      <dgm:prSet/>
      <dgm:spPr>
        <a:noFill/>
      </dgm:spPr>
      <dgm:t>
        <a:bodyPr/>
        <a:lstStyle/>
        <a:p>
          <a:r>
            <a:rPr lang="en-US" dirty="0"/>
            <a:t>Hospital Discharge Instructions</a:t>
          </a:r>
        </a:p>
      </dgm:t>
    </dgm:pt>
    <dgm:pt modelId="{3601B499-241C-44E6-9AE6-C54498907BAE}" type="parTrans" cxnId="{FEDDDAA3-0CF8-4E57-9073-130C8E515A95}">
      <dgm:prSet/>
      <dgm:spPr/>
      <dgm:t>
        <a:bodyPr/>
        <a:lstStyle/>
        <a:p>
          <a:endParaRPr lang="en-US"/>
        </a:p>
      </dgm:t>
    </dgm:pt>
    <dgm:pt modelId="{74400870-5CF7-474D-AA7F-586C02F7B0A5}" type="sibTrans" cxnId="{FEDDDAA3-0CF8-4E57-9073-130C8E515A95}">
      <dgm:prSet/>
      <dgm:spPr/>
      <dgm:t>
        <a:bodyPr/>
        <a:lstStyle/>
        <a:p>
          <a:endParaRPr lang="en-US"/>
        </a:p>
      </dgm:t>
    </dgm:pt>
    <dgm:pt modelId="{2F3CDDC7-552B-4DE8-9872-516B28FABA06}">
      <dgm:prSet/>
      <dgm:spPr>
        <a:noFill/>
      </dgm:spPr>
      <dgm:t>
        <a:bodyPr/>
        <a:lstStyle/>
        <a:p>
          <a:r>
            <a:rPr lang="en-US" dirty="0"/>
            <a:t>Hospital Discharge Physical</a:t>
          </a:r>
        </a:p>
      </dgm:t>
    </dgm:pt>
    <dgm:pt modelId="{742E916A-EBEA-4AD5-81B3-52D10E79DC2B}" type="parTrans" cxnId="{A94FCEC0-1ED6-4C31-AF9A-EBDE246A52A8}">
      <dgm:prSet/>
      <dgm:spPr/>
      <dgm:t>
        <a:bodyPr/>
        <a:lstStyle/>
        <a:p>
          <a:endParaRPr lang="en-US"/>
        </a:p>
      </dgm:t>
    </dgm:pt>
    <dgm:pt modelId="{A6851FA0-15F0-4DD7-A550-276CD6836949}" type="sibTrans" cxnId="{A94FCEC0-1ED6-4C31-AF9A-EBDE246A52A8}">
      <dgm:prSet/>
      <dgm:spPr/>
      <dgm:t>
        <a:bodyPr/>
        <a:lstStyle/>
        <a:p>
          <a:endParaRPr lang="en-US"/>
        </a:p>
      </dgm:t>
    </dgm:pt>
    <dgm:pt modelId="{17B2DFAF-B16D-4A10-9D0B-573E9EBAC874}">
      <dgm:prSet/>
      <dgm:spPr>
        <a:noFill/>
      </dgm:spPr>
      <dgm:t>
        <a:bodyPr/>
        <a:lstStyle/>
        <a:p>
          <a:r>
            <a:rPr lang="en-US" dirty="0"/>
            <a:t>Hospital Discharge Studies Sum.</a:t>
          </a:r>
        </a:p>
      </dgm:t>
    </dgm:pt>
    <dgm:pt modelId="{B831A491-816A-4D17-B3B3-0DC5FF5522D4}" type="parTrans" cxnId="{8C4C6057-B379-42C3-9EB8-33210609388E}">
      <dgm:prSet/>
      <dgm:spPr/>
      <dgm:t>
        <a:bodyPr/>
        <a:lstStyle/>
        <a:p>
          <a:endParaRPr lang="en-US"/>
        </a:p>
      </dgm:t>
    </dgm:pt>
    <dgm:pt modelId="{2856EF0F-D221-4657-94D0-652606B4EC51}" type="sibTrans" cxnId="{8C4C6057-B379-42C3-9EB8-33210609388E}">
      <dgm:prSet/>
      <dgm:spPr/>
      <dgm:t>
        <a:bodyPr/>
        <a:lstStyle/>
        <a:p>
          <a:endParaRPr lang="en-US"/>
        </a:p>
      </dgm:t>
    </dgm:pt>
    <dgm:pt modelId="{B2AEB964-AE9D-40F8-BF72-B2A59F90994D}">
      <dgm:prSet/>
      <dgm:spPr>
        <a:noFill/>
      </dgm:spPr>
      <dgm:t>
        <a:bodyPr/>
        <a:lstStyle/>
        <a:p>
          <a:r>
            <a:rPr lang="en-US" dirty="0"/>
            <a:t>Immunizations</a:t>
          </a:r>
        </a:p>
      </dgm:t>
    </dgm:pt>
    <dgm:pt modelId="{9D008715-2DDC-4A0C-8D5B-FD40105006CA}" type="parTrans" cxnId="{9E7C1B5D-75FD-433D-89D5-DE1AC4F1F7CB}">
      <dgm:prSet/>
      <dgm:spPr/>
      <dgm:t>
        <a:bodyPr/>
        <a:lstStyle/>
        <a:p>
          <a:endParaRPr lang="en-US"/>
        </a:p>
      </dgm:t>
    </dgm:pt>
    <dgm:pt modelId="{5286B03A-B692-4A65-86CC-C8AA1487AFF4}" type="sibTrans" cxnId="{9E7C1B5D-75FD-433D-89D5-DE1AC4F1F7CB}">
      <dgm:prSet/>
      <dgm:spPr/>
      <dgm:t>
        <a:bodyPr/>
        <a:lstStyle/>
        <a:p>
          <a:endParaRPr lang="en-US"/>
        </a:p>
      </dgm:t>
    </dgm:pt>
    <dgm:pt modelId="{36CBB17A-1FFB-4F06-9F1E-C429453C1690}">
      <dgm:prSet/>
      <dgm:spPr>
        <a:noFill/>
      </dgm:spPr>
      <dgm:t>
        <a:bodyPr/>
        <a:lstStyle/>
        <a:p>
          <a:r>
            <a:rPr lang="en-US" dirty="0"/>
            <a:t>Implants</a:t>
          </a:r>
        </a:p>
      </dgm:t>
    </dgm:pt>
    <dgm:pt modelId="{79E27BF8-3391-4F60-A449-D8D664D97371}" type="parTrans" cxnId="{4C3BE415-0DB5-44CC-A464-C7912D009C36}">
      <dgm:prSet/>
      <dgm:spPr/>
      <dgm:t>
        <a:bodyPr/>
        <a:lstStyle/>
        <a:p>
          <a:endParaRPr lang="en-US"/>
        </a:p>
      </dgm:t>
    </dgm:pt>
    <dgm:pt modelId="{58EF6E03-C26D-44C6-8977-D249D9490B39}" type="sibTrans" cxnId="{4C3BE415-0DB5-44CC-A464-C7912D009C36}">
      <dgm:prSet/>
      <dgm:spPr/>
      <dgm:t>
        <a:bodyPr/>
        <a:lstStyle/>
        <a:p>
          <a:endParaRPr lang="en-US"/>
        </a:p>
      </dgm:t>
    </dgm:pt>
    <dgm:pt modelId="{FA4C2BC6-789C-435D-A537-890F36C6198D}">
      <dgm:prSet/>
      <dgm:spPr>
        <a:solidFill>
          <a:schemeClr val="accent4">
            <a:lumMod val="40000"/>
            <a:lumOff val="60000"/>
          </a:schemeClr>
        </a:solidFill>
      </dgm:spPr>
      <dgm:t>
        <a:bodyPr/>
        <a:lstStyle/>
        <a:p>
          <a:r>
            <a:rPr lang="en-US" dirty="0"/>
            <a:t>Instructions</a:t>
          </a:r>
        </a:p>
      </dgm:t>
    </dgm:pt>
    <dgm:pt modelId="{CCD9EE57-CDB0-4A6F-AF3C-4E0A3A360369}" type="parTrans" cxnId="{B912D970-DE87-406D-9F09-3EF6B354F9E6}">
      <dgm:prSet/>
      <dgm:spPr/>
      <dgm:t>
        <a:bodyPr/>
        <a:lstStyle/>
        <a:p>
          <a:endParaRPr lang="en-US"/>
        </a:p>
      </dgm:t>
    </dgm:pt>
    <dgm:pt modelId="{CB0E749E-3934-473A-A6D3-20D6D95D3202}" type="sibTrans" cxnId="{B912D970-DE87-406D-9F09-3EF6B354F9E6}">
      <dgm:prSet/>
      <dgm:spPr/>
      <dgm:t>
        <a:bodyPr/>
        <a:lstStyle/>
        <a:p>
          <a:endParaRPr lang="en-US"/>
        </a:p>
      </dgm:t>
    </dgm:pt>
    <dgm:pt modelId="{DA0BF6BA-7855-4B08-9FAB-6C1938241745}">
      <dgm:prSet/>
      <dgm:spPr>
        <a:solidFill>
          <a:schemeClr val="accent4">
            <a:lumMod val="40000"/>
            <a:lumOff val="60000"/>
          </a:schemeClr>
        </a:solidFill>
      </dgm:spPr>
      <dgm:t>
        <a:bodyPr/>
        <a:lstStyle/>
        <a:p>
          <a:r>
            <a:rPr lang="en-US" dirty="0"/>
            <a:t>Interventions</a:t>
          </a:r>
        </a:p>
      </dgm:t>
    </dgm:pt>
    <dgm:pt modelId="{C11315A9-9662-4AA8-96ED-AD8A1D12998E}" type="parTrans" cxnId="{71289EBA-4500-4D43-B1AC-59B2BBF01DE3}">
      <dgm:prSet/>
      <dgm:spPr/>
      <dgm:t>
        <a:bodyPr/>
        <a:lstStyle/>
        <a:p>
          <a:endParaRPr lang="en-US"/>
        </a:p>
      </dgm:t>
    </dgm:pt>
    <dgm:pt modelId="{BA245B20-CC46-4B1F-9EC6-F6C447FB6BE1}" type="sibTrans" cxnId="{71289EBA-4500-4D43-B1AC-59B2BBF01DE3}">
      <dgm:prSet/>
      <dgm:spPr/>
      <dgm:t>
        <a:bodyPr/>
        <a:lstStyle/>
        <a:p>
          <a:endParaRPr lang="en-US"/>
        </a:p>
      </dgm:t>
    </dgm:pt>
    <dgm:pt modelId="{D739CDEA-EB21-4F0B-9E8B-93243F68954F}">
      <dgm:prSet/>
      <dgm:spPr>
        <a:noFill/>
      </dgm:spPr>
      <dgm:t>
        <a:bodyPr/>
        <a:lstStyle/>
        <a:p>
          <a:r>
            <a:rPr lang="en-US" dirty="0"/>
            <a:t>Medical (Gen) History</a:t>
          </a:r>
        </a:p>
      </dgm:t>
    </dgm:pt>
    <dgm:pt modelId="{D6C37E98-1733-4421-9FB5-B22A69C95E94}" type="parTrans" cxnId="{4941125D-AC2D-4955-8A93-DCE4CEF2284E}">
      <dgm:prSet/>
      <dgm:spPr/>
      <dgm:t>
        <a:bodyPr/>
        <a:lstStyle/>
        <a:p>
          <a:endParaRPr lang="en-US"/>
        </a:p>
      </dgm:t>
    </dgm:pt>
    <dgm:pt modelId="{363434DE-DDBE-4CB7-9DD8-504D4C4164D1}" type="sibTrans" cxnId="{4941125D-AC2D-4955-8A93-DCE4CEF2284E}">
      <dgm:prSet/>
      <dgm:spPr/>
      <dgm:t>
        <a:bodyPr/>
        <a:lstStyle/>
        <a:p>
          <a:endParaRPr lang="en-US"/>
        </a:p>
      </dgm:t>
    </dgm:pt>
    <dgm:pt modelId="{40E22AEC-A5FE-48AD-AD24-08AFAAAA16E3}">
      <dgm:prSet/>
      <dgm:spPr>
        <a:noFill/>
      </dgm:spPr>
      <dgm:t>
        <a:bodyPr/>
        <a:lstStyle/>
        <a:p>
          <a:r>
            <a:rPr lang="en-US" dirty="0"/>
            <a:t>Medical Equipment</a:t>
          </a:r>
        </a:p>
      </dgm:t>
    </dgm:pt>
    <dgm:pt modelId="{89E1A94C-C7BD-4733-88DB-6BC2CA41ABD9}" type="parTrans" cxnId="{9FCCC642-61FE-40FF-AC02-0FB47D450358}">
      <dgm:prSet/>
      <dgm:spPr/>
      <dgm:t>
        <a:bodyPr/>
        <a:lstStyle/>
        <a:p>
          <a:endParaRPr lang="en-US"/>
        </a:p>
      </dgm:t>
    </dgm:pt>
    <dgm:pt modelId="{F2C3BB74-8AC7-4B31-9835-FD932582653A}" type="sibTrans" cxnId="{9FCCC642-61FE-40FF-AC02-0FB47D450358}">
      <dgm:prSet/>
      <dgm:spPr/>
      <dgm:t>
        <a:bodyPr/>
        <a:lstStyle/>
        <a:p>
          <a:endParaRPr lang="en-US"/>
        </a:p>
      </dgm:t>
    </dgm:pt>
    <dgm:pt modelId="{76D99B7C-40E6-4183-885C-36D7E4093273}">
      <dgm:prSet/>
      <dgm:spPr>
        <a:noFill/>
      </dgm:spPr>
      <dgm:t>
        <a:bodyPr/>
        <a:lstStyle/>
        <a:p>
          <a:r>
            <a:rPr lang="en-US" dirty="0"/>
            <a:t>Medications Administered</a:t>
          </a:r>
        </a:p>
      </dgm:t>
    </dgm:pt>
    <dgm:pt modelId="{DCB82E55-022B-4F69-B86D-1E08BAF3FE7A}" type="parTrans" cxnId="{288F8470-D118-477D-B49C-3759C110E06A}">
      <dgm:prSet/>
      <dgm:spPr/>
      <dgm:t>
        <a:bodyPr/>
        <a:lstStyle/>
        <a:p>
          <a:endParaRPr lang="en-US"/>
        </a:p>
      </dgm:t>
    </dgm:pt>
    <dgm:pt modelId="{9C1E6412-957E-4037-8C22-A60E0D582CB1}" type="sibTrans" cxnId="{288F8470-D118-477D-B49C-3759C110E06A}">
      <dgm:prSet/>
      <dgm:spPr/>
      <dgm:t>
        <a:bodyPr/>
        <a:lstStyle/>
        <a:p>
          <a:endParaRPr lang="en-US"/>
        </a:p>
      </dgm:t>
    </dgm:pt>
    <dgm:pt modelId="{2C74EBAB-3ADE-490C-A6BA-3646554124A9}">
      <dgm:prSet/>
      <dgm:spPr>
        <a:solidFill>
          <a:schemeClr val="accent4">
            <a:lumMod val="40000"/>
            <a:lumOff val="60000"/>
          </a:schemeClr>
        </a:solidFill>
      </dgm:spPr>
      <dgm:t>
        <a:bodyPr/>
        <a:lstStyle/>
        <a:p>
          <a:r>
            <a:rPr lang="en-US" dirty="0"/>
            <a:t>Medications</a:t>
          </a:r>
        </a:p>
      </dgm:t>
    </dgm:pt>
    <dgm:pt modelId="{B02DA6CA-EAC4-4EB6-8AE0-AD763FB01841}" type="parTrans" cxnId="{1F3DC8EA-2CBF-450D-B555-32F6032D36D9}">
      <dgm:prSet/>
      <dgm:spPr/>
      <dgm:t>
        <a:bodyPr/>
        <a:lstStyle/>
        <a:p>
          <a:endParaRPr lang="en-US"/>
        </a:p>
      </dgm:t>
    </dgm:pt>
    <dgm:pt modelId="{46A9436B-19D5-4E56-AB16-54B7351B7154}" type="sibTrans" cxnId="{1F3DC8EA-2CBF-450D-B555-32F6032D36D9}">
      <dgm:prSet/>
      <dgm:spPr/>
      <dgm:t>
        <a:bodyPr/>
        <a:lstStyle/>
        <a:p>
          <a:endParaRPr lang="en-US"/>
        </a:p>
      </dgm:t>
    </dgm:pt>
    <dgm:pt modelId="{3C6B21CA-3B4D-4C70-B1C1-3987538CE3B2}">
      <dgm:prSet/>
      <dgm:spPr>
        <a:noFill/>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solidFill>
          <a:schemeClr val="accent4">
            <a:lumMod val="40000"/>
            <a:lumOff val="60000"/>
          </a:schemeClr>
        </a:solid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BEBDF31F-DFE2-4245-BB5D-053B8B07D32A}">
      <dgm:prSet/>
      <dgm:spPr>
        <a:solidFill>
          <a:schemeClr val="accent4">
            <a:lumMod val="40000"/>
            <a:lumOff val="60000"/>
          </a:schemeClr>
        </a:solidFill>
      </dgm:spPr>
      <dgm:t>
        <a:bodyPr/>
        <a:lstStyle/>
        <a:p>
          <a:r>
            <a:rPr lang="en-US" dirty="0"/>
            <a:t>Objective</a:t>
          </a:r>
        </a:p>
      </dgm:t>
    </dgm:pt>
    <dgm:pt modelId="{353CC8D3-9BDF-4E95-BC4F-26C497C7602A}" type="parTrans" cxnId="{EBB642B7-ADD9-4EB0-A61D-D7BF97C23569}">
      <dgm:prSet/>
      <dgm:spPr/>
      <dgm:t>
        <a:bodyPr/>
        <a:lstStyle/>
        <a:p>
          <a:endParaRPr lang="en-US"/>
        </a:p>
      </dgm:t>
    </dgm:pt>
    <dgm:pt modelId="{38F14F7C-D04E-41D3-89E9-D2E51024BD6E}" type="sibTrans" cxnId="{EBB642B7-ADD9-4EB0-A61D-D7BF97C23569}">
      <dgm:prSet/>
      <dgm:spPr/>
      <dgm:t>
        <a:bodyPr/>
        <a:lstStyle/>
        <a:p>
          <a:endParaRPr lang="en-US"/>
        </a:p>
      </dgm:t>
    </dgm:pt>
    <dgm:pt modelId="{020CEE43-317D-44E0-8453-73844EB5EA96}">
      <dgm:prSet/>
      <dgm:spPr>
        <a:noFill/>
      </dgm:spPr>
      <dgm:t>
        <a:bodyPr/>
        <a:lstStyle/>
        <a:p>
          <a:r>
            <a:rPr lang="en-US" dirty="0"/>
            <a:t>Observer Context</a:t>
          </a:r>
        </a:p>
      </dgm:t>
    </dgm:pt>
    <dgm:pt modelId="{BF48FFB3-3A42-4698-BDCA-4DC201CEE3D1}" type="parTrans" cxnId="{955155D4-E1DE-458C-8EB3-FA1958F59962}">
      <dgm:prSet/>
      <dgm:spPr/>
      <dgm:t>
        <a:bodyPr/>
        <a:lstStyle/>
        <a:p>
          <a:endParaRPr lang="en-US"/>
        </a:p>
      </dgm:t>
    </dgm:pt>
    <dgm:pt modelId="{48F3136E-15DE-42DC-8014-1FD4FFC691C6}" type="sibTrans" cxnId="{955155D4-E1DE-458C-8EB3-FA1958F59962}">
      <dgm:prSet/>
      <dgm:spPr/>
      <dgm:t>
        <a:bodyPr/>
        <a:lstStyle/>
        <a:p>
          <a:endParaRPr lang="en-US"/>
        </a:p>
      </dgm:t>
    </dgm:pt>
    <dgm:pt modelId="{B2C56C01-FC25-40F6-8779-BB8578F5C2A5}">
      <dgm:prSet/>
      <dgm:spPr>
        <a:noFill/>
      </dgm:spPr>
      <dgm:t>
        <a:bodyPr/>
        <a:lstStyle/>
        <a:p>
          <a:r>
            <a:rPr lang="en-US" dirty="0"/>
            <a:t>Operative Note Fluids</a:t>
          </a:r>
        </a:p>
      </dgm:t>
    </dgm:pt>
    <dgm:pt modelId="{79776B3F-8774-4C53-B343-19597AB44D43}" type="parTrans" cxnId="{7DEED5BA-719D-4944-8E5B-6BA2F9A8447D}">
      <dgm:prSet/>
      <dgm:spPr/>
      <dgm:t>
        <a:bodyPr/>
        <a:lstStyle/>
        <a:p>
          <a:endParaRPr lang="en-US"/>
        </a:p>
      </dgm:t>
    </dgm:pt>
    <dgm:pt modelId="{CB221172-62C3-4674-B61F-43255FEBFD8A}" type="sibTrans" cxnId="{7DEED5BA-719D-4944-8E5B-6BA2F9A8447D}">
      <dgm:prSet/>
      <dgm:spPr/>
      <dgm:t>
        <a:bodyPr/>
        <a:lstStyle/>
        <a:p>
          <a:endParaRPr lang="en-US"/>
        </a:p>
      </dgm:t>
    </dgm:pt>
    <dgm:pt modelId="{D1ABEE45-AD7A-4713-BB39-253542F7D75A}">
      <dgm:prSet/>
      <dgm:spPr>
        <a:noFill/>
      </dgm:spPr>
      <dgm:t>
        <a:bodyPr/>
        <a:lstStyle/>
        <a:p>
          <a:r>
            <a:rPr lang="en-US" dirty="0"/>
            <a:t>Op Note Surgical Procedure</a:t>
          </a:r>
        </a:p>
      </dgm:t>
    </dgm:pt>
    <dgm:pt modelId="{A551A923-1846-4FB4-BFFF-C55180B72F37}" type="parTrans" cxnId="{69ED7EE9-D3E1-402B-B2A7-F179B5418432}">
      <dgm:prSet/>
      <dgm:spPr/>
      <dgm:t>
        <a:bodyPr/>
        <a:lstStyle/>
        <a:p>
          <a:endParaRPr lang="en-US"/>
        </a:p>
      </dgm:t>
    </dgm:pt>
    <dgm:pt modelId="{13486EEA-EE54-465A-A91C-002B3E76AEF0}" type="sibTrans" cxnId="{69ED7EE9-D3E1-402B-B2A7-F179B5418432}">
      <dgm:prSet/>
      <dgm:spPr/>
      <dgm:t>
        <a:bodyPr/>
        <a:lstStyle/>
        <a:p>
          <a:endParaRPr lang="en-US"/>
        </a:p>
      </dgm:t>
    </dgm:pt>
    <dgm:pt modelId="{5DA8C615-38DB-40B5-9445-1D5AE0056707}">
      <dgm:prSet/>
      <dgm:spPr>
        <a:noFill/>
      </dgm:spPr>
      <dgm:t>
        <a:bodyPr/>
        <a:lstStyle/>
        <a:p>
          <a:r>
            <a:rPr lang="en-US" dirty="0"/>
            <a:t>Payers</a:t>
          </a:r>
        </a:p>
      </dgm:t>
    </dgm:pt>
    <dgm:pt modelId="{3F979939-A917-4BFB-B441-EBCBEFD1B628}" type="parTrans" cxnId="{D7D8F3E1-79E7-43E1-89F3-CEA6A1193DEB}">
      <dgm:prSet/>
      <dgm:spPr/>
      <dgm:t>
        <a:bodyPr/>
        <a:lstStyle/>
        <a:p>
          <a:endParaRPr lang="en-US"/>
        </a:p>
      </dgm:t>
    </dgm:pt>
    <dgm:pt modelId="{C4C9F52A-A5B1-4AFA-B264-8A6D432ED656}" type="sibTrans" cxnId="{D7D8F3E1-79E7-43E1-89F3-CEA6A1193DEB}">
      <dgm:prSet/>
      <dgm:spPr/>
      <dgm:t>
        <a:bodyPr/>
        <a:lstStyle/>
        <a:p>
          <a:endParaRPr lang="en-US"/>
        </a:p>
      </dgm:t>
    </dgm:pt>
    <dgm:pt modelId="{2CAC919D-2AC9-4858-A142-BBEC92861271}">
      <dgm:prSet/>
      <dgm:spPr>
        <a:solidFill>
          <a:schemeClr val="accent4">
            <a:lumMod val="40000"/>
            <a:lumOff val="60000"/>
          </a:schemeClr>
        </a:solidFill>
      </dgm:spPr>
      <dgm:t>
        <a:bodyPr/>
        <a:lstStyle/>
        <a:p>
          <a:r>
            <a:rPr lang="en-US" dirty="0"/>
            <a:t>Physical Exam</a:t>
          </a:r>
        </a:p>
      </dgm:t>
    </dgm:pt>
    <dgm:pt modelId="{78E126BD-26AA-4676-97F2-1A2AB5BA8932}" type="parTrans" cxnId="{F09F15BA-25DC-4554-AE53-A8CDF27EB14D}">
      <dgm:prSet/>
      <dgm:spPr/>
      <dgm:t>
        <a:bodyPr/>
        <a:lstStyle/>
        <a:p>
          <a:endParaRPr lang="en-US"/>
        </a:p>
      </dgm:t>
    </dgm:pt>
    <dgm:pt modelId="{E616CA9A-DB9F-4B83-851F-F18CCAFD3F83}" type="sibTrans" cxnId="{F09F15BA-25DC-4554-AE53-A8CDF27EB14D}">
      <dgm:prSet/>
      <dgm:spPr/>
      <dgm:t>
        <a:bodyPr/>
        <a:lstStyle/>
        <a:p>
          <a:endParaRPr lang="en-US"/>
        </a:p>
      </dgm:t>
    </dgm:pt>
    <dgm:pt modelId="{C16F6E68-C32A-4431-B9C0-77E57B57A6E1}">
      <dgm:prSet/>
      <dgm:spPr>
        <a:solidFill>
          <a:schemeClr val="accent4">
            <a:lumMod val="40000"/>
            <a:lumOff val="60000"/>
          </a:schemeClr>
        </a:solidFill>
      </dgm:spPr>
      <dgm:t>
        <a:bodyPr/>
        <a:lstStyle/>
        <a:p>
          <a:r>
            <a:rPr lang="en-US"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a:noFill/>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85E62383-C2F6-4373-A996-0C959A69E1AE}">
      <dgm:prSet/>
      <dgm:spPr>
        <a:noFill/>
      </dgm:spPr>
      <dgm:t>
        <a:bodyPr/>
        <a:lstStyle/>
        <a:p>
          <a:r>
            <a:rPr lang="en-US" dirty="0"/>
            <a:t>Postoperative Diagnosis</a:t>
          </a:r>
        </a:p>
      </dgm:t>
    </dgm:pt>
    <dgm:pt modelId="{3ED596D9-6437-4373-A6C9-0C5657FA7549}" type="parTrans" cxnId="{98A323A0-CCD5-4B81-8DA9-0ABAA45BDF66}">
      <dgm:prSet/>
      <dgm:spPr/>
      <dgm:t>
        <a:bodyPr/>
        <a:lstStyle/>
        <a:p>
          <a:endParaRPr lang="en-US"/>
        </a:p>
      </dgm:t>
    </dgm:pt>
    <dgm:pt modelId="{FF6E180D-3146-4158-A5DF-FB0215843ADA}" type="sibTrans" cxnId="{98A323A0-CCD5-4B81-8DA9-0ABAA45BDF66}">
      <dgm:prSet/>
      <dgm:spPr/>
      <dgm:t>
        <a:bodyPr/>
        <a:lstStyle/>
        <a:p>
          <a:endParaRPr lang="en-US"/>
        </a:p>
      </dgm:t>
    </dgm:pt>
    <dgm:pt modelId="{FF5B3E7C-5D58-4A27-A575-00FE613251A5}">
      <dgm:prSet/>
      <dgm:spPr>
        <a:noFill/>
      </dgm:spPr>
      <dgm:t>
        <a:bodyPr/>
        <a:lstStyle/>
        <a:p>
          <a:r>
            <a:rPr lang="en-US" dirty="0" err="1"/>
            <a:t>Postprocedure</a:t>
          </a:r>
          <a:r>
            <a:rPr lang="en-US" dirty="0"/>
            <a:t> Diagnosis</a:t>
          </a:r>
        </a:p>
      </dgm:t>
    </dgm:pt>
    <dgm:pt modelId="{7D07C596-F77B-499F-8DF6-BEE476D104BF}" type="parTrans" cxnId="{4D145420-9416-4531-9BEC-037521851DC4}">
      <dgm:prSet/>
      <dgm:spPr/>
      <dgm:t>
        <a:bodyPr/>
        <a:lstStyle/>
        <a:p>
          <a:endParaRPr lang="en-US"/>
        </a:p>
      </dgm:t>
    </dgm:pt>
    <dgm:pt modelId="{1E5CA3B4-738B-4F7B-B7DE-A9A6E4B1A608}" type="sibTrans" cxnId="{4D145420-9416-4531-9BEC-037521851DC4}">
      <dgm:prSet/>
      <dgm:spPr/>
      <dgm:t>
        <a:bodyPr/>
        <a:lstStyle/>
        <a:p>
          <a:endParaRPr lang="en-US"/>
        </a:p>
      </dgm:t>
    </dgm:pt>
    <dgm:pt modelId="{975632D8-19A7-43B6-9342-0B3E10E31B1E}">
      <dgm:prSet/>
      <dgm:spPr>
        <a:noFill/>
      </dgm:spPr>
      <dgm:t>
        <a:bodyPr/>
        <a:lstStyle/>
        <a:p>
          <a:r>
            <a:rPr lang="en-US" dirty="0"/>
            <a:t>Preoperative Diagnosis</a:t>
          </a:r>
        </a:p>
      </dgm:t>
    </dgm:pt>
    <dgm:pt modelId="{1B22207E-37B2-4D07-AE46-8A3967EBFB00}" type="parTrans" cxnId="{8A1F8005-5B62-451D-AB75-F25074B4C0D1}">
      <dgm:prSet/>
      <dgm:spPr/>
      <dgm:t>
        <a:bodyPr/>
        <a:lstStyle/>
        <a:p>
          <a:endParaRPr lang="en-US"/>
        </a:p>
      </dgm:t>
    </dgm:pt>
    <dgm:pt modelId="{6BBD0A63-7035-42EB-B7E3-425D3837538E}" type="sibTrans" cxnId="{8A1F8005-5B62-451D-AB75-F25074B4C0D1}">
      <dgm:prSet/>
      <dgm:spPr/>
      <dgm:t>
        <a:bodyPr/>
        <a:lstStyle/>
        <a:p>
          <a:endParaRPr lang="en-US"/>
        </a:p>
      </dgm:t>
    </dgm:pt>
    <dgm:pt modelId="{46C1568A-F4B3-439A-8467-1924785A3CD9}">
      <dgm:prSet/>
      <dgm:spPr>
        <a:solidFill>
          <a:schemeClr val="accent4">
            <a:lumMod val="40000"/>
            <a:lumOff val="60000"/>
          </a:schemeClr>
        </a:solidFill>
      </dgm:spPr>
      <dgm:t>
        <a:bodyPr/>
        <a:lstStyle/>
        <a:p>
          <a:r>
            <a:rPr lang="en-US" dirty="0"/>
            <a:t>Problem</a:t>
          </a:r>
        </a:p>
      </dgm:t>
    </dgm:pt>
    <dgm:pt modelId="{6FE08A87-5505-42B7-9E6B-1C282061EE56}" type="parTrans" cxnId="{92275088-4024-4134-90F8-3CA5C42D1DF6}">
      <dgm:prSet/>
      <dgm:spPr/>
      <dgm:t>
        <a:bodyPr/>
        <a:lstStyle/>
        <a:p>
          <a:endParaRPr lang="en-US"/>
        </a:p>
      </dgm:t>
    </dgm:pt>
    <dgm:pt modelId="{B967A3C7-E11D-436F-BA22-9AA30612CFCE}" type="sibTrans" cxnId="{92275088-4024-4134-90F8-3CA5C42D1DF6}">
      <dgm:prSet/>
      <dgm:spPr/>
      <dgm:t>
        <a:bodyPr/>
        <a:lstStyle/>
        <a:p>
          <a:endParaRPr lang="en-US"/>
        </a:p>
      </dgm:t>
    </dgm:pt>
    <dgm:pt modelId="{C62B21AC-58CB-415A-8C57-9455AE0B8C68}">
      <dgm:prSet/>
      <dgm:spPr>
        <a:noFill/>
      </dgm:spPr>
      <dgm:t>
        <a:bodyPr/>
        <a:lstStyle/>
        <a:p>
          <a:r>
            <a:rPr lang="en-US" dirty="0"/>
            <a:t>Procedure Description</a:t>
          </a:r>
        </a:p>
      </dgm:t>
    </dgm:pt>
    <dgm:pt modelId="{E6E45E55-67BB-4BCA-9B20-80575BB5D76E}" type="parTrans" cxnId="{26936083-4920-4950-ACF0-1DA933913426}">
      <dgm:prSet/>
      <dgm:spPr/>
      <dgm:t>
        <a:bodyPr/>
        <a:lstStyle/>
        <a:p>
          <a:endParaRPr lang="en-US"/>
        </a:p>
      </dgm:t>
    </dgm:pt>
    <dgm:pt modelId="{FB3D6F89-C6C8-4052-876E-C943034B2DAD}" type="sibTrans" cxnId="{26936083-4920-4950-ACF0-1DA933913426}">
      <dgm:prSet/>
      <dgm:spPr/>
      <dgm:t>
        <a:bodyPr/>
        <a:lstStyle/>
        <a:p>
          <a:endParaRPr lang="en-US"/>
        </a:p>
      </dgm:t>
    </dgm:pt>
    <dgm:pt modelId="{4803BD4C-7615-4E56-AD48-C8B64DBB3A16}">
      <dgm:prSet/>
      <dgm:spPr>
        <a:noFill/>
      </dgm:spPr>
      <dgm:t>
        <a:bodyPr/>
        <a:lstStyle/>
        <a:p>
          <a:r>
            <a:rPr lang="en-US" dirty="0"/>
            <a:t>Procedure Disposition</a:t>
          </a:r>
        </a:p>
      </dgm:t>
    </dgm:pt>
    <dgm:pt modelId="{77676868-1A37-4BBE-9518-2031B13D059C}" type="parTrans" cxnId="{5DA4676E-8412-4FD9-B50A-EB09E269550D}">
      <dgm:prSet/>
      <dgm:spPr/>
      <dgm:t>
        <a:bodyPr/>
        <a:lstStyle/>
        <a:p>
          <a:endParaRPr lang="en-US"/>
        </a:p>
      </dgm:t>
    </dgm:pt>
    <dgm:pt modelId="{D655EC7E-F5E8-42E3-A826-DE5FF8EDCB93}" type="sibTrans" cxnId="{5DA4676E-8412-4FD9-B50A-EB09E269550D}">
      <dgm:prSet/>
      <dgm:spPr/>
      <dgm:t>
        <a:bodyPr/>
        <a:lstStyle/>
        <a:p>
          <a:endParaRPr lang="en-US"/>
        </a:p>
      </dgm:t>
    </dgm:pt>
    <dgm:pt modelId="{9A3FC96D-478F-48EB-8898-56C64B6AEDD2}">
      <dgm:prSet/>
      <dgm:spPr>
        <a:noFill/>
      </dgm:spPr>
      <dgm:t>
        <a:bodyPr/>
        <a:lstStyle/>
        <a:p>
          <a:r>
            <a:rPr lang="en-US" dirty="0"/>
            <a:t>Procedure Est. Blood Loss</a:t>
          </a:r>
        </a:p>
      </dgm:t>
    </dgm:pt>
    <dgm:pt modelId="{96F39BB7-D709-4844-B05D-94FBD566BB32}" type="parTrans" cxnId="{DCF68878-8446-4EB4-BF17-41E8DB69426B}">
      <dgm:prSet/>
      <dgm:spPr/>
      <dgm:t>
        <a:bodyPr/>
        <a:lstStyle/>
        <a:p>
          <a:endParaRPr lang="en-US"/>
        </a:p>
      </dgm:t>
    </dgm:pt>
    <dgm:pt modelId="{34AB054B-5F12-42CE-B794-EE4BDACBD7AB}" type="sibTrans" cxnId="{DCF68878-8446-4EB4-BF17-41E8DB69426B}">
      <dgm:prSet/>
      <dgm:spPr/>
      <dgm:t>
        <a:bodyPr/>
        <a:lstStyle/>
        <a:p>
          <a:endParaRPr lang="en-US"/>
        </a:p>
      </dgm:t>
    </dgm:pt>
    <dgm:pt modelId="{7D9A65D9-9CF3-4DFE-AAEE-185EBBCFC798}">
      <dgm:prSet/>
      <dgm:spPr>
        <a:noFill/>
      </dgm:spPr>
      <dgm:t>
        <a:bodyPr/>
        <a:lstStyle/>
        <a:p>
          <a:r>
            <a:rPr lang="en-US" dirty="0"/>
            <a:t>Procedure Findings</a:t>
          </a:r>
        </a:p>
      </dgm:t>
    </dgm:pt>
    <dgm:pt modelId="{4CDF98C0-7579-498C-B78E-43F0A1223E1E}" type="parTrans" cxnId="{2457193D-9B32-4108-8600-08124BA8A2D5}">
      <dgm:prSet/>
      <dgm:spPr/>
      <dgm:t>
        <a:bodyPr/>
        <a:lstStyle/>
        <a:p>
          <a:endParaRPr lang="en-US"/>
        </a:p>
      </dgm:t>
    </dgm:pt>
    <dgm:pt modelId="{36C36B1E-78BF-49FF-80CC-11B554744EE2}" type="sibTrans" cxnId="{2457193D-9B32-4108-8600-08124BA8A2D5}">
      <dgm:prSet/>
      <dgm:spPr/>
      <dgm:t>
        <a:bodyPr/>
        <a:lstStyle/>
        <a:p>
          <a:endParaRPr lang="en-US"/>
        </a:p>
      </dgm:t>
    </dgm:pt>
    <dgm:pt modelId="{6DBC3CFB-DD88-43B1-9FBB-A1770CFC1780}">
      <dgm:prSet/>
      <dgm:spPr>
        <a:noFill/>
      </dgm:spPr>
      <dgm:t>
        <a:bodyPr/>
        <a:lstStyle/>
        <a:p>
          <a:r>
            <a:rPr lang="en-US" dirty="0"/>
            <a:t>Procedure Implants</a:t>
          </a:r>
        </a:p>
      </dgm:t>
    </dgm:pt>
    <dgm:pt modelId="{F73EA06E-0842-4F9F-A29B-9573805A3EEC}" type="parTrans" cxnId="{57BFB368-82AA-403A-ADF2-9746E231938C}">
      <dgm:prSet/>
      <dgm:spPr/>
      <dgm:t>
        <a:bodyPr/>
        <a:lstStyle/>
        <a:p>
          <a:endParaRPr lang="en-US"/>
        </a:p>
      </dgm:t>
    </dgm:pt>
    <dgm:pt modelId="{B0CE3A28-F53D-474B-B7FE-377AA34C25DE}" type="sibTrans" cxnId="{57BFB368-82AA-403A-ADF2-9746E231938C}">
      <dgm:prSet/>
      <dgm:spPr/>
      <dgm:t>
        <a:bodyPr/>
        <a:lstStyle/>
        <a:p>
          <a:endParaRPr lang="en-US"/>
        </a:p>
      </dgm:t>
    </dgm:pt>
    <dgm:pt modelId="{14C10A37-EB69-4853-A0E1-2D1AE5E9B4D4}">
      <dgm:prSet/>
      <dgm:spPr>
        <a:noFill/>
      </dgm:spPr>
      <dgm:t>
        <a:bodyPr/>
        <a:lstStyle/>
        <a:p>
          <a:r>
            <a:rPr lang="en-US" dirty="0"/>
            <a:t>Procedure Indications</a:t>
          </a:r>
        </a:p>
      </dgm:t>
    </dgm:pt>
    <dgm:pt modelId="{25134D3A-15B8-471E-9621-A7CE4A72E8C9}" type="parTrans" cxnId="{43B62541-23C4-4209-9482-137360202BE9}">
      <dgm:prSet/>
      <dgm:spPr/>
      <dgm:t>
        <a:bodyPr/>
        <a:lstStyle/>
        <a:p>
          <a:endParaRPr lang="en-US"/>
        </a:p>
      </dgm:t>
    </dgm:pt>
    <dgm:pt modelId="{28F485E2-FA44-4BCD-8A79-004DC458194B}" type="sibTrans" cxnId="{43B62541-23C4-4209-9482-137360202BE9}">
      <dgm:prSet/>
      <dgm:spPr/>
      <dgm:t>
        <a:bodyPr/>
        <a:lstStyle/>
        <a:p>
          <a:endParaRPr lang="en-US"/>
        </a:p>
      </dgm:t>
    </dgm:pt>
    <dgm:pt modelId="{FFC783FF-AAE0-47BB-B868-CE1BC5526685}">
      <dgm:prSet/>
      <dgm:spPr>
        <a:noFill/>
      </dgm:spPr>
      <dgm:t>
        <a:bodyPr/>
        <a:lstStyle/>
        <a:p>
          <a:r>
            <a:rPr lang="en-US" dirty="0"/>
            <a:t>Procedure Specimens</a:t>
          </a:r>
        </a:p>
      </dgm:t>
    </dgm:pt>
    <dgm:pt modelId="{D1625E3B-A691-42E3-995C-A1FAB6BAAB40}" type="parTrans" cxnId="{E64ECA5B-A989-43A8-97ED-23A1407DAE6C}">
      <dgm:prSet/>
      <dgm:spPr/>
      <dgm:t>
        <a:bodyPr/>
        <a:lstStyle/>
        <a:p>
          <a:endParaRPr lang="en-US"/>
        </a:p>
      </dgm:t>
    </dgm:pt>
    <dgm:pt modelId="{9D4C3F0C-2E8B-4A06-A3FF-B6C0E97AD9C5}" type="sibTrans" cxnId="{E64ECA5B-A989-43A8-97ED-23A1407DAE6C}">
      <dgm:prSet/>
      <dgm:spPr/>
      <dgm:t>
        <a:bodyPr/>
        <a:lstStyle/>
        <a:p>
          <a:endParaRPr lang="en-US"/>
        </a:p>
      </dgm:t>
    </dgm:pt>
    <dgm:pt modelId="{62839F1F-2A4F-4D89-827A-D089F5E758B3}">
      <dgm:prSet/>
      <dgm:spPr>
        <a:noFill/>
      </dgm:spPr>
      <dgm:t>
        <a:bodyPr/>
        <a:lstStyle/>
        <a:p>
          <a:r>
            <a:rPr lang="en-US" dirty="0"/>
            <a:t>Procedures</a:t>
          </a:r>
        </a:p>
      </dgm:t>
    </dgm:pt>
    <dgm:pt modelId="{ED10A209-8995-442A-BED3-C15F5CAAC067}" type="parTrans" cxnId="{7E6A184F-41B5-4930-8A19-D08C5F675FAE}">
      <dgm:prSet/>
      <dgm:spPr/>
      <dgm:t>
        <a:bodyPr/>
        <a:lstStyle/>
        <a:p>
          <a:endParaRPr lang="en-US"/>
        </a:p>
      </dgm:t>
    </dgm:pt>
    <dgm:pt modelId="{AD83CB0D-B662-4FCE-BB64-073C04BF079F}" type="sibTrans" cxnId="{7E6A184F-41B5-4930-8A19-D08C5F675FAE}">
      <dgm:prSet/>
      <dgm:spPr/>
      <dgm:t>
        <a:bodyPr/>
        <a:lstStyle/>
        <a:p>
          <a:endParaRPr lang="en-US"/>
        </a:p>
      </dgm:t>
    </dgm:pt>
    <dgm:pt modelId="{7425CACA-D5B0-4977-B431-85245D3937B8}">
      <dgm:prSet/>
      <dgm:spPr>
        <a:noFill/>
      </dgm:spPr>
      <dgm:t>
        <a:bodyPr/>
        <a:lstStyle/>
        <a:p>
          <a:r>
            <a:rPr lang="en-US" dirty="0"/>
            <a:t>Reason for Referral</a:t>
          </a:r>
        </a:p>
      </dgm:t>
    </dgm:pt>
    <dgm:pt modelId="{ED4CA629-6580-4064-9AFE-A8CAA433A7C9}" type="parTrans" cxnId="{A1948BB3-DEBB-4B37-94F2-4959B4E1676A}">
      <dgm:prSet/>
      <dgm:spPr/>
      <dgm:t>
        <a:bodyPr/>
        <a:lstStyle/>
        <a:p>
          <a:endParaRPr lang="en-US"/>
        </a:p>
      </dgm:t>
    </dgm:pt>
    <dgm:pt modelId="{982586F7-4004-4827-9302-CC763CFB8179}" type="sibTrans" cxnId="{A1948BB3-DEBB-4B37-94F2-4959B4E1676A}">
      <dgm:prSet/>
      <dgm:spPr/>
      <dgm:t>
        <a:bodyPr/>
        <a:lstStyle/>
        <a:p>
          <a:endParaRPr lang="en-US"/>
        </a:p>
      </dgm:t>
    </dgm:pt>
    <dgm:pt modelId="{8EDBA3CC-4E61-4A5E-B5ED-D210B28C2F30}">
      <dgm:prSet/>
      <dgm:spPr>
        <a:noFill/>
      </dgm:spPr>
      <dgm:t>
        <a:bodyPr/>
        <a:lstStyle/>
        <a:p>
          <a:r>
            <a:rPr lang="en-US" dirty="0"/>
            <a:t>Reason for Visit</a:t>
          </a:r>
        </a:p>
      </dgm:t>
    </dgm:pt>
    <dgm:pt modelId="{304FE0ED-BD4D-4BAC-A307-C43473ADE106}" type="parTrans" cxnId="{705C9325-A40E-40F3-A366-DDDAD1C6E3CC}">
      <dgm:prSet/>
      <dgm:spPr/>
      <dgm:t>
        <a:bodyPr/>
        <a:lstStyle/>
        <a:p>
          <a:endParaRPr lang="en-US"/>
        </a:p>
      </dgm:t>
    </dgm:pt>
    <dgm:pt modelId="{98753120-D6C9-43B4-ADCE-F1535FFE68A5}" type="sibTrans" cxnId="{705C9325-A40E-40F3-A366-DDDAD1C6E3CC}">
      <dgm:prSet/>
      <dgm:spPr/>
      <dgm:t>
        <a:bodyPr/>
        <a:lstStyle/>
        <a:p>
          <a:endParaRPr lang="en-US"/>
        </a:p>
      </dgm:t>
    </dgm:pt>
    <dgm:pt modelId="{C9E2024B-6F77-4688-A4EA-F05F96549450}">
      <dgm:prSet/>
      <dgm:spPr>
        <a:solidFill>
          <a:schemeClr val="accent4">
            <a:lumMod val="40000"/>
            <a:lumOff val="60000"/>
          </a:schemeClr>
        </a:solidFill>
      </dgm:spPr>
      <dgm:t>
        <a:bodyPr/>
        <a:lstStyle/>
        <a:p>
          <a:r>
            <a:rPr lang="en-US" dirty="0"/>
            <a:t>Results</a:t>
          </a:r>
        </a:p>
      </dgm:t>
    </dgm:pt>
    <dgm:pt modelId="{0A244345-63D5-4C14-BC3A-4FBD036916BB}" type="parTrans" cxnId="{7C219BCB-58E0-49DD-BDA9-CF37BB520259}">
      <dgm:prSet/>
      <dgm:spPr/>
      <dgm:t>
        <a:bodyPr/>
        <a:lstStyle/>
        <a:p>
          <a:endParaRPr lang="en-US"/>
        </a:p>
      </dgm:t>
    </dgm:pt>
    <dgm:pt modelId="{D3B57FF3-9D5B-4D2B-AA1B-46A0E1A02EC4}" type="sibTrans" cxnId="{7C219BCB-58E0-49DD-BDA9-CF37BB520259}">
      <dgm:prSet/>
      <dgm:spPr/>
      <dgm:t>
        <a:bodyPr/>
        <a:lstStyle/>
        <a:p>
          <a:endParaRPr lang="en-US"/>
        </a:p>
      </dgm:t>
    </dgm:pt>
    <dgm:pt modelId="{57FB0B1B-F7B0-4569-AD70-4EEBB78505D8}">
      <dgm:prSet/>
      <dgm:spPr>
        <a:solidFill>
          <a:schemeClr val="accent4">
            <a:lumMod val="40000"/>
            <a:lumOff val="60000"/>
          </a:schemeClr>
        </a:solidFill>
      </dgm:spPr>
      <dgm:t>
        <a:bodyPr/>
        <a:lstStyle/>
        <a:p>
          <a:r>
            <a:rPr lang="en-US" dirty="0"/>
            <a:t>Review of Systems</a:t>
          </a:r>
        </a:p>
      </dgm:t>
    </dgm:pt>
    <dgm:pt modelId="{07C6EFD9-A1DA-44BE-B04D-98C33B2A9158}" type="parTrans" cxnId="{D1A54D07-2954-43E5-BA41-FB2057B84AE8}">
      <dgm:prSet/>
      <dgm:spPr/>
      <dgm:t>
        <a:bodyPr/>
        <a:lstStyle/>
        <a:p>
          <a:endParaRPr lang="en-US"/>
        </a:p>
      </dgm:t>
    </dgm:pt>
    <dgm:pt modelId="{119B0D16-C9C7-4825-9416-E3945192F1CE}" type="sibTrans" cxnId="{D1A54D07-2954-43E5-BA41-FB2057B84AE8}">
      <dgm:prSet/>
      <dgm:spPr/>
      <dgm:t>
        <a:bodyPr/>
        <a:lstStyle/>
        <a:p>
          <a:endParaRPr lang="en-US"/>
        </a:p>
      </dgm:t>
    </dgm:pt>
    <dgm:pt modelId="{5634D7D5-6891-4EC8-9A4B-9EF18254344C}">
      <dgm:prSet/>
      <dgm:spPr>
        <a:noFill/>
      </dgm:spPr>
      <dgm:t>
        <a:bodyPr/>
        <a:lstStyle/>
        <a:p>
          <a:r>
            <a:rPr lang="en-US" dirty="0"/>
            <a:t>Social History</a:t>
          </a:r>
        </a:p>
      </dgm:t>
    </dgm:pt>
    <dgm:pt modelId="{35485650-4088-464D-9A85-54E5EB526A55}" type="parTrans" cxnId="{0E131537-4D21-453E-A406-B6D79666D14C}">
      <dgm:prSet/>
      <dgm:spPr/>
      <dgm:t>
        <a:bodyPr/>
        <a:lstStyle/>
        <a:p>
          <a:endParaRPr lang="en-US"/>
        </a:p>
      </dgm:t>
    </dgm:pt>
    <dgm:pt modelId="{A44EF8B2-0892-4C1A-96BC-3E348242FB85}" type="sibTrans" cxnId="{0E131537-4D21-453E-A406-B6D79666D14C}">
      <dgm:prSet/>
      <dgm:spPr/>
      <dgm:t>
        <a:bodyPr/>
        <a:lstStyle/>
        <a:p>
          <a:endParaRPr lang="en-US"/>
        </a:p>
      </dgm:t>
    </dgm:pt>
    <dgm:pt modelId="{FC0499D9-6D38-4CE5-A523-8DCDA5AB2BD2}">
      <dgm:prSet/>
      <dgm:spPr>
        <a:solidFill>
          <a:schemeClr val="accent4">
            <a:lumMod val="40000"/>
            <a:lumOff val="60000"/>
          </a:schemeClr>
        </a:solidFill>
      </dgm:spPr>
      <dgm:t>
        <a:bodyPr/>
        <a:lstStyle/>
        <a:p>
          <a:r>
            <a:rPr lang="en-US" dirty="0"/>
            <a:t>Subjective</a:t>
          </a:r>
        </a:p>
      </dgm:t>
    </dgm:pt>
    <dgm:pt modelId="{95296489-1E8C-4825-AE51-7F19749732AA}" type="parTrans" cxnId="{9C71D06D-FE50-49F9-9B61-D54E91F6479E}">
      <dgm:prSet/>
      <dgm:spPr/>
      <dgm:t>
        <a:bodyPr/>
        <a:lstStyle/>
        <a:p>
          <a:endParaRPr lang="en-US"/>
        </a:p>
      </dgm:t>
    </dgm:pt>
    <dgm:pt modelId="{44540E21-2C40-40D4-AD65-710F24DA5A43}" type="sibTrans" cxnId="{9C71D06D-FE50-49F9-9B61-D54E91F6479E}">
      <dgm:prSet/>
      <dgm:spPr/>
      <dgm:t>
        <a:bodyPr/>
        <a:lstStyle/>
        <a:p>
          <a:endParaRPr lang="en-US"/>
        </a:p>
      </dgm:t>
    </dgm:pt>
    <dgm:pt modelId="{5B3044D3-B89C-4050-A316-44B6957514E2}">
      <dgm:prSet/>
      <dgm:spPr>
        <a:noFill/>
      </dgm:spPr>
      <dgm:t>
        <a:bodyPr/>
        <a:lstStyle/>
        <a:p>
          <a:r>
            <a:rPr lang="en-US" dirty="0"/>
            <a:t>Surgery Description</a:t>
          </a:r>
        </a:p>
      </dgm:t>
    </dgm:pt>
    <dgm:pt modelId="{B575C77A-D9B8-4C49-8F87-EEFEFE2BDA57}" type="parTrans" cxnId="{C25A79F1-A985-4276-A8EE-720D7A4F235B}">
      <dgm:prSet/>
      <dgm:spPr/>
      <dgm:t>
        <a:bodyPr/>
        <a:lstStyle/>
        <a:p>
          <a:endParaRPr lang="en-US"/>
        </a:p>
      </dgm:t>
    </dgm:pt>
    <dgm:pt modelId="{671D0746-3BA6-41B0-94CD-DFE0E896A172}" type="sibTrans" cxnId="{C25A79F1-A985-4276-A8EE-720D7A4F235B}">
      <dgm:prSet/>
      <dgm:spPr/>
      <dgm:t>
        <a:bodyPr/>
        <a:lstStyle/>
        <a:p>
          <a:endParaRPr lang="en-US"/>
        </a:p>
      </dgm:t>
    </dgm:pt>
    <dgm:pt modelId="{671BE9F7-4A0E-4589-B720-79465E4F795A}">
      <dgm:prSet/>
      <dgm:spPr>
        <a:noFill/>
      </dgm:spPr>
      <dgm:t>
        <a:bodyPr/>
        <a:lstStyle/>
        <a:p>
          <a:r>
            <a:rPr lang="en-US" dirty="0"/>
            <a:t>Surgical Drains</a:t>
          </a:r>
        </a:p>
      </dgm:t>
    </dgm:pt>
    <dgm:pt modelId="{42DB36E1-5424-4A1C-8CDA-A161DF3F3FA3}" type="parTrans" cxnId="{AA287F50-2BA7-4EB4-ACB1-9CC2B583791C}">
      <dgm:prSet/>
      <dgm:spPr/>
      <dgm:t>
        <a:bodyPr/>
        <a:lstStyle/>
        <a:p>
          <a:endParaRPr lang="en-US"/>
        </a:p>
      </dgm:t>
    </dgm:pt>
    <dgm:pt modelId="{F24E0A2C-6499-4485-B6D1-F10EB9ADFF52}" type="sibTrans" cxnId="{AA287F50-2BA7-4EB4-ACB1-9CC2B583791C}">
      <dgm:prSet/>
      <dgm:spPr/>
      <dgm:t>
        <a:bodyPr/>
        <a:lstStyle/>
        <a:p>
          <a:endParaRPr lang="en-US"/>
        </a:p>
      </dgm:t>
    </dgm:pt>
    <dgm:pt modelId="{78036449-3659-416C-99DA-7D8CC978B69B}">
      <dgm:prSet/>
      <dgm:spPr>
        <a:solidFill>
          <a:schemeClr val="accent4">
            <a:lumMod val="40000"/>
            <a:lumOff val="60000"/>
          </a:schemeClr>
        </a:solidFill>
      </dgm:spPr>
      <dgm:t>
        <a:bodyPr/>
        <a:lstStyle/>
        <a:p>
          <a:r>
            <a:rPr lang="en-US" dirty="0"/>
            <a:t>Vital Signs</a:t>
          </a:r>
        </a:p>
      </dgm:t>
    </dgm:pt>
    <dgm:pt modelId="{FC98D35A-A9DB-43F1-AA10-214999D526C0}" type="parTrans" cxnId="{D2DDD4FA-9BFC-4510-A7BB-3847DFDE15A1}">
      <dgm:prSet/>
      <dgm:spPr/>
      <dgm:t>
        <a:bodyPr/>
        <a:lstStyle/>
        <a:p>
          <a:endParaRPr lang="en-US"/>
        </a:p>
      </dgm:t>
    </dgm:pt>
    <dgm:pt modelId="{919F3A72-517B-4F48-8814-DD3664270CF6}" type="sibTrans" cxnId="{D2DDD4FA-9BFC-4510-A7BB-3847DFDE15A1}">
      <dgm:prSet/>
      <dgm:spPr/>
      <dgm:t>
        <a:bodyPr/>
        <a:lstStyle/>
        <a:p>
          <a:endParaRPr lang="en-US"/>
        </a:p>
      </dgm:t>
    </dgm:pt>
    <dgm:pt modelId="{922AC557-565E-4DB5-8749-0AD586991661}">
      <dgm:prSet/>
      <dgm:spPr>
        <a:noFill/>
      </dgm:spPr>
      <dgm:t>
        <a:bodyPr/>
        <a:lstStyle/>
        <a:p>
          <a:r>
            <a:rPr lang="en-US" dirty="0"/>
            <a:t>History Present Illness</a:t>
          </a:r>
        </a:p>
      </dgm:t>
    </dgm:pt>
    <dgm:pt modelId="{242B66FF-437D-4D71-9A2E-2990FC57E9A0}" type="parTrans" cxnId="{4BFDB172-DA10-4F1E-90B4-BF6F4155F1E8}">
      <dgm:prSet/>
      <dgm:spPr/>
      <dgm:t>
        <a:bodyPr/>
        <a:lstStyle/>
        <a:p>
          <a:endParaRPr lang="en-US"/>
        </a:p>
      </dgm:t>
    </dgm:pt>
    <dgm:pt modelId="{CDD7D915-A8E4-4C3B-B886-5288BF2004EB}" type="sibTrans" cxnId="{4BFDB172-DA10-4F1E-90B4-BF6F4155F1E8}">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7550D05B-C57B-4BF2-98A0-F6F938B15104}" type="pres">
      <dgm:prSet presAssocID="{78A997BC-B0FD-4C2B-A687-6EC00ACE7D26}" presName="node" presStyleLbl="node1" presStyleIdx="0" presStyleCnt="70">
        <dgm:presLayoutVars>
          <dgm:bulletEnabled val="1"/>
        </dgm:presLayoutVars>
      </dgm:prSet>
      <dgm:spPr/>
    </dgm:pt>
    <dgm:pt modelId="{D32334C6-1354-42B8-884A-A5B00A403227}" type="pres">
      <dgm:prSet presAssocID="{33134F14-DC25-4CB1-A227-B230A8EA1243}" presName="sibTrans" presStyleCnt="0"/>
      <dgm:spPr/>
    </dgm:pt>
    <dgm:pt modelId="{BAC14D23-EC3E-4D27-9119-0F7040F92BC2}" type="pres">
      <dgm:prSet presAssocID="{AD80C871-9479-4BFE-9B9A-0E61DEE0D50C}" presName="node" presStyleLbl="node1" presStyleIdx="1" presStyleCnt="70">
        <dgm:presLayoutVars>
          <dgm:bulletEnabled val="1"/>
        </dgm:presLayoutVars>
      </dgm:prSet>
      <dgm:spPr/>
    </dgm:pt>
    <dgm:pt modelId="{5EFEDA37-524C-4DAC-8C78-8C58C7C0893A}" type="pres">
      <dgm:prSet presAssocID="{AB9F0FD6-07B1-475D-B4E2-9878B459C8BB}" presName="sibTrans" presStyleCnt="0"/>
      <dgm:spPr/>
    </dgm:pt>
    <dgm:pt modelId="{226C61D6-133E-4CD2-ADAC-A992243958F1}" type="pres">
      <dgm:prSet presAssocID="{9AD68664-CCE1-48EF-9FA3-1AD99F5D1F69}" presName="node" presStyleLbl="node1" presStyleIdx="2" presStyleCnt="70">
        <dgm:presLayoutVars>
          <dgm:bulletEnabled val="1"/>
        </dgm:presLayoutVars>
      </dgm:prSet>
      <dgm:spPr/>
    </dgm:pt>
    <dgm:pt modelId="{F6BAAF2C-31C2-4FDC-81BE-AC36814AC3D5}" type="pres">
      <dgm:prSet presAssocID="{53DAC7B0-84AC-4568-A774-245859AE5835}" presName="sibTrans" presStyleCnt="0"/>
      <dgm:spPr/>
    </dgm:pt>
    <dgm:pt modelId="{DC2CCBAA-7686-49AD-84C0-DE92CF995049}" type="pres">
      <dgm:prSet presAssocID="{35D39FD4-0C06-4081-82FB-F6E9BA9AF83A}" presName="node" presStyleLbl="node1" presStyleIdx="3" presStyleCnt="70">
        <dgm:presLayoutVars>
          <dgm:bulletEnabled val="1"/>
        </dgm:presLayoutVars>
      </dgm:prSet>
      <dgm:spPr/>
    </dgm:pt>
    <dgm:pt modelId="{810A970C-5D13-4AB1-A0D9-1514CB7E72ED}" type="pres">
      <dgm:prSet presAssocID="{6D59DB65-93E6-4C1A-8518-3B2502942632}" presName="sibTrans" presStyleCnt="0"/>
      <dgm:spPr/>
    </dgm:pt>
    <dgm:pt modelId="{04660390-1F6F-4E15-A3BA-C41120C6CA81}" type="pres">
      <dgm:prSet presAssocID="{F3CAE342-9CAC-4892-98B4-EF695D43CC7B}" presName="node" presStyleLbl="node1" presStyleIdx="4" presStyleCnt="70">
        <dgm:presLayoutVars>
          <dgm:bulletEnabled val="1"/>
        </dgm:presLayoutVars>
      </dgm:prSet>
      <dgm:spPr/>
    </dgm:pt>
    <dgm:pt modelId="{D4F32D2C-05FF-4135-8DEB-E6FE7E72BD2F}" type="pres">
      <dgm:prSet presAssocID="{738B744A-4289-4641-8F9E-1AD519745116}" presName="sibTrans" presStyleCnt="0"/>
      <dgm:spPr/>
    </dgm:pt>
    <dgm:pt modelId="{D0265832-2002-49A4-B24F-C826BBE7CD41}" type="pres">
      <dgm:prSet presAssocID="{C9DCADAC-16E3-4670-AE44-4203628257BA}" presName="node" presStyleLbl="node1" presStyleIdx="5" presStyleCnt="70">
        <dgm:presLayoutVars>
          <dgm:bulletEnabled val="1"/>
        </dgm:presLayoutVars>
      </dgm:prSet>
      <dgm:spPr/>
    </dgm:pt>
    <dgm:pt modelId="{377DC7C1-BA7C-468A-8923-286BA2AC3D99}" type="pres">
      <dgm:prSet presAssocID="{D58CF003-1E00-48BB-9658-55666B279B00}" presName="sibTrans" presStyleCnt="0"/>
      <dgm:spPr/>
    </dgm:pt>
    <dgm:pt modelId="{7BE9C1ED-F9FA-4AF2-8A38-AD58AEEC2837}" type="pres">
      <dgm:prSet presAssocID="{67195ECB-7FD0-4104-96C2-8781EB673704}" presName="node" presStyleLbl="node1" presStyleIdx="6" presStyleCnt="70">
        <dgm:presLayoutVars>
          <dgm:bulletEnabled val="1"/>
        </dgm:presLayoutVars>
      </dgm:prSet>
      <dgm:spPr/>
    </dgm:pt>
    <dgm:pt modelId="{99AAC58F-A665-462D-A0A9-03194794BB57}" type="pres">
      <dgm:prSet presAssocID="{12A1CCA6-4F29-469E-A501-FF8FA8AC5E6B}" presName="sibTrans" presStyleCnt="0"/>
      <dgm:spPr/>
    </dgm:pt>
    <dgm:pt modelId="{E95460B9-805F-4DB1-8075-1E44BC53110F}" type="pres">
      <dgm:prSet presAssocID="{3C5CB645-0504-4740-B7BE-B4E676E24224}" presName="node" presStyleLbl="node1" presStyleIdx="7" presStyleCnt="70">
        <dgm:presLayoutVars>
          <dgm:bulletEnabled val="1"/>
        </dgm:presLayoutVars>
      </dgm:prSet>
      <dgm:spPr/>
    </dgm:pt>
    <dgm:pt modelId="{DEDBE5C7-1EB8-4A3C-A4A0-784CEFDEDB53}" type="pres">
      <dgm:prSet presAssocID="{8A74DDDC-AA5D-485F-BF55-D62E68BC0106}" presName="sibTrans" presStyleCnt="0"/>
      <dgm:spPr/>
    </dgm:pt>
    <dgm:pt modelId="{4F6CD892-6851-4C7C-A75C-33622E98FAF1}" type="pres">
      <dgm:prSet presAssocID="{00F18BA4-AEDE-4583-B87F-1CFF0C1963BE}" presName="node" presStyleLbl="node1" presStyleIdx="8" presStyleCnt="70">
        <dgm:presLayoutVars>
          <dgm:bulletEnabled val="1"/>
        </dgm:presLayoutVars>
      </dgm:prSet>
      <dgm:spPr/>
    </dgm:pt>
    <dgm:pt modelId="{B941C2AD-9260-46B0-8DA7-142633C961C1}" type="pres">
      <dgm:prSet presAssocID="{220AC6AF-F2BC-4DFE-A355-B83DCB28A0A6}" presName="sibTrans" presStyleCnt="0"/>
      <dgm:spPr/>
    </dgm:pt>
    <dgm:pt modelId="{E857D808-DD8F-4FB0-BDE0-ED444186DA03}" type="pres">
      <dgm:prSet presAssocID="{5C5A79F6-3BA7-480F-B134-DB302E8CE802}" presName="node" presStyleLbl="node1" presStyleIdx="9" presStyleCnt="70">
        <dgm:presLayoutVars>
          <dgm:bulletEnabled val="1"/>
        </dgm:presLayoutVars>
      </dgm:prSet>
      <dgm:spPr/>
    </dgm:pt>
    <dgm:pt modelId="{40AF66FC-7551-4D2D-9BE2-019EB8DD3491}" type="pres">
      <dgm:prSet presAssocID="{088636FB-45FA-4F73-832A-99A08B0479A8}" presName="sibTrans" presStyleCnt="0"/>
      <dgm:spPr/>
    </dgm:pt>
    <dgm:pt modelId="{B11170F2-9A50-423B-98B7-A28DBBCAA2AC}" type="pres">
      <dgm:prSet presAssocID="{082D0266-9B43-4958-BB0E-31602CFAB5B0}" presName="node" presStyleLbl="node1" presStyleIdx="10" presStyleCnt="70">
        <dgm:presLayoutVars>
          <dgm:bulletEnabled val="1"/>
        </dgm:presLayoutVars>
      </dgm:prSet>
      <dgm:spPr/>
    </dgm:pt>
    <dgm:pt modelId="{05AC53CD-39BA-48B8-9353-6FE4ACB4537F}" type="pres">
      <dgm:prSet presAssocID="{F0ADE4E8-B8C2-46BC-A158-F8B665C44C9A}" presName="sibTrans" presStyleCnt="0"/>
      <dgm:spPr/>
    </dgm:pt>
    <dgm:pt modelId="{DAC0B4A1-B345-4DDF-A5B9-03EB5EF8A696}" type="pres">
      <dgm:prSet presAssocID="{8C4223E5-9326-4839-96FC-62501E1AAC73}" presName="node" presStyleLbl="node1" presStyleIdx="11" presStyleCnt="70">
        <dgm:presLayoutVars>
          <dgm:bulletEnabled val="1"/>
        </dgm:presLayoutVars>
      </dgm:prSet>
      <dgm:spPr/>
    </dgm:pt>
    <dgm:pt modelId="{FB157109-38DD-4A90-8F9C-80A223C51880}" type="pres">
      <dgm:prSet presAssocID="{F04CEC04-1771-4213-BBF5-8C3B58A292B8}" presName="sibTrans" presStyleCnt="0"/>
      <dgm:spPr/>
    </dgm:pt>
    <dgm:pt modelId="{D95507C2-94AB-4734-BAF7-8227B2AFD2A8}" type="pres">
      <dgm:prSet presAssocID="{3905686D-095B-4668-9159-8C02FF5FCA48}" presName="node" presStyleLbl="node1" presStyleIdx="12" presStyleCnt="70">
        <dgm:presLayoutVars>
          <dgm:bulletEnabled val="1"/>
        </dgm:presLayoutVars>
      </dgm:prSet>
      <dgm:spPr/>
    </dgm:pt>
    <dgm:pt modelId="{EFDD6827-27DF-445B-BF94-190FB175EC32}" type="pres">
      <dgm:prSet presAssocID="{5E5BE654-FC96-431E-80B6-06B708C98438}" presName="sibTrans" presStyleCnt="0"/>
      <dgm:spPr/>
    </dgm:pt>
    <dgm:pt modelId="{1F238430-D58B-40C6-BB37-2C3E5849C40B}" type="pres">
      <dgm:prSet presAssocID="{6B504477-A0A4-4E10-8773-C4830FEDC86E}" presName="node" presStyleLbl="node1" presStyleIdx="13" presStyleCnt="70">
        <dgm:presLayoutVars>
          <dgm:bulletEnabled val="1"/>
        </dgm:presLayoutVars>
      </dgm:prSet>
      <dgm:spPr/>
    </dgm:pt>
    <dgm:pt modelId="{C303A420-2681-418A-918F-AC2A2A36C756}" type="pres">
      <dgm:prSet presAssocID="{11772780-24C2-408D-B10A-122975AA211A}" presName="sibTrans" presStyleCnt="0"/>
      <dgm:spPr/>
    </dgm:pt>
    <dgm:pt modelId="{9E9777C7-B42F-4036-A534-333E7C36A482}" type="pres">
      <dgm:prSet presAssocID="{5133ABF2-A2C0-491D-9C6E-B65AB7ED4F8C}" presName="node" presStyleLbl="node1" presStyleIdx="14" presStyleCnt="70">
        <dgm:presLayoutVars>
          <dgm:bulletEnabled val="1"/>
        </dgm:presLayoutVars>
      </dgm:prSet>
      <dgm:spPr/>
    </dgm:pt>
    <dgm:pt modelId="{B187FE3F-68B1-46A9-8C40-68DF5BCD967D}" type="pres">
      <dgm:prSet presAssocID="{2BEEA19F-B162-4611-9531-9064399B86D9}" presName="sibTrans" presStyleCnt="0"/>
      <dgm:spPr/>
    </dgm:pt>
    <dgm:pt modelId="{2B1D77B0-0EB7-4DD1-BD66-4727A0B01104}" type="pres">
      <dgm:prSet presAssocID="{9A283E5E-81FB-4A49-AC4E-B210CC2AFD2A}" presName="node" presStyleLbl="node1" presStyleIdx="15" presStyleCnt="70">
        <dgm:presLayoutVars>
          <dgm:bulletEnabled val="1"/>
        </dgm:presLayoutVars>
      </dgm:prSet>
      <dgm:spPr/>
    </dgm:pt>
    <dgm:pt modelId="{9A419C02-7B0E-4042-A066-CFAF4847D5E5}" type="pres">
      <dgm:prSet presAssocID="{BAB582FB-81F7-4625-8400-873B92CFD3D7}" presName="sibTrans" presStyleCnt="0"/>
      <dgm:spPr/>
    </dgm:pt>
    <dgm:pt modelId="{9504D515-87BF-4517-8F45-1EDB2B33F4B1}" type="pres">
      <dgm:prSet presAssocID="{CDBC6D1A-BD3E-439F-9EE2-32011CF8E004}" presName="node" presStyleLbl="node1" presStyleIdx="16" presStyleCnt="70">
        <dgm:presLayoutVars>
          <dgm:bulletEnabled val="1"/>
        </dgm:presLayoutVars>
      </dgm:prSet>
      <dgm:spPr/>
    </dgm:pt>
    <dgm:pt modelId="{C1359203-A47A-4D3E-90FC-945DF3C9DFE2}" type="pres">
      <dgm:prSet presAssocID="{566728B4-67ED-40F5-8F49-31E359B7AFD5}" presName="sibTrans" presStyleCnt="0"/>
      <dgm:spPr/>
    </dgm:pt>
    <dgm:pt modelId="{9899F519-A68E-4A8C-8302-CC1D1DD6AB1E}" type="pres">
      <dgm:prSet presAssocID="{C5771B4A-D290-4DC2-9C26-B59766806E17}" presName="node" presStyleLbl="node1" presStyleIdx="17" presStyleCnt="70">
        <dgm:presLayoutVars>
          <dgm:bulletEnabled val="1"/>
        </dgm:presLayoutVars>
      </dgm:prSet>
      <dgm:spPr/>
    </dgm:pt>
    <dgm:pt modelId="{D53628A0-EF9E-4A2A-BA14-6E7072CEF114}" type="pres">
      <dgm:prSet presAssocID="{E774C2BE-CA5F-4BE2-9900-2AEAAF8855B3}" presName="sibTrans" presStyleCnt="0"/>
      <dgm:spPr/>
    </dgm:pt>
    <dgm:pt modelId="{F021F536-9D7F-4947-AEEC-062A2B5D86C3}" type="pres">
      <dgm:prSet presAssocID="{0CA4F111-AFF4-4B94-B672-3902EC78934E}" presName="node" presStyleLbl="node1" presStyleIdx="18" presStyleCnt="70">
        <dgm:presLayoutVars>
          <dgm:bulletEnabled val="1"/>
        </dgm:presLayoutVars>
      </dgm:prSet>
      <dgm:spPr/>
    </dgm:pt>
    <dgm:pt modelId="{4B6D1E0A-C2B6-4106-BCC0-227C1A6D87BE}" type="pres">
      <dgm:prSet presAssocID="{5F7B2889-DBC1-4323-8340-A709605AAE1E}" presName="sibTrans" presStyleCnt="0"/>
      <dgm:spPr/>
    </dgm:pt>
    <dgm:pt modelId="{214B35AE-3118-4B5A-9A04-C238D6C98BAE}" type="pres">
      <dgm:prSet presAssocID="{F121B56F-D1C5-4481-90EB-5FA35AF4BD21}" presName="node" presStyleLbl="node1" presStyleIdx="19" presStyleCnt="70">
        <dgm:presLayoutVars>
          <dgm:bulletEnabled val="1"/>
        </dgm:presLayoutVars>
      </dgm:prSet>
      <dgm:spPr/>
    </dgm:pt>
    <dgm:pt modelId="{7206E429-077A-4785-91B0-DBE3A0322F82}" type="pres">
      <dgm:prSet presAssocID="{915B65F9-FC56-468A-ABC2-CE507C33B5DE}" presName="sibTrans" presStyleCnt="0"/>
      <dgm:spPr/>
    </dgm:pt>
    <dgm:pt modelId="{CC785639-6B40-491D-A677-3465100F3D57}" type="pres">
      <dgm:prSet presAssocID="{478D3228-6C64-4678-B16A-5612B6F5734A}" presName="node" presStyleLbl="node1" presStyleIdx="20" presStyleCnt="70">
        <dgm:presLayoutVars>
          <dgm:bulletEnabled val="1"/>
        </dgm:presLayoutVars>
      </dgm:prSet>
      <dgm:spPr/>
    </dgm:pt>
    <dgm:pt modelId="{0D854B7A-31EB-4F78-AB34-68CD88DF6EB0}" type="pres">
      <dgm:prSet presAssocID="{4926CEA0-21F8-4895-A11C-8614EB7A0399}" presName="sibTrans" presStyleCnt="0"/>
      <dgm:spPr/>
    </dgm:pt>
    <dgm:pt modelId="{5D25242B-4349-4FB7-AAC9-B5E41858AFBB}" type="pres">
      <dgm:prSet presAssocID="{B02DF036-0642-4A44-A9E4-78AECA259025}" presName="node" presStyleLbl="node1" presStyleIdx="21" presStyleCnt="70">
        <dgm:presLayoutVars>
          <dgm:bulletEnabled val="1"/>
        </dgm:presLayoutVars>
      </dgm:prSet>
      <dgm:spPr/>
    </dgm:pt>
    <dgm:pt modelId="{0546CD20-C4E9-4176-BC40-4E0DFC327C2B}" type="pres">
      <dgm:prSet presAssocID="{D4540305-033C-4F13-90FD-F799DE8F9156}" presName="sibTrans" presStyleCnt="0"/>
      <dgm:spPr/>
    </dgm:pt>
    <dgm:pt modelId="{2194D030-96BD-4E5B-8CE7-714CC8EE50C0}" type="pres">
      <dgm:prSet presAssocID="{1BC9AACD-B2CB-4A24-BD79-9DD49B1EDC13}" presName="node" presStyleLbl="node1" presStyleIdx="22" presStyleCnt="70">
        <dgm:presLayoutVars>
          <dgm:bulletEnabled val="1"/>
        </dgm:presLayoutVars>
      </dgm:prSet>
      <dgm:spPr/>
    </dgm:pt>
    <dgm:pt modelId="{A19185C5-803E-4F20-B8BF-76B1874DD326}" type="pres">
      <dgm:prSet presAssocID="{45F5BFF4-A866-4D9E-988C-E831543DE539}" presName="sibTrans" presStyleCnt="0"/>
      <dgm:spPr/>
    </dgm:pt>
    <dgm:pt modelId="{7137E6A0-E010-4036-BB77-DAC821CA69C0}" type="pres">
      <dgm:prSet presAssocID="{E613F751-AA7B-4426-A4EF-DCE649030A27}" presName="node" presStyleLbl="node1" presStyleIdx="23" presStyleCnt="70">
        <dgm:presLayoutVars>
          <dgm:bulletEnabled val="1"/>
        </dgm:presLayoutVars>
      </dgm:prSet>
      <dgm:spPr/>
    </dgm:pt>
    <dgm:pt modelId="{18D4027A-9B04-41B8-B264-F860ED6E3ACF}" type="pres">
      <dgm:prSet presAssocID="{296867FA-54C8-4BA9-B9D0-4DD5DBA187D3}" presName="sibTrans" presStyleCnt="0"/>
      <dgm:spPr/>
    </dgm:pt>
    <dgm:pt modelId="{124086CA-BDD0-405E-B0D8-B9CD798E0E39}" type="pres">
      <dgm:prSet presAssocID="{333CCDF1-A395-415C-A990-F40472C9332E}" presName="node" presStyleLbl="node1" presStyleIdx="24" presStyleCnt="70">
        <dgm:presLayoutVars>
          <dgm:bulletEnabled val="1"/>
        </dgm:presLayoutVars>
      </dgm:prSet>
      <dgm:spPr/>
    </dgm:pt>
    <dgm:pt modelId="{5A1E98A5-06ED-494B-8CFF-3052BEDC62B9}" type="pres">
      <dgm:prSet presAssocID="{5AE2D25C-4437-4618-A40F-696FA7DDA91E}" presName="sibTrans" presStyleCnt="0"/>
      <dgm:spPr/>
    </dgm:pt>
    <dgm:pt modelId="{4308FFBF-619D-484B-A2C5-7B5FBD5802E5}" type="pres">
      <dgm:prSet presAssocID="{922AC557-565E-4DB5-8749-0AD586991661}" presName="node" presStyleLbl="node1" presStyleIdx="25" presStyleCnt="70">
        <dgm:presLayoutVars>
          <dgm:bulletEnabled val="1"/>
        </dgm:presLayoutVars>
      </dgm:prSet>
      <dgm:spPr/>
    </dgm:pt>
    <dgm:pt modelId="{0BDF3232-7792-4A95-8512-24005225CBCA}" type="pres">
      <dgm:prSet presAssocID="{CDD7D915-A8E4-4C3B-B886-5288BF2004EB}" presName="sibTrans" presStyleCnt="0"/>
      <dgm:spPr/>
    </dgm:pt>
    <dgm:pt modelId="{21996FE5-9303-478E-B8D4-9259ABF8EDAE}" type="pres">
      <dgm:prSet presAssocID="{BE6CA0EE-FCE6-4E22-B757-E3EF1F2B36E9}" presName="node" presStyleLbl="node1" presStyleIdx="26" presStyleCnt="70">
        <dgm:presLayoutVars>
          <dgm:bulletEnabled val="1"/>
        </dgm:presLayoutVars>
      </dgm:prSet>
      <dgm:spPr/>
    </dgm:pt>
    <dgm:pt modelId="{8DBDABC8-A668-4EB1-80D4-7EF36CE9EB20}" type="pres">
      <dgm:prSet presAssocID="{A87FC9C2-0E5F-47DE-83C0-2CE4C10DA972}" presName="sibTrans" presStyleCnt="0"/>
      <dgm:spPr/>
    </dgm:pt>
    <dgm:pt modelId="{C2D1768A-268A-49F1-BAB1-AA3B1F30D377}" type="pres">
      <dgm:prSet presAssocID="{95FF326C-2A1B-41AD-A13B-B89CABA93DE9}" presName="node" presStyleLbl="node1" presStyleIdx="27" presStyleCnt="70">
        <dgm:presLayoutVars>
          <dgm:bulletEnabled val="1"/>
        </dgm:presLayoutVars>
      </dgm:prSet>
      <dgm:spPr/>
    </dgm:pt>
    <dgm:pt modelId="{1DE848F1-FBB0-4924-8F05-3885E9DFAEB7}" type="pres">
      <dgm:prSet presAssocID="{F73221CA-3EBD-4A59-B400-90D608857E5E}" presName="sibTrans" presStyleCnt="0"/>
      <dgm:spPr/>
    </dgm:pt>
    <dgm:pt modelId="{94242A4F-C1CA-4466-BE8C-6A3D5FB53E37}" type="pres">
      <dgm:prSet presAssocID="{81FAE441-B25A-49CD-A5D4-1CB47F3B1EE7}" presName="node" presStyleLbl="node1" presStyleIdx="28" presStyleCnt="70">
        <dgm:presLayoutVars>
          <dgm:bulletEnabled val="1"/>
        </dgm:presLayoutVars>
      </dgm:prSet>
      <dgm:spPr/>
    </dgm:pt>
    <dgm:pt modelId="{5BE9D17C-B36D-4DE2-91B8-E63E85F7802A}" type="pres">
      <dgm:prSet presAssocID="{74400870-5CF7-474D-AA7F-586C02F7B0A5}" presName="sibTrans" presStyleCnt="0"/>
      <dgm:spPr/>
    </dgm:pt>
    <dgm:pt modelId="{2436B8D6-5426-4287-B5A0-333E85D0C338}" type="pres">
      <dgm:prSet presAssocID="{2F3CDDC7-552B-4DE8-9872-516B28FABA06}" presName="node" presStyleLbl="node1" presStyleIdx="29" presStyleCnt="70">
        <dgm:presLayoutVars>
          <dgm:bulletEnabled val="1"/>
        </dgm:presLayoutVars>
      </dgm:prSet>
      <dgm:spPr/>
    </dgm:pt>
    <dgm:pt modelId="{3DF92AC1-C237-4883-9983-954F58608DCF}" type="pres">
      <dgm:prSet presAssocID="{A6851FA0-15F0-4DD7-A550-276CD6836949}" presName="sibTrans" presStyleCnt="0"/>
      <dgm:spPr/>
    </dgm:pt>
    <dgm:pt modelId="{2E10A710-F956-4BB4-BEC0-C92857D82D04}" type="pres">
      <dgm:prSet presAssocID="{17B2DFAF-B16D-4A10-9D0B-573E9EBAC874}" presName="node" presStyleLbl="node1" presStyleIdx="30" presStyleCnt="70">
        <dgm:presLayoutVars>
          <dgm:bulletEnabled val="1"/>
        </dgm:presLayoutVars>
      </dgm:prSet>
      <dgm:spPr/>
    </dgm:pt>
    <dgm:pt modelId="{F7C36C0E-FF9E-4A61-9527-91D914A9655F}" type="pres">
      <dgm:prSet presAssocID="{2856EF0F-D221-4657-94D0-652606B4EC51}" presName="sibTrans" presStyleCnt="0"/>
      <dgm:spPr/>
    </dgm:pt>
    <dgm:pt modelId="{90A2521C-3FE3-4269-A414-E39378CC80D9}" type="pres">
      <dgm:prSet presAssocID="{B2AEB964-AE9D-40F8-BF72-B2A59F90994D}" presName="node" presStyleLbl="node1" presStyleIdx="31" presStyleCnt="70">
        <dgm:presLayoutVars>
          <dgm:bulletEnabled val="1"/>
        </dgm:presLayoutVars>
      </dgm:prSet>
      <dgm:spPr/>
    </dgm:pt>
    <dgm:pt modelId="{DAF43603-EBBB-43F9-902F-C7A7F2EF6FCE}" type="pres">
      <dgm:prSet presAssocID="{5286B03A-B692-4A65-86CC-C8AA1487AFF4}" presName="sibTrans" presStyleCnt="0"/>
      <dgm:spPr/>
    </dgm:pt>
    <dgm:pt modelId="{C775B822-113A-4680-9271-194958227B49}" type="pres">
      <dgm:prSet presAssocID="{36CBB17A-1FFB-4F06-9F1E-C429453C1690}" presName="node" presStyleLbl="node1" presStyleIdx="32" presStyleCnt="70">
        <dgm:presLayoutVars>
          <dgm:bulletEnabled val="1"/>
        </dgm:presLayoutVars>
      </dgm:prSet>
      <dgm:spPr/>
    </dgm:pt>
    <dgm:pt modelId="{D31AC2D5-CEDA-4F09-9BAD-6FCF6449677E}" type="pres">
      <dgm:prSet presAssocID="{58EF6E03-C26D-44C6-8977-D249D9490B39}" presName="sibTrans" presStyleCnt="0"/>
      <dgm:spPr/>
    </dgm:pt>
    <dgm:pt modelId="{FA9614EF-EB5B-4DEB-9FDC-9AA50130DC4A}" type="pres">
      <dgm:prSet presAssocID="{FA4C2BC6-789C-435D-A537-890F36C6198D}" presName="node" presStyleLbl="node1" presStyleIdx="33" presStyleCnt="70">
        <dgm:presLayoutVars>
          <dgm:bulletEnabled val="1"/>
        </dgm:presLayoutVars>
      </dgm:prSet>
      <dgm:spPr/>
    </dgm:pt>
    <dgm:pt modelId="{4590C8A5-AC06-4FD8-99E5-E703FF11CB8D}" type="pres">
      <dgm:prSet presAssocID="{CB0E749E-3934-473A-A6D3-20D6D95D3202}" presName="sibTrans" presStyleCnt="0"/>
      <dgm:spPr/>
    </dgm:pt>
    <dgm:pt modelId="{3D82AB19-164D-45B8-8EE3-A810134DD2FB}" type="pres">
      <dgm:prSet presAssocID="{DA0BF6BA-7855-4B08-9FAB-6C1938241745}" presName="node" presStyleLbl="node1" presStyleIdx="34" presStyleCnt="70">
        <dgm:presLayoutVars>
          <dgm:bulletEnabled val="1"/>
        </dgm:presLayoutVars>
      </dgm:prSet>
      <dgm:spPr/>
    </dgm:pt>
    <dgm:pt modelId="{D8697AC2-C3EE-48FB-B492-E79DD59D8679}" type="pres">
      <dgm:prSet presAssocID="{BA245B20-CC46-4B1F-9EC6-F6C447FB6BE1}" presName="sibTrans" presStyleCnt="0"/>
      <dgm:spPr/>
    </dgm:pt>
    <dgm:pt modelId="{A2626D42-2FE1-456E-AB12-0D43DEAFE7FD}" type="pres">
      <dgm:prSet presAssocID="{D739CDEA-EB21-4F0B-9E8B-93243F68954F}" presName="node" presStyleLbl="node1" presStyleIdx="35" presStyleCnt="70">
        <dgm:presLayoutVars>
          <dgm:bulletEnabled val="1"/>
        </dgm:presLayoutVars>
      </dgm:prSet>
      <dgm:spPr/>
    </dgm:pt>
    <dgm:pt modelId="{C10855E1-FF4D-4DFE-A137-347787EAC3F5}" type="pres">
      <dgm:prSet presAssocID="{363434DE-DDBE-4CB7-9DD8-504D4C4164D1}" presName="sibTrans" presStyleCnt="0"/>
      <dgm:spPr/>
    </dgm:pt>
    <dgm:pt modelId="{CFEF60EA-9362-443A-8FB0-B923DCF95379}" type="pres">
      <dgm:prSet presAssocID="{40E22AEC-A5FE-48AD-AD24-08AFAAAA16E3}" presName="node" presStyleLbl="node1" presStyleIdx="36" presStyleCnt="70">
        <dgm:presLayoutVars>
          <dgm:bulletEnabled val="1"/>
        </dgm:presLayoutVars>
      </dgm:prSet>
      <dgm:spPr/>
    </dgm:pt>
    <dgm:pt modelId="{2B92DA55-63EE-48E8-A46C-BCA0E3F42D26}" type="pres">
      <dgm:prSet presAssocID="{F2C3BB74-8AC7-4B31-9835-FD932582653A}" presName="sibTrans" presStyleCnt="0"/>
      <dgm:spPr/>
    </dgm:pt>
    <dgm:pt modelId="{6BA9131F-DF2D-4385-B6D8-8438C22EE201}" type="pres">
      <dgm:prSet presAssocID="{76D99B7C-40E6-4183-885C-36D7E4093273}" presName="node" presStyleLbl="node1" presStyleIdx="37" presStyleCnt="70">
        <dgm:presLayoutVars>
          <dgm:bulletEnabled val="1"/>
        </dgm:presLayoutVars>
      </dgm:prSet>
      <dgm:spPr/>
    </dgm:pt>
    <dgm:pt modelId="{D382EF35-4201-48F0-A7C4-5B6F0718C686}" type="pres">
      <dgm:prSet presAssocID="{9C1E6412-957E-4037-8C22-A60E0D582CB1}" presName="sibTrans" presStyleCnt="0"/>
      <dgm:spPr/>
    </dgm:pt>
    <dgm:pt modelId="{E39FA08C-8F04-4847-803E-A985A76077B2}" type="pres">
      <dgm:prSet presAssocID="{2C74EBAB-3ADE-490C-A6BA-3646554124A9}" presName="node" presStyleLbl="node1" presStyleIdx="38" presStyleCnt="70">
        <dgm:presLayoutVars>
          <dgm:bulletEnabled val="1"/>
        </dgm:presLayoutVars>
      </dgm:prSet>
      <dgm:spPr/>
    </dgm:pt>
    <dgm:pt modelId="{4E4750BA-F1D1-4760-BEE0-2F86DB560C70}" type="pres">
      <dgm:prSet presAssocID="{46A9436B-19D5-4E56-AB16-54B7351B7154}" presName="sibTrans" presStyleCnt="0"/>
      <dgm:spPr/>
    </dgm:pt>
    <dgm:pt modelId="{20498EEC-D12B-46DA-A88D-D7DB1D97C899}" type="pres">
      <dgm:prSet presAssocID="{3C6B21CA-3B4D-4C70-B1C1-3987538CE3B2}" presName="node" presStyleLbl="node1" presStyleIdx="39" presStyleCnt="70">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40" presStyleCnt="70">
        <dgm:presLayoutVars>
          <dgm:bulletEnabled val="1"/>
        </dgm:presLayoutVars>
      </dgm:prSet>
      <dgm:spPr/>
    </dgm:pt>
    <dgm:pt modelId="{B000B67E-4722-4E84-B8C2-4F62F16B6BE0}" type="pres">
      <dgm:prSet presAssocID="{B4E3ECF4-B2A8-4AF8-B7F2-FE65E509ADC3}" presName="sibTrans" presStyleCnt="0"/>
      <dgm:spPr/>
    </dgm:pt>
    <dgm:pt modelId="{2FE08B55-1C3E-48E1-949D-B7C4F33AA933}" type="pres">
      <dgm:prSet presAssocID="{BEBDF31F-DFE2-4245-BB5D-053B8B07D32A}" presName="node" presStyleLbl="node1" presStyleIdx="41" presStyleCnt="70">
        <dgm:presLayoutVars>
          <dgm:bulletEnabled val="1"/>
        </dgm:presLayoutVars>
      </dgm:prSet>
      <dgm:spPr/>
    </dgm:pt>
    <dgm:pt modelId="{4CB50306-1716-477E-A513-B532CA4846CB}" type="pres">
      <dgm:prSet presAssocID="{38F14F7C-D04E-41D3-89E9-D2E51024BD6E}" presName="sibTrans" presStyleCnt="0"/>
      <dgm:spPr/>
    </dgm:pt>
    <dgm:pt modelId="{D1969169-F9B2-49CE-A679-8F16EA8DBE2A}" type="pres">
      <dgm:prSet presAssocID="{020CEE43-317D-44E0-8453-73844EB5EA96}" presName="node" presStyleLbl="node1" presStyleIdx="42" presStyleCnt="70">
        <dgm:presLayoutVars>
          <dgm:bulletEnabled val="1"/>
        </dgm:presLayoutVars>
      </dgm:prSet>
      <dgm:spPr/>
    </dgm:pt>
    <dgm:pt modelId="{0A7CBE7A-D430-4E21-88D9-96F9515759D2}" type="pres">
      <dgm:prSet presAssocID="{48F3136E-15DE-42DC-8014-1FD4FFC691C6}" presName="sibTrans" presStyleCnt="0"/>
      <dgm:spPr/>
    </dgm:pt>
    <dgm:pt modelId="{B8FB8041-9B5C-4583-B7F2-072C8E2578EF}" type="pres">
      <dgm:prSet presAssocID="{B2C56C01-FC25-40F6-8779-BB8578F5C2A5}" presName="node" presStyleLbl="node1" presStyleIdx="43" presStyleCnt="70">
        <dgm:presLayoutVars>
          <dgm:bulletEnabled val="1"/>
        </dgm:presLayoutVars>
      </dgm:prSet>
      <dgm:spPr/>
    </dgm:pt>
    <dgm:pt modelId="{A6D78DB6-0990-4696-9B3B-381E4508B4EF}" type="pres">
      <dgm:prSet presAssocID="{CB221172-62C3-4674-B61F-43255FEBFD8A}" presName="sibTrans" presStyleCnt="0"/>
      <dgm:spPr/>
    </dgm:pt>
    <dgm:pt modelId="{D70F901B-9B00-408F-B15A-8963D88D77EC}" type="pres">
      <dgm:prSet presAssocID="{D1ABEE45-AD7A-4713-BB39-253542F7D75A}" presName="node" presStyleLbl="node1" presStyleIdx="44" presStyleCnt="70">
        <dgm:presLayoutVars>
          <dgm:bulletEnabled val="1"/>
        </dgm:presLayoutVars>
      </dgm:prSet>
      <dgm:spPr/>
    </dgm:pt>
    <dgm:pt modelId="{CA50BB0F-40A7-499B-907A-E2277D9BD093}" type="pres">
      <dgm:prSet presAssocID="{13486EEA-EE54-465A-A91C-002B3E76AEF0}" presName="sibTrans" presStyleCnt="0"/>
      <dgm:spPr/>
    </dgm:pt>
    <dgm:pt modelId="{738E53BC-B4B2-4740-9C57-0B897AB4D3FA}" type="pres">
      <dgm:prSet presAssocID="{5DA8C615-38DB-40B5-9445-1D5AE0056707}" presName="node" presStyleLbl="node1" presStyleIdx="45" presStyleCnt="70">
        <dgm:presLayoutVars>
          <dgm:bulletEnabled val="1"/>
        </dgm:presLayoutVars>
      </dgm:prSet>
      <dgm:spPr/>
    </dgm:pt>
    <dgm:pt modelId="{1756D137-3051-4D5A-8EE9-9C5E974A9991}" type="pres">
      <dgm:prSet presAssocID="{C4C9F52A-A5B1-4AFA-B264-8A6D432ED656}" presName="sibTrans" presStyleCnt="0"/>
      <dgm:spPr/>
    </dgm:pt>
    <dgm:pt modelId="{FB4AD733-A329-420C-8FB6-947234A3DF38}" type="pres">
      <dgm:prSet presAssocID="{2CAC919D-2AC9-4858-A142-BBEC92861271}" presName="node" presStyleLbl="node1" presStyleIdx="46" presStyleCnt="70">
        <dgm:presLayoutVars>
          <dgm:bulletEnabled val="1"/>
        </dgm:presLayoutVars>
      </dgm:prSet>
      <dgm:spPr/>
    </dgm:pt>
    <dgm:pt modelId="{52A1ACEC-6AB3-4161-B4A0-1F17EE598649}" type="pres">
      <dgm:prSet presAssocID="{E616CA9A-DB9F-4B83-851F-F18CCAFD3F83}" presName="sibTrans" presStyleCnt="0"/>
      <dgm:spPr/>
    </dgm:pt>
    <dgm:pt modelId="{52F17298-644C-4330-B56E-F7E56C04E2E3}" type="pres">
      <dgm:prSet presAssocID="{C16F6E68-C32A-4431-B9C0-77E57B57A6E1}" presName="node" presStyleLbl="node1" presStyleIdx="47" presStyleCnt="70">
        <dgm:presLayoutVars>
          <dgm:bulletEnabled val="1"/>
        </dgm:presLayoutVars>
      </dgm:prSet>
      <dgm:spPr/>
    </dgm:pt>
    <dgm:pt modelId="{E824692C-1605-45CA-897A-D9F3DD834693}" type="pres">
      <dgm:prSet presAssocID="{71FFA740-6DE1-4035-AA90-B794B1B4FE20}" presName="sibTrans" presStyleCnt="0"/>
      <dgm:spPr/>
    </dgm:pt>
    <dgm:pt modelId="{CF0E64E4-84A6-47A4-8045-0D0A29961723}" type="pres">
      <dgm:prSet presAssocID="{B83B9082-6B10-44D7-A84D-D00DA3842851}" presName="node" presStyleLbl="node1" presStyleIdx="48" presStyleCnt="70">
        <dgm:presLayoutVars>
          <dgm:bulletEnabled val="1"/>
        </dgm:presLayoutVars>
      </dgm:prSet>
      <dgm:spPr/>
    </dgm:pt>
    <dgm:pt modelId="{B6545CFA-0064-43FA-8785-F87BEFF0BED3}" type="pres">
      <dgm:prSet presAssocID="{E4427F14-4A80-423D-94CE-FE1CC43C4F08}" presName="sibTrans" presStyleCnt="0"/>
      <dgm:spPr/>
    </dgm:pt>
    <dgm:pt modelId="{4A09B1E8-F4F7-4953-B4BD-684614482B17}" type="pres">
      <dgm:prSet presAssocID="{85E62383-C2F6-4373-A996-0C959A69E1AE}" presName="node" presStyleLbl="node1" presStyleIdx="49" presStyleCnt="70">
        <dgm:presLayoutVars>
          <dgm:bulletEnabled val="1"/>
        </dgm:presLayoutVars>
      </dgm:prSet>
      <dgm:spPr/>
    </dgm:pt>
    <dgm:pt modelId="{E2E63BEE-F583-4543-AC5B-CAE33683ED87}" type="pres">
      <dgm:prSet presAssocID="{FF6E180D-3146-4158-A5DF-FB0215843ADA}" presName="sibTrans" presStyleCnt="0"/>
      <dgm:spPr/>
    </dgm:pt>
    <dgm:pt modelId="{527D6F5F-C6E1-4F03-A1E2-5AC0204646BF}" type="pres">
      <dgm:prSet presAssocID="{FF5B3E7C-5D58-4A27-A575-00FE613251A5}" presName="node" presStyleLbl="node1" presStyleIdx="50" presStyleCnt="70">
        <dgm:presLayoutVars>
          <dgm:bulletEnabled val="1"/>
        </dgm:presLayoutVars>
      </dgm:prSet>
      <dgm:spPr/>
    </dgm:pt>
    <dgm:pt modelId="{925A8F3E-4FF7-4593-91F3-889A6930F915}" type="pres">
      <dgm:prSet presAssocID="{1E5CA3B4-738B-4F7B-B7DE-A9A6E4B1A608}" presName="sibTrans" presStyleCnt="0"/>
      <dgm:spPr/>
    </dgm:pt>
    <dgm:pt modelId="{33E222AE-323D-48B6-B67D-70B375CD07BA}" type="pres">
      <dgm:prSet presAssocID="{975632D8-19A7-43B6-9342-0B3E10E31B1E}" presName="node" presStyleLbl="node1" presStyleIdx="51" presStyleCnt="70">
        <dgm:presLayoutVars>
          <dgm:bulletEnabled val="1"/>
        </dgm:presLayoutVars>
      </dgm:prSet>
      <dgm:spPr/>
    </dgm:pt>
    <dgm:pt modelId="{492F0EC6-ECC1-4D0D-B737-8B0BC67F991C}" type="pres">
      <dgm:prSet presAssocID="{6BBD0A63-7035-42EB-B7E3-425D3837538E}" presName="sibTrans" presStyleCnt="0"/>
      <dgm:spPr/>
    </dgm:pt>
    <dgm:pt modelId="{768ED1B1-620E-4ED9-A85B-37AC2578EBAE}" type="pres">
      <dgm:prSet presAssocID="{46C1568A-F4B3-439A-8467-1924785A3CD9}" presName="node" presStyleLbl="node1" presStyleIdx="52" presStyleCnt="70">
        <dgm:presLayoutVars>
          <dgm:bulletEnabled val="1"/>
        </dgm:presLayoutVars>
      </dgm:prSet>
      <dgm:spPr/>
    </dgm:pt>
    <dgm:pt modelId="{78A46C75-02D2-4E0E-BA07-A091BE48E3F3}" type="pres">
      <dgm:prSet presAssocID="{B967A3C7-E11D-436F-BA22-9AA30612CFCE}" presName="sibTrans" presStyleCnt="0"/>
      <dgm:spPr/>
    </dgm:pt>
    <dgm:pt modelId="{6CBD385A-459A-4F51-8A96-4CAAE9BA3166}" type="pres">
      <dgm:prSet presAssocID="{C62B21AC-58CB-415A-8C57-9455AE0B8C68}" presName="node" presStyleLbl="node1" presStyleIdx="53" presStyleCnt="70">
        <dgm:presLayoutVars>
          <dgm:bulletEnabled val="1"/>
        </dgm:presLayoutVars>
      </dgm:prSet>
      <dgm:spPr/>
    </dgm:pt>
    <dgm:pt modelId="{776087E9-BF14-46F0-A398-16A1E6EFC52B}" type="pres">
      <dgm:prSet presAssocID="{FB3D6F89-C6C8-4052-876E-C943034B2DAD}" presName="sibTrans" presStyleCnt="0"/>
      <dgm:spPr/>
    </dgm:pt>
    <dgm:pt modelId="{403A81FB-5102-4E47-B294-8362DE9FDBA9}" type="pres">
      <dgm:prSet presAssocID="{4803BD4C-7615-4E56-AD48-C8B64DBB3A16}" presName="node" presStyleLbl="node1" presStyleIdx="54" presStyleCnt="70">
        <dgm:presLayoutVars>
          <dgm:bulletEnabled val="1"/>
        </dgm:presLayoutVars>
      </dgm:prSet>
      <dgm:spPr/>
    </dgm:pt>
    <dgm:pt modelId="{E8173634-303E-431B-A843-607AE381B530}" type="pres">
      <dgm:prSet presAssocID="{D655EC7E-F5E8-42E3-A826-DE5FF8EDCB93}" presName="sibTrans" presStyleCnt="0"/>
      <dgm:spPr/>
    </dgm:pt>
    <dgm:pt modelId="{6D9F30BF-2AF8-4A4F-9405-7024E9D9DF88}" type="pres">
      <dgm:prSet presAssocID="{9A3FC96D-478F-48EB-8898-56C64B6AEDD2}" presName="node" presStyleLbl="node1" presStyleIdx="55" presStyleCnt="70">
        <dgm:presLayoutVars>
          <dgm:bulletEnabled val="1"/>
        </dgm:presLayoutVars>
      </dgm:prSet>
      <dgm:spPr/>
    </dgm:pt>
    <dgm:pt modelId="{3574665D-118B-4562-9536-3957E81EBB55}" type="pres">
      <dgm:prSet presAssocID="{34AB054B-5F12-42CE-B794-EE4BDACBD7AB}" presName="sibTrans" presStyleCnt="0"/>
      <dgm:spPr/>
    </dgm:pt>
    <dgm:pt modelId="{578EF391-1438-42DA-8C7C-9964979863CB}" type="pres">
      <dgm:prSet presAssocID="{7D9A65D9-9CF3-4DFE-AAEE-185EBBCFC798}" presName="node" presStyleLbl="node1" presStyleIdx="56" presStyleCnt="70">
        <dgm:presLayoutVars>
          <dgm:bulletEnabled val="1"/>
        </dgm:presLayoutVars>
      </dgm:prSet>
      <dgm:spPr/>
    </dgm:pt>
    <dgm:pt modelId="{8EA58A0A-B792-4337-956D-1432C007A975}" type="pres">
      <dgm:prSet presAssocID="{36C36B1E-78BF-49FF-80CC-11B554744EE2}" presName="sibTrans" presStyleCnt="0"/>
      <dgm:spPr/>
    </dgm:pt>
    <dgm:pt modelId="{D6E8D79A-FF29-4CE3-B9FB-2B1D97395E7F}" type="pres">
      <dgm:prSet presAssocID="{6DBC3CFB-DD88-43B1-9FBB-A1770CFC1780}" presName="node" presStyleLbl="node1" presStyleIdx="57" presStyleCnt="70">
        <dgm:presLayoutVars>
          <dgm:bulletEnabled val="1"/>
        </dgm:presLayoutVars>
      </dgm:prSet>
      <dgm:spPr/>
    </dgm:pt>
    <dgm:pt modelId="{074B0F8B-79A3-42B3-A088-30F50E37875B}" type="pres">
      <dgm:prSet presAssocID="{B0CE3A28-F53D-474B-B7FE-377AA34C25DE}" presName="sibTrans" presStyleCnt="0"/>
      <dgm:spPr/>
    </dgm:pt>
    <dgm:pt modelId="{E4A88F59-2DE7-4632-9B5D-1A06F43D2536}" type="pres">
      <dgm:prSet presAssocID="{14C10A37-EB69-4853-A0E1-2D1AE5E9B4D4}" presName="node" presStyleLbl="node1" presStyleIdx="58" presStyleCnt="70">
        <dgm:presLayoutVars>
          <dgm:bulletEnabled val="1"/>
        </dgm:presLayoutVars>
      </dgm:prSet>
      <dgm:spPr/>
    </dgm:pt>
    <dgm:pt modelId="{38DC9DED-61D9-4F86-B788-ACE1A033C71C}" type="pres">
      <dgm:prSet presAssocID="{28F485E2-FA44-4BCD-8A79-004DC458194B}" presName="sibTrans" presStyleCnt="0"/>
      <dgm:spPr/>
    </dgm:pt>
    <dgm:pt modelId="{C6E26300-686D-4EDC-B105-02AE7D59ACD5}" type="pres">
      <dgm:prSet presAssocID="{FFC783FF-AAE0-47BB-B868-CE1BC5526685}" presName="node" presStyleLbl="node1" presStyleIdx="59" presStyleCnt="70">
        <dgm:presLayoutVars>
          <dgm:bulletEnabled val="1"/>
        </dgm:presLayoutVars>
      </dgm:prSet>
      <dgm:spPr/>
    </dgm:pt>
    <dgm:pt modelId="{EE588416-1695-4843-8A77-C599FDA47340}" type="pres">
      <dgm:prSet presAssocID="{9D4C3F0C-2E8B-4A06-A3FF-B6C0E97AD9C5}" presName="sibTrans" presStyleCnt="0"/>
      <dgm:spPr/>
    </dgm:pt>
    <dgm:pt modelId="{A98EC4C9-0187-4586-A962-2600099AC0D7}" type="pres">
      <dgm:prSet presAssocID="{62839F1F-2A4F-4D89-827A-D089F5E758B3}" presName="node" presStyleLbl="node1" presStyleIdx="60" presStyleCnt="70">
        <dgm:presLayoutVars>
          <dgm:bulletEnabled val="1"/>
        </dgm:presLayoutVars>
      </dgm:prSet>
      <dgm:spPr/>
    </dgm:pt>
    <dgm:pt modelId="{E6FF2C29-BB8B-49A4-A8A3-DB2A9D13F27E}" type="pres">
      <dgm:prSet presAssocID="{AD83CB0D-B662-4FCE-BB64-073C04BF079F}" presName="sibTrans" presStyleCnt="0"/>
      <dgm:spPr/>
    </dgm:pt>
    <dgm:pt modelId="{B5EE1AEB-C1BD-4DE8-A906-0A633C634EA1}" type="pres">
      <dgm:prSet presAssocID="{7425CACA-D5B0-4977-B431-85245D3937B8}" presName="node" presStyleLbl="node1" presStyleIdx="61" presStyleCnt="70">
        <dgm:presLayoutVars>
          <dgm:bulletEnabled val="1"/>
        </dgm:presLayoutVars>
      </dgm:prSet>
      <dgm:spPr/>
    </dgm:pt>
    <dgm:pt modelId="{C2023875-0596-49EC-BA57-5E205B0A100E}" type="pres">
      <dgm:prSet presAssocID="{982586F7-4004-4827-9302-CC763CFB8179}" presName="sibTrans" presStyleCnt="0"/>
      <dgm:spPr/>
    </dgm:pt>
    <dgm:pt modelId="{643B08A8-6B9B-49AD-ACA0-F8C530C35783}" type="pres">
      <dgm:prSet presAssocID="{8EDBA3CC-4E61-4A5E-B5ED-D210B28C2F30}" presName="node" presStyleLbl="node1" presStyleIdx="62" presStyleCnt="70">
        <dgm:presLayoutVars>
          <dgm:bulletEnabled val="1"/>
        </dgm:presLayoutVars>
      </dgm:prSet>
      <dgm:spPr/>
    </dgm:pt>
    <dgm:pt modelId="{543A835C-389F-4942-B656-0A2D2E5566B0}" type="pres">
      <dgm:prSet presAssocID="{98753120-D6C9-43B4-ADCE-F1535FFE68A5}" presName="sibTrans" presStyleCnt="0"/>
      <dgm:spPr/>
    </dgm:pt>
    <dgm:pt modelId="{90CB0ED9-63EF-4F6F-828D-A3B09D30E63B}" type="pres">
      <dgm:prSet presAssocID="{C9E2024B-6F77-4688-A4EA-F05F96549450}" presName="node" presStyleLbl="node1" presStyleIdx="63" presStyleCnt="70">
        <dgm:presLayoutVars>
          <dgm:bulletEnabled val="1"/>
        </dgm:presLayoutVars>
      </dgm:prSet>
      <dgm:spPr/>
    </dgm:pt>
    <dgm:pt modelId="{06FBBACB-CECC-4485-982C-A87E2C121B64}" type="pres">
      <dgm:prSet presAssocID="{D3B57FF3-9D5B-4D2B-AA1B-46A0E1A02EC4}" presName="sibTrans" presStyleCnt="0"/>
      <dgm:spPr/>
    </dgm:pt>
    <dgm:pt modelId="{3FE3ACB3-2D81-4BE7-BEE6-849D65285799}" type="pres">
      <dgm:prSet presAssocID="{57FB0B1B-F7B0-4569-AD70-4EEBB78505D8}" presName="node" presStyleLbl="node1" presStyleIdx="64" presStyleCnt="70">
        <dgm:presLayoutVars>
          <dgm:bulletEnabled val="1"/>
        </dgm:presLayoutVars>
      </dgm:prSet>
      <dgm:spPr/>
    </dgm:pt>
    <dgm:pt modelId="{99DBF72D-D8C6-40D5-B63C-D4798C0498E1}" type="pres">
      <dgm:prSet presAssocID="{119B0D16-C9C7-4825-9416-E3945192F1CE}" presName="sibTrans" presStyleCnt="0"/>
      <dgm:spPr/>
    </dgm:pt>
    <dgm:pt modelId="{E21BE902-8239-49DC-BB54-FE2FC920F8FB}" type="pres">
      <dgm:prSet presAssocID="{5634D7D5-6891-4EC8-9A4B-9EF18254344C}" presName="node" presStyleLbl="node1" presStyleIdx="65" presStyleCnt="70">
        <dgm:presLayoutVars>
          <dgm:bulletEnabled val="1"/>
        </dgm:presLayoutVars>
      </dgm:prSet>
      <dgm:spPr/>
    </dgm:pt>
    <dgm:pt modelId="{BB4E6F9F-01B8-4752-A07B-F04AA59537CC}" type="pres">
      <dgm:prSet presAssocID="{A44EF8B2-0892-4C1A-96BC-3E348242FB85}" presName="sibTrans" presStyleCnt="0"/>
      <dgm:spPr/>
    </dgm:pt>
    <dgm:pt modelId="{D686C033-8C3D-4C2F-94C8-11EE097C088D}" type="pres">
      <dgm:prSet presAssocID="{FC0499D9-6D38-4CE5-A523-8DCDA5AB2BD2}" presName="node" presStyleLbl="node1" presStyleIdx="66" presStyleCnt="70">
        <dgm:presLayoutVars>
          <dgm:bulletEnabled val="1"/>
        </dgm:presLayoutVars>
      </dgm:prSet>
      <dgm:spPr/>
    </dgm:pt>
    <dgm:pt modelId="{2AE6FD8C-DE47-4F59-96F3-F328713B3A0A}" type="pres">
      <dgm:prSet presAssocID="{44540E21-2C40-40D4-AD65-710F24DA5A43}" presName="sibTrans" presStyleCnt="0"/>
      <dgm:spPr/>
    </dgm:pt>
    <dgm:pt modelId="{34939C68-520A-469B-A989-F515FF673DF0}" type="pres">
      <dgm:prSet presAssocID="{5B3044D3-B89C-4050-A316-44B6957514E2}" presName="node" presStyleLbl="node1" presStyleIdx="67" presStyleCnt="70">
        <dgm:presLayoutVars>
          <dgm:bulletEnabled val="1"/>
        </dgm:presLayoutVars>
      </dgm:prSet>
      <dgm:spPr/>
    </dgm:pt>
    <dgm:pt modelId="{22ED291A-F8AA-4021-9CD0-321EA3E33642}" type="pres">
      <dgm:prSet presAssocID="{671D0746-3BA6-41B0-94CD-DFE0E896A172}" presName="sibTrans" presStyleCnt="0"/>
      <dgm:spPr/>
    </dgm:pt>
    <dgm:pt modelId="{CB637A15-C5EC-48E4-B323-6F07C2B36CF9}" type="pres">
      <dgm:prSet presAssocID="{671BE9F7-4A0E-4589-B720-79465E4F795A}" presName="node" presStyleLbl="node1" presStyleIdx="68" presStyleCnt="70">
        <dgm:presLayoutVars>
          <dgm:bulletEnabled val="1"/>
        </dgm:presLayoutVars>
      </dgm:prSet>
      <dgm:spPr/>
    </dgm:pt>
    <dgm:pt modelId="{07CA3755-3FC5-4032-8247-C1A136435E7E}" type="pres">
      <dgm:prSet presAssocID="{F24E0A2C-6499-4485-B6D1-F10EB9ADFF52}" presName="sibTrans" presStyleCnt="0"/>
      <dgm:spPr/>
    </dgm:pt>
    <dgm:pt modelId="{09D01077-5EED-4403-9B80-C88AA82785D4}" type="pres">
      <dgm:prSet presAssocID="{78036449-3659-416C-99DA-7D8CC978B69B}" presName="node" presStyleLbl="node1" presStyleIdx="69" presStyleCnt="70">
        <dgm:presLayoutVars>
          <dgm:bulletEnabled val="1"/>
        </dgm:presLayoutVars>
      </dgm:prSet>
      <dgm:spPr/>
    </dgm:pt>
  </dgm:ptLst>
  <dgm:cxnLst>
    <dgm:cxn modelId="{CD25D401-FD27-421F-B957-FCEC9C9E10DB}" type="presOf" srcId="{FF5B3E7C-5D58-4A27-A575-00FE613251A5}" destId="{527D6F5F-C6E1-4F03-A1E2-5AC0204646BF}" srcOrd="0" destOrd="0" presId="urn:microsoft.com/office/officeart/2005/8/layout/default"/>
    <dgm:cxn modelId="{38270502-BE43-4CB3-B8D1-8F0EE9DE6649}" srcId="{6E8580AE-E165-4F25-A36B-FA38D31FA44B}" destId="{082D0266-9B43-4958-BB0E-31602CFAB5B0}" srcOrd="10" destOrd="0" parTransId="{250722A4-61F1-4C3E-8EBC-EF616F54FF0D}" sibTransId="{F0ADE4E8-B8C2-46BC-A158-F8B665C44C9A}"/>
    <dgm:cxn modelId="{31FAA702-8B48-4361-9457-701B09FC973D}" type="presOf" srcId="{5C5A79F6-3BA7-480F-B134-DB302E8CE802}" destId="{E857D808-DD8F-4FB0-BDE0-ED444186DA03}" srcOrd="0" destOrd="0" presId="urn:microsoft.com/office/officeart/2005/8/layout/default"/>
    <dgm:cxn modelId="{8A1F8005-5B62-451D-AB75-F25074B4C0D1}" srcId="{6E8580AE-E165-4F25-A36B-FA38D31FA44B}" destId="{975632D8-19A7-43B6-9342-0B3E10E31B1E}" srcOrd="51" destOrd="0" parTransId="{1B22207E-37B2-4D07-AE46-8A3967EBFB00}" sibTransId="{6BBD0A63-7035-42EB-B7E3-425D3837538E}"/>
    <dgm:cxn modelId="{D1A54D07-2954-43E5-BA41-FB2057B84AE8}" srcId="{6E8580AE-E165-4F25-A36B-FA38D31FA44B}" destId="{57FB0B1B-F7B0-4569-AD70-4EEBB78505D8}" srcOrd="64" destOrd="0" parTransId="{07C6EFD9-A1DA-44BE-B04D-98C33B2A9158}" sibTransId="{119B0D16-C9C7-4825-9416-E3945192F1CE}"/>
    <dgm:cxn modelId="{71A56F07-C880-45FD-8138-9AD0E491B407}" type="presOf" srcId="{78036449-3659-416C-99DA-7D8CC978B69B}" destId="{09D01077-5EED-4403-9B80-C88AA82785D4}" srcOrd="0" destOrd="0" presId="urn:microsoft.com/office/officeart/2005/8/layout/default"/>
    <dgm:cxn modelId="{19D1DC08-36CA-4EFB-AAFE-AA42DDAD97A9}" type="presOf" srcId="{2C74EBAB-3ADE-490C-A6BA-3646554124A9}" destId="{E39FA08C-8F04-4847-803E-A985A76077B2}" srcOrd="0" destOrd="0" presId="urn:microsoft.com/office/officeart/2005/8/layout/default"/>
    <dgm:cxn modelId="{3296E309-9811-4D00-A030-6C3B1C99C026}" srcId="{6E8580AE-E165-4F25-A36B-FA38D31FA44B}" destId="{D5513C0D-153B-4C93-8676-B0AD8979C8ED}" srcOrd="40" destOrd="0" parTransId="{3BA7CC48-147C-427B-8120-189C01971D86}" sibTransId="{B4E3ECF4-B2A8-4AF8-B7F2-FE65E509ADC3}"/>
    <dgm:cxn modelId="{F49DAE14-F6D9-40FB-8C52-99DFA862DB65}" srcId="{6E8580AE-E165-4F25-A36B-FA38D31FA44B}" destId="{35D39FD4-0C06-4081-82FB-F6E9BA9AF83A}" srcOrd="3" destOrd="0" parTransId="{D40E5A18-C0D9-4CD7-9D6D-3475ECCF0F45}" sibTransId="{6D59DB65-93E6-4C1A-8518-3B2502942632}"/>
    <dgm:cxn modelId="{4C3BE415-0DB5-44CC-A464-C7912D009C36}" srcId="{6E8580AE-E165-4F25-A36B-FA38D31FA44B}" destId="{36CBB17A-1FFB-4F06-9F1E-C429453C1690}" srcOrd="32" destOrd="0" parTransId="{79E27BF8-3391-4F60-A449-D8D664D97371}" sibTransId="{58EF6E03-C26D-44C6-8977-D249D9490B39}"/>
    <dgm:cxn modelId="{80E5791B-6B9A-48AE-9B10-A83B96349BFC}" type="presOf" srcId="{F3CAE342-9CAC-4892-98B4-EF695D43CC7B}" destId="{04660390-1F6F-4E15-A3BA-C41120C6CA81}" srcOrd="0" destOrd="0" presId="urn:microsoft.com/office/officeart/2005/8/layout/default"/>
    <dgm:cxn modelId="{4D145420-9416-4531-9BEC-037521851DC4}" srcId="{6E8580AE-E165-4F25-A36B-FA38D31FA44B}" destId="{FF5B3E7C-5D58-4A27-A575-00FE613251A5}" srcOrd="50" destOrd="0" parTransId="{7D07C596-F77B-499F-8DF6-BEE476D104BF}" sibTransId="{1E5CA3B4-738B-4F7B-B7DE-A9A6E4B1A608}"/>
    <dgm:cxn modelId="{1C9EDF21-25A7-4969-9C42-A58D20C087DE}" type="presOf" srcId="{9A3FC96D-478F-48EB-8898-56C64B6AEDD2}" destId="{6D9F30BF-2AF8-4A4F-9405-7024E9D9DF88}" srcOrd="0" destOrd="0" presId="urn:microsoft.com/office/officeart/2005/8/layout/default"/>
    <dgm:cxn modelId="{ED9C1023-FDE9-4301-A243-08D0EE22EE6D}" type="presOf" srcId="{5DA8C615-38DB-40B5-9445-1D5AE0056707}" destId="{738E53BC-B4B2-4740-9C57-0B897AB4D3FA}" srcOrd="0" destOrd="0" presId="urn:microsoft.com/office/officeart/2005/8/layout/default"/>
    <dgm:cxn modelId="{B2464325-74BF-43F3-B4A0-4AA40BF38042}" srcId="{6E8580AE-E165-4F25-A36B-FA38D31FA44B}" destId="{0CA4F111-AFF4-4B94-B672-3902EC78934E}" srcOrd="18" destOrd="0" parTransId="{496567E8-BBC5-4C4F-A6D8-05D7E61682D4}" sibTransId="{5F7B2889-DBC1-4323-8340-A709605AAE1E}"/>
    <dgm:cxn modelId="{705C9325-A40E-40F3-A366-DDDAD1C6E3CC}" srcId="{6E8580AE-E165-4F25-A36B-FA38D31FA44B}" destId="{8EDBA3CC-4E61-4A5E-B5ED-D210B28C2F30}" srcOrd="62" destOrd="0" parTransId="{304FE0ED-BD4D-4BAC-A307-C43473ADE106}" sibTransId="{98753120-D6C9-43B4-ADCE-F1535FFE68A5}"/>
    <dgm:cxn modelId="{22235F29-1214-43D6-B7D9-AB89499F932F}" type="presOf" srcId="{FFC783FF-AAE0-47BB-B868-CE1BC5526685}" destId="{C6E26300-686D-4EDC-B105-02AE7D59ACD5}" srcOrd="0" destOrd="0" presId="urn:microsoft.com/office/officeart/2005/8/layout/default"/>
    <dgm:cxn modelId="{1D1E9A2A-0479-42FE-A804-F0B6F0A238EF}" type="presOf" srcId="{082D0266-9B43-4958-BB0E-31602CFAB5B0}" destId="{B11170F2-9A50-423B-98B7-A28DBBCAA2AC}" srcOrd="0" destOrd="0" presId="urn:microsoft.com/office/officeart/2005/8/layout/default"/>
    <dgm:cxn modelId="{7543FC2C-A528-42B7-8CDE-F116DD3955C0}" type="presOf" srcId="{9A283E5E-81FB-4A49-AC4E-B210CC2AFD2A}" destId="{2B1D77B0-0EB7-4DD1-BD66-4727A0B01104}" srcOrd="0" destOrd="0" presId="urn:microsoft.com/office/officeart/2005/8/layout/default"/>
    <dgm:cxn modelId="{117ED92D-74E6-4555-829E-CD9261DE713A}" type="presOf" srcId="{00F18BA4-AEDE-4583-B87F-1CFF0C1963BE}" destId="{4F6CD892-6851-4C7C-A75C-33622E98FAF1}" srcOrd="0" destOrd="0" presId="urn:microsoft.com/office/officeart/2005/8/layout/default"/>
    <dgm:cxn modelId="{239FA82F-2592-4A8C-92E2-423F4F8B1240}" type="presOf" srcId="{FA4C2BC6-789C-435D-A537-890F36C6198D}" destId="{FA9614EF-EB5B-4DEB-9FDC-9AA50130DC4A}" srcOrd="0" destOrd="0" presId="urn:microsoft.com/office/officeart/2005/8/layout/default"/>
    <dgm:cxn modelId="{C3D0D430-8AAC-48A4-96F3-9E9FD3A96B9C}" type="presOf" srcId="{14C10A37-EB69-4853-A0E1-2D1AE5E9B4D4}" destId="{E4A88F59-2DE7-4632-9B5D-1A06F43D2536}" srcOrd="0" destOrd="0" presId="urn:microsoft.com/office/officeart/2005/8/layout/default"/>
    <dgm:cxn modelId="{0E131537-4D21-453E-A406-B6D79666D14C}" srcId="{6E8580AE-E165-4F25-A36B-FA38D31FA44B}" destId="{5634D7D5-6891-4EC8-9A4B-9EF18254344C}" srcOrd="65" destOrd="0" parTransId="{35485650-4088-464D-9A85-54E5EB526A55}" sibTransId="{A44EF8B2-0892-4C1A-96BC-3E348242FB85}"/>
    <dgm:cxn modelId="{FD3A513A-301C-42CC-87A8-B545E9828DC0}" srcId="{6E8580AE-E165-4F25-A36B-FA38D31FA44B}" destId="{E613F751-AA7B-4426-A4EF-DCE649030A27}" srcOrd="23" destOrd="0" parTransId="{1B92BFD7-EBF6-4ED9-BD05-2F82A2F31AEB}" sibTransId="{296867FA-54C8-4BA9-B9D0-4DD5DBA187D3}"/>
    <dgm:cxn modelId="{D3A8913C-6BC5-4E51-B679-76E36ADF68EF}" type="presOf" srcId="{46C1568A-F4B3-439A-8467-1924785A3CD9}" destId="{768ED1B1-620E-4ED9-A85B-37AC2578EBAE}" srcOrd="0" destOrd="0" presId="urn:microsoft.com/office/officeart/2005/8/layout/default"/>
    <dgm:cxn modelId="{2457193D-9B32-4108-8600-08124BA8A2D5}" srcId="{6E8580AE-E165-4F25-A36B-FA38D31FA44B}" destId="{7D9A65D9-9CF3-4DFE-AAEE-185EBBCFC798}" srcOrd="56" destOrd="0" parTransId="{4CDF98C0-7579-498C-B78E-43F0A1223E1E}" sibTransId="{36C36B1E-78BF-49FF-80CC-11B554744EE2}"/>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39" destOrd="0" parTransId="{867C4325-933D-4E2D-B4B6-7A8F57E143D1}" sibTransId="{8831AD53-430F-4F5A-8889-D05B6459D09A}"/>
    <dgm:cxn modelId="{F3248540-226A-4B64-B529-CCF73E9F9B54}" type="presOf" srcId="{17B2DFAF-B16D-4A10-9D0B-573E9EBAC874}" destId="{2E10A710-F956-4BB4-BEC0-C92857D82D04}" srcOrd="0" destOrd="0" presId="urn:microsoft.com/office/officeart/2005/8/layout/default"/>
    <dgm:cxn modelId="{43B62541-23C4-4209-9482-137360202BE9}" srcId="{6E8580AE-E165-4F25-A36B-FA38D31FA44B}" destId="{14C10A37-EB69-4853-A0E1-2D1AE5E9B4D4}" srcOrd="58" destOrd="0" parTransId="{25134D3A-15B8-471E-9621-A7CE4A72E8C9}" sibTransId="{28F485E2-FA44-4BCD-8A79-004DC458194B}"/>
    <dgm:cxn modelId="{9FCCC642-61FE-40FF-AC02-0FB47D450358}" srcId="{6E8580AE-E165-4F25-A36B-FA38D31FA44B}" destId="{40E22AEC-A5FE-48AD-AD24-08AFAAAA16E3}" srcOrd="36" destOrd="0" parTransId="{89E1A94C-C7BD-4733-88DB-6BC2CA41ABD9}" sibTransId="{F2C3BB74-8AC7-4B31-9835-FD932582653A}"/>
    <dgm:cxn modelId="{C692F444-4A72-4511-BFDF-5A0A051208AF}" type="presOf" srcId="{C9E2024B-6F77-4688-A4EA-F05F96549450}" destId="{90CB0ED9-63EF-4F6F-828D-A3B09D30E63B}" srcOrd="0" destOrd="0" presId="urn:microsoft.com/office/officeart/2005/8/layout/default"/>
    <dgm:cxn modelId="{1DC29249-8EB9-4E4D-B97B-DAF703AD58E5}" type="presOf" srcId="{4803BD4C-7615-4E56-AD48-C8B64DBB3A16}" destId="{403A81FB-5102-4E47-B294-8362DE9FDBA9}" srcOrd="0" destOrd="0" presId="urn:microsoft.com/office/officeart/2005/8/layout/default"/>
    <dgm:cxn modelId="{6F65FA4A-15F0-468B-AD6B-7504A4742B09}" type="presOf" srcId="{B2C56C01-FC25-40F6-8779-BB8578F5C2A5}" destId="{B8FB8041-9B5C-4583-B7F2-072C8E2578EF}" srcOrd="0" destOrd="0" presId="urn:microsoft.com/office/officeart/2005/8/layout/default"/>
    <dgm:cxn modelId="{5CC6FD4B-91D5-4296-9655-BC81677A140E}" type="presOf" srcId="{85E62383-C2F6-4373-A996-0C959A69E1AE}" destId="{4A09B1E8-F4F7-4953-B4BD-684614482B17}" srcOrd="0" destOrd="0" presId="urn:microsoft.com/office/officeart/2005/8/layout/default"/>
    <dgm:cxn modelId="{116E914C-FAAD-48F1-857E-70636134466E}" srcId="{6E8580AE-E165-4F25-A36B-FA38D31FA44B}" destId="{B83B9082-6B10-44D7-A84D-D00DA3842851}" srcOrd="48" destOrd="0" parTransId="{E8697FD5-AECE-44BA-8799-13937C929010}" sibTransId="{E4427F14-4A80-423D-94CE-FE1CC43C4F08}"/>
    <dgm:cxn modelId="{0774A64C-668D-43F2-9CC1-FB933BD0D341}" type="presOf" srcId="{7D9A65D9-9CF3-4DFE-AAEE-185EBBCFC798}" destId="{578EF391-1438-42DA-8C7C-9964979863CB}" srcOrd="0" destOrd="0" presId="urn:microsoft.com/office/officeart/2005/8/layout/default"/>
    <dgm:cxn modelId="{7E6A184F-41B5-4930-8A19-D08C5F675FAE}" srcId="{6E8580AE-E165-4F25-A36B-FA38D31FA44B}" destId="{62839F1F-2A4F-4D89-827A-D089F5E758B3}" srcOrd="60" destOrd="0" parTransId="{ED10A209-8995-442A-BED3-C15F5CAAC067}" sibTransId="{AD83CB0D-B662-4FCE-BB64-073C04BF079F}"/>
    <dgm:cxn modelId="{AA287F50-2BA7-4EB4-ACB1-9CC2B583791C}" srcId="{6E8580AE-E165-4F25-A36B-FA38D31FA44B}" destId="{671BE9F7-4A0E-4589-B720-79465E4F795A}" srcOrd="68" destOrd="0" parTransId="{42DB36E1-5424-4A1C-8CDA-A161DF3F3FA3}" sibTransId="{F24E0A2C-6499-4485-B6D1-F10EB9ADFF52}"/>
    <dgm:cxn modelId="{2EB2FE52-0293-49C5-9029-0426452B1CE7}" type="presOf" srcId="{020CEE43-317D-44E0-8453-73844EB5EA96}" destId="{D1969169-F9B2-49CE-A679-8F16EA8DBE2A}" srcOrd="0" destOrd="0" presId="urn:microsoft.com/office/officeart/2005/8/layout/default"/>
    <dgm:cxn modelId="{7B552E53-F0B5-4651-BDB6-0491FA71696E}" type="presOf" srcId="{AD80C871-9479-4BFE-9B9A-0E61DEE0D50C}" destId="{BAC14D23-EC3E-4D27-9119-0F7040F92BC2}" srcOrd="0" destOrd="0" presId="urn:microsoft.com/office/officeart/2005/8/layout/default"/>
    <dgm:cxn modelId="{D37D8753-659B-4D10-B831-A39D3182894C}" type="presOf" srcId="{C16F6E68-C32A-4431-B9C0-77E57B57A6E1}" destId="{52F17298-644C-4330-B56E-F7E56C04E2E3}" srcOrd="0" destOrd="0" presId="urn:microsoft.com/office/officeart/2005/8/layout/default"/>
    <dgm:cxn modelId="{015B1455-3E61-43F6-BF31-5407ED932060}" type="presOf" srcId="{BEBDF31F-DFE2-4245-BB5D-053B8B07D32A}" destId="{2FE08B55-1C3E-48E1-949D-B7C4F33AA933}" srcOrd="0" destOrd="0" presId="urn:microsoft.com/office/officeart/2005/8/layout/default"/>
    <dgm:cxn modelId="{9390A555-99B4-4286-BE3C-5F2822B988D5}" type="presOf" srcId="{2CAC919D-2AC9-4858-A142-BBEC92861271}" destId="{FB4AD733-A329-420C-8FB6-947234A3DF38}" srcOrd="0" destOrd="0" presId="urn:microsoft.com/office/officeart/2005/8/layout/default"/>
    <dgm:cxn modelId="{14F81F56-831A-47F2-B5AB-B6346A06C4A1}" type="presOf" srcId="{40E22AEC-A5FE-48AD-AD24-08AFAAAA16E3}" destId="{CFEF60EA-9362-443A-8FB0-B923DCF95379}" srcOrd="0" destOrd="0" presId="urn:microsoft.com/office/officeart/2005/8/layout/default"/>
    <dgm:cxn modelId="{BF423057-8B99-43EF-88FF-E404C41EC6D9}" type="presOf" srcId="{BE6CA0EE-FCE6-4E22-B757-E3EF1F2B36E9}" destId="{21996FE5-9303-478E-B8D4-9259ABF8EDAE}" srcOrd="0" destOrd="0" presId="urn:microsoft.com/office/officeart/2005/8/layout/default"/>
    <dgm:cxn modelId="{8C4C6057-B379-42C3-9EB8-33210609388E}" srcId="{6E8580AE-E165-4F25-A36B-FA38D31FA44B}" destId="{17B2DFAF-B16D-4A10-9D0B-573E9EBAC874}" srcOrd="30" destOrd="0" parTransId="{B831A491-816A-4D17-B3B3-0DC5FF5522D4}" sibTransId="{2856EF0F-D221-4657-94D0-652606B4EC51}"/>
    <dgm:cxn modelId="{F5F9A657-83A6-4891-BCF9-BA3892C3D6C9}" srcId="{6E8580AE-E165-4F25-A36B-FA38D31FA44B}" destId="{3C5CB645-0504-4740-B7BE-B4E676E24224}" srcOrd="7" destOrd="0" parTransId="{74CE469F-3980-4B51-AF2C-237C5338EC73}" sibTransId="{8A74DDDC-AA5D-485F-BF55-D62E68BC0106}"/>
    <dgm:cxn modelId="{BCEF7758-9C4E-49B0-AD26-6EE294279FF5}" srcId="{6E8580AE-E165-4F25-A36B-FA38D31FA44B}" destId="{C9DCADAC-16E3-4670-AE44-4203628257BA}" srcOrd="5" destOrd="0" parTransId="{A3F9924D-2C37-4C90-AC1C-B72C36C59826}" sibTransId="{D58CF003-1E00-48BB-9658-55666B279B00}"/>
    <dgm:cxn modelId="{41713659-46B6-4D78-ACBB-940C52DCCA18}" type="presOf" srcId="{9AD68664-CCE1-48EF-9FA3-1AD99F5D1F69}" destId="{226C61D6-133E-4CD2-ADAC-A992243958F1}" srcOrd="0" destOrd="0" presId="urn:microsoft.com/office/officeart/2005/8/layout/default"/>
    <dgm:cxn modelId="{E64ECA5B-A989-43A8-97ED-23A1407DAE6C}" srcId="{6E8580AE-E165-4F25-A36B-FA38D31FA44B}" destId="{FFC783FF-AAE0-47BB-B868-CE1BC5526685}" srcOrd="59" destOrd="0" parTransId="{D1625E3B-A691-42E3-995C-A1FAB6BAAB40}" sibTransId="{9D4C3F0C-2E8B-4A06-A3FF-B6C0E97AD9C5}"/>
    <dgm:cxn modelId="{CA1B3E5C-98B0-456E-89C5-3597803BCA8E}" type="presOf" srcId="{922AC557-565E-4DB5-8749-0AD586991661}" destId="{4308FFBF-619D-484B-A2C5-7B5FBD5802E5}" srcOrd="0" destOrd="0" presId="urn:microsoft.com/office/officeart/2005/8/layout/default"/>
    <dgm:cxn modelId="{4941125D-AC2D-4955-8A93-DCE4CEF2284E}" srcId="{6E8580AE-E165-4F25-A36B-FA38D31FA44B}" destId="{D739CDEA-EB21-4F0B-9E8B-93243F68954F}" srcOrd="35" destOrd="0" parTransId="{D6C37E98-1733-4421-9FB5-B22A69C95E94}" sibTransId="{363434DE-DDBE-4CB7-9DD8-504D4C4164D1}"/>
    <dgm:cxn modelId="{9E7C1B5D-75FD-433D-89D5-DE1AC4F1F7CB}" srcId="{6E8580AE-E165-4F25-A36B-FA38D31FA44B}" destId="{B2AEB964-AE9D-40F8-BF72-B2A59F90994D}" srcOrd="31" destOrd="0" parTransId="{9D008715-2DDC-4A0C-8D5B-FD40105006CA}" sibTransId="{5286B03A-B692-4A65-86CC-C8AA1487AFF4}"/>
    <dgm:cxn modelId="{09FD2B63-B8B9-46ED-8522-7EA2DBE0A670}" type="presOf" srcId="{B02DF036-0642-4A44-A9E4-78AECA259025}" destId="{5D25242B-4349-4FB7-AAC9-B5E41858AFBB}" srcOrd="0" destOrd="0" presId="urn:microsoft.com/office/officeart/2005/8/layout/default"/>
    <dgm:cxn modelId="{0F068564-0370-405E-AED8-05FBE55097AA}" type="presOf" srcId="{CDBC6D1A-BD3E-439F-9EE2-32011CF8E004}" destId="{9504D515-87BF-4517-8F45-1EDB2B33F4B1}" srcOrd="0" destOrd="0" presId="urn:microsoft.com/office/officeart/2005/8/layout/default"/>
    <dgm:cxn modelId="{57BFB368-82AA-403A-ADF2-9746E231938C}" srcId="{6E8580AE-E165-4F25-A36B-FA38D31FA44B}" destId="{6DBC3CFB-DD88-43B1-9FBB-A1770CFC1780}" srcOrd="57" destOrd="0" parTransId="{F73EA06E-0842-4F9F-A29B-9573805A3EEC}" sibTransId="{B0CE3A28-F53D-474B-B7FE-377AA34C25DE}"/>
    <dgm:cxn modelId="{9C71D06D-FE50-49F9-9B61-D54E91F6479E}" srcId="{6E8580AE-E165-4F25-A36B-FA38D31FA44B}" destId="{FC0499D9-6D38-4CE5-A523-8DCDA5AB2BD2}" srcOrd="66" destOrd="0" parTransId="{95296489-1E8C-4825-AE51-7F19749732AA}" sibTransId="{44540E21-2C40-40D4-AD65-710F24DA5A43}"/>
    <dgm:cxn modelId="{5DA4676E-8412-4FD9-B50A-EB09E269550D}" srcId="{6E8580AE-E165-4F25-A36B-FA38D31FA44B}" destId="{4803BD4C-7615-4E56-AD48-C8B64DBB3A16}" srcOrd="54" destOrd="0" parTransId="{77676868-1A37-4BBE-9518-2031B13D059C}" sibTransId="{D655EC7E-F5E8-42E3-A826-DE5FF8EDCB93}"/>
    <dgm:cxn modelId="{310DB46E-04B2-4C11-B683-B0BBF647B6D4}" srcId="{6E8580AE-E165-4F25-A36B-FA38D31FA44B}" destId="{5133ABF2-A2C0-491D-9C6E-B65AB7ED4F8C}" srcOrd="14" destOrd="0" parTransId="{4AB6827F-925A-46E2-9A5D-0D07D99C0DEE}" sibTransId="{2BEEA19F-B162-4611-9531-9064399B86D9}"/>
    <dgm:cxn modelId="{DCAEE66F-394A-431E-B542-82366AA34DD9}" type="presOf" srcId="{3905686D-095B-4668-9159-8C02FF5FCA48}" destId="{D95507C2-94AB-4734-BAF7-8227B2AFD2A8}" srcOrd="0" destOrd="0" presId="urn:microsoft.com/office/officeart/2005/8/layout/default"/>
    <dgm:cxn modelId="{288F8470-D118-477D-B49C-3759C110E06A}" srcId="{6E8580AE-E165-4F25-A36B-FA38D31FA44B}" destId="{76D99B7C-40E6-4183-885C-36D7E4093273}" srcOrd="37" destOrd="0" parTransId="{DCB82E55-022B-4F69-B86D-1E08BAF3FE7A}" sibTransId="{9C1E6412-957E-4037-8C22-A60E0D582CB1}"/>
    <dgm:cxn modelId="{C62BD270-C04A-4F61-A91B-E7C858B477D0}" type="presOf" srcId="{57FB0B1B-F7B0-4569-AD70-4EEBB78505D8}" destId="{3FE3ACB3-2D81-4BE7-BEE6-849D65285799}" srcOrd="0" destOrd="0" presId="urn:microsoft.com/office/officeart/2005/8/layout/default"/>
    <dgm:cxn modelId="{B912D970-DE87-406D-9F09-3EF6B354F9E6}" srcId="{6E8580AE-E165-4F25-A36B-FA38D31FA44B}" destId="{FA4C2BC6-789C-435D-A537-890F36C6198D}" srcOrd="33" destOrd="0" parTransId="{CCD9EE57-CDB0-4A6F-AF3C-4E0A3A360369}" sibTransId="{CB0E749E-3934-473A-A6D3-20D6D95D3202}"/>
    <dgm:cxn modelId="{4BFDB172-DA10-4F1E-90B4-BF6F4155F1E8}" srcId="{6E8580AE-E165-4F25-A36B-FA38D31FA44B}" destId="{922AC557-565E-4DB5-8749-0AD586991661}" srcOrd="25" destOrd="0" parTransId="{242B66FF-437D-4D71-9A2E-2990FC57E9A0}" sibTransId="{CDD7D915-A8E4-4C3B-B886-5288BF2004EB}"/>
    <dgm:cxn modelId="{57DEA873-21FB-4A7D-B4F6-8668847CC451}" type="presOf" srcId="{3C6B21CA-3B4D-4C70-B1C1-3987538CE3B2}" destId="{20498EEC-D12B-46DA-A88D-D7DB1D97C899}" srcOrd="0" destOrd="0" presId="urn:microsoft.com/office/officeart/2005/8/layout/default"/>
    <dgm:cxn modelId="{DB023E74-84E1-4C09-83E2-168A0110752D}" type="presOf" srcId="{3C5CB645-0504-4740-B7BE-B4E676E24224}" destId="{E95460B9-805F-4DB1-8075-1E44BC53110F}" srcOrd="0" destOrd="0" presId="urn:microsoft.com/office/officeart/2005/8/layout/default"/>
    <dgm:cxn modelId="{15B3C974-D6CD-4155-8240-C0114AEA5D2E}" type="presOf" srcId="{C9DCADAC-16E3-4670-AE44-4203628257BA}" destId="{D0265832-2002-49A4-B24F-C826BBE7CD41}" srcOrd="0" destOrd="0" presId="urn:microsoft.com/office/officeart/2005/8/layout/default"/>
    <dgm:cxn modelId="{C31CF774-6181-410D-A09A-BBAB52E2AF1E}" type="presOf" srcId="{6B504477-A0A4-4E10-8773-C4830FEDC86E}" destId="{1F238430-D58B-40C6-BB37-2C3E5849C40B}" srcOrd="0" destOrd="0" presId="urn:microsoft.com/office/officeart/2005/8/layout/default"/>
    <dgm:cxn modelId="{DCF68878-8446-4EB4-BF17-41E8DB69426B}" srcId="{6E8580AE-E165-4F25-A36B-FA38D31FA44B}" destId="{9A3FC96D-478F-48EB-8898-56C64B6AEDD2}" srcOrd="55" destOrd="0" parTransId="{96F39BB7-D709-4844-B05D-94FBD566BB32}" sibTransId="{34AB054B-5F12-42CE-B794-EE4BDACBD7AB}"/>
    <dgm:cxn modelId="{EF108679-F3CA-4338-A372-324C5926489F}" type="presOf" srcId="{5133ABF2-A2C0-491D-9C6E-B65AB7ED4F8C}" destId="{9E9777C7-B42F-4036-A534-333E7C36A482}" srcOrd="0" destOrd="0" presId="urn:microsoft.com/office/officeart/2005/8/layout/default"/>
    <dgm:cxn modelId="{7576437B-6BFC-4FBE-9068-C1043BED54A5}" type="presOf" srcId="{975632D8-19A7-43B6-9342-0B3E10E31B1E}" destId="{33E222AE-323D-48B6-B67D-70B375CD07BA}" srcOrd="0" destOrd="0" presId="urn:microsoft.com/office/officeart/2005/8/layout/default"/>
    <dgm:cxn modelId="{B10E797D-CE7C-4430-A43D-EA5EC195C044}" srcId="{6E8580AE-E165-4F25-A36B-FA38D31FA44B}" destId="{5C5A79F6-3BA7-480F-B134-DB302E8CE802}" srcOrd="9" destOrd="0" parTransId="{719B657D-E028-45D9-ADF5-2CE27F7440FB}" sibTransId="{088636FB-45FA-4F73-832A-99A08B0479A8}"/>
    <dgm:cxn modelId="{C6024B80-FAEE-417F-AE54-01B755ACE2D3}" type="presOf" srcId="{67195ECB-7FD0-4104-96C2-8781EB673704}" destId="{7BE9C1ED-F9FA-4AF2-8A38-AD58AEEC2837}" srcOrd="0" destOrd="0" presId="urn:microsoft.com/office/officeart/2005/8/layout/default"/>
    <dgm:cxn modelId="{E9515A82-41B0-4E9E-B38D-E121B8D1015A}" type="presOf" srcId="{8C4223E5-9326-4839-96FC-62501E1AAC73}" destId="{DAC0B4A1-B345-4DDF-A5B9-03EB5EF8A696}" srcOrd="0" destOrd="0" presId="urn:microsoft.com/office/officeart/2005/8/layout/default"/>
    <dgm:cxn modelId="{26936083-4920-4950-ACF0-1DA933913426}" srcId="{6E8580AE-E165-4F25-A36B-FA38D31FA44B}" destId="{C62B21AC-58CB-415A-8C57-9455AE0B8C68}" srcOrd="53" destOrd="0" parTransId="{E6E45E55-67BB-4BCA-9B20-80575BB5D76E}" sibTransId="{FB3D6F89-C6C8-4052-876E-C943034B2DAD}"/>
    <dgm:cxn modelId="{6AFF4384-9D82-4231-8A54-4B81EBE04C43}" type="presOf" srcId="{62839F1F-2A4F-4D89-827A-D089F5E758B3}" destId="{A98EC4C9-0187-4586-A962-2600099AC0D7}" srcOrd="0" destOrd="0" presId="urn:microsoft.com/office/officeart/2005/8/layout/default"/>
    <dgm:cxn modelId="{3D692786-5222-4C38-B1E8-E346A5282BF7}" type="presOf" srcId="{5B3044D3-B89C-4050-A316-44B6957514E2}" destId="{34939C68-520A-469B-A989-F515FF673DF0}" srcOrd="0" destOrd="0" presId="urn:microsoft.com/office/officeart/2005/8/layout/default"/>
    <dgm:cxn modelId="{60BA0087-F1B3-4FA6-84BB-FA4D1279E374}" srcId="{6E8580AE-E165-4F25-A36B-FA38D31FA44B}" destId="{78A997BC-B0FD-4C2B-A687-6EC00ACE7D26}" srcOrd="0" destOrd="0" parTransId="{BB789232-E3B0-463E-9FB1-973C3105B2A0}" sibTransId="{33134F14-DC25-4CB1-A227-B230A8EA1243}"/>
    <dgm:cxn modelId="{92275088-4024-4134-90F8-3CA5C42D1DF6}" srcId="{6E8580AE-E165-4F25-A36B-FA38D31FA44B}" destId="{46C1568A-F4B3-439A-8467-1924785A3CD9}" srcOrd="52" destOrd="0" parTransId="{6FE08A87-5505-42B7-9E6B-1C282061EE56}" sibTransId="{B967A3C7-E11D-436F-BA22-9AA30612CFCE}"/>
    <dgm:cxn modelId="{7402C18B-9A42-43C3-BC94-BB30F9F2DE58}" srcId="{6E8580AE-E165-4F25-A36B-FA38D31FA44B}" destId="{00F18BA4-AEDE-4583-B87F-1CFF0C1963BE}" srcOrd="8" destOrd="0" parTransId="{741D84DD-A496-430C-B819-D97EF57117A9}" sibTransId="{220AC6AF-F2BC-4DFE-A355-B83DCB28A0A6}"/>
    <dgm:cxn modelId="{C5F54C8C-A52D-4A29-9849-BE3A66CAA9FF}" srcId="{6E8580AE-E165-4F25-A36B-FA38D31FA44B}" destId="{AD80C871-9479-4BFE-9B9A-0E61DEE0D50C}" srcOrd="1" destOrd="0" parTransId="{593F7D68-60C8-42D8-8FBE-D61B73E09B65}" sibTransId="{AB9F0FD6-07B1-475D-B4E2-9878B459C8BB}"/>
    <dgm:cxn modelId="{16EC688E-F38D-46C7-AA4E-23F79E0BEF5B}" type="presOf" srcId="{0CA4F111-AFF4-4B94-B672-3902EC78934E}" destId="{F021F536-9D7F-4947-AEEC-062A2B5D86C3}" srcOrd="0" destOrd="0" presId="urn:microsoft.com/office/officeart/2005/8/layout/default"/>
    <dgm:cxn modelId="{63D7908F-0A91-4787-85AF-5E602C82F06A}" type="presOf" srcId="{C5771B4A-D290-4DC2-9C26-B59766806E17}" destId="{9899F519-A68E-4A8C-8302-CC1D1DD6AB1E}" srcOrd="0" destOrd="0" presId="urn:microsoft.com/office/officeart/2005/8/layout/default"/>
    <dgm:cxn modelId="{719AFD92-5D07-4767-8E5C-C9AB6A66EC4E}" srcId="{6E8580AE-E165-4F25-A36B-FA38D31FA44B}" destId="{95FF326C-2A1B-41AD-A13B-B89CABA93DE9}" srcOrd="27" destOrd="0" parTransId="{6161FA5E-6235-48F5-9607-A2B65BA67B4E}" sibTransId="{F73221CA-3EBD-4A59-B400-90D608857E5E}"/>
    <dgm:cxn modelId="{F59C8E93-58C8-4285-942B-AC3075DCB22A}" srcId="{6E8580AE-E165-4F25-A36B-FA38D31FA44B}" destId="{F3CAE342-9CAC-4892-98B4-EF695D43CC7B}" srcOrd="4" destOrd="0" parTransId="{846B8B3F-6B92-4AC8-85F6-49F94AC75C7B}" sibTransId="{738B744A-4289-4641-8F9E-1AD519745116}"/>
    <dgm:cxn modelId="{270A7297-D768-448C-946E-583F55D13C46}" srcId="{6E8580AE-E165-4F25-A36B-FA38D31FA44B}" destId="{B02DF036-0642-4A44-A9E4-78AECA259025}" srcOrd="21" destOrd="0" parTransId="{C971F310-53AC-414C-8DA5-EEEFC78709F7}" sibTransId="{D4540305-033C-4F13-90FD-F799DE8F9156}"/>
    <dgm:cxn modelId="{F2CF2099-F503-4C95-A4E1-57119ABAD0D4}" srcId="{6E8580AE-E165-4F25-A36B-FA38D31FA44B}" destId="{67195ECB-7FD0-4104-96C2-8781EB673704}" srcOrd="6" destOrd="0" parTransId="{D9FA1001-711F-4D1B-A351-9C377BE764E8}" sibTransId="{12A1CCA6-4F29-469E-A501-FF8FA8AC5E6B}"/>
    <dgm:cxn modelId="{9CF0BA9E-E3ED-4733-9AEA-17DB4DA69AB9}" type="presOf" srcId="{B83B9082-6B10-44D7-A84D-D00DA3842851}" destId="{CF0E64E4-84A6-47A4-8045-0D0A29961723}" srcOrd="0" destOrd="0" presId="urn:microsoft.com/office/officeart/2005/8/layout/default"/>
    <dgm:cxn modelId="{88E2459F-4D9B-4EC5-9ACA-D78E03007600}" type="presOf" srcId="{478D3228-6C64-4678-B16A-5612B6F5734A}" destId="{CC785639-6B40-491D-A677-3465100F3D57}" srcOrd="0" destOrd="0" presId="urn:microsoft.com/office/officeart/2005/8/layout/default"/>
    <dgm:cxn modelId="{98A323A0-CCD5-4B81-8DA9-0ABAA45BDF66}" srcId="{6E8580AE-E165-4F25-A36B-FA38D31FA44B}" destId="{85E62383-C2F6-4373-A996-0C959A69E1AE}" srcOrd="49" destOrd="0" parTransId="{3ED596D9-6437-4373-A6C9-0C5657FA7549}" sibTransId="{FF6E180D-3146-4158-A5DF-FB0215843ADA}"/>
    <dgm:cxn modelId="{A85B90A2-AFE1-4402-A9EF-D4D8C000879A}" srcId="{6E8580AE-E165-4F25-A36B-FA38D31FA44B}" destId="{C16F6E68-C32A-4431-B9C0-77E57B57A6E1}" srcOrd="47" destOrd="0" parTransId="{9F780C9E-B9CD-40B2-B992-B7245FD19F74}" sibTransId="{71FFA740-6DE1-4035-AA90-B794B1B4FE20}"/>
    <dgm:cxn modelId="{C8223BA3-D99E-45AB-AF3F-B40CE0E80447}" type="presOf" srcId="{1BC9AACD-B2CB-4A24-BD79-9DD49B1EDC13}" destId="{2194D030-96BD-4E5B-8CE7-714CC8EE50C0}" srcOrd="0" destOrd="0" presId="urn:microsoft.com/office/officeart/2005/8/layout/default"/>
    <dgm:cxn modelId="{6BAAAAA3-4509-44F2-AAA2-75CADF59DE44}" type="presOf" srcId="{36CBB17A-1FFB-4F06-9F1E-C429453C1690}" destId="{C775B822-113A-4680-9271-194958227B49}" srcOrd="0" destOrd="0" presId="urn:microsoft.com/office/officeart/2005/8/layout/default"/>
    <dgm:cxn modelId="{FEDDDAA3-0CF8-4E57-9073-130C8E515A95}" srcId="{6E8580AE-E165-4F25-A36B-FA38D31FA44B}" destId="{81FAE441-B25A-49CD-A5D4-1CB47F3B1EE7}" srcOrd="28" destOrd="0" parTransId="{3601B499-241C-44E6-9AE6-C54498907BAE}" sibTransId="{74400870-5CF7-474D-AA7F-586C02F7B0A5}"/>
    <dgm:cxn modelId="{76D450A5-FF61-409C-A44A-444FD805C2FC}" type="presOf" srcId="{D739CDEA-EB21-4F0B-9E8B-93243F68954F}" destId="{A2626D42-2FE1-456E-AB12-0D43DEAFE7FD}" srcOrd="0" destOrd="0" presId="urn:microsoft.com/office/officeart/2005/8/layout/default"/>
    <dgm:cxn modelId="{2DC4FFA5-C6FC-481B-A4D3-6A72A1B27555}" type="presOf" srcId="{76D99B7C-40E6-4183-885C-36D7E4093273}" destId="{6BA9131F-DF2D-4385-B6D8-8438C22EE201}" srcOrd="0" destOrd="0" presId="urn:microsoft.com/office/officeart/2005/8/layout/default"/>
    <dgm:cxn modelId="{309D67A6-0F20-44BB-9B47-722E470018F6}" type="presOf" srcId="{7425CACA-D5B0-4977-B431-85245D3937B8}" destId="{B5EE1AEB-C1BD-4DE8-A906-0A633C634EA1}" srcOrd="0" destOrd="0" presId="urn:microsoft.com/office/officeart/2005/8/layout/default"/>
    <dgm:cxn modelId="{5B046EA8-28A3-4CB2-B8E0-3C67ABEBE947}" srcId="{6E8580AE-E165-4F25-A36B-FA38D31FA44B}" destId="{6B504477-A0A4-4E10-8773-C4830FEDC86E}" srcOrd="13" destOrd="0" parTransId="{547B4ED4-C029-4A01-8DDE-33D59C27C418}" sibTransId="{11772780-24C2-408D-B10A-122975AA211A}"/>
    <dgm:cxn modelId="{1C93B4A9-8C11-4259-AFF5-CCCBE6DAEE0E}" srcId="{6E8580AE-E165-4F25-A36B-FA38D31FA44B}" destId="{F121B56F-D1C5-4481-90EB-5FA35AF4BD21}" srcOrd="19" destOrd="0" parTransId="{085EA722-E175-4453-8D3B-A5DF630A2231}" sibTransId="{915B65F9-FC56-468A-ABC2-CE507C33B5DE}"/>
    <dgm:cxn modelId="{27E08FAD-D5EF-4EF0-B7A4-AAD0E3F070F5}" type="presOf" srcId="{5634D7D5-6891-4EC8-9A4B-9EF18254344C}" destId="{E21BE902-8239-49DC-BB54-FE2FC920F8FB}" srcOrd="0" destOrd="0" presId="urn:microsoft.com/office/officeart/2005/8/layout/default"/>
    <dgm:cxn modelId="{1BB9D9AD-45A5-4AAD-BB3F-7719D7BE5158}" type="presOf" srcId="{D1ABEE45-AD7A-4713-BB39-253542F7D75A}" destId="{D70F901B-9B00-408F-B15A-8963D88D77EC}" srcOrd="0" destOrd="0" presId="urn:microsoft.com/office/officeart/2005/8/layout/default"/>
    <dgm:cxn modelId="{0DDFC4AF-1753-49D3-851F-1EC966B8228D}" type="presOf" srcId="{C62B21AC-58CB-415A-8C57-9455AE0B8C68}" destId="{6CBD385A-459A-4F51-8A96-4CAAE9BA3166}" srcOrd="0" destOrd="0" presId="urn:microsoft.com/office/officeart/2005/8/layout/default"/>
    <dgm:cxn modelId="{9D4ED7AF-7600-4325-9B6F-3054333BD234}" type="presOf" srcId="{81FAE441-B25A-49CD-A5D4-1CB47F3B1EE7}" destId="{94242A4F-C1CA-4466-BE8C-6A3D5FB53E37}" srcOrd="0" destOrd="0" presId="urn:microsoft.com/office/officeart/2005/8/layout/default"/>
    <dgm:cxn modelId="{A1948BB3-DEBB-4B37-94F2-4959B4E1676A}" srcId="{6E8580AE-E165-4F25-A36B-FA38D31FA44B}" destId="{7425CACA-D5B0-4977-B431-85245D3937B8}" srcOrd="61" destOrd="0" parTransId="{ED4CA629-6580-4064-9AFE-A8CAA433A7C9}" sibTransId="{982586F7-4004-4827-9302-CC763CFB8179}"/>
    <dgm:cxn modelId="{EBB642B7-ADD9-4EB0-A61D-D7BF97C23569}" srcId="{6E8580AE-E165-4F25-A36B-FA38D31FA44B}" destId="{BEBDF31F-DFE2-4245-BB5D-053B8B07D32A}" srcOrd="41" destOrd="0" parTransId="{353CC8D3-9BDF-4E95-BC4F-26C497C7602A}" sibTransId="{38F14F7C-D04E-41D3-89E9-D2E51024BD6E}"/>
    <dgm:cxn modelId="{F09F15BA-25DC-4554-AE53-A8CDF27EB14D}" srcId="{6E8580AE-E165-4F25-A36B-FA38D31FA44B}" destId="{2CAC919D-2AC9-4858-A142-BBEC92861271}" srcOrd="46" destOrd="0" parTransId="{78E126BD-26AA-4676-97F2-1A2AB5BA8932}" sibTransId="{E616CA9A-DB9F-4B83-851F-F18CCAFD3F83}"/>
    <dgm:cxn modelId="{71289EBA-4500-4D43-B1AC-59B2BBF01DE3}" srcId="{6E8580AE-E165-4F25-A36B-FA38D31FA44B}" destId="{DA0BF6BA-7855-4B08-9FAB-6C1938241745}" srcOrd="34" destOrd="0" parTransId="{C11315A9-9662-4AA8-96ED-AD8A1D12998E}" sibTransId="{BA245B20-CC46-4B1F-9EC6-F6C447FB6BE1}"/>
    <dgm:cxn modelId="{7DEED5BA-719D-4944-8E5B-6BA2F9A8447D}" srcId="{6E8580AE-E165-4F25-A36B-FA38D31FA44B}" destId="{B2C56C01-FC25-40F6-8779-BB8578F5C2A5}" srcOrd="43" destOrd="0" parTransId="{79776B3F-8774-4C53-B343-19597AB44D43}" sibTransId="{CB221172-62C3-4674-B61F-43255FEBFD8A}"/>
    <dgm:cxn modelId="{703363BD-F579-4A26-A9BF-45BC05756E82}" srcId="{6E8580AE-E165-4F25-A36B-FA38D31FA44B}" destId="{8C4223E5-9326-4839-96FC-62501E1AAC73}" srcOrd="11" destOrd="0" parTransId="{EDF196A4-5173-407B-84E4-D867C0E97497}" sibTransId="{F04CEC04-1771-4213-BBF5-8C3B58A292B8}"/>
    <dgm:cxn modelId="{AC4A00BE-EF35-46F8-93D2-B74B1C9FF597}" type="presOf" srcId="{2F3CDDC7-552B-4DE8-9872-516B28FABA06}" destId="{2436B8D6-5426-4287-B5A0-333E85D0C338}" srcOrd="0" destOrd="0" presId="urn:microsoft.com/office/officeart/2005/8/layout/default"/>
    <dgm:cxn modelId="{A94FCEC0-1ED6-4C31-AF9A-EBDE246A52A8}" srcId="{6E8580AE-E165-4F25-A36B-FA38D31FA44B}" destId="{2F3CDDC7-552B-4DE8-9872-516B28FABA06}" srcOrd="29" destOrd="0" parTransId="{742E916A-EBEA-4AD5-81B3-52D10E79DC2B}" sibTransId="{A6851FA0-15F0-4DD7-A550-276CD6836949}"/>
    <dgm:cxn modelId="{04AA7DC2-74E8-403E-A514-6A8743934035}" type="presOf" srcId="{F121B56F-D1C5-4481-90EB-5FA35AF4BD21}" destId="{214B35AE-3118-4B5A-9A04-C238D6C98BAE}" srcOrd="0" destOrd="0" presId="urn:microsoft.com/office/officeart/2005/8/layout/default"/>
    <dgm:cxn modelId="{E3B281C5-B372-4BFD-9FCF-B0937132744C}" srcId="{6E8580AE-E165-4F25-A36B-FA38D31FA44B}" destId="{1BC9AACD-B2CB-4A24-BD79-9DD49B1EDC13}" srcOrd="22" destOrd="0" parTransId="{37038A3D-D90C-4B7C-A054-A0BB3E7E326A}" sibTransId="{45F5BFF4-A866-4D9E-988C-E831543DE539}"/>
    <dgm:cxn modelId="{F112BBC6-91EB-41D6-AB4C-DC4BCCF3C902}" type="presOf" srcId="{6DBC3CFB-DD88-43B1-9FBB-A1770CFC1780}" destId="{D6E8D79A-FF29-4CE3-B9FB-2B1D97395E7F}" srcOrd="0" destOrd="0" presId="urn:microsoft.com/office/officeart/2005/8/layout/default"/>
    <dgm:cxn modelId="{7C219BCB-58E0-49DD-BDA9-CF37BB520259}" srcId="{6E8580AE-E165-4F25-A36B-FA38D31FA44B}" destId="{C9E2024B-6F77-4688-A4EA-F05F96549450}" srcOrd="63" destOrd="0" parTransId="{0A244345-63D5-4C14-BC3A-4FBD036916BB}" sibTransId="{D3B57FF3-9D5B-4D2B-AA1B-46A0E1A02EC4}"/>
    <dgm:cxn modelId="{39CB20CD-29DD-4A96-93B4-612DF8ACD989}" srcId="{6E8580AE-E165-4F25-A36B-FA38D31FA44B}" destId="{CDBC6D1A-BD3E-439F-9EE2-32011CF8E004}" srcOrd="16" destOrd="0" parTransId="{86BC9476-0C88-45FC-B212-7D4B09B9C7AC}" sibTransId="{566728B4-67ED-40F5-8F49-31E359B7AFD5}"/>
    <dgm:cxn modelId="{A249F0CF-40ED-402B-8C93-23BAA45790B7}" srcId="{6E8580AE-E165-4F25-A36B-FA38D31FA44B}" destId="{3905686D-095B-4668-9159-8C02FF5FCA48}" srcOrd="12" destOrd="0" parTransId="{0916FA8C-8C3D-4111-8825-8854AAA07101}" sibTransId="{5E5BE654-FC96-431E-80B6-06B708C98438}"/>
    <dgm:cxn modelId="{68E44FD3-2AC8-4C03-903C-511E66D8A5A5}" type="presOf" srcId="{B2AEB964-AE9D-40F8-BF72-B2A59F90994D}" destId="{90A2521C-3FE3-4269-A414-E39378CC80D9}" srcOrd="0" destOrd="0" presId="urn:microsoft.com/office/officeart/2005/8/layout/default"/>
    <dgm:cxn modelId="{955155D4-E1DE-458C-8EB3-FA1958F59962}" srcId="{6E8580AE-E165-4F25-A36B-FA38D31FA44B}" destId="{020CEE43-317D-44E0-8453-73844EB5EA96}" srcOrd="42" destOrd="0" parTransId="{BF48FFB3-3A42-4698-BDCA-4DC201CEE3D1}" sibTransId="{48F3136E-15DE-42DC-8014-1FD4FFC691C6}"/>
    <dgm:cxn modelId="{7ABF24E1-8A33-451B-8811-858C13390C17}" srcId="{6E8580AE-E165-4F25-A36B-FA38D31FA44B}" destId="{9A283E5E-81FB-4A49-AC4E-B210CC2AFD2A}" srcOrd="15" destOrd="0" parTransId="{F864FE8D-37B9-4E43-8236-D4416FEC9A2B}" sibTransId="{BAB582FB-81F7-4625-8400-873B92CFD3D7}"/>
    <dgm:cxn modelId="{D7D8F3E1-79E7-43E1-89F3-CEA6A1193DEB}" srcId="{6E8580AE-E165-4F25-A36B-FA38D31FA44B}" destId="{5DA8C615-38DB-40B5-9445-1D5AE0056707}" srcOrd="45" destOrd="0" parTransId="{3F979939-A917-4BFB-B441-EBCBEFD1B628}" sibTransId="{C4C9F52A-A5B1-4AFA-B264-8A6D432ED656}"/>
    <dgm:cxn modelId="{8CC90BE4-A0CC-48C6-AA02-B3FA79E4826E}" srcId="{6E8580AE-E165-4F25-A36B-FA38D31FA44B}" destId="{9AD68664-CCE1-48EF-9FA3-1AD99F5D1F69}" srcOrd="2" destOrd="0" parTransId="{445AD4C8-6D06-4D44-A9FB-A5B26C73DA48}" sibTransId="{53DAC7B0-84AC-4568-A774-245859AE5835}"/>
    <dgm:cxn modelId="{69ED7EE9-D3E1-402B-B2A7-F179B5418432}" srcId="{6E8580AE-E165-4F25-A36B-FA38D31FA44B}" destId="{D1ABEE45-AD7A-4713-BB39-253542F7D75A}" srcOrd="44" destOrd="0" parTransId="{A551A923-1846-4FB4-BFFF-C55180B72F37}" sibTransId="{13486EEA-EE54-465A-A91C-002B3E76AEF0}"/>
    <dgm:cxn modelId="{4DB130EA-2127-4435-A006-F5CF33AC0DB7}" type="presOf" srcId="{333CCDF1-A395-415C-A990-F40472C9332E}" destId="{124086CA-BDD0-405E-B0D8-B9CD798E0E39}" srcOrd="0" destOrd="0" presId="urn:microsoft.com/office/officeart/2005/8/layout/default"/>
    <dgm:cxn modelId="{1F3DC8EA-2CBF-450D-B555-32F6032D36D9}" srcId="{6E8580AE-E165-4F25-A36B-FA38D31FA44B}" destId="{2C74EBAB-3ADE-490C-A6BA-3646554124A9}" srcOrd="38" destOrd="0" parTransId="{B02DA6CA-EAC4-4EB6-8AE0-AD763FB01841}" sibTransId="{46A9436B-19D5-4E56-AB16-54B7351B7154}"/>
    <dgm:cxn modelId="{5BE69AEB-A75A-4BA9-9D2E-F90870A89DF4}" type="presOf" srcId="{671BE9F7-4A0E-4589-B720-79465E4F795A}" destId="{CB637A15-C5EC-48E4-B323-6F07C2B36CF9}" srcOrd="0" destOrd="0" presId="urn:microsoft.com/office/officeart/2005/8/layout/default"/>
    <dgm:cxn modelId="{38EC34ED-EEA6-4B71-8C95-6A92C139711D}" type="presOf" srcId="{78A997BC-B0FD-4C2B-A687-6EC00ACE7D26}" destId="{7550D05B-C57B-4BF2-98A0-F6F938B15104}" srcOrd="0" destOrd="0" presId="urn:microsoft.com/office/officeart/2005/8/layout/default"/>
    <dgm:cxn modelId="{CF7D3CEF-C828-43E1-86AC-FD23D0862949}" srcId="{6E8580AE-E165-4F25-A36B-FA38D31FA44B}" destId="{BE6CA0EE-FCE6-4E22-B757-E3EF1F2B36E9}" srcOrd="26" destOrd="0" parTransId="{CED69913-4FD8-4AC0-855E-5B395547A37A}" sibTransId="{A87FC9C2-0E5F-47DE-83C0-2CE4C10DA972}"/>
    <dgm:cxn modelId="{C25A79F1-A985-4276-A8EE-720D7A4F235B}" srcId="{6E8580AE-E165-4F25-A36B-FA38D31FA44B}" destId="{5B3044D3-B89C-4050-A316-44B6957514E2}" srcOrd="67" destOrd="0" parTransId="{B575C77A-D9B8-4C49-8F87-EEFEFE2BDA57}" sibTransId="{671D0746-3BA6-41B0-94CD-DFE0E896A172}"/>
    <dgm:cxn modelId="{AA0689F1-F664-4CF7-A44C-3B2F1D0AE97E}" type="presOf" srcId="{D5513C0D-153B-4C93-8676-B0AD8979C8ED}" destId="{76E48D85-3967-40C6-96F6-AEF195D581BB}" srcOrd="0" destOrd="0" presId="urn:microsoft.com/office/officeart/2005/8/layout/default"/>
    <dgm:cxn modelId="{2A4F96F1-6834-47D3-990C-D4573290E041}" srcId="{6E8580AE-E165-4F25-A36B-FA38D31FA44B}" destId="{478D3228-6C64-4678-B16A-5612B6F5734A}" srcOrd="20" destOrd="0" parTransId="{3D22C837-4A40-4E2D-96B6-21F1FE87643A}" sibTransId="{4926CEA0-21F8-4895-A11C-8614EB7A0399}"/>
    <dgm:cxn modelId="{682BF3F1-FE03-49FF-965D-A919362656D0}" type="presOf" srcId="{DA0BF6BA-7855-4B08-9FAB-6C1938241745}" destId="{3D82AB19-164D-45B8-8EE3-A810134DD2FB}" srcOrd="0" destOrd="0" presId="urn:microsoft.com/office/officeart/2005/8/layout/default"/>
    <dgm:cxn modelId="{0AEB4BF3-CCA7-4D97-A7A1-043F879A1BB0}" type="presOf" srcId="{95FF326C-2A1B-41AD-A13B-B89CABA93DE9}" destId="{C2D1768A-268A-49F1-BAB1-AA3B1F30D377}" srcOrd="0" destOrd="0" presId="urn:microsoft.com/office/officeart/2005/8/layout/default"/>
    <dgm:cxn modelId="{A0756DF3-6AF9-4116-A69F-0DA5A9835AED}" srcId="{6E8580AE-E165-4F25-A36B-FA38D31FA44B}" destId="{C5771B4A-D290-4DC2-9C26-B59766806E17}" srcOrd="17" destOrd="0" parTransId="{C9FDC768-F192-49CF-B2ED-83E6D9D02F54}" sibTransId="{E774C2BE-CA5F-4BE2-9900-2AEAAF8855B3}"/>
    <dgm:cxn modelId="{3889EFF3-411C-46C0-9ED1-3259B37D1F0B}" type="presOf" srcId="{35D39FD4-0C06-4081-82FB-F6E9BA9AF83A}" destId="{DC2CCBAA-7686-49AD-84C0-DE92CF995049}" srcOrd="0" destOrd="0" presId="urn:microsoft.com/office/officeart/2005/8/layout/default"/>
    <dgm:cxn modelId="{713C73F5-637C-4B6E-B1E5-478D857C00AC}" type="presOf" srcId="{FC0499D9-6D38-4CE5-A523-8DCDA5AB2BD2}" destId="{D686C033-8C3D-4C2F-94C8-11EE097C088D}" srcOrd="0" destOrd="0" presId="urn:microsoft.com/office/officeart/2005/8/layout/default"/>
    <dgm:cxn modelId="{D2DDD4FA-9BFC-4510-A7BB-3847DFDE15A1}" srcId="{6E8580AE-E165-4F25-A36B-FA38D31FA44B}" destId="{78036449-3659-416C-99DA-7D8CC978B69B}" srcOrd="69" destOrd="0" parTransId="{FC98D35A-A9DB-43F1-AA10-214999D526C0}" sibTransId="{919F3A72-517B-4F48-8814-DD3664270CF6}"/>
    <dgm:cxn modelId="{6FC973FC-992D-4F4C-86B8-EBBA0E6FC3B8}" type="presOf" srcId="{8EDBA3CC-4E61-4A5E-B5ED-D210B28C2F30}" destId="{643B08A8-6B9B-49AD-ACA0-F8C530C35783}" srcOrd="0" destOrd="0" presId="urn:microsoft.com/office/officeart/2005/8/layout/default"/>
    <dgm:cxn modelId="{48A3C7FD-661E-4DB3-8D76-0D02009FEC2E}" type="presOf" srcId="{E613F751-AA7B-4426-A4EF-DCE649030A27}" destId="{7137E6A0-E010-4036-BB77-DAC821CA69C0}" srcOrd="0" destOrd="0" presId="urn:microsoft.com/office/officeart/2005/8/layout/default"/>
    <dgm:cxn modelId="{DBB0BDFE-CE39-4809-A77F-F5BB559ECEC4}" srcId="{6E8580AE-E165-4F25-A36B-FA38D31FA44B}" destId="{333CCDF1-A395-415C-A990-F40472C9332E}" srcOrd="24" destOrd="0" parTransId="{E1111FA7-B439-43B6-90DA-79F6173C4F44}" sibTransId="{5AE2D25C-4437-4618-A40F-696FA7DDA91E}"/>
    <dgm:cxn modelId="{DCCC2E96-56CD-400D-843C-45BBE18D1081}" type="presParOf" srcId="{A4E9B638-9193-4315-A599-122356AB04D9}" destId="{7550D05B-C57B-4BF2-98A0-F6F938B15104}" srcOrd="0" destOrd="0" presId="urn:microsoft.com/office/officeart/2005/8/layout/default"/>
    <dgm:cxn modelId="{26067ECC-DE31-4955-BEC2-FC224920C9E8}" type="presParOf" srcId="{A4E9B638-9193-4315-A599-122356AB04D9}" destId="{D32334C6-1354-42B8-884A-A5B00A403227}" srcOrd="1" destOrd="0" presId="urn:microsoft.com/office/officeart/2005/8/layout/default"/>
    <dgm:cxn modelId="{B8570BDD-46B9-4B66-8C79-E47165513081}" type="presParOf" srcId="{A4E9B638-9193-4315-A599-122356AB04D9}" destId="{BAC14D23-EC3E-4D27-9119-0F7040F92BC2}" srcOrd="2" destOrd="0" presId="urn:microsoft.com/office/officeart/2005/8/layout/default"/>
    <dgm:cxn modelId="{5CCBCAA2-AFA5-4C9E-81EF-D2C936489A84}" type="presParOf" srcId="{A4E9B638-9193-4315-A599-122356AB04D9}" destId="{5EFEDA37-524C-4DAC-8C78-8C58C7C0893A}" srcOrd="3" destOrd="0" presId="urn:microsoft.com/office/officeart/2005/8/layout/default"/>
    <dgm:cxn modelId="{47735247-BA2A-4EEC-A31E-EA39C10B168F}" type="presParOf" srcId="{A4E9B638-9193-4315-A599-122356AB04D9}" destId="{226C61D6-133E-4CD2-ADAC-A992243958F1}" srcOrd="4" destOrd="0" presId="urn:microsoft.com/office/officeart/2005/8/layout/default"/>
    <dgm:cxn modelId="{CF7121D2-DF99-4F63-993B-2C9D8153CF4B}" type="presParOf" srcId="{A4E9B638-9193-4315-A599-122356AB04D9}" destId="{F6BAAF2C-31C2-4FDC-81BE-AC36814AC3D5}" srcOrd="5" destOrd="0" presId="urn:microsoft.com/office/officeart/2005/8/layout/default"/>
    <dgm:cxn modelId="{68B3A533-BB54-415D-94B9-27CFA35CF5A4}" type="presParOf" srcId="{A4E9B638-9193-4315-A599-122356AB04D9}" destId="{DC2CCBAA-7686-49AD-84C0-DE92CF995049}" srcOrd="6" destOrd="0" presId="urn:microsoft.com/office/officeart/2005/8/layout/default"/>
    <dgm:cxn modelId="{B211DED4-94A9-4F87-81EF-8FC0C36335FA}" type="presParOf" srcId="{A4E9B638-9193-4315-A599-122356AB04D9}" destId="{810A970C-5D13-4AB1-A0D9-1514CB7E72ED}" srcOrd="7" destOrd="0" presId="urn:microsoft.com/office/officeart/2005/8/layout/default"/>
    <dgm:cxn modelId="{8757C35B-2821-4CF9-9CE3-65CAD4BC4460}" type="presParOf" srcId="{A4E9B638-9193-4315-A599-122356AB04D9}" destId="{04660390-1F6F-4E15-A3BA-C41120C6CA81}" srcOrd="8" destOrd="0" presId="urn:microsoft.com/office/officeart/2005/8/layout/default"/>
    <dgm:cxn modelId="{4A1B5073-7078-4812-8479-0A9C7D86D112}" type="presParOf" srcId="{A4E9B638-9193-4315-A599-122356AB04D9}" destId="{D4F32D2C-05FF-4135-8DEB-E6FE7E72BD2F}" srcOrd="9" destOrd="0" presId="urn:microsoft.com/office/officeart/2005/8/layout/default"/>
    <dgm:cxn modelId="{09844456-DE2E-4AB7-979A-0416B7F121F6}" type="presParOf" srcId="{A4E9B638-9193-4315-A599-122356AB04D9}" destId="{D0265832-2002-49A4-B24F-C826BBE7CD41}" srcOrd="10" destOrd="0" presId="urn:microsoft.com/office/officeart/2005/8/layout/default"/>
    <dgm:cxn modelId="{5EF4B8A3-CE61-4CF2-9B38-24FE658ABA31}" type="presParOf" srcId="{A4E9B638-9193-4315-A599-122356AB04D9}" destId="{377DC7C1-BA7C-468A-8923-286BA2AC3D99}" srcOrd="11" destOrd="0" presId="urn:microsoft.com/office/officeart/2005/8/layout/default"/>
    <dgm:cxn modelId="{3CE39961-1FDD-47D2-8744-2C8BB8DB09BB}" type="presParOf" srcId="{A4E9B638-9193-4315-A599-122356AB04D9}" destId="{7BE9C1ED-F9FA-4AF2-8A38-AD58AEEC2837}" srcOrd="12" destOrd="0" presId="urn:microsoft.com/office/officeart/2005/8/layout/default"/>
    <dgm:cxn modelId="{D0146CCC-8771-4648-A443-E69AE0FD223D}" type="presParOf" srcId="{A4E9B638-9193-4315-A599-122356AB04D9}" destId="{99AAC58F-A665-462D-A0A9-03194794BB57}" srcOrd="13" destOrd="0" presId="urn:microsoft.com/office/officeart/2005/8/layout/default"/>
    <dgm:cxn modelId="{2D5994FF-78E1-48B8-8BDA-BE5155C606F9}" type="presParOf" srcId="{A4E9B638-9193-4315-A599-122356AB04D9}" destId="{E95460B9-805F-4DB1-8075-1E44BC53110F}" srcOrd="14" destOrd="0" presId="urn:microsoft.com/office/officeart/2005/8/layout/default"/>
    <dgm:cxn modelId="{5018A6F3-6BE6-48DF-A0E2-792C66917B9F}" type="presParOf" srcId="{A4E9B638-9193-4315-A599-122356AB04D9}" destId="{DEDBE5C7-1EB8-4A3C-A4A0-784CEFDEDB53}" srcOrd="15" destOrd="0" presId="urn:microsoft.com/office/officeart/2005/8/layout/default"/>
    <dgm:cxn modelId="{D82A7C88-59B9-4D05-B03F-FAE9E422EDCF}" type="presParOf" srcId="{A4E9B638-9193-4315-A599-122356AB04D9}" destId="{4F6CD892-6851-4C7C-A75C-33622E98FAF1}" srcOrd="16" destOrd="0" presId="urn:microsoft.com/office/officeart/2005/8/layout/default"/>
    <dgm:cxn modelId="{FA6DEE99-F2D9-476B-B4B5-BC64F27A542D}" type="presParOf" srcId="{A4E9B638-9193-4315-A599-122356AB04D9}" destId="{B941C2AD-9260-46B0-8DA7-142633C961C1}" srcOrd="17" destOrd="0" presId="urn:microsoft.com/office/officeart/2005/8/layout/default"/>
    <dgm:cxn modelId="{13A8AE2B-0EA6-4696-9765-9C3237113FCC}" type="presParOf" srcId="{A4E9B638-9193-4315-A599-122356AB04D9}" destId="{E857D808-DD8F-4FB0-BDE0-ED444186DA03}" srcOrd="18" destOrd="0" presId="urn:microsoft.com/office/officeart/2005/8/layout/default"/>
    <dgm:cxn modelId="{DE74F27A-5E0E-4227-8F81-857AB386E4F4}" type="presParOf" srcId="{A4E9B638-9193-4315-A599-122356AB04D9}" destId="{40AF66FC-7551-4D2D-9BE2-019EB8DD3491}" srcOrd="19" destOrd="0" presId="urn:microsoft.com/office/officeart/2005/8/layout/default"/>
    <dgm:cxn modelId="{D3398A1C-F7CE-4E22-B6EE-EB75D7839A5B}" type="presParOf" srcId="{A4E9B638-9193-4315-A599-122356AB04D9}" destId="{B11170F2-9A50-423B-98B7-A28DBBCAA2AC}" srcOrd="20" destOrd="0" presId="urn:microsoft.com/office/officeart/2005/8/layout/default"/>
    <dgm:cxn modelId="{581ECE64-93E1-4EE6-A25F-3E288D78D8EF}" type="presParOf" srcId="{A4E9B638-9193-4315-A599-122356AB04D9}" destId="{05AC53CD-39BA-48B8-9353-6FE4ACB4537F}" srcOrd="21" destOrd="0" presId="urn:microsoft.com/office/officeart/2005/8/layout/default"/>
    <dgm:cxn modelId="{E60A4AA9-0408-4038-982F-7DCE9B07A4EA}" type="presParOf" srcId="{A4E9B638-9193-4315-A599-122356AB04D9}" destId="{DAC0B4A1-B345-4DDF-A5B9-03EB5EF8A696}" srcOrd="22" destOrd="0" presId="urn:microsoft.com/office/officeart/2005/8/layout/default"/>
    <dgm:cxn modelId="{C2CAFC0E-9379-4F3B-9A4D-A47969C47B84}" type="presParOf" srcId="{A4E9B638-9193-4315-A599-122356AB04D9}" destId="{FB157109-38DD-4A90-8F9C-80A223C51880}" srcOrd="23" destOrd="0" presId="urn:microsoft.com/office/officeart/2005/8/layout/default"/>
    <dgm:cxn modelId="{8925B86B-5FC0-4FFA-91CB-742B4C9391A7}" type="presParOf" srcId="{A4E9B638-9193-4315-A599-122356AB04D9}" destId="{D95507C2-94AB-4734-BAF7-8227B2AFD2A8}" srcOrd="24" destOrd="0" presId="urn:microsoft.com/office/officeart/2005/8/layout/default"/>
    <dgm:cxn modelId="{324DA2F4-27BC-437E-8327-1D4939F4A8C2}" type="presParOf" srcId="{A4E9B638-9193-4315-A599-122356AB04D9}" destId="{EFDD6827-27DF-445B-BF94-190FB175EC32}" srcOrd="25" destOrd="0" presId="urn:microsoft.com/office/officeart/2005/8/layout/default"/>
    <dgm:cxn modelId="{F8562825-FAA4-4FB4-BC62-9ED1600A040E}" type="presParOf" srcId="{A4E9B638-9193-4315-A599-122356AB04D9}" destId="{1F238430-D58B-40C6-BB37-2C3E5849C40B}" srcOrd="26" destOrd="0" presId="urn:microsoft.com/office/officeart/2005/8/layout/default"/>
    <dgm:cxn modelId="{D77F57AD-7E13-4DA7-97A7-6AC3AB25F2CB}" type="presParOf" srcId="{A4E9B638-9193-4315-A599-122356AB04D9}" destId="{C303A420-2681-418A-918F-AC2A2A36C756}" srcOrd="27" destOrd="0" presId="urn:microsoft.com/office/officeart/2005/8/layout/default"/>
    <dgm:cxn modelId="{B0C5C04E-C716-4992-BA2A-A724A05A403C}" type="presParOf" srcId="{A4E9B638-9193-4315-A599-122356AB04D9}" destId="{9E9777C7-B42F-4036-A534-333E7C36A482}" srcOrd="28" destOrd="0" presId="urn:microsoft.com/office/officeart/2005/8/layout/default"/>
    <dgm:cxn modelId="{1E3F9775-C611-45F8-8313-324C28A1A43C}" type="presParOf" srcId="{A4E9B638-9193-4315-A599-122356AB04D9}" destId="{B187FE3F-68B1-46A9-8C40-68DF5BCD967D}" srcOrd="29" destOrd="0" presId="urn:microsoft.com/office/officeart/2005/8/layout/default"/>
    <dgm:cxn modelId="{8AF7B3E8-F2B8-4CE7-B05E-EB1EDB9CD595}" type="presParOf" srcId="{A4E9B638-9193-4315-A599-122356AB04D9}" destId="{2B1D77B0-0EB7-4DD1-BD66-4727A0B01104}" srcOrd="30" destOrd="0" presId="urn:microsoft.com/office/officeart/2005/8/layout/default"/>
    <dgm:cxn modelId="{3EF440B3-8FAF-4412-8112-8D0CF1975FDA}" type="presParOf" srcId="{A4E9B638-9193-4315-A599-122356AB04D9}" destId="{9A419C02-7B0E-4042-A066-CFAF4847D5E5}" srcOrd="31" destOrd="0" presId="urn:microsoft.com/office/officeart/2005/8/layout/default"/>
    <dgm:cxn modelId="{4F59FCF4-BE53-4F93-A8AE-CC9C8FC3988F}" type="presParOf" srcId="{A4E9B638-9193-4315-A599-122356AB04D9}" destId="{9504D515-87BF-4517-8F45-1EDB2B33F4B1}" srcOrd="32" destOrd="0" presId="urn:microsoft.com/office/officeart/2005/8/layout/default"/>
    <dgm:cxn modelId="{F0F1DFEF-4E54-4873-9895-8434BB6E88D7}" type="presParOf" srcId="{A4E9B638-9193-4315-A599-122356AB04D9}" destId="{C1359203-A47A-4D3E-90FC-945DF3C9DFE2}" srcOrd="33" destOrd="0" presId="urn:microsoft.com/office/officeart/2005/8/layout/default"/>
    <dgm:cxn modelId="{C29BDCCF-9EDB-48FB-A3D5-8E2C77499C7B}" type="presParOf" srcId="{A4E9B638-9193-4315-A599-122356AB04D9}" destId="{9899F519-A68E-4A8C-8302-CC1D1DD6AB1E}" srcOrd="34" destOrd="0" presId="urn:microsoft.com/office/officeart/2005/8/layout/default"/>
    <dgm:cxn modelId="{FC1F1AE0-9B5A-435B-AE76-1AFF9162A3DC}" type="presParOf" srcId="{A4E9B638-9193-4315-A599-122356AB04D9}" destId="{D53628A0-EF9E-4A2A-BA14-6E7072CEF114}" srcOrd="35" destOrd="0" presId="urn:microsoft.com/office/officeart/2005/8/layout/default"/>
    <dgm:cxn modelId="{5B9F8BAA-CFD8-48E9-A677-19C37F3D4F2F}" type="presParOf" srcId="{A4E9B638-9193-4315-A599-122356AB04D9}" destId="{F021F536-9D7F-4947-AEEC-062A2B5D86C3}" srcOrd="36" destOrd="0" presId="urn:microsoft.com/office/officeart/2005/8/layout/default"/>
    <dgm:cxn modelId="{0CC69563-9398-4350-8111-A4E4A9BCD0B7}" type="presParOf" srcId="{A4E9B638-9193-4315-A599-122356AB04D9}" destId="{4B6D1E0A-C2B6-4106-BCC0-227C1A6D87BE}" srcOrd="37" destOrd="0" presId="urn:microsoft.com/office/officeart/2005/8/layout/default"/>
    <dgm:cxn modelId="{8384785D-5317-4F6B-9091-FBBCF032F0E8}" type="presParOf" srcId="{A4E9B638-9193-4315-A599-122356AB04D9}" destId="{214B35AE-3118-4B5A-9A04-C238D6C98BAE}" srcOrd="38" destOrd="0" presId="urn:microsoft.com/office/officeart/2005/8/layout/default"/>
    <dgm:cxn modelId="{B92C444A-0DA2-4A45-B8ED-8CCF2845D2CB}" type="presParOf" srcId="{A4E9B638-9193-4315-A599-122356AB04D9}" destId="{7206E429-077A-4785-91B0-DBE3A0322F82}" srcOrd="39" destOrd="0" presId="urn:microsoft.com/office/officeart/2005/8/layout/default"/>
    <dgm:cxn modelId="{33E515BF-BE7C-447D-8C2A-4519087D6FF2}" type="presParOf" srcId="{A4E9B638-9193-4315-A599-122356AB04D9}" destId="{CC785639-6B40-491D-A677-3465100F3D57}" srcOrd="40" destOrd="0" presId="urn:microsoft.com/office/officeart/2005/8/layout/default"/>
    <dgm:cxn modelId="{7BC7B635-7C5D-422F-B485-E4A26E6F6A95}" type="presParOf" srcId="{A4E9B638-9193-4315-A599-122356AB04D9}" destId="{0D854B7A-31EB-4F78-AB34-68CD88DF6EB0}" srcOrd="41" destOrd="0" presId="urn:microsoft.com/office/officeart/2005/8/layout/default"/>
    <dgm:cxn modelId="{535E2AA4-E47E-4BBE-B1D1-550D391F37C0}" type="presParOf" srcId="{A4E9B638-9193-4315-A599-122356AB04D9}" destId="{5D25242B-4349-4FB7-AAC9-B5E41858AFBB}" srcOrd="42" destOrd="0" presId="urn:microsoft.com/office/officeart/2005/8/layout/default"/>
    <dgm:cxn modelId="{E71E7C81-9AD1-4AAE-816B-AD02DE0897EC}" type="presParOf" srcId="{A4E9B638-9193-4315-A599-122356AB04D9}" destId="{0546CD20-C4E9-4176-BC40-4E0DFC327C2B}" srcOrd="43" destOrd="0" presId="urn:microsoft.com/office/officeart/2005/8/layout/default"/>
    <dgm:cxn modelId="{58BDF6C9-8365-405B-BF2B-C1B12F98EF94}" type="presParOf" srcId="{A4E9B638-9193-4315-A599-122356AB04D9}" destId="{2194D030-96BD-4E5B-8CE7-714CC8EE50C0}" srcOrd="44" destOrd="0" presId="urn:microsoft.com/office/officeart/2005/8/layout/default"/>
    <dgm:cxn modelId="{1F1B810B-93E1-419E-8171-63BEF744DEEA}" type="presParOf" srcId="{A4E9B638-9193-4315-A599-122356AB04D9}" destId="{A19185C5-803E-4F20-B8BF-76B1874DD326}" srcOrd="45" destOrd="0" presId="urn:microsoft.com/office/officeart/2005/8/layout/default"/>
    <dgm:cxn modelId="{34298238-FFF7-4AD0-AD4D-2D36C5ABDBEB}" type="presParOf" srcId="{A4E9B638-9193-4315-A599-122356AB04D9}" destId="{7137E6A0-E010-4036-BB77-DAC821CA69C0}" srcOrd="46" destOrd="0" presId="urn:microsoft.com/office/officeart/2005/8/layout/default"/>
    <dgm:cxn modelId="{EA37B083-6DAD-453E-8583-47674B746877}" type="presParOf" srcId="{A4E9B638-9193-4315-A599-122356AB04D9}" destId="{18D4027A-9B04-41B8-B264-F860ED6E3ACF}" srcOrd="47" destOrd="0" presId="urn:microsoft.com/office/officeart/2005/8/layout/default"/>
    <dgm:cxn modelId="{8470A18E-665C-42FB-BC58-6ABA701A6A99}" type="presParOf" srcId="{A4E9B638-9193-4315-A599-122356AB04D9}" destId="{124086CA-BDD0-405E-B0D8-B9CD798E0E39}" srcOrd="48" destOrd="0" presId="urn:microsoft.com/office/officeart/2005/8/layout/default"/>
    <dgm:cxn modelId="{8F552F3D-6863-4B54-A1FA-E65E5A6AE5F8}" type="presParOf" srcId="{A4E9B638-9193-4315-A599-122356AB04D9}" destId="{5A1E98A5-06ED-494B-8CFF-3052BEDC62B9}" srcOrd="49" destOrd="0" presId="urn:microsoft.com/office/officeart/2005/8/layout/default"/>
    <dgm:cxn modelId="{0F71CA35-29BF-433A-ABF9-2DF02BF79330}" type="presParOf" srcId="{A4E9B638-9193-4315-A599-122356AB04D9}" destId="{4308FFBF-619D-484B-A2C5-7B5FBD5802E5}" srcOrd="50" destOrd="0" presId="urn:microsoft.com/office/officeart/2005/8/layout/default"/>
    <dgm:cxn modelId="{3230737F-C292-4C22-9ACE-23AACC2501BD}" type="presParOf" srcId="{A4E9B638-9193-4315-A599-122356AB04D9}" destId="{0BDF3232-7792-4A95-8512-24005225CBCA}" srcOrd="51" destOrd="0" presId="urn:microsoft.com/office/officeart/2005/8/layout/default"/>
    <dgm:cxn modelId="{791C33FA-D392-4A68-9273-20B4903BB1BF}" type="presParOf" srcId="{A4E9B638-9193-4315-A599-122356AB04D9}" destId="{21996FE5-9303-478E-B8D4-9259ABF8EDAE}" srcOrd="52" destOrd="0" presId="urn:microsoft.com/office/officeart/2005/8/layout/default"/>
    <dgm:cxn modelId="{C0377128-1F31-41C9-ACF0-64460719628B}" type="presParOf" srcId="{A4E9B638-9193-4315-A599-122356AB04D9}" destId="{8DBDABC8-A668-4EB1-80D4-7EF36CE9EB20}" srcOrd="53" destOrd="0" presId="urn:microsoft.com/office/officeart/2005/8/layout/default"/>
    <dgm:cxn modelId="{1BF0DCFE-7937-43E5-AB69-3B83F976258A}" type="presParOf" srcId="{A4E9B638-9193-4315-A599-122356AB04D9}" destId="{C2D1768A-268A-49F1-BAB1-AA3B1F30D377}" srcOrd="54" destOrd="0" presId="urn:microsoft.com/office/officeart/2005/8/layout/default"/>
    <dgm:cxn modelId="{6CAC084E-570E-4F2E-B74D-C81631B3C8BE}" type="presParOf" srcId="{A4E9B638-9193-4315-A599-122356AB04D9}" destId="{1DE848F1-FBB0-4924-8F05-3885E9DFAEB7}" srcOrd="55" destOrd="0" presId="urn:microsoft.com/office/officeart/2005/8/layout/default"/>
    <dgm:cxn modelId="{C66C3FA1-1470-4CE7-B093-8CEBFE8C123F}" type="presParOf" srcId="{A4E9B638-9193-4315-A599-122356AB04D9}" destId="{94242A4F-C1CA-4466-BE8C-6A3D5FB53E37}" srcOrd="56" destOrd="0" presId="urn:microsoft.com/office/officeart/2005/8/layout/default"/>
    <dgm:cxn modelId="{62F7CD21-1AD4-4F9B-9C87-7B25ADEA26C4}" type="presParOf" srcId="{A4E9B638-9193-4315-A599-122356AB04D9}" destId="{5BE9D17C-B36D-4DE2-91B8-E63E85F7802A}" srcOrd="57" destOrd="0" presId="urn:microsoft.com/office/officeart/2005/8/layout/default"/>
    <dgm:cxn modelId="{51CF7E45-FA06-401D-958D-2DAB90B8234E}" type="presParOf" srcId="{A4E9B638-9193-4315-A599-122356AB04D9}" destId="{2436B8D6-5426-4287-B5A0-333E85D0C338}" srcOrd="58" destOrd="0" presId="urn:microsoft.com/office/officeart/2005/8/layout/default"/>
    <dgm:cxn modelId="{7884DC3F-05F6-49D5-A385-D54F49E7D373}" type="presParOf" srcId="{A4E9B638-9193-4315-A599-122356AB04D9}" destId="{3DF92AC1-C237-4883-9983-954F58608DCF}" srcOrd="59" destOrd="0" presId="urn:microsoft.com/office/officeart/2005/8/layout/default"/>
    <dgm:cxn modelId="{855D19FD-9779-41D6-BC11-82BE5016EAE5}" type="presParOf" srcId="{A4E9B638-9193-4315-A599-122356AB04D9}" destId="{2E10A710-F956-4BB4-BEC0-C92857D82D04}" srcOrd="60" destOrd="0" presId="urn:microsoft.com/office/officeart/2005/8/layout/default"/>
    <dgm:cxn modelId="{1F5DE594-C69F-438A-B715-1BEA4723CD6C}" type="presParOf" srcId="{A4E9B638-9193-4315-A599-122356AB04D9}" destId="{F7C36C0E-FF9E-4A61-9527-91D914A9655F}" srcOrd="61" destOrd="0" presId="urn:microsoft.com/office/officeart/2005/8/layout/default"/>
    <dgm:cxn modelId="{637F6117-10BC-480D-A22D-5E0D42C2BBDC}" type="presParOf" srcId="{A4E9B638-9193-4315-A599-122356AB04D9}" destId="{90A2521C-3FE3-4269-A414-E39378CC80D9}" srcOrd="62" destOrd="0" presId="urn:microsoft.com/office/officeart/2005/8/layout/default"/>
    <dgm:cxn modelId="{B3C501D1-1005-48D9-B8BC-6BB295451341}" type="presParOf" srcId="{A4E9B638-9193-4315-A599-122356AB04D9}" destId="{DAF43603-EBBB-43F9-902F-C7A7F2EF6FCE}" srcOrd="63" destOrd="0" presId="urn:microsoft.com/office/officeart/2005/8/layout/default"/>
    <dgm:cxn modelId="{EF640BF3-1518-4852-AB78-2B7A4D73881F}" type="presParOf" srcId="{A4E9B638-9193-4315-A599-122356AB04D9}" destId="{C775B822-113A-4680-9271-194958227B49}" srcOrd="64" destOrd="0" presId="urn:microsoft.com/office/officeart/2005/8/layout/default"/>
    <dgm:cxn modelId="{7620B781-643B-4C02-8FD7-0E62409A287B}" type="presParOf" srcId="{A4E9B638-9193-4315-A599-122356AB04D9}" destId="{D31AC2D5-CEDA-4F09-9BAD-6FCF6449677E}" srcOrd="65" destOrd="0" presId="urn:microsoft.com/office/officeart/2005/8/layout/default"/>
    <dgm:cxn modelId="{84366CC2-420D-4D55-B2B6-328430D8F4EB}" type="presParOf" srcId="{A4E9B638-9193-4315-A599-122356AB04D9}" destId="{FA9614EF-EB5B-4DEB-9FDC-9AA50130DC4A}" srcOrd="66" destOrd="0" presId="urn:microsoft.com/office/officeart/2005/8/layout/default"/>
    <dgm:cxn modelId="{5947E9CF-0AEF-4856-AAB6-004974E76D07}" type="presParOf" srcId="{A4E9B638-9193-4315-A599-122356AB04D9}" destId="{4590C8A5-AC06-4FD8-99E5-E703FF11CB8D}" srcOrd="67" destOrd="0" presId="urn:microsoft.com/office/officeart/2005/8/layout/default"/>
    <dgm:cxn modelId="{F47E7C8D-0994-43E0-87B3-CA5A31FD940C}" type="presParOf" srcId="{A4E9B638-9193-4315-A599-122356AB04D9}" destId="{3D82AB19-164D-45B8-8EE3-A810134DD2FB}" srcOrd="68" destOrd="0" presId="urn:microsoft.com/office/officeart/2005/8/layout/default"/>
    <dgm:cxn modelId="{1FE2FB4B-AFC4-4336-ACE4-C46F7960D50F}" type="presParOf" srcId="{A4E9B638-9193-4315-A599-122356AB04D9}" destId="{D8697AC2-C3EE-48FB-B492-E79DD59D8679}" srcOrd="69" destOrd="0" presId="urn:microsoft.com/office/officeart/2005/8/layout/default"/>
    <dgm:cxn modelId="{92D69EB0-475E-4EAC-B6C0-6A5B33734D62}" type="presParOf" srcId="{A4E9B638-9193-4315-A599-122356AB04D9}" destId="{A2626D42-2FE1-456E-AB12-0D43DEAFE7FD}" srcOrd="70" destOrd="0" presId="urn:microsoft.com/office/officeart/2005/8/layout/default"/>
    <dgm:cxn modelId="{21DB74C1-92A4-430F-8DA6-CA17036703D3}" type="presParOf" srcId="{A4E9B638-9193-4315-A599-122356AB04D9}" destId="{C10855E1-FF4D-4DFE-A137-347787EAC3F5}" srcOrd="71" destOrd="0" presId="urn:microsoft.com/office/officeart/2005/8/layout/default"/>
    <dgm:cxn modelId="{6C851FFD-C3E1-4739-9269-4270C85652CA}" type="presParOf" srcId="{A4E9B638-9193-4315-A599-122356AB04D9}" destId="{CFEF60EA-9362-443A-8FB0-B923DCF95379}" srcOrd="72" destOrd="0" presId="urn:microsoft.com/office/officeart/2005/8/layout/default"/>
    <dgm:cxn modelId="{B423CF19-E69A-4649-BE8B-F3168C6CF458}" type="presParOf" srcId="{A4E9B638-9193-4315-A599-122356AB04D9}" destId="{2B92DA55-63EE-48E8-A46C-BCA0E3F42D26}" srcOrd="73" destOrd="0" presId="urn:microsoft.com/office/officeart/2005/8/layout/default"/>
    <dgm:cxn modelId="{77FD6749-E40A-44C2-BC44-C5F7499B17B6}" type="presParOf" srcId="{A4E9B638-9193-4315-A599-122356AB04D9}" destId="{6BA9131F-DF2D-4385-B6D8-8438C22EE201}" srcOrd="74" destOrd="0" presId="urn:microsoft.com/office/officeart/2005/8/layout/default"/>
    <dgm:cxn modelId="{97FBFDE3-80E4-4CD1-AEE5-D7C4EB211019}" type="presParOf" srcId="{A4E9B638-9193-4315-A599-122356AB04D9}" destId="{D382EF35-4201-48F0-A7C4-5B6F0718C686}" srcOrd="75" destOrd="0" presId="urn:microsoft.com/office/officeart/2005/8/layout/default"/>
    <dgm:cxn modelId="{4FEE5CC5-8026-4D1A-BFCA-04338D374697}" type="presParOf" srcId="{A4E9B638-9193-4315-A599-122356AB04D9}" destId="{E39FA08C-8F04-4847-803E-A985A76077B2}" srcOrd="76" destOrd="0" presId="urn:microsoft.com/office/officeart/2005/8/layout/default"/>
    <dgm:cxn modelId="{77181C9E-C47F-453F-BA22-67AB5AC0AFF1}" type="presParOf" srcId="{A4E9B638-9193-4315-A599-122356AB04D9}" destId="{4E4750BA-F1D1-4760-BEE0-2F86DB560C70}" srcOrd="77" destOrd="0" presId="urn:microsoft.com/office/officeart/2005/8/layout/default"/>
    <dgm:cxn modelId="{58B10BE5-1510-46D9-A6B6-B86ADA04641D}" type="presParOf" srcId="{A4E9B638-9193-4315-A599-122356AB04D9}" destId="{20498EEC-D12B-46DA-A88D-D7DB1D97C899}" srcOrd="78" destOrd="0" presId="urn:microsoft.com/office/officeart/2005/8/layout/default"/>
    <dgm:cxn modelId="{4DAAD791-ABC1-402E-AA26-E0C4FAAB38C7}" type="presParOf" srcId="{A4E9B638-9193-4315-A599-122356AB04D9}" destId="{2C5CE376-4B22-41E0-8DB0-93A3CF1227A7}" srcOrd="79" destOrd="0" presId="urn:microsoft.com/office/officeart/2005/8/layout/default"/>
    <dgm:cxn modelId="{091A29DE-0012-408C-AEA1-A65EB0ECFA22}" type="presParOf" srcId="{A4E9B638-9193-4315-A599-122356AB04D9}" destId="{76E48D85-3967-40C6-96F6-AEF195D581BB}" srcOrd="80" destOrd="0" presId="urn:microsoft.com/office/officeart/2005/8/layout/default"/>
    <dgm:cxn modelId="{0049A007-D162-4C4E-8292-6BDB6C4A5BA7}" type="presParOf" srcId="{A4E9B638-9193-4315-A599-122356AB04D9}" destId="{B000B67E-4722-4E84-B8C2-4F62F16B6BE0}" srcOrd="81" destOrd="0" presId="urn:microsoft.com/office/officeart/2005/8/layout/default"/>
    <dgm:cxn modelId="{5619BE8D-296A-4266-BBE3-3101015EA2B9}" type="presParOf" srcId="{A4E9B638-9193-4315-A599-122356AB04D9}" destId="{2FE08B55-1C3E-48E1-949D-B7C4F33AA933}" srcOrd="82" destOrd="0" presId="urn:microsoft.com/office/officeart/2005/8/layout/default"/>
    <dgm:cxn modelId="{95160409-47BC-466C-9D8E-ACE49A7731CC}" type="presParOf" srcId="{A4E9B638-9193-4315-A599-122356AB04D9}" destId="{4CB50306-1716-477E-A513-B532CA4846CB}" srcOrd="83" destOrd="0" presId="urn:microsoft.com/office/officeart/2005/8/layout/default"/>
    <dgm:cxn modelId="{2394EF14-8918-4636-A9F9-0A7F945D80CF}" type="presParOf" srcId="{A4E9B638-9193-4315-A599-122356AB04D9}" destId="{D1969169-F9B2-49CE-A679-8F16EA8DBE2A}" srcOrd="84" destOrd="0" presId="urn:microsoft.com/office/officeart/2005/8/layout/default"/>
    <dgm:cxn modelId="{6EA7A786-0341-4EE3-8F1F-A1A2210B1789}" type="presParOf" srcId="{A4E9B638-9193-4315-A599-122356AB04D9}" destId="{0A7CBE7A-D430-4E21-88D9-96F9515759D2}" srcOrd="85" destOrd="0" presId="urn:microsoft.com/office/officeart/2005/8/layout/default"/>
    <dgm:cxn modelId="{3AF99142-66BA-4363-AFCB-228E241D822E}" type="presParOf" srcId="{A4E9B638-9193-4315-A599-122356AB04D9}" destId="{B8FB8041-9B5C-4583-B7F2-072C8E2578EF}" srcOrd="86" destOrd="0" presId="urn:microsoft.com/office/officeart/2005/8/layout/default"/>
    <dgm:cxn modelId="{8E96D75A-92B9-476C-9F8C-1F0643446097}" type="presParOf" srcId="{A4E9B638-9193-4315-A599-122356AB04D9}" destId="{A6D78DB6-0990-4696-9B3B-381E4508B4EF}" srcOrd="87" destOrd="0" presId="urn:microsoft.com/office/officeart/2005/8/layout/default"/>
    <dgm:cxn modelId="{8E8FA073-8BED-4622-9F92-6E1CF03FCE03}" type="presParOf" srcId="{A4E9B638-9193-4315-A599-122356AB04D9}" destId="{D70F901B-9B00-408F-B15A-8963D88D77EC}" srcOrd="88" destOrd="0" presId="urn:microsoft.com/office/officeart/2005/8/layout/default"/>
    <dgm:cxn modelId="{B7FF5016-D164-4B64-82FD-9C35AE56A784}" type="presParOf" srcId="{A4E9B638-9193-4315-A599-122356AB04D9}" destId="{CA50BB0F-40A7-499B-907A-E2277D9BD093}" srcOrd="89" destOrd="0" presId="urn:microsoft.com/office/officeart/2005/8/layout/default"/>
    <dgm:cxn modelId="{D4527D58-BB9C-4607-B68A-B6ACE6D00C91}" type="presParOf" srcId="{A4E9B638-9193-4315-A599-122356AB04D9}" destId="{738E53BC-B4B2-4740-9C57-0B897AB4D3FA}" srcOrd="90" destOrd="0" presId="urn:microsoft.com/office/officeart/2005/8/layout/default"/>
    <dgm:cxn modelId="{C6504669-7691-4B86-A0E3-FDFA59406BDD}" type="presParOf" srcId="{A4E9B638-9193-4315-A599-122356AB04D9}" destId="{1756D137-3051-4D5A-8EE9-9C5E974A9991}" srcOrd="91" destOrd="0" presId="urn:microsoft.com/office/officeart/2005/8/layout/default"/>
    <dgm:cxn modelId="{3B73454E-39D3-47C3-AFB4-865565E3BD4B}" type="presParOf" srcId="{A4E9B638-9193-4315-A599-122356AB04D9}" destId="{FB4AD733-A329-420C-8FB6-947234A3DF38}" srcOrd="92" destOrd="0" presId="urn:microsoft.com/office/officeart/2005/8/layout/default"/>
    <dgm:cxn modelId="{9E715662-8F2E-4409-B82F-BA375B290F9D}" type="presParOf" srcId="{A4E9B638-9193-4315-A599-122356AB04D9}" destId="{52A1ACEC-6AB3-4161-B4A0-1F17EE598649}" srcOrd="93" destOrd="0" presId="urn:microsoft.com/office/officeart/2005/8/layout/default"/>
    <dgm:cxn modelId="{8021F2B7-882B-4220-8BC4-14D3CFB215FF}" type="presParOf" srcId="{A4E9B638-9193-4315-A599-122356AB04D9}" destId="{52F17298-644C-4330-B56E-F7E56C04E2E3}" srcOrd="94" destOrd="0" presId="urn:microsoft.com/office/officeart/2005/8/layout/default"/>
    <dgm:cxn modelId="{06B79F64-8544-45B3-A265-39DD33F9441B}" type="presParOf" srcId="{A4E9B638-9193-4315-A599-122356AB04D9}" destId="{E824692C-1605-45CA-897A-D9F3DD834693}" srcOrd="95" destOrd="0" presId="urn:microsoft.com/office/officeart/2005/8/layout/default"/>
    <dgm:cxn modelId="{95E52EB6-3C6C-4F7B-9E86-C86842B67D28}" type="presParOf" srcId="{A4E9B638-9193-4315-A599-122356AB04D9}" destId="{CF0E64E4-84A6-47A4-8045-0D0A29961723}" srcOrd="96" destOrd="0" presId="urn:microsoft.com/office/officeart/2005/8/layout/default"/>
    <dgm:cxn modelId="{222537E4-F868-4882-B19B-B8C0F5B084E6}" type="presParOf" srcId="{A4E9B638-9193-4315-A599-122356AB04D9}" destId="{B6545CFA-0064-43FA-8785-F87BEFF0BED3}" srcOrd="97" destOrd="0" presId="urn:microsoft.com/office/officeart/2005/8/layout/default"/>
    <dgm:cxn modelId="{5092E553-398B-4866-AA20-88438505219A}" type="presParOf" srcId="{A4E9B638-9193-4315-A599-122356AB04D9}" destId="{4A09B1E8-F4F7-4953-B4BD-684614482B17}" srcOrd="98" destOrd="0" presId="urn:microsoft.com/office/officeart/2005/8/layout/default"/>
    <dgm:cxn modelId="{0FF09C9F-318E-45EB-B2FC-4A578418E301}" type="presParOf" srcId="{A4E9B638-9193-4315-A599-122356AB04D9}" destId="{E2E63BEE-F583-4543-AC5B-CAE33683ED87}" srcOrd="99" destOrd="0" presId="urn:microsoft.com/office/officeart/2005/8/layout/default"/>
    <dgm:cxn modelId="{512C1D57-C287-48BB-9006-286563DDAB48}" type="presParOf" srcId="{A4E9B638-9193-4315-A599-122356AB04D9}" destId="{527D6F5F-C6E1-4F03-A1E2-5AC0204646BF}" srcOrd="100" destOrd="0" presId="urn:microsoft.com/office/officeart/2005/8/layout/default"/>
    <dgm:cxn modelId="{E344AC9C-8C66-4318-B2F6-4C31EF12FC31}" type="presParOf" srcId="{A4E9B638-9193-4315-A599-122356AB04D9}" destId="{925A8F3E-4FF7-4593-91F3-889A6930F915}" srcOrd="101" destOrd="0" presId="urn:microsoft.com/office/officeart/2005/8/layout/default"/>
    <dgm:cxn modelId="{B32E11CA-F602-4062-8E51-1107DEF7B6FC}" type="presParOf" srcId="{A4E9B638-9193-4315-A599-122356AB04D9}" destId="{33E222AE-323D-48B6-B67D-70B375CD07BA}" srcOrd="102" destOrd="0" presId="urn:microsoft.com/office/officeart/2005/8/layout/default"/>
    <dgm:cxn modelId="{674897C2-2B1D-4A0A-AECC-CCDA4758E5AC}" type="presParOf" srcId="{A4E9B638-9193-4315-A599-122356AB04D9}" destId="{492F0EC6-ECC1-4D0D-B737-8B0BC67F991C}" srcOrd="103" destOrd="0" presId="urn:microsoft.com/office/officeart/2005/8/layout/default"/>
    <dgm:cxn modelId="{0C99A6F4-9D53-4A4C-A4DB-335F534F6445}" type="presParOf" srcId="{A4E9B638-9193-4315-A599-122356AB04D9}" destId="{768ED1B1-620E-4ED9-A85B-37AC2578EBAE}" srcOrd="104" destOrd="0" presId="urn:microsoft.com/office/officeart/2005/8/layout/default"/>
    <dgm:cxn modelId="{1D3AB75C-CD97-4E3F-A5D7-A7E7F2B4B05D}" type="presParOf" srcId="{A4E9B638-9193-4315-A599-122356AB04D9}" destId="{78A46C75-02D2-4E0E-BA07-A091BE48E3F3}" srcOrd="105" destOrd="0" presId="urn:microsoft.com/office/officeart/2005/8/layout/default"/>
    <dgm:cxn modelId="{D6CB7280-25C9-42E7-8A40-67705ACB525C}" type="presParOf" srcId="{A4E9B638-9193-4315-A599-122356AB04D9}" destId="{6CBD385A-459A-4F51-8A96-4CAAE9BA3166}" srcOrd="106" destOrd="0" presId="urn:microsoft.com/office/officeart/2005/8/layout/default"/>
    <dgm:cxn modelId="{00EE556E-6D1F-47D9-A28A-9DA90BA24092}" type="presParOf" srcId="{A4E9B638-9193-4315-A599-122356AB04D9}" destId="{776087E9-BF14-46F0-A398-16A1E6EFC52B}" srcOrd="107" destOrd="0" presId="urn:microsoft.com/office/officeart/2005/8/layout/default"/>
    <dgm:cxn modelId="{C22B6794-A26E-4CBC-93D3-F75146361B4C}" type="presParOf" srcId="{A4E9B638-9193-4315-A599-122356AB04D9}" destId="{403A81FB-5102-4E47-B294-8362DE9FDBA9}" srcOrd="108" destOrd="0" presId="urn:microsoft.com/office/officeart/2005/8/layout/default"/>
    <dgm:cxn modelId="{9F37E1EA-0DE6-4A80-A66E-5CAD0B59DF6C}" type="presParOf" srcId="{A4E9B638-9193-4315-A599-122356AB04D9}" destId="{E8173634-303E-431B-A843-607AE381B530}" srcOrd="109" destOrd="0" presId="urn:microsoft.com/office/officeart/2005/8/layout/default"/>
    <dgm:cxn modelId="{82EDA04F-4E7D-4E09-A670-DAF24E27A456}" type="presParOf" srcId="{A4E9B638-9193-4315-A599-122356AB04D9}" destId="{6D9F30BF-2AF8-4A4F-9405-7024E9D9DF88}" srcOrd="110" destOrd="0" presId="urn:microsoft.com/office/officeart/2005/8/layout/default"/>
    <dgm:cxn modelId="{7FCB9E5E-50BD-4A0F-8C05-AEFD3CEFE62B}" type="presParOf" srcId="{A4E9B638-9193-4315-A599-122356AB04D9}" destId="{3574665D-118B-4562-9536-3957E81EBB55}" srcOrd="111" destOrd="0" presId="urn:microsoft.com/office/officeart/2005/8/layout/default"/>
    <dgm:cxn modelId="{4D1FA883-2883-445A-A370-89C2C1FCA04D}" type="presParOf" srcId="{A4E9B638-9193-4315-A599-122356AB04D9}" destId="{578EF391-1438-42DA-8C7C-9964979863CB}" srcOrd="112" destOrd="0" presId="urn:microsoft.com/office/officeart/2005/8/layout/default"/>
    <dgm:cxn modelId="{B630ABEA-DB4C-4BB4-BD36-760BCA8CD595}" type="presParOf" srcId="{A4E9B638-9193-4315-A599-122356AB04D9}" destId="{8EA58A0A-B792-4337-956D-1432C007A975}" srcOrd="113" destOrd="0" presId="urn:microsoft.com/office/officeart/2005/8/layout/default"/>
    <dgm:cxn modelId="{9A1DB195-4573-482B-8705-9E6399E32655}" type="presParOf" srcId="{A4E9B638-9193-4315-A599-122356AB04D9}" destId="{D6E8D79A-FF29-4CE3-B9FB-2B1D97395E7F}" srcOrd="114" destOrd="0" presId="urn:microsoft.com/office/officeart/2005/8/layout/default"/>
    <dgm:cxn modelId="{E80556C5-FA9F-4D18-8583-DD67F6EE9343}" type="presParOf" srcId="{A4E9B638-9193-4315-A599-122356AB04D9}" destId="{074B0F8B-79A3-42B3-A088-30F50E37875B}" srcOrd="115" destOrd="0" presId="urn:microsoft.com/office/officeart/2005/8/layout/default"/>
    <dgm:cxn modelId="{28842EEE-E171-4403-A4DA-76FE7B60B0B4}" type="presParOf" srcId="{A4E9B638-9193-4315-A599-122356AB04D9}" destId="{E4A88F59-2DE7-4632-9B5D-1A06F43D2536}" srcOrd="116" destOrd="0" presId="urn:microsoft.com/office/officeart/2005/8/layout/default"/>
    <dgm:cxn modelId="{9BEABA2F-5479-44EA-8EF7-0582BD2F7EFA}" type="presParOf" srcId="{A4E9B638-9193-4315-A599-122356AB04D9}" destId="{38DC9DED-61D9-4F86-B788-ACE1A033C71C}" srcOrd="117" destOrd="0" presId="urn:microsoft.com/office/officeart/2005/8/layout/default"/>
    <dgm:cxn modelId="{06FBF6F3-0085-4F6D-AC3E-6F98024522F3}" type="presParOf" srcId="{A4E9B638-9193-4315-A599-122356AB04D9}" destId="{C6E26300-686D-4EDC-B105-02AE7D59ACD5}" srcOrd="118" destOrd="0" presId="urn:microsoft.com/office/officeart/2005/8/layout/default"/>
    <dgm:cxn modelId="{18A6CAC9-8972-48EE-8E5D-3E46DFE13FCF}" type="presParOf" srcId="{A4E9B638-9193-4315-A599-122356AB04D9}" destId="{EE588416-1695-4843-8A77-C599FDA47340}" srcOrd="119" destOrd="0" presId="urn:microsoft.com/office/officeart/2005/8/layout/default"/>
    <dgm:cxn modelId="{6CD1DAAC-369F-4A33-95FA-6B1ADFA7F9CB}" type="presParOf" srcId="{A4E9B638-9193-4315-A599-122356AB04D9}" destId="{A98EC4C9-0187-4586-A962-2600099AC0D7}" srcOrd="120" destOrd="0" presId="urn:microsoft.com/office/officeart/2005/8/layout/default"/>
    <dgm:cxn modelId="{F6A9F615-7C21-443B-AF58-1725DA064F4C}" type="presParOf" srcId="{A4E9B638-9193-4315-A599-122356AB04D9}" destId="{E6FF2C29-BB8B-49A4-A8A3-DB2A9D13F27E}" srcOrd="121" destOrd="0" presId="urn:microsoft.com/office/officeart/2005/8/layout/default"/>
    <dgm:cxn modelId="{E13B23AD-EE1F-4AD9-95B4-E62C745001EE}" type="presParOf" srcId="{A4E9B638-9193-4315-A599-122356AB04D9}" destId="{B5EE1AEB-C1BD-4DE8-A906-0A633C634EA1}" srcOrd="122" destOrd="0" presId="urn:microsoft.com/office/officeart/2005/8/layout/default"/>
    <dgm:cxn modelId="{A117FD0D-5D2C-475A-A7EE-23A846148364}" type="presParOf" srcId="{A4E9B638-9193-4315-A599-122356AB04D9}" destId="{C2023875-0596-49EC-BA57-5E205B0A100E}" srcOrd="123" destOrd="0" presId="urn:microsoft.com/office/officeart/2005/8/layout/default"/>
    <dgm:cxn modelId="{AB7698C8-8773-452F-A795-40CCCF54D878}" type="presParOf" srcId="{A4E9B638-9193-4315-A599-122356AB04D9}" destId="{643B08A8-6B9B-49AD-ACA0-F8C530C35783}" srcOrd="124" destOrd="0" presId="urn:microsoft.com/office/officeart/2005/8/layout/default"/>
    <dgm:cxn modelId="{438C0D83-5DCA-41F1-8592-0C25FF8B8589}" type="presParOf" srcId="{A4E9B638-9193-4315-A599-122356AB04D9}" destId="{543A835C-389F-4942-B656-0A2D2E5566B0}" srcOrd="125" destOrd="0" presId="urn:microsoft.com/office/officeart/2005/8/layout/default"/>
    <dgm:cxn modelId="{ECCC8AC9-CD1A-4FE6-920A-0E847FC26F87}" type="presParOf" srcId="{A4E9B638-9193-4315-A599-122356AB04D9}" destId="{90CB0ED9-63EF-4F6F-828D-A3B09D30E63B}" srcOrd="126" destOrd="0" presId="urn:microsoft.com/office/officeart/2005/8/layout/default"/>
    <dgm:cxn modelId="{0BDDC766-AC17-46AC-9CCD-814001E74FD9}" type="presParOf" srcId="{A4E9B638-9193-4315-A599-122356AB04D9}" destId="{06FBBACB-CECC-4485-982C-A87E2C121B64}" srcOrd="127" destOrd="0" presId="urn:microsoft.com/office/officeart/2005/8/layout/default"/>
    <dgm:cxn modelId="{C4F4E96C-C658-40B5-AB18-D0AA5C78D2DE}" type="presParOf" srcId="{A4E9B638-9193-4315-A599-122356AB04D9}" destId="{3FE3ACB3-2D81-4BE7-BEE6-849D65285799}" srcOrd="128" destOrd="0" presId="urn:microsoft.com/office/officeart/2005/8/layout/default"/>
    <dgm:cxn modelId="{4599BEDB-5807-4059-9063-F790E7BAD37C}" type="presParOf" srcId="{A4E9B638-9193-4315-A599-122356AB04D9}" destId="{99DBF72D-D8C6-40D5-B63C-D4798C0498E1}" srcOrd="129" destOrd="0" presId="urn:microsoft.com/office/officeart/2005/8/layout/default"/>
    <dgm:cxn modelId="{7935D9E0-922A-4B76-AB75-7F0357FA28B6}" type="presParOf" srcId="{A4E9B638-9193-4315-A599-122356AB04D9}" destId="{E21BE902-8239-49DC-BB54-FE2FC920F8FB}" srcOrd="130" destOrd="0" presId="urn:microsoft.com/office/officeart/2005/8/layout/default"/>
    <dgm:cxn modelId="{66B633A1-FDAC-4F11-8773-3A00E14BF7DA}" type="presParOf" srcId="{A4E9B638-9193-4315-A599-122356AB04D9}" destId="{BB4E6F9F-01B8-4752-A07B-F04AA59537CC}" srcOrd="131" destOrd="0" presId="urn:microsoft.com/office/officeart/2005/8/layout/default"/>
    <dgm:cxn modelId="{CD7AC15A-0A96-43C7-B718-A9470D00C4B2}" type="presParOf" srcId="{A4E9B638-9193-4315-A599-122356AB04D9}" destId="{D686C033-8C3D-4C2F-94C8-11EE097C088D}" srcOrd="132" destOrd="0" presId="urn:microsoft.com/office/officeart/2005/8/layout/default"/>
    <dgm:cxn modelId="{E2BC6752-DEEA-47CB-AAFB-E5418ADE742F}" type="presParOf" srcId="{A4E9B638-9193-4315-A599-122356AB04D9}" destId="{2AE6FD8C-DE47-4F59-96F3-F328713B3A0A}" srcOrd="133" destOrd="0" presId="urn:microsoft.com/office/officeart/2005/8/layout/default"/>
    <dgm:cxn modelId="{4D3BAC0E-2D7C-4328-B32A-1E6B7849E5A7}" type="presParOf" srcId="{A4E9B638-9193-4315-A599-122356AB04D9}" destId="{34939C68-520A-469B-A989-F515FF673DF0}" srcOrd="134" destOrd="0" presId="urn:microsoft.com/office/officeart/2005/8/layout/default"/>
    <dgm:cxn modelId="{61426DE9-C0B0-4E18-B40F-FC97E14FA07E}" type="presParOf" srcId="{A4E9B638-9193-4315-A599-122356AB04D9}" destId="{22ED291A-F8AA-4021-9CD0-321EA3E33642}" srcOrd="135" destOrd="0" presId="urn:microsoft.com/office/officeart/2005/8/layout/default"/>
    <dgm:cxn modelId="{D8064008-62AD-4DDD-B319-D4288B914E52}" type="presParOf" srcId="{A4E9B638-9193-4315-A599-122356AB04D9}" destId="{CB637A15-C5EC-48E4-B323-6F07C2B36CF9}" srcOrd="136" destOrd="0" presId="urn:microsoft.com/office/officeart/2005/8/layout/default"/>
    <dgm:cxn modelId="{D99D49B9-4A74-4C45-8AAD-63ED1AFE3D5F}" type="presParOf" srcId="{A4E9B638-9193-4315-A599-122356AB04D9}" destId="{07CA3755-3FC5-4032-8247-C1A136435E7E}" srcOrd="137" destOrd="0" presId="urn:microsoft.com/office/officeart/2005/8/layout/default"/>
    <dgm:cxn modelId="{A42F4E19-9485-4E46-8F51-C881DE0EA06A}" type="presParOf" srcId="{A4E9B638-9193-4315-A599-122356AB04D9}" destId="{09D01077-5EED-4403-9B80-C88AA82785D4}" srcOrd="138"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F3CAE342-9CAC-4892-98B4-EF695D43CC7B}">
      <dgm:prSet phldrT="[Text]"/>
      <dgm:spPr>
        <a:solidFill>
          <a:schemeClr val="bg1"/>
        </a:solidFill>
      </dgm:spPr>
      <dgm:t>
        <a:bodyPr/>
        <a:lstStyle/>
        <a:p>
          <a:r>
            <a:rPr lang="en-US" dirty="0"/>
            <a:t>Anesthesia</a:t>
          </a:r>
        </a:p>
      </dgm:t>
    </dgm:pt>
    <dgm:pt modelId="{738B744A-4289-4641-8F9E-1AD519745116}" type="sibTrans" cxnId="{F59C8E93-58C8-4285-942B-AC3075DCB22A}">
      <dgm:prSet/>
      <dgm:spPr/>
      <dgm:t>
        <a:bodyPr/>
        <a:lstStyle/>
        <a:p>
          <a:endParaRPr lang="en-US"/>
        </a:p>
      </dgm:t>
    </dgm:pt>
    <dgm:pt modelId="{846B8B3F-6B92-4AC8-85F6-49F94AC75C7B}" type="parTrans" cxnId="{F59C8E93-58C8-4285-942B-AC3075DCB22A}">
      <dgm:prSet/>
      <dgm:spPr/>
      <dgm:t>
        <a:bodyPr/>
        <a:lstStyle/>
        <a:p>
          <a:endParaRPr lang="en-US"/>
        </a:p>
      </dgm:t>
    </dgm:pt>
    <dgm:pt modelId="{35D39FD4-0C06-4081-82FB-F6E9BA9AF83A}">
      <dgm:prSet phldrT="[Text]"/>
      <dgm:spPr>
        <a:solidFill>
          <a:schemeClr val="accent4"/>
        </a:solidFill>
      </dgm:spPr>
      <dgm:t>
        <a:bodyPr/>
        <a:lstStyle/>
        <a:p>
          <a:r>
            <a:rPr lang="en-US" dirty="0"/>
            <a:t>Allergies &amp; Intolerances</a:t>
          </a:r>
        </a:p>
      </dgm:t>
    </dgm:pt>
    <dgm:pt modelId="{6D59DB65-93E6-4C1A-8518-3B2502942632}" type="sibTrans" cxnId="{F49DAE14-F6D9-40FB-8C52-99DFA862DB65}">
      <dgm:prSet/>
      <dgm:spPr/>
      <dgm:t>
        <a:bodyPr/>
        <a:lstStyle/>
        <a:p>
          <a:endParaRPr lang="en-US"/>
        </a:p>
      </dgm:t>
    </dgm:pt>
    <dgm:pt modelId="{D40E5A18-C0D9-4CD7-9D6D-3475ECCF0F45}" type="parTrans" cxnId="{F49DAE14-F6D9-40FB-8C52-99DFA862DB65}">
      <dgm:prSet/>
      <dgm:spPr/>
      <dgm:t>
        <a:bodyPr/>
        <a:lstStyle/>
        <a:p>
          <a:endParaRPr lang="en-US"/>
        </a:p>
      </dgm:t>
    </dgm:pt>
    <dgm:pt modelId="{9AD68664-CCE1-48EF-9FA3-1AD99F5D1F69}">
      <dgm:prSet phldrT="[Text]"/>
      <dgm:spPr>
        <a:solidFill>
          <a:schemeClr val="accent4">
            <a:lumMod val="40000"/>
            <a:lumOff val="60000"/>
          </a:schemeClr>
        </a:solidFill>
      </dgm:spPr>
      <dgm:t>
        <a:bodyPr/>
        <a:lstStyle/>
        <a:p>
          <a:r>
            <a:rPr lang="en-US" dirty="0"/>
            <a:t>Advance directive</a:t>
          </a:r>
        </a:p>
      </dgm:t>
    </dgm:pt>
    <dgm:pt modelId="{53DAC7B0-84AC-4568-A774-245859AE5835}" type="sibTrans" cxnId="{8CC90BE4-A0CC-48C6-AA02-B3FA79E4826E}">
      <dgm:prSet/>
      <dgm:spPr/>
      <dgm:t>
        <a:bodyPr/>
        <a:lstStyle/>
        <a:p>
          <a:endParaRPr lang="en-US"/>
        </a:p>
      </dgm:t>
    </dgm:pt>
    <dgm:pt modelId="{445AD4C8-6D06-4D44-A9FB-A5B26C73DA48}" type="parTrans" cxnId="{8CC90BE4-A0CC-48C6-AA02-B3FA79E4826E}">
      <dgm:prSet/>
      <dgm:spPr/>
      <dgm:t>
        <a:bodyPr/>
        <a:lstStyle/>
        <a:p>
          <a:endParaRPr lang="en-US"/>
        </a:p>
      </dgm:t>
    </dgm:pt>
    <dgm:pt modelId="{AD80C871-9479-4BFE-9B9A-0E61DEE0D50C}">
      <dgm:prSet phldrT="[Text]"/>
      <dgm:spPr>
        <a:solidFill>
          <a:schemeClr val="bg1"/>
        </a:solidFill>
      </dgm:spPr>
      <dgm:t>
        <a:bodyPr/>
        <a:lstStyle/>
        <a:p>
          <a:r>
            <a:rPr lang="en-US" dirty="0"/>
            <a:t>Admission Meds</a:t>
          </a:r>
        </a:p>
      </dgm:t>
    </dgm:pt>
    <dgm:pt modelId="{AB9F0FD6-07B1-475D-B4E2-9878B459C8BB}" type="sibTrans" cxnId="{C5F54C8C-A52D-4A29-9849-BE3A66CAA9FF}">
      <dgm:prSet/>
      <dgm:spPr/>
      <dgm:t>
        <a:bodyPr/>
        <a:lstStyle/>
        <a:p>
          <a:endParaRPr lang="en-US"/>
        </a:p>
      </dgm:t>
    </dgm:pt>
    <dgm:pt modelId="{593F7D68-60C8-42D8-8FBE-D61B73E09B65}" type="parTrans" cxnId="{C5F54C8C-A52D-4A29-9849-BE3A66CAA9FF}">
      <dgm:prSet/>
      <dgm:spPr/>
      <dgm:t>
        <a:bodyPr/>
        <a:lstStyle/>
        <a:p>
          <a:endParaRPr lang="en-US"/>
        </a:p>
      </dgm:t>
    </dgm:pt>
    <dgm:pt modelId="{78A997BC-B0FD-4C2B-A687-6EC00ACE7D26}">
      <dgm:prSet phldrT="[Text]"/>
      <dgm:spPr>
        <a:solidFill>
          <a:schemeClr val="bg1"/>
        </a:solidFill>
      </dgm:spPr>
      <dgm:t>
        <a:bodyPr/>
        <a:lstStyle/>
        <a:p>
          <a:r>
            <a:rPr lang="en-US" dirty="0"/>
            <a:t>Admission Diagnosis</a:t>
          </a:r>
        </a:p>
      </dgm:t>
    </dgm:pt>
    <dgm:pt modelId="{33134F14-DC25-4CB1-A227-B230A8EA1243}" type="sibTrans" cxnId="{60BA0087-F1B3-4FA6-84BB-FA4D1279E374}">
      <dgm:prSet/>
      <dgm:spPr/>
      <dgm:t>
        <a:bodyPr/>
        <a:lstStyle/>
        <a:p>
          <a:endParaRPr lang="en-US"/>
        </a:p>
      </dgm:t>
    </dgm:pt>
    <dgm:pt modelId="{BB789232-E3B0-463E-9FB1-973C3105B2A0}" type="parTrans" cxnId="{60BA0087-F1B3-4FA6-84BB-FA4D1279E374}">
      <dgm:prSet/>
      <dgm:spPr/>
      <dgm:t>
        <a:bodyPr/>
        <a:lstStyle/>
        <a:p>
          <a:endParaRPr lang="en-US"/>
        </a:p>
      </dgm:t>
    </dgm:pt>
    <dgm:pt modelId="{C9DCADAC-16E3-4670-AE44-4203628257BA}">
      <dgm:prSet/>
      <dgm:spPr>
        <a:solidFill>
          <a:schemeClr val="accent4">
            <a:lumMod val="40000"/>
            <a:lumOff val="60000"/>
          </a:schemeClr>
        </a:solidFill>
      </dgm:spPr>
      <dgm:t>
        <a:bodyPr/>
        <a:lstStyle/>
        <a:p>
          <a:r>
            <a:rPr lang="en-US" dirty="0"/>
            <a:t>Assessment &amp; Plan</a:t>
          </a:r>
        </a:p>
      </dgm:t>
    </dgm:pt>
    <dgm:pt modelId="{A3F9924D-2C37-4C90-AC1C-B72C36C59826}" type="parTrans" cxnId="{BCEF7758-9C4E-49B0-AD26-6EE294279FF5}">
      <dgm:prSet/>
      <dgm:spPr/>
      <dgm:t>
        <a:bodyPr/>
        <a:lstStyle/>
        <a:p>
          <a:endParaRPr lang="en-US"/>
        </a:p>
      </dgm:t>
    </dgm:pt>
    <dgm:pt modelId="{D58CF003-1E00-48BB-9658-55666B279B00}" type="sibTrans" cxnId="{BCEF7758-9C4E-49B0-AD26-6EE294279FF5}">
      <dgm:prSet/>
      <dgm:spPr/>
      <dgm:t>
        <a:bodyPr/>
        <a:lstStyle/>
        <a:p>
          <a:endParaRPr lang="en-US"/>
        </a:p>
      </dgm:t>
    </dgm:pt>
    <dgm:pt modelId="{67195ECB-7FD0-4104-96C2-8781EB673704}">
      <dgm:prSet/>
      <dgm:spPr>
        <a:solidFill>
          <a:schemeClr val="accent4"/>
        </a:solidFill>
      </dgm:spPr>
      <dgm:t>
        <a:bodyPr/>
        <a:lstStyle/>
        <a:p>
          <a:r>
            <a:rPr lang="en-US" dirty="0"/>
            <a:t>Assessment</a:t>
          </a:r>
        </a:p>
      </dgm:t>
    </dgm:pt>
    <dgm:pt modelId="{D9FA1001-711F-4D1B-A351-9C377BE764E8}" type="parTrans" cxnId="{F2CF2099-F503-4C95-A4E1-57119ABAD0D4}">
      <dgm:prSet/>
      <dgm:spPr/>
      <dgm:t>
        <a:bodyPr/>
        <a:lstStyle/>
        <a:p>
          <a:endParaRPr lang="en-US"/>
        </a:p>
      </dgm:t>
    </dgm:pt>
    <dgm:pt modelId="{12A1CCA6-4F29-469E-A501-FF8FA8AC5E6B}" type="sibTrans" cxnId="{F2CF2099-F503-4C95-A4E1-57119ABAD0D4}">
      <dgm:prSet/>
      <dgm:spPr/>
      <dgm:t>
        <a:bodyPr/>
        <a:lstStyle/>
        <a:p>
          <a:endParaRPr lang="en-US"/>
        </a:p>
      </dgm:t>
    </dgm:pt>
    <dgm:pt modelId="{3C5CB645-0504-4740-B7BE-B4E676E24224}">
      <dgm:prSet/>
      <dgm:spPr>
        <a:solidFill>
          <a:schemeClr val="bg1"/>
        </a:solidFill>
      </dgm:spPr>
      <dgm:t>
        <a:bodyPr/>
        <a:lstStyle/>
        <a:p>
          <a:r>
            <a:rPr lang="en-US" dirty="0"/>
            <a:t>Chief Complaint Reason for Visit</a:t>
          </a:r>
        </a:p>
      </dgm:t>
    </dgm:pt>
    <dgm:pt modelId="{74CE469F-3980-4B51-AF2C-237C5338EC73}" type="parTrans" cxnId="{F5F9A657-83A6-4891-BCF9-BA3892C3D6C9}">
      <dgm:prSet/>
      <dgm:spPr/>
      <dgm:t>
        <a:bodyPr/>
        <a:lstStyle/>
        <a:p>
          <a:endParaRPr lang="en-US"/>
        </a:p>
      </dgm:t>
    </dgm:pt>
    <dgm:pt modelId="{8A74DDDC-AA5D-485F-BF55-D62E68BC0106}" type="sibTrans" cxnId="{F5F9A657-83A6-4891-BCF9-BA3892C3D6C9}">
      <dgm:prSet/>
      <dgm:spPr/>
      <dgm:t>
        <a:bodyPr/>
        <a:lstStyle/>
        <a:p>
          <a:endParaRPr lang="en-US"/>
        </a:p>
      </dgm:t>
    </dgm:pt>
    <dgm:pt modelId="{00F18BA4-AEDE-4583-B87F-1CFF0C1963BE}">
      <dgm:prSet/>
      <dgm:spPr>
        <a:solidFill>
          <a:schemeClr val="bg1"/>
        </a:solidFill>
      </dgm:spPr>
      <dgm:t>
        <a:bodyPr/>
        <a:lstStyle/>
        <a:p>
          <a:r>
            <a:rPr lang="en-US" dirty="0"/>
            <a:t>Chief Complaint</a:t>
          </a:r>
        </a:p>
      </dgm:t>
    </dgm:pt>
    <dgm:pt modelId="{741D84DD-A496-430C-B819-D97EF57117A9}" type="parTrans" cxnId="{7402C18B-9A42-43C3-BC94-BB30F9F2DE58}">
      <dgm:prSet/>
      <dgm:spPr/>
      <dgm:t>
        <a:bodyPr/>
        <a:lstStyle/>
        <a:p>
          <a:endParaRPr lang="en-US"/>
        </a:p>
      </dgm:t>
    </dgm:pt>
    <dgm:pt modelId="{220AC6AF-F2BC-4DFE-A355-B83DCB28A0A6}" type="sibTrans" cxnId="{7402C18B-9A42-43C3-BC94-BB30F9F2DE58}">
      <dgm:prSet/>
      <dgm:spPr/>
      <dgm:t>
        <a:bodyPr/>
        <a:lstStyle/>
        <a:p>
          <a:endParaRPr lang="en-US"/>
        </a:p>
      </dgm:t>
    </dgm:pt>
    <dgm:pt modelId="{5C5A79F6-3BA7-480F-B134-DB302E8CE802}">
      <dgm:prSet/>
      <dgm:spPr>
        <a:solidFill>
          <a:schemeClr val="bg1"/>
        </a:solidFill>
      </dgm:spPr>
      <dgm:t>
        <a:bodyPr/>
        <a:lstStyle/>
        <a:p>
          <a:r>
            <a:rPr lang="en-US" dirty="0"/>
            <a:t>Complications</a:t>
          </a:r>
        </a:p>
      </dgm:t>
    </dgm:pt>
    <dgm:pt modelId="{719B657D-E028-45D9-ADF5-2CE27F7440FB}" type="parTrans" cxnId="{B10E797D-CE7C-4430-A43D-EA5EC195C044}">
      <dgm:prSet/>
      <dgm:spPr/>
      <dgm:t>
        <a:bodyPr/>
        <a:lstStyle/>
        <a:p>
          <a:endParaRPr lang="en-US"/>
        </a:p>
      </dgm:t>
    </dgm:pt>
    <dgm:pt modelId="{088636FB-45FA-4F73-832A-99A08B0479A8}" type="sibTrans" cxnId="{B10E797D-CE7C-4430-A43D-EA5EC195C044}">
      <dgm:prSet/>
      <dgm:spPr/>
      <dgm:t>
        <a:bodyPr/>
        <a:lstStyle/>
        <a:p>
          <a:endParaRPr lang="en-US"/>
        </a:p>
      </dgm:t>
    </dgm:pt>
    <dgm:pt modelId="{082D0266-9B43-4958-BB0E-31602CFAB5B0}">
      <dgm:prSet/>
      <dgm:spPr>
        <a:solidFill>
          <a:schemeClr val="bg1"/>
        </a:solidFill>
      </dgm:spPr>
      <dgm:t>
        <a:bodyPr/>
        <a:lstStyle/>
        <a:p>
          <a:r>
            <a:rPr lang="en-US" dirty="0"/>
            <a:t>Course of Care</a:t>
          </a:r>
        </a:p>
      </dgm:t>
    </dgm:pt>
    <dgm:pt modelId="{250722A4-61F1-4C3E-8EBC-EF616F54FF0D}" type="parTrans" cxnId="{38270502-BE43-4CB3-B8D1-8F0EE9DE6649}">
      <dgm:prSet/>
      <dgm:spPr/>
      <dgm:t>
        <a:bodyPr/>
        <a:lstStyle/>
        <a:p>
          <a:endParaRPr lang="en-US"/>
        </a:p>
      </dgm:t>
    </dgm:pt>
    <dgm:pt modelId="{F0ADE4E8-B8C2-46BC-A158-F8B665C44C9A}" type="sibTrans" cxnId="{38270502-BE43-4CB3-B8D1-8F0EE9DE6649}">
      <dgm:prSet/>
      <dgm:spPr/>
      <dgm:t>
        <a:bodyPr/>
        <a:lstStyle/>
        <a:p>
          <a:endParaRPr lang="en-US"/>
        </a:p>
      </dgm:t>
    </dgm:pt>
    <dgm:pt modelId="{8C4223E5-9326-4839-96FC-62501E1AAC73}">
      <dgm:prSet/>
      <dgm:spPr>
        <a:solidFill>
          <a:schemeClr val="bg1"/>
        </a:solidFill>
      </dgm:spPr>
      <dgm:t>
        <a:bodyPr/>
        <a:lstStyle/>
        <a:p>
          <a:r>
            <a:rPr lang="en-US" dirty="0"/>
            <a:t>DICOM Object Catalog</a:t>
          </a:r>
        </a:p>
      </dgm:t>
    </dgm:pt>
    <dgm:pt modelId="{EDF196A4-5173-407B-84E4-D867C0E97497}" type="parTrans" cxnId="{703363BD-F579-4A26-A9BF-45BC05756E82}">
      <dgm:prSet/>
      <dgm:spPr/>
      <dgm:t>
        <a:bodyPr/>
        <a:lstStyle/>
        <a:p>
          <a:endParaRPr lang="en-US"/>
        </a:p>
      </dgm:t>
    </dgm:pt>
    <dgm:pt modelId="{F04CEC04-1771-4213-BBF5-8C3B58A292B8}" type="sibTrans" cxnId="{703363BD-F579-4A26-A9BF-45BC05756E82}">
      <dgm:prSet/>
      <dgm:spPr/>
      <dgm:t>
        <a:bodyPr/>
        <a:lstStyle/>
        <a:p>
          <a:endParaRPr lang="en-US"/>
        </a:p>
      </dgm:t>
    </dgm:pt>
    <dgm:pt modelId="{3905686D-095B-4668-9159-8C02FF5FCA48}">
      <dgm:prSet/>
      <dgm:spPr>
        <a:solidFill>
          <a:schemeClr val="bg1"/>
        </a:solidFill>
      </dgm:spPr>
      <dgm:t>
        <a:bodyPr/>
        <a:lstStyle/>
        <a:p>
          <a:r>
            <a:rPr lang="en-US" dirty="0"/>
            <a:t>Discharge Diagnosis</a:t>
          </a:r>
        </a:p>
      </dgm:t>
    </dgm:pt>
    <dgm:pt modelId="{0916FA8C-8C3D-4111-8825-8854AAA07101}" type="parTrans" cxnId="{A249F0CF-40ED-402B-8C93-23BAA45790B7}">
      <dgm:prSet/>
      <dgm:spPr/>
      <dgm:t>
        <a:bodyPr/>
        <a:lstStyle/>
        <a:p>
          <a:endParaRPr lang="en-US"/>
        </a:p>
      </dgm:t>
    </dgm:pt>
    <dgm:pt modelId="{5E5BE654-FC96-431E-80B6-06B708C98438}" type="sibTrans" cxnId="{A249F0CF-40ED-402B-8C93-23BAA45790B7}">
      <dgm:prSet/>
      <dgm:spPr/>
      <dgm:t>
        <a:bodyPr/>
        <a:lstStyle/>
        <a:p>
          <a:endParaRPr lang="en-US"/>
        </a:p>
      </dgm:t>
    </dgm:pt>
    <dgm:pt modelId="{6B504477-A0A4-4E10-8773-C4830FEDC86E}">
      <dgm:prSet/>
      <dgm:spPr>
        <a:solidFill>
          <a:schemeClr val="bg1"/>
        </a:solidFill>
      </dgm:spPr>
      <dgm:t>
        <a:bodyPr/>
        <a:lstStyle/>
        <a:p>
          <a:r>
            <a:rPr lang="en-US" dirty="0"/>
            <a:t>Discharge Diet</a:t>
          </a:r>
        </a:p>
      </dgm:t>
    </dgm:pt>
    <dgm:pt modelId="{547B4ED4-C029-4A01-8DDE-33D59C27C418}" type="parTrans" cxnId="{5B046EA8-28A3-4CB2-B8E0-3C67ABEBE947}">
      <dgm:prSet/>
      <dgm:spPr/>
      <dgm:t>
        <a:bodyPr/>
        <a:lstStyle/>
        <a:p>
          <a:endParaRPr lang="en-US"/>
        </a:p>
      </dgm:t>
    </dgm:pt>
    <dgm:pt modelId="{11772780-24C2-408D-B10A-122975AA211A}" type="sibTrans" cxnId="{5B046EA8-28A3-4CB2-B8E0-3C67ABEBE947}">
      <dgm:prSet/>
      <dgm:spPr/>
      <dgm:t>
        <a:bodyPr/>
        <a:lstStyle/>
        <a:p>
          <a:endParaRPr lang="en-US"/>
        </a:p>
      </dgm:t>
    </dgm:pt>
    <dgm:pt modelId="{5133ABF2-A2C0-491D-9C6E-B65AB7ED4F8C}">
      <dgm:prSet/>
      <dgm:spPr>
        <a:solidFill>
          <a:schemeClr val="bg1"/>
        </a:solidFill>
      </dgm:spPr>
      <dgm:t>
        <a:bodyPr/>
        <a:lstStyle/>
        <a:p>
          <a:r>
            <a:rPr lang="en-US" dirty="0"/>
            <a:t>Discharge Medications</a:t>
          </a:r>
        </a:p>
      </dgm:t>
    </dgm:pt>
    <dgm:pt modelId="{4AB6827F-925A-46E2-9A5D-0D07D99C0DEE}" type="parTrans" cxnId="{310DB46E-04B2-4C11-B683-B0BBF647B6D4}">
      <dgm:prSet/>
      <dgm:spPr/>
      <dgm:t>
        <a:bodyPr/>
        <a:lstStyle/>
        <a:p>
          <a:endParaRPr lang="en-US"/>
        </a:p>
      </dgm:t>
    </dgm:pt>
    <dgm:pt modelId="{2BEEA19F-B162-4611-9531-9064399B86D9}" type="sibTrans" cxnId="{310DB46E-04B2-4C11-B683-B0BBF647B6D4}">
      <dgm:prSet/>
      <dgm:spPr/>
      <dgm:t>
        <a:bodyPr/>
        <a:lstStyle/>
        <a:p>
          <a:endParaRPr lang="en-US"/>
        </a:p>
      </dgm:t>
    </dgm:pt>
    <dgm:pt modelId="{9A283E5E-81FB-4A49-AC4E-B210CC2AFD2A}">
      <dgm:prSet/>
      <dgm:spPr>
        <a:solidFill>
          <a:schemeClr val="bg1"/>
        </a:solidFill>
      </dgm:spPr>
      <dgm:t>
        <a:bodyPr/>
        <a:lstStyle/>
        <a:p>
          <a:r>
            <a:rPr lang="en-US" dirty="0"/>
            <a:t>Encounters</a:t>
          </a:r>
        </a:p>
      </dgm:t>
    </dgm:pt>
    <dgm:pt modelId="{F864FE8D-37B9-4E43-8236-D4416FEC9A2B}" type="parTrans" cxnId="{7ABF24E1-8A33-451B-8811-858C13390C17}">
      <dgm:prSet/>
      <dgm:spPr/>
      <dgm:t>
        <a:bodyPr/>
        <a:lstStyle/>
        <a:p>
          <a:endParaRPr lang="en-US"/>
        </a:p>
      </dgm:t>
    </dgm:pt>
    <dgm:pt modelId="{BAB582FB-81F7-4625-8400-873B92CFD3D7}" type="sibTrans" cxnId="{7ABF24E1-8A33-451B-8811-858C13390C17}">
      <dgm:prSet/>
      <dgm:spPr/>
      <dgm:t>
        <a:bodyPr/>
        <a:lstStyle/>
        <a:p>
          <a:endParaRPr lang="en-US"/>
        </a:p>
      </dgm:t>
    </dgm:pt>
    <dgm:pt modelId="{CDBC6D1A-BD3E-439F-9EE2-32011CF8E004}">
      <dgm:prSet/>
      <dgm:spPr>
        <a:solidFill>
          <a:schemeClr val="accent4">
            <a:lumMod val="40000"/>
            <a:lumOff val="60000"/>
          </a:schemeClr>
        </a:solidFill>
      </dgm:spPr>
      <dgm:t>
        <a:bodyPr/>
        <a:lstStyle/>
        <a:p>
          <a:r>
            <a:rPr lang="en-US" dirty="0"/>
            <a:t>Family History</a:t>
          </a:r>
        </a:p>
      </dgm:t>
    </dgm:pt>
    <dgm:pt modelId="{86BC9476-0C88-45FC-B212-7D4B09B9C7AC}" type="parTrans" cxnId="{39CB20CD-29DD-4A96-93B4-612DF8ACD989}">
      <dgm:prSet/>
      <dgm:spPr/>
      <dgm:t>
        <a:bodyPr/>
        <a:lstStyle/>
        <a:p>
          <a:endParaRPr lang="en-US"/>
        </a:p>
      </dgm:t>
    </dgm:pt>
    <dgm:pt modelId="{566728B4-67ED-40F5-8F49-31E359B7AFD5}" type="sibTrans" cxnId="{39CB20CD-29DD-4A96-93B4-612DF8ACD989}">
      <dgm:prSet/>
      <dgm:spPr/>
      <dgm:t>
        <a:bodyPr/>
        <a:lstStyle/>
        <a:p>
          <a:endParaRPr lang="en-US"/>
        </a:p>
      </dgm:t>
    </dgm:pt>
    <dgm:pt modelId="{C5771B4A-D290-4DC2-9C26-B59766806E17}">
      <dgm:prSet/>
      <dgm:spPr>
        <a:solidFill>
          <a:schemeClr val="bg1"/>
        </a:solidFill>
      </dgm:spPr>
      <dgm:t>
        <a:bodyPr/>
        <a:lstStyle/>
        <a:p>
          <a:r>
            <a:rPr lang="en-US" dirty="0"/>
            <a:t>Fetus Subject Context</a:t>
          </a:r>
        </a:p>
      </dgm:t>
    </dgm:pt>
    <dgm:pt modelId="{C9FDC768-F192-49CF-B2ED-83E6D9D02F54}" type="parTrans" cxnId="{A0756DF3-6AF9-4116-A69F-0DA5A9835AED}">
      <dgm:prSet/>
      <dgm:spPr/>
      <dgm:t>
        <a:bodyPr/>
        <a:lstStyle/>
        <a:p>
          <a:endParaRPr lang="en-US"/>
        </a:p>
      </dgm:t>
    </dgm:pt>
    <dgm:pt modelId="{E774C2BE-CA5F-4BE2-9900-2AEAAF8855B3}" type="sibTrans" cxnId="{A0756DF3-6AF9-4116-A69F-0DA5A9835AED}">
      <dgm:prSet/>
      <dgm:spPr/>
      <dgm:t>
        <a:bodyPr/>
        <a:lstStyle/>
        <a:p>
          <a:endParaRPr lang="en-US"/>
        </a:p>
      </dgm:t>
    </dgm:pt>
    <dgm:pt modelId="{0CA4F111-AFF4-4B94-B672-3902EC78934E}">
      <dgm:prSet/>
      <dgm:spPr>
        <a:solidFill>
          <a:schemeClr val="bg1"/>
        </a:solidFill>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solidFill>
          <a:schemeClr val="accent4">
            <a:lumMod val="40000"/>
            <a:lumOff val="60000"/>
          </a:schemeClr>
        </a:solid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a:solidFill>
          <a:schemeClr val="accent4">
            <a:lumMod val="40000"/>
            <a:lumOff val="60000"/>
          </a:schemeClr>
        </a:solidFill>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B02DF036-0642-4A44-A9E4-78AECA259025}">
      <dgm:prSet/>
      <dgm:spPr>
        <a:solidFill>
          <a:schemeClr val="bg1"/>
        </a:solidFill>
      </dgm:spPr>
      <dgm:t>
        <a:bodyPr/>
        <a:lstStyle/>
        <a:p>
          <a:r>
            <a:rPr lang="en-US" dirty="0"/>
            <a:t>Goals</a:t>
          </a:r>
        </a:p>
      </dgm:t>
    </dgm:pt>
    <dgm:pt modelId="{C971F310-53AC-414C-8DA5-EEEFC78709F7}" type="parTrans" cxnId="{270A7297-D768-448C-946E-583F55D13C46}">
      <dgm:prSet/>
      <dgm:spPr/>
      <dgm:t>
        <a:bodyPr/>
        <a:lstStyle/>
        <a:p>
          <a:endParaRPr lang="en-US"/>
        </a:p>
      </dgm:t>
    </dgm:pt>
    <dgm:pt modelId="{D4540305-033C-4F13-90FD-F799DE8F9156}" type="sibTrans" cxnId="{270A7297-D768-448C-946E-583F55D13C46}">
      <dgm:prSet/>
      <dgm:spPr/>
      <dgm:t>
        <a:bodyPr/>
        <a:lstStyle/>
        <a:p>
          <a:endParaRPr lang="en-US"/>
        </a:p>
      </dgm:t>
    </dgm:pt>
    <dgm:pt modelId="{1BC9AACD-B2CB-4A24-BD79-9DD49B1EDC13}">
      <dgm:prSet/>
      <dgm:spPr>
        <a:solidFill>
          <a:schemeClr val="bg1"/>
        </a:solidFill>
      </dgm:spPr>
      <dgm:t>
        <a:bodyPr/>
        <a:lstStyle/>
        <a:p>
          <a:r>
            <a:rPr lang="en-US" dirty="0"/>
            <a:t>Health Concerns</a:t>
          </a:r>
        </a:p>
      </dgm:t>
    </dgm:pt>
    <dgm:pt modelId="{37038A3D-D90C-4B7C-A054-A0BB3E7E326A}" type="parTrans" cxnId="{E3B281C5-B372-4BFD-9FCF-B0937132744C}">
      <dgm:prSet/>
      <dgm:spPr/>
      <dgm:t>
        <a:bodyPr/>
        <a:lstStyle/>
        <a:p>
          <a:endParaRPr lang="en-US"/>
        </a:p>
      </dgm:t>
    </dgm:pt>
    <dgm:pt modelId="{45F5BFF4-A866-4D9E-988C-E831543DE539}" type="sibTrans" cxnId="{E3B281C5-B372-4BFD-9FCF-B0937132744C}">
      <dgm:prSet/>
      <dgm:spPr/>
      <dgm:t>
        <a:bodyPr/>
        <a:lstStyle/>
        <a:p>
          <a:endParaRPr lang="en-US"/>
        </a:p>
      </dgm:t>
    </dgm:pt>
    <dgm:pt modelId="{E613F751-AA7B-4426-A4EF-DCE649030A27}">
      <dgm:prSet/>
      <dgm:spPr>
        <a:solidFill>
          <a:schemeClr val="bg1"/>
        </a:solidFill>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33CCDF1-A395-415C-A990-F40472C9332E}">
      <dgm:prSet/>
      <dgm:spPr>
        <a:solidFill>
          <a:schemeClr val="accent4">
            <a:lumMod val="40000"/>
            <a:lumOff val="60000"/>
          </a:schemeClr>
        </a:solidFill>
      </dgm:spPr>
      <dgm:t>
        <a:bodyPr/>
        <a:lstStyle/>
        <a:p>
          <a:r>
            <a:rPr lang="en-US" dirty="0"/>
            <a:t>History Past Illness</a:t>
          </a:r>
        </a:p>
      </dgm:t>
    </dgm:pt>
    <dgm:pt modelId="{E1111FA7-B439-43B6-90DA-79F6173C4F44}" type="parTrans" cxnId="{DBB0BDFE-CE39-4809-A77F-F5BB559ECEC4}">
      <dgm:prSet/>
      <dgm:spPr/>
      <dgm:t>
        <a:bodyPr/>
        <a:lstStyle/>
        <a:p>
          <a:endParaRPr lang="en-US"/>
        </a:p>
      </dgm:t>
    </dgm:pt>
    <dgm:pt modelId="{5AE2D25C-4437-4618-A40F-696FA7DDA91E}" type="sibTrans" cxnId="{DBB0BDFE-CE39-4809-A77F-F5BB559ECEC4}">
      <dgm:prSet/>
      <dgm:spPr/>
      <dgm:t>
        <a:bodyPr/>
        <a:lstStyle/>
        <a:p>
          <a:endParaRPr lang="en-US"/>
        </a:p>
      </dgm:t>
    </dgm:pt>
    <dgm:pt modelId="{BE6CA0EE-FCE6-4E22-B757-E3EF1F2B36E9}">
      <dgm:prSet/>
      <dgm:spPr>
        <a:solidFill>
          <a:schemeClr val="bg1"/>
        </a:solidFill>
      </dgm:spPr>
      <dgm:t>
        <a:bodyPr/>
        <a:lstStyle/>
        <a:p>
          <a:r>
            <a:rPr lang="en-US" dirty="0"/>
            <a:t>Hospital Consultations</a:t>
          </a:r>
        </a:p>
      </dgm:t>
    </dgm:pt>
    <dgm:pt modelId="{CED69913-4FD8-4AC0-855E-5B395547A37A}" type="parTrans" cxnId="{CF7D3CEF-C828-43E1-86AC-FD23D0862949}">
      <dgm:prSet/>
      <dgm:spPr/>
      <dgm:t>
        <a:bodyPr/>
        <a:lstStyle/>
        <a:p>
          <a:endParaRPr lang="en-US"/>
        </a:p>
      </dgm:t>
    </dgm:pt>
    <dgm:pt modelId="{A87FC9C2-0E5F-47DE-83C0-2CE4C10DA972}" type="sibTrans" cxnId="{CF7D3CEF-C828-43E1-86AC-FD23D0862949}">
      <dgm:prSet/>
      <dgm:spPr/>
      <dgm:t>
        <a:bodyPr/>
        <a:lstStyle/>
        <a:p>
          <a:endParaRPr lang="en-US"/>
        </a:p>
      </dgm:t>
    </dgm:pt>
    <dgm:pt modelId="{95FF326C-2A1B-41AD-A13B-B89CABA93DE9}">
      <dgm:prSet/>
      <dgm:spPr>
        <a:solidFill>
          <a:schemeClr val="bg1"/>
        </a:solidFill>
      </dgm:spPr>
      <dgm:t>
        <a:bodyPr/>
        <a:lstStyle/>
        <a:p>
          <a:r>
            <a:rPr lang="en-US" dirty="0"/>
            <a:t>Hospital Course</a:t>
          </a:r>
        </a:p>
      </dgm:t>
    </dgm:pt>
    <dgm:pt modelId="{6161FA5E-6235-48F5-9607-A2B65BA67B4E}" type="parTrans" cxnId="{719AFD92-5D07-4767-8E5C-C9AB6A66EC4E}">
      <dgm:prSet/>
      <dgm:spPr/>
      <dgm:t>
        <a:bodyPr/>
        <a:lstStyle/>
        <a:p>
          <a:endParaRPr lang="en-US"/>
        </a:p>
      </dgm:t>
    </dgm:pt>
    <dgm:pt modelId="{F73221CA-3EBD-4A59-B400-90D608857E5E}" type="sibTrans" cxnId="{719AFD92-5D07-4767-8E5C-C9AB6A66EC4E}">
      <dgm:prSet/>
      <dgm:spPr/>
      <dgm:t>
        <a:bodyPr/>
        <a:lstStyle/>
        <a:p>
          <a:endParaRPr lang="en-US"/>
        </a:p>
      </dgm:t>
    </dgm:pt>
    <dgm:pt modelId="{81FAE441-B25A-49CD-A5D4-1CB47F3B1EE7}">
      <dgm:prSet/>
      <dgm:spPr>
        <a:solidFill>
          <a:schemeClr val="bg1"/>
        </a:solidFill>
      </dgm:spPr>
      <dgm:t>
        <a:bodyPr/>
        <a:lstStyle/>
        <a:p>
          <a:r>
            <a:rPr lang="en-US" dirty="0"/>
            <a:t>Hospital Discharge Instructions</a:t>
          </a:r>
        </a:p>
      </dgm:t>
    </dgm:pt>
    <dgm:pt modelId="{3601B499-241C-44E6-9AE6-C54498907BAE}" type="parTrans" cxnId="{FEDDDAA3-0CF8-4E57-9073-130C8E515A95}">
      <dgm:prSet/>
      <dgm:spPr/>
      <dgm:t>
        <a:bodyPr/>
        <a:lstStyle/>
        <a:p>
          <a:endParaRPr lang="en-US"/>
        </a:p>
      </dgm:t>
    </dgm:pt>
    <dgm:pt modelId="{74400870-5CF7-474D-AA7F-586C02F7B0A5}" type="sibTrans" cxnId="{FEDDDAA3-0CF8-4E57-9073-130C8E515A95}">
      <dgm:prSet/>
      <dgm:spPr/>
      <dgm:t>
        <a:bodyPr/>
        <a:lstStyle/>
        <a:p>
          <a:endParaRPr lang="en-US"/>
        </a:p>
      </dgm:t>
    </dgm:pt>
    <dgm:pt modelId="{2F3CDDC7-552B-4DE8-9872-516B28FABA06}">
      <dgm:prSet/>
      <dgm:spPr>
        <a:solidFill>
          <a:schemeClr val="bg1"/>
        </a:solidFill>
      </dgm:spPr>
      <dgm:t>
        <a:bodyPr/>
        <a:lstStyle/>
        <a:p>
          <a:r>
            <a:rPr lang="en-US" dirty="0"/>
            <a:t>Hospital Discharge Physical</a:t>
          </a:r>
        </a:p>
      </dgm:t>
    </dgm:pt>
    <dgm:pt modelId="{742E916A-EBEA-4AD5-81B3-52D10E79DC2B}" type="parTrans" cxnId="{A94FCEC0-1ED6-4C31-AF9A-EBDE246A52A8}">
      <dgm:prSet/>
      <dgm:spPr/>
      <dgm:t>
        <a:bodyPr/>
        <a:lstStyle/>
        <a:p>
          <a:endParaRPr lang="en-US"/>
        </a:p>
      </dgm:t>
    </dgm:pt>
    <dgm:pt modelId="{A6851FA0-15F0-4DD7-A550-276CD6836949}" type="sibTrans" cxnId="{A94FCEC0-1ED6-4C31-AF9A-EBDE246A52A8}">
      <dgm:prSet/>
      <dgm:spPr/>
      <dgm:t>
        <a:bodyPr/>
        <a:lstStyle/>
        <a:p>
          <a:endParaRPr lang="en-US"/>
        </a:p>
      </dgm:t>
    </dgm:pt>
    <dgm:pt modelId="{17B2DFAF-B16D-4A10-9D0B-573E9EBAC874}">
      <dgm:prSet/>
      <dgm:spPr>
        <a:solidFill>
          <a:schemeClr val="bg1"/>
        </a:solidFill>
      </dgm:spPr>
      <dgm:t>
        <a:bodyPr/>
        <a:lstStyle/>
        <a:p>
          <a:r>
            <a:rPr lang="en-US" dirty="0"/>
            <a:t>Hospital Discharge Studies Sum.</a:t>
          </a:r>
        </a:p>
      </dgm:t>
    </dgm:pt>
    <dgm:pt modelId="{B831A491-816A-4D17-B3B3-0DC5FF5522D4}" type="parTrans" cxnId="{8C4C6057-B379-42C3-9EB8-33210609388E}">
      <dgm:prSet/>
      <dgm:spPr/>
      <dgm:t>
        <a:bodyPr/>
        <a:lstStyle/>
        <a:p>
          <a:endParaRPr lang="en-US"/>
        </a:p>
      </dgm:t>
    </dgm:pt>
    <dgm:pt modelId="{2856EF0F-D221-4657-94D0-652606B4EC51}" type="sibTrans" cxnId="{8C4C6057-B379-42C3-9EB8-33210609388E}">
      <dgm:prSet/>
      <dgm:spPr/>
      <dgm:t>
        <a:bodyPr/>
        <a:lstStyle/>
        <a:p>
          <a:endParaRPr lang="en-US"/>
        </a:p>
      </dgm:t>
    </dgm:pt>
    <dgm:pt modelId="{B2AEB964-AE9D-40F8-BF72-B2A59F90994D}">
      <dgm:prSet/>
      <dgm:spPr>
        <a:solidFill>
          <a:schemeClr val="accent4">
            <a:lumMod val="40000"/>
            <a:lumOff val="60000"/>
          </a:schemeClr>
        </a:solidFill>
      </dgm:spPr>
      <dgm:t>
        <a:bodyPr/>
        <a:lstStyle/>
        <a:p>
          <a:r>
            <a:rPr lang="en-US" dirty="0"/>
            <a:t>Immunizations</a:t>
          </a:r>
        </a:p>
      </dgm:t>
    </dgm:pt>
    <dgm:pt modelId="{9D008715-2DDC-4A0C-8D5B-FD40105006CA}" type="parTrans" cxnId="{9E7C1B5D-75FD-433D-89D5-DE1AC4F1F7CB}">
      <dgm:prSet/>
      <dgm:spPr/>
      <dgm:t>
        <a:bodyPr/>
        <a:lstStyle/>
        <a:p>
          <a:endParaRPr lang="en-US"/>
        </a:p>
      </dgm:t>
    </dgm:pt>
    <dgm:pt modelId="{5286B03A-B692-4A65-86CC-C8AA1487AFF4}" type="sibTrans" cxnId="{9E7C1B5D-75FD-433D-89D5-DE1AC4F1F7CB}">
      <dgm:prSet/>
      <dgm:spPr/>
      <dgm:t>
        <a:bodyPr/>
        <a:lstStyle/>
        <a:p>
          <a:endParaRPr lang="en-US"/>
        </a:p>
      </dgm:t>
    </dgm:pt>
    <dgm:pt modelId="{36CBB17A-1FFB-4F06-9F1E-C429453C1690}">
      <dgm:prSet/>
      <dgm:spPr>
        <a:solidFill>
          <a:schemeClr val="bg1"/>
        </a:solidFill>
      </dgm:spPr>
      <dgm:t>
        <a:bodyPr/>
        <a:lstStyle/>
        <a:p>
          <a:r>
            <a:rPr lang="en-US" dirty="0"/>
            <a:t>Implants</a:t>
          </a:r>
        </a:p>
      </dgm:t>
    </dgm:pt>
    <dgm:pt modelId="{79E27BF8-3391-4F60-A449-D8D664D97371}" type="parTrans" cxnId="{4C3BE415-0DB5-44CC-A464-C7912D009C36}">
      <dgm:prSet/>
      <dgm:spPr/>
      <dgm:t>
        <a:bodyPr/>
        <a:lstStyle/>
        <a:p>
          <a:endParaRPr lang="en-US"/>
        </a:p>
      </dgm:t>
    </dgm:pt>
    <dgm:pt modelId="{58EF6E03-C26D-44C6-8977-D249D9490B39}" type="sibTrans" cxnId="{4C3BE415-0DB5-44CC-A464-C7912D009C36}">
      <dgm:prSet/>
      <dgm:spPr/>
      <dgm:t>
        <a:bodyPr/>
        <a:lstStyle/>
        <a:p>
          <a:endParaRPr lang="en-US"/>
        </a:p>
      </dgm:t>
    </dgm:pt>
    <dgm:pt modelId="{FA4C2BC6-789C-435D-A537-890F36C6198D}">
      <dgm:prSet/>
      <dgm:spPr>
        <a:solidFill>
          <a:schemeClr val="bg1"/>
        </a:solidFill>
      </dgm:spPr>
      <dgm:t>
        <a:bodyPr/>
        <a:lstStyle/>
        <a:p>
          <a:r>
            <a:rPr lang="en-US" dirty="0"/>
            <a:t>Instructions</a:t>
          </a:r>
        </a:p>
      </dgm:t>
    </dgm:pt>
    <dgm:pt modelId="{CCD9EE57-CDB0-4A6F-AF3C-4E0A3A360369}" type="parTrans" cxnId="{B912D970-DE87-406D-9F09-3EF6B354F9E6}">
      <dgm:prSet/>
      <dgm:spPr/>
      <dgm:t>
        <a:bodyPr/>
        <a:lstStyle/>
        <a:p>
          <a:endParaRPr lang="en-US"/>
        </a:p>
      </dgm:t>
    </dgm:pt>
    <dgm:pt modelId="{CB0E749E-3934-473A-A6D3-20D6D95D3202}" type="sibTrans" cxnId="{B912D970-DE87-406D-9F09-3EF6B354F9E6}">
      <dgm:prSet/>
      <dgm:spPr/>
      <dgm:t>
        <a:bodyPr/>
        <a:lstStyle/>
        <a:p>
          <a:endParaRPr lang="en-US"/>
        </a:p>
      </dgm:t>
    </dgm:pt>
    <dgm:pt modelId="{DA0BF6BA-7855-4B08-9FAB-6C1938241745}">
      <dgm:prSet/>
      <dgm:spPr>
        <a:solidFill>
          <a:schemeClr val="bg1"/>
        </a:solidFill>
      </dgm:spPr>
      <dgm:t>
        <a:bodyPr/>
        <a:lstStyle/>
        <a:p>
          <a:r>
            <a:rPr lang="en-US" dirty="0"/>
            <a:t>Interventions</a:t>
          </a:r>
        </a:p>
      </dgm:t>
    </dgm:pt>
    <dgm:pt modelId="{C11315A9-9662-4AA8-96ED-AD8A1D12998E}" type="parTrans" cxnId="{71289EBA-4500-4D43-B1AC-59B2BBF01DE3}">
      <dgm:prSet/>
      <dgm:spPr/>
      <dgm:t>
        <a:bodyPr/>
        <a:lstStyle/>
        <a:p>
          <a:endParaRPr lang="en-US"/>
        </a:p>
      </dgm:t>
    </dgm:pt>
    <dgm:pt modelId="{BA245B20-CC46-4B1F-9EC6-F6C447FB6BE1}" type="sibTrans" cxnId="{71289EBA-4500-4D43-B1AC-59B2BBF01DE3}">
      <dgm:prSet/>
      <dgm:spPr/>
      <dgm:t>
        <a:bodyPr/>
        <a:lstStyle/>
        <a:p>
          <a:endParaRPr lang="en-US"/>
        </a:p>
      </dgm:t>
    </dgm:pt>
    <dgm:pt modelId="{D739CDEA-EB21-4F0B-9E8B-93243F68954F}">
      <dgm:prSet/>
      <dgm:spPr>
        <a:solidFill>
          <a:schemeClr val="bg1"/>
        </a:solidFill>
      </dgm:spPr>
      <dgm:t>
        <a:bodyPr/>
        <a:lstStyle/>
        <a:p>
          <a:r>
            <a:rPr lang="en-US" dirty="0"/>
            <a:t>Medical (Gen) History</a:t>
          </a:r>
        </a:p>
      </dgm:t>
    </dgm:pt>
    <dgm:pt modelId="{D6C37E98-1733-4421-9FB5-B22A69C95E94}" type="parTrans" cxnId="{4941125D-AC2D-4955-8A93-DCE4CEF2284E}">
      <dgm:prSet/>
      <dgm:spPr/>
      <dgm:t>
        <a:bodyPr/>
        <a:lstStyle/>
        <a:p>
          <a:endParaRPr lang="en-US"/>
        </a:p>
      </dgm:t>
    </dgm:pt>
    <dgm:pt modelId="{363434DE-DDBE-4CB7-9DD8-504D4C4164D1}" type="sibTrans" cxnId="{4941125D-AC2D-4955-8A93-DCE4CEF2284E}">
      <dgm:prSet/>
      <dgm:spPr/>
      <dgm:t>
        <a:bodyPr/>
        <a:lstStyle/>
        <a:p>
          <a:endParaRPr lang="en-US"/>
        </a:p>
      </dgm:t>
    </dgm:pt>
    <dgm:pt modelId="{40E22AEC-A5FE-48AD-AD24-08AFAAAA16E3}">
      <dgm:prSet/>
      <dgm:spPr>
        <a:solidFill>
          <a:schemeClr val="accent4">
            <a:lumMod val="40000"/>
            <a:lumOff val="60000"/>
          </a:schemeClr>
        </a:solidFill>
      </dgm:spPr>
      <dgm:t>
        <a:bodyPr/>
        <a:lstStyle/>
        <a:p>
          <a:r>
            <a:rPr lang="en-US" dirty="0"/>
            <a:t>Medical Equipment</a:t>
          </a:r>
        </a:p>
      </dgm:t>
    </dgm:pt>
    <dgm:pt modelId="{89E1A94C-C7BD-4733-88DB-6BC2CA41ABD9}" type="parTrans" cxnId="{9FCCC642-61FE-40FF-AC02-0FB47D450358}">
      <dgm:prSet/>
      <dgm:spPr/>
      <dgm:t>
        <a:bodyPr/>
        <a:lstStyle/>
        <a:p>
          <a:endParaRPr lang="en-US"/>
        </a:p>
      </dgm:t>
    </dgm:pt>
    <dgm:pt modelId="{F2C3BB74-8AC7-4B31-9835-FD932582653A}" type="sibTrans" cxnId="{9FCCC642-61FE-40FF-AC02-0FB47D450358}">
      <dgm:prSet/>
      <dgm:spPr/>
      <dgm:t>
        <a:bodyPr/>
        <a:lstStyle/>
        <a:p>
          <a:endParaRPr lang="en-US"/>
        </a:p>
      </dgm:t>
    </dgm:pt>
    <dgm:pt modelId="{76D99B7C-40E6-4183-885C-36D7E4093273}">
      <dgm:prSet/>
      <dgm:spPr>
        <a:solidFill>
          <a:schemeClr val="bg1"/>
        </a:solidFill>
      </dgm:spPr>
      <dgm:t>
        <a:bodyPr/>
        <a:lstStyle/>
        <a:p>
          <a:r>
            <a:rPr lang="en-US" dirty="0"/>
            <a:t>Medications Administered</a:t>
          </a:r>
        </a:p>
      </dgm:t>
    </dgm:pt>
    <dgm:pt modelId="{DCB82E55-022B-4F69-B86D-1E08BAF3FE7A}" type="parTrans" cxnId="{288F8470-D118-477D-B49C-3759C110E06A}">
      <dgm:prSet/>
      <dgm:spPr/>
      <dgm:t>
        <a:bodyPr/>
        <a:lstStyle/>
        <a:p>
          <a:endParaRPr lang="en-US"/>
        </a:p>
      </dgm:t>
    </dgm:pt>
    <dgm:pt modelId="{9C1E6412-957E-4037-8C22-A60E0D582CB1}" type="sibTrans" cxnId="{288F8470-D118-477D-B49C-3759C110E06A}">
      <dgm:prSet/>
      <dgm:spPr/>
      <dgm:t>
        <a:bodyPr/>
        <a:lstStyle/>
        <a:p>
          <a:endParaRPr lang="en-US"/>
        </a:p>
      </dgm:t>
    </dgm:pt>
    <dgm:pt modelId="{2C74EBAB-3ADE-490C-A6BA-3646554124A9}">
      <dgm:prSet/>
      <dgm:spPr>
        <a:solidFill>
          <a:schemeClr val="accent4"/>
        </a:solidFill>
      </dgm:spPr>
      <dgm:t>
        <a:bodyPr/>
        <a:lstStyle/>
        <a:p>
          <a:r>
            <a:rPr lang="en-US" dirty="0"/>
            <a:t>Medications</a:t>
          </a:r>
        </a:p>
      </dgm:t>
    </dgm:pt>
    <dgm:pt modelId="{B02DA6CA-EAC4-4EB6-8AE0-AD763FB01841}" type="parTrans" cxnId="{1F3DC8EA-2CBF-450D-B555-32F6032D36D9}">
      <dgm:prSet/>
      <dgm:spPr/>
      <dgm:t>
        <a:bodyPr/>
        <a:lstStyle/>
        <a:p>
          <a:endParaRPr lang="en-US"/>
        </a:p>
      </dgm:t>
    </dgm:pt>
    <dgm:pt modelId="{46A9436B-19D5-4E56-AB16-54B7351B7154}" type="sibTrans" cxnId="{1F3DC8EA-2CBF-450D-B555-32F6032D36D9}">
      <dgm:prSet/>
      <dgm:spPr/>
      <dgm:t>
        <a:bodyPr/>
        <a:lstStyle/>
        <a:p>
          <a:endParaRPr lang="en-US"/>
        </a:p>
      </dgm:t>
    </dgm:pt>
    <dgm:pt modelId="{3C6B21CA-3B4D-4C70-B1C1-3987538CE3B2}">
      <dgm:prSet/>
      <dgm:spPr>
        <a:solidFill>
          <a:schemeClr val="accent4">
            <a:lumMod val="40000"/>
            <a:lumOff val="60000"/>
          </a:schemeClr>
        </a:solidFill>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solidFill>
          <a:schemeClr val="accent4">
            <a:lumMod val="40000"/>
            <a:lumOff val="60000"/>
          </a:schemeClr>
        </a:solid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BEBDF31F-DFE2-4245-BB5D-053B8B07D32A}">
      <dgm:prSet/>
      <dgm:spPr>
        <a:solidFill>
          <a:schemeClr val="bg1"/>
        </a:solidFill>
      </dgm:spPr>
      <dgm:t>
        <a:bodyPr/>
        <a:lstStyle/>
        <a:p>
          <a:r>
            <a:rPr lang="en-US" dirty="0"/>
            <a:t>Objective</a:t>
          </a:r>
        </a:p>
      </dgm:t>
    </dgm:pt>
    <dgm:pt modelId="{353CC8D3-9BDF-4E95-BC4F-26C497C7602A}" type="parTrans" cxnId="{EBB642B7-ADD9-4EB0-A61D-D7BF97C23569}">
      <dgm:prSet/>
      <dgm:spPr/>
      <dgm:t>
        <a:bodyPr/>
        <a:lstStyle/>
        <a:p>
          <a:endParaRPr lang="en-US"/>
        </a:p>
      </dgm:t>
    </dgm:pt>
    <dgm:pt modelId="{38F14F7C-D04E-41D3-89E9-D2E51024BD6E}" type="sibTrans" cxnId="{EBB642B7-ADD9-4EB0-A61D-D7BF97C23569}">
      <dgm:prSet/>
      <dgm:spPr/>
      <dgm:t>
        <a:bodyPr/>
        <a:lstStyle/>
        <a:p>
          <a:endParaRPr lang="en-US"/>
        </a:p>
      </dgm:t>
    </dgm:pt>
    <dgm:pt modelId="{020CEE43-317D-44E0-8453-73844EB5EA96}">
      <dgm:prSet/>
      <dgm:spPr>
        <a:solidFill>
          <a:schemeClr val="bg1"/>
        </a:solidFill>
      </dgm:spPr>
      <dgm:t>
        <a:bodyPr/>
        <a:lstStyle/>
        <a:p>
          <a:r>
            <a:rPr lang="en-US" dirty="0"/>
            <a:t>Observer Context</a:t>
          </a:r>
        </a:p>
      </dgm:t>
    </dgm:pt>
    <dgm:pt modelId="{BF48FFB3-3A42-4698-BDCA-4DC201CEE3D1}" type="parTrans" cxnId="{955155D4-E1DE-458C-8EB3-FA1958F59962}">
      <dgm:prSet/>
      <dgm:spPr/>
      <dgm:t>
        <a:bodyPr/>
        <a:lstStyle/>
        <a:p>
          <a:endParaRPr lang="en-US"/>
        </a:p>
      </dgm:t>
    </dgm:pt>
    <dgm:pt modelId="{48F3136E-15DE-42DC-8014-1FD4FFC691C6}" type="sibTrans" cxnId="{955155D4-E1DE-458C-8EB3-FA1958F59962}">
      <dgm:prSet/>
      <dgm:spPr/>
      <dgm:t>
        <a:bodyPr/>
        <a:lstStyle/>
        <a:p>
          <a:endParaRPr lang="en-US"/>
        </a:p>
      </dgm:t>
    </dgm:pt>
    <dgm:pt modelId="{B2C56C01-FC25-40F6-8779-BB8578F5C2A5}">
      <dgm:prSet/>
      <dgm:spPr>
        <a:solidFill>
          <a:schemeClr val="bg1"/>
        </a:solidFill>
      </dgm:spPr>
      <dgm:t>
        <a:bodyPr/>
        <a:lstStyle/>
        <a:p>
          <a:r>
            <a:rPr lang="en-US" dirty="0"/>
            <a:t>Operative Note Fluids</a:t>
          </a:r>
        </a:p>
      </dgm:t>
    </dgm:pt>
    <dgm:pt modelId="{79776B3F-8774-4C53-B343-19597AB44D43}" type="parTrans" cxnId="{7DEED5BA-719D-4944-8E5B-6BA2F9A8447D}">
      <dgm:prSet/>
      <dgm:spPr/>
      <dgm:t>
        <a:bodyPr/>
        <a:lstStyle/>
        <a:p>
          <a:endParaRPr lang="en-US"/>
        </a:p>
      </dgm:t>
    </dgm:pt>
    <dgm:pt modelId="{CB221172-62C3-4674-B61F-43255FEBFD8A}" type="sibTrans" cxnId="{7DEED5BA-719D-4944-8E5B-6BA2F9A8447D}">
      <dgm:prSet/>
      <dgm:spPr/>
      <dgm:t>
        <a:bodyPr/>
        <a:lstStyle/>
        <a:p>
          <a:endParaRPr lang="en-US"/>
        </a:p>
      </dgm:t>
    </dgm:pt>
    <dgm:pt modelId="{D1ABEE45-AD7A-4713-BB39-253542F7D75A}">
      <dgm:prSet/>
      <dgm:spPr>
        <a:solidFill>
          <a:schemeClr val="bg1"/>
        </a:solidFill>
      </dgm:spPr>
      <dgm:t>
        <a:bodyPr/>
        <a:lstStyle/>
        <a:p>
          <a:r>
            <a:rPr lang="en-US" dirty="0"/>
            <a:t>Op Note Surgical Procedure</a:t>
          </a:r>
        </a:p>
      </dgm:t>
    </dgm:pt>
    <dgm:pt modelId="{A551A923-1846-4FB4-BFFF-C55180B72F37}" type="parTrans" cxnId="{69ED7EE9-D3E1-402B-B2A7-F179B5418432}">
      <dgm:prSet/>
      <dgm:spPr/>
      <dgm:t>
        <a:bodyPr/>
        <a:lstStyle/>
        <a:p>
          <a:endParaRPr lang="en-US"/>
        </a:p>
      </dgm:t>
    </dgm:pt>
    <dgm:pt modelId="{13486EEA-EE54-465A-A91C-002B3E76AEF0}" type="sibTrans" cxnId="{69ED7EE9-D3E1-402B-B2A7-F179B5418432}">
      <dgm:prSet/>
      <dgm:spPr/>
      <dgm:t>
        <a:bodyPr/>
        <a:lstStyle/>
        <a:p>
          <a:endParaRPr lang="en-US"/>
        </a:p>
      </dgm:t>
    </dgm:pt>
    <dgm:pt modelId="{5DA8C615-38DB-40B5-9445-1D5AE0056707}">
      <dgm:prSet/>
      <dgm:spPr>
        <a:solidFill>
          <a:schemeClr val="bg1"/>
        </a:solidFill>
      </dgm:spPr>
      <dgm:t>
        <a:bodyPr/>
        <a:lstStyle/>
        <a:p>
          <a:r>
            <a:rPr lang="en-US" dirty="0"/>
            <a:t>Payers</a:t>
          </a:r>
        </a:p>
      </dgm:t>
    </dgm:pt>
    <dgm:pt modelId="{3F979939-A917-4BFB-B441-EBCBEFD1B628}" type="parTrans" cxnId="{D7D8F3E1-79E7-43E1-89F3-CEA6A1193DEB}">
      <dgm:prSet/>
      <dgm:spPr/>
      <dgm:t>
        <a:bodyPr/>
        <a:lstStyle/>
        <a:p>
          <a:endParaRPr lang="en-US"/>
        </a:p>
      </dgm:t>
    </dgm:pt>
    <dgm:pt modelId="{C4C9F52A-A5B1-4AFA-B264-8A6D432ED656}" type="sibTrans" cxnId="{D7D8F3E1-79E7-43E1-89F3-CEA6A1193DEB}">
      <dgm:prSet/>
      <dgm:spPr/>
      <dgm:t>
        <a:bodyPr/>
        <a:lstStyle/>
        <a:p>
          <a:endParaRPr lang="en-US"/>
        </a:p>
      </dgm:t>
    </dgm:pt>
    <dgm:pt modelId="{2CAC919D-2AC9-4858-A142-BBEC92861271}">
      <dgm:prSet/>
      <dgm:spPr>
        <a:solidFill>
          <a:schemeClr val="accent4">
            <a:lumMod val="40000"/>
            <a:lumOff val="60000"/>
          </a:schemeClr>
        </a:solidFill>
      </dgm:spPr>
      <dgm:t>
        <a:bodyPr/>
        <a:lstStyle/>
        <a:p>
          <a:r>
            <a:rPr lang="en-US" dirty="0"/>
            <a:t>Physical Exam</a:t>
          </a:r>
        </a:p>
      </dgm:t>
    </dgm:pt>
    <dgm:pt modelId="{78E126BD-26AA-4676-97F2-1A2AB5BA8932}" type="parTrans" cxnId="{F09F15BA-25DC-4554-AE53-A8CDF27EB14D}">
      <dgm:prSet/>
      <dgm:spPr/>
      <dgm:t>
        <a:bodyPr/>
        <a:lstStyle/>
        <a:p>
          <a:endParaRPr lang="en-US"/>
        </a:p>
      </dgm:t>
    </dgm:pt>
    <dgm:pt modelId="{E616CA9A-DB9F-4B83-851F-F18CCAFD3F83}" type="sibTrans" cxnId="{F09F15BA-25DC-4554-AE53-A8CDF27EB14D}">
      <dgm:prSet/>
      <dgm:spPr/>
      <dgm:t>
        <a:bodyPr/>
        <a:lstStyle/>
        <a:p>
          <a:endParaRPr lang="en-US"/>
        </a:p>
      </dgm:t>
    </dgm:pt>
    <dgm:pt modelId="{C16F6E68-C32A-4431-B9C0-77E57B57A6E1}">
      <dgm:prSet/>
      <dgm:spPr>
        <a:solidFill>
          <a:schemeClr val="accent4">
            <a:lumMod val="40000"/>
            <a:lumOff val="60000"/>
          </a:schemeClr>
        </a:solidFill>
      </dgm:spPr>
      <dgm:t>
        <a:bodyPr/>
        <a:lstStyle/>
        <a:p>
          <a:r>
            <a:rPr lang="en-US"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a:solidFill>
          <a:schemeClr val="bg1"/>
        </a:solidFill>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85E62383-C2F6-4373-A996-0C959A69E1AE}">
      <dgm:prSet/>
      <dgm:spPr>
        <a:solidFill>
          <a:schemeClr val="bg1"/>
        </a:solidFill>
      </dgm:spPr>
      <dgm:t>
        <a:bodyPr/>
        <a:lstStyle/>
        <a:p>
          <a:r>
            <a:rPr lang="en-US" dirty="0"/>
            <a:t>Postoperative Diagnosis</a:t>
          </a:r>
        </a:p>
      </dgm:t>
    </dgm:pt>
    <dgm:pt modelId="{3ED596D9-6437-4373-A6C9-0C5657FA7549}" type="parTrans" cxnId="{98A323A0-CCD5-4B81-8DA9-0ABAA45BDF66}">
      <dgm:prSet/>
      <dgm:spPr/>
      <dgm:t>
        <a:bodyPr/>
        <a:lstStyle/>
        <a:p>
          <a:endParaRPr lang="en-US"/>
        </a:p>
      </dgm:t>
    </dgm:pt>
    <dgm:pt modelId="{FF6E180D-3146-4158-A5DF-FB0215843ADA}" type="sibTrans" cxnId="{98A323A0-CCD5-4B81-8DA9-0ABAA45BDF66}">
      <dgm:prSet/>
      <dgm:spPr/>
      <dgm:t>
        <a:bodyPr/>
        <a:lstStyle/>
        <a:p>
          <a:endParaRPr lang="en-US"/>
        </a:p>
      </dgm:t>
    </dgm:pt>
    <dgm:pt modelId="{FF5B3E7C-5D58-4A27-A575-00FE613251A5}">
      <dgm:prSet/>
      <dgm:spPr>
        <a:solidFill>
          <a:schemeClr val="bg1"/>
        </a:solidFill>
      </dgm:spPr>
      <dgm:t>
        <a:bodyPr/>
        <a:lstStyle/>
        <a:p>
          <a:r>
            <a:rPr lang="en-US" dirty="0" err="1"/>
            <a:t>Postprocedure</a:t>
          </a:r>
          <a:r>
            <a:rPr lang="en-US" dirty="0"/>
            <a:t> Diagnosis</a:t>
          </a:r>
        </a:p>
      </dgm:t>
    </dgm:pt>
    <dgm:pt modelId="{7D07C596-F77B-499F-8DF6-BEE476D104BF}" type="parTrans" cxnId="{4D145420-9416-4531-9BEC-037521851DC4}">
      <dgm:prSet/>
      <dgm:spPr/>
      <dgm:t>
        <a:bodyPr/>
        <a:lstStyle/>
        <a:p>
          <a:endParaRPr lang="en-US"/>
        </a:p>
      </dgm:t>
    </dgm:pt>
    <dgm:pt modelId="{1E5CA3B4-738B-4F7B-B7DE-A9A6E4B1A608}" type="sibTrans" cxnId="{4D145420-9416-4531-9BEC-037521851DC4}">
      <dgm:prSet/>
      <dgm:spPr/>
      <dgm:t>
        <a:bodyPr/>
        <a:lstStyle/>
        <a:p>
          <a:endParaRPr lang="en-US"/>
        </a:p>
      </dgm:t>
    </dgm:pt>
    <dgm:pt modelId="{975632D8-19A7-43B6-9342-0B3E10E31B1E}">
      <dgm:prSet/>
      <dgm:spPr>
        <a:solidFill>
          <a:schemeClr val="bg1"/>
        </a:solidFill>
      </dgm:spPr>
      <dgm:t>
        <a:bodyPr/>
        <a:lstStyle/>
        <a:p>
          <a:r>
            <a:rPr lang="en-US" dirty="0"/>
            <a:t>Preoperative Diagnosis</a:t>
          </a:r>
        </a:p>
      </dgm:t>
    </dgm:pt>
    <dgm:pt modelId="{1B22207E-37B2-4D07-AE46-8A3967EBFB00}" type="parTrans" cxnId="{8A1F8005-5B62-451D-AB75-F25074B4C0D1}">
      <dgm:prSet/>
      <dgm:spPr/>
      <dgm:t>
        <a:bodyPr/>
        <a:lstStyle/>
        <a:p>
          <a:endParaRPr lang="en-US"/>
        </a:p>
      </dgm:t>
    </dgm:pt>
    <dgm:pt modelId="{6BBD0A63-7035-42EB-B7E3-425D3837538E}" type="sibTrans" cxnId="{8A1F8005-5B62-451D-AB75-F25074B4C0D1}">
      <dgm:prSet/>
      <dgm:spPr/>
      <dgm:t>
        <a:bodyPr/>
        <a:lstStyle/>
        <a:p>
          <a:endParaRPr lang="en-US"/>
        </a:p>
      </dgm:t>
    </dgm:pt>
    <dgm:pt modelId="{46C1568A-F4B3-439A-8467-1924785A3CD9}">
      <dgm:prSet/>
      <dgm:spPr>
        <a:solidFill>
          <a:schemeClr val="accent4"/>
        </a:solidFill>
      </dgm:spPr>
      <dgm:t>
        <a:bodyPr/>
        <a:lstStyle/>
        <a:p>
          <a:r>
            <a:rPr lang="en-US" dirty="0"/>
            <a:t>Problem</a:t>
          </a:r>
        </a:p>
      </dgm:t>
    </dgm:pt>
    <dgm:pt modelId="{6FE08A87-5505-42B7-9E6B-1C282061EE56}" type="parTrans" cxnId="{92275088-4024-4134-90F8-3CA5C42D1DF6}">
      <dgm:prSet/>
      <dgm:spPr/>
      <dgm:t>
        <a:bodyPr/>
        <a:lstStyle/>
        <a:p>
          <a:endParaRPr lang="en-US"/>
        </a:p>
      </dgm:t>
    </dgm:pt>
    <dgm:pt modelId="{B967A3C7-E11D-436F-BA22-9AA30612CFCE}" type="sibTrans" cxnId="{92275088-4024-4134-90F8-3CA5C42D1DF6}">
      <dgm:prSet/>
      <dgm:spPr/>
      <dgm:t>
        <a:bodyPr/>
        <a:lstStyle/>
        <a:p>
          <a:endParaRPr lang="en-US"/>
        </a:p>
      </dgm:t>
    </dgm:pt>
    <dgm:pt modelId="{C62B21AC-58CB-415A-8C57-9455AE0B8C68}">
      <dgm:prSet/>
      <dgm:spPr>
        <a:solidFill>
          <a:schemeClr val="bg1"/>
        </a:solidFill>
      </dgm:spPr>
      <dgm:t>
        <a:bodyPr/>
        <a:lstStyle/>
        <a:p>
          <a:r>
            <a:rPr lang="en-US" dirty="0"/>
            <a:t>Procedure Description</a:t>
          </a:r>
        </a:p>
      </dgm:t>
    </dgm:pt>
    <dgm:pt modelId="{E6E45E55-67BB-4BCA-9B20-80575BB5D76E}" type="parTrans" cxnId="{26936083-4920-4950-ACF0-1DA933913426}">
      <dgm:prSet/>
      <dgm:spPr/>
      <dgm:t>
        <a:bodyPr/>
        <a:lstStyle/>
        <a:p>
          <a:endParaRPr lang="en-US"/>
        </a:p>
      </dgm:t>
    </dgm:pt>
    <dgm:pt modelId="{FB3D6F89-C6C8-4052-876E-C943034B2DAD}" type="sibTrans" cxnId="{26936083-4920-4950-ACF0-1DA933913426}">
      <dgm:prSet/>
      <dgm:spPr/>
      <dgm:t>
        <a:bodyPr/>
        <a:lstStyle/>
        <a:p>
          <a:endParaRPr lang="en-US"/>
        </a:p>
      </dgm:t>
    </dgm:pt>
    <dgm:pt modelId="{4803BD4C-7615-4E56-AD48-C8B64DBB3A16}">
      <dgm:prSet/>
      <dgm:spPr>
        <a:solidFill>
          <a:schemeClr val="bg1"/>
        </a:solidFill>
      </dgm:spPr>
      <dgm:t>
        <a:bodyPr/>
        <a:lstStyle/>
        <a:p>
          <a:r>
            <a:rPr lang="en-US" dirty="0"/>
            <a:t>Procedure Disposition</a:t>
          </a:r>
        </a:p>
      </dgm:t>
    </dgm:pt>
    <dgm:pt modelId="{77676868-1A37-4BBE-9518-2031B13D059C}" type="parTrans" cxnId="{5DA4676E-8412-4FD9-B50A-EB09E269550D}">
      <dgm:prSet/>
      <dgm:spPr/>
      <dgm:t>
        <a:bodyPr/>
        <a:lstStyle/>
        <a:p>
          <a:endParaRPr lang="en-US"/>
        </a:p>
      </dgm:t>
    </dgm:pt>
    <dgm:pt modelId="{D655EC7E-F5E8-42E3-A826-DE5FF8EDCB93}" type="sibTrans" cxnId="{5DA4676E-8412-4FD9-B50A-EB09E269550D}">
      <dgm:prSet/>
      <dgm:spPr/>
      <dgm:t>
        <a:bodyPr/>
        <a:lstStyle/>
        <a:p>
          <a:endParaRPr lang="en-US"/>
        </a:p>
      </dgm:t>
    </dgm:pt>
    <dgm:pt modelId="{9A3FC96D-478F-48EB-8898-56C64B6AEDD2}">
      <dgm:prSet/>
      <dgm:spPr>
        <a:solidFill>
          <a:schemeClr val="bg1"/>
        </a:solidFill>
      </dgm:spPr>
      <dgm:t>
        <a:bodyPr/>
        <a:lstStyle/>
        <a:p>
          <a:r>
            <a:rPr lang="en-US" dirty="0"/>
            <a:t>Procedure Est. Blood Loss</a:t>
          </a:r>
        </a:p>
      </dgm:t>
    </dgm:pt>
    <dgm:pt modelId="{96F39BB7-D709-4844-B05D-94FBD566BB32}" type="parTrans" cxnId="{DCF68878-8446-4EB4-BF17-41E8DB69426B}">
      <dgm:prSet/>
      <dgm:spPr/>
      <dgm:t>
        <a:bodyPr/>
        <a:lstStyle/>
        <a:p>
          <a:endParaRPr lang="en-US"/>
        </a:p>
      </dgm:t>
    </dgm:pt>
    <dgm:pt modelId="{34AB054B-5F12-42CE-B794-EE4BDACBD7AB}" type="sibTrans" cxnId="{DCF68878-8446-4EB4-BF17-41E8DB69426B}">
      <dgm:prSet/>
      <dgm:spPr/>
      <dgm:t>
        <a:bodyPr/>
        <a:lstStyle/>
        <a:p>
          <a:endParaRPr lang="en-US"/>
        </a:p>
      </dgm:t>
    </dgm:pt>
    <dgm:pt modelId="{7D9A65D9-9CF3-4DFE-AAEE-185EBBCFC798}">
      <dgm:prSet/>
      <dgm:spPr>
        <a:solidFill>
          <a:schemeClr val="bg1"/>
        </a:solidFill>
      </dgm:spPr>
      <dgm:t>
        <a:bodyPr/>
        <a:lstStyle/>
        <a:p>
          <a:r>
            <a:rPr lang="en-US" dirty="0"/>
            <a:t>Procedure Findings</a:t>
          </a:r>
        </a:p>
      </dgm:t>
    </dgm:pt>
    <dgm:pt modelId="{4CDF98C0-7579-498C-B78E-43F0A1223E1E}" type="parTrans" cxnId="{2457193D-9B32-4108-8600-08124BA8A2D5}">
      <dgm:prSet/>
      <dgm:spPr/>
      <dgm:t>
        <a:bodyPr/>
        <a:lstStyle/>
        <a:p>
          <a:endParaRPr lang="en-US"/>
        </a:p>
      </dgm:t>
    </dgm:pt>
    <dgm:pt modelId="{36C36B1E-78BF-49FF-80CC-11B554744EE2}" type="sibTrans" cxnId="{2457193D-9B32-4108-8600-08124BA8A2D5}">
      <dgm:prSet/>
      <dgm:spPr/>
      <dgm:t>
        <a:bodyPr/>
        <a:lstStyle/>
        <a:p>
          <a:endParaRPr lang="en-US"/>
        </a:p>
      </dgm:t>
    </dgm:pt>
    <dgm:pt modelId="{6DBC3CFB-DD88-43B1-9FBB-A1770CFC1780}">
      <dgm:prSet/>
      <dgm:spPr>
        <a:solidFill>
          <a:schemeClr val="bg1"/>
        </a:solidFill>
      </dgm:spPr>
      <dgm:t>
        <a:bodyPr/>
        <a:lstStyle/>
        <a:p>
          <a:r>
            <a:rPr lang="en-US" dirty="0"/>
            <a:t>Procedure Implants</a:t>
          </a:r>
        </a:p>
      </dgm:t>
    </dgm:pt>
    <dgm:pt modelId="{F73EA06E-0842-4F9F-A29B-9573805A3EEC}" type="parTrans" cxnId="{57BFB368-82AA-403A-ADF2-9746E231938C}">
      <dgm:prSet/>
      <dgm:spPr/>
      <dgm:t>
        <a:bodyPr/>
        <a:lstStyle/>
        <a:p>
          <a:endParaRPr lang="en-US"/>
        </a:p>
      </dgm:t>
    </dgm:pt>
    <dgm:pt modelId="{B0CE3A28-F53D-474B-B7FE-377AA34C25DE}" type="sibTrans" cxnId="{57BFB368-82AA-403A-ADF2-9746E231938C}">
      <dgm:prSet/>
      <dgm:spPr/>
      <dgm:t>
        <a:bodyPr/>
        <a:lstStyle/>
        <a:p>
          <a:endParaRPr lang="en-US"/>
        </a:p>
      </dgm:t>
    </dgm:pt>
    <dgm:pt modelId="{14C10A37-EB69-4853-A0E1-2D1AE5E9B4D4}">
      <dgm:prSet/>
      <dgm:spPr>
        <a:solidFill>
          <a:schemeClr val="bg1"/>
        </a:solidFill>
      </dgm:spPr>
      <dgm:t>
        <a:bodyPr/>
        <a:lstStyle/>
        <a:p>
          <a:r>
            <a:rPr lang="en-US" dirty="0"/>
            <a:t>Procedure Indications</a:t>
          </a:r>
        </a:p>
      </dgm:t>
    </dgm:pt>
    <dgm:pt modelId="{25134D3A-15B8-471E-9621-A7CE4A72E8C9}" type="parTrans" cxnId="{43B62541-23C4-4209-9482-137360202BE9}">
      <dgm:prSet/>
      <dgm:spPr/>
      <dgm:t>
        <a:bodyPr/>
        <a:lstStyle/>
        <a:p>
          <a:endParaRPr lang="en-US"/>
        </a:p>
      </dgm:t>
    </dgm:pt>
    <dgm:pt modelId="{28F485E2-FA44-4BCD-8A79-004DC458194B}" type="sibTrans" cxnId="{43B62541-23C4-4209-9482-137360202BE9}">
      <dgm:prSet/>
      <dgm:spPr/>
      <dgm:t>
        <a:bodyPr/>
        <a:lstStyle/>
        <a:p>
          <a:endParaRPr lang="en-US"/>
        </a:p>
      </dgm:t>
    </dgm:pt>
    <dgm:pt modelId="{FFC783FF-AAE0-47BB-B868-CE1BC5526685}">
      <dgm:prSet/>
      <dgm:spPr>
        <a:solidFill>
          <a:schemeClr val="bg1"/>
        </a:solidFill>
      </dgm:spPr>
      <dgm:t>
        <a:bodyPr/>
        <a:lstStyle/>
        <a:p>
          <a:r>
            <a:rPr lang="en-US" dirty="0"/>
            <a:t>Procedure Specimens</a:t>
          </a:r>
        </a:p>
      </dgm:t>
    </dgm:pt>
    <dgm:pt modelId="{D1625E3B-A691-42E3-995C-A1FAB6BAAB40}" type="parTrans" cxnId="{E64ECA5B-A989-43A8-97ED-23A1407DAE6C}">
      <dgm:prSet/>
      <dgm:spPr/>
      <dgm:t>
        <a:bodyPr/>
        <a:lstStyle/>
        <a:p>
          <a:endParaRPr lang="en-US"/>
        </a:p>
      </dgm:t>
    </dgm:pt>
    <dgm:pt modelId="{9D4C3F0C-2E8B-4A06-A3FF-B6C0E97AD9C5}" type="sibTrans" cxnId="{E64ECA5B-A989-43A8-97ED-23A1407DAE6C}">
      <dgm:prSet/>
      <dgm:spPr/>
      <dgm:t>
        <a:bodyPr/>
        <a:lstStyle/>
        <a:p>
          <a:endParaRPr lang="en-US"/>
        </a:p>
      </dgm:t>
    </dgm:pt>
    <dgm:pt modelId="{62839F1F-2A4F-4D89-827A-D089F5E758B3}">
      <dgm:prSet/>
      <dgm:spPr>
        <a:solidFill>
          <a:schemeClr val="accent4">
            <a:lumMod val="40000"/>
            <a:lumOff val="60000"/>
          </a:schemeClr>
        </a:solidFill>
      </dgm:spPr>
      <dgm:t>
        <a:bodyPr/>
        <a:lstStyle/>
        <a:p>
          <a:r>
            <a:rPr lang="en-US" dirty="0"/>
            <a:t>Procedures</a:t>
          </a:r>
        </a:p>
      </dgm:t>
    </dgm:pt>
    <dgm:pt modelId="{ED10A209-8995-442A-BED3-C15F5CAAC067}" type="parTrans" cxnId="{7E6A184F-41B5-4930-8A19-D08C5F675FAE}">
      <dgm:prSet/>
      <dgm:spPr/>
      <dgm:t>
        <a:bodyPr/>
        <a:lstStyle/>
        <a:p>
          <a:endParaRPr lang="en-US"/>
        </a:p>
      </dgm:t>
    </dgm:pt>
    <dgm:pt modelId="{AD83CB0D-B662-4FCE-BB64-073C04BF079F}" type="sibTrans" cxnId="{7E6A184F-41B5-4930-8A19-D08C5F675FAE}">
      <dgm:prSet/>
      <dgm:spPr/>
      <dgm:t>
        <a:bodyPr/>
        <a:lstStyle/>
        <a:p>
          <a:endParaRPr lang="en-US"/>
        </a:p>
      </dgm:t>
    </dgm:pt>
    <dgm:pt modelId="{7425CACA-D5B0-4977-B431-85245D3937B8}">
      <dgm:prSet/>
      <dgm:spPr>
        <a:solidFill>
          <a:schemeClr val="bg1"/>
        </a:solidFill>
      </dgm:spPr>
      <dgm:t>
        <a:bodyPr/>
        <a:lstStyle/>
        <a:p>
          <a:r>
            <a:rPr lang="en-US" dirty="0"/>
            <a:t>Reason for Referral</a:t>
          </a:r>
        </a:p>
      </dgm:t>
    </dgm:pt>
    <dgm:pt modelId="{ED4CA629-6580-4064-9AFE-A8CAA433A7C9}" type="parTrans" cxnId="{A1948BB3-DEBB-4B37-94F2-4959B4E1676A}">
      <dgm:prSet/>
      <dgm:spPr/>
      <dgm:t>
        <a:bodyPr/>
        <a:lstStyle/>
        <a:p>
          <a:endParaRPr lang="en-US"/>
        </a:p>
      </dgm:t>
    </dgm:pt>
    <dgm:pt modelId="{982586F7-4004-4827-9302-CC763CFB8179}" type="sibTrans" cxnId="{A1948BB3-DEBB-4B37-94F2-4959B4E1676A}">
      <dgm:prSet/>
      <dgm:spPr/>
      <dgm:t>
        <a:bodyPr/>
        <a:lstStyle/>
        <a:p>
          <a:endParaRPr lang="en-US"/>
        </a:p>
      </dgm:t>
    </dgm:pt>
    <dgm:pt modelId="{8EDBA3CC-4E61-4A5E-B5ED-D210B28C2F30}">
      <dgm:prSet/>
      <dgm:spPr>
        <a:solidFill>
          <a:schemeClr val="accent4"/>
        </a:solidFill>
      </dgm:spPr>
      <dgm:t>
        <a:bodyPr/>
        <a:lstStyle/>
        <a:p>
          <a:r>
            <a:rPr lang="en-US" dirty="0"/>
            <a:t>Reason for Visit</a:t>
          </a:r>
        </a:p>
      </dgm:t>
    </dgm:pt>
    <dgm:pt modelId="{304FE0ED-BD4D-4BAC-A307-C43473ADE106}" type="parTrans" cxnId="{705C9325-A40E-40F3-A366-DDDAD1C6E3CC}">
      <dgm:prSet/>
      <dgm:spPr/>
      <dgm:t>
        <a:bodyPr/>
        <a:lstStyle/>
        <a:p>
          <a:endParaRPr lang="en-US"/>
        </a:p>
      </dgm:t>
    </dgm:pt>
    <dgm:pt modelId="{98753120-D6C9-43B4-ADCE-F1535FFE68A5}" type="sibTrans" cxnId="{705C9325-A40E-40F3-A366-DDDAD1C6E3CC}">
      <dgm:prSet/>
      <dgm:spPr/>
      <dgm:t>
        <a:bodyPr/>
        <a:lstStyle/>
        <a:p>
          <a:endParaRPr lang="en-US"/>
        </a:p>
      </dgm:t>
    </dgm:pt>
    <dgm:pt modelId="{C9E2024B-6F77-4688-A4EA-F05F96549450}">
      <dgm:prSet/>
      <dgm:spPr>
        <a:solidFill>
          <a:schemeClr val="accent4">
            <a:lumMod val="40000"/>
            <a:lumOff val="60000"/>
          </a:schemeClr>
        </a:solidFill>
      </dgm:spPr>
      <dgm:t>
        <a:bodyPr/>
        <a:lstStyle/>
        <a:p>
          <a:r>
            <a:rPr lang="en-US" dirty="0"/>
            <a:t>Results</a:t>
          </a:r>
        </a:p>
      </dgm:t>
    </dgm:pt>
    <dgm:pt modelId="{0A244345-63D5-4C14-BC3A-4FBD036916BB}" type="parTrans" cxnId="{7C219BCB-58E0-49DD-BDA9-CF37BB520259}">
      <dgm:prSet/>
      <dgm:spPr/>
      <dgm:t>
        <a:bodyPr/>
        <a:lstStyle/>
        <a:p>
          <a:endParaRPr lang="en-US"/>
        </a:p>
      </dgm:t>
    </dgm:pt>
    <dgm:pt modelId="{D3B57FF3-9D5B-4D2B-AA1B-46A0E1A02EC4}" type="sibTrans" cxnId="{7C219BCB-58E0-49DD-BDA9-CF37BB520259}">
      <dgm:prSet/>
      <dgm:spPr/>
      <dgm:t>
        <a:bodyPr/>
        <a:lstStyle/>
        <a:p>
          <a:endParaRPr lang="en-US"/>
        </a:p>
      </dgm:t>
    </dgm:pt>
    <dgm:pt modelId="{57FB0B1B-F7B0-4569-AD70-4EEBB78505D8}">
      <dgm:prSet/>
      <dgm:spPr>
        <a:solidFill>
          <a:schemeClr val="accent4">
            <a:lumMod val="40000"/>
            <a:lumOff val="60000"/>
          </a:schemeClr>
        </a:solidFill>
      </dgm:spPr>
      <dgm:t>
        <a:bodyPr/>
        <a:lstStyle/>
        <a:p>
          <a:r>
            <a:rPr lang="en-US" dirty="0"/>
            <a:t>Review of Systems</a:t>
          </a:r>
        </a:p>
      </dgm:t>
    </dgm:pt>
    <dgm:pt modelId="{07C6EFD9-A1DA-44BE-B04D-98C33B2A9158}" type="parTrans" cxnId="{D1A54D07-2954-43E5-BA41-FB2057B84AE8}">
      <dgm:prSet/>
      <dgm:spPr/>
      <dgm:t>
        <a:bodyPr/>
        <a:lstStyle/>
        <a:p>
          <a:endParaRPr lang="en-US"/>
        </a:p>
      </dgm:t>
    </dgm:pt>
    <dgm:pt modelId="{119B0D16-C9C7-4825-9416-E3945192F1CE}" type="sibTrans" cxnId="{D1A54D07-2954-43E5-BA41-FB2057B84AE8}">
      <dgm:prSet/>
      <dgm:spPr/>
      <dgm:t>
        <a:bodyPr/>
        <a:lstStyle/>
        <a:p>
          <a:endParaRPr lang="en-US"/>
        </a:p>
      </dgm:t>
    </dgm:pt>
    <dgm:pt modelId="{5634D7D5-6891-4EC8-9A4B-9EF18254344C}">
      <dgm:prSet/>
      <dgm:spPr>
        <a:solidFill>
          <a:schemeClr val="accent4">
            <a:lumMod val="40000"/>
            <a:lumOff val="60000"/>
          </a:schemeClr>
        </a:solidFill>
      </dgm:spPr>
      <dgm:t>
        <a:bodyPr/>
        <a:lstStyle/>
        <a:p>
          <a:r>
            <a:rPr lang="en-US" dirty="0"/>
            <a:t>Social History</a:t>
          </a:r>
        </a:p>
      </dgm:t>
    </dgm:pt>
    <dgm:pt modelId="{35485650-4088-464D-9A85-54E5EB526A55}" type="parTrans" cxnId="{0E131537-4D21-453E-A406-B6D79666D14C}">
      <dgm:prSet/>
      <dgm:spPr/>
      <dgm:t>
        <a:bodyPr/>
        <a:lstStyle/>
        <a:p>
          <a:endParaRPr lang="en-US"/>
        </a:p>
      </dgm:t>
    </dgm:pt>
    <dgm:pt modelId="{A44EF8B2-0892-4C1A-96BC-3E348242FB85}" type="sibTrans" cxnId="{0E131537-4D21-453E-A406-B6D79666D14C}">
      <dgm:prSet/>
      <dgm:spPr/>
      <dgm:t>
        <a:bodyPr/>
        <a:lstStyle/>
        <a:p>
          <a:endParaRPr lang="en-US"/>
        </a:p>
      </dgm:t>
    </dgm:pt>
    <dgm:pt modelId="{FC0499D9-6D38-4CE5-A523-8DCDA5AB2BD2}">
      <dgm:prSet/>
      <dgm:spPr>
        <a:solidFill>
          <a:schemeClr val="bg1"/>
        </a:solidFill>
      </dgm:spPr>
      <dgm:t>
        <a:bodyPr/>
        <a:lstStyle/>
        <a:p>
          <a:r>
            <a:rPr lang="en-US" dirty="0"/>
            <a:t>Subjective</a:t>
          </a:r>
        </a:p>
      </dgm:t>
    </dgm:pt>
    <dgm:pt modelId="{95296489-1E8C-4825-AE51-7F19749732AA}" type="parTrans" cxnId="{9C71D06D-FE50-49F9-9B61-D54E91F6479E}">
      <dgm:prSet/>
      <dgm:spPr/>
      <dgm:t>
        <a:bodyPr/>
        <a:lstStyle/>
        <a:p>
          <a:endParaRPr lang="en-US"/>
        </a:p>
      </dgm:t>
    </dgm:pt>
    <dgm:pt modelId="{44540E21-2C40-40D4-AD65-710F24DA5A43}" type="sibTrans" cxnId="{9C71D06D-FE50-49F9-9B61-D54E91F6479E}">
      <dgm:prSet/>
      <dgm:spPr/>
      <dgm:t>
        <a:bodyPr/>
        <a:lstStyle/>
        <a:p>
          <a:endParaRPr lang="en-US"/>
        </a:p>
      </dgm:t>
    </dgm:pt>
    <dgm:pt modelId="{5B3044D3-B89C-4050-A316-44B6957514E2}">
      <dgm:prSet/>
      <dgm:spPr>
        <a:solidFill>
          <a:schemeClr val="bg1"/>
        </a:solidFill>
      </dgm:spPr>
      <dgm:t>
        <a:bodyPr/>
        <a:lstStyle/>
        <a:p>
          <a:r>
            <a:rPr lang="en-US" dirty="0"/>
            <a:t>Surgery Description</a:t>
          </a:r>
        </a:p>
      </dgm:t>
    </dgm:pt>
    <dgm:pt modelId="{B575C77A-D9B8-4C49-8F87-EEFEFE2BDA57}" type="parTrans" cxnId="{C25A79F1-A985-4276-A8EE-720D7A4F235B}">
      <dgm:prSet/>
      <dgm:spPr/>
      <dgm:t>
        <a:bodyPr/>
        <a:lstStyle/>
        <a:p>
          <a:endParaRPr lang="en-US"/>
        </a:p>
      </dgm:t>
    </dgm:pt>
    <dgm:pt modelId="{671D0746-3BA6-41B0-94CD-DFE0E896A172}" type="sibTrans" cxnId="{C25A79F1-A985-4276-A8EE-720D7A4F235B}">
      <dgm:prSet/>
      <dgm:spPr/>
      <dgm:t>
        <a:bodyPr/>
        <a:lstStyle/>
        <a:p>
          <a:endParaRPr lang="en-US"/>
        </a:p>
      </dgm:t>
    </dgm:pt>
    <dgm:pt modelId="{671BE9F7-4A0E-4589-B720-79465E4F795A}">
      <dgm:prSet/>
      <dgm:spPr>
        <a:solidFill>
          <a:schemeClr val="bg1"/>
        </a:solidFill>
      </dgm:spPr>
      <dgm:t>
        <a:bodyPr/>
        <a:lstStyle/>
        <a:p>
          <a:r>
            <a:rPr lang="en-US" dirty="0"/>
            <a:t>Surgical Drains</a:t>
          </a:r>
        </a:p>
      </dgm:t>
    </dgm:pt>
    <dgm:pt modelId="{42DB36E1-5424-4A1C-8CDA-A161DF3F3FA3}" type="parTrans" cxnId="{AA287F50-2BA7-4EB4-ACB1-9CC2B583791C}">
      <dgm:prSet/>
      <dgm:spPr/>
      <dgm:t>
        <a:bodyPr/>
        <a:lstStyle/>
        <a:p>
          <a:endParaRPr lang="en-US"/>
        </a:p>
      </dgm:t>
    </dgm:pt>
    <dgm:pt modelId="{F24E0A2C-6499-4485-B6D1-F10EB9ADFF52}" type="sibTrans" cxnId="{AA287F50-2BA7-4EB4-ACB1-9CC2B583791C}">
      <dgm:prSet/>
      <dgm:spPr/>
      <dgm:t>
        <a:bodyPr/>
        <a:lstStyle/>
        <a:p>
          <a:endParaRPr lang="en-US"/>
        </a:p>
      </dgm:t>
    </dgm:pt>
    <dgm:pt modelId="{78036449-3659-416C-99DA-7D8CC978B69B}">
      <dgm:prSet/>
      <dgm:spPr>
        <a:solidFill>
          <a:schemeClr val="accent4">
            <a:lumMod val="40000"/>
            <a:lumOff val="60000"/>
          </a:schemeClr>
        </a:solidFill>
      </dgm:spPr>
      <dgm:t>
        <a:bodyPr/>
        <a:lstStyle/>
        <a:p>
          <a:r>
            <a:rPr lang="en-US" dirty="0"/>
            <a:t>Vital Signs</a:t>
          </a:r>
        </a:p>
      </dgm:t>
    </dgm:pt>
    <dgm:pt modelId="{FC98D35A-A9DB-43F1-AA10-214999D526C0}" type="parTrans" cxnId="{D2DDD4FA-9BFC-4510-A7BB-3847DFDE15A1}">
      <dgm:prSet/>
      <dgm:spPr/>
      <dgm:t>
        <a:bodyPr/>
        <a:lstStyle/>
        <a:p>
          <a:endParaRPr lang="en-US"/>
        </a:p>
      </dgm:t>
    </dgm:pt>
    <dgm:pt modelId="{919F3A72-517B-4F48-8814-DD3664270CF6}" type="sibTrans" cxnId="{D2DDD4FA-9BFC-4510-A7BB-3847DFDE15A1}">
      <dgm:prSet/>
      <dgm:spPr/>
      <dgm:t>
        <a:bodyPr/>
        <a:lstStyle/>
        <a:p>
          <a:endParaRPr lang="en-US"/>
        </a:p>
      </dgm:t>
    </dgm:pt>
    <dgm:pt modelId="{922AC557-565E-4DB5-8749-0AD586991661}">
      <dgm:prSet/>
      <dgm:spPr>
        <a:solidFill>
          <a:schemeClr val="accent4">
            <a:lumMod val="40000"/>
            <a:lumOff val="60000"/>
          </a:schemeClr>
        </a:solidFill>
      </dgm:spPr>
      <dgm:t>
        <a:bodyPr/>
        <a:lstStyle/>
        <a:p>
          <a:r>
            <a:rPr lang="en-US" dirty="0"/>
            <a:t>History Present Illness</a:t>
          </a:r>
        </a:p>
      </dgm:t>
    </dgm:pt>
    <dgm:pt modelId="{242B66FF-437D-4D71-9A2E-2990FC57E9A0}" type="parTrans" cxnId="{4BFDB172-DA10-4F1E-90B4-BF6F4155F1E8}">
      <dgm:prSet/>
      <dgm:spPr/>
      <dgm:t>
        <a:bodyPr/>
        <a:lstStyle/>
        <a:p>
          <a:endParaRPr lang="en-US"/>
        </a:p>
      </dgm:t>
    </dgm:pt>
    <dgm:pt modelId="{CDD7D915-A8E4-4C3B-B886-5288BF2004EB}" type="sibTrans" cxnId="{4BFDB172-DA10-4F1E-90B4-BF6F4155F1E8}">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7550D05B-C57B-4BF2-98A0-F6F938B15104}" type="pres">
      <dgm:prSet presAssocID="{78A997BC-B0FD-4C2B-A687-6EC00ACE7D26}" presName="node" presStyleLbl="node1" presStyleIdx="0" presStyleCnt="70">
        <dgm:presLayoutVars>
          <dgm:bulletEnabled val="1"/>
        </dgm:presLayoutVars>
      </dgm:prSet>
      <dgm:spPr/>
    </dgm:pt>
    <dgm:pt modelId="{D32334C6-1354-42B8-884A-A5B00A403227}" type="pres">
      <dgm:prSet presAssocID="{33134F14-DC25-4CB1-A227-B230A8EA1243}" presName="sibTrans" presStyleCnt="0"/>
      <dgm:spPr/>
    </dgm:pt>
    <dgm:pt modelId="{BAC14D23-EC3E-4D27-9119-0F7040F92BC2}" type="pres">
      <dgm:prSet presAssocID="{AD80C871-9479-4BFE-9B9A-0E61DEE0D50C}" presName="node" presStyleLbl="node1" presStyleIdx="1" presStyleCnt="70">
        <dgm:presLayoutVars>
          <dgm:bulletEnabled val="1"/>
        </dgm:presLayoutVars>
      </dgm:prSet>
      <dgm:spPr/>
    </dgm:pt>
    <dgm:pt modelId="{5EFEDA37-524C-4DAC-8C78-8C58C7C0893A}" type="pres">
      <dgm:prSet presAssocID="{AB9F0FD6-07B1-475D-B4E2-9878B459C8BB}" presName="sibTrans" presStyleCnt="0"/>
      <dgm:spPr/>
    </dgm:pt>
    <dgm:pt modelId="{226C61D6-133E-4CD2-ADAC-A992243958F1}" type="pres">
      <dgm:prSet presAssocID="{9AD68664-CCE1-48EF-9FA3-1AD99F5D1F69}" presName="node" presStyleLbl="node1" presStyleIdx="2" presStyleCnt="70">
        <dgm:presLayoutVars>
          <dgm:bulletEnabled val="1"/>
        </dgm:presLayoutVars>
      </dgm:prSet>
      <dgm:spPr/>
    </dgm:pt>
    <dgm:pt modelId="{F6BAAF2C-31C2-4FDC-81BE-AC36814AC3D5}" type="pres">
      <dgm:prSet presAssocID="{53DAC7B0-84AC-4568-A774-245859AE5835}" presName="sibTrans" presStyleCnt="0"/>
      <dgm:spPr/>
    </dgm:pt>
    <dgm:pt modelId="{DC2CCBAA-7686-49AD-84C0-DE92CF995049}" type="pres">
      <dgm:prSet presAssocID="{35D39FD4-0C06-4081-82FB-F6E9BA9AF83A}" presName="node" presStyleLbl="node1" presStyleIdx="3" presStyleCnt="70">
        <dgm:presLayoutVars>
          <dgm:bulletEnabled val="1"/>
        </dgm:presLayoutVars>
      </dgm:prSet>
      <dgm:spPr/>
    </dgm:pt>
    <dgm:pt modelId="{810A970C-5D13-4AB1-A0D9-1514CB7E72ED}" type="pres">
      <dgm:prSet presAssocID="{6D59DB65-93E6-4C1A-8518-3B2502942632}" presName="sibTrans" presStyleCnt="0"/>
      <dgm:spPr/>
    </dgm:pt>
    <dgm:pt modelId="{04660390-1F6F-4E15-A3BA-C41120C6CA81}" type="pres">
      <dgm:prSet presAssocID="{F3CAE342-9CAC-4892-98B4-EF695D43CC7B}" presName="node" presStyleLbl="node1" presStyleIdx="4" presStyleCnt="70">
        <dgm:presLayoutVars>
          <dgm:bulletEnabled val="1"/>
        </dgm:presLayoutVars>
      </dgm:prSet>
      <dgm:spPr/>
    </dgm:pt>
    <dgm:pt modelId="{D4F32D2C-05FF-4135-8DEB-E6FE7E72BD2F}" type="pres">
      <dgm:prSet presAssocID="{738B744A-4289-4641-8F9E-1AD519745116}" presName="sibTrans" presStyleCnt="0"/>
      <dgm:spPr/>
    </dgm:pt>
    <dgm:pt modelId="{D0265832-2002-49A4-B24F-C826BBE7CD41}" type="pres">
      <dgm:prSet presAssocID="{C9DCADAC-16E3-4670-AE44-4203628257BA}" presName="node" presStyleLbl="node1" presStyleIdx="5" presStyleCnt="70">
        <dgm:presLayoutVars>
          <dgm:bulletEnabled val="1"/>
        </dgm:presLayoutVars>
      </dgm:prSet>
      <dgm:spPr/>
    </dgm:pt>
    <dgm:pt modelId="{377DC7C1-BA7C-468A-8923-286BA2AC3D99}" type="pres">
      <dgm:prSet presAssocID="{D58CF003-1E00-48BB-9658-55666B279B00}" presName="sibTrans" presStyleCnt="0"/>
      <dgm:spPr/>
    </dgm:pt>
    <dgm:pt modelId="{7BE9C1ED-F9FA-4AF2-8A38-AD58AEEC2837}" type="pres">
      <dgm:prSet presAssocID="{67195ECB-7FD0-4104-96C2-8781EB673704}" presName="node" presStyleLbl="node1" presStyleIdx="6" presStyleCnt="70">
        <dgm:presLayoutVars>
          <dgm:bulletEnabled val="1"/>
        </dgm:presLayoutVars>
      </dgm:prSet>
      <dgm:spPr/>
    </dgm:pt>
    <dgm:pt modelId="{99AAC58F-A665-462D-A0A9-03194794BB57}" type="pres">
      <dgm:prSet presAssocID="{12A1CCA6-4F29-469E-A501-FF8FA8AC5E6B}" presName="sibTrans" presStyleCnt="0"/>
      <dgm:spPr/>
    </dgm:pt>
    <dgm:pt modelId="{E95460B9-805F-4DB1-8075-1E44BC53110F}" type="pres">
      <dgm:prSet presAssocID="{3C5CB645-0504-4740-B7BE-B4E676E24224}" presName="node" presStyleLbl="node1" presStyleIdx="7" presStyleCnt="70">
        <dgm:presLayoutVars>
          <dgm:bulletEnabled val="1"/>
        </dgm:presLayoutVars>
      </dgm:prSet>
      <dgm:spPr/>
    </dgm:pt>
    <dgm:pt modelId="{DEDBE5C7-1EB8-4A3C-A4A0-784CEFDEDB53}" type="pres">
      <dgm:prSet presAssocID="{8A74DDDC-AA5D-485F-BF55-D62E68BC0106}" presName="sibTrans" presStyleCnt="0"/>
      <dgm:spPr/>
    </dgm:pt>
    <dgm:pt modelId="{4F6CD892-6851-4C7C-A75C-33622E98FAF1}" type="pres">
      <dgm:prSet presAssocID="{00F18BA4-AEDE-4583-B87F-1CFF0C1963BE}" presName="node" presStyleLbl="node1" presStyleIdx="8" presStyleCnt="70">
        <dgm:presLayoutVars>
          <dgm:bulletEnabled val="1"/>
        </dgm:presLayoutVars>
      </dgm:prSet>
      <dgm:spPr/>
    </dgm:pt>
    <dgm:pt modelId="{B941C2AD-9260-46B0-8DA7-142633C961C1}" type="pres">
      <dgm:prSet presAssocID="{220AC6AF-F2BC-4DFE-A355-B83DCB28A0A6}" presName="sibTrans" presStyleCnt="0"/>
      <dgm:spPr/>
    </dgm:pt>
    <dgm:pt modelId="{E857D808-DD8F-4FB0-BDE0-ED444186DA03}" type="pres">
      <dgm:prSet presAssocID="{5C5A79F6-3BA7-480F-B134-DB302E8CE802}" presName="node" presStyleLbl="node1" presStyleIdx="9" presStyleCnt="70">
        <dgm:presLayoutVars>
          <dgm:bulletEnabled val="1"/>
        </dgm:presLayoutVars>
      </dgm:prSet>
      <dgm:spPr/>
    </dgm:pt>
    <dgm:pt modelId="{40AF66FC-7551-4D2D-9BE2-019EB8DD3491}" type="pres">
      <dgm:prSet presAssocID="{088636FB-45FA-4F73-832A-99A08B0479A8}" presName="sibTrans" presStyleCnt="0"/>
      <dgm:spPr/>
    </dgm:pt>
    <dgm:pt modelId="{B11170F2-9A50-423B-98B7-A28DBBCAA2AC}" type="pres">
      <dgm:prSet presAssocID="{082D0266-9B43-4958-BB0E-31602CFAB5B0}" presName="node" presStyleLbl="node1" presStyleIdx="10" presStyleCnt="70">
        <dgm:presLayoutVars>
          <dgm:bulletEnabled val="1"/>
        </dgm:presLayoutVars>
      </dgm:prSet>
      <dgm:spPr/>
    </dgm:pt>
    <dgm:pt modelId="{05AC53CD-39BA-48B8-9353-6FE4ACB4537F}" type="pres">
      <dgm:prSet presAssocID="{F0ADE4E8-B8C2-46BC-A158-F8B665C44C9A}" presName="sibTrans" presStyleCnt="0"/>
      <dgm:spPr/>
    </dgm:pt>
    <dgm:pt modelId="{DAC0B4A1-B345-4DDF-A5B9-03EB5EF8A696}" type="pres">
      <dgm:prSet presAssocID="{8C4223E5-9326-4839-96FC-62501E1AAC73}" presName="node" presStyleLbl="node1" presStyleIdx="11" presStyleCnt="70">
        <dgm:presLayoutVars>
          <dgm:bulletEnabled val="1"/>
        </dgm:presLayoutVars>
      </dgm:prSet>
      <dgm:spPr/>
    </dgm:pt>
    <dgm:pt modelId="{FB157109-38DD-4A90-8F9C-80A223C51880}" type="pres">
      <dgm:prSet presAssocID="{F04CEC04-1771-4213-BBF5-8C3B58A292B8}" presName="sibTrans" presStyleCnt="0"/>
      <dgm:spPr/>
    </dgm:pt>
    <dgm:pt modelId="{D95507C2-94AB-4734-BAF7-8227B2AFD2A8}" type="pres">
      <dgm:prSet presAssocID="{3905686D-095B-4668-9159-8C02FF5FCA48}" presName="node" presStyleLbl="node1" presStyleIdx="12" presStyleCnt="70">
        <dgm:presLayoutVars>
          <dgm:bulletEnabled val="1"/>
        </dgm:presLayoutVars>
      </dgm:prSet>
      <dgm:spPr/>
    </dgm:pt>
    <dgm:pt modelId="{EFDD6827-27DF-445B-BF94-190FB175EC32}" type="pres">
      <dgm:prSet presAssocID="{5E5BE654-FC96-431E-80B6-06B708C98438}" presName="sibTrans" presStyleCnt="0"/>
      <dgm:spPr/>
    </dgm:pt>
    <dgm:pt modelId="{1F238430-D58B-40C6-BB37-2C3E5849C40B}" type="pres">
      <dgm:prSet presAssocID="{6B504477-A0A4-4E10-8773-C4830FEDC86E}" presName="node" presStyleLbl="node1" presStyleIdx="13" presStyleCnt="70">
        <dgm:presLayoutVars>
          <dgm:bulletEnabled val="1"/>
        </dgm:presLayoutVars>
      </dgm:prSet>
      <dgm:spPr/>
    </dgm:pt>
    <dgm:pt modelId="{C303A420-2681-418A-918F-AC2A2A36C756}" type="pres">
      <dgm:prSet presAssocID="{11772780-24C2-408D-B10A-122975AA211A}" presName="sibTrans" presStyleCnt="0"/>
      <dgm:spPr/>
    </dgm:pt>
    <dgm:pt modelId="{9E9777C7-B42F-4036-A534-333E7C36A482}" type="pres">
      <dgm:prSet presAssocID="{5133ABF2-A2C0-491D-9C6E-B65AB7ED4F8C}" presName="node" presStyleLbl="node1" presStyleIdx="14" presStyleCnt="70">
        <dgm:presLayoutVars>
          <dgm:bulletEnabled val="1"/>
        </dgm:presLayoutVars>
      </dgm:prSet>
      <dgm:spPr/>
    </dgm:pt>
    <dgm:pt modelId="{B187FE3F-68B1-46A9-8C40-68DF5BCD967D}" type="pres">
      <dgm:prSet presAssocID="{2BEEA19F-B162-4611-9531-9064399B86D9}" presName="sibTrans" presStyleCnt="0"/>
      <dgm:spPr/>
    </dgm:pt>
    <dgm:pt modelId="{2B1D77B0-0EB7-4DD1-BD66-4727A0B01104}" type="pres">
      <dgm:prSet presAssocID="{9A283E5E-81FB-4A49-AC4E-B210CC2AFD2A}" presName="node" presStyleLbl="node1" presStyleIdx="15" presStyleCnt="70">
        <dgm:presLayoutVars>
          <dgm:bulletEnabled val="1"/>
        </dgm:presLayoutVars>
      </dgm:prSet>
      <dgm:spPr/>
    </dgm:pt>
    <dgm:pt modelId="{9A419C02-7B0E-4042-A066-CFAF4847D5E5}" type="pres">
      <dgm:prSet presAssocID="{BAB582FB-81F7-4625-8400-873B92CFD3D7}" presName="sibTrans" presStyleCnt="0"/>
      <dgm:spPr/>
    </dgm:pt>
    <dgm:pt modelId="{9504D515-87BF-4517-8F45-1EDB2B33F4B1}" type="pres">
      <dgm:prSet presAssocID="{CDBC6D1A-BD3E-439F-9EE2-32011CF8E004}" presName="node" presStyleLbl="node1" presStyleIdx="16" presStyleCnt="70">
        <dgm:presLayoutVars>
          <dgm:bulletEnabled val="1"/>
        </dgm:presLayoutVars>
      </dgm:prSet>
      <dgm:spPr/>
    </dgm:pt>
    <dgm:pt modelId="{C1359203-A47A-4D3E-90FC-945DF3C9DFE2}" type="pres">
      <dgm:prSet presAssocID="{566728B4-67ED-40F5-8F49-31E359B7AFD5}" presName="sibTrans" presStyleCnt="0"/>
      <dgm:spPr/>
    </dgm:pt>
    <dgm:pt modelId="{9899F519-A68E-4A8C-8302-CC1D1DD6AB1E}" type="pres">
      <dgm:prSet presAssocID="{C5771B4A-D290-4DC2-9C26-B59766806E17}" presName="node" presStyleLbl="node1" presStyleIdx="17" presStyleCnt="70">
        <dgm:presLayoutVars>
          <dgm:bulletEnabled val="1"/>
        </dgm:presLayoutVars>
      </dgm:prSet>
      <dgm:spPr/>
    </dgm:pt>
    <dgm:pt modelId="{D53628A0-EF9E-4A2A-BA14-6E7072CEF114}" type="pres">
      <dgm:prSet presAssocID="{E774C2BE-CA5F-4BE2-9900-2AEAAF8855B3}" presName="sibTrans" presStyleCnt="0"/>
      <dgm:spPr/>
    </dgm:pt>
    <dgm:pt modelId="{F021F536-9D7F-4947-AEEC-062A2B5D86C3}" type="pres">
      <dgm:prSet presAssocID="{0CA4F111-AFF4-4B94-B672-3902EC78934E}" presName="node" presStyleLbl="node1" presStyleIdx="18" presStyleCnt="70">
        <dgm:presLayoutVars>
          <dgm:bulletEnabled val="1"/>
        </dgm:presLayoutVars>
      </dgm:prSet>
      <dgm:spPr/>
    </dgm:pt>
    <dgm:pt modelId="{4B6D1E0A-C2B6-4106-BCC0-227C1A6D87BE}" type="pres">
      <dgm:prSet presAssocID="{5F7B2889-DBC1-4323-8340-A709605AAE1E}" presName="sibTrans" presStyleCnt="0"/>
      <dgm:spPr/>
    </dgm:pt>
    <dgm:pt modelId="{214B35AE-3118-4B5A-9A04-C238D6C98BAE}" type="pres">
      <dgm:prSet presAssocID="{F121B56F-D1C5-4481-90EB-5FA35AF4BD21}" presName="node" presStyleLbl="node1" presStyleIdx="19" presStyleCnt="70">
        <dgm:presLayoutVars>
          <dgm:bulletEnabled val="1"/>
        </dgm:presLayoutVars>
      </dgm:prSet>
      <dgm:spPr/>
    </dgm:pt>
    <dgm:pt modelId="{7206E429-077A-4785-91B0-DBE3A0322F82}" type="pres">
      <dgm:prSet presAssocID="{915B65F9-FC56-468A-ABC2-CE507C33B5DE}" presName="sibTrans" presStyleCnt="0"/>
      <dgm:spPr/>
    </dgm:pt>
    <dgm:pt modelId="{CC785639-6B40-491D-A677-3465100F3D57}" type="pres">
      <dgm:prSet presAssocID="{478D3228-6C64-4678-B16A-5612B6F5734A}" presName="node" presStyleLbl="node1" presStyleIdx="20" presStyleCnt="70">
        <dgm:presLayoutVars>
          <dgm:bulletEnabled val="1"/>
        </dgm:presLayoutVars>
      </dgm:prSet>
      <dgm:spPr/>
    </dgm:pt>
    <dgm:pt modelId="{0D854B7A-31EB-4F78-AB34-68CD88DF6EB0}" type="pres">
      <dgm:prSet presAssocID="{4926CEA0-21F8-4895-A11C-8614EB7A0399}" presName="sibTrans" presStyleCnt="0"/>
      <dgm:spPr/>
    </dgm:pt>
    <dgm:pt modelId="{5D25242B-4349-4FB7-AAC9-B5E41858AFBB}" type="pres">
      <dgm:prSet presAssocID="{B02DF036-0642-4A44-A9E4-78AECA259025}" presName="node" presStyleLbl="node1" presStyleIdx="21" presStyleCnt="70">
        <dgm:presLayoutVars>
          <dgm:bulletEnabled val="1"/>
        </dgm:presLayoutVars>
      </dgm:prSet>
      <dgm:spPr/>
    </dgm:pt>
    <dgm:pt modelId="{0546CD20-C4E9-4176-BC40-4E0DFC327C2B}" type="pres">
      <dgm:prSet presAssocID="{D4540305-033C-4F13-90FD-F799DE8F9156}" presName="sibTrans" presStyleCnt="0"/>
      <dgm:spPr/>
    </dgm:pt>
    <dgm:pt modelId="{2194D030-96BD-4E5B-8CE7-714CC8EE50C0}" type="pres">
      <dgm:prSet presAssocID="{1BC9AACD-B2CB-4A24-BD79-9DD49B1EDC13}" presName="node" presStyleLbl="node1" presStyleIdx="22" presStyleCnt="70">
        <dgm:presLayoutVars>
          <dgm:bulletEnabled val="1"/>
        </dgm:presLayoutVars>
      </dgm:prSet>
      <dgm:spPr/>
    </dgm:pt>
    <dgm:pt modelId="{A19185C5-803E-4F20-B8BF-76B1874DD326}" type="pres">
      <dgm:prSet presAssocID="{45F5BFF4-A866-4D9E-988C-E831543DE539}" presName="sibTrans" presStyleCnt="0"/>
      <dgm:spPr/>
    </dgm:pt>
    <dgm:pt modelId="{7137E6A0-E010-4036-BB77-DAC821CA69C0}" type="pres">
      <dgm:prSet presAssocID="{E613F751-AA7B-4426-A4EF-DCE649030A27}" presName="node" presStyleLbl="node1" presStyleIdx="23" presStyleCnt="70">
        <dgm:presLayoutVars>
          <dgm:bulletEnabled val="1"/>
        </dgm:presLayoutVars>
      </dgm:prSet>
      <dgm:spPr/>
    </dgm:pt>
    <dgm:pt modelId="{18D4027A-9B04-41B8-B264-F860ED6E3ACF}" type="pres">
      <dgm:prSet presAssocID="{296867FA-54C8-4BA9-B9D0-4DD5DBA187D3}" presName="sibTrans" presStyleCnt="0"/>
      <dgm:spPr/>
    </dgm:pt>
    <dgm:pt modelId="{124086CA-BDD0-405E-B0D8-B9CD798E0E39}" type="pres">
      <dgm:prSet presAssocID="{333CCDF1-A395-415C-A990-F40472C9332E}" presName="node" presStyleLbl="node1" presStyleIdx="24" presStyleCnt="70">
        <dgm:presLayoutVars>
          <dgm:bulletEnabled val="1"/>
        </dgm:presLayoutVars>
      </dgm:prSet>
      <dgm:spPr/>
    </dgm:pt>
    <dgm:pt modelId="{5A1E98A5-06ED-494B-8CFF-3052BEDC62B9}" type="pres">
      <dgm:prSet presAssocID="{5AE2D25C-4437-4618-A40F-696FA7DDA91E}" presName="sibTrans" presStyleCnt="0"/>
      <dgm:spPr/>
    </dgm:pt>
    <dgm:pt modelId="{4308FFBF-619D-484B-A2C5-7B5FBD5802E5}" type="pres">
      <dgm:prSet presAssocID="{922AC557-565E-4DB5-8749-0AD586991661}" presName="node" presStyleLbl="node1" presStyleIdx="25" presStyleCnt="70">
        <dgm:presLayoutVars>
          <dgm:bulletEnabled val="1"/>
        </dgm:presLayoutVars>
      </dgm:prSet>
      <dgm:spPr/>
    </dgm:pt>
    <dgm:pt modelId="{0BDF3232-7792-4A95-8512-24005225CBCA}" type="pres">
      <dgm:prSet presAssocID="{CDD7D915-A8E4-4C3B-B886-5288BF2004EB}" presName="sibTrans" presStyleCnt="0"/>
      <dgm:spPr/>
    </dgm:pt>
    <dgm:pt modelId="{21996FE5-9303-478E-B8D4-9259ABF8EDAE}" type="pres">
      <dgm:prSet presAssocID="{BE6CA0EE-FCE6-4E22-B757-E3EF1F2B36E9}" presName="node" presStyleLbl="node1" presStyleIdx="26" presStyleCnt="70">
        <dgm:presLayoutVars>
          <dgm:bulletEnabled val="1"/>
        </dgm:presLayoutVars>
      </dgm:prSet>
      <dgm:spPr/>
    </dgm:pt>
    <dgm:pt modelId="{8DBDABC8-A668-4EB1-80D4-7EF36CE9EB20}" type="pres">
      <dgm:prSet presAssocID="{A87FC9C2-0E5F-47DE-83C0-2CE4C10DA972}" presName="sibTrans" presStyleCnt="0"/>
      <dgm:spPr/>
    </dgm:pt>
    <dgm:pt modelId="{C2D1768A-268A-49F1-BAB1-AA3B1F30D377}" type="pres">
      <dgm:prSet presAssocID="{95FF326C-2A1B-41AD-A13B-B89CABA93DE9}" presName="node" presStyleLbl="node1" presStyleIdx="27" presStyleCnt="70">
        <dgm:presLayoutVars>
          <dgm:bulletEnabled val="1"/>
        </dgm:presLayoutVars>
      </dgm:prSet>
      <dgm:spPr/>
    </dgm:pt>
    <dgm:pt modelId="{1DE848F1-FBB0-4924-8F05-3885E9DFAEB7}" type="pres">
      <dgm:prSet presAssocID="{F73221CA-3EBD-4A59-B400-90D608857E5E}" presName="sibTrans" presStyleCnt="0"/>
      <dgm:spPr/>
    </dgm:pt>
    <dgm:pt modelId="{94242A4F-C1CA-4466-BE8C-6A3D5FB53E37}" type="pres">
      <dgm:prSet presAssocID="{81FAE441-B25A-49CD-A5D4-1CB47F3B1EE7}" presName="node" presStyleLbl="node1" presStyleIdx="28" presStyleCnt="70">
        <dgm:presLayoutVars>
          <dgm:bulletEnabled val="1"/>
        </dgm:presLayoutVars>
      </dgm:prSet>
      <dgm:spPr/>
    </dgm:pt>
    <dgm:pt modelId="{5BE9D17C-B36D-4DE2-91B8-E63E85F7802A}" type="pres">
      <dgm:prSet presAssocID="{74400870-5CF7-474D-AA7F-586C02F7B0A5}" presName="sibTrans" presStyleCnt="0"/>
      <dgm:spPr/>
    </dgm:pt>
    <dgm:pt modelId="{2436B8D6-5426-4287-B5A0-333E85D0C338}" type="pres">
      <dgm:prSet presAssocID="{2F3CDDC7-552B-4DE8-9872-516B28FABA06}" presName="node" presStyleLbl="node1" presStyleIdx="29" presStyleCnt="70">
        <dgm:presLayoutVars>
          <dgm:bulletEnabled val="1"/>
        </dgm:presLayoutVars>
      </dgm:prSet>
      <dgm:spPr/>
    </dgm:pt>
    <dgm:pt modelId="{3DF92AC1-C237-4883-9983-954F58608DCF}" type="pres">
      <dgm:prSet presAssocID="{A6851FA0-15F0-4DD7-A550-276CD6836949}" presName="sibTrans" presStyleCnt="0"/>
      <dgm:spPr/>
    </dgm:pt>
    <dgm:pt modelId="{2E10A710-F956-4BB4-BEC0-C92857D82D04}" type="pres">
      <dgm:prSet presAssocID="{17B2DFAF-B16D-4A10-9D0B-573E9EBAC874}" presName="node" presStyleLbl="node1" presStyleIdx="30" presStyleCnt="70">
        <dgm:presLayoutVars>
          <dgm:bulletEnabled val="1"/>
        </dgm:presLayoutVars>
      </dgm:prSet>
      <dgm:spPr/>
    </dgm:pt>
    <dgm:pt modelId="{F7C36C0E-FF9E-4A61-9527-91D914A9655F}" type="pres">
      <dgm:prSet presAssocID="{2856EF0F-D221-4657-94D0-652606B4EC51}" presName="sibTrans" presStyleCnt="0"/>
      <dgm:spPr/>
    </dgm:pt>
    <dgm:pt modelId="{90A2521C-3FE3-4269-A414-E39378CC80D9}" type="pres">
      <dgm:prSet presAssocID="{B2AEB964-AE9D-40F8-BF72-B2A59F90994D}" presName="node" presStyleLbl="node1" presStyleIdx="31" presStyleCnt="70">
        <dgm:presLayoutVars>
          <dgm:bulletEnabled val="1"/>
        </dgm:presLayoutVars>
      </dgm:prSet>
      <dgm:spPr/>
    </dgm:pt>
    <dgm:pt modelId="{DAF43603-EBBB-43F9-902F-C7A7F2EF6FCE}" type="pres">
      <dgm:prSet presAssocID="{5286B03A-B692-4A65-86CC-C8AA1487AFF4}" presName="sibTrans" presStyleCnt="0"/>
      <dgm:spPr/>
    </dgm:pt>
    <dgm:pt modelId="{C775B822-113A-4680-9271-194958227B49}" type="pres">
      <dgm:prSet presAssocID="{36CBB17A-1FFB-4F06-9F1E-C429453C1690}" presName="node" presStyleLbl="node1" presStyleIdx="32" presStyleCnt="70">
        <dgm:presLayoutVars>
          <dgm:bulletEnabled val="1"/>
        </dgm:presLayoutVars>
      </dgm:prSet>
      <dgm:spPr/>
    </dgm:pt>
    <dgm:pt modelId="{D31AC2D5-CEDA-4F09-9BAD-6FCF6449677E}" type="pres">
      <dgm:prSet presAssocID="{58EF6E03-C26D-44C6-8977-D249D9490B39}" presName="sibTrans" presStyleCnt="0"/>
      <dgm:spPr/>
    </dgm:pt>
    <dgm:pt modelId="{FA9614EF-EB5B-4DEB-9FDC-9AA50130DC4A}" type="pres">
      <dgm:prSet presAssocID="{FA4C2BC6-789C-435D-A537-890F36C6198D}" presName="node" presStyleLbl="node1" presStyleIdx="33" presStyleCnt="70">
        <dgm:presLayoutVars>
          <dgm:bulletEnabled val="1"/>
        </dgm:presLayoutVars>
      </dgm:prSet>
      <dgm:spPr/>
    </dgm:pt>
    <dgm:pt modelId="{4590C8A5-AC06-4FD8-99E5-E703FF11CB8D}" type="pres">
      <dgm:prSet presAssocID="{CB0E749E-3934-473A-A6D3-20D6D95D3202}" presName="sibTrans" presStyleCnt="0"/>
      <dgm:spPr/>
    </dgm:pt>
    <dgm:pt modelId="{3D82AB19-164D-45B8-8EE3-A810134DD2FB}" type="pres">
      <dgm:prSet presAssocID="{DA0BF6BA-7855-4B08-9FAB-6C1938241745}" presName="node" presStyleLbl="node1" presStyleIdx="34" presStyleCnt="70">
        <dgm:presLayoutVars>
          <dgm:bulletEnabled val="1"/>
        </dgm:presLayoutVars>
      </dgm:prSet>
      <dgm:spPr/>
    </dgm:pt>
    <dgm:pt modelId="{D8697AC2-C3EE-48FB-B492-E79DD59D8679}" type="pres">
      <dgm:prSet presAssocID="{BA245B20-CC46-4B1F-9EC6-F6C447FB6BE1}" presName="sibTrans" presStyleCnt="0"/>
      <dgm:spPr/>
    </dgm:pt>
    <dgm:pt modelId="{A2626D42-2FE1-456E-AB12-0D43DEAFE7FD}" type="pres">
      <dgm:prSet presAssocID="{D739CDEA-EB21-4F0B-9E8B-93243F68954F}" presName="node" presStyleLbl="node1" presStyleIdx="35" presStyleCnt="70">
        <dgm:presLayoutVars>
          <dgm:bulletEnabled val="1"/>
        </dgm:presLayoutVars>
      </dgm:prSet>
      <dgm:spPr/>
    </dgm:pt>
    <dgm:pt modelId="{C10855E1-FF4D-4DFE-A137-347787EAC3F5}" type="pres">
      <dgm:prSet presAssocID="{363434DE-DDBE-4CB7-9DD8-504D4C4164D1}" presName="sibTrans" presStyleCnt="0"/>
      <dgm:spPr/>
    </dgm:pt>
    <dgm:pt modelId="{CFEF60EA-9362-443A-8FB0-B923DCF95379}" type="pres">
      <dgm:prSet presAssocID="{40E22AEC-A5FE-48AD-AD24-08AFAAAA16E3}" presName="node" presStyleLbl="node1" presStyleIdx="36" presStyleCnt="70">
        <dgm:presLayoutVars>
          <dgm:bulletEnabled val="1"/>
        </dgm:presLayoutVars>
      </dgm:prSet>
      <dgm:spPr/>
    </dgm:pt>
    <dgm:pt modelId="{2B92DA55-63EE-48E8-A46C-BCA0E3F42D26}" type="pres">
      <dgm:prSet presAssocID="{F2C3BB74-8AC7-4B31-9835-FD932582653A}" presName="sibTrans" presStyleCnt="0"/>
      <dgm:spPr/>
    </dgm:pt>
    <dgm:pt modelId="{6BA9131F-DF2D-4385-B6D8-8438C22EE201}" type="pres">
      <dgm:prSet presAssocID="{76D99B7C-40E6-4183-885C-36D7E4093273}" presName="node" presStyleLbl="node1" presStyleIdx="37" presStyleCnt="70">
        <dgm:presLayoutVars>
          <dgm:bulletEnabled val="1"/>
        </dgm:presLayoutVars>
      </dgm:prSet>
      <dgm:spPr/>
    </dgm:pt>
    <dgm:pt modelId="{D382EF35-4201-48F0-A7C4-5B6F0718C686}" type="pres">
      <dgm:prSet presAssocID="{9C1E6412-957E-4037-8C22-A60E0D582CB1}" presName="sibTrans" presStyleCnt="0"/>
      <dgm:spPr/>
    </dgm:pt>
    <dgm:pt modelId="{E39FA08C-8F04-4847-803E-A985A76077B2}" type="pres">
      <dgm:prSet presAssocID="{2C74EBAB-3ADE-490C-A6BA-3646554124A9}" presName="node" presStyleLbl="node1" presStyleIdx="38" presStyleCnt="70">
        <dgm:presLayoutVars>
          <dgm:bulletEnabled val="1"/>
        </dgm:presLayoutVars>
      </dgm:prSet>
      <dgm:spPr/>
    </dgm:pt>
    <dgm:pt modelId="{4E4750BA-F1D1-4760-BEE0-2F86DB560C70}" type="pres">
      <dgm:prSet presAssocID="{46A9436B-19D5-4E56-AB16-54B7351B7154}" presName="sibTrans" presStyleCnt="0"/>
      <dgm:spPr/>
    </dgm:pt>
    <dgm:pt modelId="{20498EEC-D12B-46DA-A88D-D7DB1D97C899}" type="pres">
      <dgm:prSet presAssocID="{3C6B21CA-3B4D-4C70-B1C1-3987538CE3B2}" presName="node" presStyleLbl="node1" presStyleIdx="39" presStyleCnt="70">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40" presStyleCnt="70">
        <dgm:presLayoutVars>
          <dgm:bulletEnabled val="1"/>
        </dgm:presLayoutVars>
      </dgm:prSet>
      <dgm:spPr/>
    </dgm:pt>
    <dgm:pt modelId="{B000B67E-4722-4E84-B8C2-4F62F16B6BE0}" type="pres">
      <dgm:prSet presAssocID="{B4E3ECF4-B2A8-4AF8-B7F2-FE65E509ADC3}" presName="sibTrans" presStyleCnt="0"/>
      <dgm:spPr/>
    </dgm:pt>
    <dgm:pt modelId="{2FE08B55-1C3E-48E1-949D-B7C4F33AA933}" type="pres">
      <dgm:prSet presAssocID="{BEBDF31F-DFE2-4245-BB5D-053B8B07D32A}" presName="node" presStyleLbl="node1" presStyleIdx="41" presStyleCnt="70">
        <dgm:presLayoutVars>
          <dgm:bulletEnabled val="1"/>
        </dgm:presLayoutVars>
      </dgm:prSet>
      <dgm:spPr/>
    </dgm:pt>
    <dgm:pt modelId="{4CB50306-1716-477E-A513-B532CA4846CB}" type="pres">
      <dgm:prSet presAssocID="{38F14F7C-D04E-41D3-89E9-D2E51024BD6E}" presName="sibTrans" presStyleCnt="0"/>
      <dgm:spPr/>
    </dgm:pt>
    <dgm:pt modelId="{D1969169-F9B2-49CE-A679-8F16EA8DBE2A}" type="pres">
      <dgm:prSet presAssocID="{020CEE43-317D-44E0-8453-73844EB5EA96}" presName="node" presStyleLbl="node1" presStyleIdx="42" presStyleCnt="70">
        <dgm:presLayoutVars>
          <dgm:bulletEnabled val="1"/>
        </dgm:presLayoutVars>
      </dgm:prSet>
      <dgm:spPr/>
    </dgm:pt>
    <dgm:pt modelId="{0A7CBE7A-D430-4E21-88D9-96F9515759D2}" type="pres">
      <dgm:prSet presAssocID="{48F3136E-15DE-42DC-8014-1FD4FFC691C6}" presName="sibTrans" presStyleCnt="0"/>
      <dgm:spPr/>
    </dgm:pt>
    <dgm:pt modelId="{B8FB8041-9B5C-4583-B7F2-072C8E2578EF}" type="pres">
      <dgm:prSet presAssocID="{B2C56C01-FC25-40F6-8779-BB8578F5C2A5}" presName="node" presStyleLbl="node1" presStyleIdx="43" presStyleCnt="70">
        <dgm:presLayoutVars>
          <dgm:bulletEnabled val="1"/>
        </dgm:presLayoutVars>
      </dgm:prSet>
      <dgm:spPr/>
    </dgm:pt>
    <dgm:pt modelId="{A6D78DB6-0990-4696-9B3B-381E4508B4EF}" type="pres">
      <dgm:prSet presAssocID="{CB221172-62C3-4674-B61F-43255FEBFD8A}" presName="sibTrans" presStyleCnt="0"/>
      <dgm:spPr/>
    </dgm:pt>
    <dgm:pt modelId="{D70F901B-9B00-408F-B15A-8963D88D77EC}" type="pres">
      <dgm:prSet presAssocID="{D1ABEE45-AD7A-4713-BB39-253542F7D75A}" presName="node" presStyleLbl="node1" presStyleIdx="44" presStyleCnt="70">
        <dgm:presLayoutVars>
          <dgm:bulletEnabled val="1"/>
        </dgm:presLayoutVars>
      </dgm:prSet>
      <dgm:spPr/>
    </dgm:pt>
    <dgm:pt modelId="{CA50BB0F-40A7-499B-907A-E2277D9BD093}" type="pres">
      <dgm:prSet presAssocID="{13486EEA-EE54-465A-A91C-002B3E76AEF0}" presName="sibTrans" presStyleCnt="0"/>
      <dgm:spPr/>
    </dgm:pt>
    <dgm:pt modelId="{738E53BC-B4B2-4740-9C57-0B897AB4D3FA}" type="pres">
      <dgm:prSet presAssocID="{5DA8C615-38DB-40B5-9445-1D5AE0056707}" presName="node" presStyleLbl="node1" presStyleIdx="45" presStyleCnt="70">
        <dgm:presLayoutVars>
          <dgm:bulletEnabled val="1"/>
        </dgm:presLayoutVars>
      </dgm:prSet>
      <dgm:spPr/>
    </dgm:pt>
    <dgm:pt modelId="{1756D137-3051-4D5A-8EE9-9C5E974A9991}" type="pres">
      <dgm:prSet presAssocID="{C4C9F52A-A5B1-4AFA-B264-8A6D432ED656}" presName="sibTrans" presStyleCnt="0"/>
      <dgm:spPr/>
    </dgm:pt>
    <dgm:pt modelId="{FB4AD733-A329-420C-8FB6-947234A3DF38}" type="pres">
      <dgm:prSet presAssocID="{2CAC919D-2AC9-4858-A142-BBEC92861271}" presName="node" presStyleLbl="node1" presStyleIdx="46" presStyleCnt="70">
        <dgm:presLayoutVars>
          <dgm:bulletEnabled val="1"/>
        </dgm:presLayoutVars>
      </dgm:prSet>
      <dgm:spPr/>
    </dgm:pt>
    <dgm:pt modelId="{52A1ACEC-6AB3-4161-B4A0-1F17EE598649}" type="pres">
      <dgm:prSet presAssocID="{E616CA9A-DB9F-4B83-851F-F18CCAFD3F83}" presName="sibTrans" presStyleCnt="0"/>
      <dgm:spPr/>
    </dgm:pt>
    <dgm:pt modelId="{52F17298-644C-4330-B56E-F7E56C04E2E3}" type="pres">
      <dgm:prSet presAssocID="{C16F6E68-C32A-4431-B9C0-77E57B57A6E1}" presName="node" presStyleLbl="node1" presStyleIdx="47" presStyleCnt="70">
        <dgm:presLayoutVars>
          <dgm:bulletEnabled val="1"/>
        </dgm:presLayoutVars>
      </dgm:prSet>
      <dgm:spPr/>
    </dgm:pt>
    <dgm:pt modelId="{E824692C-1605-45CA-897A-D9F3DD834693}" type="pres">
      <dgm:prSet presAssocID="{71FFA740-6DE1-4035-AA90-B794B1B4FE20}" presName="sibTrans" presStyleCnt="0"/>
      <dgm:spPr/>
    </dgm:pt>
    <dgm:pt modelId="{CF0E64E4-84A6-47A4-8045-0D0A29961723}" type="pres">
      <dgm:prSet presAssocID="{B83B9082-6B10-44D7-A84D-D00DA3842851}" presName="node" presStyleLbl="node1" presStyleIdx="48" presStyleCnt="70">
        <dgm:presLayoutVars>
          <dgm:bulletEnabled val="1"/>
        </dgm:presLayoutVars>
      </dgm:prSet>
      <dgm:spPr/>
    </dgm:pt>
    <dgm:pt modelId="{B6545CFA-0064-43FA-8785-F87BEFF0BED3}" type="pres">
      <dgm:prSet presAssocID="{E4427F14-4A80-423D-94CE-FE1CC43C4F08}" presName="sibTrans" presStyleCnt="0"/>
      <dgm:spPr/>
    </dgm:pt>
    <dgm:pt modelId="{4A09B1E8-F4F7-4953-B4BD-684614482B17}" type="pres">
      <dgm:prSet presAssocID="{85E62383-C2F6-4373-A996-0C959A69E1AE}" presName="node" presStyleLbl="node1" presStyleIdx="49" presStyleCnt="70">
        <dgm:presLayoutVars>
          <dgm:bulletEnabled val="1"/>
        </dgm:presLayoutVars>
      </dgm:prSet>
      <dgm:spPr/>
    </dgm:pt>
    <dgm:pt modelId="{E2E63BEE-F583-4543-AC5B-CAE33683ED87}" type="pres">
      <dgm:prSet presAssocID="{FF6E180D-3146-4158-A5DF-FB0215843ADA}" presName="sibTrans" presStyleCnt="0"/>
      <dgm:spPr/>
    </dgm:pt>
    <dgm:pt modelId="{527D6F5F-C6E1-4F03-A1E2-5AC0204646BF}" type="pres">
      <dgm:prSet presAssocID="{FF5B3E7C-5D58-4A27-A575-00FE613251A5}" presName="node" presStyleLbl="node1" presStyleIdx="50" presStyleCnt="70">
        <dgm:presLayoutVars>
          <dgm:bulletEnabled val="1"/>
        </dgm:presLayoutVars>
      </dgm:prSet>
      <dgm:spPr/>
    </dgm:pt>
    <dgm:pt modelId="{925A8F3E-4FF7-4593-91F3-889A6930F915}" type="pres">
      <dgm:prSet presAssocID="{1E5CA3B4-738B-4F7B-B7DE-A9A6E4B1A608}" presName="sibTrans" presStyleCnt="0"/>
      <dgm:spPr/>
    </dgm:pt>
    <dgm:pt modelId="{33E222AE-323D-48B6-B67D-70B375CD07BA}" type="pres">
      <dgm:prSet presAssocID="{975632D8-19A7-43B6-9342-0B3E10E31B1E}" presName="node" presStyleLbl="node1" presStyleIdx="51" presStyleCnt="70">
        <dgm:presLayoutVars>
          <dgm:bulletEnabled val="1"/>
        </dgm:presLayoutVars>
      </dgm:prSet>
      <dgm:spPr/>
    </dgm:pt>
    <dgm:pt modelId="{492F0EC6-ECC1-4D0D-B737-8B0BC67F991C}" type="pres">
      <dgm:prSet presAssocID="{6BBD0A63-7035-42EB-B7E3-425D3837538E}" presName="sibTrans" presStyleCnt="0"/>
      <dgm:spPr/>
    </dgm:pt>
    <dgm:pt modelId="{768ED1B1-620E-4ED9-A85B-37AC2578EBAE}" type="pres">
      <dgm:prSet presAssocID="{46C1568A-F4B3-439A-8467-1924785A3CD9}" presName="node" presStyleLbl="node1" presStyleIdx="52" presStyleCnt="70">
        <dgm:presLayoutVars>
          <dgm:bulletEnabled val="1"/>
        </dgm:presLayoutVars>
      </dgm:prSet>
      <dgm:spPr/>
    </dgm:pt>
    <dgm:pt modelId="{78A46C75-02D2-4E0E-BA07-A091BE48E3F3}" type="pres">
      <dgm:prSet presAssocID="{B967A3C7-E11D-436F-BA22-9AA30612CFCE}" presName="sibTrans" presStyleCnt="0"/>
      <dgm:spPr/>
    </dgm:pt>
    <dgm:pt modelId="{6CBD385A-459A-4F51-8A96-4CAAE9BA3166}" type="pres">
      <dgm:prSet presAssocID="{C62B21AC-58CB-415A-8C57-9455AE0B8C68}" presName="node" presStyleLbl="node1" presStyleIdx="53" presStyleCnt="70">
        <dgm:presLayoutVars>
          <dgm:bulletEnabled val="1"/>
        </dgm:presLayoutVars>
      </dgm:prSet>
      <dgm:spPr/>
    </dgm:pt>
    <dgm:pt modelId="{776087E9-BF14-46F0-A398-16A1E6EFC52B}" type="pres">
      <dgm:prSet presAssocID="{FB3D6F89-C6C8-4052-876E-C943034B2DAD}" presName="sibTrans" presStyleCnt="0"/>
      <dgm:spPr/>
    </dgm:pt>
    <dgm:pt modelId="{403A81FB-5102-4E47-B294-8362DE9FDBA9}" type="pres">
      <dgm:prSet presAssocID="{4803BD4C-7615-4E56-AD48-C8B64DBB3A16}" presName="node" presStyleLbl="node1" presStyleIdx="54" presStyleCnt="70">
        <dgm:presLayoutVars>
          <dgm:bulletEnabled val="1"/>
        </dgm:presLayoutVars>
      </dgm:prSet>
      <dgm:spPr/>
    </dgm:pt>
    <dgm:pt modelId="{E8173634-303E-431B-A843-607AE381B530}" type="pres">
      <dgm:prSet presAssocID="{D655EC7E-F5E8-42E3-A826-DE5FF8EDCB93}" presName="sibTrans" presStyleCnt="0"/>
      <dgm:spPr/>
    </dgm:pt>
    <dgm:pt modelId="{6D9F30BF-2AF8-4A4F-9405-7024E9D9DF88}" type="pres">
      <dgm:prSet presAssocID="{9A3FC96D-478F-48EB-8898-56C64B6AEDD2}" presName="node" presStyleLbl="node1" presStyleIdx="55" presStyleCnt="70">
        <dgm:presLayoutVars>
          <dgm:bulletEnabled val="1"/>
        </dgm:presLayoutVars>
      </dgm:prSet>
      <dgm:spPr/>
    </dgm:pt>
    <dgm:pt modelId="{3574665D-118B-4562-9536-3957E81EBB55}" type="pres">
      <dgm:prSet presAssocID="{34AB054B-5F12-42CE-B794-EE4BDACBD7AB}" presName="sibTrans" presStyleCnt="0"/>
      <dgm:spPr/>
    </dgm:pt>
    <dgm:pt modelId="{578EF391-1438-42DA-8C7C-9964979863CB}" type="pres">
      <dgm:prSet presAssocID="{7D9A65D9-9CF3-4DFE-AAEE-185EBBCFC798}" presName="node" presStyleLbl="node1" presStyleIdx="56" presStyleCnt="70">
        <dgm:presLayoutVars>
          <dgm:bulletEnabled val="1"/>
        </dgm:presLayoutVars>
      </dgm:prSet>
      <dgm:spPr/>
    </dgm:pt>
    <dgm:pt modelId="{8EA58A0A-B792-4337-956D-1432C007A975}" type="pres">
      <dgm:prSet presAssocID="{36C36B1E-78BF-49FF-80CC-11B554744EE2}" presName="sibTrans" presStyleCnt="0"/>
      <dgm:spPr/>
    </dgm:pt>
    <dgm:pt modelId="{D6E8D79A-FF29-4CE3-B9FB-2B1D97395E7F}" type="pres">
      <dgm:prSet presAssocID="{6DBC3CFB-DD88-43B1-9FBB-A1770CFC1780}" presName="node" presStyleLbl="node1" presStyleIdx="57" presStyleCnt="70">
        <dgm:presLayoutVars>
          <dgm:bulletEnabled val="1"/>
        </dgm:presLayoutVars>
      </dgm:prSet>
      <dgm:spPr/>
    </dgm:pt>
    <dgm:pt modelId="{074B0F8B-79A3-42B3-A088-30F50E37875B}" type="pres">
      <dgm:prSet presAssocID="{B0CE3A28-F53D-474B-B7FE-377AA34C25DE}" presName="sibTrans" presStyleCnt="0"/>
      <dgm:spPr/>
    </dgm:pt>
    <dgm:pt modelId="{E4A88F59-2DE7-4632-9B5D-1A06F43D2536}" type="pres">
      <dgm:prSet presAssocID="{14C10A37-EB69-4853-A0E1-2D1AE5E9B4D4}" presName="node" presStyleLbl="node1" presStyleIdx="58" presStyleCnt="70">
        <dgm:presLayoutVars>
          <dgm:bulletEnabled val="1"/>
        </dgm:presLayoutVars>
      </dgm:prSet>
      <dgm:spPr/>
    </dgm:pt>
    <dgm:pt modelId="{38DC9DED-61D9-4F86-B788-ACE1A033C71C}" type="pres">
      <dgm:prSet presAssocID="{28F485E2-FA44-4BCD-8A79-004DC458194B}" presName="sibTrans" presStyleCnt="0"/>
      <dgm:spPr/>
    </dgm:pt>
    <dgm:pt modelId="{C6E26300-686D-4EDC-B105-02AE7D59ACD5}" type="pres">
      <dgm:prSet presAssocID="{FFC783FF-AAE0-47BB-B868-CE1BC5526685}" presName="node" presStyleLbl="node1" presStyleIdx="59" presStyleCnt="70">
        <dgm:presLayoutVars>
          <dgm:bulletEnabled val="1"/>
        </dgm:presLayoutVars>
      </dgm:prSet>
      <dgm:spPr/>
    </dgm:pt>
    <dgm:pt modelId="{EE588416-1695-4843-8A77-C599FDA47340}" type="pres">
      <dgm:prSet presAssocID="{9D4C3F0C-2E8B-4A06-A3FF-B6C0E97AD9C5}" presName="sibTrans" presStyleCnt="0"/>
      <dgm:spPr/>
    </dgm:pt>
    <dgm:pt modelId="{A98EC4C9-0187-4586-A962-2600099AC0D7}" type="pres">
      <dgm:prSet presAssocID="{62839F1F-2A4F-4D89-827A-D089F5E758B3}" presName="node" presStyleLbl="node1" presStyleIdx="60" presStyleCnt="70">
        <dgm:presLayoutVars>
          <dgm:bulletEnabled val="1"/>
        </dgm:presLayoutVars>
      </dgm:prSet>
      <dgm:spPr/>
    </dgm:pt>
    <dgm:pt modelId="{E6FF2C29-BB8B-49A4-A8A3-DB2A9D13F27E}" type="pres">
      <dgm:prSet presAssocID="{AD83CB0D-B662-4FCE-BB64-073C04BF079F}" presName="sibTrans" presStyleCnt="0"/>
      <dgm:spPr/>
    </dgm:pt>
    <dgm:pt modelId="{B5EE1AEB-C1BD-4DE8-A906-0A633C634EA1}" type="pres">
      <dgm:prSet presAssocID="{7425CACA-D5B0-4977-B431-85245D3937B8}" presName="node" presStyleLbl="node1" presStyleIdx="61" presStyleCnt="70">
        <dgm:presLayoutVars>
          <dgm:bulletEnabled val="1"/>
        </dgm:presLayoutVars>
      </dgm:prSet>
      <dgm:spPr/>
    </dgm:pt>
    <dgm:pt modelId="{C2023875-0596-49EC-BA57-5E205B0A100E}" type="pres">
      <dgm:prSet presAssocID="{982586F7-4004-4827-9302-CC763CFB8179}" presName="sibTrans" presStyleCnt="0"/>
      <dgm:spPr/>
    </dgm:pt>
    <dgm:pt modelId="{643B08A8-6B9B-49AD-ACA0-F8C530C35783}" type="pres">
      <dgm:prSet presAssocID="{8EDBA3CC-4E61-4A5E-B5ED-D210B28C2F30}" presName="node" presStyleLbl="node1" presStyleIdx="62" presStyleCnt="70">
        <dgm:presLayoutVars>
          <dgm:bulletEnabled val="1"/>
        </dgm:presLayoutVars>
      </dgm:prSet>
      <dgm:spPr/>
    </dgm:pt>
    <dgm:pt modelId="{543A835C-389F-4942-B656-0A2D2E5566B0}" type="pres">
      <dgm:prSet presAssocID="{98753120-D6C9-43B4-ADCE-F1535FFE68A5}" presName="sibTrans" presStyleCnt="0"/>
      <dgm:spPr/>
    </dgm:pt>
    <dgm:pt modelId="{90CB0ED9-63EF-4F6F-828D-A3B09D30E63B}" type="pres">
      <dgm:prSet presAssocID="{C9E2024B-6F77-4688-A4EA-F05F96549450}" presName="node" presStyleLbl="node1" presStyleIdx="63" presStyleCnt="70">
        <dgm:presLayoutVars>
          <dgm:bulletEnabled val="1"/>
        </dgm:presLayoutVars>
      </dgm:prSet>
      <dgm:spPr/>
    </dgm:pt>
    <dgm:pt modelId="{06FBBACB-CECC-4485-982C-A87E2C121B64}" type="pres">
      <dgm:prSet presAssocID="{D3B57FF3-9D5B-4D2B-AA1B-46A0E1A02EC4}" presName="sibTrans" presStyleCnt="0"/>
      <dgm:spPr/>
    </dgm:pt>
    <dgm:pt modelId="{3FE3ACB3-2D81-4BE7-BEE6-849D65285799}" type="pres">
      <dgm:prSet presAssocID="{57FB0B1B-F7B0-4569-AD70-4EEBB78505D8}" presName="node" presStyleLbl="node1" presStyleIdx="64" presStyleCnt="70">
        <dgm:presLayoutVars>
          <dgm:bulletEnabled val="1"/>
        </dgm:presLayoutVars>
      </dgm:prSet>
      <dgm:spPr/>
    </dgm:pt>
    <dgm:pt modelId="{99DBF72D-D8C6-40D5-B63C-D4798C0498E1}" type="pres">
      <dgm:prSet presAssocID="{119B0D16-C9C7-4825-9416-E3945192F1CE}" presName="sibTrans" presStyleCnt="0"/>
      <dgm:spPr/>
    </dgm:pt>
    <dgm:pt modelId="{E21BE902-8239-49DC-BB54-FE2FC920F8FB}" type="pres">
      <dgm:prSet presAssocID="{5634D7D5-6891-4EC8-9A4B-9EF18254344C}" presName="node" presStyleLbl="node1" presStyleIdx="65" presStyleCnt="70">
        <dgm:presLayoutVars>
          <dgm:bulletEnabled val="1"/>
        </dgm:presLayoutVars>
      </dgm:prSet>
      <dgm:spPr/>
    </dgm:pt>
    <dgm:pt modelId="{BB4E6F9F-01B8-4752-A07B-F04AA59537CC}" type="pres">
      <dgm:prSet presAssocID="{A44EF8B2-0892-4C1A-96BC-3E348242FB85}" presName="sibTrans" presStyleCnt="0"/>
      <dgm:spPr/>
    </dgm:pt>
    <dgm:pt modelId="{D686C033-8C3D-4C2F-94C8-11EE097C088D}" type="pres">
      <dgm:prSet presAssocID="{FC0499D9-6D38-4CE5-A523-8DCDA5AB2BD2}" presName="node" presStyleLbl="node1" presStyleIdx="66" presStyleCnt="70">
        <dgm:presLayoutVars>
          <dgm:bulletEnabled val="1"/>
        </dgm:presLayoutVars>
      </dgm:prSet>
      <dgm:spPr/>
    </dgm:pt>
    <dgm:pt modelId="{2AE6FD8C-DE47-4F59-96F3-F328713B3A0A}" type="pres">
      <dgm:prSet presAssocID="{44540E21-2C40-40D4-AD65-710F24DA5A43}" presName="sibTrans" presStyleCnt="0"/>
      <dgm:spPr/>
    </dgm:pt>
    <dgm:pt modelId="{34939C68-520A-469B-A989-F515FF673DF0}" type="pres">
      <dgm:prSet presAssocID="{5B3044D3-B89C-4050-A316-44B6957514E2}" presName="node" presStyleLbl="node1" presStyleIdx="67" presStyleCnt="70">
        <dgm:presLayoutVars>
          <dgm:bulletEnabled val="1"/>
        </dgm:presLayoutVars>
      </dgm:prSet>
      <dgm:spPr/>
    </dgm:pt>
    <dgm:pt modelId="{22ED291A-F8AA-4021-9CD0-321EA3E33642}" type="pres">
      <dgm:prSet presAssocID="{671D0746-3BA6-41B0-94CD-DFE0E896A172}" presName="sibTrans" presStyleCnt="0"/>
      <dgm:spPr/>
    </dgm:pt>
    <dgm:pt modelId="{CB637A15-C5EC-48E4-B323-6F07C2B36CF9}" type="pres">
      <dgm:prSet presAssocID="{671BE9F7-4A0E-4589-B720-79465E4F795A}" presName="node" presStyleLbl="node1" presStyleIdx="68" presStyleCnt="70">
        <dgm:presLayoutVars>
          <dgm:bulletEnabled val="1"/>
        </dgm:presLayoutVars>
      </dgm:prSet>
      <dgm:spPr/>
    </dgm:pt>
    <dgm:pt modelId="{07CA3755-3FC5-4032-8247-C1A136435E7E}" type="pres">
      <dgm:prSet presAssocID="{F24E0A2C-6499-4485-B6D1-F10EB9ADFF52}" presName="sibTrans" presStyleCnt="0"/>
      <dgm:spPr/>
    </dgm:pt>
    <dgm:pt modelId="{09D01077-5EED-4403-9B80-C88AA82785D4}" type="pres">
      <dgm:prSet presAssocID="{78036449-3659-416C-99DA-7D8CC978B69B}" presName="node" presStyleLbl="node1" presStyleIdx="69" presStyleCnt="70">
        <dgm:presLayoutVars>
          <dgm:bulletEnabled val="1"/>
        </dgm:presLayoutVars>
      </dgm:prSet>
      <dgm:spPr/>
    </dgm:pt>
  </dgm:ptLst>
  <dgm:cxnLst>
    <dgm:cxn modelId="{CD25D401-FD27-421F-B957-FCEC9C9E10DB}" type="presOf" srcId="{FF5B3E7C-5D58-4A27-A575-00FE613251A5}" destId="{527D6F5F-C6E1-4F03-A1E2-5AC0204646BF}" srcOrd="0" destOrd="0" presId="urn:microsoft.com/office/officeart/2005/8/layout/default"/>
    <dgm:cxn modelId="{38270502-BE43-4CB3-B8D1-8F0EE9DE6649}" srcId="{6E8580AE-E165-4F25-A36B-FA38D31FA44B}" destId="{082D0266-9B43-4958-BB0E-31602CFAB5B0}" srcOrd="10" destOrd="0" parTransId="{250722A4-61F1-4C3E-8EBC-EF616F54FF0D}" sibTransId="{F0ADE4E8-B8C2-46BC-A158-F8B665C44C9A}"/>
    <dgm:cxn modelId="{31FAA702-8B48-4361-9457-701B09FC973D}" type="presOf" srcId="{5C5A79F6-3BA7-480F-B134-DB302E8CE802}" destId="{E857D808-DD8F-4FB0-BDE0-ED444186DA03}" srcOrd="0" destOrd="0" presId="urn:microsoft.com/office/officeart/2005/8/layout/default"/>
    <dgm:cxn modelId="{8A1F8005-5B62-451D-AB75-F25074B4C0D1}" srcId="{6E8580AE-E165-4F25-A36B-FA38D31FA44B}" destId="{975632D8-19A7-43B6-9342-0B3E10E31B1E}" srcOrd="51" destOrd="0" parTransId="{1B22207E-37B2-4D07-AE46-8A3967EBFB00}" sibTransId="{6BBD0A63-7035-42EB-B7E3-425D3837538E}"/>
    <dgm:cxn modelId="{D1A54D07-2954-43E5-BA41-FB2057B84AE8}" srcId="{6E8580AE-E165-4F25-A36B-FA38D31FA44B}" destId="{57FB0B1B-F7B0-4569-AD70-4EEBB78505D8}" srcOrd="64" destOrd="0" parTransId="{07C6EFD9-A1DA-44BE-B04D-98C33B2A9158}" sibTransId="{119B0D16-C9C7-4825-9416-E3945192F1CE}"/>
    <dgm:cxn modelId="{71A56F07-C880-45FD-8138-9AD0E491B407}" type="presOf" srcId="{78036449-3659-416C-99DA-7D8CC978B69B}" destId="{09D01077-5EED-4403-9B80-C88AA82785D4}" srcOrd="0" destOrd="0" presId="urn:microsoft.com/office/officeart/2005/8/layout/default"/>
    <dgm:cxn modelId="{19D1DC08-36CA-4EFB-AAFE-AA42DDAD97A9}" type="presOf" srcId="{2C74EBAB-3ADE-490C-A6BA-3646554124A9}" destId="{E39FA08C-8F04-4847-803E-A985A76077B2}" srcOrd="0" destOrd="0" presId="urn:microsoft.com/office/officeart/2005/8/layout/default"/>
    <dgm:cxn modelId="{3296E309-9811-4D00-A030-6C3B1C99C026}" srcId="{6E8580AE-E165-4F25-A36B-FA38D31FA44B}" destId="{D5513C0D-153B-4C93-8676-B0AD8979C8ED}" srcOrd="40" destOrd="0" parTransId="{3BA7CC48-147C-427B-8120-189C01971D86}" sibTransId="{B4E3ECF4-B2A8-4AF8-B7F2-FE65E509ADC3}"/>
    <dgm:cxn modelId="{F49DAE14-F6D9-40FB-8C52-99DFA862DB65}" srcId="{6E8580AE-E165-4F25-A36B-FA38D31FA44B}" destId="{35D39FD4-0C06-4081-82FB-F6E9BA9AF83A}" srcOrd="3" destOrd="0" parTransId="{D40E5A18-C0D9-4CD7-9D6D-3475ECCF0F45}" sibTransId="{6D59DB65-93E6-4C1A-8518-3B2502942632}"/>
    <dgm:cxn modelId="{4C3BE415-0DB5-44CC-A464-C7912D009C36}" srcId="{6E8580AE-E165-4F25-A36B-FA38D31FA44B}" destId="{36CBB17A-1FFB-4F06-9F1E-C429453C1690}" srcOrd="32" destOrd="0" parTransId="{79E27BF8-3391-4F60-A449-D8D664D97371}" sibTransId="{58EF6E03-C26D-44C6-8977-D249D9490B39}"/>
    <dgm:cxn modelId="{80E5791B-6B9A-48AE-9B10-A83B96349BFC}" type="presOf" srcId="{F3CAE342-9CAC-4892-98B4-EF695D43CC7B}" destId="{04660390-1F6F-4E15-A3BA-C41120C6CA81}" srcOrd="0" destOrd="0" presId="urn:microsoft.com/office/officeart/2005/8/layout/default"/>
    <dgm:cxn modelId="{4D145420-9416-4531-9BEC-037521851DC4}" srcId="{6E8580AE-E165-4F25-A36B-FA38D31FA44B}" destId="{FF5B3E7C-5D58-4A27-A575-00FE613251A5}" srcOrd="50" destOrd="0" parTransId="{7D07C596-F77B-499F-8DF6-BEE476D104BF}" sibTransId="{1E5CA3B4-738B-4F7B-B7DE-A9A6E4B1A608}"/>
    <dgm:cxn modelId="{1C9EDF21-25A7-4969-9C42-A58D20C087DE}" type="presOf" srcId="{9A3FC96D-478F-48EB-8898-56C64B6AEDD2}" destId="{6D9F30BF-2AF8-4A4F-9405-7024E9D9DF88}" srcOrd="0" destOrd="0" presId="urn:microsoft.com/office/officeart/2005/8/layout/default"/>
    <dgm:cxn modelId="{ED9C1023-FDE9-4301-A243-08D0EE22EE6D}" type="presOf" srcId="{5DA8C615-38DB-40B5-9445-1D5AE0056707}" destId="{738E53BC-B4B2-4740-9C57-0B897AB4D3FA}" srcOrd="0" destOrd="0" presId="urn:microsoft.com/office/officeart/2005/8/layout/default"/>
    <dgm:cxn modelId="{B2464325-74BF-43F3-B4A0-4AA40BF38042}" srcId="{6E8580AE-E165-4F25-A36B-FA38D31FA44B}" destId="{0CA4F111-AFF4-4B94-B672-3902EC78934E}" srcOrd="18" destOrd="0" parTransId="{496567E8-BBC5-4C4F-A6D8-05D7E61682D4}" sibTransId="{5F7B2889-DBC1-4323-8340-A709605AAE1E}"/>
    <dgm:cxn modelId="{705C9325-A40E-40F3-A366-DDDAD1C6E3CC}" srcId="{6E8580AE-E165-4F25-A36B-FA38D31FA44B}" destId="{8EDBA3CC-4E61-4A5E-B5ED-D210B28C2F30}" srcOrd="62" destOrd="0" parTransId="{304FE0ED-BD4D-4BAC-A307-C43473ADE106}" sibTransId="{98753120-D6C9-43B4-ADCE-F1535FFE68A5}"/>
    <dgm:cxn modelId="{22235F29-1214-43D6-B7D9-AB89499F932F}" type="presOf" srcId="{FFC783FF-AAE0-47BB-B868-CE1BC5526685}" destId="{C6E26300-686D-4EDC-B105-02AE7D59ACD5}" srcOrd="0" destOrd="0" presId="urn:microsoft.com/office/officeart/2005/8/layout/default"/>
    <dgm:cxn modelId="{1D1E9A2A-0479-42FE-A804-F0B6F0A238EF}" type="presOf" srcId="{082D0266-9B43-4958-BB0E-31602CFAB5B0}" destId="{B11170F2-9A50-423B-98B7-A28DBBCAA2AC}" srcOrd="0" destOrd="0" presId="urn:microsoft.com/office/officeart/2005/8/layout/default"/>
    <dgm:cxn modelId="{7543FC2C-A528-42B7-8CDE-F116DD3955C0}" type="presOf" srcId="{9A283E5E-81FB-4A49-AC4E-B210CC2AFD2A}" destId="{2B1D77B0-0EB7-4DD1-BD66-4727A0B01104}" srcOrd="0" destOrd="0" presId="urn:microsoft.com/office/officeart/2005/8/layout/default"/>
    <dgm:cxn modelId="{117ED92D-74E6-4555-829E-CD9261DE713A}" type="presOf" srcId="{00F18BA4-AEDE-4583-B87F-1CFF0C1963BE}" destId="{4F6CD892-6851-4C7C-A75C-33622E98FAF1}" srcOrd="0" destOrd="0" presId="urn:microsoft.com/office/officeart/2005/8/layout/default"/>
    <dgm:cxn modelId="{239FA82F-2592-4A8C-92E2-423F4F8B1240}" type="presOf" srcId="{FA4C2BC6-789C-435D-A537-890F36C6198D}" destId="{FA9614EF-EB5B-4DEB-9FDC-9AA50130DC4A}" srcOrd="0" destOrd="0" presId="urn:microsoft.com/office/officeart/2005/8/layout/default"/>
    <dgm:cxn modelId="{C3D0D430-8AAC-48A4-96F3-9E9FD3A96B9C}" type="presOf" srcId="{14C10A37-EB69-4853-A0E1-2D1AE5E9B4D4}" destId="{E4A88F59-2DE7-4632-9B5D-1A06F43D2536}" srcOrd="0" destOrd="0" presId="urn:microsoft.com/office/officeart/2005/8/layout/default"/>
    <dgm:cxn modelId="{0E131537-4D21-453E-A406-B6D79666D14C}" srcId="{6E8580AE-E165-4F25-A36B-FA38D31FA44B}" destId="{5634D7D5-6891-4EC8-9A4B-9EF18254344C}" srcOrd="65" destOrd="0" parTransId="{35485650-4088-464D-9A85-54E5EB526A55}" sibTransId="{A44EF8B2-0892-4C1A-96BC-3E348242FB85}"/>
    <dgm:cxn modelId="{FD3A513A-301C-42CC-87A8-B545E9828DC0}" srcId="{6E8580AE-E165-4F25-A36B-FA38D31FA44B}" destId="{E613F751-AA7B-4426-A4EF-DCE649030A27}" srcOrd="23" destOrd="0" parTransId="{1B92BFD7-EBF6-4ED9-BD05-2F82A2F31AEB}" sibTransId="{296867FA-54C8-4BA9-B9D0-4DD5DBA187D3}"/>
    <dgm:cxn modelId="{D3A8913C-6BC5-4E51-B679-76E36ADF68EF}" type="presOf" srcId="{46C1568A-F4B3-439A-8467-1924785A3CD9}" destId="{768ED1B1-620E-4ED9-A85B-37AC2578EBAE}" srcOrd="0" destOrd="0" presId="urn:microsoft.com/office/officeart/2005/8/layout/default"/>
    <dgm:cxn modelId="{2457193D-9B32-4108-8600-08124BA8A2D5}" srcId="{6E8580AE-E165-4F25-A36B-FA38D31FA44B}" destId="{7D9A65D9-9CF3-4DFE-AAEE-185EBBCFC798}" srcOrd="56" destOrd="0" parTransId="{4CDF98C0-7579-498C-B78E-43F0A1223E1E}" sibTransId="{36C36B1E-78BF-49FF-80CC-11B554744EE2}"/>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39" destOrd="0" parTransId="{867C4325-933D-4E2D-B4B6-7A8F57E143D1}" sibTransId="{8831AD53-430F-4F5A-8889-D05B6459D09A}"/>
    <dgm:cxn modelId="{F3248540-226A-4B64-B529-CCF73E9F9B54}" type="presOf" srcId="{17B2DFAF-B16D-4A10-9D0B-573E9EBAC874}" destId="{2E10A710-F956-4BB4-BEC0-C92857D82D04}" srcOrd="0" destOrd="0" presId="urn:microsoft.com/office/officeart/2005/8/layout/default"/>
    <dgm:cxn modelId="{43B62541-23C4-4209-9482-137360202BE9}" srcId="{6E8580AE-E165-4F25-A36B-FA38D31FA44B}" destId="{14C10A37-EB69-4853-A0E1-2D1AE5E9B4D4}" srcOrd="58" destOrd="0" parTransId="{25134D3A-15B8-471E-9621-A7CE4A72E8C9}" sibTransId="{28F485E2-FA44-4BCD-8A79-004DC458194B}"/>
    <dgm:cxn modelId="{9FCCC642-61FE-40FF-AC02-0FB47D450358}" srcId="{6E8580AE-E165-4F25-A36B-FA38D31FA44B}" destId="{40E22AEC-A5FE-48AD-AD24-08AFAAAA16E3}" srcOrd="36" destOrd="0" parTransId="{89E1A94C-C7BD-4733-88DB-6BC2CA41ABD9}" sibTransId="{F2C3BB74-8AC7-4B31-9835-FD932582653A}"/>
    <dgm:cxn modelId="{C692F444-4A72-4511-BFDF-5A0A051208AF}" type="presOf" srcId="{C9E2024B-6F77-4688-A4EA-F05F96549450}" destId="{90CB0ED9-63EF-4F6F-828D-A3B09D30E63B}" srcOrd="0" destOrd="0" presId="urn:microsoft.com/office/officeart/2005/8/layout/default"/>
    <dgm:cxn modelId="{1DC29249-8EB9-4E4D-B97B-DAF703AD58E5}" type="presOf" srcId="{4803BD4C-7615-4E56-AD48-C8B64DBB3A16}" destId="{403A81FB-5102-4E47-B294-8362DE9FDBA9}" srcOrd="0" destOrd="0" presId="urn:microsoft.com/office/officeart/2005/8/layout/default"/>
    <dgm:cxn modelId="{6F65FA4A-15F0-468B-AD6B-7504A4742B09}" type="presOf" srcId="{B2C56C01-FC25-40F6-8779-BB8578F5C2A5}" destId="{B8FB8041-9B5C-4583-B7F2-072C8E2578EF}" srcOrd="0" destOrd="0" presId="urn:microsoft.com/office/officeart/2005/8/layout/default"/>
    <dgm:cxn modelId="{5CC6FD4B-91D5-4296-9655-BC81677A140E}" type="presOf" srcId="{85E62383-C2F6-4373-A996-0C959A69E1AE}" destId="{4A09B1E8-F4F7-4953-B4BD-684614482B17}" srcOrd="0" destOrd="0" presId="urn:microsoft.com/office/officeart/2005/8/layout/default"/>
    <dgm:cxn modelId="{116E914C-FAAD-48F1-857E-70636134466E}" srcId="{6E8580AE-E165-4F25-A36B-FA38D31FA44B}" destId="{B83B9082-6B10-44D7-A84D-D00DA3842851}" srcOrd="48" destOrd="0" parTransId="{E8697FD5-AECE-44BA-8799-13937C929010}" sibTransId="{E4427F14-4A80-423D-94CE-FE1CC43C4F08}"/>
    <dgm:cxn modelId="{0774A64C-668D-43F2-9CC1-FB933BD0D341}" type="presOf" srcId="{7D9A65D9-9CF3-4DFE-AAEE-185EBBCFC798}" destId="{578EF391-1438-42DA-8C7C-9964979863CB}" srcOrd="0" destOrd="0" presId="urn:microsoft.com/office/officeart/2005/8/layout/default"/>
    <dgm:cxn modelId="{7E6A184F-41B5-4930-8A19-D08C5F675FAE}" srcId="{6E8580AE-E165-4F25-A36B-FA38D31FA44B}" destId="{62839F1F-2A4F-4D89-827A-D089F5E758B3}" srcOrd="60" destOrd="0" parTransId="{ED10A209-8995-442A-BED3-C15F5CAAC067}" sibTransId="{AD83CB0D-B662-4FCE-BB64-073C04BF079F}"/>
    <dgm:cxn modelId="{AA287F50-2BA7-4EB4-ACB1-9CC2B583791C}" srcId="{6E8580AE-E165-4F25-A36B-FA38D31FA44B}" destId="{671BE9F7-4A0E-4589-B720-79465E4F795A}" srcOrd="68" destOrd="0" parTransId="{42DB36E1-5424-4A1C-8CDA-A161DF3F3FA3}" sibTransId="{F24E0A2C-6499-4485-B6D1-F10EB9ADFF52}"/>
    <dgm:cxn modelId="{2EB2FE52-0293-49C5-9029-0426452B1CE7}" type="presOf" srcId="{020CEE43-317D-44E0-8453-73844EB5EA96}" destId="{D1969169-F9B2-49CE-A679-8F16EA8DBE2A}" srcOrd="0" destOrd="0" presId="urn:microsoft.com/office/officeart/2005/8/layout/default"/>
    <dgm:cxn modelId="{7B552E53-F0B5-4651-BDB6-0491FA71696E}" type="presOf" srcId="{AD80C871-9479-4BFE-9B9A-0E61DEE0D50C}" destId="{BAC14D23-EC3E-4D27-9119-0F7040F92BC2}" srcOrd="0" destOrd="0" presId="urn:microsoft.com/office/officeart/2005/8/layout/default"/>
    <dgm:cxn modelId="{D37D8753-659B-4D10-B831-A39D3182894C}" type="presOf" srcId="{C16F6E68-C32A-4431-B9C0-77E57B57A6E1}" destId="{52F17298-644C-4330-B56E-F7E56C04E2E3}" srcOrd="0" destOrd="0" presId="urn:microsoft.com/office/officeart/2005/8/layout/default"/>
    <dgm:cxn modelId="{015B1455-3E61-43F6-BF31-5407ED932060}" type="presOf" srcId="{BEBDF31F-DFE2-4245-BB5D-053B8B07D32A}" destId="{2FE08B55-1C3E-48E1-949D-B7C4F33AA933}" srcOrd="0" destOrd="0" presId="urn:microsoft.com/office/officeart/2005/8/layout/default"/>
    <dgm:cxn modelId="{9390A555-99B4-4286-BE3C-5F2822B988D5}" type="presOf" srcId="{2CAC919D-2AC9-4858-A142-BBEC92861271}" destId="{FB4AD733-A329-420C-8FB6-947234A3DF38}" srcOrd="0" destOrd="0" presId="urn:microsoft.com/office/officeart/2005/8/layout/default"/>
    <dgm:cxn modelId="{14F81F56-831A-47F2-B5AB-B6346A06C4A1}" type="presOf" srcId="{40E22AEC-A5FE-48AD-AD24-08AFAAAA16E3}" destId="{CFEF60EA-9362-443A-8FB0-B923DCF95379}" srcOrd="0" destOrd="0" presId="urn:microsoft.com/office/officeart/2005/8/layout/default"/>
    <dgm:cxn modelId="{BF423057-8B99-43EF-88FF-E404C41EC6D9}" type="presOf" srcId="{BE6CA0EE-FCE6-4E22-B757-E3EF1F2B36E9}" destId="{21996FE5-9303-478E-B8D4-9259ABF8EDAE}" srcOrd="0" destOrd="0" presId="urn:microsoft.com/office/officeart/2005/8/layout/default"/>
    <dgm:cxn modelId="{8C4C6057-B379-42C3-9EB8-33210609388E}" srcId="{6E8580AE-E165-4F25-A36B-FA38D31FA44B}" destId="{17B2DFAF-B16D-4A10-9D0B-573E9EBAC874}" srcOrd="30" destOrd="0" parTransId="{B831A491-816A-4D17-B3B3-0DC5FF5522D4}" sibTransId="{2856EF0F-D221-4657-94D0-652606B4EC51}"/>
    <dgm:cxn modelId="{F5F9A657-83A6-4891-BCF9-BA3892C3D6C9}" srcId="{6E8580AE-E165-4F25-A36B-FA38D31FA44B}" destId="{3C5CB645-0504-4740-B7BE-B4E676E24224}" srcOrd="7" destOrd="0" parTransId="{74CE469F-3980-4B51-AF2C-237C5338EC73}" sibTransId="{8A74DDDC-AA5D-485F-BF55-D62E68BC0106}"/>
    <dgm:cxn modelId="{BCEF7758-9C4E-49B0-AD26-6EE294279FF5}" srcId="{6E8580AE-E165-4F25-A36B-FA38D31FA44B}" destId="{C9DCADAC-16E3-4670-AE44-4203628257BA}" srcOrd="5" destOrd="0" parTransId="{A3F9924D-2C37-4C90-AC1C-B72C36C59826}" sibTransId="{D58CF003-1E00-48BB-9658-55666B279B00}"/>
    <dgm:cxn modelId="{41713659-46B6-4D78-ACBB-940C52DCCA18}" type="presOf" srcId="{9AD68664-CCE1-48EF-9FA3-1AD99F5D1F69}" destId="{226C61D6-133E-4CD2-ADAC-A992243958F1}" srcOrd="0" destOrd="0" presId="urn:microsoft.com/office/officeart/2005/8/layout/default"/>
    <dgm:cxn modelId="{E64ECA5B-A989-43A8-97ED-23A1407DAE6C}" srcId="{6E8580AE-E165-4F25-A36B-FA38D31FA44B}" destId="{FFC783FF-AAE0-47BB-B868-CE1BC5526685}" srcOrd="59" destOrd="0" parTransId="{D1625E3B-A691-42E3-995C-A1FAB6BAAB40}" sibTransId="{9D4C3F0C-2E8B-4A06-A3FF-B6C0E97AD9C5}"/>
    <dgm:cxn modelId="{CA1B3E5C-98B0-456E-89C5-3597803BCA8E}" type="presOf" srcId="{922AC557-565E-4DB5-8749-0AD586991661}" destId="{4308FFBF-619D-484B-A2C5-7B5FBD5802E5}" srcOrd="0" destOrd="0" presId="urn:microsoft.com/office/officeart/2005/8/layout/default"/>
    <dgm:cxn modelId="{4941125D-AC2D-4955-8A93-DCE4CEF2284E}" srcId="{6E8580AE-E165-4F25-A36B-FA38D31FA44B}" destId="{D739CDEA-EB21-4F0B-9E8B-93243F68954F}" srcOrd="35" destOrd="0" parTransId="{D6C37E98-1733-4421-9FB5-B22A69C95E94}" sibTransId="{363434DE-DDBE-4CB7-9DD8-504D4C4164D1}"/>
    <dgm:cxn modelId="{9E7C1B5D-75FD-433D-89D5-DE1AC4F1F7CB}" srcId="{6E8580AE-E165-4F25-A36B-FA38D31FA44B}" destId="{B2AEB964-AE9D-40F8-BF72-B2A59F90994D}" srcOrd="31" destOrd="0" parTransId="{9D008715-2DDC-4A0C-8D5B-FD40105006CA}" sibTransId="{5286B03A-B692-4A65-86CC-C8AA1487AFF4}"/>
    <dgm:cxn modelId="{09FD2B63-B8B9-46ED-8522-7EA2DBE0A670}" type="presOf" srcId="{B02DF036-0642-4A44-A9E4-78AECA259025}" destId="{5D25242B-4349-4FB7-AAC9-B5E41858AFBB}" srcOrd="0" destOrd="0" presId="urn:microsoft.com/office/officeart/2005/8/layout/default"/>
    <dgm:cxn modelId="{0F068564-0370-405E-AED8-05FBE55097AA}" type="presOf" srcId="{CDBC6D1A-BD3E-439F-9EE2-32011CF8E004}" destId="{9504D515-87BF-4517-8F45-1EDB2B33F4B1}" srcOrd="0" destOrd="0" presId="urn:microsoft.com/office/officeart/2005/8/layout/default"/>
    <dgm:cxn modelId="{57BFB368-82AA-403A-ADF2-9746E231938C}" srcId="{6E8580AE-E165-4F25-A36B-FA38D31FA44B}" destId="{6DBC3CFB-DD88-43B1-9FBB-A1770CFC1780}" srcOrd="57" destOrd="0" parTransId="{F73EA06E-0842-4F9F-A29B-9573805A3EEC}" sibTransId="{B0CE3A28-F53D-474B-B7FE-377AA34C25DE}"/>
    <dgm:cxn modelId="{9C71D06D-FE50-49F9-9B61-D54E91F6479E}" srcId="{6E8580AE-E165-4F25-A36B-FA38D31FA44B}" destId="{FC0499D9-6D38-4CE5-A523-8DCDA5AB2BD2}" srcOrd="66" destOrd="0" parTransId="{95296489-1E8C-4825-AE51-7F19749732AA}" sibTransId="{44540E21-2C40-40D4-AD65-710F24DA5A43}"/>
    <dgm:cxn modelId="{5DA4676E-8412-4FD9-B50A-EB09E269550D}" srcId="{6E8580AE-E165-4F25-A36B-FA38D31FA44B}" destId="{4803BD4C-7615-4E56-AD48-C8B64DBB3A16}" srcOrd="54" destOrd="0" parTransId="{77676868-1A37-4BBE-9518-2031B13D059C}" sibTransId="{D655EC7E-F5E8-42E3-A826-DE5FF8EDCB93}"/>
    <dgm:cxn modelId="{310DB46E-04B2-4C11-B683-B0BBF647B6D4}" srcId="{6E8580AE-E165-4F25-A36B-FA38D31FA44B}" destId="{5133ABF2-A2C0-491D-9C6E-B65AB7ED4F8C}" srcOrd="14" destOrd="0" parTransId="{4AB6827F-925A-46E2-9A5D-0D07D99C0DEE}" sibTransId="{2BEEA19F-B162-4611-9531-9064399B86D9}"/>
    <dgm:cxn modelId="{DCAEE66F-394A-431E-B542-82366AA34DD9}" type="presOf" srcId="{3905686D-095B-4668-9159-8C02FF5FCA48}" destId="{D95507C2-94AB-4734-BAF7-8227B2AFD2A8}" srcOrd="0" destOrd="0" presId="urn:microsoft.com/office/officeart/2005/8/layout/default"/>
    <dgm:cxn modelId="{288F8470-D118-477D-B49C-3759C110E06A}" srcId="{6E8580AE-E165-4F25-A36B-FA38D31FA44B}" destId="{76D99B7C-40E6-4183-885C-36D7E4093273}" srcOrd="37" destOrd="0" parTransId="{DCB82E55-022B-4F69-B86D-1E08BAF3FE7A}" sibTransId="{9C1E6412-957E-4037-8C22-A60E0D582CB1}"/>
    <dgm:cxn modelId="{C62BD270-C04A-4F61-A91B-E7C858B477D0}" type="presOf" srcId="{57FB0B1B-F7B0-4569-AD70-4EEBB78505D8}" destId="{3FE3ACB3-2D81-4BE7-BEE6-849D65285799}" srcOrd="0" destOrd="0" presId="urn:microsoft.com/office/officeart/2005/8/layout/default"/>
    <dgm:cxn modelId="{B912D970-DE87-406D-9F09-3EF6B354F9E6}" srcId="{6E8580AE-E165-4F25-A36B-FA38D31FA44B}" destId="{FA4C2BC6-789C-435D-A537-890F36C6198D}" srcOrd="33" destOrd="0" parTransId="{CCD9EE57-CDB0-4A6F-AF3C-4E0A3A360369}" sibTransId="{CB0E749E-3934-473A-A6D3-20D6D95D3202}"/>
    <dgm:cxn modelId="{4BFDB172-DA10-4F1E-90B4-BF6F4155F1E8}" srcId="{6E8580AE-E165-4F25-A36B-FA38D31FA44B}" destId="{922AC557-565E-4DB5-8749-0AD586991661}" srcOrd="25" destOrd="0" parTransId="{242B66FF-437D-4D71-9A2E-2990FC57E9A0}" sibTransId="{CDD7D915-A8E4-4C3B-B886-5288BF2004EB}"/>
    <dgm:cxn modelId="{57DEA873-21FB-4A7D-B4F6-8668847CC451}" type="presOf" srcId="{3C6B21CA-3B4D-4C70-B1C1-3987538CE3B2}" destId="{20498EEC-D12B-46DA-A88D-D7DB1D97C899}" srcOrd="0" destOrd="0" presId="urn:microsoft.com/office/officeart/2005/8/layout/default"/>
    <dgm:cxn modelId="{DB023E74-84E1-4C09-83E2-168A0110752D}" type="presOf" srcId="{3C5CB645-0504-4740-B7BE-B4E676E24224}" destId="{E95460B9-805F-4DB1-8075-1E44BC53110F}" srcOrd="0" destOrd="0" presId="urn:microsoft.com/office/officeart/2005/8/layout/default"/>
    <dgm:cxn modelId="{15B3C974-D6CD-4155-8240-C0114AEA5D2E}" type="presOf" srcId="{C9DCADAC-16E3-4670-AE44-4203628257BA}" destId="{D0265832-2002-49A4-B24F-C826BBE7CD41}" srcOrd="0" destOrd="0" presId="urn:microsoft.com/office/officeart/2005/8/layout/default"/>
    <dgm:cxn modelId="{C31CF774-6181-410D-A09A-BBAB52E2AF1E}" type="presOf" srcId="{6B504477-A0A4-4E10-8773-C4830FEDC86E}" destId="{1F238430-D58B-40C6-BB37-2C3E5849C40B}" srcOrd="0" destOrd="0" presId="urn:microsoft.com/office/officeart/2005/8/layout/default"/>
    <dgm:cxn modelId="{DCF68878-8446-4EB4-BF17-41E8DB69426B}" srcId="{6E8580AE-E165-4F25-A36B-FA38D31FA44B}" destId="{9A3FC96D-478F-48EB-8898-56C64B6AEDD2}" srcOrd="55" destOrd="0" parTransId="{96F39BB7-D709-4844-B05D-94FBD566BB32}" sibTransId="{34AB054B-5F12-42CE-B794-EE4BDACBD7AB}"/>
    <dgm:cxn modelId="{EF108679-F3CA-4338-A372-324C5926489F}" type="presOf" srcId="{5133ABF2-A2C0-491D-9C6E-B65AB7ED4F8C}" destId="{9E9777C7-B42F-4036-A534-333E7C36A482}" srcOrd="0" destOrd="0" presId="urn:microsoft.com/office/officeart/2005/8/layout/default"/>
    <dgm:cxn modelId="{7576437B-6BFC-4FBE-9068-C1043BED54A5}" type="presOf" srcId="{975632D8-19A7-43B6-9342-0B3E10E31B1E}" destId="{33E222AE-323D-48B6-B67D-70B375CD07BA}" srcOrd="0" destOrd="0" presId="urn:microsoft.com/office/officeart/2005/8/layout/default"/>
    <dgm:cxn modelId="{B10E797D-CE7C-4430-A43D-EA5EC195C044}" srcId="{6E8580AE-E165-4F25-A36B-FA38D31FA44B}" destId="{5C5A79F6-3BA7-480F-B134-DB302E8CE802}" srcOrd="9" destOrd="0" parTransId="{719B657D-E028-45D9-ADF5-2CE27F7440FB}" sibTransId="{088636FB-45FA-4F73-832A-99A08B0479A8}"/>
    <dgm:cxn modelId="{C6024B80-FAEE-417F-AE54-01B755ACE2D3}" type="presOf" srcId="{67195ECB-7FD0-4104-96C2-8781EB673704}" destId="{7BE9C1ED-F9FA-4AF2-8A38-AD58AEEC2837}" srcOrd="0" destOrd="0" presId="urn:microsoft.com/office/officeart/2005/8/layout/default"/>
    <dgm:cxn modelId="{E9515A82-41B0-4E9E-B38D-E121B8D1015A}" type="presOf" srcId="{8C4223E5-9326-4839-96FC-62501E1AAC73}" destId="{DAC0B4A1-B345-4DDF-A5B9-03EB5EF8A696}" srcOrd="0" destOrd="0" presId="urn:microsoft.com/office/officeart/2005/8/layout/default"/>
    <dgm:cxn modelId="{26936083-4920-4950-ACF0-1DA933913426}" srcId="{6E8580AE-E165-4F25-A36B-FA38D31FA44B}" destId="{C62B21AC-58CB-415A-8C57-9455AE0B8C68}" srcOrd="53" destOrd="0" parTransId="{E6E45E55-67BB-4BCA-9B20-80575BB5D76E}" sibTransId="{FB3D6F89-C6C8-4052-876E-C943034B2DAD}"/>
    <dgm:cxn modelId="{6AFF4384-9D82-4231-8A54-4B81EBE04C43}" type="presOf" srcId="{62839F1F-2A4F-4D89-827A-D089F5E758B3}" destId="{A98EC4C9-0187-4586-A962-2600099AC0D7}" srcOrd="0" destOrd="0" presId="urn:microsoft.com/office/officeart/2005/8/layout/default"/>
    <dgm:cxn modelId="{3D692786-5222-4C38-B1E8-E346A5282BF7}" type="presOf" srcId="{5B3044D3-B89C-4050-A316-44B6957514E2}" destId="{34939C68-520A-469B-A989-F515FF673DF0}" srcOrd="0" destOrd="0" presId="urn:microsoft.com/office/officeart/2005/8/layout/default"/>
    <dgm:cxn modelId="{60BA0087-F1B3-4FA6-84BB-FA4D1279E374}" srcId="{6E8580AE-E165-4F25-A36B-FA38D31FA44B}" destId="{78A997BC-B0FD-4C2B-A687-6EC00ACE7D26}" srcOrd="0" destOrd="0" parTransId="{BB789232-E3B0-463E-9FB1-973C3105B2A0}" sibTransId="{33134F14-DC25-4CB1-A227-B230A8EA1243}"/>
    <dgm:cxn modelId="{92275088-4024-4134-90F8-3CA5C42D1DF6}" srcId="{6E8580AE-E165-4F25-A36B-FA38D31FA44B}" destId="{46C1568A-F4B3-439A-8467-1924785A3CD9}" srcOrd="52" destOrd="0" parTransId="{6FE08A87-5505-42B7-9E6B-1C282061EE56}" sibTransId="{B967A3C7-E11D-436F-BA22-9AA30612CFCE}"/>
    <dgm:cxn modelId="{7402C18B-9A42-43C3-BC94-BB30F9F2DE58}" srcId="{6E8580AE-E165-4F25-A36B-FA38D31FA44B}" destId="{00F18BA4-AEDE-4583-B87F-1CFF0C1963BE}" srcOrd="8" destOrd="0" parTransId="{741D84DD-A496-430C-B819-D97EF57117A9}" sibTransId="{220AC6AF-F2BC-4DFE-A355-B83DCB28A0A6}"/>
    <dgm:cxn modelId="{C5F54C8C-A52D-4A29-9849-BE3A66CAA9FF}" srcId="{6E8580AE-E165-4F25-A36B-FA38D31FA44B}" destId="{AD80C871-9479-4BFE-9B9A-0E61DEE0D50C}" srcOrd="1" destOrd="0" parTransId="{593F7D68-60C8-42D8-8FBE-D61B73E09B65}" sibTransId="{AB9F0FD6-07B1-475D-B4E2-9878B459C8BB}"/>
    <dgm:cxn modelId="{16EC688E-F38D-46C7-AA4E-23F79E0BEF5B}" type="presOf" srcId="{0CA4F111-AFF4-4B94-B672-3902EC78934E}" destId="{F021F536-9D7F-4947-AEEC-062A2B5D86C3}" srcOrd="0" destOrd="0" presId="urn:microsoft.com/office/officeart/2005/8/layout/default"/>
    <dgm:cxn modelId="{63D7908F-0A91-4787-85AF-5E602C82F06A}" type="presOf" srcId="{C5771B4A-D290-4DC2-9C26-B59766806E17}" destId="{9899F519-A68E-4A8C-8302-CC1D1DD6AB1E}" srcOrd="0" destOrd="0" presId="urn:microsoft.com/office/officeart/2005/8/layout/default"/>
    <dgm:cxn modelId="{719AFD92-5D07-4767-8E5C-C9AB6A66EC4E}" srcId="{6E8580AE-E165-4F25-A36B-FA38D31FA44B}" destId="{95FF326C-2A1B-41AD-A13B-B89CABA93DE9}" srcOrd="27" destOrd="0" parTransId="{6161FA5E-6235-48F5-9607-A2B65BA67B4E}" sibTransId="{F73221CA-3EBD-4A59-B400-90D608857E5E}"/>
    <dgm:cxn modelId="{F59C8E93-58C8-4285-942B-AC3075DCB22A}" srcId="{6E8580AE-E165-4F25-A36B-FA38D31FA44B}" destId="{F3CAE342-9CAC-4892-98B4-EF695D43CC7B}" srcOrd="4" destOrd="0" parTransId="{846B8B3F-6B92-4AC8-85F6-49F94AC75C7B}" sibTransId="{738B744A-4289-4641-8F9E-1AD519745116}"/>
    <dgm:cxn modelId="{270A7297-D768-448C-946E-583F55D13C46}" srcId="{6E8580AE-E165-4F25-A36B-FA38D31FA44B}" destId="{B02DF036-0642-4A44-A9E4-78AECA259025}" srcOrd="21" destOrd="0" parTransId="{C971F310-53AC-414C-8DA5-EEEFC78709F7}" sibTransId="{D4540305-033C-4F13-90FD-F799DE8F9156}"/>
    <dgm:cxn modelId="{F2CF2099-F503-4C95-A4E1-57119ABAD0D4}" srcId="{6E8580AE-E165-4F25-A36B-FA38D31FA44B}" destId="{67195ECB-7FD0-4104-96C2-8781EB673704}" srcOrd="6" destOrd="0" parTransId="{D9FA1001-711F-4D1B-A351-9C377BE764E8}" sibTransId="{12A1CCA6-4F29-469E-A501-FF8FA8AC5E6B}"/>
    <dgm:cxn modelId="{9CF0BA9E-E3ED-4733-9AEA-17DB4DA69AB9}" type="presOf" srcId="{B83B9082-6B10-44D7-A84D-D00DA3842851}" destId="{CF0E64E4-84A6-47A4-8045-0D0A29961723}" srcOrd="0" destOrd="0" presId="urn:microsoft.com/office/officeart/2005/8/layout/default"/>
    <dgm:cxn modelId="{88E2459F-4D9B-4EC5-9ACA-D78E03007600}" type="presOf" srcId="{478D3228-6C64-4678-B16A-5612B6F5734A}" destId="{CC785639-6B40-491D-A677-3465100F3D57}" srcOrd="0" destOrd="0" presId="urn:microsoft.com/office/officeart/2005/8/layout/default"/>
    <dgm:cxn modelId="{98A323A0-CCD5-4B81-8DA9-0ABAA45BDF66}" srcId="{6E8580AE-E165-4F25-A36B-FA38D31FA44B}" destId="{85E62383-C2F6-4373-A996-0C959A69E1AE}" srcOrd="49" destOrd="0" parTransId="{3ED596D9-6437-4373-A6C9-0C5657FA7549}" sibTransId="{FF6E180D-3146-4158-A5DF-FB0215843ADA}"/>
    <dgm:cxn modelId="{A85B90A2-AFE1-4402-A9EF-D4D8C000879A}" srcId="{6E8580AE-E165-4F25-A36B-FA38D31FA44B}" destId="{C16F6E68-C32A-4431-B9C0-77E57B57A6E1}" srcOrd="47" destOrd="0" parTransId="{9F780C9E-B9CD-40B2-B992-B7245FD19F74}" sibTransId="{71FFA740-6DE1-4035-AA90-B794B1B4FE20}"/>
    <dgm:cxn modelId="{C8223BA3-D99E-45AB-AF3F-B40CE0E80447}" type="presOf" srcId="{1BC9AACD-B2CB-4A24-BD79-9DD49B1EDC13}" destId="{2194D030-96BD-4E5B-8CE7-714CC8EE50C0}" srcOrd="0" destOrd="0" presId="urn:microsoft.com/office/officeart/2005/8/layout/default"/>
    <dgm:cxn modelId="{6BAAAAA3-4509-44F2-AAA2-75CADF59DE44}" type="presOf" srcId="{36CBB17A-1FFB-4F06-9F1E-C429453C1690}" destId="{C775B822-113A-4680-9271-194958227B49}" srcOrd="0" destOrd="0" presId="urn:microsoft.com/office/officeart/2005/8/layout/default"/>
    <dgm:cxn modelId="{FEDDDAA3-0CF8-4E57-9073-130C8E515A95}" srcId="{6E8580AE-E165-4F25-A36B-FA38D31FA44B}" destId="{81FAE441-B25A-49CD-A5D4-1CB47F3B1EE7}" srcOrd="28" destOrd="0" parTransId="{3601B499-241C-44E6-9AE6-C54498907BAE}" sibTransId="{74400870-5CF7-474D-AA7F-586C02F7B0A5}"/>
    <dgm:cxn modelId="{76D450A5-FF61-409C-A44A-444FD805C2FC}" type="presOf" srcId="{D739CDEA-EB21-4F0B-9E8B-93243F68954F}" destId="{A2626D42-2FE1-456E-AB12-0D43DEAFE7FD}" srcOrd="0" destOrd="0" presId="urn:microsoft.com/office/officeart/2005/8/layout/default"/>
    <dgm:cxn modelId="{2DC4FFA5-C6FC-481B-A4D3-6A72A1B27555}" type="presOf" srcId="{76D99B7C-40E6-4183-885C-36D7E4093273}" destId="{6BA9131F-DF2D-4385-B6D8-8438C22EE201}" srcOrd="0" destOrd="0" presId="urn:microsoft.com/office/officeart/2005/8/layout/default"/>
    <dgm:cxn modelId="{309D67A6-0F20-44BB-9B47-722E470018F6}" type="presOf" srcId="{7425CACA-D5B0-4977-B431-85245D3937B8}" destId="{B5EE1AEB-C1BD-4DE8-A906-0A633C634EA1}" srcOrd="0" destOrd="0" presId="urn:microsoft.com/office/officeart/2005/8/layout/default"/>
    <dgm:cxn modelId="{5B046EA8-28A3-4CB2-B8E0-3C67ABEBE947}" srcId="{6E8580AE-E165-4F25-A36B-FA38D31FA44B}" destId="{6B504477-A0A4-4E10-8773-C4830FEDC86E}" srcOrd="13" destOrd="0" parTransId="{547B4ED4-C029-4A01-8DDE-33D59C27C418}" sibTransId="{11772780-24C2-408D-B10A-122975AA211A}"/>
    <dgm:cxn modelId="{1C93B4A9-8C11-4259-AFF5-CCCBE6DAEE0E}" srcId="{6E8580AE-E165-4F25-A36B-FA38D31FA44B}" destId="{F121B56F-D1C5-4481-90EB-5FA35AF4BD21}" srcOrd="19" destOrd="0" parTransId="{085EA722-E175-4453-8D3B-A5DF630A2231}" sibTransId="{915B65F9-FC56-468A-ABC2-CE507C33B5DE}"/>
    <dgm:cxn modelId="{27E08FAD-D5EF-4EF0-B7A4-AAD0E3F070F5}" type="presOf" srcId="{5634D7D5-6891-4EC8-9A4B-9EF18254344C}" destId="{E21BE902-8239-49DC-BB54-FE2FC920F8FB}" srcOrd="0" destOrd="0" presId="urn:microsoft.com/office/officeart/2005/8/layout/default"/>
    <dgm:cxn modelId="{1BB9D9AD-45A5-4AAD-BB3F-7719D7BE5158}" type="presOf" srcId="{D1ABEE45-AD7A-4713-BB39-253542F7D75A}" destId="{D70F901B-9B00-408F-B15A-8963D88D77EC}" srcOrd="0" destOrd="0" presId="urn:microsoft.com/office/officeart/2005/8/layout/default"/>
    <dgm:cxn modelId="{0DDFC4AF-1753-49D3-851F-1EC966B8228D}" type="presOf" srcId="{C62B21AC-58CB-415A-8C57-9455AE0B8C68}" destId="{6CBD385A-459A-4F51-8A96-4CAAE9BA3166}" srcOrd="0" destOrd="0" presId="urn:microsoft.com/office/officeart/2005/8/layout/default"/>
    <dgm:cxn modelId="{9D4ED7AF-7600-4325-9B6F-3054333BD234}" type="presOf" srcId="{81FAE441-B25A-49CD-A5D4-1CB47F3B1EE7}" destId="{94242A4F-C1CA-4466-BE8C-6A3D5FB53E37}" srcOrd="0" destOrd="0" presId="urn:microsoft.com/office/officeart/2005/8/layout/default"/>
    <dgm:cxn modelId="{A1948BB3-DEBB-4B37-94F2-4959B4E1676A}" srcId="{6E8580AE-E165-4F25-A36B-FA38D31FA44B}" destId="{7425CACA-D5B0-4977-B431-85245D3937B8}" srcOrd="61" destOrd="0" parTransId="{ED4CA629-6580-4064-9AFE-A8CAA433A7C9}" sibTransId="{982586F7-4004-4827-9302-CC763CFB8179}"/>
    <dgm:cxn modelId="{EBB642B7-ADD9-4EB0-A61D-D7BF97C23569}" srcId="{6E8580AE-E165-4F25-A36B-FA38D31FA44B}" destId="{BEBDF31F-DFE2-4245-BB5D-053B8B07D32A}" srcOrd="41" destOrd="0" parTransId="{353CC8D3-9BDF-4E95-BC4F-26C497C7602A}" sibTransId="{38F14F7C-D04E-41D3-89E9-D2E51024BD6E}"/>
    <dgm:cxn modelId="{F09F15BA-25DC-4554-AE53-A8CDF27EB14D}" srcId="{6E8580AE-E165-4F25-A36B-FA38D31FA44B}" destId="{2CAC919D-2AC9-4858-A142-BBEC92861271}" srcOrd="46" destOrd="0" parTransId="{78E126BD-26AA-4676-97F2-1A2AB5BA8932}" sibTransId="{E616CA9A-DB9F-4B83-851F-F18CCAFD3F83}"/>
    <dgm:cxn modelId="{71289EBA-4500-4D43-B1AC-59B2BBF01DE3}" srcId="{6E8580AE-E165-4F25-A36B-FA38D31FA44B}" destId="{DA0BF6BA-7855-4B08-9FAB-6C1938241745}" srcOrd="34" destOrd="0" parTransId="{C11315A9-9662-4AA8-96ED-AD8A1D12998E}" sibTransId="{BA245B20-CC46-4B1F-9EC6-F6C447FB6BE1}"/>
    <dgm:cxn modelId="{7DEED5BA-719D-4944-8E5B-6BA2F9A8447D}" srcId="{6E8580AE-E165-4F25-A36B-FA38D31FA44B}" destId="{B2C56C01-FC25-40F6-8779-BB8578F5C2A5}" srcOrd="43" destOrd="0" parTransId="{79776B3F-8774-4C53-B343-19597AB44D43}" sibTransId="{CB221172-62C3-4674-B61F-43255FEBFD8A}"/>
    <dgm:cxn modelId="{703363BD-F579-4A26-A9BF-45BC05756E82}" srcId="{6E8580AE-E165-4F25-A36B-FA38D31FA44B}" destId="{8C4223E5-9326-4839-96FC-62501E1AAC73}" srcOrd="11" destOrd="0" parTransId="{EDF196A4-5173-407B-84E4-D867C0E97497}" sibTransId="{F04CEC04-1771-4213-BBF5-8C3B58A292B8}"/>
    <dgm:cxn modelId="{AC4A00BE-EF35-46F8-93D2-B74B1C9FF597}" type="presOf" srcId="{2F3CDDC7-552B-4DE8-9872-516B28FABA06}" destId="{2436B8D6-5426-4287-B5A0-333E85D0C338}" srcOrd="0" destOrd="0" presId="urn:microsoft.com/office/officeart/2005/8/layout/default"/>
    <dgm:cxn modelId="{A94FCEC0-1ED6-4C31-AF9A-EBDE246A52A8}" srcId="{6E8580AE-E165-4F25-A36B-FA38D31FA44B}" destId="{2F3CDDC7-552B-4DE8-9872-516B28FABA06}" srcOrd="29" destOrd="0" parTransId="{742E916A-EBEA-4AD5-81B3-52D10E79DC2B}" sibTransId="{A6851FA0-15F0-4DD7-A550-276CD6836949}"/>
    <dgm:cxn modelId="{04AA7DC2-74E8-403E-A514-6A8743934035}" type="presOf" srcId="{F121B56F-D1C5-4481-90EB-5FA35AF4BD21}" destId="{214B35AE-3118-4B5A-9A04-C238D6C98BAE}" srcOrd="0" destOrd="0" presId="urn:microsoft.com/office/officeart/2005/8/layout/default"/>
    <dgm:cxn modelId="{E3B281C5-B372-4BFD-9FCF-B0937132744C}" srcId="{6E8580AE-E165-4F25-A36B-FA38D31FA44B}" destId="{1BC9AACD-B2CB-4A24-BD79-9DD49B1EDC13}" srcOrd="22" destOrd="0" parTransId="{37038A3D-D90C-4B7C-A054-A0BB3E7E326A}" sibTransId="{45F5BFF4-A866-4D9E-988C-E831543DE539}"/>
    <dgm:cxn modelId="{F112BBC6-91EB-41D6-AB4C-DC4BCCF3C902}" type="presOf" srcId="{6DBC3CFB-DD88-43B1-9FBB-A1770CFC1780}" destId="{D6E8D79A-FF29-4CE3-B9FB-2B1D97395E7F}" srcOrd="0" destOrd="0" presId="urn:microsoft.com/office/officeart/2005/8/layout/default"/>
    <dgm:cxn modelId="{7C219BCB-58E0-49DD-BDA9-CF37BB520259}" srcId="{6E8580AE-E165-4F25-A36B-FA38D31FA44B}" destId="{C9E2024B-6F77-4688-A4EA-F05F96549450}" srcOrd="63" destOrd="0" parTransId="{0A244345-63D5-4C14-BC3A-4FBD036916BB}" sibTransId="{D3B57FF3-9D5B-4D2B-AA1B-46A0E1A02EC4}"/>
    <dgm:cxn modelId="{39CB20CD-29DD-4A96-93B4-612DF8ACD989}" srcId="{6E8580AE-E165-4F25-A36B-FA38D31FA44B}" destId="{CDBC6D1A-BD3E-439F-9EE2-32011CF8E004}" srcOrd="16" destOrd="0" parTransId="{86BC9476-0C88-45FC-B212-7D4B09B9C7AC}" sibTransId="{566728B4-67ED-40F5-8F49-31E359B7AFD5}"/>
    <dgm:cxn modelId="{A249F0CF-40ED-402B-8C93-23BAA45790B7}" srcId="{6E8580AE-E165-4F25-A36B-FA38D31FA44B}" destId="{3905686D-095B-4668-9159-8C02FF5FCA48}" srcOrd="12" destOrd="0" parTransId="{0916FA8C-8C3D-4111-8825-8854AAA07101}" sibTransId="{5E5BE654-FC96-431E-80B6-06B708C98438}"/>
    <dgm:cxn modelId="{68E44FD3-2AC8-4C03-903C-511E66D8A5A5}" type="presOf" srcId="{B2AEB964-AE9D-40F8-BF72-B2A59F90994D}" destId="{90A2521C-3FE3-4269-A414-E39378CC80D9}" srcOrd="0" destOrd="0" presId="urn:microsoft.com/office/officeart/2005/8/layout/default"/>
    <dgm:cxn modelId="{955155D4-E1DE-458C-8EB3-FA1958F59962}" srcId="{6E8580AE-E165-4F25-A36B-FA38D31FA44B}" destId="{020CEE43-317D-44E0-8453-73844EB5EA96}" srcOrd="42" destOrd="0" parTransId="{BF48FFB3-3A42-4698-BDCA-4DC201CEE3D1}" sibTransId="{48F3136E-15DE-42DC-8014-1FD4FFC691C6}"/>
    <dgm:cxn modelId="{7ABF24E1-8A33-451B-8811-858C13390C17}" srcId="{6E8580AE-E165-4F25-A36B-FA38D31FA44B}" destId="{9A283E5E-81FB-4A49-AC4E-B210CC2AFD2A}" srcOrd="15" destOrd="0" parTransId="{F864FE8D-37B9-4E43-8236-D4416FEC9A2B}" sibTransId="{BAB582FB-81F7-4625-8400-873B92CFD3D7}"/>
    <dgm:cxn modelId="{D7D8F3E1-79E7-43E1-89F3-CEA6A1193DEB}" srcId="{6E8580AE-E165-4F25-A36B-FA38D31FA44B}" destId="{5DA8C615-38DB-40B5-9445-1D5AE0056707}" srcOrd="45" destOrd="0" parTransId="{3F979939-A917-4BFB-B441-EBCBEFD1B628}" sibTransId="{C4C9F52A-A5B1-4AFA-B264-8A6D432ED656}"/>
    <dgm:cxn modelId="{8CC90BE4-A0CC-48C6-AA02-B3FA79E4826E}" srcId="{6E8580AE-E165-4F25-A36B-FA38D31FA44B}" destId="{9AD68664-CCE1-48EF-9FA3-1AD99F5D1F69}" srcOrd="2" destOrd="0" parTransId="{445AD4C8-6D06-4D44-A9FB-A5B26C73DA48}" sibTransId="{53DAC7B0-84AC-4568-A774-245859AE5835}"/>
    <dgm:cxn modelId="{69ED7EE9-D3E1-402B-B2A7-F179B5418432}" srcId="{6E8580AE-E165-4F25-A36B-FA38D31FA44B}" destId="{D1ABEE45-AD7A-4713-BB39-253542F7D75A}" srcOrd="44" destOrd="0" parTransId="{A551A923-1846-4FB4-BFFF-C55180B72F37}" sibTransId="{13486EEA-EE54-465A-A91C-002B3E76AEF0}"/>
    <dgm:cxn modelId="{4DB130EA-2127-4435-A006-F5CF33AC0DB7}" type="presOf" srcId="{333CCDF1-A395-415C-A990-F40472C9332E}" destId="{124086CA-BDD0-405E-B0D8-B9CD798E0E39}" srcOrd="0" destOrd="0" presId="urn:microsoft.com/office/officeart/2005/8/layout/default"/>
    <dgm:cxn modelId="{1F3DC8EA-2CBF-450D-B555-32F6032D36D9}" srcId="{6E8580AE-E165-4F25-A36B-FA38D31FA44B}" destId="{2C74EBAB-3ADE-490C-A6BA-3646554124A9}" srcOrd="38" destOrd="0" parTransId="{B02DA6CA-EAC4-4EB6-8AE0-AD763FB01841}" sibTransId="{46A9436B-19D5-4E56-AB16-54B7351B7154}"/>
    <dgm:cxn modelId="{5BE69AEB-A75A-4BA9-9D2E-F90870A89DF4}" type="presOf" srcId="{671BE9F7-4A0E-4589-B720-79465E4F795A}" destId="{CB637A15-C5EC-48E4-B323-6F07C2B36CF9}" srcOrd="0" destOrd="0" presId="urn:microsoft.com/office/officeart/2005/8/layout/default"/>
    <dgm:cxn modelId="{38EC34ED-EEA6-4B71-8C95-6A92C139711D}" type="presOf" srcId="{78A997BC-B0FD-4C2B-A687-6EC00ACE7D26}" destId="{7550D05B-C57B-4BF2-98A0-F6F938B15104}" srcOrd="0" destOrd="0" presId="urn:microsoft.com/office/officeart/2005/8/layout/default"/>
    <dgm:cxn modelId="{CF7D3CEF-C828-43E1-86AC-FD23D0862949}" srcId="{6E8580AE-E165-4F25-A36B-FA38D31FA44B}" destId="{BE6CA0EE-FCE6-4E22-B757-E3EF1F2B36E9}" srcOrd="26" destOrd="0" parTransId="{CED69913-4FD8-4AC0-855E-5B395547A37A}" sibTransId="{A87FC9C2-0E5F-47DE-83C0-2CE4C10DA972}"/>
    <dgm:cxn modelId="{C25A79F1-A985-4276-A8EE-720D7A4F235B}" srcId="{6E8580AE-E165-4F25-A36B-FA38D31FA44B}" destId="{5B3044D3-B89C-4050-A316-44B6957514E2}" srcOrd="67" destOrd="0" parTransId="{B575C77A-D9B8-4C49-8F87-EEFEFE2BDA57}" sibTransId="{671D0746-3BA6-41B0-94CD-DFE0E896A172}"/>
    <dgm:cxn modelId="{AA0689F1-F664-4CF7-A44C-3B2F1D0AE97E}" type="presOf" srcId="{D5513C0D-153B-4C93-8676-B0AD8979C8ED}" destId="{76E48D85-3967-40C6-96F6-AEF195D581BB}" srcOrd="0" destOrd="0" presId="urn:microsoft.com/office/officeart/2005/8/layout/default"/>
    <dgm:cxn modelId="{2A4F96F1-6834-47D3-990C-D4573290E041}" srcId="{6E8580AE-E165-4F25-A36B-FA38D31FA44B}" destId="{478D3228-6C64-4678-B16A-5612B6F5734A}" srcOrd="20" destOrd="0" parTransId="{3D22C837-4A40-4E2D-96B6-21F1FE87643A}" sibTransId="{4926CEA0-21F8-4895-A11C-8614EB7A0399}"/>
    <dgm:cxn modelId="{682BF3F1-FE03-49FF-965D-A919362656D0}" type="presOf" srcId="{DA0BF6BA-7855-4B08-9FAB-6C1938241745}" destId="{3D82AB19-164D-45B8-8EE3-A810134DD2FB}" srcOrd="0" destOrd="0" presId="urn:microsoft.com/office/officeart/2005/8/layout/default"/>
    <dgm:cxn modelId="{0AEB4BF3-CCA7-4D97-A7A1-043F879A1BB0}" type="presOf" srcId="{95FF326C-2A1B-41AD-A13B-B89CABA93DE9}" destId="{C2D1768A-268A-49F1-BAB1-AA3B1F30D377}" srcOrd="0" destOrd="0" presId="urn:microsoft.com/office/officeart/2005/8/layout/default"/>
    <dgm:cxn modelId="{A0756DF3-6AF9-4116-A69F-0DA5A9835AED}" srcId="{6E8580AE-E165-4F25-A36B-FA38D31FA44B}" destId="{C5771B4A-D290-4DC2-9C26-B59766806E17}" srcOrd="17" destOrd="0" parTransId="{C9FDC768-F192-49CF-B2ED-83E6D9D02F54}" sibTransId="{E774C2BE-CA5F-4BE2-9900-2AEAAF8855B3}"/>
    <dgm:cxn modelId="{3889EFF3-411C-46C0-9ED1-3259B37D1F0B}" type="presOf" srcId="{35D39FD4-0C06-4081-82FB-F6E9BA9AF83A}" destId="{DC2CCBAA-7686-49AD-84C0-DE92CF995049}" srcOrd="0" destOrd="0" presId="urn:microsoft.com/office/officeart/2005/8/layout/default"/>
    <dgm:cxn modelId="{713C73F5-637C-4B6E-B1E5-478D857C00AC}" type="presOf" srcId="{FC0499D9-6D38-4CE5-A523-8DCDA5AB2BD2}" destId="{D686C033-8C3D-4C2F-94C8-11EE097C088D}" srcOrd="0" destOrd="0" presId="urn:microsoft.com/office/officeart/2005/8/layout/default"/>
    <dgm:cxn modelId="{D2DDD4FA-9BFC-4510-A7BB-3847DFDE15A1}" srcId="{6E8580AE-E165-4F25-A36B-FA38D31FA44B}" destId="{78036449-3659-416C-99DA-7D8CC978B69B}" srcOrd="69" destOrd="0" parTransId="{FC98D35A-A9DB-43F1-AA10-214999D526C0}" sibTransId="{919F3A72-517B-4F48-8814-DD3664270CF6}"/>
    <dgm:cxn modelId="{6FC973FC-992D-4F4C-86B8-EBBA0E6FC3B8}" type="presOf" srcId="{8EDBA3CC-4E61-4A5E-B5ED-D210B28C2F30}" destId="{643B08A8-6B9B-49AD-ACA0-F8C530C35783}" srcOrd="0" destOrd="0" presId="urn:microsoft.com/office/officeart/2005/8/layout/default"/>
    <dgm:cxn modelId="{48A3C7FD-661E-4DB3-8D76-0D02009FEC2E}" type="presOf" srcId="{E613F751-AA7B-4426-A4EF-DCE649030A27}" destId="{7137E6A0-E010-4036-BB77-DAC821CA69C0}" srcOrd="0" destOrd="0" presId="urn:microsoft.com/office/officeart/2005/8/layout/default"/>
    <dgm:cxn modelId="{DBB0BDFE-CE39-4809-A77F-F5BB559ECEC4}" srcId="{6E8580AE-E165-4F25-A36B-FA38D31FA44B}" destId="{333CCDF1-A395-415C-A990-F40472C9332E}" srcOrd="24" destOrd="0" parTransId="{E1111FA7-B439-43B6-90DA-79F6173C4F44}" sibTransId="{5AE2D25C-4437-4618-A40F-696FA7DDA91E}"/>
    <dgm:cxn modelId="{DCCC2E96-56CD-400D-843C-45BBE18D1081}" type="presParOf" srcId="{A4E9B638-9193-4315-A599-122356AB04D9}" destId="{7550D05B-C57B-4BF2-98A0-F6F938B15104}" srcOrd="0" destOrd="0" presId="urn:microsoft.com/office/officeart/2005/8/layout/default"/>
    <dgm:cxn modelId="{26067ECC-DE31-4955-BEC2-FC224920C9E8}" type="presParOf" srcId="{A4E9B638-9193-4315-A599-122356AB04D9}" destId="{D32334C6-1354-42B8-884A-A5B00A403227}" srcOrd="1" destOrd="0" presId="urn:microsoft.com/office/officeart/2005/8/layout/default"/>
    <dgm:cxn modelId="{B8570BDD-46B9-4B66-8C79-E47165513081}" type="presParOf" srcId="{A4E9B638-9193-4315-A599-122356AB04D9}" destId="{BAC14D23-EC3E-4D27-9119-0F7040F92BC2}" srcOrd="2" destOrd="0" presId="urn:microsoft.com/office/officeart/2005/8/layout/default"/>
    <dgm:cxn modelId="{5CCBCAA2-AFA5-4C9E-81EF-D2C936489A84}" type="presParOf" srcId="{A4E9B638-9193-4315-A599-122356AB04D9}" destId="{5EFEDA37-524C-4DAC-8C78-8C58C7C0893A}" srcOrd="3" destOrd="0" presId="urn:microsoft.com/office/officeart/2005/8/layout/default"/>
    <dgm:cxn modelId="{47735247-BA2A-4EEC-A31E-EA39C10B168F}" type="presParOf" srcId="{A4E9B638-9193-4315-A599-122356AB04D9}" destId="{226C61D6-133E-4CD2-ADAC-A992243958F1}" srcOrd="4" destOrd="0" presId="urn:microsoft.com/office/officeart/2005/8/layout/default"/>
    <dgm:cxn modelId="{CF7121D2-DF99-4F63-993B-2C9D8153CF4B}" type="presParOf" srcId="{A4E9B638-9193-4315-A599-122356AB04D9}" destId="{F6BAAF2C-31C2-4FDC-81BE-AC36814AC3D5}" srcOrd="5" destOrd="0" presId="urn:microsoft.com/office/officeart/2005/8/layout/default"/>
    <dgm:cxn modelId="{68B3A533-BB54-415D-94B9-27CFA35CF5A4}" type="presParOf" srcId="{A4E9B638-9193-4315-A599-122356AB04D9}" destId="{DC2CCBAA-7686-49AD-84C0-DE92CF995049}" srcOrd="6" destOrd="0" presId="urn:microsoft.com/office/officeart/2005/8/layout/default"/>
    <dgm:cxn modelId="{B211DED4-94A9-4F87-81EF-8FC0C36335FA}" type="presParOf" srcId="{A4E9B638-9193-4315-A599-122356AB04D9}" destId="{810A970C-5D13-4AB1-A0D9-1514CB7E72ED}" srcOrd="7" destOrd="0" presId="urn:microsoft.com/office/officeart/2005/8/layout/default"/>
    <dgm:cxn modelId="{8757C35B-2821-4CF9-9CE3-65CAD4BC4460}" type="presParOf" srcId="{A4E9B638-9193-4315-A599-122356AB04D9}" destId="{04660390-1F6F-4E15-A3BA-C41120C6CA81}" srcOrd="8" destOrd="0" presId="urn:microsoft.com/office/officeart/2005/8/layout/default"/>
    <dgm:cxn modelId="{4A1B5073-7078-4812-8479-0A9C7D86D112}" type="presParOf" srcId="{A4E9B638-9193-4315-A599-122356AB04D9}" destId="{D4F32D2C-05FF-4135-8DEB-E6FE7E72BD2F}" srcOrd="9" destOrd="0" presId="urn:microsoft.com/office/officeart/2005/8/layout/default"/>
    <dgm:cxn modelId="{09844456-DE2E-4AB7-979A-0416B7F121F6}" type="presParOf" srcId="{A4E9B638-9193-4315-A599-122356AB04D9}" destId="{D0265832-2002-49A4-B24F-C826BBE7CD41}" srcOrd="10" destOrd="0" presId="urn:microsoft.com/office/officeart/2005/8/layout/default"/>
    <dgm:cxn modelId="{5EF4B8A3-CE61-4CF2-9B38-24FE658ABA31}" type="presParOf" srcId="{A4E9B638-9193-4315-A599-122356AB04D9}" destId="{377DC7C1-BA7C-468A-8923-286BA2AC3D99}" srcOrd="11" destOrd="0" presId="urn:microsoft.com/office/officeart/2005/8/layout/default"/>
    <dgm:cxn modelId="{3CE39961-1FDD-47D2-8744-2C8BB8DB09BB}" type="presParOf" srcId="{A4E9B638-9193-4315-A599-122356AB04D9}" destId="{7BE9C1ED-F9FA-4AF2-8A38-AD58AEEC2837}" srcOrd="12" destOrd="0" presId="urn:microsoft.com/office/officeart/2005/8/layout/default"/>
    <dgm:cxn modelId="{D0146CCC-8771-4648-A443-E69AE0FD223D}" type="presParOf" srcId="{A4E9B638-9193-4315-A599-122356AB04D9}" destId="{99AAC58F-A665-462D-A0A9-03194794BB57}" srcOrd="13" destOrd="0" presId="urn:microsoft.com/office/officeart/2005/8/layout/default"/>
    <dgm:cxn modelId="{2D5994FF-78E1-48B8-8BDA-BE5155C606F9}" type="presParOf" srcId="{A4E9B638-9193-4315-A599-122356AB04D9}" destId="{E95460B9-805F-4DB1-8075-1E44BC53110F}" srcOrd="14" destOrd="0" presId="urn:microsoft.com/office/officeart/2005/8/layout/default"/>
    <dgm:cxn modelId="{5018A6F3-6BE6-48DF-A0E2-792C66917B9F}" type="presParOf" srcId="{A4E9B638-9193-4315-A599-122356AB04D9}" destId="{DEDBE5C7-1EB8-4A3C-A4A0-784CEFDEDB53}" srcOrd="15" destOrd="0" presId="urn:microsoft.com/office/officeart/2005/8/layout/default"/>
    <dgm:cxn modelId="{D82A7C88-59B9-4D05-B03F-FAE9E422EDCF}" type="presParOf" srcId="{A4E9B638-9193-4315-A599-122356AB04D9}" destId="{4F6CD892-6851-4C7C-A75C-33622E98FAF1}" srcOrd="16" destOrd="0" presId="urn:microsoft.com/office/officeart/2005/8/layout/default"/>
    <dgm:cxn modelId="{FA6DEE99-F2D9-476B-B4B5-BC64F27A542D}" type="presParOf" srcId="{A4E9B638-9193-4315-A599-122356AB04D9}" destId="{B941C2AD-9260-46B0-8DA7-142633C961C1}" srcOrd="17" destOrd="0" presId="urn:microsoft.com/office/officeart/2005/8/layout/default"/>
    <dgm:cxn modelId="{13A8AE2B-0EA6-4696-9765-9C3237113FCC}" type="presParOf" srcId="{A4E9B638-9193-4315-A599-122356AB04D9}" destId="{E857D808-DD8F-4FB0-BDE0-ED444186DA03}" srcOrd="18" destOrd="0" presId="urn:microsoft.com/office/officeart/2005/8/layout/default"/>
    <dgm:cxn modelId="{DE74F27A-5E0E-4227-8F81-857AB386E4F4}" type="presParOf" srcId="{A4E9B638-9193-4315-A599-122356AB04D9}" destId="{40AF66FC-7551-4D2D-9BE2-019EB8DD3491}" srcOrd="19" destOrd="0" presId="urn:microsoft.com/office/officeart/2005/8/layout/default"/>
    <dgm:cxn modelId="{D3398A1C-F7CE-4E22-B6EE-EB75D7839A5B}" type="presParOf" srcId="{A4E9B638-9193-4315-A599-122356AB04D9}" destId="{B11170F2-9A50-423B-98B7-A28DBBCAA2AC}" srcOrd="20" destOrd="0" presId="urn:microsoft.com/office/officeart/2005/8/layout/default"/>
    <dgm:cxn modelId="{581ECE64-93E1-4EE6-A25F-3E288D78D8EF}" type="presParOf" srcId="{A4E9B638-9193-4315-A599-122356AB04D9}" destId="{05AC53CD-39BA-48B8-9353-6FE4ACB4537F}" srcOrd="21" destOrd="0" presId="urn:microsoft.com/office/officeart/2005/8/layout/default"/>
    <dgm:cxn modelId="{E60A4AA9-0408-4038-982F-7DCE9B07A4EA}" type="presParOf" srcId="{A4E9B638-9193-4315-A599-122356AB04D9}" destId="{DAC0B4A1-B345-4DDF-A5B9-03EB5EF8A696}" srcOrd="22" destOrd="0" presId="urn:microsoft.com/office/officeart/2005/8/layout/default"/>
    <dgm:cxn modelId="{C2CAFC0E-9379-4F3B-9A4D-A47969C47B84}" type="presParOf" srcId="{A4E9B638-9193-4315-A599-122356AB04D9}" destId="{FB157109-38DD-4A90-8F9C-80A223C51880}" srcOrd="23" destOrd="0" presId="urn:microsoft.com/office/officeart/2005/8/layout/default"/>
    <dgm:cxn modelId="{8925B86B-5FC0-4FFA-91CB-742B4C9391A7}" type="presParOf" srcId="{A4E9B638-9193-4315-A599-122356AB04D9}" destId="{D95507C2-94AB-4734-BAF7-8227B2AFD2A8}" srcOrd="24" destOrd="0" presId="urn:microsoft.com/office/officeart/2005/8/layout/default"/>
    <dgm:cxn modelId="{324DA2F4-27BC-437E-8327-1D4939F4A8C2}" type="presParOf" srcId="{A4E9B638-9193-4315-A599-122356AB04D9}" destId="{EFDD6827-27DF-445B-BF94-190FB175EC32}" srcOrd="25" destOrd="0" presId="urn:microsoft.com/office/officeart/2005/8/layout/default"/>
    <dgm:cxn modelId="{F8562825-FAA4-4FB4-BC62-9ED1600A040E}" type="presParOf" srcId="{A4E9B638-9193-4315-A599-122356AB04D9}" destId="{1F238430-D58B-40C6-BB37-2C3E5849C40B}" srcOrd="26" destOrd="0" presId="urn:microsoft.com/office/officeart/2005/8/layout/default"/>
    <dgm:cxn modelId="{D77F57AD-7E13-4DA7-97A7-6AC3AB25F2CB}" type="presParOf" srcId="{A4E9B638-9193-4315-A599-122356AB04D9}" destId="{C303A420-2681-418A-918F-AC2A2A36C756}" srcOrd="27" destOrd="0" presId="urn:microsoft.com/office/officeart/2005/8/layout/default"/>
    <dgm:cxn modelId="{B0C5C04E-C716-4992-BA2A-A724A05A403C}" type="presParOf" srcId="{A4E9B638-9193-4315-A599-122356AB04D9}" destId="{9E9777C7-B42F-4036-A534-333E7C36A482}" srcOrd="28" destOrd="0" presId="urn:microsoft.com/office/officeart/2005/8/layout/default"/>
    <dgm:cxn modelId="{1E3F9775-C611-45F8-8313-324C28A1A43C}" type="presParOf" srcId="{A4E9B638-9193-4315-A599-122356AB04D9}" destId="{B187FE3F-68B1-46A9-8C40-68DF5BCD967D}" srcOrd="29" destOrd="0" presId="urn:microsoft.com/office/officeart/2005/8/layout/default"/>
    <dgm:cxn modelId="{8AF7B3E8-F2B8-4CE7-B05E-EB1EDB9CD595}" type="presParOf" srcId="{A4E9B638-9193-4315-A599-122356AB04D9}" destId="{2B1D77B0-0EB7-4DD1-BD66-4727A0B01104}" srcOrd="30" destOrd="0" presId="urn:microsoft.com/office/officeart/2005/8/layout/default"/>
    <dgm:cxn modelId="{3EF440B3-8FAF-4412-8112-8D0CF1975FDA}" type="presParOf" srcId="{A4E9B638-9193-4315-A599-122356AB04D9}" destId="{9A419C02-7B0E-4042-A066-CFAF4847D5E5}" srcOrd="31" destOrd="0" presId="urn:microsoft.com/office/officeart/2005/8/layout/default"/>
    <dgm:cxn modelId="{4F59FCF4-BE53-4F93-A8AE-CC9C8FC3988F}" type="presParOf" srcId="{A4E9B638-9193-4315-A599-122356AB04D9}" destId="{9504D515-87BF-4517-8F45-1EDB2B33F4B1}" srcOrd="32" destOrd="0" presId="urn:microsoft.com/office/officeart/2005/8/layout/default"/>
    <dgm:cxn modelId="{F0F1DFEF-4E54-4873-9895-8434BB6E88D7}" type="presParOf" srcId="{A4E9B638-9193-4315-A599-122356AB04D9}" destId="{C1359203-A47A-4D3E-90FC-945DF3C9DFE2}" srcOrd="33" destOrd="0" presId="urn:microsoft.com/office/officeart/2005/8/layout/default"/>
    <dgm:cxn modelId="{C29BDCCF-9EDB-48FB-A3D5-8E2C77499C7B}" type="presParOf" srcId="{A4E9B638-9193-4315-A599-122356AB04D9}" destId="{9899F519-A68E-4A8C-8302-CC1D1DD6AB1E}" srcOrd="34" destOrd="0" presId="urn:microsoft.com/office/officeart/2005/8/layout/default"/>
    <dgm:cxn modelId="{FC1F1AE0-9B5A-435B-AE76-1AFF9162A3DC}" type="presParOf" srcId="{A4E9B638-9193-4315-A599-122356AB04D9}" destId="{D53628A0-EF9E-4A2A-BA14-6E7072CEF114}" srcOrd="35" destOrd="0" presId="urn:microsoft.com/office/officeart/2005/8/layout/default"/>
    <dgm:cxn modelId="{5B9F8BAA-CFD8-48E9-A677-19C37F3D4F2F}" type="presParOf" srcId="{A4E9B638-9193-4315-A599-122356AB04D9}" destId="{F021F536-9D7F-4947-AEEC-062A2B5D86C3}" srcOrd="36" destOrd="0" presId="urn:microsoft.com/office/officeart/2005/8/layout/default"/>
    <dgm:cxn modelId="{0CC69563-9398-4350-8111-A4E4A9BCD0B7}" type="presParOf" srcId="{A4E9B638-9193-4315-A599-122356AB04D9}" destId="{4B6D1E0A-C2B6-4106-BCC0-227C1A6D87BE}" srcOrd="37" destOrd="0" presId="urn:microsoft.com/office/officeart/2005/8/layout/default"/>
    <dgm:cxn modelId="{8384785D-5317-4F6B-9091-FBBCF032F0E8}" type="presParOf" srcId="{A4E9B638-9193-4315-A599-122356AB04D9}" destId="{214B35AE-3118-4B5A-9A04-C238D6C98BAE}" srcOrd="38" destOrd="0" presId="urn:microsoft.com/office/officeart/2005/8/layout/default"/>
    <dgm:cxn modelId="{B92C444A-0DA2-4A45-B8ED-8CCF2845D2CB}" type="presParOf" srcId="{A4E9B638-9193-4315-A599-122356AB04D9}" destId="{7206E429-077A-4785-91B0-DBE3A0322F82}" srcOrd="39" destOrd="0" presId="urn:microsoft.com/office/officeart/2005/8/layout/default"/>
    <dgm:cxn modelId="{33E515BF-BE7C-447D-8C2A-4519087D6FF2}" type="presParOf" srcId="{A4E9B638-9193-4315-A599-122356AB04D9}" destId="{CC785639-6B40-491D-A677-3465100F3D57}" srcOrd="40" destOrd="0" presId="urn:microsoft.com/office/officeart/2005/8/layout/default"/>
    <dgm:cxn modelId="{7BC7B635-7C5D-422F-B485-E4A26E6F6A95}" type="presParOf" srcId="{A4E9B638-9193-4315-A599-122356AB04D9}" destId="{0D854B7A-31EB-4F78-AB34-68CD88DF6EB0}" srcOrd="41" destOrd="0" presId="urn:microsoft.com/office/officeart/2005/8/layout/default"/>
    <dgm:cxn modelId="{535E2AA4-E47E-4BBE-B1D1-550D391F37C0}" type="presParOf" srcId="{A4E9B638-9193-4315-A599-122356AB04D9}" destId="{5D25242B-4349-4FB7-AAC9-B5E41858AFBB}" srcOrd="42" destOrd="0" presId="urn:microsoft.com/office/officeart/2005/8/layout/default"/>
    <dgm:cxn modelId="{E71E7C81-9AD1-4AAE-816B-AD02DE0897EC}" type="presParOf" srcId="{A4E9B638-9193-4315-A599-122356AB04D9}" destId="{0546CD20-C4E9-4176-BC40-4E0DFC327C2B}" srcOrd="43" destOrd="0" presId="urn:microsoft.com/office/officeart/2005/8/layout/default"/>
    <dgm:cxn modelId="{58BDF6C9-8365-405B-BF2B-C1B12F98EF94}" type="presParOf" srcId="{A4E9B638-9193-4315-A599-122356AB04D9}" destId="{2194D030-96BD-4E5B-8CE7-714CC8EE50C0}" srcOrd="44" destOrd="0" presId="urn:microsoft.com/office/officeart/2005/8/layout/default"/>
    <dgm:cxn modelId="{1F1B810B-93E1-419E-8171-63BEF744DEEA}" type="presParOf" srcId="{A4E9B638-9193-4315-A599-122356AB04D9}" destId="{A19185C5-803E-4F20-B8BF-76B1874DD326}" srcOrd="45" destOrd="0" presId="urn:microsoft.com/office/officeart/2005/8/layout/default"/>
    <dgm:cxn modelId="{34298238-FFF7-4AD0-AD4D-2D36C5ABDBEB}" type="presParOf" srcId="{A4E9B638-9193-4315-A599-122356AB04D9}" destId="{7137E6A0-E010-4036-BB77-DAC821CA69C0}" srcOrd="46" destOrd="0" presId="urn:microsoft.com/office/officeart/2005/8/layout/default"/>
    <dgm:cxn modelId="{EA37B083-6DAD-453E-8583-47674B746877}" type="presParOf" srcId="{A4E9B638-9193-4315-A599-122356AB04D9}" destId="{18D4027A-9B04-41B8-B264-F860ED6E3ACF}" srcOrd="47" destOrd="0" presId="urn:microsoft.com/office/officeart/2005/8/layout/default"/>
    <dgm:cxn modelId="{8470A18E-665C-42FB-BC58-6ABA701A6A99}" type="presParOf" srcId="{A4E9B638-9193-4315-A599-122356AB04D9}" destId="{124086CA-BDD0-405E-B0D8-B9CD798E0E39}" srcOrd="48" destOrd="0" presId="urn:microsoft.com/office/officeart/2005/8/layout/default"/>
    <dgm:cxn modelId="{8F552F3D-6863-4B54-A1FA-E65E5A6AE5F8}" type="presParOf" srcId="{A4E9B638-9193-4315-A599-122356AB04D9}" destId="{5A1E98A5-06ED-494B-8CFF-3052BEDC62B9}" srcOrd="49" destOrd="0" presId="urn:microsoft.com/office/officeart/2005/8/layout/default"/>
    <dgm:cxn modelId="{0F71CA35-29BF-433A-ABF9-2DF02BF79330}" type="presParOf" srcId="{A4E9B638-9193-4315-A599-122356AB04D9}" destId="{4308FFBF-619D-484B-A2C5-7B5FBD5802E5}" srcOrd="50" destOrd="0" presId="urn:microsoft.com/office/officeart/2005/8/layout/default"/>
    <dgm:cxn modelId="{3230737F-C292-4C22-9ACE-23AACC2501BD}" type="presParOf" srcId="{A4E9B638-9193-4315-A599-122356AB04D9}" destId="{0BDF3232-7792-4A95-8512-24005225CBCA}" srcOrd="51" destOrd="0" presId="urn:microsoft.com/office/officeart/2005/8/layout/default"/>
    <dgm:cxn modelId="{791C33FA-D392-4A68-9273-20B4903BB1BF}" type="presParOf" srcId="{A4E9B638-9193-4315-A599-122356AB04D9}" destId="{21996FE5-9303-478E-B8D4-9259ABF8EDAE}" srcOrd="52" destOrd="0" presId="urn:microsoft.com/office/officeart/2005/8/layout/default"/>
    <dgm:cxn modelId="{C0377128-1F31-41C9-ACF0-64460719628B}" type="presParOf" srcId="{A4E9B638-9193-4315-A599-122356AB04D9}" destId="{8DBDABC8-A668-4EB1-80D4-7EF36CE9EB20}" srcOrd="53" destOrd="0" presId="urn:microsoft.com/office/officeart/2005/8/layout/default"/>
    <dgm:cxn modelId="{1BF0DCFE-7937-43E5-AB69-3B83F976258A}" type="presParOf" srcId="{A4E9B638-9193-4315-A599-122356AB04D9}" destId="{C2D1768A-268A-49F1-BAB1-AA3B1F30D377}" srcOrd="54" destOrd="0" presId="urn:microsoft.com/office/officeart/2005/8/layout/default"/>
    <dgm:cxn modelId="{6CAC084E-570E-4F2E-B74D-C81631B3C8BE}" type="presParOf" srcId="{A4E9B638-9193-4315-A599-122356AB04D9}" destId="{1DE848F1-FBB0-4924-8F05-3885E9DFAEB7}" srcOrd="55" destOrd="0" presId="urn:microsoft.com/office/officeart/2005/8/layout/default"/>
    <dgm:cxn modelId="{C66C3FA1-1470-4CE7-B093-8CEBFE8C123F}" type="presParOf" srcId="{A4E9B638-9193-4315-A599-122356AB04D9}" destId="{94242A4F-C1CA-4466-BE8C-6A3D5FB53E37}" srcOrd="56" destOrd="0" presId="urn:microsoft.com/office/officeart/2005/8/layout/default"/>
    <dgm:cxn modelId="{62F7CD21-1AD4-4F9B-9C87-7B25ADEA26C4}" type="presParOf" srcId="{A4E9B638-9193-4315-A599-122356AB04D9}" destId="{5BE9D17C-B36D-4DE2-91B8-E63E85F7802A}" srcOrd="57" destOrd="0" presId="urn:microsoft.com/office/officeart/2005/8/layout/default"/>
    <dgm:cxn modelId="{51CF7E45-FA06-401D-958D-2DAB90B8234E}" type="presParOf" srcId="{A4E9B638-9193-4315-A599-122356AB04D9}" destId="{2436B8D6-5426-4287-B5A0-333E85D0C338}" srcOrd="58" destOrd="0" presId="urn:microsoft.com/office/officeart/2005/8/layout/default"/>
    <dgm:cxn modelId="{7884DC3F-05F6-49D5-A385-D54F49E7D373}" type="presParOf" srcId="{A4E9B638-9193-4315-A599-122356AB04D9}" destId="{3DF92AC1-C237-4883-9983-954F58608DCF}" srcOrd="59" destOrd="0" presId="urn:microsoft.com/office/officeart/2005/8/layout/default"/>
    <dgm:cxn modelId="{855D19FD-9779-41D6-BC11-82BE5016EAE5}" type="presParOf" srcId="{A4E9B638-9193-4315-A599-122356AB04D9}" destId="{2E10A710-F956-4BB4-BEC0-C92857D82D04}" srcOrd="60" destOrd="0" presId="urn:microsoft.com/office/officeart/2005/8/layout/default"/>
    <dgm:cxn modelId="{1F5DE594-C69F-438A-B715-1BEA4723CD6C}" type="presParOf" srcId="{A4E9B638-9193-4315-A599-122356AB04D9}" destId="{F7C36C0E-FF9E-4A61-9527-91D914A9655F}" srcOrd="61" destOrd="0" presId="urn:microsoft.com/office/officeart/2005/8/layout/default"/>
    <dgm:cxn modelId="{637F6117-10BC-480D-A22D-5E0D42C2BBDC}" type="presParOf" srcId="{A4E9B638-9193-4315-A599-122356AB04D9}" destId="{90A2521C-3FE3-4269-A414-E39378CC80D9}" srcOrd="62" destOrd="0" presId="urn:microsoft.com/office/officeart/2005/8/layout/default"/>
    <dgm:cxn modelId="{B3C501D1-1005-48D9-B8BC-6BB295451341}" type="presParOf" srcId="{A4E9B638-9193-4315-A599-122356AB04D9}" destId="{DAF43603-EBBB-43F9-902F-C7A7F2EF6FCE}" srcOrd="63" destOrd="0" presId="urn:microsoft.com/office/officeart/2005/8/layout/default"/>
    <dgm:cxn modelId="{EF640BF3-1518-4852-AB78-2B7A4D73881F}" type="presParOf" srcId="{A4E9B638-9193-4315-A599-122356AB04D9}" destId="{C775B822-113A-4680-9271-194958227B49}" srcOrd="64" destOrd="0" presId="urn:microsoft.com/office/officeart/2005/8/layout/default"/>
    <dgm:cxn modelId="{7620B781-643B-4C02-8FD7-0E62409A287B}" type="presParOf" srcId="{A4E9B638-9193-4315-A599-122356AB04D9}" destId="{D31AC2D5-CEDA-4F09-9BAD-6FCF6449677E}" srcOrd="65" destOrd="0" presId="urn:microsoft.com/office/officeart/2005/8/layout/default"/>
    <dgm:cxn modelId="{84366CC2-420D-4D55-B2B6-328430D8F4EB}" type="presParOf" srcId="{A4E9B638-9193-4315-A599-122356AB04D9}" destId="{FA9614EF-EB5B-4DEB-9FDC-9AA50130DC4A}" srcOrd="66" destOrd="0" presId="urn:microsoft.com/office/officeart/2005/8/layout/default"/>
    <dgm:cxn modelId="{5947E9CF-0AEF-4856-AAB6-004974E76D07}" type="presParOf" srcId="{A4E9B638-9193-4315-A599-122356AB04D9}" destId="{4590C8A5-AC06-4FD8-99E5-E703FF11CB8D}" srcOrd="67" destOrd="0" presId="urn:microsoft.com/office/officeart/2005/8/layout/default"/>
    <dgm:cxn modelId="{F47E7C8D-0994-43E0-87B3-CA5A31FD940C}" type="presParOf" srcId="{A4E9B638-9193-4315-A599-122356AB04D9}" destId="{3D82AB19-164D-45B8-8EE3-A810134DD2FB}" srcOrd="68" destOrd="0" presId="urn:microsoft.com/office/officeart/2005/8/layout/default"/>
    <dgm:cxn modelId="{1FE2FB4B-AFC4-4336-ACE4-C46F7960D50F}" type="presParOf" srcId="{A4E9B638-9193-4315-A599-122356AB04D9}" destId="{D8697AC2-C3EE-48FB-B492-E79DD59D8679}" srcOrd="69" destOrd="0" presId="urn:microsoft.com/office/officeart/2005/8/layout/default"/>
    <dgm:cxn modelId="{92D69EB0-475E-4EAC-B6C0-6A5B33734D62}" type="presParOf" srcId="{A4E9B638-9193-4315-A599-122356AB04D9}" destId="{A2626D42-2FE1-456E-AB12-0D43DEAFE7FD}" srcOrd="70" destOrd="0" presId="urn:microsoft.com/office/officeart/2005/8/layout/default"/>
    <dgm:cxn modelId="{21DB74C1-92A4-430F-8DA6-CA17036703D3}" type="presParOf" srcId="{A4E9B638-9193-4315-A599-122356AB04D9}" destId="{C10855E1-FF4D-4DFE-A137-347787EAC3F5}" srcOrd="71" destOrd="0" presId="urn:microsoft.com/office/officeart/2005/8/layout/default"/>
    <dgm:cxn modelId="{6C851FFD-C3E1-4739-9269-4270C85652CA}" type="presParOf" srcId="{A4E9B638-9193-4315-A599-122356AB04D9}" destId="{CFEF60EA-9362-443A-8FB0-B923DCF95379}" srcOrd="72" destOrd="0" presId="urn:microsoft.com/office/officeart/2005/8/layout/default"/>
    <dgm:cxn modelId="{B423CF19-E69A-4649-BE8B-F3168C6CF458}" type="presParOf" srcId="{A4E9B638-9193-4315-A599-122356AB04D9}" destId="{2B92DA55-63EE-48E8-A46C-BCA0E3F42D26}" srcOrd="73" destOrd="0" presId="urn:microsoft.com/office/officeart/2005/8/layout/default"/>
    <dgm:cxn modelId="{77FD6749-E40A-44C2-BC44-C5F7499B17B6}" type="presParOf" srcId="{A4E9B638-9193-4315-A599-122356AB04D9}" destId="{6BA9131F-DF2D-4385-B6D8-8438C22EE201}" srcOrd="74" destOrd="0" presId="urn:microsoft.com/office/officeart/2005/8/layout/default"/>
    <dgm:cxn modelId="{97FBFDE3-80E4-4CD1-AEE5-D7C4EB211019}" type="presParOf" srcId="{A4E9B638-9193-4315-A599-122356AB04D9}" destId="{D382EF35-4201-48F0-A7C4-5B6F0718C686}" srcOrd="75" destOrd="0" presId="urn:microsoft.com/office/officeart/2005/8/layout/default"/>
    <dgm:cxn modelId="{4FEE5CC5-8026-4D1A-BFCA-04338D374697}" type="presParOf" srcId="{A4E9B638-9193-4315-A599-122356AB04D9}" destId="{E39FA08C-8F04-4847-803E-A985A76077B2}" srcOrd="76" destOrd="0" presId="urn:microsoft.com/office/officeart/2005/8/layout/default"/>
    <dgm:cxn modelId="{77181C9E-C47F-453F-BA22-67AB5AC0AFF1}" type="presParOf" srcId="{A4E9B638-9193-4315-A599-122356AB04D9}" destId="{4E4750BA-F1D1-4760-BEE0-2F86DB560C70}" srcOrd="77" destOrd="0" presId="urn:microsoft.com/office/officeart/2005/8/layout/default"/>
    <dgm:cxn modelId="{58B10BE5-1510-46D9-A6B6-B86ADA04641D}" type="presParOf" srcId="{A4E9B638-9193-4315-A599-122356AB04D9}" destId="{20498EEC-D12B-46DA-A88D-D7DB1D97C899}" srcOrd="78" destOrd="0" presId="urn:microsoft.com/office/officeart/2005/8/layout/default"/>
    <dgm:cxn modelId="{4DAAD791-ABC1-402E-AA26-E0C4FAAB38C7}" type="presParOf" srcId="{A4E9B638-9193-4315-A599-122356AB04D9}" destId="{2C5CE376-4B22-41E0-8DB0-93A3CF1227A7}" srcOrd="79" destOrd="0" presId="urn:microsoft.com/office/officeart/2005/8/layout/default"/>
    <dgm:cxn modelId="{091A29DE-0012-408C-AEA1-A65EB0ECFA22}" type="presParOf" srcId="{A4E9B638-9193-4315-A599-122356AB04D9}" destId="{76E48D85-3967-40C6-96F6-AEF195D581BB}" srcOrd="80" destOrd="0" presId="urn:microsoft.com/office/officeart/2005/8/layout/default"/>
    <dgm:cxn modelId="{0049A007-D162-4C4E-8292-6BDB6C4A5BA7}" type="presParOf" srcId="{A4E9B638-9193-4315-A599-122356AB04D9}" destId="{B000B67E-4722-4E84-B8C2-4F62F16B6BE0}" srcOrd="81" destOrd="0" presId="urn:microsoft.com/office/officeart/2005/8/layout/default"/>
    <dgm:cxn modelId="{5619BE8D-296A-4266-BBE3-3101015EA2B9}" type="presParOf" srcId="{A4E9B638-9193-4315-A599-122356AB04D9}" destId="{2FE08B55-1C3E-48E1-949D-B7C4F33AA933}" srcOrd="82" destOrd="0" presId="urn:microsoft.com/office/officeart/2005/8/layout/default"/>
    <dgm:cxn modelId="{95160409-47BC-466C-9D8E-ACE49A7731CC}" type="presParOf" srcId="{A4E9B638-9193-4315-A599-122356AB04D9}" destId="{4CB50306-1716-477E-A513-B532CA4846CB}" srcOrd="83" destOrd="0" presId="urn:microsoft.com/office/officeart/2005/8/layout/default"/>
    <dgm:cxn modelId="{2394EF14-8918-4636-A9F9-0A7F945D80CF}" type="presParOf" srcId="{A4E9B638-9193-4315-A599-122356AB04D9}" destId="{D1969169-F9B2-49CE-A679-8F16EA8DBE2A}" srcOrd="84" destOrd="0" presId="urn:microsoft.com/office/officeart/2005/8/layout/default"/>
    <dgm:cxn modelId="{6EA7A786-0341-4EE3-8F1F-A1A2210B1789}" type="presParOf" srcId="{A4E9B638-9193-4315-A599-122356AB04D9}" destId="{0A7CBE7A-D430-4E21-88D9-96F9515759D2}" srcOrd="85" destOrd="0" presId="urn:microsoft.com/office/officeart/2005/8/layout/default"/>
    <dgm:cxn modelId="{3AF99142-66BA-4363-AFCB-228E241D822E}" type="presParOf" srcId="{A4E9B638-9193-4315-A599-122356AB04D9}" destId="{B8FB8041-9B5C-4583-B7F2-072C8E2578EF}" srcOrd="86" destOrd="0" presId="urn:microsoft.com/office/officeart/2005/8/layout/default"/>
    <dgm:cxn modelId="{8E96D75A-92B9-476C-9F8C-1F0643446097}" type="presParOf" srcId="{A4E9B638-9193-4315-A599-122356AB04D9}" destId="{A6D78DB6-0990-4696-9B3B-381E4508B4EF}" srcOrd="87" destOrd="0" presId="urn:microsoft.com/office/officeart/2005/8/layout/default"/>
    <dgm:cxn modelId="{8E8FA073-8BED-4622-9F92-6E1CF03FCE03}" type="presParOf" srcId="{A4E9B638-9193-4315-A599-122356AB04D9}" destId="{D70F901B-9B00-408F-B15A-8963D88D77EC}" srcOrd="88" destOrd="0" presId="urn:microsoft.com/office/officeart/2005/8/layout/default"/>
    <dgm:cxn modelId="{B7FF5016-D164-4B64-82FD-9C35AE56A784}" type="presParOf" srcId="{A4E9B638-9193-4315-A599-122356AB04D9}" destId="{CA50BB0F-40A7-499B-907A-E2277D9BD093}" srcOrd="89" destOrd="0" presId="urn:microsoft.com/office/officeart/2005/8/layout/default"/>
    <dgm:cxn modelId="{D4527D58-BB9C-4607-B68A-B6ACE6D00C91}" type="presParOf" srcId="{A4E9B638-9193-4315-A599-122356AB04D9}" destId="{738E53BC-B4B2-4740-9C57-0B897AB4D3FA}" srcOrd="90" destOrd="0" presId="urn:microsoft.com/office/officeart/2005/8/layout/default"/>
    <dgm:cxn modelId="{C6504669-7691-4B86-A0E3-FDFA59406BDD}" type="presParOf" srcId="{A4E9B638-9193-4315-A599-122356AB04D9}" destId="{1756D137-3051-4D5A-8EE9-9C5E974A9991}" srcOrd="91" destOrd="0" presId="urn:microsoft.com/office/officeart/2005/8/layout/default"/>
    <dgm:cxn modelId="{3B73454E-39D3-47C3-AFB4-865565E3BD4B}" type="presParOf" srcId="{A4E9B638-9193-4315-A599-122356AB04D9}" destId="{FB4AD733-A329-420C-8FB6-947234A3DF38}" srcOrd="92" destOrd="0" presId="urn:microsoft.com/office/officeart/2005/8/layout/default"/>
    <dgm:cxn modelId="{9E715662-8F2E-4409-B82F-BA375B290F9D}" type="presParOf" srcId="{A4E9B638-9193-4315-A599-122356AB04D9}" destId="{52A1ACEC-6AB3-4161-B4A0-1F17EE598649}" srcOrd="93" destOrd="0" presId="urn:microsoft.com/office/officeart/2005/8/layout/default"/>
    <dgm:cxn modelId="{8021F2B7-882B-4220-8BC4-14D3CFB215FF}" type="presParOf" srcId="{A4E9B638-9193-4315-A599-122356AB04D9}" destId="{52F17298-644C-4330-B56E-F7E56C04E2E3}" srcOrd="94" destOrd="0" presId="urn:microsoft.com/office/officeart/2005/8/layout/default"/>
    <dgm:cxn modelId="{06B79F64-8544-45B3-A265-39DD33F9441B}" type="presParOf" srcId="{A4E9B638-9193-4315-A599-122356AB04D9}" destId="{E824692C-1605-45CA-897A-D9F3DD834693}" srcOrd="95" destOrd="0" presId="urn:microsoft.com/office/officeart/2005/8/layout/default"/>
    <dgm:cxn modelId="{95E52EB6-3C6C-4F7B-9E86-C86842B67D28}" type="presParOf" srcId="{A4E9B638-9193-4315-A599-122356AB04D9}" destId="{CF0E64E4-84A6-47A4-8045-0D0A29961723}" srcOrd="96" destOrd="0" presId="urn:microsoft.com/office/officeart/2005/8/layout/default"/>
    <dgm:cxn modelId="{222537E4-F868-4882-B19B-B8C0F5B084E6}" type="presParOf" srcId="{A4E9B638-9193-4315-A599-122356AB04D9}" destId="{B6545CFA-0064-43FA-8785-F87BEFF0BED3}" srcOrd="97" destOrd="0" presId="urn:microsoft.com/office/officeart/2005/8/layout/default"/>
    <dgm:cxn modelId="{5092E553-398B-4866-AA20-88438505219A}" type="presParOf" srcId="{A4E9B638-9193-4315-A599-122356AB04D9}" destId="{4A09B1E8-F4F7-4953-B4BD-684614482B17}" srcOrd="98" destOrd="0" presId="urn:microsoft.com/office/officeart/2005/8/layout/default"/>
    <dgm:cxn modelId="{0FF09C9F-318E-45EB-B2FC-4A578418E301}" type="presParOf" srcId="{A4E9B638-9193-4315-A599-122356AB04D9}" destId="{E2E63BEE-F583-4543-AC5B-CAE33683ED87}" srcOrd="99" destOrd="0" presId="urn:microsoft.com/office/officeart/2005/8/layout/default"/>
    <dgm:cxn modelId="{512C1D57-C287-48BB-9006-286563DDAB48}" type="presParOf" srcId="{A4E9B638-9193-4315-A599-122356AB04D9}" destId="{527D6F5F-C6E1-4F03-A1E2-5AC0204646BF}" srcOrd="100" destOrd="0" presId="urn:microsoft.com/office/officeart/2005/8/layout/default"/>
    <dgm:cxn modelId="{E344AC9C-8C66-4318-B2F6-4C31EF12FC31}" type="presParOf" srcId="{A4E9B638-9193-4315-A599-122356AB04D9}" destId="{925A8F3E-4FF7-4593-91F3-889A6930F915}" srcOrd="101" destOrd="0" presId="urn:microsoft.com/office/officeart/2005/8/layout/default"/>
    <dgm:cxn modelId="{B32E11CA-F602-4062-8E51-1107DEF7B6FC}" type="presParOf" srcId="{A4E9B638-9193-4315-A599-122356AB04D9}" destId="{33E222AE-323D-48B6-B67D-70B375CD07BA}" srcOrd="102" destOrd="0" presId="urn:microsoft.com/office/officeart/2005/8/layout/default"/>
    <dgm:cxn modelId="{674897C2-2B1D-4A0A-AECC-CCDA4758E5AC}" type="presParOf" srcId="{A4E9B638-9193-4315-A599-122356AB04D9}" destId="{492F0EC6-ECC1-4D0D-B737-8B0BC67F991C}" srcOrd="103" destOrd="0" presId="urn:microsoft.com/office/officeart/2005/8/layout/default"/>
    <dgm:cxn modelId="{0C99A6F4-9D53-4A4C-A4DB-335F534F6445}" type="presParOf" srcId="{A4E9B638-9193-4315-A599-122356AB04D9}" destId="{768ED1B1-620E-4ED9-A85B-37AC2578EBAE}" srcOrd="104" destOrd="0" presId="urn:microsoft.com/office/officeart/2005/8/layout/default"/>
    <dgm:cxn modelId="{1D3AB75C-CD97-4E3F-A5D7-A7E7F2B4B05D}" type="presParOf" srcId="{A4E9B638-9193-4315-A599-122356AB04D9}" destId="{78A46C75-02D2-4E0E-BA07-A091BE48E3F3}" srcOrd="105" destOrd="0" presId="urn:microsoft.com/office/officeart/2005/8/layout/default"/>
    <dgm:cxn modelId="{D6CB7280-25C9-42E7-8A40-67705ACB525C}" type="presParOf" srcId="{A4E9B638-9193-4315-A599-122356AB04D9}" destId="{6CBD385A-459A-4F51-8A96-4CAAE9BA3166}" srcOrd="106" destOrd="0" presId="urn:microsoft.com/office/officeart/2005/8/layout/default"/>
    <dgm:cxn modelId="{00EE556E-6D1F-47D9-A28A-9DA90BA24092}" type="presParOf" srcId="{A4E9B638-9193-4315-A599-122356AB04D9}" destId="{776087E9-BF14-46F0-A398-16A1E6EFC52B}" srcOrd="107" destOrd="0" presId="urn:microsoft.com/office/officeart/2005/8/layout/default"/>
    <dgm:cxn modelId="{C22B6794-A26E-4CBC-93D3-F75146361B4C}" type="presParOf" srcId="{A4E9B638-9193-4315-A599-122356AB04D9}" destId="{403A81FB-5102-4E47-B294-8362DE9FDBA9}" srcOrd="108" destOrd="0" presId="urn:microsoft.com/office/officeart/2005/8/layout/default"/>
    <dgm:cxn modelId="{9F37E1EA-0DE6-4A80-A66E-5CAD0B59DF6C}" type="presParOf" srcId="{A4E9B638-9193-4315-A599-122356AB04D9}" destId="{E8173634-303E-431B-A843-607AE381B530}" srcOrd="109" destOrd="0" presId="urn:microsoft.com/office/officeart/2005/8/layout/default"/>
    <dgm:cxn modelId="{82EDA04F-4E7D-4E09-A670-DAF24E27A456}" type="presParOf" srcId="{A4E9B638-9193-4315-A599-122356AB04D9}" destId="{6D9F30BF-2AF8-4A4F-9405-7024E9D9DF88}" srcOrd="110" destOrd="0" presId="urn:microsoft.com/office/officeart/2005/8/layout/default"/>
    <dgm:cxn modelId="{7FCB9E5E-50BD-4A0F-8C05-AEFD3CEFE62B}" type="presParOf" srcId="{A4E9B638-9193-4315-A599-122356AB04D9}" destId="{3574665D-118B-4562-9536-3957E81EBB55}" srcOrd="111" destOrd="0" presId="urn:microsoft.com/office/officeart/2005/8/layout/default"/>
    <dgm:cxn modelId="{4D1FA883-2883-445A-A370-89C2C1FCA04D}" type="presParOf" srcId="{A4E9B638-9193-4315-A599-122356AB04D9}" destId="{578EF391-1438-42DA-8C7C-9964979863CB}" srcOrd="112" destOrd="0" presId="urn:microsoft.com/office/officeart/2005/8/layout/default"/>
    <dgm:cxn modelId="{B630ABEA-DB4C-4BB4-BD36-760BCA8CD595}" type="presParOf" srcId="{A4E9B638-9193-4315-A599-122356AB04D9}" destId="{8EA58A0A-B792-4337-956D-1432C007A975}" srcOrd="113" destOrd="0" presId="urn:microsoft.com/office/officeart/2005/8/layout/default"/>
    <dgm:cxn modelId="{9A1DB195-4573-482B-8705-9E6399E32655}" type="presParOf" srcId="{A4E9B638-9193-4315-A599-122356AB04D9}" destId="{D6E8D79A-FF29-4CE3-B9FB-2B1D97395E7F}" srcOrd="114" destOrd="0" presId="urn:microsoft.com/office/officeart/2005/8/layout/default"/>
    <dgm:cxn modelId="{E80556C5-FA9F-4D18-8583-DD67F6EE9343}" type="presParOf" srcId="{A4E9B638-9193-4315-A599-122356AB04D9}" destId="{074B0F8B-79A3-42B3-A088-30F50E37875B}" srcOrd="115" destOrd="0" presId="urn:microsoft.com/office/officeart/2005/8/layout/default"/>
    <dgm:cxn modelId="{28842EEE-E171-4403-A4DA-76FE7B60B0B4}" type="presParOf" srcId="{A4E9B638-9193-4315-A599-122356AB04D9}" destId="{E4A88F59-2DE7-4632-9B5D-1A06F43D2536}" srcOrd="116" destOrd="0" presId="urn:microsoft.com/office/officeart/2005/8/layout/default"/>
    <dgm:cxn modelId="{9BEABA2F-5479-44EA-8EF7-0582BD2F7EFA}" type="presParOf" srcId="{A4E9B638-9193-4315-A599-122356AB04D9}" destId="{38DC9DED-61D9-4F86-B788-ACE1A033C71C}" srcOrd="117" destOrd="0" presId="urn:microsoft.com/office/officeart/2005/8/layout/default"/>
    <dgm:cxn modelId="{06FBF6F3-0085-4F6D-AC3E-6F98024522F3}" type="presParOf" srcId="{A4E9B638-9193-4315-A599-122356AB04D9}" destId="{C6E26300-686D-4EDC-B105-02AE7D59ACD5}" srcOrd="118" destOrd="0" presId="urn:microsoft.com/office/officeart/2005/8/layout/default"/>
    <dgm:cxn modelId="{18A6CAC9-8972-48EE-8E5D-3E46DFE13FCF}" type="presParOf" srcId="{A4E9B638-9193-4315-A599-122356AB04D9}" destId="{EE588416-1695-4843-8A77-C599FDA47340}" srcOrd="119" destOrd="0" presId="urn:microsoft.com/office/officeart/2005/8/layout/default"/>
    <dgm:cxn modelId="{6CD1DAAC-369F-4A33-95FA-6B1ADFA7F9CB}" type="presParOf" srcId="{A4E9B638-9193-4315-A599-122356AB04D9}" destId="{A98EC4C9-0187-4586-A962-2600099AC0D7}" srcOrd="120" destOrd="0" presId="urn:microsoft.com/office/officeart/2005/8/layout/default"/>
    <dgm:cxn modelId="{F6A9F615-7C21-443B-AF58-1725DA064F4C}" type="presParOf" srcId="{A4E9B638-9193-4315-A599-122356AB04D9}" destId="{E6FF2C29-BB8B-49A4-A8A3-DB2A9D13F27E}" srcOrd="121" destOrd="0" presId="urn:microsoft.com/office/officeart/2005/8/layout/default"/>
    <dgm:cxn modelId="{E13B23AD-EE1F-4AD9-95B4-E62C745001EE}" type="presParOf" srcId="{A4E9B638-9193-4315-A599-122356AB04D9}" destId="{B5EE1AEB-C1BD-4DE8-A906-0A633C634EA1}" srcOrd="122" destOrd="0" presId="urn:microsoft.com/office/officeart/2005/8/layout/default"/>
    <dgm:cxn modelId="{A117FD0D-5D2C-475A-A7EE-23A846148364}" type="presParOf" srcId="{A4E9B638-9193-4315-A599-122356AB04D9}" destId="{C2023875-0596-49EC-BA57-5E205B0A100E}" srcOrd="123" destOrd="0" presId="urn:microsoft.com/office/officeart/2005/8/layout/default"/>
    <dgm:cxn modelId="{AB7698C8-8773-452F-A795-40CCCF54D878}" type="presParOf" srcId="{A4E9B638-9193-4315-A599-122356AB04D9}" destId="{643B08A8-6B9B-49AD-ACA0-F8C530C35783}" srcOrd="124" destOrd="0" presId="urn:microsoft.com/office/officeart/2005/8/layout/default"/>
    <dgm:cxn modelId="{438C0D83-5DCA-41F1-8592-0C25FF8B8589}" type="presParOf" srcId="{A4E9B638-9193-4315-A599-122356AB04D9}" destId="{543A835C-389F-4942-B656-0A2D2E5566B0}" srcOrd="125" destOrd="0" presId="urn:microsoft.com/office/officeart/2005/8/layout/default"/>
    <dgm:cxn modelId="{ECCC8AC9-CD1A-4FE6-920A-0E847FC26F87}" type="presParOf" srcId="{A4E9B638-9193-4315-A599-122356AB04D9}" destId="{90CB0ED9-63EF-4F6F-828D-A3B09D30E63B}" srcOrd="126" destOrd="0" presId="urn:microsoft.com/office/officeart/2005/8/layout/default"/>
    <dgm:cxn modelId="{0BDDC766-AC17-46AC-9CCD-814001E74FD9}" type="presParOf" srcId="{A4E9B638-9193-4315-A599-122356AB04D9}" destId="{06FBBACB-CECC-4485-982C-A87E2C121B64}" srcOrd="127" destOrd="0" presId="urn:microsoft.com/office/officeart/2005/8/layout/default"/>
    <dgm:cxn modelId="{C4F4E96C-C658-40B5-AB18-D0AA5C78D2DE}" type="presParOf" srcId="{A4E9B638-9193-4315-A599-122356AB04D9}" destId="{3FE3ACB3-2D81-4BE7-BEE6-849D65285799}" srcOrd="128" destOrd="0" presId="urn:microsoft.com/office/officeart/2005/8/layout/default"/>
    <dgm:cxn modelId="{4599BEDB-5807-4059-9063-F790E7BAD37C}" type="presParOf" srcId="{A4E9B638-9193-4315-A599-122356AB04D9}" destId="{99DBF72D-D8C6-40D5-B63C-D4798C0498E1}" srcOrd="129" destOrd="0" presId="urn:microsoft.com/office/officeart/2005/8/layout/default"/>
    <dgm:cxn modelId="{7935D9E0-922A-4B76-AB75-7F0357FA28B6}" type="presParOf" srcId="{A4E9B638-9193-4315-A599-122356AB04D9}" destId="{E21BE902-8239-49DC-BB54-FE2FC920F8FB}" srcOrd="130" destOrd="0" presId="urn:microsoft.com/office/officeart/2005/8/layout/default"/>
    <dgm:cxn modelId="{66B633A1-FDAC-4F11-8773-3A00E14BF7DA}" type="presParOf" srcId="{A4E9B638-9193-4315-A599-122356AB04D9}" destId="{BB4E6F9F-01B8-4752-A07B-F04AA59537CC}" srcOrd="131" destOrd="0" presId="urn:microsoft.com/office/officeart/2005/8/layout/default"/>
    <dgm:cxn modelId="{CD7AC15A-0A96-43C7-B718-A9470D00C4B2}" type="presParOf" srcId="{A4E9B638-9193-4315-A599-122356AB04D9}" destId="{D686C033-8C3D-4C2F-94C8-11EE097C088D}" srcOrd="132" destOrd="0" presId="urn:microsoft.com/office/officeart/2005/8/layout/default"/>
    <dgm:cxn modelId="{E2BC6752-DEEA-47CB-AAFB-E5418ADE742F}" type="presParOf" srcId="{A4E9B638-9193-4315-A599-122356AB04D9}" destId="{2AE6FD8C-DE47-4F59-96F3-F328713B3A0A}" srcOrd="133" destOrd="0" presId="urn:microsoft.com/office/officeart/2005/8/layout/default"/>
    <dgm:cxn modelId="{4D3BAC0E-2D7C-4328-B32A-1E6B7849E5A7}" type="presParOf" srcId="{A4E9B638-9193-4315-A599-122356AB04D9}" destId="{34939C68-520A-469B-A989-F515FF673DF0}" srcOrd="134" destOrd="0" presId="urn:microsoft.com/office/officeart/2005/8/layout/default"/>
    <dgm:cxn modelId="{61426DE9-C0B0-4E18-B40F-FC97E14FA07E}" type="presParOf" srcId="{A4E9B638-9193-4315-A599-122356AB04D9}" destId="{22ED291A-F8AA-4021-9CD0-321EA3E33642}" srcOrd="135" destOrd="0" presId="urn:microsoft.com/office/officeart/2005/8/layout/default"/>
    <dgm:cxn modelId="{D8064008-62AD-4DDD-B319-D4288B914E52}" type="presParOf" srcId="{A4E9B638-9193-4315-A599-122356AB04D9}" destId="{CB637A15-C5EC-48E4-B323-6F07C2B36CF9}" srcOrd="136" destOrd="0" presId="urn:microsoft.com/office/officeart/2005/8/layout/default"/>
    <dgm:cxn modelId="{D99D49B9-4A74-4C45-8AAD-63ED1AFE3D5F}" type="presParOf" srcId="{A4E9B638-9193-4315-A599-122356AB04D9}" destId="{07CA3755-3FC5-4032-8247-C1A136435E7E}" srcOrd="137" destOrd="0" presId="urn:microsoft.com/office/officeart/2005/8/layout/default"/>
    <dgm:cxn modelId="{A42F4E19-9485-4E46-8F51-C881DE0EA06A}" type="presParOf" srcId="{A4E9B638-9193-4315-A599-122356AB04D9}" destId="{09D01077-5EED-4403-9B80-C88AA82785D4}" srcOrd="138"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F3CAE342-9CAC-4892-98B4-EF695D43CC7B}">
      <dgm:prSet phldrT="[Text]"/>
      <dgm:spPr>
        <a:solidFill>
          <a:schemeClr val="bg1"/>
        </a:solidFill>
      </dgm:spPr>
      <dgm:t>
        <a:bodyPr/>
        <a:lstStyle/>
        <a:p>
          <a:r>
            <a:rPr lang="en-US" dirty="0"/>
            <a:t>Anesthesia</a:t>
          </a:r>
        </a:p>
      </dgm:t>
    </dgm:pt>
    <dgm:pt modelId="{738B744A-4289-4641-8F9E-1AD519745116}" type="sibTrans" cxnId="{F59C8E93-58C8-4285-942B-AC3075DCB22A}">
      <dgm:prSet/>
      <dgm:spPr/>
      <dgm:t>
        <a:bodyPr/>
        <a:lstStyle/>
        <a:p>
          <a:endParaRPr lang="en-US"/>
        </a:p>
      </dgm:t>
    </dgm:pt>
    <dgm:pt modelId="{846B8B3F-6B92-4AC8-85F6-49F94AC75C7B}" type="parTrans" cxnId="{F59C8E93-58C8-4285-942B-AC3075DCB22A}">
      <dgm:prSet/>
      <dgm:spPr/>
      <dgm:t>
        <a:bodyPr/>
        <a:lstStyle/>
        <a:p>
          <a:endParaRPr lang="en-US"/>
        </a:p>
      </dgm:t>
    </dgm:pt>
    <dgm:pt modelId="{35D39FD4-0C06-4081-82FB-F6E9BA9AF83A}">
      <dgm:prSet phldrT="[Text]"/>
      <dgm:spPr>
        <a:solidFill>
          <a:schemeClr val="accent4"/>
        </a:solidFill>
      </dgm:spPr>
      <dgm:t>
        <a:bodyPr/>
        <a:lstStyle/>
        <a:p>
          <a:r>
            <a:rPr lang="en-US" dirty="0"/>
            <a:t>Allergies &amp; Intolerances</a:t>
          </a:r>
        </a:p>
      </dgm:t>
    </dgm:pt>
    <dgm:pt modelId="{6D59DB65-93E6-4C1A-8518-3B2502942632}" type="sibTrans" cxnId="{F49DAE14-F6D9-40FB-8C52-99DFA862DB65}">
      <dgm:prSet/>
      <dgm:spPr/>
      <dgm:t>
        <a:bodyPr/>
        <a:lstStyle/>
        <a:p>
          <a:endParaRPr lang="en-US"/>
        </a:p>
      </dgm:t>
    </dgm:pt>
    <dgm:pt modelId="{D40E5A18-C0D9-4CD7-9D6D-3475ECCF0F45}" type="parTrans" cxnId="{F49DAE14-F6D9-40FB-8C52-99DFA862DB65}">
      <dgm:prSet/>
      <dgm:spPr/>
      <dgm:t>
        <a:bodyPr/>
        <a:lstStyle/>
        <a:p>
          <a:endParaRPr lang="en-US"/>
        </a:p>
      </dgm:t>
    </dgm:pt>
    <dgm:pt modelId="{9AD68664-CCE1-48EF-9FA3-1AD99F5D1F69}">
      <dgm:prSet phldrT="[Text]"/>
      <dgm:spPr>
        <a:solidFill>
          <a:schemeClr val="accent4">
            <a:lumMod val="40000"/>
            <a:lumOff val="60000"/>
          </a:schemeClr>
        </a:solidFill>
      </dgm:spPr>
      <dgm:t>
        <a:bodyPr/>
        <a:lstStyle/>
        <a:p>
          <a:r>
            <a:rPr lang="en-US" dirty="0"/>
            <a:t>Advance directive</a:t>
          </a:r>
        </a:p>
      </dgm:t>
    </dgm:pt>
    <dgm:pt modelId="{53DAC7B0-84AC-4568-A774-245859AE5835}" type="sibTrans" cxnId="{8CC90BE4-A0CC-48C6-AA02-B3FA79E4826E}">
      <dgm:prSet/>
      <dgm:spPr/>
      <dgm:t>
        <a:bodyPr/>
        <a:lstStyle/>
        <a:p>
          <a:endParaRPr lang="en-US"/>
        </a:p>
      </dgm:t>
    </dgm:pt>
    <dgm:pt modelId="{445AD4C8-6D06-4D44-A9FB-A5B26C73DA48}" type="parTrans" cxnId="{8CC90BE4-A0CC-48C6-AA02-B3FA79E4826E}">
      <dgm:prSet/>
      <dgm:spPr/>
      <dgm:t>
        <a:bodyPr/>
        <a:lstStyle/>
        <a:p>
          <a:endParaRPr lang="en-US"/>
        </a:p>
      </dgm:t>
    </dgm:pt>
    <dgm:pt modelId="{AD80C871-9479-4BFE-9B9A-0E61DEE0D50C}">
      <dgm:prSet phldrT="[Text]"/>
      <dgm:spPr>
        <a:solidFill>
          <a:schemeClr val="accent4">
            <a:lumMod val="40000"/>
            <a:lumOff val="60000"/>
          </a:schemeClr>
        </a:solidFill>
      </dgm:spPr>
      <dgm:t>
        <a:bodyPr/>
        <a:lstStyle/>
        <a:p>
          <a:r>
            <a:rPr lang="en-US" dirty="0"/>
            <a:t>Admission Meds</a:t>
          </a:r>
        </a:p>
      </dgm:t>
    </dgm:pt>
    <dgm:pt modelId="{AB9F0FD6-07B1-475D-B4E2-9878B459C8BB}" type="sibTrans" cxnId="{C5F54C8C-A52D-4A29-9849-BE3A66CAA9FF}">
      <dgm:prSet/>
      <dgm:spPr/>
      <dgm:t>
        <a:bodyPr/>
        <a:lstStyle/>
        <a:p>
          <a:endParaRPr lang="en-US"/>
        </a:p>
      </dgm:t>
    </dgm:pt>
    <dgm:pt modelId="{593F7D68-60C8-42D8-8FBE-D61B73E09B65}" type="parTrans" cxnId="{C5F54C8C-A52D-4A29-9849-BE3A66CAA9FF}">
      <dgm:prSet/>
      <dgm:spPr/>
      <dgm:t>
        <a:bodyPr/>
        <a:lstStyle/>
        <a:p>
          <a:endParaRPr lang="en-US"/>
        </a:p>
      </dgm:t>
    </dgm:pt>
    <dgm:pt modelId="{78A997BC-B0FD-4C2B-A687-6EC00ACE7D26}">
      <dgm:prSet phldrT="[Text]"/>
      <dgm:spPr>
        <a:solidFill>
          <a:schemeClr val="accent4">
            <a:lumMod val="40000"/>
            <a:lumOff val="60000"/>
          </a:schemeClr>
        </a:solidFill>
      </dgm:spPr>
      <dgm:t>
        <a:bodyPr/>
        <a:lstStyle/>
        <a:p>
          <a:r>
            <a:rPr lang="en-US" dirty="0"/>
            <a:t>Admission Diagnosis</a:t>
          </a:r>
        </a:p>
      </dgm:t>
    </dgm:pt>
    <dgm:pt modelId="{33134F14-DC25-4CB1-A227-B230A8EA1243}" type="sibTrans" cxnId="{60BA0087-F1B3-4FA6-84BB-FA4D1279E374}">
      <dgm:prSet/>
      <dgm:spPr/>
      <dgm:t>
        <a:bodyPr/>
        <a:lstStyle/>
        <a:p>
          <a:endParaRPr lang="en-US"/>
        </a:p>
      </dgm:t>
    </dgm:pt>
    <dgm:pt modelId="{BB789232-E3B0-463E-9FB1-973C3105B2A0}" type="parTrans" cxnId="{60BA0087-F1B3-4FA6-84BB-FA4D1279E374}">
      <dgm:prSet/>
      <dgm:spPr/>
      <dgm:t>
        <a:bodyPr/>
        <a:lstStyle/>
        <a:p>
          <a:endParaRPr lang="en-US"/>
        </a:p>
      </dgm:t>
    </dgm:pt>
    <dgm:pt modelId="{C9DCADAC-16E3-4670-AE44-4203628257BA}">
      <dgm:prSet/>
      <dgm:spPr>
        <a:solidFill>
          <a:schemeClr val="accent4">
            <a:lumMod val="40000"/>
            <a:lumOff val="60000"/>
          </a:schemeClr>
        </a:solidFill>
      </dgm:spPr>
      <dgm:t>
        <a:bodyPr/>
        <a:lstStyle/>
        <a:p>
          <a:r>
            <a:rPr lang="en-US" dirty="0"/>
            <a:t>Assessment &amp; Plan</a:t>
          </a:r>
        </a:p>
      </dgm:t>
    </dgm:pt>
    <dgm:pt modelId="{A3F9924D-2C37-4C90-AC1C-B72C36C59826}" type="parTrans" cxnId="{BCEF7758-9C4E-49B0-AD26-6EE294279FF5}">
      <dgm:prSet/>
      <dgm:spPr/>
      <dgm:t>
        <a:bodyPr/>
        <a:lstStyle/>
        <a:p>
          <a:endParaRPr lang="en-US"/>
        </a:p>
      </dgm:t>
    </dgm:pt>
    <dgm:pt modelId="{D58CF003-1E00-48BB-9658-55666B279B00}" type="sibTrans" cxnId="{BCEF7758-9C4E-49B0-AD26-6EE294279FF5}">
      <dgm:prSet/>
      <dgm:spPr/>
      <dgm:t>
        <a:bodyPr/>
        <a:lstStyle/>
        <a:p>
          <a:endParaRPr lang="en-US"/>
        </a:p>
      </dgm:t>
    </dgm:pt>
    <dgm:pt modelId="{67195ECB-7FD0-4104-96C2-8781EB673704}">
      <dgm:prSet/>
      <dgm:spPr>
        <a:solidFill>
          <a:schemeClr val="accent4"/>
        </a:solidFill>
      </dgm:spPr>
      <dgm:t>
        <a:bodyPr/>
        <a:lstStyle/>
        <a:p>
          <a:r>
            <a:rPr lang="en-US" dirty="0"/>
            <a:t>Assessment</a:t>
          </a:r>
        </a:p>
      </dgm:t>
    </dgm:pt>
    <dgm:pt modelId="{D9FA1001-711F-4D1B-A351-9C377BE764E8}" type="parTrans" cxnId="{F2CF2099-F503-4C95-A4E1-57119ABAD0D4}">
      <dgm:prSet/>
      <dgm:spPr/>
      <dgm:t>
        <a:bodyPr/>
        <a:lstStyle/>
        <a:p>
          <a:endParaRPr lang="en-US"/>
        </a:p>
      </dgm:t>
    </dgm:pt>
    <dgm:pt modelId="{12A1CCA6-4F29-469E-A501-FF8FA8AC5E6B}" type="sibTrans" cxnId="{F2CF2099-F503-4C95-A4E1-57119ABAD0D4}">
      <dgm:prSet/>
      <dgm:spPr/>
      <dgm:t>
        <a:bodyPr/>
        <a:lstStyle/>
        <a:p>
          <a:endParaRPr lang="en-US"/>
        </a:p>
      </dgm:t>
    </dgm:pt>
    <dgm:pt modelId="{3C5CB645-0504-4740-B7BE-B4E676E24224}">
      <dgm:prSet/>
      <dgm:spPr>
        <a:solidFill>
          <a:schemeClr val="bg1"/>
        </a:solidFill>
      </dgm:spPr>
      <dgm:t>
        <a:bodyPr/>
        <a:lstStyle/>
        <a:p>
          <a:r>
            <a:rPr lang="en-US" dirty="0"/>
            <a:t>Chief Complaint Reason for Visit</a:t>
          </a:r>
        </a:p>
      </dgm:t>
    </dgm:pt>
    <dgm:pt modelId="{74CE469F-3980-4B51-AF2C-237C5338EC73}" type="parTrans" cxnId="{F5F9A657-83A6-4891-BCF9-BA3892C3D6C9}">
      <dgm:prSet/>
      <dgm:spPr/>
      <dgm:t>
        <a:bodyPr/>
        <a:lstStyle/>
        <a:p>
          <a:endParaRPr lang="en-US"/>
        </a:p>
      </dgm:t>
    </dgm:pt>
    <dgm:pt modelId="{8A74DDDC-AA5D-485F-BF55-D62E68BC0106}" type="sibTrans" cxnId="{F5F9A657-83A6-4891-BCF9-BA3892C3D6C9}">
      <dgm:prSet/>
      <dgm:spPr/>
      <dgm:t>
        <a:bodyPr/>
        <a:lstStyle/>
        <a:p>
          <a:endParaRPr lang="en-US"/>
        </a:p>
      </dgm:t>
    </dgm:pt>
    <dgm:pt modelId="{00F18BA4-AEDE-4583-B87F-1CFF0C1963BE}">
      <dgm:prSet/>
      <dgm:spPr>
        <a:solidFill>
          <a:schemeClr val="bg1"/>
        </a:solidFill>
      </dgm:spPr>
      <dgm:t>
        <a:bodyPr/>
        <a:lstStyle/>
        <a:p>
          <a:r>
            <a:rPr lang="en-US" dirty="0"/>
            <a:t>Chief Complaint</a:t>
          </a:r>
        </a:p>
      </dgm:t>
    </dgm:pt>
    <dgm:pt modelId="{741D84DD-A496-430C-B819-D97EF57117A9}" type="parTrans" cxnId="{7402C18B-9A42-43C3-BC94-BB30F9F2DE58}">
      <dgm:prSet/>
      <dgm:spPr/>
      <dgm:t>
        <a:bodyPr/>
        <a:lstStyle/>
        <a:p>
          <a:endParaRPr lang="en-US"/>
        </a:p>
      </dgm:t>
    </dgm:pt>
    <dgm:pt modelId="{220AC6AF-F2BC-4DFE-A355-B83DCB28A0A6}" type="sibTrans" cxnId="{7402C18B-9A42-43C3-BC94-BB30F9F2DE58}">
      <dgm:prSet/>
      <dgm:spPr/>
      <dgm:t>
        <a:bodyPr/>
        <a:lstStyle/>
        <a:p>
          <a:endParaRPr lang="en-US"/>
        </a:p>
      </dgm:t>
    </dgm:pt>
    <dgm:pt modelId="{5C5A79F6-3BA7-480F-B134-DB302E8CE802}">
      <dgm:prSet/>
      <dgm:spPr>
        <a:solidFill>
          <a:schemeClr val="bg1"/>
        </a:solidFill>
      </dgm:spPr>
      <dgm:t>
        <a:bodyPr/>
        <a:lstStyle/>
        <a:p>
          <a:r>
            <a:rPr lang="en-US" dirty="0"/>
            <a:t>Complications</a:t>
          </a:r>
        </a:p>
      </dgm:t>
    </dgm:pt>
    <dgm:pt modelId="{719B657D-E028-45D9-ADF5-2CE27F7440FB}" type="parTrans" cxnId="{B10E797D-CE7C-4430-A43D-EA5EC195C044}">
      <dgm:prSet/>
      <dgm:spPr/>
      <dgm:t>
        <a:bodyPr/>
        <a:lstStyle/>
        <a:p>
          <a:endParaRPr lang="en-US"/>
        </a:p>
      </dgm:t>
    </dgm:pt>
    <dgm:pt modelId="{088636FB-45FA-4F73-832A-99A08B0479A8}" type="sibTrans" cxnId="{B10E797D-CE7C-4430-A43D-EA5EC195C044}">
      <dgm:prSet/>
      <dgm:spPr/>
      <dgm:t>
        <a:bodyPr/>
        <a:lstStyle/>
        <a:p>
          <a:endParaRPr lang="en-US"/>
        </a:p>
      </dgm:t>
    </dgm:pt>
    <dgm:pt modelId="{082D0266-9B43-4958-BB0E-31602CFAB5B0}">
      <dgm:prSet/>
      <dgm:spPr>
        <a:solidFill>
          <a:schemeClr val="accent4">
            <a:lumMod val="40000"/>
            <a:lumOff val="60000"/>
          </a:schemeClr>
        </a:solidFill>
      </dgm:spPr>
      <dgm:t>
        <a:bodyPr/>
        <a:lstStyle/>
        <a:p>
          <a:r>
            <a:rPr lang="en-US" dirty="0"/>
            <a:t>Course of Care</a:t>
          </a:r>
        </a:p>
      </dgm:t>
    </dgm:pt>
    <dgm:pt modelId="{250722A4-61F1-4C3E-8EBC-EF616F54FF0D}" type="parTrans" cxnId="{38270502-BE43-4CB3-B8D1-8F0EE9DE6649}">
      <dgm:prSet/>
      <dgm:spPr/>
      <dgm:t>
        <a:bodyPr/>
        <a:lstStyle/>
        <a:p>
          <a:endParaRPr lang="en-US"/>
        </a:p>
      </dgm:t>
    </dgm:pt>
    <dgm:pt modelId="{F0ADE4E8-B8C2-46BC-A158-F8B665C44C9A}" type="sibTrans" cxnId="{38270502-BE43-4CB3-B8D1-8F0EE9DE6649}">
      <dgm:prSet/>
      <dgm:spPr/>
      <dgm:t>
        <a:bodyPr/>
        <a:lstStyle/>
        <a:p>
          <a:endParaRPr lang="en-US"/>
        </a:p>
      </dgm:t>
    </dgm:pt>
    <dgm:pt modelId="{8C4223E5-9326-4839-96FC-62501E1AAC73}">
      <dgm:prSet/>
      <dgm:spPr>
        <a:solidFill>
          <a:schemeClr val="bg1"/>
        </a:solidFill>
      </dgm:spPr>
      <dgm:t>
        <a:bodyPr/>
        <a:lstStyle/>
        <a:p>
          <a:r>
            <a:rPr lang="en-US" dirty="0"/>
            <a:t>DICOM Object Catalog</a:t>
          </a:r>
        </a:p>
      </dgm:t>
    </dgm:pt>
    <dgm:pt modelId="{EDF196A4-5173-407B-84E4-D867C0E97497}" type="parTrans" cxnId="{703363BD-F579-4A26-A9BF-45BC05756E82}">
      <dgm:prSet/>
      <dgm:spPr/>
      <dgm:t>
        <a:bodyPr/>
        <a:lstStyle/>
        <a:p>
          <a:endParaRPr lang="en-US"/>
        </a:p>
      </dgm:t>
    </dgm:pt>
    <dgm:pt modelId="{F04CEC04-1771-4213-BBF5-8C3B58A292B8}" type="sibTrans" cxnId="{703363BD-F579-4A26-A9BF-45BC05756E82}">
      <dgm:prSet/>
      <dgm:spPr/>
      <dgm:t>
        <a:bodyPr/>
        <a:lstStyle/>
        <a:p>
          <a:endParaRPr lang="en-US"/>
        </a:p>
      </dgm:t>
    </dgm:pt>
    <dgm:pt modelId="{3905686D-095B-4668-9159-8C02FF5FCA48}">
      <dgm:prSet/>
      <dgm:spPr>
        <a:solidFill>
          <a:schemeClr val="accent4">
            <a:lumMod val="40000"/>
            <a:lumOff val="60000"/>
          </a:schemeClr>
        </a:solidFill>
      </dgm:spPr>
      <dgm:t>
        <a:bodyPr/>
        <a:lstStyle/>
        <a:p>
          <a:r>
            <a:rPr lang="en-US" dirty="0"/>
            <a:t>Discharge Diagnosis</a:t>
          </a:r>
        </a:p>
      </dgm:t>
    </dgm:pt>
    <dgm:pt modelId="{0916FA8C-8C3D-4111-8825-8854AAA07101}" type="parTrans" cxnId="{A249F0CF-40ED-402B-8C93-23BAA45790B7}">
      <dgm:prSet/>
      <dgm:spPr/>
      <dgm:t>
        <a:bodyPr/>
        <a:lstStyle/>
        <a:p>
          <a:endParaRPr lang="en-US"/>
        </a:p>
      </dgm:t>
    </dgm:pt>
    <dgm:pt modelId="{5E5BE654-FC96-431E-80B6-06B708C98438}" type="sibTrans" cxnId="{A249F0CF-40ED-402B-8C93-23BAA45790B7}">
      <dgm:prSet/>
      <dgm:spPr/>
      <dgm:t>
        <a:bodyPr/>
        <a:lstStyle/>
        <a:p>
          <a:endParaRPr lang="en-US"/>
        </a:p>
      </dgm:t>
    </dgm:pt>
    <dgm:pt modelId="{6B504477-A0A4-4E10-8773-C4830FEDC86E}">
      <dgm:prSet/>
      <dgm:spPr>
        <a:solidFill>
          <a:schemeClr val="bg1"/>
        </a:solidFill>
      </dgm:spPr>
      <dgm:t>
        <a:bodyPr/>
        <a:lstStyle/>
        <a:p>
          <a:r>
            <a:rPr lang="en-US" dirty="0"/>
            <a:t>Discharge Diet</a:t>
          </a:r>
        </a:p>
      </dgm:t>
    </dgm:pt>
    <dgm:pt modelId="{547B4ED4-C029-4A01-8DDE-33D59C27C418}" type="parTrans" cxnId="{5B046EA8-28A3-4CB2-B8E0-3C67ABEBE947}">
      <dgm:prSet/>
      <dgm:spPr/>
      <dgm:t>
        <a:bodyPr/>
        <a:lstStyle/>
        <a:p>
          <a:endParaRPr lang="en-US"/>
        </a:p>
      </dgm:t>
    </dgm:pt>
    <dgm:pt modelId="{11772780-24C2-408D-B10A-122975AA211A}" type="sibTrans" cxnId="{5B046EA8-28A3-4CB2-B8E0-3C67ABEBE947}">
      <dgm:prSet/>
      <dgm:spPr/>
      <dgm:t>
        <a:bodyPr/>
        <a:lstStyle/>
        <a:p>
          <a:endParaRPr lang="en-US"/>
        </a:p>
      </dgm:t>
    </dgm:pt>
    <dgm:pt modelId="{5133ABF2-A2C0-491D-9C6E-B65AB7ED4F8C}">
      <dgm:prSet/>
      <dgm:spPr>
        <a:solidFill>
          <a:schemeClr val="bg1"/>
        </a:solidFill>
      </dgm:spPr>
      <dgm:t>
        <a:bodyPr/>
        <a:lstStyle/>
        <a:p>
          <a:r>
            <a:rPr lang="en-US" dirty="0"/>
            <a:t>Discharge Medications</a:t>
          </a:r>
        </a:p>
      </dgm:t>
    </dgm:pt>
    <dgm:pt modelId="{4AB6827F-925A-46E2-9A5D-0D07D99C0DEE}" type="parTrans" cxnId="{310DB46E-04B2-4C11-B683-B0BBF647B6D4}">
      <dgm:prSet/>
      <dgm:spPr/>
      <dgm:t>
        <a:bodyPr/>
        <a:lstStyle/>
        <a:p>
          <a:endParaRPr lang="en-US"/>
        </a:p>
      </dgm:t>
    </dgm:pt>
    <dgm:pt modelId="{2BEEA19F-B162-4611-9531-9064399B86D9}" type="sibTrans" cxnId="{310DB46E-04B2-4C11-B683-B0BBF647B6D4}">
      <dgm:prSet/>
      <dgm:spPr/>
      <dgm:t>
        <a:bodyPr/>
        <a:lstStyle/>
        <a:p>
          <a:endParaRPr lang="en-US"/>
        </a:p>
      </dgm:t>
    </dgm:pt>
    <dgm:pt modelId="{9A283E5E-81FB-4A49-AC4E-B210CC2AFD2A}">
      <dgm:prSet/>
      <dgm:spPr>
        <a:solidFill>
          <a:schemeClr val="accent4">
            <a:lumMod val="40000"/>
            <a:lumOff val="60000"/>
          </a:schemeClr>
        </a:solidFill>
      </dgm:spPr>
      <dgm:t>
        <a:bodyPr/>
        <a:lstStyle/>
        <a:p>
          <a:r>
            <a:rPr lang="en-US" dirty="0"/>
            <a:t>Encounters</a:t>
          </a:r>
        </a:p>
      </dgm:t>
    </dgm:pt>
    <dgm:pt modelId="{F864FE8D-37B9-4E43-8236-D4416FEC9A2B}" type="parTrans" cxnId="{7ABF24E1-8A33-451B-8811-858C13390C17}">
      <dgm:prSet/>
      <dgm:spPr/>
      <dgm:t>
        <a:bodyPr/>
        <a:lstStyle/>
        <a:p>
          <a:endParaRPr lang="en-US"/>
        </a:p>
      </dgm:t>
    </dgm:pt>
    <dgm:pt modelId="{BAB582FB-81F7-4625-8400-873B92CFD3D7}" type="sibTrans" cxnId="{7ABF24E1-8A33-451B-8811-858C13390C17}">
      <dgm:prSet/>
      <dgm:spPr/>
      <dgm:t>
        <a:bodyPr/>
        <a:lstStyle/>
        <a:p>
          <a:endParaRPr lang="en-US"/>
        </a:p>
      </dgm:t>
    </dgm:pt>
    <dgm:pt modelId="{CDBC6D1A-BD3E-439F-9EE2-32011CF8E004}">
      <dgm:prSet/>
      <dgm:spPr>
        <a:solidFill>
          <a:schemeClr val="accent4">
            <a:lumMod val="40000"/>
            <a:lumOff val="60000"/>
          </a:schemeClr>
        </a:solidFill>
      </dgm:spPr>
      <dgm:t>
        <a:bodyPr/>
        <a:lstStyle/>
        <a:p>
          <a:r>
            <a:rPr lang="en-US" dirty="0"/>
            <a:t>Family History</a:t>
          </a:r>
        </a:p>
      </dgm:t>
    </dgm:pt>
    <dgm:pt modelId="{86BC9476-0C88-45FC-B212-7D4B09B9C7AC}" type="parTrans" cxnId="{39CB20CD-29DD-4A96-93B4-612DF8ACD989}">
      <dgm:prSet/>
      <dgm:spPr/>
      <dgm:t>
        <a:bodyPr/>
        <a:lstStyle/>
        <a:p>
          <a:endParaRPr lang="en-US"/>
        </a:p>
      </dgm:t>
    </dgm:pt>
    <dgm:pt modelId="{566728B4-67ED-40F5-8F49-31E359B7AFD5}" type="sibTrans" cxnId="{39CB20CD-29DD-4A96-93B4-612DF8ACD989}">
      <dgm:prSet/>
      <dgm:spPr/>
      <dgm:t>
        <a:bodyPr/>
        <a:lstStyle/>
        <a:p>
          <a:endParaRPr lang="en-US"/>
        </a:p>
      </dgm:t>
    </dgm:pt>
    <dgm:pt modelId="{C5771B4A-D290-4DC2-9C26-B59766806E17}">
      <dgm:prSet/>
      <dgm:spPr>
        <a:solidFill>
          <a:schemeClr val="bg1"/>
        </a:solidFill>
      </dgm:spPr>
      <dgm:t>
        <a:bodyPr/>
        <a:lstStyle/>
        <a:p>
          <a:r>
            <a:rPr lang="en-US" dirty="0"/>
            <a:t>Fetus Subject Context</a:t>
          </a:r>
        </a:p>
      </dgm:t>
    </dgm:pt>
    <dgm:pt modelId="{C9FDC768-F192-49CF-B2ED-83E6D9D02F54}" type="parTrans" cxnId="{A0756DF3-6AF9-4116-A69F-0DA5A9835AED}">
      <dgm:prSet/>
      <dgm:spPr/>
      <dgm:t>
        <a:bodyPr/>
        <a:lstStyle/>
        <a:p>
          <a:endParaRPr lang="en-US"/>
        </a:p>
      </dgm:t>
    </dgm:pt>
    <dgm:pt modelId="{E774C2BE-CA5F-4BE2-9900-2AEAAF8855B3}" type="sibTrans" cxnId="{A0756DF3-6AF9-4116-A69F-0DA5A9835AED}">
      <dgm:prSet/>
      <dgm:spPr/>
      <dgm:t>
        <a:bodyPr/>
        <a:lstStyle/>
        <a:p>
          <a:endParaRPr lang="en-US"/>
        </a:p>
      </dgm:t>
    </dgm:pt>
    <dgm:pt modelId="{0CA4F111-AFF4-4B94-B672-3902EC78934E}">
      <dgm:prSet/>
      <dgm:spPr>
        <a:solidFill>
          <a:schemeClr val="bg1"/>
        </a:solidFill>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solidFill>
          <a:schemeClr val="accent4">
            <a:lumMod val="40000"/>
            <a:lumOff val="60000"/>
          </a:schemeClr>
        </a:solid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a:solidFill>
          <a:schemeClr val="accent4">
            <a:lumMod val="40000"/>
            <a:lumOff val="60000"/>
          </a:schemeClr>
        </a:solidFill>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B02DF036-0642-4A44-A9E4-78AECA259025}">
      <dgm:prSet/>
      <dgm:spPr>
        <a:solidFill>
          <a:schemeClr val="bg1"/>
        </a:solidFill>
      </dgm:spPr>
      <dgm:t>
        <a:bodyPr/>
        <a:lstStyle/>
        <a:p>
          <a:r>
            <a:rPr lang="en-US" dirty="0"/>
            <a:t>Goals</a:t>
          </a:r>
        </a:p>
      </dgm:t>
    </dgm:pt>
    <dgm:pt modelId="{C971F310-53AC-414C-8DA5-EEEFC78709F7}" type="parTrans" cxnId="{270A7297-D768-448C-946E-583F55D13C46}">
      <dgm:prSet/>
      <dgm:spPr/>
      <dgm:t>
        <a:bodyPr/>
        <a:lstStyle/>
        <a:p>
          <a:endParaRPr lang="en-US"/>
        </a:p>
      </dgm:t>
    </dgm:pt>
    <dgm:pt modelId="{D4540305-033C-4F13-90FD-F799DE8F9156}" type="sibTrans" cxnId="{270A7297-D768-448C-946E-583F55D13C46}">
      <dgm:prSet/>
      <dgm:spPr/>
      <dgm:t>
        <a:bodyPr/>
        <a:lstStyle/>
        <a:p>
          <a:endParaRPr lang="en-US"/>
        </a:p>
      </dgm:t>
    </dgm:pt>
    <dgm:pt modelId="{1BC9AACD-B2CB-4A24-BD79-9DD49B1EDC13}">
      <dgm:prSet/>
      <dgm:spPr>
        <a:solidFill>
          <a:schemeClr val="bg1"/>
        </a:solidFill>
      </dgm:spPr>
      <dgm:t>
        <a:bodyPr/>
        <a:lstStyle/>
        <a:p>
          <a:r>
            <a:rPr lang="en-US" dirty="0"/>
            <a:t>Health Concerns</a:t>
          </a:r>
        </a:p>
      </dgm:t>
    </dgm:pt>
    <dgm:pt modelId="{37038A3D-D90C-4B7C-A054-A0BB3E7E326A}" type="parTrans" cxnId="{E3B281C5-B372-4BFD-9FCF-B0937132744C}">
      <dgm:prSet/>
      <dgm:spPr/>
      <dgm:t>
        <a:bodyPr/>
        <a:lstStyle/>
        <a:p>
          <a:endParaRPr lang="en-US"/>
        </a:p>
      </dgm:t>
    </dgm:pt>
    <dgm:pt modelId="{45F5BFF4-A866-4D9E-988C-E831543DE539}" type="sibTrans" cxnId="{E3B281C5-B372-4BFD-9FCF-B0937132744C}">
      <dgm:prSet/>
      <dgm:spPr/>
      <dgm:t>
        <a:bodyPr/>
        <a:lstStyle/>
        <a:p>
          <a:endParaRPr lang="en-US"/>
        </a:p>
      </dgm:t>
    </dgm:pt>
    <dgm:pt modelId="{E613F751-AA7B-4426-A4EF-DCE649030A27}">
      <dgm:prSet/>
      <dgm:spPr>
        <a:solidFill>
          <a:schemeClr val="bg1"/>
        </a:solidFill>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33CCDF1-A395-415C-A990-F40472C9332E}">
      <dgm:prSet/>
      <dgm:spPr>
        <a:solidFill>
          <a:schemeClr val="accent4">
            <a:lumMod val="40000"/>
            <a:lumOff val="60000"/>
          </a:schemeClr>
        </a:solidFill>
      </dgm:spPr>
      <dgm:t>
        <a:bodyPr/>
        <a:lstStyle/>
        <a:p>
          <a:r>
            <a:rPr lang="en-US" dirty="0"/>
            <a:t>History Past Illness</a:t>
          </a:r>
        </a:p>
      </dgm:t>
    </dgm:pt>
    <dgm:pt modelId="{E1111FA7-B439-43B6-90DA-79F6173C4F44}" type="parTrans" cxnId="{DBB0BDFE-CE39-4809-A77F-F5BB559ECEC4}">
      <dgm:prSet/>
      <dgm:spPr/>
      <dgm:t>
        <a:bodyPr/>
        <a:lstStyle/>
        <a:p>
          <a:endParaRPr lang="en-US"/>
        </a:p>
      </dgm:t>
    </dgm:pt>
    <dgm:pt modelId="{5AE2D25C-4437-4618-A40F-696FA7DDA91E}" type="sibTrans" cxnId="{DBB0BDFE-CE39-4809-A77F-F5BB559ECEC4}">
      <dgm:prSet/>
      <dgm:spPr/>
      <dgm:t>
        <a:bodyPr/>
        <a:lstStyle/>
        <a:p>
          <a:endParaRPr lang="en-US"/>
        </a:p>
      </dgm:t>
    </dgm:pt>
    <dgm:pt modelId="{BE6CA0EE-FCE6-4E22-B757-E3EF1F2B36E9}">
      <dgm:prSet/>
      <dgm:spPr>
        <a:solidFill>
          <a:schemeClr val="bg1"/>
        </a:solidFill>
      </dgm:spPr>
      <dgm:t>
        <a:bodyPr/>
        <a:lstStyle/>
        <a:p>
          <a:r>
            <a:rPr lang="en-US" dirty="0"/>
            <a:t>Hospital Consultations</a:t>
          </a:r>
        </a:p>
      </dgm:t>
    </dgm:pt>
    <dgm:pt modelId="{CED69913-4FD8-4AC0-855E-5B395547A37A}" type="parTrans" cxnId="{CF7D3CEF-C828-43E1-86AC-FD23D0862949}">
      <dgm:prSet/>
      <dgm:spPr/>
      <dgm:t>
        <a:bodyPr/>
        <a:lstStyle/>
        <a:p>
          <a:endParaRPr lang="en-US"/>
        </a:p>
      </dgm:t>
    </dgm:pt>
    <dgm:pt modelId="{A87FC9C2-0E5F-47DE-83C0-2CE4C10DA972}" type="sibTrans" cxnId="{CF7D3CEF-C828-43E1-86AC-FD23D0862949}">
      <dgm:prSet/>
      <dgm:spPr/>
      <dgm:t>
        <a:bodyPr/>
        <a:lstStyle/>
        <a:p>
          <a:endParaRPr lang="en-US"/>
        </a:p>
      </dgm:t>
    </dgm:pt>
    <dgm:pt modelId="{95FF326C-2A1B-41AD-A13B-B89CABA93DE9}">
      <dgm:prSet/>
      <dgm:spPr>
        <a:solidFill>
          <a:schemeClr val="bg1"/>
        </a:solidFill>
      </dgm:spPr>
      <dgm:t>
        <a:bodyPr/>
        <a:lstStyle/>
        <a:p>
          <a:r>
            <a:rPr lang="en-US" dirty="0"/>
            <a:t>Hospital Course</a:t>
          </a:r>
        </a:p>
      </dgm:t>
    </dgm:pt>
    <dgm:pt modelId="{6161FA5E-6235-48F5-9607-A2B65BA67B4E}" type="parTrans" cxnId="{719AFD92-5D07-4767-8E5C-C9AB6A66EC4E}">
      <dgm:prSet/>
      <dgm:spPr/>
      <dgm:t>
        <a:bodyPr/>
        <a:lstStyle/>
        <a:p>
          <a:endParaRPr lang="en-US"/>
        </a:p>
      </dgm:t>
    </dgm:pt>
    <dgm:pt modelId="{F73221CA-3EBD-4A59-B400-90D608857E5E}" type="sibTrans" cxnId="{719AFD92-5D07-4767-8E5C-C9AB6A66EC4E}">
      <dgm:prSet/>
      <dgm:spPr/>
      <dgm:t>
        <a:bodyPr/>
        <a:lstStyle/>
        <a:p>
          <a:endParaRPr lang="en-US"/>
        </a:p>
      </dgm:t>
    </dgm:pt>
    <dgm:pt modelId="{81FAE441-B25A-49CD-A5D4-1CB47F3B1EE7}">
      <dgm:prSet/>
      <dgm:spPr>
        <a:solidFill>
          <a:schemeClr val="bg1"/>
        </a:solidFill>
      </dgm:spPr>
      <dgm:t>
        <a:bodyPr/>
        <a:lstStyle/>
        <a:p>
          <a:r>
            <a:rPr lang="en-US" dirty="0"/>
            <a:t>Hospital Discharge Instructions</a:t>
          </a:r>
        </a:p>
      </dgm:t>
    </dgm:pt>
    <dgm:pt modelId="{3601B499-241C-44E6-9AE6-C54498907BAE}" type="parTrans" cxnId="{FEDDDAA3-0CF8-4E57-9073-130C8E515A95}">
      <dgm:prSet/>
      <dgm:spPr/>
      <dgm:t>
        <a:bodyPr/>
        <a:lstStyle/>
        <a:p>
          <a:endParaRPr lang="en-US"/>
        </a:p>
      </dgm:t>
    </dgm:pt>
    <dgm:pt modelId="{74400870-5CF7-474D-AA7F-586C02F7B0A5}" type="sibTrans" cxnId="{FEDDDAA3-0CF8-4E57-9073-130C8E515A95}">
      <dgm:prSet/>
      <dgm:spPr/>
      <dgm:t>
        <a:bodyPr/>
        <a:lstStyle/>
        <a:p>
          <a:endParaRPr lang="en-US"/>
        </a:p>
      </dgm:t>
    </dgm:pt>
    <dgm:pt modelId="{2F3CDDC7-552B-4DE8-9872-516B28FABA06}">
      <dgm:prSet/>
      <dgm:spPr>
        <a:solidFill>
          <a:schemeClr val="bg1"/>
        </a:solidFill>
      </dgm:spPr>
      <dgm:t>
        <a:bodyPr/>
        <a:lstStyle/>
        <a:p>
          <a:r>
            <a:rPr lang="en-US" dirty="0"/>
            <a:t>Hospital Discharge Physical</a:t>
          </a:r>
        </a:p>
      </dgm:t>
    </dgm:pt>
    <dgm:pt modelId="{742E916A-EBEA-4AD5-81B3-52D10E79DC2B}" type="parTrans" cxnId="{A94FCEC0-1ED6-4C31-AF9A-EBDE246A52A8}">
      <dgm:prSet/>
      <dgm:spPr/>
      <dgm:t>
        <a:bodyPr/>
        <a:lstStyle/>
        <a:p>
          <a:endParaRPr lang="en-US"/>
        </a:p>
      </dgm:t>
    </dgm:pt>
    <dgm:pt modelId="{A6851FA0-15F0-4DD7-A550-276CD6836949}" type="sibTrans" cxnId="{A94FCEC0-1ED6-4C31-AF9A-EBDE246A52A8}">
      <dgm:prSet/>
      <dgm:spPr/>
      <dgm:t>
        <a:bodyPr/>
        <a:lstStyle/>
        <a:p>
          <a:endParaRPr lang="en-US"/>
        </a:p>
      </dgm:t>
    </dgm:pt>
    <dgm:pt modelId="{17B2DFAF-B16D-4A10-9D0B-573E9EBAC874}">
      <dgm:prSet/>
      <dgm:spPr>
        <a:solidFill>
          <a:schemeClr val="bg1"/>
        </a:solidFill>
      </dgm:spPr>
      <dgm:t>
        <a:bodyPr/>
        <a:lstStyle/>
        <a:p>
          <a:r>
            <a:rPr lang="en-US" dirty="0"/>
            <a:t>Hospital Discharge Studies Sum.</a:t>
          </a:r>
        </a:p>
      </dgm:t>
    </dgm:pt>
    <dgm:pt modelId="{B831A491-816A-4D17-B3B3-0DC5FF5522D4}" type="parTrans" cxnId="{8C4C6057-B379-42C3-9EB8-33210609388E}">
      <dgm:prSet/>
      <dgm:spPr/>
      <dgm:t>
        <a:bodyPr/>
        <a:lstStyle/>
        <a:p>
          <a:endParaRPr lang="en-US"/>
        </a:p>
      </dgm:t>
    </dgm:pt>
    <dgm:pt modelId="{2856EF0F-D221-4657-94D0-652606B4EC51}" type="sibTrans" cxnId="{8C4C6057-B379-42C3-9EB8-33210609388E}">
      <dgm:prSet/>
      <dgm:spPr/>
      <dgm:t>
        <a:bodyPr/>
        <a:lstStyle/>
        <a:p>
          <a:endParaRPr lang="en-US"/>
        </a:p>
      </dgm:t>
    </dgm:pt>
    <dgm:pt modelId="{B2AEB964-AE9D-40F8-BF72-B2A59F90994D}">
      <dgm:prSet/>
      <dgm:spPr>
        <a:solidFill>
          <a:schemeClr val="accent4">
            <a:lumMod val="40000"/>
            <a:lumOff val="60000"/>
          </a:schemeClr>
        </a:solidFill>
      </dgm:spPr>
      <dgm:t>
        <a:bodyPr/>
        <a:lstStyle/>
        <a:p>
          <a:r>
            <a:rPr lang="en-US" dirty="0"/>
            <a:t>Immunizations</a:t>
          </a:r>
        </a:p>
      </dgm:t>
    </dgm:pt>
    <dgm:pt modelId="{9D008715-2DDC-4A0C-8D5B-FD40105006CA}" type="parTrans" cxnId="{9E7C1B5D-75FD-433D-89D5-DE1AC4F1F7CB}">
      <dgm:prSet/>
      <dgm:spPr/>
      <dgm:t>
        <a:bodyPr/>
        <a:lstStyle/>
        <a:p>
          <a:endParaRPr lang="en-US"/>
        </a:p>
      </dgm:t>
    </dgm:pt>
    <dgm:pt modelId="{5286B03A-B692-4A65-86CC-C8AA1487AFF4}" type="sibTrans" cxnId="{9E7C1B5D-75FD-433D-89D5-DE1AC4F1F7CB}">
      <dgm:prSet/>
      <dgm:spPr/>
      <dgm:t>
        <a:bodyPr/>
        <a:lstStyle/>
        <a:p>
          <a:endParaRPr lang="en-US"/>
        </a:p>
      </dgm:t>
    </dgm:pt>
    <dgm:pt modelId="{36CBB17A-1FFB-4F06-9F1E-C429453C1690}">
      <dgm:prSet/>
      <dgm:spPr>
        <a:solidFill>
          <a:schemeClr val="bg1"/>
        </a:solidFill>
      </dgm:spPr>
      <dgm:t>
        <a:bodyPr/>
        <a:lstStyle/>
        <a:p>
          <a:r>
            <a:rPr lang="en-US" dirty="0"/>
            <a:t>Implants</a:t>
          </a:r>
        </a:p>
      </dgm:t>
    </dgm:pt>
    <dgm:pt modelId="{79E27BF8-3391-4F60-A449-D8D664D97371}" type="parTrans" cxnId="{4C3BE415-0DB5-44CC-A464-C7912D009C36}">
      <dgm:prSet/>
      <dgm:spPr/>
      <dgm:t>
        <a:bodyPr/>
        <a:lstStyle/>
        <a:p>
          <a:endParaRPr lang="en-US"/>
        </a:p>
      </dgm:t>
    </dgm:pt>
    <dgm:pt modelId="{58EF6E03-C26D-44C6-8977-D249D9490B39}" type="sibTrans" cxnId="{4C3BE415-0DB5-44CC-A464-C7912D009C36}">
      <dgm:prSet/>
      <dgm:spPr/>
      <dgm:t>
        <a:bodyPr/>
        <a:lstStyle/>
        <a:p>
          <a:endParaRPr lang="en-US"/>
        </a:p>
      </dgm:t>
    </dgm:pt>
    <dgm:pt modelId="{FA4C2BC6-789C-435D-A537-890F36C6198D}">
      <dgm:prSet/>
      <dgm:spPr>
        <a:solidFill>
          <a:schemeClr val="bg1"/>
        </a:solidFill>
      </dgm:spPr>
      <dgm:t>
        <a:bodyPr/>
        <a:lstStyle/>
        <a:p>
          <a:r>
            <a:rPr lang="en-US" dirty="0"/>
            <a:t>Instructions</a:t>
          </a:r>
        </a:p>
      </dgm:t>
    </dgm:pt>
    <dgm:pt modelId="{CCD9EE57-CDB0-4A6F-AF3C-4E0A3A360369}" type="parTrans" cxnId="{B912D970-DE87-406D-9F09-3EF6B354F9E6}">
      <dgm:prSet/>
      <dgm:spPr/>
      <dgm:t>
        <a:bodyPr/>
        <a:lstStyle/>
        <a:p>
          <a:endParaRPr lang="en-US"/>
        </a:p>
      </dgm:t>
    </dgm:pt>
    <dgm:pt modelId="{CB0E749E-3934-473A-A6D3-20D6D95D3202}" type="sibTrans" cxnId="{B912D970-DE87-406D-9F09-3EF6B354F9E6}">
      <dgm:prSet/>
      <dgm:spPr/>
      <dgm:t>
        <a:bodyPr/>
        <a:lstStyle/>
        <a:p>
          <a:endParaRPr lang="en-US"/>
        </a:p>
      </dgm:t>
    </dgm:pt>
    <dgm:pt modelId="{DA0BF6BA-7855-4B08-9FAB-6C1938241745}">
      <dgm:prSet/>
      <dgm:spPr>
        <a:solidFill>
          <a:schemeClr val="bg1"/>
        </a:solidFill>
      </dgm:spPr>
      <dgm:t>
        <a:bodyPr/>
        <a:lstStyle/>
        <a:p>
          <a:r>
            <a:rPr lang="en-US" dirty="0"/>
            <a:t>Interventions</a:t>
          </a:r>
        </a:p>
      </dgm:t>
    </dgm:pt>
    <dgm:pt modelId="{C11315A9-9662-4AA8-96ED-AD8A1D12998E}" type="parTrans" cxnId="{71289EBA-4500-4D43-B1AC-59B2BBF01DE3}">
      <dgm:prSet/>
      <dgm:spPr/>
      <dgm:t>
        <a:bodyPr/>
        <a:lstStyle/>
        <a:p>
          <a:endParaRPr lang="en-US"/>
        </a:p>
      </dgm:t>
    </dgm:pt>
    <dgm:pt modelId="{BA245B20-CC46-4B1F-9EC6-F6C447FB6BE1}" type="sibTrans" cxnId="{71289EBA-4500-4D43-B1AC-59B2BBF01DE3}">
      <dgm:prSet/>
      <dgm:spPr/>
      <dgm:t>
        <a:bodyPr/>
        <a:lstStyle/>
        <a:p>
          <a:endParaRPr lang="en-US"/>
        </a:p>
      </dgm:t>
    </dgm:pt>
    <dgm:pt modelId="{D739CDEA-EB21-4F0B-9E8B-93243F68954F}">
      <dgm:prSet/>
      <dgm:spPr>
        <a:solidFill>
          <a:schemeClr val="bg1"/>
        </a:solidFill>
      </dgm:spPr>
      <dgm:t>
        <a:bodyPr/>
        <a:lstStyle/>
        <a:p>
          <a:r>
            <a:rPr lang="en-US" dirty="0"/>
            <a:t>Medical (Gen) History</a:t>
          </a:r>
        </a:p>
      </dgm:t>
    </dgm:pt>
    <dgm:pt modelId="{D6C37E98-1733-4421-9FB5-B22A69C95E94}" type="parTrans" cxnId="{4941125D-AC2D-4955-8A93-DCE4CEF2284E}">
      <dgm:prSet/>
      <dgm:spPr/>
      <dgm:t>
        <a:bodyPr/>
        <a:lstStyle/>
        <a:p>
          <a:endParaRPr lang="en-US"/>
        </a:p>
      </dgm:t>
    </dgm:pt>
    <dgm:pt modelId="{363434DE-DDBE-4CB7-9DD8-504D4C4164D1}" type="sibTrans" cxnId="{4941125D-AC2D-4955-8A93-DCE4CEF2284E}">
      <dgm:prSet/>
      <dgm:spPr/>
      <dgm:t>
        <a:bodyPr/>
        <a:lstStyle/>
        <a:p>
          <a:endParaRPr lang="en-US"/>
        </a:p>
      </dgm:t>
    </dgm:pt>
    <dgm:pt modelId="{40E22AEC-A5FE-48AD-AD24-08AFAAAA16E3}">
      <dgm:prSet/>
      <dgm:spPr>
        <a:solidFill>
          <a:schemeClr val="accent4">
            <a:lumMod val="40000"/>
            <a:lumOff val="60000"/>
          </a:schemeClr>
        </a:solidFill>
      </dgm:spPr>
      <dgm:t>
        <a:bodyPr/>
        <a:lstStyle/>
        <a:p>
          <a:r>
            <a:rPr lang="en-US" dirty="0"/>
            <a:t>Medical Equipment</a:t>
          </a:r>
        </a:p>
      </dgm:t>
    </dgm:pt>
    <dgm:pt modelId="{89E1A94C-C7BD-4733-88DB-6BC2CA41ABD9}" type="parTrans" cxnId="{9FCCC642-61FE-40FF-AC02-0FB47D450358}">
      <dgm:prSet/>
      <dgm:spPr/>
      <dgm:t>
        <a:bodyPr/>
        <a:lstStyle/>
        <a:p>
          <a:endParaRPr lang="en-US"/>
        </a:p>
      </dgm:t>
    </dgm:pt>
    <dgm:pt modelId="{F2C3BB74-8AC7-4B31-9835-FD932582653A}" type="sibTrans" cxnId="{9FCCC642-61FE-40FF-AC02-0FB47D450358}">
      <dgm:prSet/>
      <dgm:spPr/>
      <dgm:t>
        <a:bodyPr/>
        <a:lstStyle/>
        <a:p>
          <a:endParaRPr lang="en-US"/>
        </a:p>
      </dgm:t>
    </dgm:pt>
    <dgm:pt modelId="{76D99B7C-40E6-4183-885C-36D7E4093273}">
      <dgm:prSet/>
      <dgm:spPr>
        <a:solidFill>
          <a:schemeClr val="bg1"/>
        </a:solidFill>
      </dgm:spPr>
      <dgm:t>
        <a:bodyPr/>
        <a:lstStyle/>
        <a:p>
          <a:r>
            <a:rPr lang="en-US" dirty="0"/>
            <a:t>Medications Administered</a:t>
          </a:r>
        </a:p>
      </dgm:t>
    </dgm:pt>
    <dgm:pt modelId="{DCB82E55-022B-4F69-B86D-1E08BAF3FE7A}" type="parTrans" cxnId="{288F8470-D118-477D-B49C-3759C110E06A}">
      <dgm:prSet/>
      <dgm:spPr/>
      <dgm:t>
        <a:bodyPr/>
        <a:lstStyle/>
        <a:p>
          <a:endParaRPr lang="en-US"/>
        </a:p>
      </dgm:t>
    </dgm:pt>
    <dgm:pt modelId="{9C1E6412-957E-4037-8C22-A60E0D582CB1}" type="sibTrans" cxnId="{288F8470-D118-477D-B49C-3759C110E06A}">
      <dgm:prSet/>
      <dgm:spPr/>
      <dgm:t>
        <a:bodyPr/>
        <a:lstStyle/>
        <a:p>
          <a:endParaRPr lang="en-US"/>
        </a:p>
      </dgm:t>
    </dgm:pt>
    <dgm:pt modelId="{2C74EBAB-3ADE-490C-A6BA-3646554124A9}">
      <dgm:prSet/>
      <dgm:spPr>
        <a:solidFill>
          <a:schemeClr val="accent4"/>
        </a:solidFill>
      </dgm:spPr>
      <dgm:t>
        <a:bodyPr/>
        <a:lstStyle/>
        <a:p>
          <a:r>
            <a:rPr lang="en-US" dirty="0"/>
            <a:t>Medications</a:t>
          </a:r>
        </a:p>
      </dgm:t>
    </dgm:pt>
    <dgm:pt modelId="{B02DA6CA-EAC4-4EB6-8AE0-AD763FB01841}" type="parTrans" cxnId="{1F3DC8EA-2CBF-450D-B555-32F6032D36D9}">
      <dgm:prSet/>
      <dgm:spPr/>
      <dgm:t>
        <a:bodyPr/>
        <a:lstStyle/>
        <a:p>
          <a:endParaRPr lang="en-US"/>
        </a:p>
      </dgm:t>
    </dgm:pt>
    <dgm:pt modelId="{46A9436B-19D5-4E56-AB16-54B7351B7154}" type="sibTrans" cxnId="{1F3DC8EA-2CBF-450D-B555-32F6032D36D9}">
      <dgm:prSet/>
      <dgm:spPr/>
      <dgm:t>
        <a:bodyPr/>
        <a:lstStyle/>
        <a:p>
          <a:endParaRPr lang="en-US"/>
        </a:p>
      </dgm:t>
    </dgm:pt>
    <dgm:pt modelId="{3C6B21CA-3B4D-4C70-B1C1-3987538CE3B2}">
      <dgm:prSet/>
      <dgm:spPr>
        <a:solidFill>
          <a:schemeClr val="accent4">
            <a:lumMod val="40000"/>
            <a:lumOff val="60000"/>
          </a:schemeClr>
        </a:solidFill>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solidFill>
          <a:schemeClr val="accent4">
            <a:lumMod val="40000"/>
            <a:lumOff val="60000"/>
          </a:schemeClr>
        </a:solid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BEBDF31F-DFE2-4245-BB5D-053B8B07D32A}">
      <dgm:prSet/>
      <dgm:spPr>
        <a:solidFill>
          <a:schemeClr val="bg1"/>
        </a:solidFill>
      </dgm:spPr>
      <dgm:t>
        <a:bodyPr/>
        <a:lstStyle/>
        <a:p>
          <a:r>
            <a:rPr lang="en-US" dirty="0"/>
            <a:t>Objective</a:t>
          </a:r>
        </a:p>
      </dgm:t>
    </dgm:pt>
    <dgm:pt modelId="{353CC8D3-9BDF-4E95-BC4F-26C497C7602A}" type="parTrans" cxnId="{EBB642B7-ADD9-4EB0-A61D-D7BF97C23569}">
      <dgm:prSet/>
      <dgm:spPr/>
      <dgm:t>
        <a:bodyPr/>
        <a:lstStyle/>
        <a:p>
          <a:endParaRPr lang="en-US"/>
        </a:p>
      </dgm:t>
    </dgm:pt>
    <dgm:pt modelId="{38F14F7C-D04E-41D3-89E9-D2E51024BD6E}" type="sibTrans" cxnId="{EBB642B7-ADD9-4EB0-A61D-D7BF97C23569}">
      <dgm:prSet/>
      <dgm:spPr/>
      <dgm:t>
        <a:bodyPr/>
        <a:lstStyle/>
        <a:p>
          <a:endParaRPr lang="en-US"/>
        </a:p>
      </dgm:t>
    </dgm:pt>
    <dgm:pt modelId="{020CEE43-317D-44E0-8453-73844EB5EA96}">
      <dgm:prSet/>
      <dgm:spPr>
        <a:solidFill>
          <a:schemeClr val="bg1"/>
        </a:solidFill>
      </dgm:spPr>
      <dgm:t>
        <a:bodyPr/>
        <a:lstStyle/>
        <a:p>
          <a:r>
            <a:rPr lang="en-US" dirty="0"/>
            <a:t>Observer Context</a:t>
          </a:r>
        </a:p>
      </dgm:t>
    </dgm:pt>
    <dgm:pt modelId="{BF48FFB3-3A42-4698-BDCA-4DC201CEE3D1}" type="parTrans" cxnId="{955155D4-E1DE-458C-8EB3-FA1958F59962}">
      <dgm:prSet/>
      <dgm:spPr/>
      <dgm:t>
        <a:bodyPr/>
        <a:lstStyle/>
        <a:p>
          <a:endParaRPr lang="en-US"/>
        </a:p>
      </dgm:t>
    </dgm:pt>
    <dgm:pt modelId="{48F3136E-15DE-42DC-8014-1FD4FFC691C6}" type="sibTrans" cxnId="{955155D4-E1DE-458C-8EB3-FA1958F59962}">
      <dgm:prSet/>
      <dgm:spPr/>
      <dgm:t>
        <a:bodyPr/>
        <a:lstStyle/>
        <a:p>
          <a:endParaRPr lang="en-US"/>
        </a:p>
      </dgm:t>
    </dgm:pt>
    <dgm:pt modelId="{B2C56C01-FC25-40F6-8779-BB8578F5C2A5}">
      <dgm:prSet/>
      <dgm:spPr>
        <a:solidFill>
          <a:schemeClr val="bg1"/>
        </a:solidFill>
      </dgm:spPr>
      <dgm:t>
        <a:bodyPr/>
        <a:lstStyle/>
        <a:p>
          <a:r>
            <a:rPr lang="en-US" dirty="0"/>
            <a:t>Operative Note Fluids</a:t>
          </a:r>
        </a:p>
      </dgm:t>
    </dgm:pt>
    <dgm:pt modelId="{79776B3F-8774-4C53-B343-19597AB44D43}" type="parTrans" cxnId="{7DEED5BA-719D-4944-8E5B-6BA2F9A8447D}">
      <dgm:prSet/>
      <dgm:spPr/>
      <dgm:t>
        <a:bodyPr/>
        <a:lstStyle/>
        <a:p>
          <a:endParaRPr lang="en-US"/>
        </a:p>
      </dgm:t>
    </dgm:pt>
    <dgm:pt modelId="{CB221172-62C3-4674-B61F-43255FEBFD8A}" type="sibTrans" cxnId="{7DEED5BA-719D-4944-8E5B-6BA2F9A8447D}">
      <dgm:prSet/>
      <dgm:spPr/>
      <dgm:t>
        <a:bodyPr/>
        <a:lstStyle/>
        <a:p>
          <a:endParaRPr lang="en-US"/>
        </a:p>
      </dgm:t>
    </dgm:pt>
    <dgm:pt modelId="{D1ABEE45-AD7A-4713-BB39-253542F7D75A}">
      <dgm:prSet/>
      <dgm:spPr>
        <a:solidFill>
          <a:schemeClr val="bg1"/>
        </a:solidFill>
      </dgm:spPr>
      <dgm:t>
        <a:bodyPr/>
        <a:lstStyle/>
        <a:p>
          <a:r>
            <a:rPr lang="en-US" dirty="0"/>
            <a:t>Op Note Surgical Procedure</a:t>
          </a:r>
        </a:p>
      </dgm:t>
    </dgm:pt>
    <dgm:pt modelId="{A551A923-1846-4FB4-BFFF-C55180B72F37}" type="parTrans" cxnId="{69ED7EE9-D3E1-402B-B2A7-F179B5418432}">
      <dgm:prSet/>
      <dgm:spPr/>
      <dgm:t>
        <a:bodyPr/>
        <a:lstStyle/>
        <a:p>
          <a:endParaRPr lang="en-US"/>
        </a:p>
      </dgm:t>
    </dgm:pt>
    <dgm:pt modelId="{13486EEA-EE54-465A-A91C-002B3E76AEF0}" type="sibTrans" cxnId="{69ED7EE9-D3E1-402B-B2A7-F179B5418432}">
      <dgm:prSet/>
      <dgm:spPr/>
      <dgm:t>
        <a:bodyPr/>
        <a:lstStyle/>
        <a:p>
          <a:endParaRPr lang="en-US"/>
        </a:p>
      </dgm:t>
    </dgm:pt>
    <dgm:pt modelId="{5DA8C615-38DB-40B5-9445-1D5AE0056707}">
      <dgm:prSet/>
      <dgm:spPr>
        <a:solidFill>
          <a:schemeClr val="accent4">
            <a:lumMod val="40000"/>
            <a:lumOff val="60000"/>
          </a:schemeClr>
        </a:solidFill>
      </dgm:spPr>
      <dgm:t>
        <a:bodyPr/>
        <a:lstStyle/>
        <a:p>
          <a:r>
            <a:rPr lang="en-US" dirty="0"/>
            <a:t>Payers</a:t>
          </a:r>
        </a:p>
      </dgm:t>
    </dgm:pt>
    <dgm:pt modelId="{3F979939-A917-4BFB-B441-EBCBEFD1B628}" type="parTrans" cxnId="{D7D8F3E1-79E7-43E1-89F3-CEA6A1193DEB}">
      <dgm:prSet/>
      <dgm:spPr/>
      <dgm:t>
        <a:bodyPr/>
        <a:lstStyle/>
        <a:p>
          <a:endParaRPr lang="en-US"/>
        </a:p>
      </dgm:t>
    </dgm:pt>
    <dgm:pt modelId="{C4C9F52A-A5B1-4AFA-B264-8A6D432ED656}" type="sibTrans" cxnId="{D7D8F3E1-79E7-43E1-89F3-CEA6A1193DEB}">
      <dgm:prSet/>
      <dgm:spPr/>
      <dgm:t>
        <a:bodyPr/>
        <a:lstStyle/>
        <a:p>
          <a:endParaRPr lang="en-US"/>
        </a:p>
      </dgm:t>
    </dgm:pt>
    <dgm:pt modelId="{2CAC919D-2AC9-4858-A142-BBEC92861271}">
      <dgm:prSet/>
      <dgm:spPr>
        <a:solidFill>
          <a:schemeClr val="accent4">
            <a:lumMod val="40000"/>
            <a:lumOff val="60000"/>
          </a:schemeClr>
        </a:solidFill>
      </dgm:spPr>
      <dgm:t>
        <a:bodyPr/>
        <a:lstStyle/>
        <a:p>
          <a:r>
            <a:rPr lang="en-US" dirty="0"/>
            <a:t>Physical Exam</a:t>
          </a:r>
        </a:p>
      </dgm:t>
    </dgm:pt>
    <dgm:pt modelId="{78E126BD-26AA-4676-97F2-1A2AB5BA8932}" type="parTrans" cxnId="{F09F15BA-25DC-4554-AE53-A8CDF27EB14D}">
      <dgm:prSet/>
      <dgm:spPr/>
      <dgm:t>
        <a:bodyPr/>
        <a:lstStyle/>
        <a:p>
          <a:endParaRPr lang="en-US"/>
        </a:p>
      </dgm:t>
    </dgm:pt>
    <dgm:pt modelId="{E616CA9A-DB9F-4B83-851F-F18CCAFD3F83}" type="sibTrans" cxnId="{F09F15BA-25DC-4554-AE53-A8CDF27EB14D}">
      <dgm:prSet/>
      <dgm:spPr/>
      <dgm:t>
        <a:bodyPr/>
        <a:lstStyle/>
        <a:p>
          <a:endParaRPr lang="en-US"/>
        </a:p>
      </dgm:t>
    </dgm:pt>
    <dgm:pt modelId="{C16F6E68-C32A-4431-B9C0-77E57B57A6E1}">
      <dgm:prSet/>
      <dgm:spPr>
        <a:solidFill>
          <a:schemeClr val="bg1"/>
        </a:solidFill>
      </dgm:spPr>
      <dgm:t>
        <a:bodyPr/>
        <a:lstStyle/>
        <a:p>
          <a:r>
            <a:rPr lang="en-US"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a:solidFill>
          <a:schemeClr val="bg1"/>
        </a:solidFill>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85E62383-C2F6-4373-A996-0C959A69E1AE}">
      <dgm:prSet/>
      <dgm:spPr>
        <a:solidFill>
          <a:schemeClr val="bg1"/>
        </a:solidFill>
      </dgm:spPr>
      <dgm:t>
        <a:bodyPr/>
        <a:lstStyle/>
        <a:p>
          <a:r>
            <a:rPr lang="en-US" dirty="0"/>
            <a:t>Postoperative Diagnosis</a:t>
          </a:r>
        </a:p>
      </dgm:t>
    </dgm:pt>
    <dgm:pt modelId="{3ED596D9-6437-4373-A6C9-0C5657FA7549}" type="parTrans" cxnId="{98A323A0-CCD5-4B81-8DA9-0ABAA45BDF66}">
      <dgm:prSet/>
      <dgm:spPr/>
      <dgm:t>
        <a:bodyPr/>
        <a:lstStyle/>
        <a:p>
          <a:endParaRPr lang="en-US"/>
        </a:p>
      </dgm:t>
    </dgm:pt>
    <dgm:pt modelId="{FF6E180D-3146-4158-A5DF-FB0215843ADA}" type="sibTrans" cxnId="{98A323A0-CCD5-4B81-8DA9-0ABAA45BDF66}">
      <dgm:prSet/>
      <dgm:spPr/>
      <dgm:t>
        <a:bodyPr/>
        <a:lstStyle/>
        <a:p>
          <a:endParaRPr lang="en-US"/>
        </a:p>
      </dgm:t>
    </dgm:pt>
    <dgm:pt modelId="{FF5B3E7C-5D58-4A27-A575-00FE613251A5}">
      <dgm:prSet/>
      <dgm:spPr>
        <a:solidFill>
          <a:schemeClr val="bg1"/>
        </a:solidFill>
      </dgm:spPr>
      <dgm:t>
        <a:bodyPr/>
        <a:lstStyle/>
        <a:p>
          <a:r>
            <a:rPr lang="en-US" dirty="0" err="1"/>
            <a:t>Postprocedure</a:t>
          </a:r>
          <a:r>
            <a:rPr lang="en-US" dirty="0"/>
            <a:t> Diagnosis</a:t>
          </a:r>
        </a:p>
      </dgm:t>
    </dgm:pt>
    <dgm:pt modelId="{7D07C596-F77B-499F-8DF6-BEE476D104BF}" type="parTrans" cxnId="{4D145420-9416-4531-9BEC-037521851DC4}">
      <dgm:prSet/>
      <dgm:spPr/>
      <dgm:t>
        <a:bodyPr/>
        <a:lstStyle/>
        <a:p>
          <a:endParaRPr lang="en-US"/>
        </a:p>
      </dgm:t>
    </dgm:pt>
    <dgm:pt modelId="{1E5CA3B4-738B-4F7B-B7DE-A9A6E4B1A608}" type="sibTrans" cxnId="{4D145420-9416-4531-9BEC-037521851DC4}">
      <dgm:prSet/>
      <dgm:spPr/>
      <dgm:t>
        <a:bodyPr/>
        <a:lstStyle/>
        <a:p>
          <a:endParaRPr lang="en-US"/>
        </a:p>
      </dgm:t>
    </dgm:pt>
    <dgm:pt modelId="{975632D8-19A7-43B6-9342-0B3E10E31B1E}">
      <dgm:prSet/>
      <dgm:spPr>
        <a:solidFill>
          <a:schemeClr val="bg1"/>
        </a:solidFill>
      </dgm:spPr>
      <dgm:t>
        <a:bodyPr/>
        <a:lstStyle/>
        <a:p>
          <a:r>
            <a:rPr lang="en-US" dirty="0"/>
            <a:t>Preoperative Diagnosis</a:t>
          </a:r>
        </a:p>
      </dgm:t>
    </dgm:pt>
    <dgm:pt modelId="{1B22207E-37B2-4D07-AE46-8A3967EBFB00}" type="parTrans" cxnId="{8A1F8005-5B62-451D-AB75-F25074B4C0D1}">
      <dgm:prSet/>
      <dgm:spPr/>
      <dgm:t>
        <a:bodyPr/>
        <a:lstStyle/>
        <a:p>
          <a:endParaRPr lang="en-US"/>
        </a:p>
      </dgm:t>
    </dgm:pt>
    <dgm:pt modelId="{6BBD0A63-7035-42EB-B7E3-425D3837538E}" type="sibTrans" cxnId="{8A1F8005-5B62-451D-AB75-F25074B4C0D1}">
      <dgm:prSet/>
      <dgm:spPr/>
      <dgm:t>
        <a:bodyPr/>
        <a:lstStyle/>
        <a:p>
          <a:endParaRPr lang="en-US"/>
        </a:p>
      </dgm:t>
    </dgm:pt>
    <dgm:pt modelId="{46C1568A-F4B3-439A-8467-1924785A3CD9}">
      <dgm:prSet/>
      <dgm:spPr>
        <a:solidFill>
          <a:schemeClr val="accent4"/>
        </a:solidFill>
      </dgm:spPr>
      <dgm:t>
        <a:bodyPr/>
        <a:lstStyle/>
        <a:p>
          <a:r>
            <a:rPr lang="en-US" dirty="0"/>
            <a:t>Problem</a:t>
          </a:r>
        </a:p>
      </dgm:t>
    </dgm:pt>
    <dgm:pt modelId="{6FE08A87-5505-42B7-9E6B-1C282061EE56}" type="parTrans" cxnId="{92275088-4024-4134-90F8-3CA5C42D1DF6}">
      <dgm:prSet/>
      <dgm:spPr/>
      <dgm:t>
        <a:bodyPr/>
        <a:lstStyle/>
        <a:p>
          <a:endParaRPr lang="en-US"/>
        </a:p>
      </dgm:t>
    </dgm:pt>
    <dgm:pt modelId="{B967A3C7-E11D-436F-BA22-9AA30612CFCE}" type="sibTrans" cxnId="{92275088-4024-4134-90F8-3CA5C42D1DF6}">
      <dgm:prSet/>
      <dgm:spPr/>
      <dgm:t>
        <a:bodyPr/>
        <a:lstStyle/>
        <a:p>
          <a:endParaRPr lang="en-US"/>
        </a:p>
      </dgm:t>
    </dgm:pt>
    <dgm:pt modelId="{C62B21AC-58CB-415A-8C57-9455AE0B8C68}">
      <dgm:prSet/>
      <dgm:spPr>
        <a:solidFill>
          <a:schemeClr val="bg1"/>
        </a:solidFill>
      </dgm:spPr>
      <dgm:t>
        <a:bodyPr/>
        <a:lstStyle/>
        <a:p>
          <a:r>
            <a:rPr lang="en-US" dirty="0"/>
            <a:t>Procedure Description</a:t>
          </a:r>
        </a:p>
      </dgm:t>
    </dgm:pt>
    <dgm:pt modelId="{E6E45E55-67BB-4BCA-9B20-80575BB5D76E}" type="parTrans" cxnId="{26936083-4920-4950-ACF0-1DA933913426}">
      <dgm:prSet/>
      <dgm:spPr/>
      <dgm:t>
        <a:bodyPr/>
        <a:lstStyle/>
        <a:p>
          <a:endParaRPr lang="en-US"/>
        </a:p>
      </dgm:t>
    </dgm:pt>
    <dgm:pt modelId="{FB3D6F89-C6C8-4052-876E-C943034B2DAD}" type="sibTrans" cxnId="{26936083-4920-4950-ACF0-1DA933913426}">
      <dgm:prSet/>
      <dgm:spPr/>
      <dgm:t>
        <a:bodyPr/>
        <a:lstStyle/>
        <a:p>
          <a:endParaRPr lang="en-US"/>
        </a:p>
      </dgm:t>
    </dgm:pt>
    <dgm:pt modelId="{4803BD4C-7615-4E56-AD48-C8B64DBB3A16}">
      <dgm:prSet/>
      <dgm:spPr>
        <a:solidFill>
          <a:schemeClr val="bg1"/>
        </a:solidFill>
      </dgm:spPr>
      <dgm:t>
        <a:bodyPr/>
        <a:lstStyle/>
        <a:p>
          <a:r>
            <a:rPr lang="en-US" dirty="0"/>
            <a:t>Procedure Disposition</a:t>
          </a:r>
        </a:p>
      </dgm:t>
    </dgm:pt>
    <dgm:pt modelId="{77676868-1A37-4BBE-9518-2031B13D059C}" type="parTrans" cxnId="{5DA4676E-8412-4FD9-B50A-EB09E269550D}">
      <dgm:prSet/>
      <dgm:spPr/>
      <dgm:t>
        <a:bodyPr/>
        <a:lstStyle/>
        <a:p>
          <a:endParaRPr lang="en-US"/>
        </a:p>
      </dgm:t>
    </dgm:pt>
    <dgm:pt modelId="{D655EC7E-F5E8-42E3-A826-DE5FF8EDCB93}" type="sibTrans" cxnId="{5DA4676E-8412-4FD9-B50A-EB09E269550D}">
      <dgm:prSet/>
      <dgm:spPr/>
      <dgm:t>
        <a:bodyPr/>
        <a:lstStyle/>
        <a:p>
          <a:endParaRPr lang="en-US"/>
        </a:p>
      </dgm:t>
    </dgm:pt>
    <dgm:pt modelId="{9A3FC96D-478F-48EB-8898-56C64B6AEDD2}">
      <dgm:prSet/>
      <dgm:spPr>
        <a:solidFill>
          <a:schemeClr val="bg1"/>
        </a:solidFill>
      </dgm:spPr>
      <dgm:t>
        <a:bodyPr/>
        <a:lstStyle/>
        <a:p>
          <a:r>
            <a:rPr lang="en-US" dirty="0"/>
            <a:t>Procedure Est. Blood Loss</a:t>
          </a:r>
        </a:p>
      </dgm:t>
    </dgm:pt>
    <dgm:pt modelId="{96F39BB7-D709-4844-B05D-94FBD566BB32}" type="parTrans" cxnId="{DCF68878-8446-4EB4-BF17-41E8DB69426B}">
      <dgm:prSet/>
      <dgm:spPr/>
      <dgm:t>
        <a:bodyPr/>
        <a:lstStyle/>
        <a:p>
          <a:endParaRPr lang="en-US"/>
        </a:p>
      </dgm:t>
    </dgm:pt>
    <dgm:pt modelId="{34AB054B-5F12-42CE-B794-EE4BDACBD7AB}" type="sibTrans" cxnId="{DCF68878-8446-4EB4-BF17-41E8DB69426B}">
      <dgm:prSet/>
      <dgm:spPr/>
      <dgm:t>
        <a:bodyPr/>
        <a:lstStyle/>
        <a:p>
          <a:endParaRPr lang="en-US"/>
        </a:p>
      </dgm:t>
    </dgm:pt>
    <dgm:pt modelId="{7D9A65D9-9CF3-4DFE-AAEE-185EBBCFC798}">
      <dgm:prSet/>
      <dgm:spPr>
        <a:solidFill>
          <a:schemeClr val="bg1"/>
        </a:solidFill>
      </dgm:spPr>
      <dgm:t>
        <a:bodyPr/>
        <a:lstStyle/>
        <a:p>
          <a:r>
            <a:rPr lang="en-US" dirty="0"/>
            <a:t>Procedure Findings</a:t>
          </a:r>
        </a:p>
      </dgm:t>
    </dgm:pt>
    <dgm:pt modelId="{4CDF98C0-7579-498C-B78E-43F0A1223E1E}" type="parTrans" cxnId="{2457193D-9B32-4108-8600-08124BA8A2D5}">
      <dgm:prSet/>
      <dgm:spPr/>
      <dgm:t>
        <a:bodyPr/>
        <a:lstStyle/>
        <a:p>
          <a:endParaRPr lang="en-US"/>
        </a:p>
      </dgm:t>
    </dgm:pt>
    <dgm:pt modelId="{36C36B1E-78BF-49FF-80CC-11B554744EE2}" type="sibTrans" cxnId="{2457193D-9B32-4108-8600-08124BA8A2D5}">
      <dgm:prSet/>
      <dgm:spPr/>
      <dgm:t>
        <a:bodyPr/>
        <a:lstStyle/>
        <a:p>
          <a:endParaRPr lang="en-US"/>
        </a:p>
      </dgm:t>
    </dgm:pt>
    <dgm:pt modelId="{6DBC3CFB-DD88-43B1-9FBB-A1770CFC1780}">
      <dgm:prSet/>
      <dgm:spPr>
        <a:solidFill>
          <a:schemeClr val="bg1"/>
        </a:solidFill>
      </dgm:spPr>
      <dgm:t>
        <a:bodyPr/>
        <a:lstStyle/>
        <a:p>
          <a:r>
            <a:rPr lang="en-US" dirty="0"/>
            <a:t>Procedure Implants</a:t>
          </a:r>
        </a:p>
      </dgm:t>
    </dgm:pt>
    <dgm:pt modelId="{F73EA06E-0842-4F9F-A29B-9573805A3EEC}" type="parTrans" cxnId="{57BFB368-82AA-403A-ADF2-9746E231938C}">
      <dgm:prSet/>
      <dgm:spPr/>
      <dgm:t>
        <a:bodyPr/>
        <a:lstStyle/>
        <a:p>
          <a:endParaRPr lang="en-US"/>
        </a:p>
      </dgm:t>
    </dgm:pt>
    <dgm:pt modelId="{B0CE3A28-F53D-474B-B7FE-377AA34C25DE}" type="sibTrans" cxnId="{57BFB368-82AA-403A-ADF2-9746E231938C}">
      <dgm:prSet/>
      <dgm:spPr/>
      <dgm:t>
        <a:bodyPr/>
        <a:lstStyle/>
        <a:p>
          <a:endParaRPr lang="en-US"/>
        </a:p>
      </dgm:t>
    </dgm:pt>
    <dgm:pt modelId="{14C10A37-EB69-4853-A0E1-2D1AE5E9B4D4}">
      <dgm:prSet/>
      <dgm:spPr>
        <a:solidFill>
          <a:schemeClr val="bg1"/>
        </a:solidFill>
      </dgm:spPr>
      <dgm:t>
        <a:bodyPr/>
        <a:lstStyle/>
        <a:p>
          <a:r>
            <a:rPr lang="en-US" dirty="0"/>
            <a:t>Procedure Indications</a:t>
          </a:r>
        </a:p>
      </dgm:t>
    </dgm:pt>
    <dgm:pt modelId="{25134D3A-15B8-471E-9621-A7CE4A72E8C9}" type="parTrans" cxnId="{43B62541-23C4-4209-9482-137360202BE9}">
      <dgm:prSet/>
      <dgm:spPr/>
      <dgm:t>
        <a:bodyPr/>
        <a:lstStyle/>
        <a:p>
          <a:endParaRPr lang="en-US"/>
        </a:p>
      </dgm:t>
    </dgm:pt>
    <dgm:pt modelId="{28F485E2-FA44-4BCD-8A79-004DC458194B}" type="sibTrans" cxnId="{43B62541-23C4-4209-9482-137360202BE9}">
      <dgm:prSet/>
      <dgm:spPr/>
      <dgm:t>
        <a:bodyPr/>
        <a:lstStyle/>
        <a:p>
          <a:endParaRPr lang="en-US"/>
        </a:p>
      </dgm:t>
    </dgm:pt>
    <dgm:pt modelId="{FFC783FF-AAE0-47BB-B868-CE1BC5526685}">
      <dgm:prSet/>
      <dgm:spPr>
        <a:solidFill>
          <a:schemeClr val="bg1"/>
        </a:solidFill>
      </dgm:spPr>
      <dgm:t>
        <a:bodyPr/>
        <a:lstStyle/>
        <a:p>
          <a:r>
            <a:rPr lang="en-US" dirty="0"/>
            <a:t>Procedure Specimens</a:t>
          </a:r>
        </a:p>
      </dgm:t>
    </dgm:pt>
    <dgm:pt modelId="{D1625E3B-A691-42E3-995C-A1FAB6BAAB40}" type="parTrans" cxnId="{E64ECA5B-A989-43A8-97ED-23A1407DAE6C}">
      <dgm:prSet/>
      <dgm:spPr/>
      <dgm:t>
        <a:bodyPr/>
        <a:lstStyle/>
        <a:p>
          <a:endParaRPr lang="en-US"/>
        </a:p>
      </dgm:t>
    </dgm:pt>
    <dgm:pt modelId="{9D4C3F0C-2E8B-4A06-A3FF-B6C0E97AD9C5}" type="sibTrans" cxnId="{E64ECA5B-A989-43A8-97ED-23A1407DAE6C}">
      <dgm:prSet/>
      <dgm:spPr/>
      <dgm:t>
        <a:bodyPr/>
        <a:lstStyle/>
        <a:p>
          <a:endParaRPr lang="en-US"/>
        </a:p>
      </dgm:t>
    </dgm:pt>
    <dgm:pt modelId="{62839F1F-2A4F-4D89-827A-D089F5E758B3}">
      <dgm:prSet/>
      <dgm:spPr>
        <a:solidFill>
          <a:schemeClr val="accent4">
            <a:lumMod val="40000"/>
            <a:lumOff val="60000"/>
          </a:schemeClr>
        </a:solidFill>
      </dgm:spPr>
      <dgm:t>
        <a:bodyPr/>
        <a:lstStyle/>
        <a:p>
          <a:r>
            <a:rPr lang="en-US" dirty="0"/>
            <a:t>Procedures</a:t>
          </a:r>
        </a:p>
      </dgm:t>
    </dgm:pt>
    <dgm:pt modelId="{ED10A209-8995-442A-BED3-C15F5CAAC067}" type="parTrans" cxnId="{7E6A184F-41B5-4930-8A19-D08C5F675FAE}">
      <dgm:prSet/>
      <dgm:spPr/>
      <dgm:t>
        <a:bodyPr/>
        <a:lstStyle/>
        <a:p>
          <a:endParaRPr lang="en-US"/>
        </a:p>
      </dgm:t>
    </dgm:pt>
    <dgm:pt modelId="{AD83CB0D-B662-4FCE-BB64-073C04BF079F}" type="sibTrans" cxnId="{7E6A184F-41B5-4930-8A19-D08C5F675FAE}">
      <dgm:prSet/>
      <dgm:spPr/>
      <dgm:t>
        <a:bodyPr/>
        <a:lstStyle/>
        <a:p>
          <a:endParaRPr lang="en-US"/>
        </a:p>
      </dgm:t>
    </dgm:pt>
    <dgm:pt modelId="{7425CACA-D5B0-4977-B431-85245D3937B8}">
      <dgm:prSet/>
      <dgm:spPr>
        <a:solidFill>
          <a:schemeClr val="accent4"/>
        </a:solidFill>
      </dgm:spPr>
      <dgm:t>
        <a:bodyPr/>
        <a:lstStyle/>
        <a:p>
          <a:r>
            <a:rPr lang="en-US" dirty="0"/>
            <a:t>Reason for Referral</a:t>
          </a:r>
        </a:p>
      </dgm:t>
    </dgm:pt>
    <dgm:pt modelId="{ED4CA629-6580-4064-9AFE-A8CAA433A7C9}" type="parTrans" cxnId="{A1948BB3-DEBB-4B37-94F2-4959B4E1676A}">
      <dgm:prSet/>
      <dgm:spPr/>
      <dgm:t>
        <a:bodyPr/>
        <a:lstStyle/>
        <a:p>
          <a:endParaRPr lang="en-US"/>
        </a:p>
      </dgm:t>
    </dgm:pt>
    <dgm:pt modelId="{982586F7-4004-4827-9302-CC763CFB8179}" type="sibTrans" cxnId="{A1948BB3-DEBB-4B37-94F2-4959B4E1676A}">
      <dgm:prSet/>
      <dgm:spPr/>
      <dgm:t>
        <a:bodyPr/>
        <a:lstStyle/>
        <a:p>
          <a:endParaRPr lang="en-US"/>
        </a:p>
      </dgm:t>
    </dgm:pt>
    <dgm:pt modelId="{8EDBA3CC-4E61-4A5E-B5ED-D210B28C2F30}">
      <dgm:prSet/>
      <dgm:spPr>
        <a:solidFill>
          <a:schemeClr val="bg1"/>
        </a:solidFill>
      </dgm:spPr>
      <dgm:t>
        <a:bodyPr/>
        <a:lstStyle/>
        <a:p>
          <a:r>
            <a:rPr lang="en-US" dirty="0"/>
            <a:t>Reason for Visit</a:t>
          </a:r>
        </a:p>
      </dgm:t>
    </dgm:pt>
    <dgm:pt modelId="{304FE0ED-BD4D-4BAC-A307-C43473ADE106}" type="parTrans" cxnId="{705C9325-A40E-40F3-A366-DDDAD1C6E3CC}">
      <dgm:prSet/>
      <dgm:spPr/>
      <dgm:t>
        <a:bodyPr/>
        <a:lstStyle/>
        <a:p>
          <a:endParaRPr lang="en-US"/>
        </a:p>
      </dgm:t>
    </dgm:pt>
    <dgm:pt modelId="{98753120-D6C9-43B4-ADCE-F1535FFE68A5}" type="sibTrans" cxnId="{705C9325-A40E-40F3-A366-DDDAD1C6E3CC}">
      <dgm:prSet/>
      <dgm:spPr/>
      <dgm:t>
        <a:bodyPr/>
        <a:lstStyle/>
        <a:p>
          <a:endParaRPr lang="en-US"/>
        </a:p>
      </dgm:t>
    </dgm:pt>
    <dgm:pt modelId="{C9E2024B-6F77-4688-A4EA-F05F96549450}">
      <dgm:prSet/>
      <dgm:spPr>
        <a:solidFill>
          <a:schemeClr val="accent4"/>
        </a:solidFill>
      </dgm:spPr>
      <dgm:t>
        <a:bodyPr/>
        <a:lstStyle/>
        <a:p>
          <a:r>
            <a:rPr lang="en-US" dirty="0"/>
            <a:t>Results</a:t>
          </a:r>
        </a:p>
      </dgm:t>
    </dgm:pt>
    <dgm:pt modelId="{0A244345-63D5-4C14-BC3A-4FBD036916BB}" type="parTrans" cxnId="{7C219BCB-58E0-49DD-BDA9-CF37BB520259}">
      <dgm:prSet/>
      <dgm:spPr/>
      <dgm:t>
        <a:bodyPr/>
        <a:lstStyle/>
        <a:p>
          <a:endParaRPr lang="en-US"/>
        </a:p>
      </dgm:t>
    </dgm:pt>
    <dgm:pt modelId="{D3B57FF3-9D5B-4D2B-AA1B-46A0E1A02EC4}" type="sibTrans" cxnId="{7C219BCB-58E0-49DD-BDA9-CF37BB520259}">
      <dgm:prSet/>
      <dgm:spPr/>
      <dgm:t>
        <a:bodyPr/>
        <a:lstStyle/>
        <a:p>
          <a:endParaRPr lang="en-US"/>
        </a:p>
      </dgm:t>
    </dgm:pt>
    <dgm:pt modelId="{57FB0B1B-F7B0-4569-AD70-4EEBB78505D8}">
      <dgm:prSet/>
      <dgm:spPr>
        <a:solidFill>
          <a:schemeClr val="accent4">
            <a:lumMod val="40000"/>
            <a:lumOff val="60000"/>
          </a:schemeClr>
        </a:solidFill>
      </dgm:spPr>
      <dgm:t>
        <a:bodyPr/>
        <a:lstStyle/>
        <a:p>
          <a:r>
            <a:rPr lang="en-US" dirty="0"/>
            <a:t>Review of Systems</a:t>
          </a:r>
        </a:p>
      </dgm:t>
    </dgm:pt>
    <dgm:pt modelId="{07C6EFD9-A1DA-44BE-B04D-98C33B2A9158}" type="parTrans" cxnId="{D1A54D07-2954-43E5-BA41-FB2057B84AE8}">
      <dgm:prSet/>
      <dgm:spPr/>
      <dgm:t>
        <a:bodyPr/>
        <a:lstStyle/>
        <a:p>
          <a:endParaRPr lang="en-US"/>
        </a:p>
      </dgm:t>
    </dgm:pt>
    <dgm:pt modelId="{119B0D16-C9C7-4825-9416-E3945192F1CE}" type="sibTrans" cxnId="{D1A54D07-2954-43E5-BA41-FB2057B84AE8}">
      <dgm:prSet/>
      <dgm:spPr/>
      <dgm:t>
        <a:bodyPr/>
        <a:lstStyle/>
        <a:p>
          <a:endParaRPr lang="en-US"/>
        </a:p>
      </dgm:t>
    </dgm:pt>
    <dgm:pt modelId="{5634D7D5-6891-4EC8-9A4B-9EF18254344C}">
      <dgm:prSet/>
      <dgm:spPr>
        <a:solidFill>
          <a:schemeClr val="accent4">
            <a:lumMod val="40000"/>
            <a:lumOff val="60000"/>
          </a:schemeClr>
        </a:solidFill>
      </dgm:spPr>
      <dgm:t>
        <a:bodyPr/>
        <a:lstStyle/>
        <a:p>
          <a:r>
            <a:rPr lang="en-US" dirty="0"/>
            <a:t>Social History</a:t>
          </a:r>
        </a:p>
      </dgm:t>
    </dgm:pt>
    <dgm:pt modelId="{35485650-4088-464D-9A85-54E5EB526A55}" type="parTrans" cxnId="{0E131537-4D21-453E-A406-B6D79666D14C}">
      <dgm:prSet/>
      <dgm:spPr/>
      <dgm:t>
        <a:bodyPr/>
        <a:lstStyle/>
        <a:p>
          <a:endParaRPr lang="en-US"/>
        </a:p>
      </dgm:t>
    </dgm:pt>
    <dgm:pt modelId="{A44EF8B2-0892-4C1A-96BC-3E348242FB85}" type="sibTrans" cxnId="{0E131537-4D21-453E-A406-B6D79666D14C}">
      <dgm:prSet/>
      <dgm:spPr/>
      <dgm:t>
        <a:bodyPr/>
        <a:lstStyle/>
        <a:p>
          <a:endParaRPr lang="en-US"/>
        </a:p>
      </dgm:t>
    </dgm:pt>
    <dgm:pt modelId="{FC0499D9-6D38-4CE5-A523-8DCDA5AB2BD2}">
      <dgm:prSet/>
      <dgm:spPr>
        <a:solidFill>
          <a:schemeClr val="bg1"/>
        </a:solidFill>
      </dgm:spPr>
      <dgm:t>
        <a:bodyPr/>
        <a:lstStyle/>
        <a:p>
          <a:r>
            <a:rPr lang="en-US" dirty="0"/>
            <a:t>Subjective</a:t>
          </a:r>
        </a:p>
      </dgm:t>
    </dgm:pt>
    <dgm:pt modelId="{95296489-1E8C-4825-AE51-7F19749732AA}" type="parTrans" cxnId="{9C71D06D-FE50-49F9-9B61-D54E91F6479E}">
      <dgm:prSet/>
      <dgm:spPr/>
      <dgm:t>
        <a:bodyPr/>
        <a:lstStyle/>
        <a:p>
          <a:endParaRPr lang="en-US"/>
        </a:p>
      </dgm:t>
    </dgm:pt>
    <dgm:pt modelId="{44540E21-2C40-40D4-AD65-710F24DA5A43}" type="sibTrans" cxnId="{9C71D06D-FE50-49F9-9B61-D54E91F6479E}">
      <dgm:prSet/>
      <dgm:spPr/>
      <dgm:t>
        <a:bodyPr/>
        <a:lstStyle/>
        <a:p>
          <a:endParaRPr lang="en-US"/>
        </a:p>
      </dgm:t>
    </dgm:pt>
    <dgm:pt modelId="{5B3044D3-B89C-4050-A316-44B6957514E2}">
      <dgm:prSet/>
      <dgm:spPr>
        <a:solidFill>
          <a:schemeClr val="bg1"/>
        </a:solidFill>
      </dgm:spPr>
      <dgm:t>
        <a:bodyPr/>
        <a:lstStyle/>
        <a:p>
          <a:r>
            <a:rPr lang="en-US" dirty="0"/>
            <a:t>Surgery Description</a:t>
          </a:r>
        </a:p>
      </dgm:t>
    </dgm:pt>
    <dgm:pt modelId="{B575C77A-D9B8-4C49-8F87-EEFEFE2BDA57}" type="parTrans" cxnId="{C25A79F1-A985-4276-A8EE-720D7A4F235B}">
      <dgm:prSet/>
      <dgm:spPr/>
      <dgm:t>
        <a:bodyPr/>
        <a:lstStyle/>
        <a:p>
          <a:endParaRPr lang="en-US"/>
        </a:p>
      </dgm:t>
    </dgm:pt>
    <dgm:pt modelId="{671D0746-3BA6-41B0-94CD-DFE0E896A172}" type="sibTrans" cxnId="{C25A79F1-A985-4276-A8EE-720D7A4F235B}">
      <dgm:prSet/>
      <dgm:spPr/>
      <dgm:t>
        <a:bodyPr/>
        <a:lstStyle/>
        <a:p>
          <a:endParaRPr lang="en-US"/>
        </a:p>
      </dgm:t>
    </dgm:pt>
    <dgm:pt modelId="{671BE9F7-4A0E-4589-B720-79465E4F795A}">
      <dgm:prSet/>
      <dgm:spPr>
        <a:solidFill>
          <a:schemeClr val="bg1"/>
        </a:solidFill>
      </dgm:spPr>
      <dgm:t>
        <a:bodyPr/>
        <a:lstStyle/>
        <a:p>
          <a:r>
            <a:rPr lang="en-US" dirty="0"/>
            <a:t>Surgical Drains</a:t>
          </a:r>
        </a:p>
      </dgm:t>
    </dgm:pt>
    <dgm:pt modelId="{42DB36E1-5424-4A1C-8CDA-A161DF3F3FA3}" type="parTrans" cxnId="{AA287F50-2BA7-4EB4-ACB1-9CC2B583791C}">
      <dgm:prSet/>
      <dgm:spPr/>
      <dgm:t>
        <a:bodyPr/>
        <a:lstStyle/>
        <a:p>
          <a:endParaRPr lang="en-US"/>
        </a:p>
      </dgm:t>
    </dgm:pt>
    <dgm:pt modelId="{F24E0A2C-6499-4485-B6D1-F10EB9ADFF52}" type="sibTrans" cxnId="{AA287F50-2BA7-4EB4-ACB1-9CC2B583791C}">
      <dgm:prSet/>
      <dgm:spPr/>
      <dgm:t>
        <a:bodyPr/>
        <a:lstStyle/>
        <a:p>
          <a:endParaRPr lang="en-US"/>
        </a:p>
      </dgm:t>
    </dgm:pt>
    <dgm:pt modelId="{78036449-3659-416C-99DA-7D8CC978B69B}">
      <dgm:prSet/>
      <dgm:spPr>
        <a:solidFill>
          <a:schemeClr val="accent4"/>
        </a:solidFill>
      </dgm:spPr>
      <dgm:t>
        <a:bodyPr/>
        <a:lstStyle/>
        <a:p>
          <a:r>
            <a:rPr lang="en-US" dirty="0"/>
            <a:t>Vital Signs</a:t>
          </a:r>
        </a:p>
      </dgm:t>
    </dgm:pt>
    <dgm:pt modelId="{FC98D35A-A9DB-43F1-AA10-214999D526C0}" type="parTrans" cxnId="{D2DDD4FA-9BFC-4510-A7BB-3847DFDE15A1}">
      <dgm:prSet/>
      <dgm:spPr/>
      <dgm:t>
        <a:bodyPr/>
        <a:lstStyle/>
        <a:p>
          <a:endParaRPr lang="en-US"/>
        </a:p>
      </dgm:t>
    </dgm:pt>
    <dgm:pt modelId="{919F3A72-517B-4F48-8814-DD3664270CF6}" type="sibTrans" cxnId="{D2DDD4FA-9BFC-4510-A7BB-3847DFDE15A1}">
      <dgm:prSet/>
      <dgm:spPr/>
      <dgm:t>
        <a:bodyPr/>
        <a:lstStyle/>
        <a:p>
          <a:endParaRPr lang="en-US"/>
        </a:p>
      </dgm:t>
    </dgm:pt>
    <dgm:pt modelId="{922AC557-565E-4DB5-8749-0AD586991661}">
      <dgm:prSet/>
      <dgm:spPr>
        <a:solidFill>
          <a:schemeClr val="accent4">
            <a:lumMod val="40000"/>
            <a:lumOff val="60000"/>
          </a:schemeClr>
        </a:solidFill>
      </dgm:spPr>
      <dgm:t>
        <a:bodyPr/>
        <a:lstStyle/>
        <a:p>
          <a:r>
            <a:rPr lang="en-US" dirty="0"/>
            <a:t>History Present Illness</a:t>
          </a:r>
        </a:p>
      </dgm:t>
    </dgm:pt>
    <dgm:pt modelId="{242B66FF-437D-4D71-9A2E-2990FC57E9A0}" type="parTrans" cxnId="{4BFDB172-DA10-4F1E-90B4-BF6F4155F1E8}">
      <dgm:prSet/>
      <dgm:spPr/>
      <dgm:t>
        <a:bodyPr/>
        <a:lstStyle/>
        <a:p>
          <a:endParaRPr lang="en-US"/>
        </a:p>
      </dgm:t>
    </dgm:pt>
    <dgm:pt modelId="{CDD7D915-A8E4-4C3B-B886-5288BF2004EB}" type="sibTrans" cxnId="{4BFDB172-DA10-4F1E-90B4-BF6F4155F1E8}">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7550D05B-C57B-4BF2-98A0-F6F938B15104}" type="pres">
      <dgm:prSet presAssocID="{78A997BC-B0FD-4C2B-A687-6EC00ACE7D26}" presName="node" presStyleLbl="node1" presStyleIdx="0" presStyleCnt="70">
        <dgm:presLayoutVars>
          <dgm:bulletEnabled val="1"/>
        </dgm:presLayoutVars>
      </dgm:prSet>
      <dgm:spPr/>
    </dgm:pt>
    <dgm:pt modelId="{D32334C6-1354-42B8-884A-A5B00A403227}" type="pres">
      <dgm:prSet presAssocID="{33134F14-DC25-4CB1-A227-B230A8EA1243}" presName="sibTrans" presStyleCnt="0"/>
      <dgm:spPr/>
    </dgm:pt>
    <dgm:pt modelId="{BAC14D23-EC3E-4D27-9119-0F7040F92BC2}" type="pres">
      <dgm:prSet presAssocID="{AD80C871-9479-4BFE-9B9A-0E61DEE0D50C}" presName="node" presStyleLbl="node1" presStyleIdx="1" presStyleCnt="70">
        <dgm:presLayoutVars>
          <dgm:bulletEnabled val="1"/>
        </dgm:presLayoutVars>
      </dgm:prSet>
      <dgm:spPr/>
    </dgm:pt>
    <dgm:pt modelId="{5EFEDA37-524C-4DAC-8C78-8C58C7C0893A}" type="pres">
      <dgm:prSet presAssocID="{AB9F0FD6-07B1-475D-B4E2-9878B459C8BB}" presName="sibTrans" presStyleCnt="0"/>
      <dgm:spPr/>
    </dgm:pt>
    <dgm:pt modelId="{226C61D6-133E-4CD2-ADAC-A992243958F1}" type="pres">
      <dgm:prSet presAssocID="{9AD68664-CCE1-48EF-9FA3-1AD99F5D1F69}" presName="node" presStyleLbl="node1" presStyleIdx="2" presStyleCnt="70">
        <dgm:presLayoutVars>
          <dgm:bulletEnabled val="1"/>
        </dgm:presLayoutVars>
      </dgm:prSet>
      <dgm:spPr/>
    </dgm:pt>
    <dgm:pt modelId="{F6BAAF2C-31C2-4FDC-81BE-AC36814AC3D5}" type="pres">
      <dgm:prSet presAssocID="{53DAC7B0-84AC-4568-A774-245859AE5835}" presName="sibTrans" presStyleCnt="0"/>
      <dgm:spPr/>
    </dgm:pt>
    <dgm:pt modelId="{DC2CCBAA-7686-49AD-84C0-DE92CF995049}" type="pres">
      <dgm:prSet presAssocID="{35D39FD4-0C06-4081-82FB-F6E9BA9AF83A}" presName="node" presStyleLbl="node1" presStyleIdx="3" presStyleCnt="70">
        <dgm:presLayoutVars>
          <dgm:bulletEnabled val="1"/>
        </dgm:presLayoutVars>
      </dgm:prSet>
      <dgm:spPr/>
    </dgm:pt>
    <dgm:pt modelId="{810A970C-5D13-4AB1-A0D9-1514CB7E72ED}" type="pres">
      <dgm:prSet presAssocID="{6D59DB65-93E6-4C1A-8518-3B2502942632}" presName="sibTrans" presStyleCnt="0"/>
      <dgm:spPr/>
    </dgm:pt>
    <dgm:pt modelId="{04660390-1F6F-4E15-A3BA-C41120C6CA81}" type="pres">
      <dgm:prSet presAssocID="{F3CAE342-9CAC-4892-98B4-EF695D43CC7B}" presName="node" presStyleLbl="node1" presStyleIdx="4" presStyleCnt="70">
        <dgm:presLayoutVars>
          <dgm:bulletEnabled val="1"/>
        </dgm:presLayoutVars>
      </dgm:prSet>
      <dgm:spPr/>
    </dgm:pt>
    <dgm:pt modelId="{D4F32D2C-05FF-4135-8DEB-E6FE7E72BD2F}" type="pres">
      <dgm:prSet presAssocID="{738B744A-4289-4641-8F9E-1AD519745116}" presName="sibTrans" presStyleCnt="0"/>
      <dgm:spPr/>
    </dgm:pt>
    <dgm:pt modelId="{D0265832-2002-49A4-B24F-C826BBE7CD41}" type="pres">
      <dgm:prSet presAssocID="{C9DCADAC-16E3-4670-AE44-4203628257BA}" presName="node" presStyleLbl="node1" presStyleIdx="5" presStyleCnt="70">
        <dgm:presLayoutVars>
          <dgm:bulletEnabled val="1"/>
        </dgm:presLayoutVars>
      </dgm:prSet>
      <dgm:spPr/>
    </dgm:pt>
    <dgm:pt modelId="{377DC7C1-BA7C-468A-8923-286BA2AC3D99}" type="pres">
      <dgm:prSet presAssocID="{D58CF003-1E00-48BB-9658-55666B279B00}" presName="sibTrans" presStyleCnt="0"/>
      <dgm:spPr/>
    </dgm:pt>
    <dgm:pt modelId="{7BE9C1ED-F9FA-4AF2-8A38-AD58AEEC2837}" type="pres">
      <dgm:prSet presAssocID="{67195ECB-7FD0-4104-96C2-8781EB673704}" presName="node" presStyleLbl="node1" presStyleIdx="6" presStyleCnt="70">
        <dgm:presLayoutVars>
          <dgm:bulletEnabled val="1"/>
        </dgm:presLayoutVars>
      </dgm:prSet>
      <dgm:spPr/>
    </dgm:pt>
    <dgm:pt modelId="{99AAC58F-A665-462D-A0A9-03194794BB57}" type="pres">
      <dgm:prSet presAssocID="{12A1CCA6-4F29-469E-A501-FF8FA8AC5E6B}" presName="sibTrans" presStyleCnt="0"/>
      <dgm:spPr/>
    </dgm:pt>
    <dgm:pt modelId="{E95460B9-805F-4DB1-8075-1E44BC53110F}" type="pres">
      <dgm:prSet presAssocID="{3C5CB645-0504-4740-B7BE-B4E676E24224}" presName="node" presStyleLbl="node1" presStyleIdx="7" presStyleCnt="70">
        <dgm:presLayoutVars>
          <dgm:bulletEnabled val="1"/>
        </dgm:presLayoutVars>
      </dgm:prSet>
      <dgm:spPr/>
    </dgm:pt>
    <dgm:pt modelId="{DEDBE5C7-1EB8-4A3C-A4A0-784CEFDEDB53}" type="pres">
      <dgm:prSet presAssocID="{8A74DDDC-AA5D-485F-BF55-D62E68BC0106}" presName="sibTrans" presStyleCnt="0"/>
      <dgm:spPr/>
    </dgm:pt>
    <dgm:pt modelId="{4F6CD892-6851-4C7C-A75C-33622E98FAF1}" type="pres">
      <dgm:prSet presAssocID="{00F18BA4-AEDE-4583-B87F-1CFF0C1963BE}" presName="node" presStyleLbl="node1" presStyleIdx="8" presStyleCnt="70">
        <dgm:presLayoutVars>
          <dgm:bulletEnabled val="1"/>
        </dgm:presLayoutVars>
      </dgm:prSet>
      <dgm:spPr/>
    </dgm:pt>
    <dgm:pt modelId="{B941C2AD-9260-46B0-8DA7-142633C961C1}" type="pres">
      <dgm:prSet presAssocID="{220AC6AF-F2BC-4DFE-A355-B83DCB28A0A6}" presName="sibTrans" presStyleCnt="0"/>
      <dgm:spPr/>
    </dgm:pt>
    <dgm:pt modelId="{E857D808-DD8F-4FB0-BDE0-ED444186DA03}" type="pres">
      <dgm:prSet presAssocID="{5C5A79F6-3BA7-480F-B134-DB302E8CE802}" presName="node" presStyleLbl="node1" presStyleIdx="9" presStyleCnt="70">
        <dgm:presLayoutVars>
          <dgm:bulletEnabled val="1"/>
        </dgm:presLayoutVars>
      </dgm:prSet>
      <dgm:spPr/>
    </dgm:pt>
    <dgm:pt modelId="{40AF66FC-7551-4D2D-9BE2-019EB8DD3491}" type="pres">
      <dgm:prSet presAssocID="{088636FB-45FA-4F73-832A-99A08B0479A8}" presName="sibTrans" presStyleCnt="0"/>
      <dgm:spPr/>
    </dgm:pt>
    <dgm:pt modelId="{B11170F2-9A50-423B-98B7-A28DBBCAA2AC}" type="pres">
      <dgm:prSet presAssocID="{082D0266-9B43-4958-BB0E-31602CFAB5B0}" presName="node" presStyleLbl="node1" presStyleIdx="10" presStyleCnt="70">
        <dgm:presLayoutVars>
          <dgm:bulletEnabled val="1"/>
        </dgm:presLayoutVars>
      </dgm:prSet>
      <dgm:spPr/>
    </dgm:pt>
    <dgm:pt modelId="{05AC53CD-39BA-48B8-9353-6FE4ACB4537F}" type="pres">
      <dgm:prSet presAssocID="{F0ADE4E8-B8C2-46BC-A158-F8B665C44C9A}" presName="sibTrans" presStyleCnt="0"/>
      <dgm:spPr/>
    </dgm:pt>
    <dgm:pt modelId="{DAC0B4A1-B345-4DDF-A5B9-03EB5EF8A696}" type="pres">
      <dgm:prSet presAssocID="{8C4223E5-9326-4839-96FC-62501E1AAC73}" presName="node" presStyleLbl="node1" presStyleIdx="11" presStyleCnt="70">
        <dgm:presLayoutVars>
          <dgm:bulletEnabled val="1"/>
        </dgm:presLayoutVars>
      </dgm:prSet>
      <dgm:spPr/>
    </dgm:pt>
    <dgm:pt modelId="{FB157109-38DD-4A90-8F9C-80A223C51880}" type="pres">
      <dgm:prSet presAssocID="{F04CEC04-1771-4213-BBF5-8C3B58A292B8}" presName="sibTrans" presStyleCnt="0"/>
      <dgm:spPr/>
    </dgm:pt>
    <dgm:pt modelId="{D95507C2-94AB-4734-BAF7-8227B2AFD2A8}" type="pres">
      <dgm:prSet presAssocID="{3905686D-095B-4668-9159-8C02FF5FCA48}" presName="node" presStyleLbl="node1" presStyleIdx="12" presStyleCnt="70">
        <dgm:presLayoutVars>
          <dgm:bulletEnabled val="1"/>
        </dgm:presLayoutVars>
      </dgm:prSet>
      <dgm:spPr/>
    </dgm:pt>
    <dgm:pt modelId="{EFDD6827-27DF-445B-BF94-190FB175EC32}" type="pres">
      <dgm:prSet presAssocID="{5E5BE654-FC96-431E-80B6-06B708C98438}" presName="sibTrans" presStyleCnt="0"/>
      <dgm:spPr/>
    </dgm:pt>
    <dgm:pt modelId="{1F238430-D58B-40C6-BB37-2C3E5849C40B}" type="pres">
      <dgm:prSet presAssocID="{6B504477-A0A4-4E10-8773-C4830FEDC86E}" presName="node" presStyleLbl="node1" presStyleIdx="13" presStyleCnt="70">
        <dgm:presLayoutVars>
          <dgm:bulletEnabled val="1"/>
        </dgm:presLayoutVars>
      </dgm:prSet>
      <dgm:spPr/>
    </dgm:pt>
    <dgm:pt modelId="{C303A420-2681-418A-918F-AC2A2A36C756}" type="pres">
      <dgm:prSet presAssocID="{11772780-24C2-408D-B10A-122975AA211A}" presName="sibTrans" presStyleCnt="0"/>
      <dgm:spPr/>
    </dgm:pt>
    <dgm:pt modelId="{9E9777C7-B42F-4036-A534-333E7C36A482}" type="pres">
      <dgm:prSet presAssocID="{5133ABF2-A2C0-491D-9C6E-B65AB7ED4F8C}" presName="node" presStyleLbl="node1" presStyleIdx="14" presStyleCnt="70">
        <dgm:presLayoutVars>
          <dgm:bulletEnabled val="1"/>
        </dgm:presLayoutVars>
      </dgm:prSet>
      <dgm:spPr/>
    </dgm:pt>
    <dgm:pt modelId="{B187FE3F-68B1-46A9-8C40-68DF5BCD967D}" type="pres">
      <dgm:prSet presAssocID="{2BEEA19F-B162-4611-9531-9064399B86D9}" presName="sibTrans" presStyleCnt="0"/>
      <dgm:spPr/>
    </dgm:pt>
    <dgm:pt modelId="{2B1D77B0-0EB7-4DD1-BD66-4727A0B01104}" type="pres">
      <dgm:prSet presAssocID="{9A283E5E-81FB-4A49-AC4E-B210CC2AFD2A}" presName="node" presStyleLbl="node1" presStyleIdx="15" presStyleCnt="70">
        <dgm:presLayoutVars>
          <dgm:bulletEnabled val="1"/>
        </dgm:presLayoutVars>
      </dgm:prSet>
      <dgm:spPr/>
    </dgm:pt>
    <dgm:pt modelId="{9A419C02-7B0E-4042-A066-CFAF4847D5E5}" type="pres">
      <dgm:prSet presAssocID="{BAB582FB-81F7-4625-8400-873B92CFD3D7}" presName="sibTrans" presStyleCnt="0"/>
      <dgm:spPr/>
    </dgm:pt>
    <dgm:pt modelId="{9504D515-87BF-4517-8F45-1EDB2B33F4B1}" type="pres">
      <dgm:prSet presAssocID="{CDBC6D1A-BD3E-439F-9EE2-32011CF8E004}" presName="node" presStyleLbl="node1" presStyleIdx="16" presStyleCnt="70">
        <dgm:presLayoutVars>
          <dgm:bulletEnabled val="1"/>
        </dgm:presLayoutVars>
      </dgm:prSet>
      <dgm:spPr/>
    </dgm:pt>
    <dgm:pt modelId="{C1359203-A47A-4D3E-90FC-945DF3C9DFE2}" type="pres">
      <dgm:prSet presAssocID="{566728B4-67ED-40F5-8F49-31E359B7AFD5}" presName="sibTrans" presStyleCnt="0"/>
      <dgm:spPr/>
    </dgm:pt>
    <dgm:pt modelId="{9899F519-A68E-4A8C-8302-CC1D1DD6AB1E}" type="pres">
      <dgm:prSet presAssocID="{C5771B4A-D290-4DC2-9C26-B59766806E17}" presName="node" presStyleLbl="node1" presStyleIdx="17" presStyleCnt="70">
        <dgm:presLayoutVars>
          <dgm:bulletEnabled val="1"/>
        </dgm:presLayoutVars>
      </dgm:prSet>
      <dgm:spPr/>
    </dgm:pt>
    <dgm:pt modelId="{D53628A0-EF9E-4A2A-BA14-6E7072CEF114}" type="pres">
      <dgm:prSet presAssocID="{E774C2BE-CA5F-4BE2-9900-2AEAAF8855B3}" presName="sibTrans" presStyleCnt="0"/>
      <dgm:spPr/>
    </dgm:pt>
    <dgm:pt modelId="{F021F536-9D7F-4947-AEEC-062A2B5D86C3}" type="pres">
      <dgm:prSet presAssocID="{0CA4F111-AFF4-4B94-B672-3902EC78934E}" presName="node" presStyleLbl="node1" presStyleIdx="18" presStyleCnt="70">
        <dgm:presLayoutVars>
          <dgm:bulletEnabled val="1"/>
        </dgm:presLayoutVars>
      </dgm:prSet>
      <dgm:spPr/>
    </dgm:pt>
    <dgm:pt modelId="{4B6D1E0A-C2B6-4106-BCC0-227C1A6D87BE}" type="pres">
      <dgm:prSet presAssocID="{5F7B2889-DBC1-4323-8340-A709605AAE1E}" presName="sibTrans" presStyleCnt="0"/>
      <dgm:spPr/>
    </dgm:pt>
    <dgm:pt modelId="{214B35AE-3118-4B5A-9A04-C238D6C98BAE}" type="pres">
      <dgm:prSet presAssocID="{F121B56F-D1C5-4481-90EB-5FA35AF4BD21}" presName="node" presStyleLbl="node1" presStyleIdx="19" presStyleCnt="70">
        <dgm:presLayoutVars>
          <dgm:bulletEnabled val="1"/>
        </dgm:presLayoutVars>
      </dgm:prSet>
      <dgm:spPr/>
    </dgm:pt>
    <dgm:pt modelId="{7206E429-077A-4785-91B0-DBE3A0322F82}" type="pres">
      <dgm:prSet presAssocID="{915B65F9-FC56-468A-ABC2-CE507C33B5DE}" presName="sibTrans" presStyleCnt="0"/>
      <dgm:spPr/>
    </dgm:pt>
    <dgm:pt modelId="{CC785639-6B40-491D-A677-3465100F3D57}" type="pres">
      <dgm:prSet presAssocID="{478D3228-6C64-4678-B16A-5612B6F5734A}" presName="node" presStyleLbl="node1" presStyleIdx="20" presStyleCnt="70">
        <dgm:presLayoutVars>
          <dgm:bulletEnabled val="1"/>
        </dgm:presLayoutVars>
      </dgm:prSet>
      <dgm:spPr/>
    </dgm:pt>
    <dgm:pt modelId="{0D854B7A-31EB-4F78-AB34-68CD88DF6EB0}" type="pres">
      <dgm:prSet presAssocID="{4926CEA0-21F8-4895-A11C-8614EB7A0399}" presName="sibTrans" presStyleCnt="0"/>
      <dgm:spPr/>
    </dgm:pt>
    <dgm:pt modelId="{5D25242B-4349-4FB7-AAC9-B5E41858AFBB}" type="pres">
      <dgm:prSet presAssocID="{B02DF036-0642-4A44-A9E4-78AECA259025}" presName="node" presStyleLbl="node1" presStyleIdx="21" presStyleCnt="70">
        <dgm:presLayoutVars>
          <dgm:bulletEnabled val="1"/>
        </dgm:presLayoutVars>
      </dgm:prSet>
      <dgm:spPr/>
    </dgm:pt>
    <dgm:pt modelId="{0546CD20-C4E9-4176-BC40-4E0DFC327C2B}" type="pres">
      <dgm:prSet presAssocID="{D4540305-033C-4F13-90FD-F799DE8F9156}" presName="sibTrans" presStyleCnt="0"/>
      <dgm:spPr/>
    </dgm:pt>
    <dgm:pt modelId="{2194D030-96BD-4E5B-8CE7-714CC8EE50C0}" type="pres">
      <dgm:prSet presAssocID="{1BC9AACD-B2CB-4A24-BD79-9DD49B1EDC13}" presName="node" presStyleLbl="node1" presStyleIdx="22" presStyleCnt="70">
        <dgm:presLayoutVars>
          <dgm:bulletEnabled val="1"/>
        </dgm:presLayoutVars>
      </dgm:prSet>
      <dgm:spPr/>
    </dgm:pt>
    <dgm:pt modelId="{A19185C5-803E-4F20-B8BF-76B1874DD326}" type="pres">
      <dgm:prSet presAssocID="{45F5BFF4-A866-4D9E-988C-E831543DE539}" presName="sibTrans" presStyleCnt="0"/>
      <dgm:spPr/>
    </dgm:pt>
    <dgm:pt modelId="{7137E6A0-E010-4036-BB77-DAC821CA69C0}" type="pres">
      <dgm:prSet presAssocID="{E613F751-AA7B-4426-A4EF-DCE649030A27}" presName="node" presStyleLbl="node1" presStyleIdx="23" presStyleCnt="70">
        <dgm:presLayoutVars>
          <dgm:bulletEnabled val="1"/>
        </dgm:presLayoutVars>
      </dgm:prSet>
      <dgm:spPr/>
    </dgm:pt>
    <dgm:pt modelId="{18D4027A-9B04-41B8-B264-F860ED6E3ACF}" type="pres">
      <dgm:prSet presAssocID="{296867FA-54C8-4BA9-B9D0-4DD5DBA187D3}" presName="sibTrans" presStyleCnt="0"/>
      <dgm:spPr/>
    </dgm:pt>
    <dgm:pt modelId="{124086CA-BDD0-405E-B0D8-B9CD798E0E39}" type="pres">
      <dgm:prSet presAssocID="{333CCDF1-A395-415C-A990-F40472C9332E}" presName="node" presStyleLbl="node1" presStyleIdx="24" presStyleCnt="70">
        <dgm:presLayoutVars>
          <dgm:bulletEnabled val="1"/>
        </dgm:presLayoutVars>
      </dgm:prSet>
      <dgm:spPr/>
    </dgm:pt>
    <dgm:pt modelId="{5A1E98A5-06ED-494B-8CFF-3052BEDC62B9}" type="pres">
      <dgm:prSet presAssocID="{5AE2D25C-4437-4618-A40F-696FA7DDA91E}" presName="sibTrans" presStyleCnt="0"/>
      <dgm:spPr/>
    </dgm:pt>
    <dgm:pt modelId="{4308FFBF-619D-484B-A2C5-7B5FBD5802E5}" type="pres">
      <dgm:prSet presAssocID="{922AC557-565E-4DB5-8749-0AD586991661}" presName="node" presStyleLbl="node1" presStyleIdx="25" presStyleCnt="70">
        <dgm:presLayoutVars>
          <dgm:bulletEnabled val="1"/>
        </dgm:presLayoutVars>
      </dgm:prSet>
      <dgm:spPr/>
    </dgm:pt>
    <dgm:pt modelId="{0BDF3232-7792-4A95-8512-24005225CBCA}" type="pres">
      <dgm:prSet presAssocID="{CDD7D915-A8E4-4C3B-B886-5288BF2004EB}" presName="sibTrans" presStyleCnt="0"/>
      <dgm:spPr/>
    </dgm:pt>
    <dgm:pt modelId="{21996FE5-9303-478E-B8D4-9259ABF8EDAE}" type="pres">
      <dgm:prSet presAssocID="{BE6CA0EE-FCE6-4E22-B757-E3EF1F2B36E9}" presName="node" presStyleLbl="node1" presStyleIdx="26" presStyleCnt="70">
        <dgm:presLayoutVars>
          <dgm:bulletEnabled val="1"/>
        </dgm:presLayoutVars>
      </dgm:prSet>
      <dgm:spPr/>
    </dgm:pt>
    <dgm:pt modelId="{8DBDABC8-A668-4EB1-80D4-7EF36CE9EB20}" type="pres">
      <dgm:prSet presAssocID="{A87FC9C2-0E5F-47DE-83C0-2CE4C10DA972}" presName="sibTrans" presStyleCnt="0"/>
      <dgm:spPr/>
    </dgm:pt>
    <dgm:pt modelId="{C2D1768A-268A-49F1-BAB1-AA3B1F30D377}" type="pres">
      <dgm:prSet presAssocID="{95FF326C-2A1B-41AD-A13B-B89CABA93DE9}" presName="node" presStyleLbl="node1" presStyleIdx="27" presStyleCnt="70">
        <dgm:presLayoutVars>
          <dgm:bulletEnabled val="1"/>
        </dgm:presLayoutVars>
      </dgm:prSet>
      <dgm:spPr/>
    </dgm:pt>
    <dgm:pt modelId="{1DE848F1-FBB0-4924-8F05-3885E9DFAEB7}" type="pres">
      <dgm:prSet presAssocID="{F73221CA-3EBD-4A59-B400-90D608857E5E}" presName="sibTrans" presStyleCnt="0"/>
      <dgm:spPr/>
    </dgm:pt>
    <dgm:pt modelId="{94242A4F-C1CA-4466-BE8C-6A3D5FB53E37}" type="pres">
      <dgm:prSet presAssocID="{81FAE441-B25A-49CD-A5D4-1CB47F3B1EE7}" presName="node" presStyleLbl="node1" presStyleIdx="28" presStyleCnt="70">
        <dgm:presLayoutVars>
          <dgm:bulletEnabled val="1"/>
        </dgm:presLayoutVars>
      </dgm:prSet>
      <dgm:spPr/>
    </dgm:pt>
    <dgm:pt modelId="{5BE9D17C-B36D-4DE2-91B8-E63E85F7802A}" type="pres">
      <dgm:prSet presAssocID="{74400870-5CF7-474D-AA7F-586C02F7B0A5}" presName="sibTrans" presStyleCnt="0"/>
      <dgm:spPr/>
    </dgm:pt>
    <dgm:pt modelId="{2436B8D6-5426-4287-B5A0-333E85D0C338}" type="pres">
      <dgm:prSet presAssocID="{2F3CDDC7-552B-4DE8-9872-516B28FABA06}" presName="node" presStyleLbl="node1" presStyleIdx="29" presStyleCnt="70">
        <dgm:presLayoutVars>
          <dgm:bulletEnabled val="1"/>
        </dgm:presLayoutVars>
      </dgm:prSet>
      <dgm:spPr/>
    </dgm:pt>
    <dgm:pt modelId="{3DF92AC1-C237-4883-9983-954F58608DCF}" type="pres">
      <dgm:prSet presAssocID="{A6851FA0-15F0-4DD7-A550-276CD6836949}" presName="sibTrans" presStyleCnt="0"/>
      <dgm:spPr/>
    </dgm:pt>
    <dgm:pt modelId="{2E10A710-F956-4BB4-BEC0-C92857D82D04}" type="pres">
      <dgm:prSet presAssocID="{17B2DFAF-B16D-4A10-9D0B-573E9EBAC874}" presName="node" presStyleLbl="node1" presStyleIdx="30" presStyleCnt="70">
        <dgm:presLayoutVars>
          <dgm:bulletEnabled val="1"/>
        </dgm:presLayoutVars>
      </dgm:prSet>
      <dgm:spPr/>
    </dgm:pt>
    <dgm:pt modelId="{F7C36C0E-FF9E-4A61-9527-91D914A9655F}" type="pres">
      <dgm:prSet presAssocID="{2856EF0F-D221-4657-94D0-652606B4EC51}" presName="sibTrans" presStyleCnt="0"/>
      <dgm:spPr/>
    </dgm:pt>
    <dgm:pt modelId="{90A2521C-3FE3-4269-A414-E39378CC80D9}" type="pres">
      <dgm:prSet presAssocID="{B2AEB964-AE9D-40F8-BF72-B2A59F90994D}" presName="node" presStyleLbl="node1" presStyleIdx="31" presStyleCnt="70">
        <dgm:presLayoutVars>
          <dgm:bulletEnabled val="1"/>
        </dgm:presLayoutVars>
      </dgm:prSet>
      <dgm:spPr/>
    </dgm:pt>
    <dgm:pt modelId="{DAF43603-EBBB-43F9-902F-C7A7F2EF6FCE}" type="pres">
      <dgm:prSet presAssocID="{5286B03A-B692-4A65-86CC-C8AA1487AFF4}" presName="sibTrans" presStyleCnt="0"/>
      <dgm:spPr/>
    </dgm:pt>
    <dgm:pt modelId="{C775B822-113A-4680-9271-194958227B49}" type="pres">
      <dgm:prSet presAssocID="{36CBB17A-1FFB-4F06-9F1E-C429453C1690}" presName="node" presStyleLbl="node1" presStyleIdx="32" presStyleCnt="70">
        <dgm:presLayoutVars>
          <dgm:bulletEnabled val="1"/>
        </dgm:presLayoutVars>
      </dgm:prSet>
      <dgm:spPr/>
    </dgm:pt>
    <dgm:pt modelId="{D31AC2D5-CEDA-4F09-9BAD-6FCF6449677E}" type="pres">
      <dgm:prSet presAssocID="{58EF6E03-C26D-44C6-8977-D249D9490B39}" presName="sibTrans" presStyleCnt="0"/>
      <dgm:spPr/>
    </dgm:pt>
    <dgm:pt modelId="{FA9614EF-EB5B-4DEB-9FDC-9AA50130DC4A}" type="pres">
      <dgm:prSet presAssocID="{FA4C2BC6-789C-435D-A537-890F36C6198D}" presName="node" presStyleLbl="node1" presStyleIdx="33" presStyleCnt="70">
        <dgm:presLayoutVars>
          <dgm:bulletEnabled val="1"/>
        </dgm:presLayoutVars>
      </dgm:prSet>
      <dgm:spPr/>
    </dgm:pt>
    <dgm:pt modelId="{4590C8A5-AC06-4FD8-99E5-E703FF11CB8D}" type="pres">
      <dgm:prSet presAssocID="{CB0E749E-3934-473A-A6D3-20D6D95D3202}" presName="sibTrans" presStyleCnt="0"/>
      <dgm:spPr/>
    </dgm:pt>
    <dgm:pt modelId="{3D82AB19-164D-45B8-8EE3-A810134DD2FB}" type="pres">
      <dgm:prSet presAssocID="{DA0BF6BA-7855-4B08-9FAB-6C1938241745}" presName="node" presStyleLbl="node1" presStyleIdx="34" presStyleCnt="70">
        <dgm:presLayoutVars>
          <dgm:bulletEnabled val="1"/>
        </dgm:presLayoutVars>
      </dgm:prSet>
      <dgm:spPr/>
    </dgm:pt>
    <dgm:pt modelId="{D8697AC2-C3EE-48FB-B492-E79DD59D8679}" type="pres">
      <dgm:prSet presAssocID="{BA245B20-CC46-4B1F-9EC6-F6C447FB6BE1}" presName="sibTrans" presStyleCnt="0"/>
      <dgm:spPr/>
    </dgm:pt>
    <dgm:pt modelId="{A2626D42-2FE1-456E-AB12-0D43DEAFE7FD}" type="pres">
      <dgm:prSet presAssocID="{D739CDEA-EB21-4F0B-9E8B-93243F68954F}" presName="node" presStyleLbl="node1" presStyleIdx="35" presStyleCnt="70">
        <dgm:presLayoutVars>
          <dgm:bulletEnabled val="1"/>
        </dgm:presLayoutVars>
      </dgm:prSet>
      <dgm:spPr/>
    </dgm:pt>
    <dgm:pt modelId="{C10855E1-FF4D-4DFE-A137-347787EAC3F5}" type="pres">
      <dgm:prSet presAssocID="{363434DE-DDBE-4CB7-9DD8-504D4C4164D1}" presName="sibTrans" presStyleCnt="0"/>
      <dgm:spPr/>
    </dgm:pt>
    <dgm:pt modelId="{CFEF60EA-9362-443A-8FB0-B923DCF95379}" type="pres">
      <dgm:prSet presAssocID="{40E22AEC-A5FE-48AD-AD24-08AFAAAA16E3}" presName="node" presStyleLbl="node1" presStyleIdx="36" presStyleCnt="70">
        <dgm:presLayoutVars>
          <dgm:bulletEnabled val="1"/>
        </dgm:presLayoutVars>
      </dgm:prSet>
      <dgm:spPr/>
    </dgm:pt>
    <dgm:pt modelId="{2B92DA55-63EE-48E8-A46C-BCA0E3F42D26}" type="pres">
      <dgm:prSet presAssocID="{F2C3BB74-8AC7-4B31-9835-FD932582653A}" presName="sibTrans" presStyleCnt="0"/>
      <dgm:spPr/>
    </dgm:pt>
    <dgm:pt modelId="{6BA9131F-DF2D-4385-B6D8-8438C22EE201}" type="pres">
      <dgm:prSet presAssocID="{76D99B7C-40E6-4183-885C-36D7E4093273}" presName="node" presStyleLbl="node1" presStyleIdx="37" presStyleCnt="70">
        <dgm:presLayoutVars>
          <dgm:bulletEnabled val="1"/>
        </dgm:presLayoutVars>
      </dgm:prSet>
      <dgm:spPr/>
    </dgm:pt>
    <dgm:pt modelId="{D382EF35-4201-48F0-A7C4-5B6F0718C686}" type="pres">
      <dgm:prSet presAssocID="{9C1E6412-957E-4037-8C22-A60E0D582CB1}" presName="sibTrans" presStyleCnt="0"/>
      <dgm:spPr/>
    </dgm:pt>
    <dgm:pt modelId="{E39FA08C-8F04-4847-803E-A985A76077B2}" type="pres">
      <dgm:prSet presAssocID="{2C74EBAB-3ADE-490C-A6BA-3646554124A9}" presName="node" presStyleLbl="node1" presStyleIdx="38" presStyleCnt="70">
        <dgm:presLayoutVars>
          <dgm:bulletEnabled val="1"/>
        </dgm:presLayoutVars>
      </dgm:prSet>
      <dgm:spPr/>
    </dgm:pt>
    <dgm:pt modelId="{4E4750BA-F1D1-4760-BEE0-2F86DB560C70}" type="pres">
      <dgm:prSet presAssocID="{46A9436B-19D5-4E56-AB16-54B7351B7154}" presName="sibTrans" presStyleCnt="0"/>
      <dgm:spPr/>
    </dgm:pt>
    <dgm:pt modelId="{20498EEC-D12B-46DA-A88D-D7DB1D97C899}" type="pres">
      <dgm:prSet presAssocID="{3C6B21CA-3B4D-4C70-B1C1-3987538CE3B2}" presName="node" presStyleLbl="node1" presStyleIdx="39" presStyleCnt="70">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40" presStyleCnt="70">
        <dgm:presLayoutVars>
          <dgm:bulletEnabled val="1"/>
        </dgm:presLayoutVars>
      </dgm:prSet>
      <dgm:spPr/>
    </dgm:pt>
    <dgm:pt modelId="{B000B67E-4722-4E84-B8C2-4F62F16B6BE0}" type="pres">
      <dgm:prSet presAssocID="{B4E3ECF4-B2A8-4AF8-B7F2-FE65E509ADC3}" presName="sibTrans" presStyleCnt="0"/>
      <dgm:spPr/>
    </dgm:pt>
    <dgm:pt modelId="{2FE08B55-1C3E-48E1-949D-B7C4F33AA933}" type="pres">
      <dgm:prSet presAssocID="{BEBDF31F-DFE2-4245-BB5D-053B8B07D32A}" presName="node" presStyleLbl="node1" presStyleIdx="41" presStyleCnt="70">
        <dgm:presLayoutVars>
          <dgm:bulletEnabled val="1"/>
        </dgm:presLayoutVars>
      </dgm:prSet>
      <dgm:spPr/>
    </dgm:pt>
    <dgm:pt modelId="{4CB50306-1716-477E-A513-B532CA4846CB}" type="pres">
      <dgm:prSet presAssocID="{38F14F7C-D04E-41D3-89E9-D2E51024BD6E}" presName="sibTrans" presStyleCnt="0"/>
      <dgm:spPr/>
    </dgm:pt>
    <dgm:pt modelId="{D1969169-F9B2-49CE-A679-8F16EA8DBE2A}" type="pres">
      <dgm:prSet presAssocID="{020CEE43-317D-44E0-8453-73844EB5EA96}" presName="node" presStyleLbl="node1" presStyleIdx="42" presStyleCnt="70">
        <dgm:presLayoutVars>
          <dgm:bulletEnabled val="1"/>
        </dgm:presLayoutVars>
      </dgm:prSet>
      <dgm:spPr/>
    </dgm:pt>
    <dgm:pt modelId="{0A7CBE7A-D430-4E21-88D9-96F9515759D2}" type="pres">
      <dgm:prSet presAssocID="{48F3136E-15DE-42DC-8014-1FD4FFC691C6}" presName="sibTrans" presStyleCnt="0"/>
      <dgm:spPr/>
    </dgm:pt>
    <dgm:pt modelId="{B8FB8041-9B5C-4583-B7F2-072C8E2578EF}" type="pres">
      <dgm:prSet presAssocID="{B2C56C01-FC25-40F6-8779-BB8578F5C2A5}" presName="node" presStyleLbl="node1" presStyleIdx="43" presStyleCnt="70">
        <dgm:presLayoutVars>
          <dgm:bulletEnabled val="1"/>
        </dgm:presLayoutVars>
      </dgm:prSet>
      <dgm:spPr/>
    </dgm:pt>
    <dgm:pt modelId="{A6D78DB6-0990-4696-9B3B-381E4508B4EF}" type="pres">
      <dgm:prSet presAssocID="{CB221172-62C3-4674-B61F-43255FEBFD8A}" presName="sibTrans" presStyleCnt="0"/>
      <dgm:spPr/>
    </dgm:pt>
    <dgm:pt modelId="{D70F901B-9B00-408F-B15A-8963D88D77EC}" type="pres">
      <dgm:prSet presAssocID="{D1ABEE45-AD7A-4713-BB39-253542F7D75A}" presName="node" presStyleLbl="node1" presStyleIdx="44" presStyleCnt="70">
        <dgm:presLayoutVars>
          <dgm:bulletEnabled val="1"/>
        </dgm:presLayoutVars>
      </dgm:prSet>
      <dgm:spPr/>
    </dgm:pt>
    <dgm:pt modelId="{CA50BB0F-40A7-499B-907A-E2277D9BD093}" type="pres">
      <dgm:prSet presAssocID="{13486EEA-EE54-465A-A91C-002B3E76AEF0}" presName="sibTrans" presStyleCnt="0"/>
      <dgm:spPr/>
    </dgm:pt>
    <dgm:pt modelId="{738E53BC-B4B2-4740-9C57-0B897AB4D3FA}" type="pres">
      <dgm:prSet presAssocID="{5DA8C615-38DB-40B5-9445-1D5AE0056707}" presName="node" presStyleLbl="node1" presStyleIdx="45" presStyleCnt="70">
        <dgm:presLayoutVars>
          <dgm:bulletEnabled val="1"/>
        </dgm:presLayoutVars>
      </dgm:prSet>
      <dgm:spPr/>
    </dgm:pt>
    <dgm:pt modelId="{1756D137-3051-4D5A-8EE9-9C5E974A9991}" type="pres">
      <dgm:prSet presAssocID="{C4C9F52A-A5B1-4AFA-B264-8A6D432ED656}" presName="sibTrans" presStyleCnt="0"/>
      <dgm:spPr/>
    </dgm:pt>
    <dgm:pt modelId="{FB4AD733-A329-420C-8FB6-947234A3DF38}" type="pres">
      <dgm:prSet presAssocID="{2CAC919D-2AC9-4858-A142-BBEC92861271}" presName="node" presStyleLbl="node1" presStyleIdx="46" presStyleCnt="70">
        <dgm:presLayoutVars>
          <dgm:bulletEnabled val="1"/>
        </dgm:presLayoutVars>
      </dgm:prSet>
      <dgm:spPr/>
    </dgm:pt>
    <dgm:pt modelId="{52A1ACEC-6AB3-4161-B4A0-1F17EE598649}" type="pres">
      <dgm:prSet presAssocID="{E616CA9A-DB9F-4B83-851F-F18CCAFD3F83}" presName="sibTrans" presStyleCnt="0"/>
      <dgm:spPr/>
    </dgm:pt>
    <dgm:pt modelId="{52F17298-644C-4330-B56E-F7E56C04E2E3}" type="pres">
      <dgm:prSet presAssocID="{C16F6E68-C32A-4431-B9C0-77E57B57A6E1}" presName="node" presStyleLbl="node1" presStyleIdx="47" presStyleCnt="70">
        <dgm:presLayoutVars>
          <dgm:bulletEnabled val="1"/>
        </dgm:presLayoutVars>
      </dgm:prSet>
      <dgm:spPr/>
    </dgm:pt>
    <dgm:pt modelId="{E824692C-1605-45CA-897A-D9F3DD834693}" type="pres">
      <dgm:prSet presAssocID="{71FFA740-6DE1-4035-AA90-B794B1B4FE20}" presName="sibTrans" presStyleCnt="0"/>
      <dgm:spPr/>
    </dgm:pt>
    <dgm:pt modelId="{CF0E64E4-84A6-47A4-8045-0D0A29961723}" type="pres">
      <dgm:prSet presAssocID="{B83B9082-6B10-44D7-A84D-D00DA3842851}" presName="node" presStyleLbl="node1" presStyleIdx="48" presStyleCnt="70">
        <dgm:presLayoutVars>
          <dgm:bulletEnabled val="1"/>
        </dgm:presLayoutVars>
      </dgm:prSet>
      <dgm:spPr/>
    </dgm:pt>
    <dgm:pt modelId="{B6545CFA-0064-43FA-8785-F87BEFF0BED3}" type="pres">
      <dgm:prSet presAssocID="{E4427F14-4A80-423D-94CE-FE1CC43C4F08}" presName="sibTrans" presStyleCnt="0"/>
      <dgm:spPr/>
    </dgm:pt>
    <dgm:pt modelId="{4A09B1E8-F4F7-4953-B4BD-684614482B17}" type="pres">
      <dgm:prSet presAssocID="{85E62383-C2F6-4373-A996-0C959A69E1AE}" presName="node" presStyleLbl="node1" presStyleIdx="49" presStyleCnt="70">
        <dgm:presLayoutVars>
          <dgm:bulletEnabled val="1"/>
        </dgm:presLayoutVars>
      </dgm:prSet>
      <dgm:spPr/>
    </dgm:pt>
    <dgm:pt modelId="{E2E63BEE-F583-4543-AC5B-CAE33683ED87}" type="pres">
      <dgm:prSet presAssocID="{FF6E180D-3146-4158-A5DF-FB0215843ADA}" presName="sibTrans" presStyleCnt="0"/>
      <dgm:spPr/>
    </dgm:pt>
    <dgm:pt modelId="{527D6F5F-C6E1-4F03-A1E2-5AC0204646BF}" type="pres">
      <dgm:prSet presAssocID="{FF5B3E7C-5D58-4A27-A575-00FE613251A5}" presName="node" presStyleLbl="node1" presStyleIdx="50" presStyleCnt="70">
        <dgm:presLayoutVars>
          <dgm:bulletEnabled val="1"/>
        </dgm:presLayoutVars>
      </dgm:prSet>
      <dgm:spPr/>
    </dgm:pt>
    <dgm:pt modelId="{925A8F3E-4FF7-4593-91F3-889A6930F915}" type="pres">
      <dgm:prSet presAssocID="{1E5CA3B4-738B-4F7B-B7DE-A9A6E4B1A608}" presName="sibTrans" presStyleCnt="0"/>
      <dgm:spPr/>
    </dgm:pt>
    <dgm:pt modelId="{33E222AE-323D-48B6-B67D-70B375CD07BA}" type="pres">
      <dgm:prSet presAssocID="{975632D8-19A7-43B6-9342-0B3E10E31B1E}" presName="node" presStyleLbl="node1" presStyleIdx="51" presStyleCnt="70">
        <dgm:presLayoutVars>
          <dgm:bulletEnabled val="1"/>
        </dgm:presLayoutVars>
      </dgm:prSet>
      <dgm:spPr/>
    </dgm:pt>
    <dgm:pt modelId="{492F0EC6-ECC1-4D0D-B737-8B0BC67F991C}" type="pres">
      <dgm:prSet presAssocID="{6BBD0A63-7035-42EB-B7E3-425D3837538E}" presName="sibTrans" presStyleCnt="0"/>
      <dgm:spPr/>
    </dgm:pt>
    <dgm:pt modelId="{768ED1B1-620E-4ED9-A85B-37AC2578EBAE}" type="pres">
      <dgm:prSet presAssocID="{46C1568A-F4B3-439A-8467-1924785A3CD9}" presName="node" presStyleLbl="node1" presStyleIdx="52" presStyleCnt="70">
        <dgm:presLayoutVars>
          <dgm:bulletEnabled val="1"/>
        </dgm:presLayoutVars>
      </dgm:prSet>
      <dgm:spPr/>
    </dgm:pt>
    <dgm:pt modelId="{78A46C75-02D2-4E0E-BA07-A091BE48E3F3}" type="pres">
      <dgm:prSet presAssocID="{B967A3C7-E11D-436F-BA22-9AA30612CFCE}" presName="sibTrans" presStyleCnt="0"/>
      <dgm:spPr/>
    </dgm:pt>
    <dgm:pt modelId="{6CBD385A-459A-4F51-8A96-4CAAE9BA3166}" type="pres">
      <dgm:prSet presAssocID="{C62B21AC-58CB-415A-8C57-9455AE0B8C68}" presName="node" presStyleLbl="node1" presStyleIdx="53" presStyleCnt="70">
        <dgm:presLayoutVars>
          <dgm:bulletEnabled val="1"/>
        </dgm:presLayoutVars>
      </dgm:prSet>
      <dgm:spPr/>
    </dgm:pt>
    <dgm:pt modelId="{776087E9-BF14-46F0-A398-16A1E6EFC52B}" type="pres">
      <dgm:prSet presAssocID="{FB3D6F89-C6C8-4052-876E-C943034B2DAD}" presName="sibTrans" presStyleCnt="0"/>
      <dgm:spPr/>
    </dgm:pt>
    <dgm:pt modelId="{403A81FB-5102-4E47-B294-8362DE9FDBA9}" type="pres">
      <dgm:prSet presAssocID="{4803BD4C-7615-4E56-AD48-C8B64DBB3A16}" presName="node" presStyleLbl="node1" presStyleIdx="54" presStyleCnt="70">
        <dgm:presLayoutVars>
          <dgm:bulletEnabled val="1"/>
        </dgm:presLayoutVars>
      </dgm:prSet>
      <dgm:spPr/>
    </dgm:pt>
    <dgm:pt modelId="{E8173634-303E-431B-A843-607AE381B530}" type="pres">
      <dgm:prSet presAssocID="{D655EC7E-F5E8-42E3-A826-DE5FF8EDCB93}" presName="sibTrans" presStyleCnt="0"/>
      <dgm:spPr/>
    </dgm:pt>
    <dgm:pt modelId="{6D9F30BF-2AF8-4A4F-9405-7024E9D9DF88}" type="pres">
      <dgm:prSet presAssocID="{9A3FC96D-478F-48EB-8898-56C64B6AEDD2}" presName="node" presStyleLbl="node1" presStyleIdx="55" presStyleCnt="70">
        <dgm:presLayoutVars>
          <dgm:bulletEnabled val="1"/>
        </dgm:presLayoutVars>
      </dgm:prSet>
      <dgm:spPr/>
    </dgm:pt>
    <dgm:pt modelId="{3574665D-118B-4562-9536-3957E81EBB55}" type="pres">
      <dgm:prSet presAssocID="{34AB054B-5F12-42CE-B794-EE4BDACBD7AB}" presName="sibTrans" presStyleCnt="0"/>
      <dgm:spPr/>
    </dgm:pt>
    <dgm:pt modelId="{578EF391-1438-42DA-8C7C-9964979863CB}" type="pres">
      <dgm:prSet presAssocID="{7D9A65D9-9CF3-4DFE-AAEE-185EBBCFC798}" presName="node" presStyleLbl="node1" presStyleIdx="56" presStyleCnt="70">
        <dgm:presLayoutVars>
          <dgm:bulletEnabled val="1"/>
        </dgm:presLayoutVars>
      </dgm:prSet>
      <dgm:spPr/>
    </dgm:pt>
    <dgm:pt modelId="{8EA58A0A-B792-4337-956D-1432C007A975}" type="pres">
      <dgm:prSet presAssocID="{36C36B1E-78BF-49FF-80CC-11B554744EE2}" presName="sibTrans" presStyleCnt="0"/>
      <dgm:spPr/>
    </dgm:pt>
    <dgm:pt modelId="{D6E8D79A-FF29-4CE3-B9FB-2B1D97395E7F}" type="pres">
      <dgm:prSet presAssocID="{6DBC3CFB-DD88-43B1-9FBB-A1770CFC1780}" presName="node" presStyleLbl="node1" presStyleIdx="57" presStyleCnt="70">
        <dgm:presLayoutVars>
          <dgm:bulletEnabled val="1"/>
        </dgm:presLayoutVars>
      </dgm:prSet>
      <dgm:spPr/>
    </dgm:pt>
    <dgm:pt modelId="{074B0F8B-79A3-42B3-A088-30F50E37875B}" type="pres">
      <dgm:prSet presAssocID="{B0CE3A28-F53D-474B-B7FE-377AA34C25DE}" presName="sibTrans" presStyleCnt="0"/>
      <dgm:spPr/>
    </dgm:pt>
    <dgm:pt modelId="{E4A88F59-2DE7-4632-9B5D-1A06F43D2536}" type="pres">
      <dgm:prSet presAssocID="{14C10A37-EB69-4853-A0E1-2D1AE5E9B4D4}" presName="node" presStyleLbl="node1" presStyleIdx="58" presStyleCnt="70">
        <dgm:presLayoutVars>
          <dgm:bulletEnabled val="1"/>
        </dgm:presLayoutVars>
      </dgm:prSet>
      <dgm:spPr/>
    </dgm:pt>
    <dgm:pt modelId="{38DC9DED-61D9-4F86-B788-ACE1A033C71C}" type="pres">
      <dgm:prSet presAssocID="{28F485E2-FA44-4BCD-8A79-004DC458194B}" presName="sibTrans" presStyleCnt="0"/>
      <dgm:spPr/>
    </dgm:pt>
    <dgm:pt modelId="{C6E26300-686D-4EDC-B105-02AE7D59ACD5}" type="pres">
      <dgm:prSet presAssocID="{FFC783FF-AAE0-47BB-B868-CE1BC5526685}" presName="node" presStyleLbl="node1" presStyleIdx="59" presStyleCnt="70">
        <dgm:presLayoutVars>
          <dgm:bulletEnabled val="1"/>
        </dgm:presLayoutVars>
      </dgm:prSet>
      <dgm:spPr/>
    </dgm:pt>
    <dgm:pt modelId="{EE588416-1695-4843-8A77-C599FDA47340}" type="pres">
      <dgm:prSet presAssocID="{9D4C3F0C-2E8B-4A06-A3FF-B6C0E97AD9C5}" presName="sibTrans" presStyleCnt="0"/>
      <dgm:spPr/>
    </dgm:pt>
    <dgm:pt modelId="{A98EC4C9-0187-4586-A962-2600099AC0D7}" type="pres">
      <dgm:prSet presAssocID="{62839F1F-2A4F-4D89-827A-D089F5E758B3}" presName="node" presStyleLbl="node1" presStyleIdx="60" presStyleCnt="70">
        <dgm:presLayoutVars>
          <dgm:bulletEnabled val="1"/>
        </dgm:presLayoutVars>
      </dgm:prSet>
      <dgm:spPr/>
    </dgm:pt>
    <dgm:pt modelId="{E6FF2C29-BB8B-49A4-A8A3-DB2A9D13F27E}" type="pres">
      <dgm:prSet presAssocID="{AD83CB0D-B662-4FCE-BB64-073C04BF079F}" presName="sibTrans" presStyleCnt="0"/>
      <dgm:spPr/>
    </dgm:pt>
    <dgm:pt modelId="{B5EE1AEB-C1BD-4DE8-A906-0A633C634EA1}" type="pres">
      <dgm:prSet presAssocID="{7425CACA-D5B0-4977-B431-85245D3937B8}" presName="node" presStyleLbl="node1" presStyleIdx="61" presStyleCnt="70">
        <dgm:presLayoutVars>
          <dgm:bulletEnabled val="1"/>
        </dgm:presLayoutVars>
      </dgm:prSet>
      <dgm:spPr/>
    </dgm:pt>
    <dgm:pt modelId="{C2023875-0596-49EC-BA57-5E205B0A100E}" type="pres">
      <dgm:prSet presAssocID="{982586F7-4004-4827-9302-CC763CFB8179}" presName="sibTrans" presStyleCnt="0"/>
      <dgm:spPr/>
    </dgm:pt>
    <dgm:pt modelId="{643B08A8-6B9B-49AD-ACA0-F8C530C35783}" type="pres">
      <dgm:prSet presAssocID="{8EDBA3CC-4E61-4A5E-B5ED-D210B28C2F30}" presName="node" presStyleLbl="node1" presStyleIdx="62" presStyleCnt="70">
        <dgm:presLayoutVars>
          <dgm:bulletEnabled val="1"/>
        </dgm:presLayoutVars>
      </dgm:prSet>
      <dgm:spPr/>
    </dgm:pt>
    <dgm:pt modelId="{543A835C-389F-4942-B656-0A2D2E5566B0}" type="pres">
      <dgm:prSet presAssocID="{98753120-D6C9-43B4-ADCE-F1535FFE68A5}" presName="sibTrans" presStyleCnt="0"/>
      <dgm:spPr/>
    </dgm:pt>
    <dgm:pt modelId="{90CB0ED9-63EF-4F6F-828D-A3B09D30E63B}" type="pres">
      <dgm:prSet presAssocID="{C9E2024B-6F77-4688-A4EA-F05F96549450}" presName="node" presStyleLbl="node1" presStyleIdx="63" presStyleCnt="70">
        <dgm:presLayoutVars>
          <dgm:bulletEnabled val="1"/>
        </dgm:presLayoutVars>
      </dgm:prSet>
      <dgm:spPr/>
    </dgm:pt>
    <dgm:pt modelId="{06FBBACB-CECC-4485-982C-A87E2C121B64}" type="pres">
      <dgm:prSet presAssocID="{D3B57FF3-9D5B-4D2B-AA1B-46A0E1A02EC4}" presName="sibTrans" presStyleCnt="0"/>
      <dgm:spPr/>
    </dgm:pt>
    <dgm:pt modelId="{3FE3ACB3-2D81-4BE7-BEE6-849D65285799}" type="pres">
      <dgm:prSet presAssocID="{57FB0B1B-F7B0-4569-AD70-4EEBB78505D8}" presName="node" presStyleLbl="node1" presStyleIdx="64" presStyleCnt="70">
        <dgm:presLayoutVars>
          <dgm:bulletEnabled val="1"/>
        </dgm:presLayoutVars>
      </dgm:prSet>
      <dgm:spPr/>
    </dgm:pt>
    <dgm:pt modelId="{99DBF72D-D8C6-40D5-B63C-D4798C0498E1}" type="pres">
      <dgm:prSet presAssocID="{119B0D16-C9C7-4825-9416-E3945192F1CE}" presName="sibTrans" presStyleCnt="0"/>
      <dgm:spPr/>
    </dgm:pt>
    <dgm:pt modelId="{E21BE902-8239-49DC-BB54-FE2FC920F8FB}" type="pres">
      <dgm:prSet presAssocID="{5634D7D5-6891-4EC8-9A4B-9EF18254344C}" presName="node" presStyleLbl="node1" presStyleIdx="65" presStyleCnt="70">
        <dgm:presLayoutVars>
          <dgm:bulletEnabled val="1"/>
        </dgm:presLayoutVars>
      </dgm:prSet>
      <dgm:spPr/>
    </dgm:pt>
    <dgm:pt modelId="{BB4E6F9F-01B8-4752-A07B-F04AA59537CC}" type="pres">
      <dgm:prSet presAssocID="{A44EF8B2-0892-4C1A-96BC-3E348242FB85}" presName="sibTrans" presStyleCnt="0"/>
      <dgm:spPr/>
    </dgm:pt>
    <dgm:pt modelId="{D686C033-8C3D-4C2F-94C8-11EE097C088D}" type="pres">
      <dgm:prSet presAssocID="{FC0499D9-6D38-4CE5-A523-8DCDA5AB2BD2}" presName="node" presStyleLbl="node1" presStyleIdx="66" presStyleCnt="70">
        <dgm:presLayoutVars>
          <dgm:bulletEnabled val="1"/>
        </dgm:presLayoutVars>
      </dgm:prSet>
      <dgm:spPr/>
    </dgm:pt>
    <dgm:pt modelId="{2AE6FD8C-DE47-4F59-96F3-F328713B3A0A}" type="pres">
      <dgm:prSet presAssocID="{44540E21-2C40-40D4-AD65-710F24DA5A43}" presName="sibTrans" presStyleCnt="0"/>
      <dgm:spPr/>
    </dgm:pt>
    <dgm:pt modelId="{34939C68-520A-469B-A989-F515FF673DF0}" type="pres">
      <dgm:prSet presAssocID="{5B3044D3-B89C-4050-A316-44B6957514E2}" presName="node" presStyleLbl="node1" presStyleIdx="67" presStyleCnt="70">
        <dgm:presLayoutVars>
          <dgm:bulletEnabled val="1"/>
        </dgm:presLayoutVars>
      </dgm:prSet>
      <dgm:spPr/>
    </dgm:pt>
    <dgm:pt modelId="{22ED291A-F8AA-4021-9CD0-321EA3E33642}" type="pres">
      <dgm:prSet presAssocID="{671D0746-3BA6-41B0-94CD-DFE0E896A172}" presName="sibTrans" presStyleCnt="0"/>
      <dgm:spPr/>
    </dgm:pt>
    <dgm:pt modelId="{CB637A15-C5EC-48E4-B323-6F07C2B36CF9}" type="pres">
      <dgm:prSet presAssocID="{671BE9F7-4A0E-4589-B720-79465E4F795A}" presName="node" presStyleLbl="node1" presStyleIdx="68" presStyleCnt="70">
        <dgm:presLayoutVars>
          <dgm:bulletEnabled val="1"/>
        </dgm:presLayoutVars>
      </dgm:prSet>
      <dgm:spPr/>
    </dgm:pt>
    <dgm:pt modelId="{07CA3755-3FC5-4032-8247-C1A136435E7E}" type="pres">
      <dgm:prSet presAssocID="{F24E0A2C-6499-4485-B6D1-F10EB9ADFF52}" presName="sibTrans" presStyleCnt="0"/>
      <dgm:spPr/>
    </dgm:pt>
    <dgm:pt modelId="{09D01077-5EED-4403-9B80-C88AA82785D4}" type="pres">
      <dgm:prSet presAssocID="{78036449-3659-416C-99DA-7D8CC978B69B}" presName="node" presStyleLbl="node1" presStyleIdx="69" presStyleCnt="70">
        <dgm:presLayoutVars>
          <dgm:bulletEnabled val="1"/>
        </dgm:presLayoutVars>
      </dgm:prSet>
      <dgm:spPr/>
    </dgm:pt>
  </dgm:ptLst>
  <dgm:cxnLst>
    <dgm:cxn modelId="{CD25D401-FD27-421F-B957-FCEC9C9E10DB}" type="presOf" srcId="{FF5B3E7C-5D58-4A27-A575-00FE613251A5}" destId="{527D6F5F-C6E1-4F03-A1E2-5AC0204646BF}" srcOrd="0" destOrd="0" presId="urn:microsoft.com/office/officeart/2005/8/layout/default"/>
    <dgm:cxn modelId="{38270502-BE43-4CB3-B8D1-8F0EE9DE6649}" srcId="{6E8580AE-E165-4F25-A36B-FA38D31FA44B}" destId="{082D0266-9B43-4958-BB0E-31602CFAB5B0}" srcOrd="10" destOrd="0" parTransId="{250722A4-61F1-4C3E-8EBC-EF616F54FF0D}" sibTransId="{F0ADE4E8-B8C2-46BC-A158-F8B665C44C9A}"/>
    <dgm:cxn modelId="{31FAA702-8B48-4361-9457-701B09FC973D}" type="presOf" srcId="{5C5A79F6-3BA7-480F-B134-DB302E8CE802}" destId="{E857D808-DD8F-4FB0-BDE0-ED444186DA03}" srcOrd="0" destOrd="0" presId="urn:microsoft.com/office/officeart/2005/8/layout/default"/>
    <dgm:cxn modelId="{8A1F8005-5B62-451D-AB75-F25074B4C0D1}" srcId="{6E8580AE-E165-4F25-A36B-FA38D31FA44B}" destId="{975632D8-19A7-43B6-9342-0B3E10E31B1E}" srcOrd="51" destOrd="0" parTransId="{1B22207E-37B2-4D07-AE46-8A3967EBFB00}" sibTransId="{6BBD0A63-7035-42EB-B7E3-425D3837538E}"/>
    <dgm:cxn modelId="{D1A54D07-2954-43E5-BA41-FB2057B84AE8}" srcId="{6E8580AE-E165-4F25-A36B-FA38D31FA44B}" destId="{57FB0B1B-F7B0-4569-AD70-4EEBB78505D8}" srcOrd="64" destOrd="0" parTransId="{07C6EFD9-A1DA-44BE-B04D-98C33B2A9158}" sibTransId="{119B0D16-C9C7-4825-9416-E3945192F1CE}"/>
    <dgm:cxn modelId="{71A56F07-C880-45FD-8138-9AD0E491B407}" type="presOf" srcId="{78036449-3659-416C-99DA-7D8CC978B69B}" destId="{09D01077-5EED-4403-9B80-C88AA82785D4}" srcOrd="0" destOrd="0" presId="urn:microsoft.com/office/officeart/2005/8/layout/default"/>
    <dgm:cxn modelId="{19D1DC08-36CA-4EFB-AAFE-AA42DDAD97A9}" type="presOf" srcId="{2C74EBAB-3ADE-490C-A6BA-3646554124A9}" destId="{E39FA08C-8F04-4847-803E-A985A76077B2}" srcOrd="0" destOrd="0" presId="urn:microsoft.com/office/officeart/2005/8/layout/default"/>
    <dgm:cxn modelId="{3296E309-9811-4D00-A030-6C3B1C99C026}" srcId="{6E8580AE-E165-4F25-A36B-FA38D31FA44B}" destId="{D5513C0D-153B-4C93-8676-B0AD8979C8ED}" srcOrd="40" destOrd="0" parTransId="{3BA7CC48-147C-427B-8120-189C01971D86}" sibTransId="{B4E3ECF4-B2A8-4AF8-B7F2-FE65E509ADC3}"/>
    <dgm:cxn modelId="{F49DAE14-F6D9-40FB-8C52-99DFA862DB65}" srcId="{6E8580AE-E165-4F25-A36B-FA38D31FA44B}" destId="{35D39FD4-0C06-4081-82FB-F6E9BA9AF83A}" srcOrd="3" destOrd="0" parTransId="{D40E5A18-C0D9-4CD7-9D6D-3475ECCF0F45}" sibTransId="{6D59DB65-93E6-4C1A-8518-3B2502942632}"/>
    <dgm:cxn modelId="{4C3BE415-0DB5-44CC-A464-C7912D009C36}" srcId="{6E8580AE-E165-4F25-A36B-FA38D31FA44B}" destId="{36CBB17A-1FFB-4F06-9F1E-C429453C1690}" srcOrd="32" destOrd="0" parTransId="{79E27BF8-3391-4F60-A449-D8D664D97371}" sibTransId="{58EF6E03-C26D-44C6-8977-D249D9490B39}"/>
    <dgm:cxn modelId="{80E5791B-6B9A-48AE-9B10-A83B96349BFC}" type="presOf" srcId="{F3CAE342-9CAC-4892-98B4-EF695D43CC7B}" destId="{04660390-1F6F-4E15-A3BA-C41120C6CA81}" srcOrd="0" destOrd="0" presId="urn:microsoft.com/office/officeart/2005/8/layout/default"/>
    <dgm:cxn modelId="{4D145420-9416-4531-9BEC-037521851DC4}" srcId="{6E8580AE-E165-4F25-A36B-FA38D31FA44B}" destId="{FF5B3E7C-5D58-4A27-A575-00FE613251A5}" srcOrd="50" destOrd="0" parTransId="{7D07C596-F77B-499F-8DF6-BEE476D104BF}" sibTransId="{1E5CA3B4-738B-4F7B-B7DE-A9A6E4B1A608}"/>
    <dgm:cxn modelId="{1C9EDF21-25A7-4969-9C42-A58D20C087DE}" type="presOf" srcId="{9A3FC96D-478F-48EB-8898-56C64B6AEDD2}" destId="{6D9F30BF-2AF8-4A4F-9405-7024E9D9DF88}" srcOrd="0" destOrd="0" presId="urn:microsoft.com/office/officeart/2005/8/layout/default"/>
    <dgm:cxn modelId="{ED9C1023-FDE9-4301-A243-08D0EE22EE6D}" type="presOf" srcId="{5DA8C615-38DB-40B5-9445-1D5AE0056707}" destId="{738E53BC-B4B2-4740-9C57-0B897AB4D3FA}" srcOrd="0" destOrd="0" presId="urn:microsoft.com/office/officeart/2005/8/layout/default"/>
    <dgm:cxn modelId="{B2464325-74BF-43F3-B4A0-4AA40BF38042}" srcId="{6E8580AE-E165-4F25-A36B-FA38D31FA44B}" destId="{0CA4F111-AFF4-4B94-B672-3902EC78934E}" srcOrd="18" destOrd="0" parTransId="{496567E8-BBC5-4C4F-A6D8-05D7E61682D4}" sibTransId="{5F7B2889-DBC1-4323-8340-A709605AAE1E}"/>
    <dgm:cxn modelId="{705C9325-A40E-40F3-A366-DDDAD1C6E3CC}" srcId="{6E8580AE-E165-4F25-A36B-FA38D31FA44B}" destId="{8EDBA3CC-4E61-4A5E-B5ED-D210B28C2F30}" srcOrd="62" destOrd="0" parTransId="{304FE0ED-BD4D-4BAC-A307-C43473ADE106}" sibTransId="{98753120-D6C9-43B4-ADCE-F1535FFE68A5}"/>
    <dgm:cxn modelId="{22235F29-1214-43D6-B7D9-AB89499F932F}" type="presOf" srcId="{FFC783FF-AAE0-47BB-B868-CE1BC5526685}" destId="{C6E26300-686D-4EDC-B105-02AE7D59ACD5}" srcOrd="0" destOrd="0" presId="urn:microsoft.com/office/officeart/2005/8/layout/default"/>
    <dgm:cxn modelId="{1D1E9A2A-0479-42FE-A804-F0B6F0A238EF}" type="presOf" srcId="{082D0266-9B43-4958-BB0E-31602CFAB5B0}" destId="{B11170F2-9A50-423B-98B7-A28DBBCAA2AC}" srcOrd="0" destOrd="0" presId="urn:microsoft.com/office/officeart/2005/8/layout/default"/>
    <dgm:cxn modelId="{7543FC2C-A528-42B7-8CDE-F116DD3955C0}" type="presOf" srcId="{9A283E5E-81FB-4A49-AC4E-B210CC2AFD2A}" destId="{2B1D77B0-0EB7-4DD1-BD66-4727A0B01104}" srcOrd="0" destOrd="0" presId="urn:microsoft.com/office/officeart/2005/8/layout/default"/>
    <dgm:cxn modelId="{117ED92D-74E6-4555-829E-CD9261DE713A}" type="presOf" srcId="{00F18BA4-AEDE-4583-B87F-1CFF0C1963BE}" destId="{4F6CD892-6851-4C7C-A75C-33622E98FAF1}" srcOrd="0" destOrd="0" presId="urn:microsoft.com/office/officeart/2005/8/layout/default"/>
    <dgm:cxn modelId="{239FA82F-2592-4A8C-92E2-423F4F8B1240}" type="presOf" srcId="{FA4C2BC6-789C-435D-A537-890F36C6198D}" destId="{FA9614EF-EB5B-4DEB-9FDC-9AA50130DC4A}" srcOrd="0" destOrd="0" presId="urn:microsoft.com/office/officeart/2005/8/layout/default"/>
    <dgm:cxn modelId="{C3D0D430-8AAC-48A4-96F3-9E9FD3A96B9C}" type="presOf" srcId="{14C10A37-EB69-4853-A0E1-2D1AE5E9B4D4}" destId="{E4A88F59-2DE7-4632-9B5D-1A06F43D2536}" srcOrd="0" destOrd="0" presId="urn:microsoft.com/office/officeart/2005/8/layout/default"/>
    <dgm:cxn modelId="{0E131537-4D21-453E-A406-B6D79666D14C}" srcId="{6E8580AE-E165-4F25-A36B-FA38D31FA44B}" destId="{5634D7D5-6891-4EC8-9A4B-9EF18254344C}" srcOrd="65" destOrd="0" parTransId="{35485650-4088-464D-9A85-54E5EB526A55}" sibTransId="{A44EF8B2-0892-4C1A-96BC-3E348242FB85}"/>
    <dgm:cxn modelId="{FD3A513A-301C-42CC-87A8-B545E9828DC0}" srcId="{6E8580AE-E165-4F25-A36B-FA38D31FA44B}" destId="{E613F751-AA7B-4426-A4EF-DCE649030A27}" srcOrd="23" destOrd="0" parTransId="{1B92BFD7-EBF6-4ED9-BD05-2F82A2F31AEB}" sibTransId="{296867FA-54C8-4BA9-B9D0-4DD5DBA187D3}"/>
    <dgm:cxn modelId="{D3A8913C-6BC5-4E51-B679-76E36ADF68EF}" type="presOf" srcId="{46C1568A-F4B3-439A-8467-1924785A3CD9}" destId="{768ED1B1-620E-4ED9-A85B-37AC2578EBAE}" srcOrd="0" destOrd="0" presId="urn:microsoft.com/office/officeart/2005/8/layout/default"/>
    <dgm:cxn modelId="{2457193D-9B32-4108-8600-08124BA8A2D5}" srcId="{6E8580AE-E165-4F25-A36B-FA38D31FA44B}" destId="{7D9A65D9-9CF3-4DFE-AAEE-185EBBCFC798}" srcOrd="56" destOrd="0" parTransId="{4CDF98C0-7579-498C-B78E-43F0A1223E1E}" sibTransId="{36C36B1E-78BF-49FF-80CC-11B554744EE2}"/>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39" destOrd="0" parTransId="{867C4325-933D-4E2D-B4B6-7A8F57E143D1}" sibTransId="{8831AD53-430F-4F5A-8889-D05B6459D09A}"/>
    <dgm:cxn modelId="{F3248540-226A-4B64-B529-CCF73E9F9B54}" type="presOf" srcId="{17B2DFAF-B16D-4A10-9D0B-573E9EBAC874}" destId="{2E10A710-F956-4BB4-BEC0-C92857D82D04}" srcOrd="0" destOrd="0" presId="urn:microsoft.com/office/officeart/2005/8/layout/default"/>
    <dgm:cxn modelId="{43B62541-23C4-4209-9482-137360202BE9}" srcId="{6E8580AE-E165-4F25-A36B-FA38D31FA44B}" destId="{14C10A37-EB69-4853-A0E1-2D1AE5E9B4D4}" srcOrd="58" destOrd="0" parTransId="{25134D3A-15B8-471E-9621-A7CE4A72E8C9}" sibTransId="{28F485E2-FA44-4BCD-8A79-004DC458194B}"/>
    <dgm:cxn modelId="{9FCCC642-61FE-40FF-AC02-0FB47D450358}" srcId="{6E8580AE-E165-4F25-A36B-FA38D31FA44B}" destId="{40E22AEC-A5FE-48AD-AD24-08AFAAAA16E3}" srcOrd="36" destOrd="0" parTransId="{89E1A94C-C7BD-4733-88DB-6BC2CA41ABD9}" sibTransId="{F2C3BB74-8AC7-4B31-9835-FD932582653A}"/>
    <dgm:cxn modelId="{C692F444-4A72-4511-BFDF-5A0A051208AF}" type="presOf" srcId="{C9E2024B-6F77-4688-A4EA-F05F96549450}" destId="{90CB0ED9-63EF-4F6F-828D-A3B09D30E63B}" srcOrd="0" destOrd="0" presId="urn:microsoft.com/office/officeart/2005/8/layout/default"/>
    <dgm:cxn modelId="{1DC29249-8EB9-4E4D-B97B-DAF703AD58E5}" type="presOf" srcId="{4803BD4C-7615-4E56-AD48-C8B64DBB3A16}" destId="{403A81FB-5102-4E47-B294-8362DE9FDBA9}" srcOrd="0" destOrd="0" presId="urn:microsoft.com/office/officeart/2005/8/layout/default"/>
    <dgm:cxn modelId="{6F65FA4A-15F0-468B-AD6B-7504A4742B09}" type="presOf" srcId="{B2C56C01-FC25-40F6-8779-BB8578F5C2A5}" destId="{B8FB8041-9B5C-4583-B7F2-072C8E2578EF}" srcOrd="0" destOrd="0" presId="urn:microsoft.com/office/officeart/2005/8/layout/default"/>
    <dgm:cxn modelId="{5CC6FD4B-91D5-4296-9655-BC81677A140E}" type="presOf" srcId="{85E62383-C2F6-4373-A996-0C959A69E1AE}" destId="{4A09B1E8-F4F7-4953-B4BD-684614482B17}" srcOrd="0" destOrd="0" presId="urn:microsoft.com/office/officeart/2005/8/layout/default"/>
    <dgm:cxn modelId="{116E914C-FAAD-48F1-857E-70636134466E}" srcId="{6E8580AE-E165-4F25-A36B-FA38D31FA44B}" destId="{B83B9082-6B10-44D7-A84D-D00DA3842851}" srcOrd="48" destOrd="0" parTransId="{E8697FD5-AECE-44BA-8799-13937C929010}" sibTransId="{E4427F14-4A80-423D-94CE-FE1CC43C4F08}"/>
    <dgm:cxn modelId="{0774A64C-668D-43F2-9CC1-FB933BD0D341}" type="presOf" srcId="{7D9A65D9-9CF3-4DFE-AAEE-185EBBCFC798}" destId="{578EF391-1438-42DA-8C7C-9964979863CB}" srcOrd="0" destOrd="0" presId="urn:microsoft.com/office/officeart/2005/8/layout/default"/>
    <dgm:cxn modelId="{7E6A184F-41B5-4930-8A19-D08C5F675FAE}" srcId="{6E8580AE-E165-4F25-A36B-FA38D31FA44B}" destId="{62839F1F-2A4F-4D89-827A-D089F5E758B3}" srcOrd="60" destOrd="0" parTransId="{ED10A209-8995-442A-BED3-C15F5CAAC067}" sibTransId="{AD83CB0D-B662-4FCE-BB64-073C04BF079F}"/>
    <dgm:cxn modelId="{AA287F50-2BA7-4EB4-ACB1-9CC2B583791C}" srcId="{6E8580AE-E165-4F25-A36B-FA38D31FA44B}" destId="{671BE9F7-4A0E-4589-B720-79465E4F795A}" srcOrd="68" destOrd="0" parTransId="{42DB36E1-5424-4A1C-8CDA-A161DF3F3FA3}" sibTransId="{F24E0A2C-6499-4485-B6D1-F10EB9ADFF52}"/>
    <dgm:cxn modelId="{2EB2FE52-0293-49C5-9029-0426452B1CE7}" type="presOf" srcId="{020CEE43-317D-44E0-8453-73844EB5EA96}" destId="{D1969169-F9B2-49CE-A679-8F16EA8DBE2A}" srcOrd="0" destOrd="0" presId="urn:microsoft.com/office/officeart/2005/8/layout/default"/>
    <dgm:cxn modelId="{7B552E53-F0B5-4651-BDB6-0491FA71696E}" type="presOf" srcId="{AD80C871-9479-4BFE-9B9A-0E61DEE0D50C}" destId="{BAC14D23-EC3E-4D27-9119-0F7040F92BC2}" srcOrd="0" destOrd="0" presId="urn:microsoft.com/office/officeart/2005/8/layout/default"/>
    <dgm:cxn modelId="{D37D8753-659B-4D10-B831-A39D3182894C}" type="presOf" srcId="{C16F6E68-C32A-4431-B9C0-77E57B57A6E1}" destId="{52F17298-644C-4330-B56E-F7E56C04E2E3}" srcOrd="0" destOrd="0" presId="urn:microsoft.com/office/officeart/2005/8/layout/default"/>
    <dgm:cxn modelId="{015B1455-3E61-43F6-BF31-5407ED932060}" type="presOf" srcId="{BEBDF31F-DFE2-4245-BB5D-053B8B07D32A}" destId="{2FE08B55-1C3E-48E1-949D-B7C4F33AA933}" srcOrd="0" destOrd="0" presId="urn:microsoft.com/office/officeart/2005/8/layout/default"/>
    <dgm:cxn modelId="{9390A555-99B4-4286-BE3C-5F2822B988D5}" type="presOf" srcId="{2CAC919D-2AC9-4858-A142-BBEC92861271}" destId="{FB4AD733-A329-420C-8FB6-947234A3DF38}" srcOrd="0" destOrd="0" presId="urn:microsoft.com/office/officeart/2005/8/layout/default"/>
    <dgm:cxn modelId="{14F81F56-831A-47F2-B5AB-B6346A06C4A1}" type="presOf" srcId="{40E22AEC-A5FE-48AD-AD24-08AFAAAA16E3}" destId="{CFEF60EA-9362-443A-8FB0-B923DCF95379}" srcOrd="0" destOrd="0" presId="urn:microsoft.com/office/officeart/2005/8/layout/default"/>
    <dgm:cxn modelId="{BF423057-8B99-43EF-88FF-E404C41EC6D9}" type="presOf" srcId="{BE6CA0EE-FCE6-4E22-B757-E3EF1F2B36E9}" destId="{21996FE5-9303-478E-B8D4-9259ABF8EDAE}" srcOrd="0" destOrd="0" presId="urn:microsoft.com/office/officeart/2005/8/layout/default"/>
    <dgm:cxn modelId="{8C4C6057-B379-42C3-9EB8-33210609388E}" srcId="{6E8580AE-E165-4F25-A36B-FA38D31FA44B}" destId="{17B2DFAF-B16D-4A10-9D0B-573E9EBAC874}" srcOrd="30" destOrd="0" parTransId="{B831A491-816A-4D17-B3B3-0DC5FF5522D4}" sibTransId="{2856EF0F-D221-4657-94D0-652606B4EC51}"/>
    <dgm:cxn modelId="{F5F9A657-83A6-4891-BCF9-BA3892C3D6C9}" srcId="{6E8580AE-E165-4F25-A36B-FA38D31FA44B}" destId="{3C5CB645-0504-4740-B7BE-B4E676E24224}" srcOrd="7" destOrd="0" parTransId="{74CE469F-3980-4B51-AF2C-237C5338EC73}" sibTransId="{8A74DDDC-AA5D-485F-BF55-D62E68BC0106}"/>
    <dgm:cxn modelId="{BCEF7758-9C4E-49B0-AD26-6EE294279FF5}" srcId="{6E8580AE-E165-4F25-A36B-FA38D31FA44B}" destId="{C9DCADAC-16E3-4670-AE44-4203628257BA}" srcOrd="5" destOrd="0" parTransId="{A3F9924D-2C37-4C90-AC1C-B72C36C59826}" sibTransId="{D58CF003-1E00-48BB-9658-55666B279B00}"/>
    <dgm:cxn modelId="{41713659-46B6-4D78-ACBB-940C52DCCA18}" type="presOf" srcId="{9AD68664-CCE1-48EF-9FA3-1AD99F5D1F69}" destId="{226C61D6-133E-4CD2-ADAC-A992243958F1}" srcOrd="0" destOrd="0" presId="urn:microsoft.com/office/officeart/2005/8/layout/default"/>
    <dgm:cxn modelId="{E64ECA5B-A989-43A8-97ED-23A1407DAE6C}" srcId="{6E8580AE-E165-4F25-A36B-FA38D31FA44B}" destId="{FFC783FF-AAE0-47BB-B868-CE1BC5526685}" srcOrd="59" destOrd="0" parTransId="{D1625E3B-A691-42E3-995C-A1FAB6BAAB40}" sibTransId="{9D4C3F0C-2E8B-4A06-A3FF-B6C0E97AD9C5}"/>
    <dgm:cxn modelId="{CA1B3E5C-98B0-456E-89C5-3597803BCA8E}" type="presOf" srcId="{922AC557-565E-4DB5-8749-0AD586991661}" destId="{4308FFBF-619D-484B-A2C5-7B5FBD5802E5}" srcOrd="0" destOrd="0" presId="urn:microsoft.com/office/officeart/2005/8/layout/default"/>
    <dgm:cxn modelId="{4941125D-AC2D-4955-8A93-DCE4CEF2284E}" srcId="{6E8580AE-E165-4F25-A36B-FA38D31FA44B}" destId="{D739CDEA-EB21-4F0B-9E8B-93243F68954F}" srcOrd="35" destOrd="0" parTransId="{D6C37E98-1733-4421-9FB5-B22A69C95E94}" sibTransId="{363434DE-DDBE-4CB7-9DD8-504D4C4164D1}"/>
    <dgm:cxn modelId="{9E7C1B5D-75FD-433D-89D5-DE1AC4F1F7CB}" srcId="{6E8580AE-E165-4F25-A36B-FA38D31FA44B}" destId="{B2AEB964-AE9D-40F8-BF72-B2A59F90994D}" srcOrd="31" destOrd="0" parTransId="{9D008715-2DDC-4A0C-8D5B-FD40105006CA}" sibTransId="{5286B03A-B692-4A65-86CC-C8AA1487AFF4}"/>
    <dgm:cxn modelId="{09FD2B63-B8B9-46ED-8522-7EA2DBE0A670}" type="presOf" srcId="{B02DF036-0642-4A44-A9E4-78AECA259025}" destId="{5D25242B-4349-4FB7-AAC9-B5E41858AFBB}" srcOrd="0" destOrd="0" presId="urn:microsoft.com/office/officeart/2005/8/layout/default"/>
    <dgm:cxn modelId="{0F068564-0370-405E-AED8-05FBE55097AA}" type="presOf" srcId="{CDBC6D1A-BD3E-439F-9EE2-32011CF8E004}" destId="{9504D515-87BF-4517-8F45-1EDB2B33F4B1}" srcOrd="0" destOrd="0" presId="urn:microsoft.com/office/officeart/2005/8/layout/default"/>
    <dgm:cxn modelId="{57BFB368-82AA-403A-ADF2-9746E231938C}" srcId="{6E8580AE-E165-4F25-A36B-FA38D31FA44B}" destId="{6DBC3CFB-DD88-43B1-9FBB-A1770CFC1780}" srcOrd="57" destOrd="0" parTransId="{F73EA06E-0842-4F9F-A29B-9573805A3EEC}" sibTransId="{B0CE3A28-F53D-474B-B7FE-377AA34C25DE}"/>
    <dgm:cxn modelId="{9C71D06D-FE50-49F9-9B61-D54E91F6479E}" srcId="{6E8580AE-E165-4F25-A36B-FA38D31FA44B}" destId="{FC0499D9-6D38-4CE5-A523-8DCDA5AB2BD2}" srcOrd="66" destOrd="0" parTransId="{95296489-1E8C-4825-AE51-7F19749732AA}" sibTransId="{44540E21-2C40-40D4-AD65-710F24DA5A43}"/>
    <dgm:cxn modelId="{5DA4676E-8412-4FD9-B50A-EB09E269550D}" srcId="{6E8580AE-E165-4F25-A36B-FA38D31FA44B}" destId="{4803BD4C-7615-4E56-AD48-C8B64DBB3A16}" srcOrd="54" destOrd="0" parTransId="{77676868-1A37-4BBE-9518-2031B13D059C}" sibTransId="{D655EC7E-F5E8-42E3-A826-DE5FF8EDCB93}"/>
    <dgm:cxn modelId="{310DB46E-04B2-4C11-B683-B0BBF647B6D4}" srcId="{6E8580AE-E165-4F25-A36B-FA38D31FA44B}" destId="{5133ABF2-A2C0-491D-9C6E-B65AB7ED4F8C}" srcOrd="14" destOrd="0" parTransId="{4AB6827F-925A-46E2-9A5D-0D07D99C0DEE}" sibTransId="{2BEEA19F-B162-4611-9531-9064399B86D9}"/>
    <dgm:cxn modelId="{DCAEE66F-394A-431E-B542-82366AA34DD9}" type="presOf" srcId="{3905686D-095B-4668-9159-8C02FF5FCA48}" destId="{D95507C2-94AB-4734-BAF7-8227B2AFD2A8}" srcOrd="0" destOrd="0" presId="urn:microsoft.com/office/officeart/2005/8/layout/default"/>
    <dgm:cxn modelId="{288F8470-D118-477D-B49C-3759C110E06A}" srcId="{6E8580AE-E165-4F25-A36B-FA38D31FA44B}" destId="{76D99B7C-40E6-4183-885C-36D7E4093273}" srcOrd="37" destOrd="0" parTransId="{DCB82E55-022B-4F69-B86D-1E08BAF3FE7A}" sibTransId="{9C1E6412-957E-4037-8C22-A60E0D582CB1}"/>
    <dgm:cxn modelId="{C62BD270-C04A-4F61-A91B-E7C858B477D0}" type="presOf" srcId="{57FB0B1B-F7B0-4569-AD70-4EEBB78505D8}" destId="{3FE3ACB3-2D81-4BE7-BEE6-849D65285799}" srcOrd="0" destOrd="0" presId="urn:microsoft.com/office/officeart/2005/8/layout/default"/>
    <dgm:cxn modelId="{B912D970-DE87-406D-9F09-3EF6B354F9E6}" srcId="{6E8580AE-E165-4F25-A36B-FA38D31FA44B}" destId="{FA4C2BC6-789C-435D-A537-890F36C6198D}" srcOrd="33" destOrd="0" parTransId="{CCD9EE57-CDB0-4A6F-AF3C-4E0A3A360369}" sibTransId="{CB0E749E-3934-473A-A6D3-20D6D95D3202}"/>
    <dgm:cxn modelId="{4BFDB172-DA10-4F1E-90B4-BF6F4155F1E8}" srcId="{6E8580AE-E165-4F25-A36B-FA38D31FA44B}" destId="{922AC557-565E-4DB5-8749-0AD586991661}" srcOrd="25" destOrd="0" parTransId="{242B66FF-437D-4D71-9A2E-2990FC57E9A0}" sibTransId="{CDD7D915-A8E4-4C3B-B886-5288BF2004EB}"/>
    <dgm:cxn modelId="{57DEA873-21FB-4A7D-B4F6-8668847CC451}" type="presOf" srcId="{3C6B21CA-3B4D-4C70-B1C1-3987538CE3B2}" destId="{20498EEC-D12B-46DA-A88D-D7DB1D97C899}" srcOrd="0" destOrd="0" presId="urn:microsoft.com/office/officeart/2005/8/layout/default"/>
    <dgm:cxn modelId="{DB023E74-84E1-4C09-83E2-168A0110752D}" type="presOf" srcId="{3C5CB645-0504-4740-B7BE-B4E676E24224}" destId="{E95460B9-805F-4DB1-8075-1E44BC53110F}" srcOrd="0" destOrd="0" presId="urn:microsoft.com/office/officeart/2005/8/layout/default"/>
    <dgm:cxn modelId="{15B3C974-D6CD-4155-8240-C0114AEA5D2E}" type="presOf" srcId="{C9DCADAC-16E3-4670-AE44-4203628257BA}" destId="{D0265832-2002-49A4-B24F-C826BBE7CD41}" srcOrd="0" destOrd="0" presId="urn:microsoft.com/office/officeart/2005/8/layout/default"/>
    <dgm:cxn modelId="{C31CF774-6181-410D-A09A-BBAB52E2AF1E}" type="presOf" srcId="{6B504477-A0A4-4E10-8773-C4830FEDC86E}" destId="{1F238430-D58B-40C6-BB37-2C3E5849C40B}" srcOrd="0" destOrd="0" presId="urn:microsoft.com/office/officeart/2005/8/layout/default"/>
    <dgm:cxn modelId="{DCF68878-8446-4EB4-BF17-41E8DB69426B}" srcId="{6E8580AE-E165-4F25-A36B-FA38D31FA44B}" destId="{9A3FC96D-478F-48EB-8898-56C64B6AEDD2}" srcOrd="55" destOrd="0" parTransId="{96F39BB7-D709-4844-B05D-94FBD566BB32}" sibTransId="{34AB054B-5F12-42CE-B794-EE4BDACBD7AB}"/>
    <dgm:cxn modelId="{EF108679-F3CA-4338-A372-324C5926489F}" type="presOf" srcId="{5133ABF2-A2C0-491D-9C6E-B65AB7ED4F8C}" destId="{9E9777C7-B42F-4036-A534-333E7C36A482}" srcOrd="0" destOrd="0" presId="urn:microsoft.com/office/officeart/2005/8/layout/default"/>
    <dgm:cxn modelId="{7576437B-6BFC-4FBE-9068-C1043BED54A5}" type="presOf" srcId="{975632D8-19A7-43B6-9342-0B3E10E31B1E}" destId="{33E222AE-323D-48B6-B67D-70B375CD07BA}" srcOrd="0" destOrd="0" presId="urn:microsoft.com/office/officeart/2005/8/layout/default"/>
    <dgm:cxn modelId="{B10E797D-CE7C-4430-A43D-EA5EC195C044}" srcId="{6E8580AE-E165-4F25-A36B-FA38D31FA44B}" destId="{5C5A79F6-3BA7-480F-B134-DB302E8CE802}" srcOrd="9" destOrd="0" parTransId="{719B657D-E028-45D9-ADF5-2CE27F7440FB}" sibTransId="{088636FB-45FA-4F73-832A-99A08B0479A8}"/>
    <dgm:cxn modelId="{C6024B80-FAEE-417F-AE54-01B755ACE2D3}" type="presOf" srcId="{67195ECB-7FD0-4104-96C2-8781EB673704}" destId="{7BE9C1ED-F9FA-4AF2-8A38-AD58AEEC2837}" srcOrd="0" destOrd="0" presId="urn:microsoft.com/office/officeart/2005/8/layout/default"/>
    <dgm:cxn modelId="{E9515A82-41B0-4E9E-B38D-E121B8D1015A}" type="presOf" srcId="{8C4223E5-9326-4839-96FC-62501E1AAC73}" destId="{DAC0B4A1-B345-4DDF-A5B9-03EB5EF8A696}" srcOrd="0" destOrd="0" presId="urn:microsoft.com/office/officeart/2005/8/layout/default"/>
    <dgm:cxn modelId="{26936083-4920-4950-ACF0-1DA933913426}" srcId="{6E8580AE-E165-4F25-A36B-FA38D31FA44B}" destId="{C62B21AC-58CB-415A-8C57-9455AE0B8C68}" srcOrd="53" destOrd="0" parTransId="{E6E45E55-67BB-4BCA-9B20-80575BB5D76E}" sibTransId="{FB3D6F89-C6C8-4052-876E-C943034B2DAD}"/>
    <dgm:cxn modelId="{6AFF4384-9D82-4231-8A54-4B81EBE04C43}" type="presOf" srcId="{62839F1F-2A4F-4D89-827A-D089F5E758B3}" destId="{A98EC4C9-0187-4586-A962-2600099AC0D7}" srcOrd="0" destOrd="0" presId="urn:microsoft.com/office/officeart/2005/8/layout/default"/>
    <dgm:cxn modelId="{3D692786-5222-4C38-B1E8-E346A5282BF7}" type="presOf" srcId="{5B3044D3-B89C-4050-A316-44B6957514E2}" destId="{34939C68-520A-469B-A989-F515FF673DF0}" srcOrd="0" destOrd="0" presId="urn:microsoft.com/office/officeart/2005/8/layout/default"/>
    <dgm:cxn modelId="{60BA0087-F1B3-4FA6-84BB-FA4D1279E374}" srcId="{6E8580AE-E165-4F25-A36B-FA38D31FA44B}" destId="{78A997BC-B0FD-4C2B-A687-6EC00ACE7D26}" srcOrd="0" destOrd="0" parTransId="{BB789232-E3B0-463E-9FB1-973C3105B2A0}" sibTransId="{33134F14-DC25-4CB1-A227-B230A8EA1243}"/>
    <dgm:cxn modelId="{92275088-4024-4134-90F8-3CA5C42D1DF6}" srcId="{6E8580AE-E165-4F25-A36B-FA38D31FA44B}" destId="{46C1568A-F4B3-439A-8467-1924785A3CD9}" srcOrd="52" destOrd="0" parTransId="{6FE08A87-5505-42B7-9E6B-1C282061EE56}" sibTransId="{B967A3C7-E11D-436F-BA22-9AA30612CFCE}"/>
    <dgm:cxn modelId="{7402C18B-9A42-43C3-BC94-BB30F9F2DE58}" srcId="{6E8580AE-E165-4F25-A36B-FA38D31FA44B}" destId="{00F18BA4-AEDE-4583-B87F-1CFF0C1963BE}" srcOrd="8" destOrd="0" parTransId="{741D84DD-A496-430C-B819-D97EF57117A9}" sibTransId="{220AC6AF-F2BC-4DFE-A355-B83DCB28A0A6}"/>
    <dgm:cxn modelId="{C5F54C8C-A52D-4A29-9849-BE3A66CAA9FF}" srcId="{6E8580AE-E165-4F25-A36B-FA38D31FA44B}" destId="{AD80C871-9479-4BFE-9B9A-0E61DEE0D50C}" srcOrd="1" destOrd="0" parTransId="{593F7D68-60C8-42D8-8FBE-D61B73E09B65}" sibTransId="{AB9F0FD6-07B1-475D-B4E2-9878B459C8BB}"/>
    <dgm:cxn modelId="{16EC688E-F38D-46C7-AA4E-23F79E0BEF5B}" type="presOf" srcId="{0CA4F111-AFF4-4B94-B672-3902EC78934E}" destId="{F021F536-9D7F-4947-AEEC-062A2B5D86C3}" srcOrd="0" destOrd="0" presId="urn:microsoft.com/office/officeart/2005/8/layout/default"/>
    <dgm:cxn modelId="{63D7908F-0A91-4787-85AF-5E602C82F06A}" type="presOf" srcId="{C5771B4A-D290-4DC2-9C26-B59766806E17}" destId="{9899F519-A68E-4A8C-8302-CC1D1DD6AB1E}" srcOrd="0" destOrd="0" presId="urn:microsoft.com/office/officeart/2005/8/layout/default"/>
    <dgm:cxn modelId="{719AFD92-5D07-4767-8E5C-C9AB6A66EC4E}" srcId="{6E8580AE-E165-4F25-A36B-FA38D31FA44B}" destId="{95FF326C-2A1B-41AD-A13B-B89CABA93DE9}" srcOrd="27" destOrd="0" parTransId="{6161FA5E-6235-48F5-9607-A2B65BA67B4E}" sibTransId="{F73221CA-3EBD-4A59-B400-90D608857E5E}"/>
    <dgm:cxn modelId="{F59C8E93-58C8-4285-942B-AC3075DCB22A}" srcId="{6E8580AE-E165-4F25-A36B-FA38D31FA44B}" destId="{F3CAE342-9CAC-4892-98B4-EF695D43CC7B}" srcOrd="4" destOrd="0" parTransId="{846B8B3F-6B92-4AC8-85F6-49F94AC75C7B}" sibTransId="{738B744A-4289-4641-8F9E-1AD519745116}"/>
    <dgm:cxn modelId="{270A7297-D768-448C-946E-583F55D13C46}" srcId="{6E8580AE-E165-4F25-A36B-FA38D31FA44B}" destId="{B02DF036-0642-4A44-A9E4-78AECA259025}" srcOrd="21" destOrd="0" parTransId="{C971F310-53AC-414C-8DA5-EEEFC78709F7}" sibTransId="{D4540305-033C-4F13-90FD-F799DE8F9156}"/>
    <dgm:cxn modelId="{F2CF2099-F503-4C95-A4E1-57119ABAD0D4}" srcId="{6E8580AE-E165-4F25-A36B-FA38D31FA44B}" destId="{67195ECB-7FD0-4104-96C2-8781EB673704}" srcOrd="6" destOrd="0" parTransId="{D9FA1001-711F-4D1B-A351-9C377BE764E8}" sibTransId="{12A1CCA6-4F29-469E-A501-FF8FA8AC5E6B}"/>
    <dgm:cxn modelId="{9CF0BA9E-E3ED-4733-9AEA-17DB4DA69AB9}" type="presOf" srcId="{B83B9082-6B10-44D7-A84D-D00DA3842851}" destId="{CF0E64E4-84A6-47A4-8045-0D0A29961723}" srcOrd="0" destOrd="0" presId="urn:microsoft.com/office/officeart/2005/8/layout/default"/>
    <dgm:cxn modelId="{88E2459F-4D9B-4EC5-9ACA-D78E03007600}" type="presOf" srcId="{478D3228-6C64-4678-B16A-5612B6F5734A}" destId="{CC785639-6B40-491D-A677-3465100F3D57}" srcOrd="0" destOrd="0" presId="urn:microsoft.com/office/officeart/2005/8/layout/default"/>
    <dgm:cxn modelId="{98A323A0-CCD5-4B81-8DA9-0ABAA45BDF66}" srcId="{6E8580AE-E165-4F25-A36B-FA38D31FA44B}" destId="{85E62383-C2F6-4373-A996-0C959A69E1AE}" srcOrd="49" destOrd="0" parTransId="{3ED596D9-6437-4373-A6C9-0C5657FA7549}" sibTransId="{FF6E180D-3146-4158-A5DF-FB0215843ADA}"/>
    <dgm:cxn modelId="{A85B90A2-AFE1-4402-A9EF-D4D8C000879A}" srcId="{6E8580AE-E165-4F25-A36B-FA38D31FA44B}" destId="{C16F6E68-C32A-4431-B9C0-77E57B57A6E1}" srcOrd="47" destOrd="0" parTransId="{9F780C9E-B9CD-40B2-B992-B7245FD19F74}" sibTransId="{71FFA740-6DE1-4035-AA90-B794B1B4FE20}"/>
    <dgm:cxn modelId="{C8223BA3-D99E-45AB-AF3F-B40CE0E80447}" type="presOf" srcId="{1BC9AACD-B2CB-4A24-BD79-9DD49B1EDC13}" destId="{2194D030-96BD-4E5B-8CE7-714CC8EE50C0}" srcOrd="0" destOrd="0" presId="urn:microsoft.com/office/officeart/2005/8/layout/default"/>
    <dgm:cxn modelId="{6BAAAAA3-4509-44F2-AAA2-75CADF59DE44}" type="presOf" srcId="{36CBB17A-1FFB-4F06-9F1E-C429453C1690}" destId="{C775B822-113A-4680-9271-194958227B49}" srcOrd="0" destOrd="0" presId="urn:microsoft.com/office/officeart/2005/8/layout/default"/>
    <dgm:cxn modelId="{FEDDDAA3-0CF8-4E57-9073-130C8E515A95}" srcId="{6E8580AE-E165-4F25-A36B-FA38D31FA44B}" destId="{81FAE441-B25A-49CD-A5D4-1CB47F3B1EE7}" srcOrd="28" destOrd="0" parTransId="{3601B499-241C-44E6-9AE6-C54498907BAE}" sibTransId="{74400870-5CF7-474D-AA7F-586C02F7B0A5}"/>
    <dgm:cxn modelId="{76D450A5-FF61-409C-A44A-444FD805C2FC}" type="presOf" srcId="{D739CDEA-EB21-4F0B-9E8B-93243F68954F}" destId="{A2626D42-2FE1-456E-AB12-0D43DEAFE7FD}" srcOrd="0" destOrd="0" presId="urn:microsoft.com/office/officeart/2005/8/layout/default"/>
    <dgm:cxn modelId="{2DC4FFA5-C6FC-481B-A4D3-6A72A1B27555}" type="presOf" srcId="{76D99B7C-40E6-4183-885C-36D7E4093273}" destId="{6BA9131F-DF2D-4385-B6D8-8438C22EE201}" srcOrd="0" destOrd="0" presId="urn:microsoft.com/office/officeart/2005/8/layout/default"/>
    <dgm:cxn modelId="{309D67A6-0F20-44BB-9B47-722E470018F6}" type="presOf" srcId="{7425CACA-D5B0-4977-B431-85245D3937B8}" destId="{B5EE1AEB-C1BD-4DE8-A906-0A633C634EA1}" srcOrd="0" destOrd="0" presId="urn:microsoft.com/office/officeart/2005/8/layout/default"/>
    <dgm:cxn modelId="{5B046EA8-28A3-4CB2-B8E0-3C67ABEBE947}" srcId="{6E8580AE-E165-4F25-A36B-FA38D31FA44B}" destId="{6B504477-A0A4-4E10-8773-C4830FEDC86E}" srcOrd="13" destOrd="0" parTransId="{547B4ED4-C029-4A01-8DDE-33D59C27C418}" sibTransId="{11772780-24C2-408D-B10A-122975AA211A}"/>
    <dgm:cxn modelId="{1C93B4A9-8C11-4259-AFF5-CCCBE6DAEE0E}" srcId="{6E8580AE-E165-4F25-A36B-FA38D31FA44B}" destId="{F121B56F-D1C5-4481-90EB-5FA35AF4BD21}" srcOrd="19" destOrd="0" parTransId="{085EA722-E175-4453-8D3B-A5DF630A2231}" sibTransId="{915B65F9-FC56-468A-ABC2-CE507C33B5DE}"/>
    <dgm:cxn modelId="{27E08FAD-D5EF-4EF0-B7A4-AAD0E3F070F5}" type="presOf" srcId="{5634D7D5-6891-4EC8-9A4B-9EF18254344C}" destId="{E21BE902-8239-49DC-BB54-FE2FC920F8FB}" srcOrd="0" destOrd="0" presId="urn:microsoft.com/office/officeart/2005/8/layout/default"/>
    <dgm:cxn modelId="{1BB9D9AD-45A5-4AAD-BB3F-7719D7BE5158}" type="presOf" srcId="{D1ABEE45-AD7A-4713-BB39-253542F7D75A}" destId="{D70F901B-9B00-408F-B15A-8963D88D77EC}" srcOrd="0" destOrd="0" presId="urn:microsoft.com/office/officeart/2005/8/layout/default"/>
    <dgm:cxn modelId="{0DDFC4AF-1753-49D3-851F-1EC966B8228D}" type="presOf" srcId="{C62B21AC-58CB-415A-8C57-9455AE0B8C68}" destId="{6CBD385A-459A-4F51-8A96-4CAAE9BA3166}" srcOrd="0" destOrd="0" presId="urn:microsoft.com/office/officeart/2005/8/layout/default"/>
    <dgm:cxn modelId="{9D4ED7AF-7600-4325-9B6F-3054333BD234}" type="presOf" srcId="{81FAE441-B25A-49CD-A5D4-1CB47F3B1EE7}" destId="{94242A4F-C1CA-4466-BE8C-6A3D5FB53E37}" srcOrd="0" destOrd="0" presId="urn:microsoft.com/office/officeart/2005/8/layout/default"/>
    <dgm:cxn modelId="{A1948BB3-DEBB-4B37-94F2-4959B4E1676A}" srcId="{6E8580AE-E165-4F25-A36B-FA38D31FA44B}" destId="{7425CACA-D5B0-4977-B431-85245D3937B8}" srcOrd="61" destOrd="0" parTransId="{ED4CA629-6580-4064-9AFE-A8CAA433A7C9}" sibTransId="{982586F7-4004-4827-9302-CC763CFB8179}"/>
    <dgm:cxn modelId="{EBB642B7-ADD9-4EB0-A61D-D7BF97C23569}" srcId="{6E8580AE-E165-4F25-A36B-FA38D31FA44B}" destId="{BEBDF31F-DFE2-4245-BB5D-053B8B07D32A}" srcOrd="41" destOrd="0" parTransId="{353CC8D3-9BDF-4E95-BC4F-26C497C7602A}" sibTransId="{38F14F7C-D04E-41D3-89E9-D2E51024BD6E}"/>
    <dgm:cxn modelId="{F09F15BA-25DC-4554-AE53-A8CDF27EB14D}" srcId="{6E8580AE-E165-4F25-A36B-FA38D31FA44B}" destId="{2CAC919D-2AC9-4858-A142-BBEC92861271}" srcOrd="46" destOrd="0" parTransId="{78E126BD-26AA-4676-97F2-1A2AB5BA8932}" sibTransId="{E616CA9A-DB9F-4B83-851F-F18CCAFD3F83}"/>
    <dgm:cxn modelId="{71289EBA-4500-4D43-B1AC-59B2BBF01DE3}" srcId="{6E8580AE-E165-4F25-A36B-FA38D31FA44B}" destId="{DA0BF6BA-7855-4B08-9FAB-6C1938241745}" srcOrd="34" destOrd="0" parTransId="{C11315A9-9662-4AA8-96ED-AD8A1D12998E}" sibTransId="{BA245B20-CC46-4B1F-9EC6-F6C447FB6BE1}"/>
    <dgm:cxn modelId="{7DEED5BA-719D-4944-8E5B-6BA2F9A8447D}" srcId="{6E8580AE-E165-4F25-A36B-FA38D31FA44B}" destId="{B2C56C01-FC25-40F6-8779-BB8578F5C2A5}" srcOrd="43" destOrd="0" parTransId="{79776B3F-8774-4C53-B343-19597AB44D43}" sibTransId="{CB221172-62C3-4674-B61F-43255FEBFD8A}"/>
    <dgm:cxn modelId="{703363BD-F579-4A26-A9BF-45BC05756E82}" srcId="{6E8580AE-E165-4F25-A36B-FA38D31FA44B}" destId="{8C4223E5-9326-4839-96FC-62501E1AAC73}" srcOrd="11" destOrd="0" parTransId="{EDF196A4-5173-407B-84E4-D867C0E97497}" sibTransId="{F04CEC04-1771-4213-BBF5-8C3B58A292B8}"/>
    <dgm:cxn modelId="{AC4A00BE-EF35-46F8-93D2-B74B1C9FF597}" type="presOf" srcId="{2F3CDDC7-552B-4DE8-9872-516B28FABA06}" destId="{2436B8D6-5426-4287-B5A0-333E85D0C338}" srcOrd="0" destOrd="0" presId="urn:microsoft.com/office/officeart/2005/8/layout/default"/>
    <dgm:cxn modelId="{A94FCEC0-1ED6-4C31-AF9A-EBDE246A52A8}" srcId="{6E8580AE-E165-4F25-A36B-FA38D31FA44B}" destId="{2F3CDDC7-552B-4DE8-9872-516B28FABA06}" srcOrd="29" destOrd="0" parTransId="{742E916A-EBEA-4AD5-81B3-52D10E79DC2B}" sibTransId="{A6851FA0-15F0-4DD7-A550-276CD6836949}"/>
    <dgm:cxn modelId="{04AA7DC2-74E8-403E-A514-6A8743934035}" type="presOf" srcId="{F121B56F-D1C5-4481-90EB-5FA35AF4BD21}" destId="{214B35AE-3118-4B5A-9A04-C238D6C98BAE}" srcOrd="0" destOrd="0" presId="urn:microsoft.com/office/officeart/2005/8/layout/default"/>
    <dgm:cxn modelId="{E3B281C5-B372-4BFD-9FCF-B0937132744C}" srcId="{6E8580AE-E165-4F25-A36B-FA38D31FA44B}" destId="{1BC9AACD-B2CB-4A24-BD79-9DD49B1EDC13}" srcOrd="22" destOrd="0" parTransId="{37038A3D-D90C-4B7C-A054-A0BB3E7E326A}" sibTransId="{45F5BFF4-A866-4D9E-988C-E831543DE539}"/>
    <dgm:cxn modelId="{F112BBC6-91EB-41D6-AB4C-DC4BCCF3C902}" type="presOf" srcId="{6DBC3CFB-DD88-43B1-9FBB-A1770CFC1780}" destId="{D6E8D79A-FF29-4CE3-B9FB-2B1D97395E7F}" srcOrd="0" destOrd="0" presId="urn:microsoft.com/office/officeart/2005/8/layout/default"/>
    <dgm:cxn modelId="{7C219BCB-58E0-49DD-BDA9-CF37BB520259}" srcId="{6E8580AE-E165-4F25-A36B-FA38D31FA44B}" destId="{C9E2024B-6F77-4688-A4EA-F05F96549450}" srcOrd="63" destOrd="0" parTransId="{0A244345-63D5-4C14-BC3A-4FBD036916BB}" sibTransId="{D3B57FF3-9D5B-4D2B-AA1B-46A0E1A02EC4}"/>
    <dgm:cxn modelId="{39CB20CD-29DD-4A96-93B4-612DF8ACD989}" srcId="{6E8580AE-E165-4F25-A36B-FA38D31FA44B}" destId="{CDBC6D1A-BD3E-439F-9EE2-32011CF8E004}" srcOrd="16" destOrd="0" parTransId="{86BC9476-0C88-45FC-B212-7D4B09B9C7AC}" sibTransId="{566728B4-67ED-40F5-8F49-31E359B7AFD5}"/>
    <dgm:cxn modelId="{A249F0CF-40ED-402B-8C93-23BAA45790B7}" srcId="{6E8580AE-E165-4F25-A36B-FA38D31FA44B}" destId="{3905686D-095B-4668-9159-8C02FF5FCA48}" srcOrd="12" destOrd="0" parTransId="{0916FA8C-8C3D-4111-8825-8854AAA07101}" sibTransId="{5E5BE654-FC96-431E-80B6-06B708C98438}"/>
    <dgm:cxn modelId="{68E44FD3-2AC8-4C03-903C-511E66D8A5A5}" type="presOf" srcId="{B2AEB964-AE9D-40F8-BF72-B2A59F90994D}" destId="{90A2521C-3FE3-4269-A414-E39378CC80D9}" srcOrd="0" destOrd="0" presId="urn:microsoft.com/office/officeart/2005/8/layout/default"/>
    <dgm:cxn modelId="{955155D4-E1DE-458C-8EB3-FA1958F59962}" srcId="{6E8580AE-E165-4F25-A36B-FA38D31FA44B}" destId="{020CEE43-317D-44E0-8453-73844EB5EA96}" srcOrd="42" destOrd="0" parTransId="{BF48FFB3-3A42-4698-BDCA-4DC201CEE3D1}" sibTransId="{48F3136E-15DE-42DC-8014-1FD4FFC691C6}"/>
    <dgm:cxn modelId="{7ABF24E1-8A33-451B-8811-858C13390C17}" srcId="{6E8580AE-E165-4F25-A36B-FA38D31FA44B}" destId="{9A283E5E-81FB-4A49-AC4E-B210CC2AFD2A}" srcOrd="15" destOrd="0" parTransId="{F864FE8D-37B9-4E43-8236-D4416FEC9A2B}" sibTransId="{BAB582FB-81F7-4625-8400-873B92CFD3D7}"/>
    <dgm:cxn modelId="{D7D8F3E1-79E7-43E1-89F3-CEA6A1193DEB}" srcId="{6E8580AE-E165-4F25-A36B-FA38D31FA44B}" destId="{5DA8C615-38DB-40B5-9445-1D5AE0056707}" srcOrd="45" destOrd="0" parTransId="{3F979939-A917-4BFB-B441-EBCBEFD1B628}" sibTransId="{C4C9F52A-A5B1-4AFA-B264-8A6D432ED656}"/>
    <dgm:cxn modelId="{8CC90BE4-A0CC-48C6-AA02-B3FA79E4826E}" srcId="{6E8580AE-E165-4F25-A36B-FA38D31FA44B}" destId="{9AD68664-CCE1-48EF-9FA3-1AD99F5D1F69}" srcOrd="2" destOrd="0" parTransId="{445AD4C8-6D06-4D44-A9FB-A5B26C73DA48}" sibTransId="{53DAC7B0-84AC-4568-A774-245859AE5835}"/>
    <dgm:cxn modelId="{69ED7EE9-D3E1-402B-B2A7-F179B5418432}" srcId="{6E8580AE-E165-4F25-A36B-FA38D31FA44B}" destId="{D1ABEE45-AD7A-4713-BB39-253542F7D75A}" srcOrd="44" destOrd="0" parTransId="{A551A923-1846-4FB4-BFFF-C55180B72F37}" sibTransId="{13486EEA-EE54-465A-A91C-002B3E76AEF0}"/>
    <dgm:cxn modelId="{4DB130EA-2127-4435-A006-F5CF33AC0DB7}" type="presOf" srcId="{333CCDF1-A395-415C-A990-F40472C9332E}" destId="{124086CA-BDD0-405E-B0D8-B9CD798E0E39}" srcOrd="0" destOrd="0" presId="urn:microsoft.com/office/officeart/2005/8/layout/default"/>
    <dgm:cxn modelId="{1F3DC8EA-2CBF-450D-B555-32F6032D36D9}" srcId="{6E8580AE-E165-4F25-A36B-FA38D31FA44B}" destId="{2C74EBAB-3ADE-490C-A6BA-3646554124A9}" srcOrd="38" destOrd="0" parTransId="{B02DA6CA-EAC4-4EB6-8AE0-AD763FB01841}" sibTransId="{46A9436B-19D5-4E56-AB16-54B7351B7154}"/>
    <dgm:cxn modelId="{5BE69AEB-A75A-4BA9-9D2E-F90870A89DF4}" type="presOf" srcId="{671BE9F7-4A0E-4589-B720-79465E4F795A}" destId="{CB637A15-C5EC-48E4-B323-6F07C2B36CF9}" srcOrd="0" destOrd="0" presId="urn:microsoft.com/office/officeart/2005/8/layout/default"/>
    <dgm:cxn modelId="{38EC34ED-EEA6-4B71-8C95-6A92C139711D}" type="presOf" srcId="{78A997BC-B0FD-4C2B-A687-6EC00ACE7D26}" destId="{7550D05B-C57B-4BF2-98A0-F6F938B15104}" srcOrd="0" destOrd="0" presId="urn:microsoft.com/office/officeart/2005/8/layout/default"/>
    <dgm:cxn modelId="{CF7D3CEF-C828-43E1-86AC-FD23D0862949}" srcId="{6E8580AE-E165-4F25-A36B-FA38D31FA44B}" destId="{BE6CA0EE-FCE6-4E22-B757-E3EF1F2B36E9}" srcOrd="26" destOrd="0" parTransId="{CED69913-4FD8-4AC0-855E-5B395547A37A}" sibTransId="{A87FC9C2-0E5F-47DE-83C0-2CE4C10DA972}"/>
    <dgm:cxn modelId="{C25A79F1-A985-4276-A8EE-720D7A4F235B}" srcId="{6E8580AE-E165-4F25-A36B-FA38D31FA44B}" destId="{5B3044D3-B89C-4050-A316-44B6957514E2}" srcOrd="67" destOrd="0" parTransId="{B575C77A-D9B8-4C49-8F87-EEFEFE2BDA57}" sibTransId="{671D0746-3BA6-41B0-94CD-DFE0E896A172}"/>
    <dgm:cxn modelId="{AA0689F1-F664-4CF7-A44C-3B2F1D0AE97E}" type="presOf" srcId="{D5513C0D-153B-4C93-8676-B0AD8979C8ED}" destId="{76E48D85-3967-40C6-96F6-AEF195D581BB}" srcOrd="0" destOrd="0" presId="urn:microsoft.com/office/officeart/2005/8/layout/default"/>
    <dgm:cxn modelId="{2A4F96F1-6834-47D3-990C-D4573290E041}" srcId="{6E8580AE-E165-4F25-A36B-FA38D31FA44B}" destId="{478D3228-6C64-4678-B16A-5612B6F5734A}" srcOrd="20" destOrd="0" parTransId="{3D22C837-4A40-4E2D-96B6-21F1FE87643A}" sibTransId="{4926CEA0-21F8-4895-A11C-8614EB7A0399}"/>
    <dgm:cxn modelId="{682BF3F1-FE03-49FF-965D-A919362656D0}" type="presOf" srcId="{DA0BF6BA-7855-4B08-9FAB-6C1938241745}" destId="{3D82AB19-164D-45B8-8EE3-A810134DD2FB}" srcOrd="0" destOrd="0" presId="urn:microsoft.com/office/officeart/2005/8/layout/default"/>
    <dgm:cxn modelId="{0AEB4BF3-CCA7-4D97-A7A1-043F879A1BB0}" type="presOf" srcId="{95FF326C-2A1B-41AD-A13B-B89CABA93DE9}" destId="{C2D1768A-268A-49F1-BAB1-AA3B1F30D377}" srcOrd="0" destOrd="0" presId="urn:microsoft.com/office/officeart/2005/8/layout/default"/>
    <dgm:cxn modelId="{A0756DF3-6AF9-4116-A69F-0DA5A9835AED}" srcId="{6E8580AE-E165-4F25-A36B-FA38D31FA44B}" destId="{C5771B4A-D290-4DC2-9C26-B59766806E17}" srcOrd="17" destOrd="0" parTransId="{C9FDC768-F192-49CF-B2ED-83E6D9D02F54}" sibTransId="{E774C2BE-CA5F-4BE2-9900-2AEAAF8855B3}"/>
    <dgm:cxn modelId="{3889EFF3-411C-46C0-9ED1-3259B37D1F0B}" type="presOf" srcId="{35D39FD4-0C06-4081-82FB-F6E9BA9AF83A}" destId="{DC2CCBAA-7686-49AD-84C0-DE92CF995049}" srcOrd="0" destOrd="0" presId="urn:microsoft.com/office/officeart/2005/8/layout/default"/>
    <dgm:cxn modelId="{713C73F5-637C-4B6E-B1E5-478D857C00AC}" type="presOf" srcId="{FC0499D9-6D38-4CE5-A523-8DCDA5AB2BD2}" destId="{D686C033-8C3D-4C2F-94C8-11EE097C088D}" srcOrd="0" destOrd="0" presId="urn:microsoft.com/office/officeart/2005/8/layout/default"/>
    <dgm:cxn modelId="{D2DDD4FA-9BFC-4510-A7BB-3847DFDE15A1}" srcId="{6E8580AE-E165-4F25-A36B-FA38D31FA44B}" destId="{78036449-3659-416C-99DA-7D8CC978B69B}" srcOrd="69" destOrd="0" parTransId="{FC98D35A-A9DB-43F1-AA10-214999D526C0}" sibTransId="{919F3A72-517B-4F48-8814-DD3664270CF6}"/>
    <dgm:cxn modelId="{6FC973FC-992D-4F4C-86B8-EBBA0E6FC3B8}" type="presOf" srcId="{8EDBA3CC-4E61-4A5E-B5ED-D210B28C2F30}" destId="{643B08A8-6B9B-49AD-ACA0-F8C530C35783}" srcOrd="0" destOrd="0" presId="urn:microsoft.com/office/officeart/2005/8/layout/default"/>
    <dgm:cxn modelId="{48A3C7FD-661E-4DB3-8D76-0D02009FEC2E}" type="presOf" srcId="{E613F751-AA7B-4426-A4EF-DCE649030A27}" destId="{7137E6A0-E010-4036-BB77-DAC821CA69C0}" srcOrd="0" destOrd="0" presId="urn:microsoft.com/office/officeart/2005/8/layout/default"/>
    <dgm:cxn modelId="{DBB0BDFE-CE39-4809-A77F-F5BB559ECEC4}" srcId="{6E8580AE-E165-4F25-A36B-FA38D31FA44B}" destId="{333CCDF1-A395-415C-A990-F40472C9332E}" srcOrd="24" destOrd="0" parTransId="{E1111FA7-B439-43B6-90DA-79F6173C4F44}" sibTransId="{5AE2D25C-4437-4618-A40F-696FA7DDA91E}"/>
    <dgm:cxn modelId="{DCCC2E96-56CD-400D-843C-45BBE18D1081}" type="presParOf" srcId="{A4E9B638-9193-4315-A599-122356AB04D9}" destId="{7550D05B-C57B-4BF2-98A0-F6F938B15104}" srcOrd="0" destOrd="0" presId="urn:microsoft.com/office/officeart/2005/8/layout/default"/>
    <dgm:cxn modelId="{26067ECC-DE31-4955-BEC2-FC224920C9E8}" type="presParOf" srcId="{A4E9B638-9193-4315-A599-122356AB04D9}" destId="{D32334C6-1354-42B8-884A-A5B00A403227}" srcOrd="1" destOrd="0" presId="urn:microsoft.com/office/officeart/2005/8/layout/default"/>
    <dgm:cxn modelId="{B8570BDD-46B9-4B66-8C79-E47165513081}" type="presParOf" srcId="{A4E9B638-9193-4315-A599-122356AB04D9}" destId="{BAC14D23-EC3E-4D27-9119-0F7040F92BC2}" srcOrd="2" destOrd="0" presId="urn:microsoft.com/office/officeart/2005/8/layout/default"/>
    <dgm:cxn modelId="{5CCBCAA2-AFA5-4C9E-81EF-D2C936489A84}" type="presParOf" srcId="{A4E9B638-9193-4315-A599-122356AB04D9}" destId="{5EFEDA37-524C-4DAC-8C78-8C58C7C0893A}" srcOrd="3" destOrd="0" presId="urn:microsoft.com/office/officeart/2005/8/layout/default"/>
    <dgm:cxn modelId="{47735247-BA2A-4EEC-A31E-EA39C10B168F}" type="presParOf" srcId="{A4E9B638-9193-4315-A599-122356AB04D9}" destId="{226C61D6-133E-4CD2-ADAC-A992243958F1}" srcOrd="4" destOrd="0" presId="urn:microsoft.com/office/officeart/2005/8/layout/default"/>
    <dgm:cxn modelId="{CF7121D2-DF99-4F63-993B-2C9D8153CF4B}" type="presParOf" srcId="{A4E9B638-9193-4315-A599-122356AB04D9}" destId="{F6BAAF2C-31C2-4FDC-81BE-AC36814AC3D5}" srcOrd="5" destOrd="0" presId="urn:microsoft.com/office/officeart/2005/8/layout/default"/>
    <dgm:cxn modelId="{68B3A533-BB54-415D-94B9-27CFA35CF5A4}" type="presParOf" srcId="{A4E9B638-9193-4315-A599-122356AB04D9}" destId="{DC2CCBAA-7686-49AD-84C0-DE92CF995049}" srcOrd="6" destOrd="0" presId="urn:microsoft.com/office/officeart/2005/8/layout/default"/>
    <dgm:cxn modelId="{B211DED4-94A9-4F87-81EF-8FC0C36335FA}" type="presParOf" srcId="{A4E9B638-9193-4315-A599-122356AB04D9}" destId="{810A970C-5D13-4AB1-A0D9-1514CB7E72ED}" srcOrd="7" destOrd="0" presId="urn:microsoft.com/office/officeart/2005/8/layout/default"/>
    <dgm:cxn modelId="{8757C35B-2821-4CF9-9CE3-65CAD4BC4460}" type="presParOf" srcId="{A4E9B638-9193-4315-A599-122356AB04D9}" destId="{04660390-1F6F-4E15-A3BA-C41120C6CA81}" srcOrd="8" destOrd="0" presId="urn:microsoft.com/office/officeart/2005/8/layout/default"/>
    <dgm:cxn modelId="{4A1B5073-7078-4812-8479-0A9C7D86D112}" type="presParOf" srcId="{A4E9B638-9193-4315-A599-122356AB04D9}" destId="{D4F32D2C-05FF-4135-8DEB-E6FE7E72BD2F}" srcOrd="9" destOrd="0" presId="urn:microsoft.com/office/officeart/2005/8/layout/default"/>
    <dgm:cxn modelId="{09844456-DE2E-4AB7-979A-0416B7F121F6}" type="presParOf" srcId="{A4E9B638-9193-4315-A599-122356AB04D9}" destId="{D0265832-2002-49A4-B24F-C826BBE7CD41}" srcOrd="10" destOrd="0" presId="urn:microsoft.com/office/officeart/2005/8/layout/default"/>
    <dgm:cxn modelId="{5EF4B8A3-CE61-4CF2-9B38-24FE658ABA31}" type="presParOf" srcId="{A4E9B638-9193-4315-A599-122356AB04D9}" destId="{377DC7C1-BA7C-468A-8923-286BA2AC3D99}" srcOrd="11" destOrd="0" presId="urn:microsoft.com/office/officeart/2005/8/layout/default"/>
    <dgm:cxn modelId="{3CE39961-1FDD-47D2-8744-2C8BB8DB09BB}" type="presParOf" srcId="{A4E9B638-9193-4315-A599-122356AB04D9}" destId="{7BE9C1ED-F9FA-4AF2-8A38-AD58AEEC2837}" srcOrd="12" destOrd="0" presId="urn:microsoft.com/office/officeart/2005/8/layout/default"/>
    <dgm:cxn modelId="{D0146CCC-8771-4648-A443-E69AE0FD223D}" type="presParOf" srcId="{A4E9B638-9193-4315-A599-122356AB04D9}" destId="{99AAC58F-A665-462D-A0A9-03194794BB57}" srcOrd="13" destOrd="0" presId="urn:microsoft.com/office/officeart/2005/8/layout/default"/>
    <dgm:cxn modelId="{2D5994FF-78E1-48B8-8BDA-BE5155C606F9}" type="presParOf" srcId="{A4E9B638-9193-4315-A599-122356AB04D9}" destId="{E95460B9-805F-4DB1-8075-1E44BC53110F}" srcOrd="14" destOrd="0" presId="urn:microsoft.com/office/officeart/2005/8/layout/default"/>
    <dgm:cxn modelId="{5018A6F3-6BE6-48DF-A0E2-792C66917B9F}" type="presParOf" srcId="{A4E9B638-9193-4315-A599-122356AB04D9}" destId="{DEDBE5C7-1EB8-4A3C-A4A0-784CEFDEDB53}" srcOrd="15" destOrd="0" presId="urn:microsoft.com/office/officeart/2005/8/layout/default"/>
    <dgm:cxn modelId="{D82A7C88-59B9-4D05-B03F-FAE9E422EDCF}" type="presParOf" srcId="{A4E9B638-9193-4315-A599-122356AB04D9}" destId="{4F6CD892-6851-4C7C-A75C-33622E98FAF1}" srcOrd="16" destOrd="0" presId="urn:microsoft.com/office/officeart/2005/8/layout/default"/>
    <dgm:cxn modelId="{FA6DEE99-F2D9-476B-B4B5-BC64F27A542D}" type="presParOf" srcId="{A4E9B638-9193-4315-A599-122356AB04D9}" destId="{B941C2AD-9260-46B0-8DA7-142633C961C1}" srcOrd="17" destOrd="0" presId="urn:microsoft.com/office/officeart/2005/8/layout/default"/>
    <dgm:cxn modelId="{13A8AE2B-0EA6-4696-9765-9C3237113FCC}" type="presParOf" srcId="{A4E9B638-9193-4315-A599-122356AB04D9}" destId="{E857D808-DD8F-4FB0-BDE0-ED444186DA03}" srcOrd="18" destOrd="0" presId="urn:microsoft.com/office/officeart/2005/8/layout/default"/>
    <dgm:cxn modelId="{DE74F27A-5E0E-4227-8F81-857AB386E4F4}" type="presParOf" srcId="{A4E9B638-9193-4315-A599-122356AB04D9}" destId="{40AF66FC-7551-4D2D-9BE2-019EB8DD3491}" srcOrd="19" destOrd="0" presId="urn:microsoft.com/office/officeart/2005/8/layout/default"/>
    <dgm:cxn modelId="{D3398A1C-F7CE-4E22-B6EE-EB75D7839A5B}" type="presParOf" srcId="{A4E9B638-9193-4315-A599-122356AB04D9}" destId="{B11170F2-9A50-423B-98B7-A28DBBCAA2AC}" srcOrd="20" destOrd="0" presId="urn:microsoft.com/office/officeart/2005/8/layout/default"/>
    <dgm:cxn modelId="{581ECE64-93E1-4EE6-A25F-3E288D78D8EF}" type="presParOf" srcId="{A4E9B638-9193-4315-A599-122356AB04D9}" destId="{05AC53CD-39BA-48B8-9353-6FE4ACB4537F}" srcOrd="21" destOrd="0" presId="urn:microsoft.com/office/officeart/2005/8/layout/default"/>
    <dgm:cxn modelId="{E60A4AA9-0408-4038-982F-7DCE9B07A4EA}" type="presParOf" srcId="{A4E9B638-9193-4315-A599-122356AB04D9}" destId="{DAC0B4A1-B345-4DDF-A5B9-03EB5EF8A696}" srcOrd="22" destOrd="0" presId="urn:microsoft.com/office/officeart/2005/8/layout/default"/>
    <dgm:cxn modelId="{C2CAFC0E-9379-4F3B-9A4D-A47969C47B84}" type="presParOf" srcId="{A4E9B638-9193-4315-A599-122356AB04D9}" destId="{FB157109-38DD-4A90-8F9C-80A223C51880}" srcOrd="23" destOrd="0" presId="urn:microsoft.com/office/officeart/2005/8/layout/default"/>
    <dgm:cxn modelId="{8925B86B-5FC0-4FFA-91CB-742B4C9391A7}" type="presParOf" srcId="{A4E9B638-9193-4315-A599-122356AB04D9}" destId="{D95507C2-94AB-4734-BAF7-8227B2AFD2A8}" srcOrd="24" destOrd="0" presId="urn:microsoft.com/office/officeart/2005/8/layout/default"/>
    <dgm:cxn modelId="{324DA2F4-27BC-437E-8327-1D4939F4A8C2}" type="presParOf" srcId="{A4E9B638-9193-4315-A599-122356AB04D9}" destId="{EFDD6827-27DF-445B-BF94-190FB175EC32}" srcOrd="25" destOrd="0" presId="urn:microsoft.com/office/officeart/2005/8/layout/default"/>
    <dgm:cxn modelId="{F8562825-FAA4-4FB4-BC62-9ED1600A040E}" type="presParOf" srcId="{A4E9B638-9193-4315-A599-122356AB04D9}" destId="{1F238430-D58B-40C6-BB37-2C3E5849C40B}" srcOrd="26" destOrd="0" presId="urn:microsoft.com/office/officeart/2005/8/layout/default"/>
    <dgm:cxn modelId="{D77F57AD-7E13-4DA7-97A7-6AC3AB25F2CB}" type="presParOf" srcId="{A4E9B638-9193-4315-A599-122356AB04D9}" destId="{C303A420-2681-418A-918F-AC2A2A36C756}" srcOrd="27" destOrd="0" presId="urn:microsoft.com/office/officeart/2005/8/layout/default"/>
    <dgm:cxn modelId="{B0C5C04E-C716-4992-BA2A-A724A05A403C}" type="presParOf" srcId="{A4E9B638-9193-4315-A599-122356AB04D9}" destId="{9E9777C7-B42F-4036-A534-333E7C36A482}" srcOrd="28" destOrd="0" presId="urn:microsoft.com/office/officeart/2005/8/layout/default"/>
    <dgm:cxn modelId="{1E3F9775-C611-45F8-8313-324C28A1A43C}" type="presParOf" srcId="{A4E9B638-9193-4315-A599-122356AB04D9}" destId="{B187FE3F-68B1-46A9-8C40-68DF5BCD967D}" srcOrd="29" destOrd="0" presId="urn:microsoft.com/office/officeart/2005/8/layout/default"/>
    <dgm:cxn modelId="{8AF7B3E8-F2B8-4CE7-B05E-EB1EDB9CD595}" type="presParOf" srcId="{A4E9B638-9193-4315-A599-122356AB04D9}" destId="{2B1D77B0-0EB7-4DD1-BD66-4727A0B01104}" srcOrd="30" destOrd="0" presId="urn:microsoft.com/office/officeart/2005/8/layout/default"/>
    <dgm:cxn modelId="{3EF440B3-8FAF-4412-8112-8D0CF1975FDA}" type="presParOf" srcId="{A4E9B638-9193-4315-A599-122356AB04D9}" destId="{9A419C02-7B0E-4042-A066-CFAF4847D5E5}" srcOrd="31" destOrd="0" presId="urn:microsoft.com/office/officeart/2005/8/layout/default"/>
    <dgm:cxn modelId="{4F59FCF4-BE53-4F93-A8AE-CC9C8FC3988F}" type="presParOf" srcId="{A4E9B638-9193-4315-A599-122356AB04D9}" destId="{9504D515-87BF-4517-8F45-1EDB2B33F4B1}" srcOrd="32" destOrd="0" presId="urn:microsoft.com/office/officeart/2005/8/layout/default"/>
    <dgm:cxn modelId="{F0F1DFEF-4E54-4873-9895-8434BB6E88D7}" type="presParOf" srcId="{A4E9B638-9193-4315-A599-122356AB04D9}" destId="{C1359203-A47A-4D3E-90FC-945DF3C9DFE2}" srcOrd="33" destOrd="0" presId="urn:microsoft.com/office/officeart/2005/8/layout/default"/>
    <dgm:cxn modelId="{C29BDCCF-9EDB-48FB-A3D5-8E2C77499C7B}" type="presParOf" srcId="{A4E9B638-9193-4315-A599-122356AB04D9}" destId="{9899F519-A68E-4A8C-8302-CC1D1DD6AB1E}" srcOrd="34" destOrd="0" presId="urn:microsoft.com/office/officeart/2005/8/layout/default"/>
    <dgm:cxn modelId="{FC1F1AE0-9B5A-435B-AE76-1AFF9162A3DC}" type="presParOf" srcId="{A4E9B638-9193-4315-A599-122356AB04D9}" destId="{D53628A0-EF9E-4A2A-BA14-6E7072CEF114}" srcOrd="35" destOrd="0" presId="urn:microsoft.com/office/officeart/2005/8/layout/default"/>
    <dgm:cxn modelId="{5B9F8BAA-CFD8-48E9-A677-19C37F3D4F2F}" type="presParOf" srcId="{A4E9B638-9193-4315-A599-122356AB04D9}" destId="{F021F536-9D7F-4947-AEEC-062A2B5D86C3}" srcOrd="36" destOrd="0" presId="urn:microsoft.com/office/officeart/2005/8/layout/default"/>
    <dgm:cxn modelId="{0CC69563-9398-4350-8111-A4E4A9BCD0B7}" type="presParOf" srcId="{A4E9B638-9193-4315-A599-122356AB04D9}" destId="{4B6D1E0A-C2B6-4106-BCC0-227C1A6D87BE}" srcOrd="37" destOrd="0" presId="urn:microsoft.com/office/officeart/2005/8/layout/default"/>
    <dgm:cxn modelId="{8384785D-5317-4F6B-9091-FBBCF032F0E8}" type="presParOf" srcId="{A4E9B638-9193-4315-A599-122356AB04D9}" destId="{214B35AE-3118-4B5A-9A04-C238D6C98BAE}" srcOrd="38" destOrd="0" presId="urn:microsoft.com/office/officeart/2005/8/layout/default"/>
    <dgm:cxn modelId="{B92C444A-0DA2-4A45-B8ED-8CCF2845D2CB}" type="presParOf" srcId="{A4E9B638-9193-4315-A599-122356AB04D9}" destId="{7206E429-077A-4785-91B0-DBE3A0322F82}" srcOrd="39" destOrd="0" presId="urn:microsoft.com/office/officeart/2005/8/layout/default"/>
    <dgm:cxn modelId="{33E515BF-BE7C-447D-8C2A-4519087D6FF2}" type="presParOf" srcId="{A4E9B638-9193-4315-A599-122356AB04D9}" destId="{CC785639-6B40-491D-A677-3465100F3D57}" srcOrd="40" destOrd="0" presId="urn:microsoft.com/office/officeart/2005/8/layout/default"/>
    <dgm:cxn modelId="{7BC7B635-7C5D-422F-B485-E4A26E6F6A95}" type="presParOf" srcId="{A4E9B638-9193-4315-A599-122356AB04D9}" destId="{0D854B7A-31EB-4F78-AB34-68CD88DF6EB0}" srcOrd="41" destOrd="0" presId="urn:microsoft.com/office/officeart/2005/8/layout/default"/>
    <dgm:cxn modelId="{535E2AA4-E47E-4BBE-B1D1-550D391F37C0}" type="presParOf" srcId="{A4E9B638-9193-4315-A599-122356AB04D9}" destId="{5D25242B-4349-4FB7-AAC9-B5E41858AFBB}" srcOrd="42" destOrd="0" presId="urn:microsoft.com/office/officeart/2005/8/layout/default"/>
    <dgm:cxn modelId="{E71E7C81-9AD1-4AAE-816B-AD02DE0897EC}" type="presParOf" srcId="{A4E9B638-9193-4315-A599-122356AB04D9}" destId="{0546CD20-C4E9-4176-BC40-4E0DFC327C2B}" srcOrd="43" destOrd="0" presId="urn:microsoft.com/office/officeart/2005/8/layout/default"/>
    <dgm:cxn modelId="{58BDF6C9-8365-405B-BF2B-C1B12F98EF94}" type="presParOf" srcId="{A4E9B638-9193-4315-A599-122356AB04D9}" destId="{2194D030-96BD-4E5B-8CE7-714CC8EE50C0}" srcOrd="44" destOrd="0" presId="urn:microsoft.com/office/officeart/2005/8/layout/default"/>
    <dgm:cxn modelId="{1F1B810B-93E1-419E-8171-63BEF744DEEA}" type="presParOf" srcId="{A4E9B638-9193-4315-A599-122356AB04D9}" destId="{A19185C5-803E-4F20-B8BF-76B1874DD326}" srcOrd="45" destOrd="0" presId="urn:microsoft.com/office/officeart/2005/8/layout/default"/>
    <dgm:cxn modelId="{34298238-FFF7-4AD0-AD4D-2D36C5ABDBEB}" type="presParOf" srcId="{A4E9B638-9193-4315-A599-122356AB04D9}" destId="{7137E6A0-E010-4036-BB77-DAC821CA69C0}" srcOrd="46" destOrd="0" presId="urn:microsoft.com/office/officeart/2005/8/layout/default"/>
    <dgm:cxn modelId="{EA37B083-6DAD-453E-8583-47674B746877}" type="presParOf" srcId="{A4E9B638-9193-4315-A599-122356AB04D9}" destId="{18D4027A-9B04-41B8-B264-F860ED6E3ACF}" srcOrd="47" destOrd="0" presId="urn:microsoft.com/office/officeart/2005/8/layout/default"/>
    <dgm:cxn modelId="{8470A18E-665C-42FB-BC58-6ABA701A6A99}" type="presParOf" srcId="{A4E9B638-9193-4315-A599-122356AB04D9}" destId="{124086CA-BDD0-405E-B0D8-B9CD798E0E39}" srcOrd="48" destOrd="0" presId="urn:microsoft.com/office/officeart/2005/8/layout/default"/>
    <dgm:cxn modelId="{8F552F3D-6863-4B54-A1FA-E65E5A6AE5F8}" type="presParOf" srcId="{A4E9B638-9193-4315-A599-122356AB04D9}" destId="{5A1E98A5-06ED-494B-8CFF-3052BEDC62B9}" srcOrd="49" destOrd="0" presId="urn:microsoft.com/office/officeart/2005/8/layout/default"/>
    <dgm:cxn modelId="{0F71CA35-29BF-433A-ABF9-2DF02BF79330}" type="presParOf" srcId="{A4E9B638-9193-4315-A599-122356AB04D9}" destId="{4308FFBF-619D-484B-A2C5-7B5FBD5802E5}" srcOrd="50" destOrd="0" presId="urn:microsoft.com/office/officeart/2005/8/layout/default"/>
    <dgm:cxn modelId="{3230737F-C292-4C22-9ACE-23AACC2501BD}" type="presParOf" srcId="{A4E9B638-9193-4315-A599-122356AB04D9}" destId="{0BDF3232-7792-4A95-8512-24005225CBCA}" srcOrd="51" destOrd="0" presId="urn:microsoft.com/office/officeart/2005/8/layout/default"/>
    <dgm:cxn modelId="{791C33FA-D392-4A68-9273-20B4903BB1BF}" type="presParOf" srcId="{A4E9B638-9193-4315-A599-122356AB04D9}" destId="{21996FE5-9303-478E-B8D4-9259ABF8EDAE}" srcOrd="52" destOrd="0" presId="urn:microsoft.com/office/officeart/2005/8/layout/default"/>
    <dgm:cxn modelId="{C0377128-1F31-41C9-ACF0-64460719628B}" type="presParOf" srcId="{A4E9B638-9193-4315-A599-122356AB04D9}" destId="{8DBDABC8-A668-4EB1-80D4-7EF36CE9EB20}" srcOrd="53" destOrd="0" presId="urn:microsoft.com/office/officeart/2005/8/layout/default"/>
    <dgm:cxn modelId="{1BF0DCFE-7937-43E5-AB69-3B83F976258A}" type="presParOf" srcId="{A4E9B638-9193-4315-A599-122356AB04D9}" destId="{C2D1768A-268A-49F1-BAB1-AA3B1F30D377}" srcOrd="54" destOrd="0" presId="urn:microsoft.com/office/officeart/2005/8/layout/default"/>
    <dgm:cxn modelId="{6CAC084E-570E-4F2E-B74D-C81631B3C8BE}" type="presParOf" srcId="{A4E9B638-9193-4315-A599-122356AB04D9}" destId="{1DE848F1-FBB0-4924-8F05-3885E9DFAEB7}" srcOrd="55" destOrd="0" presId="urn:microsoft.com/office/officeart/2005/8/layout/default"/>
    <dgm:cxn modelId="{C66C3FA1-1470-4CE7-B093-8CEBFE8C123F}" type="presParOf" srcId="{A4E9B638-9193-4315-A599-122356AB04D9}" destId="{94242A4F-C1CA-4466-BE8C-6A3D5FB53E37}" srcOrd="56" destOrd="0" presId="urn:microsoft.com/office/officeart/2005/8/layout/default"/>
    <dgm:cxn modelId="{62F7CD21-1AD4-4F9B-9C87-7B25ADEA26C4}" type="presParOf" srcId="{A4E9B638-9193-4315-A599-122356AB04D9}" destId="{5BE9D17C-B36D-4DE2-91B8-E63E85F7802A}" srcOrd="57" destOrd="0" presId="urn:microsoft.com/office/officeart/2005/8/layout/default"/>
    <dgm:cxn modelId="{51CF7E45-FA06-401D-958D-2DAB90B8234E}" type="presParOf" srcId="{A4E9B638-9193-4315-A599-122356AB04D9}" destId="{2436B8D6-5426-4287-B5A0-333E85D0C338}" srcOrd="58" destOrd="0" presId="urn:microsoft.com/office/officeart/2005/8/layout/default"/>
    <dgm:cxn modelId="{7884DC3F-05F6-49D5-A385-D54F49E7D373}" type="presParOf" srcId="{A4E9B638-9193-4315-A599-122356AB04D9}" destId="{3DF92AC1-C237-4883-9983-954F58608DCF}" srcOrd="59" destOrd="0" presId="urn:microsoft.com/office/officeart/2005/8/layout/default"/>
    <dgm:cxn modelId="{855D19FD-9779-41D6-BC11-82BE5016EAE5}" type="presParOf" srcId="{A4E9B638-9193-4315-A599-122356AB04D9}" destId="{2E10A710-F956-4BB4-BEC0-C92857D82D04}" srcOrd="60" destOrd="0" presId="urn:microsoft.com/office/officeart/2005/8/layout/default"/>
    <dgm:cxn modelId="{1F5DE594-C69F-438A-B715-1BEA4723CD6C}" type="presParOf" srcId="{A4E9B638-9193-4315-A599-122356AB04D9}" destId="{F7C36C0E-FF9E-4A61-9527-91D914A9655F}" srcOrd="61" destOrd="0" presId="urn:microsoft.com/office/officeart/2005/8/layout/default"/>
    <dgm:cxn modelId="{637F6117-10BC-480D-A22D-5E0D42C2BBDC}" type="presParOf" srcId="{A4E9B638-9193-4315-A599-122356AB04D9}" destId="{90A2521C-3FE3-4269-A414-E39378CC80D9}" srcOrd="62" destOrd="0" presId="urn:microsoft.com/office/officeart/2005/8/layout/default"/>
    <dgm:cxn modelId="{B3C501D1-1005-48D9-B8BC-6BB295451341}" type="presParOf" srcId="{A4E9B638-9193-4315-A599-122356AB04D9}" destId="{DAF43603-EBBB-43F9-902F-C7A7F2EF6FCE}" srcOrd="63" destOrd="0" presId="urn:microsoft.com/office/officeart/2005/8/layout/default"/>
    <dgm:cxn modelId="{EF640BF3-1518-4852-AB78-2B7A4D73881F}" type="presParOf" srcId="{A4E9B638-9193-4315-A599-122356AB04D9}" destId="{C775B822-113A-4680-9271-194958227B49}" srcOrd="64" destOrd="0" presId="urn:microsoft.com/office/officeart/2005/8/layout/default"/>
    <dgm:cxn modelId="{7620B781-643B-4C02-8FD7-0E62409A287B}" type="presParOf" srcId="{A4E9B638-9193-4315-A599-122356AB04D9}" destId="{D31AC2D5-CEDA-4F09-9BAD-6FCF6449677E}" srcOrd="65" destOrd="0" presId="urn:microsoft.com/office/officeart/2005/8/layout/default"/>
    <dgm:cxn modelId="{84366CC2-420D-4D55-B2B6-328430D8F4EB}" type="presParOf" srcId="{A4E9B638-9193-4315-A599-122356AB04D9}" destId="{FA9614EF-EB5B-4DEB-9FDC-9AA50130DC4A}" srcOrd="66" destOrd="0" presId="urn:microsoft.com/office/officeart/2005/8/layout/default"/>
    <dgm:cxn modelId="{5947E9CF-0AEF-4856-AAB6-004974E76D07}" type="presParOf" srcId="{A4E9B638-9193-4315-A599-122356AB04D9}" destId="{4590C8A5-AC06-4FD8-99E5-E703FF11CB8D}" srcOrd="67" destOrd="0" presId="urn:microsoft.com/office/officeart/2005/8/layout/default"/>
    <dgm:cxn modelId="{F47E7C8D-0994-43E0-87B3-CA5A31FD940C}" type="presParOf" srcId="{A4E9B638-9193-4315-A599-122356AB04D9}" destId="{3D82AB19-164D-45B8-8EE3-A810134DD2FB}" srcOrd="68" destOrd="0" presId="urn:microsoft.com/office/officeart/2005/8/layout/default"/>
    <dgm:cxn modelId="{1FE2FB4B-AFC4-4336-ACE4-C46F7960D50F}" type="presParOf" srcId="{A4E9B638-9193-4315-A599-122356AB04D9}" destId="{D8697AC2-C3EE-48FB-B492-E79DD59D8679}" srcOrd="69" destOrd="0" presId="urn:microsoft.com/office/officeart/2005/8/layout/default"/>
    <dgm:cxn modelId="{92D69EB0-475E-4EAC-B6C0-6A5B33734D62}" type="presParOf" srcId="{A4E9B638-9193-4315-A599-122356AB04D9}" destId="{A2626D42-2FE1-456E-AB12-0D43DEAFE7FD}" srcOrd="70" destOrd="0" presId="urn:microsoft.com/office/officeart/2005/8/layout/default"/>
    <dgm:cxn modelId="{21DB74C1-92A4-430F-8DA6-CA17036703D3}" type="presParOf" srcId="{A4E9B638-9193-4315-A599-122356AB04D9}" destId="{C10855E1-FF4D-4DFE-A137-347787EAC3F5}" srcOrd="71" destOrd="0" presId="urn:microsoft.com/office/officeart/2005/8/layout/default"/>
    <dgm:cxn modelId="{6C851FFD-C3E1-4739-9269-4270C85652CA}" type="presParOf" srcId="{A4E9B638-9193-4315-A599-122356AB04D9}" destId="{CFEF60EA-9362-443A-8FB0-B923DCF95379}" srcOrd="72" destOrd="0" presId="urn:microsoft.com/office/officeart/2005/8/layout/default"/>
    <dgm:cxn modelId="{B423CF19-E69A-4649-BE8B-F3168C6CF458}" type="presParOf" srcId="{A4E9B638-9193-4315-A599-122356AB04D9}" destId="{2B92DA55-63EE-48E8-A46C-BCA0E3F42D26}" srcOrd="73" destOrd="0" presId="urn:microsoft.com/office/officeart/2005/8/layout/default"/>
    <dgm:cxn modelId="{77FD6749-E40A-44C2-BC44-C5F7499B17B6}" type="presParOf" srcId="{A4E9B638-9193-4315-A599-122356AB04D9}" destId="{6BA9131F-DF2D-4385-B6D8-8438C22EE201}" srcOrd="74" destOrd="0" presId="urn:microsoft.com/office/officeart/2005/8/layout/default"/>
    <dgm:cxn modelId="{97FBFDE3-80E4-4CD1-AEE5-D7C4EB211019}" type="presParOf" srcId="{A4E9B638-9193-4315-A599-122356AB04D9}" destId="{D382EF35-4201-48F0-A7C4-5B6F0718C686}" srcOrd="75" destOrd="0" presId="urn:microsoft.com/office/officeart/2005/8/layout/default"/>
    <dgm:cxn modelId="{4FEE5CC5-8026-4D1A-BFCA-04338D374697}" type="presParOf" srcId="{A4E9B638-9193-4315-A599-122356AB04D9}" destId="{E39FA08C-8F04-4847-803E-A985A76077B2}" srcOrd="76" destOrd="0" presId="urn:microsoft.com/office/officeart/2005/8/layout/default"/>
    <dgm:cxn modelId="{77181C9E-C47F-453F-BA22-67AB5AC0AFF1}" type="presParOf" srcId="{A4E9B638-9193-4315-A599-122356AB04D9}" destId="{4E4750BA-F1D1-4760-BEE0-2F86DB560C70}" srcOrd="77" destOrd="0" presId="urn:microsoft.com/office/officeart/2005/8/layout/default"/>
    <dgm:cxn modelId="{58B10BE5-1510-46D9-A6B6-B86ADA04641D}" type="presParOf" srcId="{A4E9B638-9193-4315-A599-122356AB04D9}" destId="{20498EEC-D12B-46DA-A88D-D7DB1D97C899}" srcOrd="78" destOrd="0" presId="urn:microsoft.com/office/officeart/2005/8/layout/default"/>
    <dgm:cxn modelId="{4DAAD791-ABC1-402E-AA26-E0C4FAAB38C7}" type="presParOf" srcId="{A4E9B638-9193-4315-A599-122356AB04D9}" destId="{2C5CE376-4B22-41E0-8DB0-93A3CF1227A7}" srcOrd="79" destOrd="0" presId="urn:microsoft.com/office/officeart/2005/8/layout/default"/>
    <dgm:cxn modelId="{091A29DE-0012-408C-AEA1-A65EB0ECFA22}" type="presParOf" srcId="{A4E9B638-9193-4315-A599-122356AB04D9}" destId="{76E48D85-3967-40C6-96F6-AEF195D581BB}" srcOrd="80" destOrd="0" presId="urn:microsoft.com/office/officeart/2005/8/layout/default"/>
    <dgm:cxn modelId="{0049A007-D162-4C4E-8292-6BDB6C4A5BA7}" type="presParOf" srcId="{A4E9B638-9193-4315-A599-122356AB04D9}" destId="{B000B67E-4722-4E84-B8C2-4F62F16B6BE0}" srcOrd="81" destOrd="0" presId="urn:microsoft.com/office/officeart/2005/8/layout/default"/>
    <dgm:cxn modelId="{5619BE8D-296A-4266-BBE3-3101015EA2B9}" type="presParOf" srcId="{A4E9B638-9193-4315-A599-122356AB04D9}" destId="{2FE08B55-1C3E-48E1-949D-B7C4F33AA933}" srcOrd="82" destOrd="0" presId="urn:microsoft.com/office/officeart/2005/8/layout/default"/>
    <dgm:cxn modelId="{95160409-47BC-466C-9D8E-ACE49A7731CC}" type="presParOf" srcId="{A4E9B638-9193-4315-A599-122356AB04D9}" destId="{4CB50306-1716-477E-A513-B532CA4846CB}" srcOrd="83" destOrd="0" presId="urn:microsoft.com/office/officeart/2005/8/layout/default"/>
    <dgm:cxn modelId="{2394EF14-8918-4636-A9F9-0A7F945D80CF}" type="presParOf" srcId="{A4E9B638-9193-4315-A599-122356AB04D9}" destId="{D1969169-F9B2-49CE-A679-8F16EA8DBE2A}" srcOrd="84" destOrd="0" presId="urn:microsoft.com/office/officeart/2005/8/layout/default"/>
    <dgm:cxn modelId="{6EA7A786-0341-4EE3-8F1F-A1A2210B1789}" type="presParOf" srcId="{A4E9B638-9193-4315-A599-122356AB04D9}" destId="{0A7CBE7A-D430-4E21-88D9-96F9515759D2}" srcOrd="85" destOrd="0" presId="urn:microsoft.com/office/officeart/2005/8/layout/default"/>
    <dgm:cxn modelId="{3AF99142-66BA-4363-AFCB-228E241D822E}" type="presParOf" srcId="{A4E9B638-9193-4315-A599-122356AB04D9}" destId="{B8FB8041-9B5C-4583-B7F2-072C8E2578EF}" srcOrd="86" destOrd="0" presId="urn:microsoft.com/office/officeart/2005/8/layout/default"/>
    <dgm:cxn modelId="{8E96D75A-92B9-476C-9F8C-1F0643446097}" type="presParOf" srcId="{A4E9B638-9193-4315-A599-122356AB04D9}" destId="{A6D78DB6-0990-4696-9B3B-381E4508B4EF}" srcOrd="87" destOrd="0" presId="urn:microsoft.com/office/officeart/2005/8/layout/default"/>
    <dgm:cxn modelId="{8E8FA073-8BED-4622-9F92-6E1CF03FCE03}" type="presParOf" srcId="{A4E9B638-9193-4315-A599-122356AB04D9}" destId="{D70F901B-9B00-408F-B15A-8963D88D77EC}" srcOrd="88" destOrd="0" presId="urn:microsoft.com/office/officeart/2005/8/layout/default"/>
    <dgm:cxn modelId="{B7FF5016-D164-4B64-82FD-9C35AE56A784}" type="presParOf" srcId="{A4E9B638-9193-4315-A599-122356AB04D9}" destId="{CA50BB0F-40A7-499B-907A-E2277D9BD093}" srcOrd="89" destOrd="0" presId="urn:microsoft.com/office/officeart/2005/8/layout/default"/>
    <dgm:cxn modelId="{D4527D58-BB9C-4607-B68A-B6ACE6D00C91}" type="presParOf" srcId="{A4E9B638-9193-4315-A599-122356AB04D9}" destId="{738E53BC-B4B2-4740-9C57-0B897AB4D3FA}" srcOrd="90" destOrd="0" presId="urn:microsoft.com/office/officeart/2005/8/layout/default"/>
    <dgm:cxn modelId="{C6504669-7691-4B86-A0E3-FDFA59406BDD}" type="presParOf" srcId="{A4E9B638-9193-4315-A599-122356AB04D9}" destId="{1756D137-3051-4D5A-8EE9-9C5E974A9991}" srcOrd="91" destOrd="0" presId="urn:microsoft.com/office/officeart/2005/8/layout/default"/>
    <dgm:cxn modelId="{3B73454E-39D3-47C3-AFB4-865565E3BD4B}" type="presParOf" srcId="{A4E9B638-9193-4315-A599-122356AB04D9}" destId="{FB4AD733-A329-420C-8FB6-947234A3DF38}" srcOrd="92" destOrd="0" presId="urn:microsoft.com/office/officeart/2005/8/layout/default"/>
    <dgm:cxn modelId="{9E715662-8F2E-4409-B82F-BA375B290F9D}" type="presParOf" srcId="{A4E9B638-9193-4315-A599-122356AB04D9}" destId="{52A1ACEC-6AB3-4161-B4A0-1F17EE598649}" srcOrd="93" destOrd="0" presId="urn:microsoft.com/office/officeart/2005/8/layout/default"/>
    <dgm:cxn modelId="{8021F2B7-882B-4220-8BC4-14D3CFB215FF}" type="presParOf" srcId="{A4E9B638-9193-4315-A599-122356AB04D9}" destId="{52F17298-644C-4330-B56E-F7E56C04E2E3}" srcOrd="94" destOrd="0" presId="urn:microsoft.com/office/officeart/2005/8/layout/default"/>
    <dgm:cxn modelId="{06B79F64-8544-45B3-A265-39DD33F9441B}" type="presParOf" srcId="{A4E9B638-9193-4315-A599-122356AB04D9}" destId="{E824692C-1605-45CA-897A-D9F3DD834693}" srcOrd="95" destOrd="0" presId="urn:microsoft.com/office/officeart/2005/8/layout/default"/>
    <dgm:cxn modelId="{95E52EB6-3C6C-4F7B-9E86-C86842B67D28}" type="presParOf" srcId="{A4E9B638-9193-4315-A599-122356AB04D9}" destId="{CF0E64E4-84A6-47A4-8045-0D0A29961723}" srcOrd="96" destOrd="0" presId="urn:microsoft.com/office/officeart/2005/8/layout/default"/>
    <dgm:cxn modelId="{222537E4-F868-4882-B19B-B8C0F5B084E6}" type="presParOf" srcId="{A4E9B638-9193-4315-A599-122356AB04D9}" destId="{B6545CFA-0064-43FA-8785-F87BEFF0BED3}" srcOrd="97" destOrd="0" presId="urn:microsoft.com/office/officeart/2005/8/layout/default"/>
    <dgm:cxn modelId="{5092E553-398B-4866-AA20-88438505219A}" type="presParOf" srcId="{A4E9B638-9193-4315-A599-122356AB04D9}" destId="{4A09B1E8-F4F7-4953-B4BD-684614482B17}" srcOrd="98" destOrd="0" presId="urn:microsoft.com/office/officeart/2005/8/layout/default"/>
    <dgm:cxn modelId="{0FF09C9F-318E-45EB-B2FC-4A578418E301}" type="presParOf" srcId="{A4E9B638-9193-4315-A599-122356AB04D9}" destId="{E2E63BEE-F583-4543-AC5B-CAE33683ED87}" srcOrd="99" destOrd="0" presId="urn:microsoft.com/office/officeart/2005/8/layout/default"/>
    <dgm:cxn modelId="{512C1D57-C287-48BB-9006-286563DDAB48}" type="presParOf" srcId="{A4E9B638-9193-4315-A599-122356AB04D9}" destId="{527D6F5F-C6E1-4F03-A1E2-5AC0204646BF}" srcOrd="100" destOrd="0" presId="urn:microsoft.com/office/officeart/2005/8/layout/default"/>
    <dgm:cxn modelId="{E344AC9C-8C66-4318-B2F6-4C31EF12FC31}" type="presParOf" srcId="{A4E9B638-9193-4315-A599-122356AB04D9}" destId="{925A8F3E-4FF7-4593-91F3-889A6930F915}" srcOrd="101" destOrd="0" presId="urn:microsoft.com/office/officeart/2005/8/layout/default"/>
    <dgm:cxn modelId="{B32E11CA-F602-4062-8E51-1107DEF7B6FC}" type="presParOf" srcId="{A4E9B638-9193-4315-A599-122356AB04D9}" destId="{33E222AE-323D-48B6-B67D-70B375CD07BA}" srcOrd="102" destOrd="0" presId="urn:microsoft.com/office/officeart/2005/8/layout/default"/>
    <dgm:cxn modelId="{674897C2-2B1D-4A0A-AECC-CCDA4758E5AC}" type="presParOf" srcId="{A4E9B638-9193-4315-A599-122356AB04D9}" destId="{492F0EC6-ECC1-4D0D-B737-8B0BC67F991C}" srcOrd="103" destOrd="0" presId="urn:microsoft.com/office/officeart/2005/8/layout/default"/>
    <dgm:cxn modelId="{0C99A6F4-9D53-4A4C-A4DB-335F534F6445}" type="presParOf" srcId="{A4E9B638-9193-4315-A599-122356AB04D9}" destId="{768ED1B1-620E-4ED9-A85B-37AC2578EBAE}" srcOrd="104" destOrd="0" presId="urn:microsoft.com/office/officeart/2005/8/layout/default"/>
    <dgm:cxn modelId="{1D3AB75C-CD97-4E3F-A5D7-A7E7F2B4B05D}" type="presParOf" srcId="{A4E9B638-9193-4315-A599-122356AB04D9}" destId="{78A46C75-02D2-4E0E-BA07-A091BE48E3F3}" srcOrd="105" destOrd="0" presId="urn:microsoft.com/office/officeart/2005/8/layout/default"/>
    <dgm:cxn modelId="{D6CB7280-25C9-42E7-8A40-67705ACB525C}" type="presParOf" srcId="{A4E9B638-9193-4315-A599-122356AB04D9}" destId="{6CBD385A-459A-4F51-8A96-4CAAE9BA3166}" srcOrd="106" destOrd="0" presId="urn:microsoft.com/office/officeart/2005/8/layout/default"/>
    <dgm:cxn modelId="{00EE556E-6D1F-47D9-A28A-9DA90BA24092}" type="presParOf" srcId="{A4E9B638-9193-4315-A599-122356AB04D9}" destId="{776087E9-BF14-46F0-A398-16A1E6EFC52B}" srcOrd="107" destOrd="0" presId="urn:microsoft.com/office/officeart/2005/8/layout/default"/>
    <dgm:cxn modelId="{C22B6794-A26E-4CBC-93D3-F75146361B4C}" type="presParOf" srcId="{A4E9B638-9193-4315-A599-122356AB04D9}" destId="{403A81FB-5102-4E47-B294-8362DE9FDBA9}" srcOrd="108" destOrd="0" presId="urn:microsoft.com/office/officeart/2005/8/layout/default"/>
    <dgm:cxn modelId="{9F37E1EA-0DE6-4A80-A66E-5CAD0B59DF6C}" type="presParOf" srcId="{A4E9B638-9193-4315-A599-122356AB04D9}" destId="{E8173634-303E-431B-A843-607AE381B530}" srcOrd="109" destOrd="0" presId="urn:microsoft.com/office/officeart/2005/8/layout/default"/>
    <dgm:cxn modelId="{82EDA04F-4E7D-4E09-A670-DAF24E27A456}" type="presParOf" srcId="{A4E9B638-9193-4315-A599-122356AB04D9}" destId="{6D9F30BF-2AF8-4A4F-9405-7024E9D9DF88}" srcOrd="110" destOrd="0" presId="urn:microsoft.com/office/officeart/2005/8/layout/default"/>
    <dgm:cxn modelId="{7FCB9E5E-50BD-4A0F-8C05-AEFD3CEFE62B}" type="presParOf" srcId="{A4E9B638-9193-4315-A599-122356AB04D9}" destId="{3574665D-118B-4562-9536-3957E81EBB55}" srcOrd="111" destOrd="0" presId="urn:microsoft.com/office/officeart/2005/8/layout/default"/>
    <dgm:cxn modelId="{4D1FA883-2883-445A-A370-89C2C1FCA04D}" type="presParOf" srcId="{A4E9B638-9193-4315-A599-122356AB04D9}" destId="{578EF391-1438-42DA-8C7C-9964979863CB}" srcOrd="112" destOrd="0" presId="urn:microsoft.com/office/officeart/2005/8/layout/default"/>
    <dgm:cxn modelId="{B630ABEA-DB4C-4BB4-BD36-760BCA8CD595}" type="presParOf" srcId="{A4E9B638-9193-4315-A599-122356AB04D9}" destId="{8EA58A0A-B792-4337-956D-1432C007A975}" srcOrd="113" destOrd="0" presId="urn:microsoft.com/office/officeart/2005/8/layout/default"/>
    <dgm:cxn modelId="{9A1DB195-4573-482B-8705-9E6399E32655}" type="presParOf" srcId="{A4E9B638-9193-4315-A599-122356AB04D9}" destId="{D6E8D79A-FF29-4CE3-B9FB-2B1D97395E7F}" srcOrd="114" destOrd="0" presId="urn:microsoft.com/office/officeart/2005/8/layout/default"/>
    <dgm:cxn modelId="{E80556C5-FA9F-4D18-8583-DD67F6EE9343}" type="presParOf" srcId="{A4E9B638-9193-4315-A599-122356AB04D9}" destId="{074B0F8B-79A3-42B3-A088-30F50E37875B}" srcOrd="115" destOrd="0" presId="urn:microsoft.com/office/officeart/2005/8/layout/default"/>
    <dgm:cxn modelId="{28842EEE-E171-4403-A4DA-76FE7B60B0B4}" type="presParOf" srcId="{A4E9B638-9193-4315-A599-122356AB04D9}" destId="{E4A88F59-2DE7-4632-9B5D-1A06F43D2536}" srcOrd="116" destOrd="0" presId="urn:microsoft.com/office/officeart/2005/8/layout/default"/>
    <dgm:cxn modelId="{9BEABA2F-5479-44EA-8EF7-0582BD2F7EFA}" type="presParOf" srcId="{A4E9B638-9193-4315-A599-122356AB04D9}" destId="{38DC9DED-61D9-4F86-B788-ACE1A033C71C}" srcOrd="117" destOrd="0" presId="urn:microsoft.com/office/officeart/2005/8/layout/default"/>
    <dgm:cxn modelId="{06FBF6F3-0085-4F6D-AC3E-6F98024522F3}" type="presParOf" srcId="{A4E9B638-9193-4315-A599-122356AB04D9}" destId="{C6E26300-686D-4EDC-B105-02AE7D59ACD5}" srcOrd="118" destOrd="0" presId="urn:microsoft.com/office/officeart/2005/8/layout/default"/>
    <dgm:cxn modelId="{18A6CAC9-8972-48EE-8E5D-3E46DFE13FCF}" type="presParOf" srcId="{A4E9B638-9193-4315-A599-122356AB04D9}" destId="{EE588416-1695-4843-8A77-C599FDA47340}" srcOrd="119" destOrd="0" presId="urn:microsoft.com/office/officeart/2005/8/layout/default"/>
    <dgm:cxn modelId="{6CD1DAAC-369F-4A33-95FA-6B1ADFA7F9CB}" type="presParOf" srcId="{A4E9B638-9193-4315-A599-122356AB04D9}" destId="{A98EC4C9-0187-4586-A962-2600099AC0D7}" srcOrd="120" destOrd="0" presId="urn:microsoft.com/office/officeart/2005/8/layout/default"/>
    <dgm:cxn modelId="{F6A9F615-7C21-443B-AF58-1725DA064F4C}" type="presParOf" srcId="{A4E9B638-9193-4315-A599-122356AB04D9}" destId="{E6FF2C29-BB8B-49A4-A8A3-DB2A9D13F27E}" srcOrd="121" destOrd="0" presId="urn:microsoft.com/office/officeart/2005/8/layout/default"/>
    <dgm:cxn modelId="{E13B23AD-EE1F-4AD9-95B4-E62C745001EE}" type="presParOf" srcId="{A4E9B638-9193-4315-A599-122356AB04D9}" destId="{B5EE1AEB-C1BD-4DE8-A906-0A633C634EA1}" srcOrd="122" destOrd="0" presId="urn:microsoft.com/office/officeart/2005/8/layout/default"/>
    <dgm:cxn modelId="{A117FD0D-5D2C-475A-A7EE-23A846148364}" type="presParOf" srcId="{A4E9B638-9193-4315-A599-122356AB04D9}" destId="{C2023875-0596-49EC-BA57-5E205B0A100E}" srcOrd="123" destOrd="0" presId="urn:microsoft.com/office/officeart/2005/8/layout/default"/>
    <dgm:cxn modelId="{AB7698C8-8773-452F-A795-40CCCF54D878}" type="presParOf" srcId="{A4E9B638-9193-4315-A599-122356AB04D9}" destId="{643B08A8-6B9B-49AD-ACA0-F8C530C35783}" srcOrd="124" destOrd="0" presId="urn:microsoft.com/office/officeart/2005/8/layout/default"/>
    <dgm:cxn modelId="{438C0D83-5DCA-41F1-8592-0C25FF8B8589}" type="presParOf" srcId="{A4E9B638-9193-4315-A599-122356AB04D9}" destId="{543A835C-389F-4942-B656-0A2D2E5566B0}" srcOrd="125" destOrd="0" presId="urn:microsoft.com/office/officeart/2005/8/layout/default"/>
    <dgm:cxn modelId="{ECCC8AC9-CD1A-4FE6-920A-0E847FC26F87}" type="presParOf" srcId="{A4E9B638-9193-4315-A599-122356AB04D9}" destId="{90CB0ED9-63EF-4F6F-828D-A3B09D30E63B}" srcOrd="126" destOrd="0" presId="urn:microsoft.com/office/officeart/2005/8/layout/default"/>
    <dgm:cxn modelId="{0BDDC766-AC17-46AC-9CCD-814001E74FD9}" type="presParOf" srcId="{A4E9B638-9193-4315-A599-122356AB04D9}" destId="{06FBBACB-CECC-4485-982C-A87E2C121B64}" srcOrd="127" destOrd="0" presId="urn:microsoft.com/office/officeart/2005/8/layout/default"/>
    <dgm:cxn modelId="{C4F4E96C-C658-40B5-AB18-D0AA5C78D2DE}" type="presParOf" srcId="{A4E9B638-9193-4315-A599-122356AB04D9}" destId="{3FE3ACB3-2D81-4BE7-BEE6-849D65285799}" srcOrd="128" destOrd="0" presId="urn:microsoft.com/office/officeart/2005/8/layout/default"/>
    <dgm:cxn modelId="{4599BEDB-5807-4059-9063-F790E7BAD37C}" type="presParOf" srcId="{A4E9B638-9193-4315-A599-122356AB04D9}" destId="{99DBF72D-D8C6-40D5-B63C-D4798C0498E1}" srcOrd="129" destOrd="0" presId="urn:microsoft.com/office/officeart/2005/8/layout/default"/>
    <dgm:cxn modelId="{7935D9E0-922A-4B76-AB75-7F0357FA28B6}" type="presParOf" srcId="{A4E9B638-9193-4315-A599-122356AB04D9}" destId="{E21BE902-8239-49DC-BB54-FE2FC920F8FB}" srcOrd="130" destOrd="0" presId="urn:microsoft.com/office/officeart/2005/8/layout/default"/>
    <dgm:cxn modelId="{66B633A1-FDAC-4F11-8773-3A00E14BF7DA}" type="presParOf" srcId="{A4E9B638-9193-4315-A599-122356AB04D9}" destId="{BB4E6F9F-01B8-4752-A07B-F04AA59537CC}" srcOrd="131" destOrd="0" presId="urn:microsoft.com/office/officeart/2005/8/layout/default"/>
    <dgm:cxn modelId="{CD7AC15A-0A96-43C7-B718-A9470D00C4B2}" type="presParOf" srcId="{A4E9B638-9193-4315-A599-122356AB04D9}" destId="{D686C033-8C3D-4C2F-94C8-11EE097C088D}" srcOrd="132" destOrd="0" presId="urn:microsoft.com/office/officeart/2005/8/layout/default"/>
    <dgm:cxn modelId="{E2BC6752-DEEA-47CB-AAFB-E5418ADE742F}" type="presParOf" srcId="{A4E9B638-9193-4315-A599-122356AB04D9}" destId="{2AE6FD8C-DE47-4F59-96F3-F328713B3A0A}" srcOrd="133" destOrd="0" presId="urn:microsoft.com/office/officeart/2005/8/layout/default"/>
    <dgm:cxn modelId="{4D3BAC0E-2D7C-4328-B32A-1E6B7849E5A7}" type="presParOf" srcId="{A4E9B638-9193-4315-A599-122356AB04D9}" destId="{34939C68-520A-469B-A989-F515FF673DF0}" srcOrd="134" destOrd="0" presId="urn:microsoft.com/office/officeart/2005/8/layout/default"/>
    <dgm:cxn modelId="{61426DE9-C0B0-4E18-B40F-FC97E14FA07E}" type="presParOf" srcId="{A4E9B638-9193-4315-A599-122356AB04D9}" destId="{22ED291A-F8AA-4021-9CD0-321EA3E33642}" srcOrd="135" destOrd="0" presId="urn:microsoft.com/office/officeart/2005/8/layout/default"/>
    <dgm:cxn modelId="{D8064008-62AD-4DDD-B319-D4288B914E52}" type="presParOf" srcId="{A4E9B638-9193-4315-A599-122356AB04D9}" destId="{CB637A15-C5EC-48E4-B323-6F07C2B36CF9}" srcOrd="136" destOrd="0" presId="urn:microsoft.com/office/officeart/2005/8/layout/default"/>
    <dgm:cxn modelId="{D99D49B9-4A74-4C45-8AAD-63ED1AFE3D5F}" type="presParOf" srcId="{A4E9B638-9193-4315-A599-122356AB04D9}" destId="{07CA3755-3FC5-4032-8247-C1A136435E7E}" srcOrd="137" destOrd="0" presId="urn:microsoft.com/office/officeart/2005/8/layout/default"/>
    <dgm:cxn modelId="{A42F4E19-9485-4E46-8F51-C881DE0EA06A}" type="presParOf" srcId="{A4E9B638-9193-4315-A599-122356AB04D9}" destId="{09D01077-5EED-4403-9B80-C88AA82785D4}" srcOrd="138"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F3CAE342-9CAC-4892-98B4-EF695D43CC7B}">
      <dgm:prSet phldrT="[Text]"/>
      <dgm:spPr>
        <a:noFill/>
      </dgm:spPr>
      <dgm:t>
        <a:bodyPr/>
        <a:lstStyle/>
        <a:p>
          <a:r>
            <a:rPr lang="en-US" dirty="0"/>
            <a:t>Anesthesia</a:t>
          </a:r>
        </a:p>
      </dgm:t>
    </dgm:pt>
    <dgm:pt modelId="{738B744A-4289-4641-8F9E-1AD519745116}" type="sibTrans" cxnId="{F59C8E93-58C8-4285-942B-AC3075DCB22A}">
      <dgm:prSet/>
      <dgm:spPr/>
      <dgm:t>
        <a:bodyPr/>
        <a:lstStyle/>
        <a:p>
          <a:endParaRPr lang="en-US"/>
        </a:p>
      </dgm:t>
    </dgm:pt>
    <dgm:pt modelId="{846B8B3F-6B92-4AC8-85F6-49F94AC75C7B}" type="parTrans" cxnId="{F59C8E93-58C8-4285-942B-AC3075DCB22A}">
      <dgm:prSet/>
      <dgm:spPr/>
      <dgm:t>
        <a:bodyPr/>
        <a:lstStyle/>
        <a:p>
          <a:endParaRPr lang="en-US"/>
        </a:p>
      </dgm:t>
    </dgm:pt>
    <dgm:pt modelId="{35D39FD4-0C06-4081-82FB-F6E9BA9AF83A}">
      <dgm:prSet phldrT="[Text]"/>
      <dgm:spPr>
        <a:solidFill>
          <a:srgbClr val="FBE6BB"/>
        </a:solidFill>
      </dgm:spPr>
      <dgm:t>
        <a:bodyPr/>
        <a:lstStyle/>
        <a:p>
          <a:r>
            <a:rPr lang="en-US" dirty="0"/>
            <a:t>Allergies &amp; Intolerances</a:t>
          </a:r>
        </a:p>
      </dgm:t>
    </dgm:pt>
    <dgm:pt modelId="{6D59DB65-93E6-4C1A-8518-3B2502942632}" type="sibTrans" cxnId="{F49DAE14-F6D9-40FB-8C52-99DFA862DB65}">
      <dgm:prSet/>
      <dgm:spPr/>
      <dgm:t>
        <a:bodyPr/>
        <a:lstStyle/>
        <a:p>
          <a:endParaRPr lang="en-US"/>
        </a:p>
      </dgm:t>
    </dgm:pt>
    <dgm:pt modelId="{D40E5A18-C0D9-4CD7-9D6D-3475ECCF0F45}" type="parTrans" cxnId="{F49DAE14-F6D9-40FB-8C52-99DFA862DB65}">
      <dgm:prSet/>
      <dgm:spPr/>
      <dgm:t>
        <a:bodyPr/>
        <a:lstStyle/>
        <a:p>
          <a:endParaRPr lang="en-US"/>
        </a:p>
      </dgm:t>
    </dgm:pt>
    <dgm:pt modelId="{9AD68664-CCE1-48EF-9FA3-1AD99F5D1F69}">
      <dgm:prSet phldrT="[Text]"/>
      <dgm:spPr>
        <a:noFill/>
      </dgm:spPr>
      <dgm:t>
        <a:bodyPr/>
        <a:lstStyle/>
        <a:p>
          <a:r>
            <a:rPr lang="en-US" dirty="0"/>
            <a:t>Advance directive</a:t>
          </a:r>
        </a:p>
      </dgm:t>
    </dgm:pt>
    <dgm:pt modelId="{53DAC7B0-84AC-4568-A774-245859AE5835}" type="sibTrans" cxnId="{8CC90BE4-A0CC-48C6-AA02-B3FA79E4826E}">
      <dgm:prSet/>
      <dgm:spPr/>
      <dgm:t>
        <a:bodyPr/>
        <a:lstStyle/>
        <a:p>
          <a:endParaRPr lang="en-US"/>
        </a:p>
      </dgm:t>
    </dgm:pt>
    <dgm:pt modelId="{445AD4C8-6D06-4D44-A9FB-A5B26C73DA48}" type="parTrans" cxnId="{8CC90BE4-A0CC-48C6-AA02-B3FA79E4826E}">
      <dgm:prSet/>
      <dgm:spPr/>
      <dgm:t>
        <a:bodyPr/>
        <a:lstStyle/>
        <a:p>
          <a:endParaRPr lang="en-US"/>
        </a:p>
      </dgm:t>
    </dgm:pt>
    <dgm:pt modelId="{AD80C871-9479-4BFE-9B9A-0E61DEE0D50C}">
      <dgm:prSet phldrT="[Text]"/>
      <dgm:spPr>
        <a:noFill/>
      </dgm:spPr>
      <dgm:t>
        <a:bodyPr/>
        <a:lstStyle/>
        <a:p>
          <a:r>
            <a:rPr lang="en-US" dirty="0"/>
            <a:t>Admission Meds</a:t>
          </a:r>
        </a:p>
      </dgm:t>
    </dgm:pt>
    <dgm:pt modelId="{AB9F0FD6-07B1-475D-B4E2-9878B459C8BB}" type="sibTrans" cxnId="{C5F54C8C-A52D-4A29-9849-BE3A66CAA9FF}">
      <dgm:prSet/>
      <dgm:spPr/>
      <dgm:t>
        <a:bodyPr/>
        <a:lstStyle/>
        <a:p>
          <a:endParaRPr lang="en-US"/>
        </a:p>
      </dgm:t>
    </dgm:pt>
    <dgm:pt modelId="{593F7D68-60C8-42D8-8FBE-D61B73E09B65}" type="parTrans" cxnId="{C5F54C8C-A52D-4A29-9849-BE3A66CAA9FF}">
      <dgm:prSet/>
      <dgm:spPr/>
      <dgm:t>
        <a:bodyPr/>
        <a:lstStyle/>
        <a:p>
          <a:endParaRPr lang="en-US"/>
        </a:p>
      </dgm:t>
    </dgm:pt>
    <dgm:pt modelId="{78A997BC-B0FD-4C2B-A687-6EC00ACE7D26}">
      <dgm:prSet phldrT="[Text]"/>
      <dgm:spPr>
        <a:noFill/>
      </dgm:spPr>
      <dgm:t>
        <a:bodyPr/>
        <a:lstStyle/>
        <a:p>
          <a:r>
            <a:rPr lang="en-US" dirty="0"/>
            <a:t>Admission Diagnosis</a:t>
          </a:r>
        </a:p>
      </dgm:t>
    </dgm:pt>
    <dgm:pt modelId="{33134F14-DC25-4CB1-A227-B230A8EA1243}" type="sibTrans" cxnId="{60BA0087-F1B3-4FA6-84BB-FA4D1279E374}">
      <dgm:prSet/>
      <dgm:spPr/>
      <dgm:t>
        <a:bodyPr/>
        <a:lstStyle/>
        <a:p>
          <a:endParaRPr lang="en-US"/>
        </a:p>
      </dgm:t>
    </dgm:pt>
    <dgm:pt modelId="{BB789232-E3B0-463E-9FB1-973C3105B2A0}" type="parTrans" cxnId="{60BA0087-F1B3-4FA6-84BB-FA4D1279E374}">
      <dgm:prSet/>
      <dgm:spPr/>
      <dgm:t>
        <a:bodyPr/>
        <a:lstStyle/>
        <a:p>
          <a:endParaRPr lang="en-US"/>
        </a:p>
      </dgm:t>
    </dgm:pt>
    <dgm:pt modelId="{C9DCADAC-16E3-4670-AE44-4203628257BA}">
      <dgm:prSet/>
      <dgm:spPr>
        <a:noFill/>
      </dgm:spPr>
      <dgm:t>
        <a:bodyPr/>
        <a:lstStyle/>
        <a:p>
          <a:r>
            <a:rPr lang="en-US" dirty="0"/>
            <a:t>Assessment &amp; Plan</a:t>
          </a:r>
        </a:p>
      </dgm:t>
    </dgm:pt>
    <dgm:pt modelId="{A3F9924D-2C37-4C90-AC1C-B72C36C59826}" type="parTrans" cxnId="{BCEF7758-9C4E-49B0-AD26-6EE294279FF5}">
      <dgm:prSet/>
      <dgm:spPr/>
      <dgm:t>
        <a:bodyPr/>
        <a:lstStyle/>
        <a:p>
          <a:endParaRPr lang="en-US"/>
        </a:p>
      </dgm:t>
    </dgm:pt>
    <dgm:pt modelId="{D58CF003-1E00-48BB-9658-55666B279B00}" type="sibTrans" cxnId="{BCEF7758-9C4E-49B0-AD26-6EE294279FF5}">
      <dgm:prSet/>
      <dgm:spPr/>
      <dgm:t>
        <a:bodyPr/>
        <a:lstStyle/>
        <a:p>
          <a:endParaRPr lang="en-US"/>
        </a:p>
      </dgm:t>
    </dgm:pt>
    <dgm:pt modelId="{67195ECB-7FD0-4104-96C2-8781EB673704}">
      <dgm:prSet/>
      <dgm:spPr>
        <a:noFill/>
      </dgm:spPr>
      <dgm:t>
        <a:bodyPr/>
        <a:lstStyle/>
        <a:p>
          <a:r>
            <a:rPr lang="en-US" dirty="0"/>
            <a:t>Assessment</a:t>
          </a:r>
        </a:p>
      </dgm:t>
    </dgm:pt>
    <dgm:pt modelId="{D9FA1001-711F-4D1B-A351-9C377BE764E8}" type="parTrans" cxnId="{F2CF2099-F503-4C95-A4E1-57119ABAD0D4}">
      <dgm:prSet/>
      <dgm:spPr/>
      <dgm:t>
        <a:bodyPr/>
        <a:lstStyle/>
        <a:p>
          <a:endParaRPr lang="en-US"/>
        </a:p>
      </dgm:t>
    </dgm:pt>
    <dgm:pt modelId="{12A1CCA6-4F29-469E-A501-FF8FA8AC5E6B}" type="sibTrans" cxnId="{F2CF2099-F503-4C95-A4E1-57119ABAD0D4}">
      <dgm:prSet/>
      <dgm:spPr/>
      <dgm:t>
        <a:bodyPr/>
        <a:lstStyle/>
        <a:p>
          <a:endParaRPr lang="en-US"/>
        </a:p>
      </dgm:t>
    </dgm:pt>
    <dgm:pt modelId="{3C5CB645-0504-4740-B7BE-B4E676E24224}">
      <dgm:prSet/>
      <dgm:spPr>
        <a:solidFill>
          <a:srgbClr val="FBE6BB"/>
        </a:solidFill>
      </dgm:spPr>
      <dgm:t>
        <a:bodyPr/>
        <a:lstStyle/>
        <a:p>
          <a:r>
            <a:rPr lang="en-US" dirty="0"/>
            <a:t>Chief Complaint Reason for Visit</a:t>
          </a:r>
        </a:p>
      </dgm:t>
    </dgm:pt>
    <dgm:pt modelId="{74CE469F-3980-4B51-AF2C-237C5338EC73}" type="parTrans" cxnId="{F5F9A657-83A6-4891-BCF9-BA3892C3D6C9}">
      <dgm:prSet/>
      <dgm:spPr/>
      <dgm:t>
        <a:bodyPr/>
        <a:lstStyle/>
        <a:p>
          <a:endParaRPr lang="en-US"/>
        </a:p>
      </dgm:t>
    </dgm:pt>
    <dgm:pt modelId="{8A74DDDC-AA5D-485F-BF55-D62E68BC0106}" type="sibTrans" cxnId="{F5F9A657-83A6-4891-BCF9-BA3892C3D6C9}">
      <dgm:prSet/>
      <dgm:spPr/>
      <dgm:t>
        <a:bodyPr/>
        <a:lstStyle/>
        <a:p>
          <a:endParaRPr lang="en-US"/>
        </a:p>
      </dgm:t>
    </dgm:pt>
    <dgm:pt modelId="{00F18BA4-AEDE-4583-B87F-1CFF0C1963BE}">
      <dgm:prSet/>
      <dgm:spPr>
        <a:solidFill>
          <a:srgbClr val="FBE6BB"/>
        </a:solidFill>
      </dgm:spPr>
      <dgm:t>
        <a:bodyPr/>
        <a:lstStyle/>
        <a:p>
          <a:r>
            <a:rPr lang="en-US" dirty="0"/>
            <a:t>Chief Complaint</a:t>
          </a:r>
        </a:p>
      </dgm:t>
    </dgm:pt>
    <dgm:pt modelId="{741D84DD-A496-430C-B819-D97EF57117A9}" type="parTrans" cxnId="{7402C18B-9A42-43C3-BC94-BB30F9F2DE58}">
      <dgm:prSet/>
      <dgm:spPr/>
      <dgm:t>
        <a:bodyPr/>
        <a:lstStyle/>
        <a:p>
          <a:endParaRPr lang="en-US"/>
        </a:p>
      </dgm:t>
    </dgm:pt>
    <dgm:pt modelId="{220AC6AF-F2BC-4DFE-A355-B83DCB28A0A6}" type="sibTrans" cxnId="{7402C18B-9A42-43C3-BC94-BB30F9F2DE58}">
      <dgm:prSet/>
      <dgm:spPr/>
      <dgm:t>
        <a:bodyPr/>
        <a:lstStyle/>
        <a:p>
          <a:endParaRPr lang="en-US"/>
        </a:p>
      </dgm:t>
    </dgm:pt>
    <dgm:pt modelId="{5C5A79F6-3BA7-480F-B134-DB302E8CE802}">
      <dgm:prSet/>
      <dgm:spPr>
        <a:noFill/>
      </dgm:spPr>
      <dgm:t>
        <a:bodyPr/>
        <a:lstStyle/>
        <a:p>
          <a:r>
            <a:rPr lang="en-US" dirty="0"/>
            <a:t>Complications</a:t>
          </a:r>
        </a:p>
      </dgm:t>
    </dgm:pt>
    <dgm:pt modelId="{719B657D-E028-45D9-ADF5-2CE27F7440FB}" type="parTrans" cxnId="{B10E797D-CE7C-4430-A43D-EA5EC195C044}">
      <dgm:prSet/>
      <dgm:spPr/>
      <dgm:t>
        <a:bodyPr/>
        <a:lstStyle/>
        <a:p>
          <a:endParaRPr lang="en-US"/>
        </a:p>
      </dgm:t>
    </dgm:pt>
    <dgm:pt modelId="{088636FB-45FA-4F73-832A-99A08B0479A8}" type="sibTrans" cxnId="{B10E797D-CE7C-4430-A43D-EA5EC195C044}">
      <dgm:prSet/>
      <dgm:spPr/>
      <dgm:t>
        <a:bodyPr/>
        <a:lstStyle/>
        <a:p>
          <a:endParaRPr lang="en-US"/>
        </a:p>
      </dgm:t>
    </dgm:pt>
    <dgm:pt modelId="{082D0266-9B43-4958-BB0E-31602CFAB5B0}">
      <dgm:prSet/>
      <dgm:spPr>
        <a:noFill/>
      </dgm:spPr>
      <dgm:t>
        <a:bodyPr/>
        <a:lstStyle/>
        <a:p>
          <a:r>
            <a:rPr lang="en-US" dirty="0"/>
            <a:t>Course of Care</a:t>
          </a:r>
        </a:p>
      </dgm:t>
    </dgm:pt>
    <dgm:pt modelId="{250722A4-61F1-4C3E-8EBC-EF616F54FF0D}" type="parTrans" cxnId="{38270502-BE43-4CB3-B8D1-8F0EE9DE6649}">
      <dgm:prSet/>
      <dgm:spPr/>
      <dgm:t>
        <a:bodyPr/>
        <a:lstStyle/>
        <a:p>
          <a:endParaRPr lang="en-US"/>
        </a:p>
      </dgm:t>
    </dgm:pt>
    <dgm:pt modelId="{F0ADE4E8-B8C2-46BC-A158-F8B665C44C9A}" type="sibTrans" cxnId="{38270502-BE43-4CB3-B8D1-8F0EE9DE6649}">
      <dgm:prSet/>
      <dgm:spPr/>
      <dgm:t>
        <a:bodyPr/>
        <a:lstStyle/>
        <a:p>
          <a:endParaRPr lang="en-US"/>
        </a:p>
      </dgm:t>
    </dgm:pt>
    <dgm:pt modelId="{8C4223E5-9326-4839-96FC-62501E1AAC73}">
      <dgm:prSet/>
      <dgm:spPr>
        <a:noFill/>
      </dgm:spPr>
      <dgm:t>
        <a:bodyPr/>
        <a:lstStyle/>
        <a:p>
          <a:r>
            <a:rPr lang="en-US" dirty="0"/>
            <a:t>DICOM Object Catalog</a:t>
          </a:r>
        </a:p>
      </dgm:t>
    </dgm:pt>
    <dgm:pt modelId="{EDF196A4-5173-407B-84E4-D867C0E97497}" type="parTrans" cxnId="{703363BD-F579-4A26-A9BF-45BC05756E82}">
      <dgm:prSet/>
      <dgm:spPr/>
      <dgm:t>
        <a:bodyPr/>
        <a:lstStyle/>
        <a:p>
          <a:endParaRPr lang="en-US"/>
        </a:p>
      </dgm:t>
    </dgm:pt>
    <dgm:pt modelId="{F04CEC04-1771-4213-BBF5-8C3B58A292B8}" type="sibTrans" cxnId="{703363BD-F579-4A26-A9BF-45BC05756E82}">
      <dgm:prSet/>
      <dgm:spPr/>
      <dgm:t>
        <a:bodyPr/>
        <a:lstStyle/>
        <a:p>
          <a:endParaRPr lang="en-US"/>
        </a:p>
      </dgm:t>
    </dgm:pt>
    <dgm:pt modelId="{3905686D-095B-4668-9159-8C02FF5FCA48}">
      <dgm:prSet/>
      <dgm:spPr>
        <a:noFill/>
      </dgm:spPr>
      <dgm:t>
        <a:bodyPr/>
        <a:lstStyle/>
        <a:p>
          <a:r>
            <a:rPr lang="en-US" dirty="0"/>
            <a:t>Discharge Diagnosis</a:t>
          </a:r>
        </a:p>
      </dgm:t>
    </dgm:pt>
    <dgm:pt modelId="{0916FA8C-8C3D-4111-8825-8854AAA07101}" type="parTrans" cxnId="{A249F0CF-40ED-402B-8C93-23BAA45790B7}">
      <dgm:prSet/>
      <dgm:spPr/>
      <dgm:t>
        <a:bodyPr/>
        <a:lstStyle/>
        <a:p>
          <a:endParaRPr lang="en-US"/>
        </a:p>
      </dgm:t>
    </dgm:pt>
    <dgm:pt modelId="{5E5BE654-FC96-431E-80B6-06B708C98438}" type="sibTrans" cxnId="{A249F0CF-40ED-402B-8C93-23BAA45790B7}">
      <dgm:prSet/>
      <dgm:spPr/>
      <dgm:t>
        <a:bodyPr/>
        <a:lstStyle/>
        <a:p>
          <a:endParaRPr lang="en-US"/>
        </a:p>
      </dgm:t>
    </dgm:pt>
    <dgm:pt modelId="{6B504477-A0A4-4E10-8773-C4830FEDC86E}">
      <dgm:prSet/>
      <dgm:spPr>
        <a:noFill/>
      </dgm:spPr>
      <dgm:t>
        <a:bodyPr/>
        <a:lstStyle/>
        <a:p>
          <a:r>
            <a:rPr lang="en-US" dirty="0"/>
            <a:t>Discharge Diet</a:t>
          </a:r>
        </a:p>
      </dgm:t>
    </dgm:pt>
    <dgm:pt modelId="{547B4ED4-C029-4A01-8DDE-33D59C27C418}" type="parTrans" cxnId="{5B046EA8-28A3-4CB2-B8E0-3C67ABEBE947}">
      <dgm:prSet/>
      <dgm:spPr/>
      <dgm:t>
        <a:bodyPr/>
        <a:lstStyle/>
        <a:p>
          <a:endParaRPr lang="en-US"/>
        </a:p>
      </dgm:t>
    </dgm:pt>
    <dgm:pt modelId="{11772780-24C2-408D-B10A-122975AA211A}" type="sibTrans" cxnId="{5B046EA8-28A3-4CB2-B8E0-3C67ABEBE947}">
      <dgm:prSet/>
      <dgm:spPr/>
      <dgm:t>
        <a:bodyPr/>
        <a:lstStyle/>
        <a:p>
          <a:endParaRPr lang="en-US"/>
        </a:p>
      </dgm:t>
    </dgm:pt>
    <dgm:pt modelId="{5133ABF2-A2C0-491D-9C6E-B65AB7ED4F8C}">
      <dgm:prSet/>
      <dgm:spPr>
        <a:noFill/>
      </dgm:spPr>
      <dgm:t>
        <a:bodyPr/>
        <a:lstStyle/>
        <a:p>
          <a:r>
            <a:rPr lang="en-US" dirty="0"/>
            <a:t>Discharge Medications</a:t>
          </a:r>
        </a:p>
      </dgm:t>
    </dgm:pt>
    <dgm:pt modelId="{4AB6827F-925A-46E2-9A5D-0D07D99C0DEE}" type="parTrans" cxnId="{310DB46E-04B2-4C11-B683-B0BBF647B6D4}">
      <dgm:prSet/>
      <dgm:spPr/>
      <dgm:t>
        <a:bodyPr/>
        <a:lstStyle/>
        <a:p>
          <a:endParaRPr lang="en-US"/>
        </a:p>
      </dgm:t>
    </dgm:pt>
    <dgm:pt modelId="{2BEEA19F-B162-4611-9531-9064399B86D9}" type="sibTrans" cxnId="{310DB46E-04B2-4C11-B683-B0BBF647B6D4}">
      <dgm:prSet/>
      <dgm:spPr/>
      <dgm:t>
        <a:bodyPr/>
        <a:lstStyle/>
        <a:p>
          <a:endParaRPr lang="en-US"/>
        </a:p>
      </dgm:t>
    </dgm:pt>
    <dgm:pt modelId="{9A283E5E-81FB-4A49-AC4E-B210CC2AFD2A}">
      <dgm:prSet/>
      <dgm:spPr>
        <a:noFill/>
      </dgm:spPr>
      <dgm:t>
        <a:bodyPr/>
        <a:lstStyle/>
        <a:p>
          <a:r>
            <a:rPr lang="en-US" dirty="0"/>
            <a:t>Encounters</a:t>
          </a:r>
        </a:p>
      </dgm:t>
    </dgm:pt>
    <dgm:pt modelId="{F864FE8D-37B9-4E43-8236-D4416FEC9A2B}" type="parTrans" cxnId="{7ABF24E1-8A33-451B-8811-858C13390C17}">
      <dgm:prSet/>
      <dgm:spPr/>
      <dgm:t>
        <a:bodyPr/>
        <a:lstStyle/>
        <a:p>
          <a:endParaRPr lang="en-US"/>
        </a:p>
      </dgm:t>
    </dgm:pt>
    <dgm:pt modelId="{BAB582FB-81F7-4625-8400-873B92CFD3D7}" type="sibTrans" cxnId="{7ABF24E1-8A33-451B-8811-858C13390C17}">
      <dgm:prSet/>
      <dgm:spPr/>
      <dgm:t>
        <a:bodyPr/>
        <a:lstStyle/>
        <a:p>
          <a:endParaRPr lang="en-US"/>
        </a:p>
      </dgm:t>
    </dgm:pt>
    <dgm:pt modelId="{CDBC6D1A-BD3E-439F-9EE2-32011CF8E004}">
      <dgm:prSet/>
      <dgm:spPr>
        <a:solidFill>
          <a:srgbClr val="FBE6BB"/>
        </a:solidFill>
      </dgm:spPr>
      <dgm:t>
        <a:bodyPr/>
        <a:lstStyle/>
        <a:p>
          <a:r>
            <a:rPr lang="en-US" dirty="0"/>
            <a:t>Family History</a:t>
          </a:r>
        </a:p>
      </dgm:t>
    </dgm:pt>
    <dgm:pt modelId="{86BC9476-0C88-45FC-B212-7D4B09B9C7AC}" type="parTrans" cxnId="{39CB20CD-29DD-4A96-93B4-612DF8ACD989}">
      <dgm:prSet/>
      <dgm:spPr/>
      <dgm:t>
        <a:bodyPr/>
        <a:lstStyle/>
        <a:p>
          <a:endParaRPr lang="en-US"/>
        </a:p>
      </dgm:t>
    </dgm:pt>
    <dgm:pt modelId="{566728B4-67ED-40F5-8F49-31E359B7AFD5}" type="sibTrans" cxnId="{39CB20CD-29DD-4A96-93B4-612DF8ACD989}">
      <dgm:prSet/>
      <dgm:spPr/>
      <dgm:t>
        <a:bodyPr/>
        <a:lstStyle/>
        <a:p>
          <a:endParaRPr lang="en-US"/>
        </a:p>
      </dgm:t>
    </dgm:pt>
    <dgm:pt modelId="{C5771B4A-D290-4DC2-9C26-B59766806E17}">
      <dgm:prSet/>
      <dgm:spPr>
        <a:noFill/>
      </dgm:spPr>
      <dgm:t>
        <a:bodyPr/>
        <a:lstStyle/>
        <a:p>
          <a:r>
            <a:rPr lang="en-US" dirty="0"/>
            <a:t>Fetus Subject Context</a:t>
          </a:r>
        </a:p>
      </dgm:t>
    </dgm:pt>
    <dgm:pt modelId="{C9FDC768-F192-49CF-B2ED-83E6D9D02F54}" type="parTrans" cxnId="{A0756DF3-6AF9-4116-A69F-0DA5A9835AED}">
      <dgm:prSet/>
      <dgm:spPr/>
      <dgm:t>
        <a:bodyPr/>
        <a:lstStyle/>
        <a:p>
          <a:endParaRPr lang="en-US"/>
        </a:p>
      </dgm:t>
    </dgm:pt>
    <dgm:pt modelId="{E774C2BE-CA5F-4BE2-9900-2AEAAF8855B3}" type="sibTrans" cxnId="{A0756DF3-6AF9-4116-A69F-0DA5A9835AED}">
      <dgm:prSet/>
      <dgm:spPr/>
      <dgm:t>
        <a:bodyPr/>
        <a:lstStyle/>
        <a:p>
          <a:endParaRPr lang="en-US"/>
        </a:p>
      </dgm:t>
    </dgm:pt>
    <dgm:pt modelId="{0CA4F111-AFF4-4B94-B672-3902EC78934E}">
      <dgm:prSet/>
      <dgm:spPr>
        <a:noFill/>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no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a:noFill/>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B02DF036-0642-4A44-A9E4-78AECA259025}">
      <dgm:prSet/>
      <dgm:spPr>
        <a:noFill/>
      </dgm:spPr>
      <dgm:t>
        <a:bodyPr/>
        <a:lstStyle/>
        <a:p>
          <a:r>
            <a:rPr lang="en-US" dirty="0"/>
            <a:t>Goals</a:t>
          </a:r>
        </a:p>
      </dgm:t>
    </dgm:pt>
    <dgm:pt modelId="{C971F310-53AC-414C-8DA5-EEEFC78709F7}" type="parTrans" cxnId="{270A7297-D768-448C-946E-583F55D13C46}">
      <dgm:prSet/>
      <dgm:spPr/>
      <dgm:t>
        <a:bodyPr/>
        <a:lstStyle/>
        <a:p>
          <a:endParaRPr lang="en-US"/>
        </a:p>
      </dgm:t>
    </dgm:pt>
    <dgm:pt modelId="{D4540305-033C-4F13-90FD-F799DE8F9156}" type="sibTrans" cxnId="{270A7297-D768-448C-946E-583F55D13C46}">
      <dgm:prSet/>
      <dgm:spPr/>
      <dgm:t>
        <a:bodyPr/>
        <a:lstStyle/>
        <a:p>
          <a:endParaRPr lang="en-US"/>
        </a:p>
      </dgm:t>
    </dgm:pt>
    <dgm:pt modelId="{1BC9AACD-B2CB-4A24-BD79-9DD49B1EDC13}">
      <dgm:prSet/>
      <dgm:spPr>
        <a:solidFill>
          <a:srgbClr val="FBE6BB"/>
        </a:solidFill>
      </dgm:spPr>
      <dgm:t>
        <a:bodyPr/>
        <a:lstStyle/>
        <a:p>
          <a:r>
            <a:rPr lang="en-US" dirty="0"/>
            <a:t>Health Concerns</a:t>
          </a:r>
        </a:p>
      </dgm:t>
    </dgm:pt>
    <dgm:pt modelId="{37038A3D-D90C-4B7C-A054-A0BB3E7E326A}" type="parTrans" cxnId="{E3B281C5-B372-4BFD-9FCF-B0937132744C}">
      <dgm:prSet/>
      <dgm:spPr/>
      <dgm:t>
        <a:bodyPr/>
        <a:lstStyle/>
        <a:p>
          <a:endParaRPr lang="en-US"/>
        </a:p>
      </dgm:t>
    </dgm:pt>
    <dgm:pt modelId="{45F5BFF4-A866-4D9E-988C-E831543DE539}" type="sibTrans" cxnId="{E3B281C5-B372-4BFD-9FCF-B0937132744C}">
      <dgm:prSet/>
      <dgm:spPr/>
      <dgm:t>
        <a:bodyPr/>
        <a:lstStyle/>
        <a:p>
          <a:endParaRPr lang="en-US"/>
        </a:p>
      </dgm:t>
    </dgm:pt>
    <dgm:pt modelId="{E613F751-AA7B-4426-A4EF-DCE649030A27}">
      <dgm:prSet/>
      <dgm:spPr>
        <a:noFill/>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33CCDF1-A395-415C-A990-F40472C9332E}">
      <dgm:prSet/>
      <dgm:spPr>
        <a:solidFill>
          <a:srgbClr val="FBE6BB"/>
        </a:solidFill>
      </dgm:spPr>
      <dgm:t>
        <a:bodyPr/>
        <a:lstStyle/>
        <a:p>
          <a:r>
            <a:rPr lang="en-US" dirty="0"/>
            <a:t>History Past Illness</a:t>
          </a:r>
        </a:p>
      </dgm:t>
    </dgm:pt>
    <dgm:pt modelId="{E1111FA7-B439-43B6-90DA-79F6173C4F44}" type="parTrans" cxnId="{DBB0BDFE-CE39-4809-A77F-F5BB559ECEC4}">
      <dgm:prSet/>
      <dgm:spPr/>
      <dgm:t>
        <a:bodyPr/>
        <a:lstStyle/>
        <a:p>
          <a:endParaRPr lang="en-US"/>
        </a:p>
      </dgm:t>
    </dgm:pt>
    <dgm:pt modelId="{5AE2D25C-4437-4618-A40F-696FA7DDA91E}" type="sibTrans" cxnId="{DBB0BDFE-CE39-4809-A77F-F5BB559ECEC4}">
      <dgm:prSet/>
      <dgm:spPr/>
      <dgm:t>
        <a:bodyPr/>
        <a:lstStyle/>
        <a:p>
          <a:endParaRPr lang="en-US"/>
        </a:p>
      </dgm:t>
    </dgm:pt>
    <dgm:pt modelId="{BE6CA0EE-FCE6-4E22-B757-E3EF1F2B36E9}">
      <dgm:prSet/>
      <dgm:spPr>
        <a:noFill/>
      </dgm:spPr>
      <dgm:t>
        <a:bodyPr/>
        <a:lstStyle/>
        <a:p>
          <a:r>
            <a:rPr lang="en-US" dirty="0"/>
            <a:t>Hospital Consultations</a:t>
          </a:r>
        </a:p>
      </dgm:t>
    </dgm:pt>
    <dgm:pt modelId="{CED69913-4FD8-4AC0-855E-5B395547A37A}" type="parTrans" cxnId="{CF7D3CEF-C828-43E1-86AC-FD23D0862949}">
      <dgm:prSet/>
      <dgm:spPr/>
      <dgm:t>
        <a:bodyPr/>
        <a:lstStyle/>
        <a:p>
          <a:endParaRPr lang="en-US"/>
        </a:p>
      </dgm:t>
    </dgm:pt>
    <dgm:pt modelId="{A87FC9C2-0E5F-47DE-83C0-2CE4C10DA972}" type="sibTrans" cxnId="{CF7D3CEF-C828-43E1-86AC-FD23D0862949}">
      <dgm:prSet/>
      <dgm:spPr/>
      <dgm:t>
        <a:bodyPr/>
        <a:lstStyle/>
        <a:p>
          <a:endParaRPr lang="en-US"/>
        </a:p>
      </dgm:t>
    </dgm:pt>
    <dgm:pt modelId="{95FF326C-2A1B-41AD-A13B-B89CABA93DE9}">
      <dgm:prSet/>
      <dgm:spPr>
        <a:noFill/>
      </dgm:spPr>
      <dgm:t>
        <a:bodyPr/>
        <a:lstStyle/>
        <a:p>
          <a:r>
            <a:rPr lang="en-US" dirty="0"/>
            <a:t>Hospital Course</a:t>
          </a:r>
        </a:p>
      </dgm:t>
    </dgm:pt>
    <dgm:pt modelId="{6161FA5E-6235-48F5-9607-A2B65BA67B4E}" type="parTrans" cxnId="{719AFD92-5D07-4767-8E5C-C9AB6A66EC4E}">
      <dgm:prSet/>
      <dgm:spPr/>
      <dgm:t>
        <a:bodyPr/>
        <a:lstStyle/>
        <a:p>
          <a:endParaRPr lang="en-US"/>
        </a:p>
      </dgm:t>
    </dgm:pt>
    <dgm:pt modelId="{F73221CA-3EBD-4A59-B400-90D608857E5E}" type="sibTrans" cxnId="{719AFD92-5D07-4767-8E5C-C9AB6A66EC4E}">
      <dgm:prSet/>
      <dgm:spPr/>
      <dgm:t>
        <a:bodyPr/>
        <a:lstStyle/>
        <a:p>
          <a:endParaRPr lang="en-US"/>
        </a:p>
      </dgm:t>
    </dgm:pt>
    <dgm:pt modelId="{81FAE441-B25A-49CD-A5D4-1CB47F3B1EE7}">
      <dgm:prSet/>
      <dgm:spPr>
        <a:noFill/>
      </dgm:spPr>
      <dgm:t>
        <a:bodyPr/>
        <a:lstStyle/>
        <a:p>
          <a:r>
            <a:rPr lang="en-US" dirty="0"/>
            <a:t>Hospital Discharge Instructions</a:t>
          </a:r>
        </a:p>
      </dgm:t>
    </dgm:pt>
    <dgm:pt modelId="{3601B499-241C-44E6-9AE6-C54498907BAE}" type="parTrans" cxnId="{FEDDDAA3-0CF8-4E57-9073-130C8E515A95}">
      <dgm:prSet/>
      <dgm:spPr/>
      <dgm:t>
        <a:bodyPr/>
        <a:lstStyle/>
        <a:p>
          <a:endParaRPr lang="en-US"/>
        </a:p>
      </dgm:t>
    </dgm:pt>
    <dgm:pt modelId="{74400870-5CF7-474D-AA7F-586C02F7B0A5}" type="sibTrans" cxnId="{FEDDDAA3-0CF8-4E57-9073-130C8E515A95}">
      <dgm:prSet/>
      <dgm:spPr/>
      <dgm:t>
        <a:bodyPr/>
        <a:lstStyle/>
        <a:p>
          <a:endParaRPr lang="en-US"/>
        </a:p>
      </dgm:t>
    </dgm:pt>
    <dgm:pt modelId="{2F3CDDC7-552B-4DE8-9872-516B28FABA06}">
      <dgm:prSet/>
      <dgm:spPr>
        <a:noFill/>
      </dgm:spPr>
      <dgm:t>
        <a:bodyPr/>
        <a:lstStyle/>
        <a:p>
          <a:r>
            <a:rPr lang="en-US" dirty="0"/>
            <a:t>Hospital Discharge Physical</a:t>
          </a:r>
        </a:p>
      </dgm:t>
    </dgm:pt>
    <dgm:pt modelId="{742E916A-EBEA-4AD5-81B3-52D10E79DC2B}" type="parTrans" cxnId="{A94FCEC0-1ED6-4C31-AF9A-EBDE246A52A8}">
      <dgm:prSet/>
      <dgm:spPr/>
      <dgm:t>
        <a:bodyPr/>
        <a:lstStyle/>
        <a:p>
          <a:endParaRPr lang="en-US"/>
        </a:p>
      </dgm:t>
    </dgm:pt>
    <dgm:pt modelId="{A6851FA0-15F0-4DD7-A550-276CD6836949}" type="sibTrans" cxnId="{A94FCEC0-1ED6-4C31-AF9A-EBDE246A52A8}">
      <dgm:prSet/>
      <dgm:spPr/>
      <dgm:t>
        <a:bodyPr/>
        <a:lstStyle/>
        <a:p>
          <a:endParaRPr lang="en-US"/>
        </a:p>
      </dgm:t>
    </dgm:pt>
    <dgm:pt modelId="{17B2DFAF-B16D-4A10-9D0B-573E9EBAC874}">
      <dgm:prSet/>
      <dgm:spPr>
        <a:noFill/>
      </dgm:spPr>
      <dgm:t>
        <a:bodyPr/>
        <a:lstStyle/>
        <a:p>
          <a:r>
            <a:rPr lang="en-US" dirty="0"/>
            <a:t>Hospital Discharge Studies Sum.</a:t>
          </a:r>
        </a:p>
      </dgm:t>
    </dgm:pt>
    <dgm:pt modelId="{B831A491-816A-4D17-B3B3-0DC5FF5522D4}" type="parTrans" cxnId="{8C4C6057-B379-42C3-9EB8-33210609388E}">
      <dgm:prSet/>
      <dgm:spPr/>
      <dgm:t>
        <a:bodyPr/>
        <a:lstStyle/>
        <a:p>
          <a:endParaRPr lang="en-US"/>
        </a:p>
      </dgm:t>
    </dgm:pt>
    <dgm:pt modelId="{2856EF0F-D221-4657-94D0-652606B4EC51}" type="sibTrans" cxnId="{8C4C6057-B379-42C3-9EB8-33210609388E}">
      <dgm:prSet/>
      <dgm:spPr/>
      <dgm:t>
        <a:bodyPr/>
        <a:lstStyle/>
        <a:p>
          <a:endParaRPr lang="en-US"/>
        </a:p>
      </dgm:t>
    </dgm:pt>
    <dgm:pt modelId="{B2AEB964-AE9D-40F8-BF72-B2A59F90994D}">
      <dgm:prSet/>
      <dgm:spPr>
        <a:noFill/>
      </dgm:spPr>
      <dgm:t>
        <a:bodyPr/>
        <a:lstStyle/>
        <a:p>
          <a:r>
            <a:rPr lang="en-US" dirty="0"/>
            <a:t>Immunizations</a:t>
          </a:r>
        </a:p>
      </dgm:t>
    </dgm:pt>
    <dgm:pt modelId="{9D008715-2DDC-4A0C-8D5B-FD40105006CA}" type="parTrans" cxnId="{9E7C1B5D-75FD-433D-89D5-DE1AC4F1F7CB}">
      <dgm:prSet/>
      <dgm:spPr/>
      <dgm:t>
        <a:bodyPr/>
        <a:lstStyle/>
        <a:p>
          <a:endParaRPr lang="en-US"/>
        </a:p>
      </dgm:t>
    </dgm:pt>
    <dgm:pt modelId="{5286B03A-B692-4A65-86CC-C8AA1487AFF4}" type="sibTrans" cxnId="{9E7C1B5D-75FD-433D-89D5-DE1AC4F1F7CB}">
      <dgm:prSet/>
      <dgm:spPr/>
      <dgm:t>
        <a:bodyPr/>
        <a:lstStyle/>
        <a:p>
          <a:endParaRPr lang="en-US"/>
        </a:p>
      </dgm:t>
    </dgm:pt>
    <dgm:pt modelId="{36CBB17A-1FFB-4F06-9F1E-C429453C1690}">
      <dgm:prSet/>
      <dgm:spPr>
        <a:noFill/>
      </dgm:spPr>
      <dgm:t>
        <a:bodyPr/>
        <a:lstStyle/>
        <a:p>
          <a:r>
            <a:rPr lang="en-US" dirty="0"/>
            <a:t>Implants</a:t>
          </a:r>
        </a:p>
      </dgm:t>
    </dgm:pt>
    <dgm:pt modelId="{79E27BF8-3391-4F60-A449-D8D664D97371}" type="parTrans" cxnId="{4C3BE415-0DB5-44CC-A464-C7912D009C36}">
      <dgm:prSet/>
      <dgm:spPr/>
      <dgm:t>
        <a:bodyPr/>
        <a:lstStyle/>
        <a:p>
          <a:endParaRPr lang="en-US"/>
        </a:p>
      </dgm:t>
    </dgm:pt>
    <dgm:pt modelId="{58EF6E03-C26D-44C6-8977-D249D9490B39}" type="sibTrans" cxnId="{4C3BE415-0DB5-44CC-A464-C7912D009C36}">
      <dgm:prSet/>
      <dgm:spPr/>
      <dgm:t>
        <a:bodyPr/>
        <a:lstStyle/>
        <a:p>
          <a:endParaRPr lang="en-US"/>
        </a:p>
      </dgm:t>
    </dgm:pt>
    <dgm:pt modelId="{FA4C2BC6-789C-435D-A537-890F36C6198D}">
      <dgm:prSet/>
      <dgm:spPr>
        <a:noFill/>
      </dgm:spPr>
      <dgm:t>
        <a:bodyPr/>
        <a:lstStyle/>
        <a:p>
          <a:r>
            <a:rPr lang="en-US" dirty="0"/>
            <a:t>Instructions</a:t>
          </a:r>
        </a:p>
      </dgm:t>
    </dgm:pt>
    <dgm:pt modelId="{CCD9EE57-CDB0-4A6F-AF3C-4E0A3A360369}" type="parTrans" cxnId="{B912D970-DE87-406D-9F09-3EF6B354F9E6}">
      <dgm:prSet/>
      <dgm:spPr/>
      <dgm:t>
        <a:bodyPr/>
        <a:lstStyle/>
        <a:p>
          <a:endParaRPr lang="en-US"/>
        </a:p>
      </dgm:t>
    </dgm:pt>
    <dgm:pt modelId="{CB0E749E-3934-473A-A6D3-20D6D95D3202}" type="sibTrans" cxnId="{B912D970-DE87-406D-9F09-3EF6B354F9E6}">
      <dgm:prSet/>
      <dgm:spPr/>
      <dgm:t>
        <a:bodyPr/>
        <a:lstStyle/>
        <a:p>
          <a:endParaRPr lang="en-US"/>
        </a:p>
      </dgm:t>
    </dgm:pt>
    <dgm:pt modelId="{DA0BF6BA-7855-4B08-9FAB-6C1938241745}">
      <dgm:prSet/>
      <dgm:spPr>
        <a:noFill/>
      </dgm:spPr>
      <dgm:t>
        <a:bodyPr/>
        <a:lstStyle/>
        <a:p>
          <a:r>
            <a:rPr lang="en-US" dirty="0"/>
            <a:t>Interventions</a:t>
          </a:r>
        </a:p>
      </dgm:t>
    </dgm:pt>
    <dgm:pt modelId="{C11315A9-9662-4AA8-96ED-AD8A1D12998E}" type="parTrans" cxnId="{71289EBA-4500-4D43-B1AC-59B2BBF01DE3}">
      <dgm:prSet/>
      <dgm:spPr/>
      <dgm:t>
        <a:bodyPr/>
        <a:lstStyle/>
        <a:p>
          <a:endParaRPr lang="en-US"/>
        </a:p>
      </dgm:t>
    </dgm:pt>
    <dgm:pt modelId="{BA245B20-CC46-4B1F-9EC6-F6C447FB6BE1}" type="sibTrans" cxnId="{71289EBA-4500-4D43-B1AC-59B2BBF01DE3}">
      <dgm:prSet/>
      <dgm:spPr/>
      <dgm:t>
        <a:bodyPr/>
        <a:lstStyle/>
        <a:p>
          <a:endParaRPr lang="en-US"/>
        </a:p>
      </dgm:t>
    </dgm:pt>
    <dgm:pt modelId="{D739CDEA-EB21-4F0B-9E8B-93243F68954F}">
      <dgm:prSet/>
      <dgm:spPr>
        <a:noFill/>
      </dgm:spPr>
      <dgm:t>
        <a:bodyPr/>
        <a:lstStyle/>
        <a:p>
          <a:r>
            <a:rPr lang="en-US" dirty="0"/>
            <a:t>Medical (Gen) History</a:t>
          </a:r>
        </a:p>
      </dgm:t>
    </dgm:pt>
    <dgm:pt modelId="{D6C37E98-1733-4421-9FB5-B22A69C95E94}" type="parTrans" cxnId="{4941125D-AC2D-4955-8A93-DCE4CEF2284E}">
      <dgm:prSet/>
      <dgm:spPr/>
      <dgm:t>
        <a:bodyPr/>
        <a:lstStyle/>
        <a:p>
          <a:endParaRPr lang="en-US"/>
        </a:p>
      </dgm:t>
    </dgm:pt>
    <dgm:pt modelId="{363434DE-DDBE-4CB7-9DD8-504D4C4164D1}" type="sibTrans" cxnId="{4941125D-AC2D-4955-8A93-DCE4CEF2284E}">
      <dgm:prSet/>
      <dgm:spPr/>
      <dgm:t>
        <a:bodyPr/>
        <a:lstStyle/>
        <a:p>
          <a:endParaRPr lang="en-US"/>
        </a:p>
      </dgm:t>
    </dgm:pt>
    <dgm:pt modelId="{40E22AEC-A5FE-48AD-AD24-08AFAAAA16E3}">
      <dgm:prSet/>
      <dgm:spPr>
        <a:noFill/>
      </dgm:spPr>
      <dgm:t>
        <a:bodyPr/>
        <a:lstStyle/>
        <a:p>
          <a:r>
            <a:rPr lang="en-US" dirty="0"/>
            <a:t>Medical Equipment</a:t>
          </a:r>
        </a:p>
      </dgm:t>
    </dgm:pt>
    <dgm:pt modelId="{89E1A94C-C7BD-4733-88DB-6BC2CA41ABD9}" type="parTrans" cxnId="{9FCCC642-61FE-40FF-AC02-0FB47D450358}">
      <dgm:prSet/>
      <dgm:spPr/>
      <dgm:t>
        <a:bodyPr/>
        <a:lstStyle/>
        <a:p>
          <a:endParaRPr lang="en-US"/>
        </a:p>
      </dgm:t>
    </dgm:pt>
    <dgm:pt modelId="{F2C3BB74-8AC7-4B31-9835-FD932582653A}" type="sibTrans" cxnId="{9FCCC642-61FE-40FF-AC02-0FB47D450358}">
      <dgm:prSet/>
      <dgm:spPr/>
      <dgm:t>
        <a:bodyPr/>
        <a:lstStyle/>
        <a:p>
          <a:endParaRPr lang="en-US"/>
        </a:p>
      </dgm:t>
    </dgm:pt>
    <dgm:pt modelId="{76D99B7C-40E6-4183-885C-36D7E4093273}">
      <dgm:prSet/>
      <dgm:spPr>
        <a:noFill/>
      </dgm:spPr>
      <dgm:t>
        <a:bodyPr/>
        <a:lstStyle/>
        <a:p>
          <a:r>
            <a:rPr lang="en-US" dirty="0"/>
            <a:t>Medications Administered</a:t>
          </a:r>
        </a:p>
      </dgm:t>
    </dgm:pt>
    <dgm:pt modelId="{DCB82E55-022B-4F69-B86D-1E08BAF3FE7A}" type="parTrans" cxnId="{288F8470-D118-477D-B49C-3759C110E06A}">
      <dgm:prSet/>
      <dgm:spPr/>
      <dgm:t>
        <a:bodyPr/>
        <a:lstStyle/>
        <a:p>
          <a:endParaRPr lang="en-US"/>
        </a:p>
      </dgm:t>
    </dgm:pt>
    <dgm:pt modelId="{9C1E6412-957E-4037-8C22-A60E0D582CB1}" type="sibTrans" cxnId="{288F8470-D118-477D-B49C-3759C110E06A}">
      <dgm:prSet/>
      <dgm:spPr/>
      <dgm:t>
        <a:bodyPr/>
        <a:lstStyle/>
        <a:p>
          <a:endParaRPr lang="en-US"/>
        </a:p>
      </dgm:t>
    </dgm:pt>
    <dgm:pt modelId="{2C74EBAB-3ADE-490C-A6BA-3646554124A9}">
      <dgm:prSet/>
      <dgm:spPr>
        <a:noFill/>
      </dgm:spPr>
      <dgm:t>
        <a:bodyPr/>
        <a:lstStyle/>
        <a:p>
          <a:r>
            <a:rPr lang="en-US" dirty="0"/>
            <a:t>Medications</a:t>
          </a:r>
        </a:p>
      </dgm:t>
    </dgm:pt>
    <dgm:pt modelId="{B02DA6CA-EAC4-4EB6-8AE0-AD763FB01841}" type="parTrans" cxnId="{1F3DC8EA-2CBF-450D-B555-32F6032D36D9}">
      <dgm:prSet/>
      <dgm:spPr/>
      <dgm:t>
        <a:bodyPr/>
        <a:lstStyle/>
        <a:p>
          <a:endParaRPr lang="en-US"/>
        </a:p>
      </dgm:t>
    </dgm:pt>
    <dgm:pt modelId="{46A9436B-19D5-4E56-AB16-54B7351B7154}" type="sibTrans" cxnId="{1F3DC8EA-2CBF-450D-B555-32F6032D36D9}">
      <dgm:prSet/>
      <dgm:spPr/>
      <dgm:t>
        <a:bodyPr/>
        <a:lstStyle/>
        <a:p>
          <a:endParaRPr lang="en-US"/>
        </a:p>
      </dgm:t>
    </dgm:pt>
    <dgm:pt modelId="{3C6B21CA-3B4D-4C70-B1C1-3987538CE3B2}">
      <dgm:prSet/>
      <dgm:spPr>
        <a:noFill/>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no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BEBDF31F-DFE2-4245-BB5D-053B8B07D32A}">
      <dgm:prSet/>
      <dgm:spPr>
        <a:noFill/>
      </dgm:spPr>
      <dgm:t>
        <a:bodyPr/>
        <a:lstStyle/>
        <a:p>
          <a:r>
            <a:rPr lang="en-US" dirty="0"/>
            <a:t>Objective</a:t>
          </a:r>
        </a:p>
      </dgm:t>
    </dgm:pt>
    <dgm:pt modelId="{353CC8D3-9BDF-4E95-BC4F-26C497C7602A}" type="parTrans" cxnId="{EBB642B7-ADD9-4EB0-A61D-D7BF97C23569}">
      <dgm:prSet/>
      <dgm:spPr/>
      <dgm:t>
        <a:bodyPr/>
        <a:lstStyle/>
        <a:p>
          <a:endParaRPr lang="en-US"/>
        </a:p>
      </dgm:t>
    </dgm:pt>
    <dgm:pt modelId="{38F14F7C-D04E-41D3-89E9-D2E51024BD6E}" type="sibTrans" cxnId="{EBB642B7-ADD9-4EB0-A61D-D7BF97C23569}">
      <dgm:prSet/>
      <dgm:spPr/>
      <dgm:t>
        <a:bodyPr/>
        <a:lstStyle/>
        <a:p>
          <a:endParaRPr lang="en-US"/>
        </a:p>
      </dgm:t>
    </dgm:pt>
    <dgm:pt modelId="{020CEE43-317D-44E0-8453-73844EB5EA96}">
      <dgm:prSet/>
      <dgm:spPr>
        <a:noFill/>
      </dgm:spPr>
      <dgm:t>
        <a:bodyPr/>
        <a:lstStyle/>
        <a:p>
          <a:r>
            <a:rPr lang="en-US" dirty="0"/>
            <a:t>Observer Context</a:t>
          </a:r>
        </a:p>
      </dgm:t>
    </dgm:pt>
    <dgm:pt modelId="{BF48FFB3-3A42-4698-BDCA-4DC201CEE3D1}" type="parTrans" cxnId="{955155D4-E1DE-458C-8EB3-FA1958F59962}">
      <dgm:prSet/>
      <dgm:spPr/>
      <dgm:t>
        <a:bodyPr/>
        <a:lstStyle/>
        <a:p>
          <a:endParaRPr lang="en-US"/>
        </a:p>
      </dgm:t>
    </dgm:pt>
    <dgm:pt modelId="{48F3136E-15DE-42DC-8014-1FD4FFC691C6}" type="sibTrans" cxnId="{955155D4-E1DE-458C-8EB3-FA1958F59962}">
      <dgm:prSet/>
      <dgm:spPr/>
      <dgm:t>
        <a:bodyPr/>
        <a:lstStyle/>
        <a:p>
          <a:endParaRPr lang="en-US"/>
        </a:p>
      </dgm:t>
    </dgm:pt>
    <dgm:pt modelId="{B2C56C01-FC25-40F6-8779-BB8578F5C2A5}">
      <dgm:prSet/>
      <dgm:spPr>
        <a:noFill/>
      </dgm:spPr>
      <dgm:t>
        <a:bodyPr/>
        <a:lstStyle/>
        <a:p>
          <a:r>
            <a:rPr lang="en-US" dirty="0"/>
            <a:t>Operative Note Fluids</a:t>
          </a:r>
        </a:p>
      </dgm:t>
    </dgm:pt>
    <dgm:pt modelId="{79776B3F-8774-4C53-B343-19597AB44D43}" type="parTrans" cxnId="{7DEED5BA-719D-4944-8E5B-6BA2F9A8447D}">
      <dgm:prSet/>
      <dgm:spPr/>
      <dgm:t>
        <a:bodyPr/>
        <a:lstStyle/>
        <a:p>
          <a:endParaRPr lang="en-US"/>
        </a:p>
      </dgm:t>
    </dgm:pt>
    <dgm:pt modelId="{CB221172-62C3-4674-B61F-43255FEBFD8A}" type="sibTrans" cxnId="{7DEED5BA-719D-4944-8E5B-6BA2F9A8447D}">
      <dgm:prSet/>
      <dgm:spPr/>
      <dgm:t>
        <a:bodyPr/>
        <a:lstStyle/>
        <a:p>
          <a:endParaRPr lang="en-US"/>
        </a:p>
      </dgm:t>
    </dgm:pt>
    <dgm:pt modelId="{D1ABEE45-AD7A-4713-BB39-253542F7D75A}">
      <dgm:prSet/>
      <dgm:spPr>
        <a:noFill/>
      </dgm:spPr>
      <dgm:t>
        <a:bodyPr/>
        <a:lstStyle/>
        <a:p>
          <a:r>
            <a:rPr lang="en-US" dirty="0"/>
            <a:t>Op Note Surgical Procedure</a:t>
          </a:r>
        </a:p>
      </dgm:t>
    </dgm:pt>
    <dgm:pt modelId="{A551A923-1846-4FB4-BFFF-C55180B72F37}" type="parTrans" cxnId="{69ED7EE9-D3E1-402B-B2A7-F179B5418432}">
      <dgm:prSet/>
      <dgm:spPr/>
      <dgm:t>
        <a:bodyPr/>
        <a:lstStyle/>
        <a:p>
          <a:endParaRPr lang="en-US"/>
        </a:p>
      </dgm:t>
    </dgm:pt>
    <dgm:pt modelId="{13486EEA-EE54-465A-A91C-002B3E76AEF0}" type="sibTrans" cxnId="{69ED7EE9-D3E1-402B-B2A7-F179B5418432}">
      <dgm:prSet/>
      <dgm:spPr/>
      <dgm:t>
        <a:bodyPr/>
        <a:lstStyle/>
        <a:p>
          <a:endParaRPr lang="en-US"/>
        </a:p>
      </dgm:t>
    </dgm:pt>
    <dgm:pt modelId="{5DA8C615-38DB-40B5-9445-1D5AE0056707}">
      <dgm:prSet/>
      <dgm:spPr>
        <a:noFill/>
      </dgm:spPr>
      <dgm:t>
        <a:bodyPr/>
        <a:lstStyle/>
        <a:p>
          <a:r>
            <a:rPr lang="en-US" dirty="0"/>
            <a:t>Payers</a:t>
          </a:r>
        </a:p>
      </dgm:t>
    </dgm:pt>
    <dgm:pt modelId="{3F979939-A917-4BFB-B441-EBCBEFD1B628}" type="parTrans" cxnId="{D7D8F3E1-79E7-43E1-89F3-CEA6A1193DEB}">
      <dgm:prSet/>
      <dgm:spPr/>
      <dgm:t>
        <a:bodyPr/>
        <a:lstStyle/>
        <a:p>
          <a:endParaRPr lang="en-US"/>
        </a:p>
      </dgm:t>
    </dgm:pt>
    <dgm:pt modelId="{C4C9F52A-A5B1-4AFA-B264-8A6D432ED656}" type="sibTrans" cxnId="{D7D8F3E1-79E7-43E1-89F3-CEA6A1193DEB}">
      <dgm:prSet/>
      <dgm:spPr/>
      <dgm:t>
        <a:bodyPr/>
        <a:lstStyle/>
        <a:p>
          <a:endParaRPr lang="en-US"/>
        </a:p>
      </dgm:t>
    </dgm:pt>
    <dgm:pt modelId="{2CAC919D-2AC9-4858-A142-BBEC92861271}">
      <dgm:prSet/>
      <dgm:spPr>
        <a:noFill/>
      </dgm:spPr>
      <dgm:t>
        <a:bodyPr/>
        <a:lstStyle/>
        <a:p>
          <a:r>
            <a:rPr lang="en-US" dirty="0"/>
            <a:t>Physical Exam</a:t>
          </a:r>
        </a:p>
      </dgm:t>
    </dgm:pt>
    <dgm:pt modelId="{78E126BD-26AA-4676-97F2-1A2AB5BA8932}" type="parTrans" cxnId="{F09F15BA-25DC-4554-AE53-A8CDF27EB14D}">
      <dgm:prSet/>
      <dgm:spPr/>
      <dgm:t>
        <a:bodyPr/>
        <a:lstStyle/>
        <a:p>
          <a:endParaRPr lang="en-US"/>
        </a:p>
      </dgm:t>
    </dgm:pt>
    <dgm:pt modelId="{E616CA9A-DB9F-4B83-851F-F18CCAFD3F83}" type="sibTrans" cxnId="{F09F15BA-25DC-4554-AE53-A8CDF27EB14D}">
      <dgm:prSet/>
      <dgm:spPr/>
      <dgm:t>
        <a:bodyPr/>
        <a:lstStyle/>
        <a:p>
          <a:endParaRPr lang="en-US"/>
        </a:p>
      </dgm:t>
    </dgm:pt>
    <dgm:pt modelId="{C16F6E68-C32A-4431-B9C0-77E57B57A6E1}">
      <dgm:prSet/>
      <dgm:spPr>
        <a:noFill/>
      </dgm:spPr>
      <dgm:t>
        <a:bodyPr/>
        <a:lstStyle/>
        <a:p>
          <a:r>
            <a:rPr lang="en-US"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a:noFill/>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85E62383-C2F6-4373-A996-0C959A69E1AE}">
      <dgm:prSet/>
      <dgm:spPr>
        <a:noFill/>
      </dgm:spPr>
      <dgm:t>
        <a:bodyPr/>
        <a:lstStyle/>
        <a:p>
          <a:r>
            <a:rPr lang="en-US" dirty="0"/>
            <a:t>Postoperative Diagnosis</a:t>
          </a:r>
        </a:p>
      </dgm:t>
    </dgm:pt>
    <dgm:pt modelId="{3ED596D9-6437-4373-A6C9-0C5657FA7549}" type="parTrans" cxnId="{98A323A0-CCD5-4B81-8DA9-0ABAA45BDF66}">
      <dgm:prSet/>
      <dgm:spPr/>
      <dgm:t>
        <a:bodyPr/>
        <a:lstStyle/>
        <a:p>
          <a:endParaRPr lang="en-US"/>
        </a:p>
      </dgm:t>
    </dgm:pt>
    <dgm:pt modelId="{FF6E180D-3146-4158-A5DF-FB0215843ADA}" type="sibTrans" cxnId="{98A323A0-CCD5-4B81-8DA9-0ABAA45BDF66}">
      <dgm:prSet/>
      <dgm:spPr/>
      <dgm:t>
        <a:bodyPr/>
        <a:lstStyle/>
        <a:p>
          <a:endParaRPr lang="en-US"/>
        </a:p>
      </dgm:t>
    </dgm:pt>
    <dgm:pt modelId="{FF5B3E7C-5D58-4A27-A575-00FE613251A5}">
      <dgm:prSet/>
      <dgm:spPr>
        <a:noFill/>
      </dgm:spPr>
      <dgm:t>
        <a:bodyPr/>
        <a:lstStyle/>
        <a:p>
          <a:r>
            <a:rPr lang="en-US" dirty="0" err="1"/>
            <a:t>Postprocedure</a:t>
          </a:r>
          <a:r>
            <a:rPr lang="en-US" dirty="0"/>
            <a:t> Diagnosis</a:t>
          </a:r>
        </a:p>
      </dgm:t>
    </dgm:pt>
    <dgm:pt modelId="{7D07C596-F77B-499F-8DF6-BEE476D104BF}" type="parTrans" cxnId="{4D145420-9416-4531-9BEC-037521851DC4}">
      <dgm:prSet/>
      <dgm:spPr/>
      <dgm:t>
        <a:bodyPr/>
        <a:lstStyle/>
        <a:p>
          <a:endParaRPr lang="en-US"/>
        </a:p>
      </dgm:t>
    </dgm:pt>
    <dgm:pt modelId="{1E5CA3B4-738B-4F7B-B7DE-A9A6E4B1A608}" type="sibTrans" cxnId="{4D145420-9416-4531-9BEC-037521851DC4}">
      <dgm:prSet/>
      <dgm:spPr/>
      <dgm:t>
        <a:bodyPr/>
        <a:lstStyle/>
        <a:p>
          <a:endParaRPr lang="en-US"/>
        </a:p>
      </dgm:t>
    </dgm:pt>
    <dgm:pt modelId="{975632D8-19A7-43B6-9342-0B3E10E31B1E}">
      <dgm:prSet/>
      <dgm:spPr>
        <a:noFill/>
      </dgm:spPr>
      <dgm:t>
        <a:bodyPr/>
        <a:lstStyle/>
        <a:p>
          <a:r>
            <a:rPr lang="en-US" dirty="0"/>
            <a:t>Preoperative Diagnosis</a:t>
          </a:r>
        </a:p>
      </dgm:t>
    </dgm:pt>
    <dgm:pt modelId="{1B22207E-37B2-4D07-AE46-8A3967EBFB00}" type="parTrans" cxnId="{8A1F8005-5B62-451D-AB75-F25074B4C0D1}">
      <dgm:prSet/>
      <dgm:spPr/>
      <dgm:t>
        <a:bodyPr/>
        <a:lstStyle/>
        <a:p>
          <a:endParaRPr lang="en-US"/>
        </a:p>
      </dgm:t>
    </dgm:pt>
    <dgm:pt modelId="{6BBD0A63-7035-42EB-B7E3-425D3837538E}" type="sibTrans" cxnId="{8A1F8005-5B62-451D-AB75-F25074B4C0D1}">
      <dgm:prSet/>
      <dgm:spPr/>
      <dgm:t>
        <a:bodyPr/>
        <a:lstStyle/>
        <a:p>
          <a:endParaRPr lang="en-US"/>
        </a:p>
      </dgm:t>
    </dgm:pt>
    <dgm:pt modelId="{46C1568A-F4B3-439A-8467-1924785A3CD9}">
      <dgm:prSet/>
      <dgm:spPr>
        <a:noFill/>
      </dgm:spPr>
      <dgm:t>
        <a:bodyPr/>
        <a:lstStyle/>
        <a:p>
          <a:r>
            <a:rPr lang="en-US" dirty="0"/>
            <a:t>Problem</a:t>
          </a:r>
        </a:p>
      </dgm:t>
    </dgm:pt>
    <dgm:pt modelId="{6FE08A87-5505-42B7-9E6B-1C282061EE56}" type="parTrans" cxnId="{92275088-4024-4134-90F8-3CA5C42D1DF6}">
      <dgm:prSet/>
      <dgm:spPr/>
      <dgm:t>
        <a:bodyPr/>
        <a:lstStyle/>
        <a:p>
          <a:endParaRPr lang="en-US"/>
        </a:p>
      </dgm:t>
    </dgm:pt>
    <dgm:pt modelId="{B967A3C7-E11D-436F-BA22-9AA30612CFCE}" type="sibTrans" cxnId="{92275088-4024-4134-90F8-3CA5C42D1DF6}">
      <dgm:prSet/>
      <dgm:spPr/>
      <dgm:t>
        <a:bodyPr/>
        <a:lstStyle/>
        <a:p>
          <a:endParaRPr lang="en-US"/>
        </a:p>
      </dgm:t>
    </dgm:pt>
    <dgm:pt modelId="{C62B21AC-58CB-415A-8C57-9455AE0B8C68}">
      <dgm:prSet/>
      <dgm:spPr>
        <a:noFill/>
      </dgm:spPr>
      <dgm:t>
        <a:bodyPr/>
        <a:lstStyle/>
        <a:p>
          <a:r>
            <a:rPr lang="en-US" dirty="0"/>
            <a:t>Procedure Description</a:t>
          </a:r>
        </a:p>
      </dgm:t>
    </dgm:pt>
    <dgm:pt modelId="{E6E45E55-67BB-4BCA-9B20-80575BB5D76E}" type="parTrans" cxnId="{26936083-4920-4950-ACF0-1DA933913426}">
      <dgm:prSet/>
      <dgm:spPr/>
      <dgm:t>
        <a:bodyPr/>
        <a:lstStyle/>
        <a:p>
          <a:endParaRPr lang="en-US"/>
        </a:p>
      </dgm:t>
    </dgm:pt>
    <dgm:pt modelId="{FB3D6F89-C6C8-4052-876E-C943034B2DAD}" type="sibTrans" cxnId="{26936083-4920-4950-ACF0-1DA933913426}">
      <dgm:prSet/>
      <dgm:spPr/>
      <dgm:t>
        <a:bodyPr/>
        <a:lstStyle/>
        <a:p>
          <a:endParaRPr lang="en-US"/>
        </a:p>
      </dgm:t>
    </dgm:pt>
    <dgm:pt modelId="{4803BD4C-7615-4E56-AD48-C8B64DBB3A16}">
      <dgm:prSet/>
      <dgm:spPr>
        <a:noFill/>
      </dgm:spPr>
      <dgm:t>
        <a:bodyPr/>
        <a:lstStyle/>
        <a:p>
          <a:r>
            <a:rPr lang="en-US" dirty="0"/>
            <a:t>Procedure Disposition</a:t>
          </a:r>
        </a:p>
      </dgm:t>
    </dgm:pt>
    <dgm:pt modelId="{77676868-1A37-4BBE-9518-2031B13D059C}" type="parTrans" cxnId="{5DA4676E-8412-4FD9-B50A-EB09E269550D}">
      <dgm:prSet/>
      <dgm:spPr/>
      <dgm:t>
        <a:bodyPr/>
        <a:lstStyle/>
        <a:p>
          <a:endParaRPr lang="en-US"/>
        </a:p>
      </dgm:t>
    </dgm:pt>
    <dgm:pt modelId="{D655EC7E-F5E8-42E3-A826-DE5FF8EDCB93}" type="sibTrans" cxnId="{5DA4676E-8412-4FD9-B50A-EB09E269550D}">
      <dgm:prSet/>
      <dgm:spPr/>
      <dgm:t>
        <a:bodyPr/>
        <a:lstStyle/>
        <a:p>
          <a:endParaRPr lang="en-US"/>
        </a:p>
      </dgm:t>
    </dgm:pt>
    <dgm:pt modelId="{9A3FC96D-478F-48EB-8898-56C64B6AEDD2}">
      <dgm:prSet/>
      <dgm:spPr>
        <a:noFill/>
      </dgm:spPr>
      <dgm:t>
        <a:bodyPr/>
        <a:lstStyle/>
        <a:p>
          <a:r>
            <a:rPr lang="en-US" dirty="0"/>
            <a:t>Procedure Est. Blood Loss</a:t>
          </a:r>
        </a:p>
      </dgm:t>
    </dgm:pt>
    <dgm:pt modelId="{96F39BB7-D709-4844-B05D-94FBD566BB32}" type="parTrans" cxnId="{DCF68878-8446-4EB4-BF17-41E8DB69426B}">
      <dgm:prSet/>
      <dgm:spPr/>
      <dgm:t>
        <a:bodyPr/>
        <a:lstStyle/>
        <a:p>
          <a:endParaRPr lang="en-US"/>
        </a:p>
      </dgm:t>
    </dgm:pt>
    <dgm:pt modelId="{34AB054B-5F12-42CE-B794-EE4BDACBD7AB}" type="sibTrans" cxnId="{DCF68878-8446-4EB4-BF17-41E8DB69426B}">
      <dgm:prSet/>
      <dgm:spPr/>
      <dgm:t>
        <a:bodyPr/>
        <a:lstStyle/>
        <a:p>
          <a:endParaRPr lang="en-US"/>
        </a:p>
      </dgm:t>
    </dgm:pt>
    <dgm:pt modelId="{7D9A65D9-9CF3-4DFE-AAEE-185EBBCFC798}">
      <dgm:prSet/>
      <dgm:spPr>
        <a:noFill/>
      </dgm:spPr>
      <dgm:t>
        <a:bodyPr/>
        <a:lstStyle/>
        <a:p>
          <a:r>
            <a:rPr lang="en-US" dirty="0"/>
            <a:t>Procedure Findings</a:t>
          </a:r>
        </a:p>
      </dgm:t>
    </dgm:pt>
    <dgm:pt modelId="{4CDF98C0-7579-498C-B78E-43F0A1223E1E}" type="parTrans" cxnId="{2457193D-9B32-4108-8600-08124BA8A2D5}">
      <dgm:prSet/>
      <dgm:spPr/>
      <dgm:t>
        <a:bodyPr/>
        <a:lstStyle/>
        <a:p>
          <a:endParaRPr lang="en-US"/>
        </a:p>
      </dgm:t>
    </dgm:pt>
    <dgm:pt modelId="{36C36B1E-78BF-49FF-80CC-11B554744EE2}" type="sibTrans" cxnId="{2457193D-9B32-4108-8600-08124BA8A2D5}">
      <dgm:prSet/>
      <dgm:spPr/>
      <dgm:t>
        <a:bodyPr/>
        <a:lstStyle/>
        <a:p>
          <a:endParaRPr lang="en-US"/>
        </a:p>
      </dgm:t>
    </dgm:pt>
    <dgm:pt modelId="{6DBC3CFB-DD88-43B1-9FBB-A1770CFC1780}">
      <dgm:prSet/>
      <dgm:spPr>
        <a:noFill/>
      </dgm:spPr>
      <dgm:t>
        <a:bodyPr/>
        <a:lstStyle/>
        <a:p>
          <a:r>
            <a:rPr lang="en-US" dirty="0"/>
            <a:t>Procedure Implants</a:t>
          </a:r>
        </a:p>
      </dgm:t>
    </dgm:pt>
    <dgm:pt modelId="{F73EA06E-0842-4F9F-A29B-9573805A3EEC}" type="parTrans" cxnId="{57BFB368-82AA-403A-ADF2-9746E231938C}">
      <dgm:prSet/>
      <dgm:spPr/>
      <dgm:t>
        <a:bodyPr/>
        <a:lstStyle/>
        <a:p>
          <a:endParaRPr lang="en-US"/>
        </a:p>
      </dgm:t>
    </dgm:pt>
    <dgm:pt modelId="{B0CE3A28-F53D-474B-B7FE-377AA34C25DE}" type="sibTrans" cxnId="{57BFB368-82AA-403A-ADF2-9746E231938C}">
      <dgm:prSet/>
      <dgm:spPr/>
      <dgm:t>
        <a:bodyPr/>
        <a:lstStyle/>
        <a:p>
          <a:endParaRPr lang="en-US"/>
        </a:p>
      </dgm:t>
    </dgm:pt>
    <dgm:pt modelId="{14C10A37-EB69-4853-A0E1-2D1AE5E9B4D4}">
      <dgm:prSet/>
      <dgm:spPr>
        <a:noFill/>
      </dgm:spPr>
      <dgm:t>
        <a:bodyPr/>
        <a:lstStyle/>
        <a:p>
          <a:r>
            <a:rPr lang="en-US" dirty="0"/>
            <a:t>Procedure Indications</a:t>
          </a:r>
        </a:p>
      </dgm:t>
    </dgm:pt>
    <dgm:pt modelId="{25134D3A-15B8-471E-9621-A7CE4A72E8C9}" type="parTrans" cxnId="{43B62541-23C4-4209-9482-137360202BE9}">
      <dgm:prSet/>
      <dgm:spPr/>
      <dgm:t>
        <a:bodyPr/>
        <a:lstStyle/>
        <a:p>
          <a:endParaRPr lang="en-US"/>
        </a:p>
      </dgm:t>
    </dgm:pt>
    <dgm:pt modelId="{28F485E2-FA44-4BCD-8A79-004DC458194B}" type="sibTrans" cxnId="{43B62541-23C4-4209-9482-137360202BE9}">
      <dgm:prSet/>
      <dgm:spPr/>
      <dgm:t>
        <a:bodyPr/>
        <a:lstStyle/>
        <a:p>
          <a:endParaRPr lang="en-US"/>
        </a:p>
      </dgm:t>
    </dgm:pt>
    <dgm:pt modelId="{FFC783FF-AAE0-47BB-B868-CE1BC5526685}">
      <dgm:prSet/>
      <dgm:spPr>
        <a:noFill/>
      </dgm:spPr>
      <dgm:t>
        <a:bodyPr/>
        <a:lstStyle/>
        <a:p>
          <a:r>
            <a:rPr lang="en-US" dirty="0"/>
            <a:t>Procedure Specimens</a:t>
          </a:r>
        </a:p>
      </dgm:t>
    </dgm:pt>
    <dgm:pt modelId="{D1625E3B-A691-42E3-995C-A1FAB6BAAB40}" type="parTrans" cxnId="{E64ECA5B-A989-43A8-97ED-23A1407DAE6C}">
      <dgm:prSet/>
      <dgm:spPr/>
      <dgm:t>
        <a:bodyPr/>
        <a:lstStyle/>
        <a:p>
          <a:endParaRPr lang="en-US"/>
        </a:p>
      </dgm:t>
    </dgm:pt>
    <dgm:pt modelId="{9D4C3F0C-2E8B-4A06-A3FF-B6C0E97AD9C5}" type="sibTrans" cxnId="{E64ECA5B-A989-43A8-97ED-23A1407DAE6C}">
      <dgm:prSet/>
      <dgm:spPr/>
      <dgm:t>
        <a:bodyPr/>
        <a:lstStyle/>
        <a:p>
          <a:endParaRPr lang="en-US"/>
        </a:p>
      </dgm:t>
    </dgm:pt>
    <dgm:pt modelId="{62839F1F-2A4F-4D89-827A-D089F5E758B3}">
      <dgm:prSet/>
      <dgm:spPr>
        <a:noFill/>
      </dgm:spPr>
      <dgm:t>
        <a:bodyPr/>
        <a:lstStyle/>
        <a:p>
          <a:r>
            <a:rPr lang="en-US" dirty="0"/>
            <a:t>Procedures</a:t>
          </a:r>
        </a:p>
      </dgm:t>
    </dgm:pt>
    <dgm:pt modelId="{ED10A209-8995-442A-BED3-C15F5CAAC067}" type="parTrans" cxnId="{7E6A184F-41B5-4930-8A19-D08C5F675FAE}">
      <dgm:prSet/>
      <dgm:spPr/>
      <dgm:t>
        <a:bodyPr/>
        <a:lstStyle/>
        <a:p>
          <a:endParaRPr lang="en-US"/>
        </a:p>
      </dgm:t>
    </dgm:pt>
    <dgm:pt modelId="{AD83CB0D-B662-4FCE-BB64-073C04BF079F}" type="sibTrans" cxnId="{7E6A184F-41B5-4930-8A19-D08C5F675FAE}">
      <dgm:prSet/>
      <dgm:spPr/>
      <dgm:t>
        <a:bodyPr/>
        <a:lstStyle/>
        <a:p>
          <a:endParaRPr lang="en-US"/>
        </a:p>
      </dgm:t>
    </dgm:pt>
    <dgm:pt modelId="{7425CACA-D5B0-4977-B431-85245D3937B8}">
      <dgm:prSet/>
      <dgm:spPr>
        <a:solidFill>
          <a:srgbClr val="FBE6BB"/>
        </a:solidFill>
      </dgm:spPr>
      <dgm:t>
        <a:bodyPr/>
        <a:lstStyle/>
        <a:p>
          <a:r>
            <a:rPr lang="en-US" dirty="0"/>
            <a:t>Reason for Referral</a:t>
          </a:r>
        </a:p>
      </dgm:t>
    </dgm:pt>
    <dgm:pt modelId="{ED4CA629-6580-4064-9AFE-A8CAA433A7C9}" type="parTrans" cxnId="{A1948BB3-DEBB-4B37-94F2-4959B4E1676A}">
      <dgm:prSet/>
      <dgm:spPr/>
      <dgm:t>
        <a:bodyPr/>
        <a:lstStyle/>
        <a:p>
          <a:endParaRPr lang="en-US"/>
        </a:p>
      </dgm:t>
    </dgm:pt>
    <dgm:pt modelId="{982586F7-4004-4827-9302-CC763CFB8179}" type="sibTrans" cxnId="{A1948BB3-DEBB-4B37-94F2-4959B4E1676A}">
      <dgm:prSet/>
      <dgm:spPr/>
      <dgm:t>
        <a:bodyPr/>
        <a:lstStyle/>
        <a:p>
          <a:endParaRPr lang="en-US"/>
        </a:p>
      </dgm:t>
    </dgm:pt>
    <dgm:pt modelId="{8EDBA3CC-4E61-4A5E-B5ED-D210B28C2F30}">
      <dgm:prSet/>
      <dgm:spPr>
        <a:solidFill>
          <a:srgbClr val="FBE6BB"/>
        </a:solidFill>
      </dgm:spPr>
      <dgm:t>
        <a:bodyPr/>
        <a:lstStyle/>
        <a:p>
          <a:r>
            <a:rPr lang="en-US" dirty="0"/>
            <a:t>Reason for Visit</a:t>
          </a:r>
        </a:p>
      </dgm:t>
    </dgm:pt>
    <dgm:pt modelId="{304FE0ED-BD4D-4BAC-A307-C43473ADE106}" type="parTrans" cxnId="{705C9325-A40E-40F3-A366-DDDAD1C6E3CC}">
      <dgm:prSet/>
      <dgm:spPr/>
      <dgm:t>
        <a:bodyPr/>
        <a:lstStyle/>
        <a:p>
          <a:endParaRPr lang="en-US"/>
        </a:p>
      </dgm:t>
    </dgm:pt>
    <dgm:pt modelId="{98753120-D6C9-43B4-ADCE-F1535FFE68A5}" type="sibTrans" cxnId="{705C9325-A40E-40F3-A366-DDDAD1C6E3CC}">
      <dgm:prSet/>
      <dgm:spPr/>
      <dgm:t>
        <a:bodyPr/>
        <a:lstStyle/>
        <a:p>
          <a:endParaRPr lang="en-US"/>
        </a:p>
      </dgm:t>
    </dgm:pt>
    <dgm:pt modelId="{C9E2024B-6F77-4688-A4EA-F05F96549450}">
      <dgm:prSet/>
      <dgm:spPr>
        <a:noFill/>
      </dgm:spPr>
      <dgm:t>
        <a:bodyPr/>
        <a:lstStyle/>
        <a:p>
          <a:r>
            <a:rPr lang="en-US" dirty="0"/>
            <a:t>Results</a:t>
          </a:r>
        </a:p>
      </dgm:t>
    </dgm:pt>
    <dgm:pt modelId="{0A244345-63D5-4C14-BC3A-4FBD036916BB}" type="parTrans" cxnId="{7C219BCB-58E0-49DD-BDA9-CF37BB520259}">
      <dgm:prSet/>
      <dgm:spPr/>
      <dgm:t>
        <a:bodyPr/>
        <a:lstStyle/>
        <a:p>
          <a:endParaRPr lang="en-US"/>
        </a:p>
      </dgm:t>
    </dgm:pt>
    <dgm:pt modelId="{D3B57FF3-9D5B-4D2B-AA1B-46A0E1A02EC4}" type="sibTrans" cxnId="{7C219BCB-58E0-49DD-BDA9-CF37BB520259}">
      <dgm:prSet/>
      <dgm:spPr/>
      <dgm:t>
        <a:bodyPr/>
        <a:lstStyle/>
        <a:p>
          <a:endParaRPr lang="en-US"/>
        </a:p>
      </dgm:t>
    </dgm:pt>
    <dgm:pt modelId="{57FB0B1B-F7B0-4569-AD70-4EEBB78505D8}">
      <dgm:prSet/>
      <dgm:spPr>
        <a:solidFill>
          <a:srgbClr val="FBE6BB"/>
        </a:solidFill>
      </dgm:spPr>
      <dgm:t>
        <a:bodyPr/>
        <a:lstStyle/>
        <a:p>
          <a:r>
            <a:rPr lang="en-US" dirty="0"/>
            <a:t>Review of Systems</a:t>
          </a:r>
        </a:p>
      </dgm:t>
    </dgm:pt>
    <dgm:pt modelId="{07C6EFD9-A1DA-44BE-B04D-98C33B2A9158}" type="parTrans" cxnId="{D1A54D07-2954-43E5-BA41-FB2057B84AE8}">
      <dgm:prSet/>
      <dgm:spPr/>
      <dgm:t>
        <a:bodyPr/>
        <a:lstStyle/>
        <a:p>
          <a:endParaRPr lang="en-US"/>
        </a:p>
      </dgm:t>
    </dgm:pt>
    <dgm:pt modelId="{119B0D16-C9C7-4825-9416-E3945192F1CE}" type="sibTrans" cxnId="{D1A54D07-2954-43E5-BA41-FB2057B84AE8}">
      <dgm:prSet/>
      <dgm:spPr/>
      <dgm:t>
        <a:bodyPr/>
        <a:lstStyle/>
        <a:p>
          <a:endParaRPr lang="en-US"/>
        </a:p>
      </dgm:t>
    </dgm:pt>
    <dgm:pt modelId="{5634D7D5-6891-4EC8-9A4B-9EF18254344C}">
      <dgm:prSet/>
      <dgm:spPr>
        <a:solidFill>
          <a:srgbClr val="FBE6BB"/>
        </a:solidFill>
      </dgm:spPr>
      <dgm:t>
        <a:bodyPr/>
        <a:lstStyle/>
        <a:p>
          <a:r>
            <a:rPr lang="en-US" dirty="0"/>
            <a:t>Social History</a:t>
          </a:r>
        </a:p>
      </dgm:t>
    </dgm:pt>
    <dgm:pt modelId="{35485650-4088-464D-9A85-54E5EB526A55}" type="parTrans" cxnId="{0E131537-4D21-453E-A406-B6D79666D14C}">
      <dgm:prSet/>
      <dgm:spPr/>
      <dgm:t>
        <a:bodyPr/>
        <a:lstStyle/>
        <a:p>
          <a:endParaRPr lang="en-US"/>
        </a:p>
      </dgm:t>
    </dgm:pt>
    <dgm:pt modelId="{A44EF8B2-0892-4C1A-96BC-3E348242FB85}" type="sibTrans" cxnId="{0E131537-4D21-453E-A406-B6D79666D14C}">
      <dgm:prSet/>
      <dgm:spPr/>
      <dgm:t>
        <a:bodyPr/>
        <a:lstStyle/>
        <a:p>
          <a:endParaRPr lang="en-US"/>
        </a:p>
      </dgm:t>
    </dgm:pt>
    <dgm:pt modelId="{FC0499D9-6D38-4CE5-A523-8DCDA5AB2BD2}">
      <dgm:prSet custT="1"/>
      <dgm:spPr>
        <a:solidFill>
          <a:srgbClr val="FBE6BB"/>
        </a:solidFill>
      </dgm:spPr>
      <dgm:t>
        <a:bodyPr/>
        <a:lstStyle/>
        <a:p>
          <a:r>
            <a:rPr lang="en-US" sz="1000" b="1" dirty="0">
              <a:solidFill>
                <a:schemeClr val="tx1"/>
              </a:solidFill>
            </a:rPr>
            <a:t>Subjective</a:t>
          </a:r>
        </a:p>
      </dgm:t>
    </dgm:pt>
    <dgm:pt modelId="{95296489-1E8C-4825-AE51-7F19749732AA}" type="parTrans" cxnId="{9C71D06D-FE50-49F9-9B61-D54E91F6479E}">
      <dgm:prSet/>
      <dgm:spPr/>
      <dgm:t>
        <a:bodyPr/>
        <a:lstStyle/>
        <a:p>
          <a:endParaRPr lang="en-US"/>
        </a:p>
      </dgm:t>
    </dgm:pt>
    <dgm:pt modelId="{44540E21-2C40-40D4-AD65-710F24DA5A43}" type="sibTrans" cxnId="{9C71D06D-FE50-49F9-9B61-D54E91F6479E}">
      <dgm:prSet/>
      <dgm:spPr/>
      <dgm:t>
        <a:bodyPr/>
        <a:lstStyle/>
        <a:p>
          <a:endParaRPr lang="en-US"/>
        </a:p>
      </dgm:t>
    </dgm:pt>
    <dgm:pt modelId="{5B3044D3-B89C-4050-A316-44B6957514E2}">
      <dgm:prSet/>
      <dgm:spPr>
        <a:noFill/>
      </dgm:spPr>
      <dgm:t>
        <a:bodyPr/>
        <a:lstStyle/>
        <a:p>
          <a:r>
            <a:rPr lang="en-US" dirty="0"/>
            <a:t>Surgery Description</a:t>
          </a:r>
        </a:p>
      </dgm:t>
    </dgm:pt>
    <dgm:pt modelId="{B575C77A-D9B8-4C49-8F87-EEFEFE2BDA57}" type="parTrans" cxnId="{C25A79F1-A985-4276-A8EE-720D7A4F235B}">
      <dgm:prSet/>
      <dgm:spPr/>
      <dgm:t>
        <a:bodyPr/>
        <a:lstStyle/>
        <a:p>
          <a:endParaRPr lang="en-US"/>
        </a:p>
      </dgm:t>
    </dgm:pt>
    <dgm:pt modelId="{671D0746-3BA6-41B0-94CD-DFE0E896A172}" type="sibTrans" cxnId="{C25A79F1-A985-4276-A8EE-720D7A4F235B}">
      <dgm:prSet/>
      <dgm:spPr/>
      <dgm:t>
        <a:bodyPr/>
        <a:lstStyle/>
        <a:p>
          <a:endParaRPr lang="en-US"/>
        </a:p>
      </dgm:t>
    </dgm:pt>
    <dgm:pt modelId="{671BE9F7-4A0E-4589-B720-79465E4F795A}">
      <dgm:prSet/>
      <dgm:spPr>
        <a:noFill/>
      </dgm:spPr>
      <dgm:t>
        <a:bodyPr/>
        <a:lstStyle/>
        <a:p>
          <a:r>
            <a:rPr lang="en-US" dirty="0"/>
            <a:t>Surgical Drains</a:t>
          </a:r>
        </a:p>
      </dgm:t>
    </dgm:pt>
    <dgm:pt modelId="{42DB36E1-5424-4A1C-8CDA-A161DF3F3FA3}" type="parTrans" cxnId="{AA287F50-2BA7-4EB4-ACB1-9CC2B583791C}">
      <dgm:prSet/>
      <dgm:spPr/>
      <dgm:t>
        <a:bodyPr/>
        <a:lstStyle/>
        <a:p>
          <a:endParaRPr lang="en-US"/>
        </a:p>
      </dgm:t>
    </dgm:pt>
    <dgm:pt modelId="{F24E0A2C-6499-4485-B6D1-F10EB9ADFF52}" type="sibTrans" cxnId="{AA287F50-2BA7-4EB4-ACB1-9CC2B583791C}">
      <dgm:prSet/>
      <dgm:spPr/>
      <dgm:t>
        <a:bodyPr/>
        <a:lstStyle/>
        <a:p>
          <a:endParaRPr lang="en-US"/>
        </a:p>
      </dgm:t>
    </dgm:pt>
    <dgm:pt modelId="{78036449-3659-416C-99DA-7D8CC978B69B}">
      <dgm:prSet/>
      <dgm:spPr>
        <a:noFill/>
      </dgm:spPr>
      <dgm:t>
        <a:bodyPr/>
        <a:lstStyle/>
        <a:p>
          <a:r>
            <a:rPr lang="en-US" dirty="0"/>
            <a:t>Vital Signs</a:t>
          </a:r>
        </a:p>
      </dgm:t>
    </dgm:pt>
    <dgm:pt modelId="{FC98D35A-A9DB-43F1-AA10-214999D526C0}" type="parTrans" cxnId="{D2DDD4FA-9BFC-4510-A7BB-3847DFDE15A1}">
      <dgm:prSet/>
      <dgm:spPr/>
      <dgm:t>
        <a:bodyPr/>
        <a:lstStyle/>
        <a:p>
          <a:endParaRPr lang="en-US"/>
        </a:p>
      </dgm:t>
    </dgm:pt>
    <dgm:pt modelId="{919F3A72-517B-4F48-8814-DD3664270CF6}" type="sibTrans" cxnId="{D2DDD4FA-9BFC-4510-A7BB-3847DFDE15A1}">
      <dgm:prSet/>
      <dgm:spPr/>
      <dgm:t>
        <a:bodyPr/>
        <a:lstStyle/>
        <a:p>
          <a:endParaRPr lang="en-US"/>
        </a:p>
      </dgm:t>
    </dgm:pt>
    <dgm:pt modelId="{922AC557-565E-4DB5-8749-0AD586991661}">
      <dgm:prSet/>
      <dgm:spPr>
        <a:solidFill>
          <a:srgbClr val="FBE6BB"/>
        </a:solidFill>
      </dgm:spPr>
      <dgm:t>
        <a:bodyPr/>
        <a:lstStyle/>
        <a:p>
          <a:r>
            <a:rPr lang="en-US" dirty="0"/>
            <a:t>History Present Illness</a:t>
          </a:r>
        </a:p>
      </dgm:t>
    </dgm:pt>
    <dgm:pt modelId="{242B66FF-437D-4D71-9A2E-2990FC57E9A0}" type="parTrans" cxnId="{4BFDB172-DA10-4F1E-90B4-BF6F4155F1E8}">
      <dgm:prSet/>
      <dgm:spPr/>
      <dgm:t>
        <a:bodyPr/>
        <a:lstStyle/>
        <a:p>
          <a:endParaRPr lang="en-US"/>
        </a:p>
      </dgm:t>
    </dgm:pt>
    <dgm:pt modelId="{CDD7D915-A8E4-4C3B-B886-5288BF2004EB}" type="sibTrans" cxnId="{4BFDB172-DA10-4F1E-90B4-BF6F4155F1E8}">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7550D05B-C57B-4BF2-98A0-F6F938B15104}" type="pres">
      <dgm:prSet presAssocID="{78A997BC-B0FD-4C2B-A687-6EC00ACE7D26}" presName="node" presStyleLbl="node1" presStyleIdx="0" presStyleCnt="70">
        <dgm:presLayoutVars>
          <dgm:bulletEnabled val="1"/>
        </dgm:presLayoutVars>
      </dgm:prSet>
      <dgm:spPr/>
    </dgm:pt>
    <dgm:pt modelId="{D32334C6-1354-42B8-884A-A5B00A403227}" type="pres">
      <dgm:prSet presAssocID="{33134F14-DC25-4CB1-A227-B230A8EA1243}" presName="sibTrans" presStyleCnt="0"/>
      <dgm:spPr/>
    </dgm:pt>
    <dgm:pt modelId="{BAC14D23-EC3E-4D27-9119-0F7040F92BC2}" type="pres">
      <dgm:prSet presAssocID="{AD80C871-9479-4BFE-9B9A-0E61DEE0D50C}" presName="node" presStyleLbl="node1" presStyleIdx="1" presStyleCnt="70">
        <dgm:presLayoutVars>
          <dgm:bulletEnabled val="1"/>
        </dgm:presLayoutVars>
      </dgm:prSet>
      <dgm:spPr/>
    </dgm:pt>
    <dgm:pt modelId="{5EFEDA37-524C-4DAC-8C78-8C58C7C0893A}" type="pres">
      <dgm:prSet presAssocID="{AB9F0FD6-07B1-475D-B4E2-9878B459C8BB}" presName="sibTrans" presStyleCnt="0"/>
      <dgm:spPr/>
    </dgm:pt>
    <dgm:pt modelId="{226C61D6-133E-4CD2-ADAC-A992243958F1}" type="pres">
      <dgm:prSet presAssocID="{9AD68664-CCE1-48EF-9FA3-1AD99F5D1F69}" presName="node" presStyleLbl="node1" presStyleIdx="2" presStyleCnt="70">
        <dgm:presLayoutVars>
          <dgm:bulletEnabled val="1"/>
        </dgm:presLayoutVars>
      </dgm:prSet>
      <dgm:spPr/>
    </dgm:pt>
    <dgm:pt modelId="{F6BAAF2C-31C2-4FDC-81BE-AC36814AC3D5}" type="pres">
      <dgm:prSet presAssocID="{53DAC7B0-84AC-4568-A774-245859AE5835}" presName="sibTrans" presStyleCnt="0"/>
      <dgm:spPr/>
    </dgm:pt>
    <dgm:pt modelId="{DC2CCBAA-7686-49AD-84C0-DE92CF995049}" type="pres">
      <dgm:prSet presAssocID="{35D39FD4-0C06-4081-82FB-F6E9BA9AF83A}" presName="node" presStyleLbl="node1" presStyleIdx="3" presStyleCnt="70">
        <dgm:presLayoutVars>
          <dgm:bulletEnabled val="1"/>
        </dgm:presLayoutVars>
      </dgm:prSet>
      <dgm:spPr/>
    </dgm:pt>
    <dgm:pt modelId="{810A970C-5D13-4AB1-A0D9-1514CB7E72ED}" type="pres">
      <dgm:prSet presAssocID="{6D59DB65-93E6-4C1A-8518-3B2502942632}" presName="sibTrans" presStyleCnt="0"/>
      <dgm:spPr/>
    </dgm:pt>
    <dgm:pt modelId="{04660390-1F6F-4E15-A3BA-C41120C6CA81}" type="pres">
      <dgm:prSet presAssocID="{F3CAE342-9CAC-4892-98B4-EF695D43CC7B}" presName="node" presStyleLbl="node1" presStyleIdx="4" presStyleCnt="70">
        <dgm:presLayoutVars>
          <dgm:bulletEnabled val="1"/>
        </dgm:presLayoutVars>
      </dgm:prSet>
      <dgm:spPr/>
    </dgm:pt>
    <dgm:pt modelId="{D4F32D2C-05FF-4135-8DEB-E6FE7E72BD2F}" type="pres">
      <dgm:prSet presAssocID="{738B744A-4289-4641-8F9E-1AD519745116}" presName="sibTrans" presStyleCnt="0"/>
      <dgm:spPr/>
    </dgm:pt>
    <dgm:pt modelId="{D0265832-2002-49A4-B24F-C826BBE7CD41}" type="pres">
      <dgm:prSet presAssocID="{C9DCADAC-16E3-4670-AE44-4203628257BA}" presName="node" presStyleLbl="node1" presStyleIdx="5" presStyleCnt="70">
        <dgm:presLayoutVars>
          <dgm:bulletEnabled val="1"/>
        </dgm:presLayoutVars>
      </dgm:prSet>
      <dgm:spPr/>
    </dgm:pt>
    <dgm:pt modelId="{377DC7C1-BA7C-468A-8923-286BA2AC3D99}" type="pres">
      <dgm:prSet presAssocID="{D58CF003-1E00-48BB-9658-55666B279B00}" presName="sibTrans" presStyleCnt="0"/>
      <dgm:spPr/>
    </dgm:pt>
    <dgm:pt modelId="{7BE9C1ED-F9FA-4AF2-8A38-AD58AEEC2837}" type="pres">
      <dgm:prSet presAssocID="{67195ECB-7FD0-4104-96C2-8781EB673704}" presName="node" presStyleLbl="node1" presStyleIdx="6" presStyleCnt="70">
        <dgm:presLayoutVars>
          <dgm:bulletEnabled val="1"/>
        </dgm:presLayoutVars>
      </dgm:prSet>
      <dgm:spPr/>
    </dgm:pt>
    <dgm:pt modelId="{99AAC58F-A665-462D-A0A9-03194794BB57}" type="pres">
      <dgm:prSet presAssocID="{12A1CCA6-4F29-469E-A501-FF8FA8AC5E6B}" presName="sibTrans" presStyleCnt="0"/>
      <dgm:spPr/>
    </dgm:pt>
    <dgm:pt modelId="{E95460B9-805F-4DB1-8075-1E44BC53110F}" type="pres">
      <dgm:prSet presAssocID="{3C5CB645-0504-4740-B7BE-B4E676E24224}" presName="node" presStyleLbl="node1" presStyleIdx="7" presStyleCnt="70">
        <dgm:presLayoutVars>
          <dgm:bulletEnabled val="1"/>
        </dgm:presLayoutVars>
      </dgm:prSet>
      <dgm:spPr/>
    </dgm:pt>
    <dgm:pt modelId="{DEDBE5C7-1EB8-4A3C-A4A0-784CEFDEDB53}" type="pres">
      <dgm:prSet presAssocID="{8A74DDDC-AA5D-485F-BF55-D62E68BC0106}" presName="sibTrans" presStyleCnt="0"/>
      <dgm:spPr/>
    </dgm:pt>
    <dgm:pt modelId="{4F6CD892-6851-4C7C-A75C-33622E98FAF1}" type="pres">
      <dgm:prSet presAssocID="{00F18BA4-AEDE-4583-B87F-1CFF0C1963BE}" presName="node" presStyleLbl="node1" presStyleIdx="8" presStyleCnt="70">
        <dgm:presLayoutVars>
          <dgm:bulletEnabled val="1"/>
        </dgm:presLayoutVars>
      </dgm:prSet>
      <dgm:spPr/>
    </dgm:pt>
    <dgm:pt modelId="{B941C2AD-9260-46B0-8DA7-142633C961C1}" type="pres">
      <dgm:prSet presAssocID="{220AC6AF-F2BC-4DFE-A355-B83DCB28A0A6}" presName="sibTrans" presStyleCnt="0"/>
      <dgm:spPr/>
    </dgm:pt>
    <dgm:pt modelId="{E857D808-DD8F-4FB0-BDE0-ED444186DA03}" type="pres">
      <dgm:prSet presAssocID="{5C5A79F6-3BA7-480F-B134-DB302E8CE802}" presName="node" presStyleLbl="node1" presStyleIdx="9" presStyleCnt="70">
        <dgm:presLayoutVars>
          <dgm:bulletEnabled val="1"/>
        </dgm:presLayoutVars>
      </dgm:prSet>
      <dgm:spPr/>
    </dgm:pt>
    <dgm:pt modelId="{40AF66FC-7551-4D2D-9BE2-019EB8DD3491}" type="pres">
      <dgm:prSet presAssocID="{088636FB-45FA-4F73-832A-99A08B0479A8}" presName="sibTrans" presStyleCnt="0"/>
      <dgm:spPr/>
    </dgm:pt>
    <dgm:pt modelId="{B11170F2-9A50-423B-98B7-A28DBBCAA2AC}" type="pres">
      <dgm:prSet presAssocID="{082D0266-9B43-4958-BB0E-31602CFAB5B0}" presName="node" presStyleLbl="node1" presStyleIdx="10" presStyleCnt="70">
        <dgm:presLayoutVars>
          <dgm:bulletEnabled val="1"/>
        </dgm:presLayoutVars>
      </dgm:prSet>
      <dgm:spPr/>
    </dgm:pt>
    <dgm:pt modelId="{05AC53CD-39BA-48B8-9353-6FE4ACB4537F}" type="pres">
      <dgm:prSet presAssocID="{F0ADE4E8-B8C2-46BC-A158-F8B665C44C9A}" presName="sibTrans" presStyleCnt="0"/>
      <dgm:spPr/>
    </dgm:pt>
    <dgm:pt modelId="{DAC0B4A1-B345-4DDF-A5B9-03EB5EF8A696}" type="pres">
      <dgm:prSet presAssocID="{8C4223E5-9326-4839-96FC-62501E1AAC73}" presName="node" presStyleLbl="node1" presStyleIdx="11" presStyleCnt="70">
        <dgm:presLayoutVars>
          <dgm:bulletEnabled val="1"/>
        </dgm:presLayoutVars>
      </dgm:prSet>
      <dgm:spPr/>
    </dgm:pt>
    <dgm:pt modelId="{FB157109-38DD-4A90-8F9C-80A223C51880}" type="pres">
      <dgm:prSet presAssocID="{F04CEC04-1771-4213-BBF5-8C3B58A292B8}" presName="sibTrans" presStyleCnt="0"/>
      <dgm:spPr/>
    </dgm:pt>
    <dgm:pt modelId="{D95507C2-94AB-4734-BAF7-8227B2AFD2A8}" type="pres">
      <dgm:prSet presAssocID="{3905686D-095B-4668-9159-8C02FF5FCA48}" presName="node" presStyleLbl="node1" presStyleIdx="12" presStyleCnt="70">
        <dgm:presLayoutVars>
          <dgm:bulletEnabled val="1"/>
        </dgm:presLayoutVars>
      </dgm:prSet>
      <dgm:spPr/>
    </dgm:pt>
    <dgm:pt modelId="{EFDD6827-27DF-445B-BF94-190FB175EC32}" type="pres">
      <dgm:prSet presAssocID="{5E5BE654-FC96-431E-80B6-06B708C98438}" presName="sibTrans" presStyleCnt="0"/>
      <dgm:spPr/>
    </dgm:pt>
    <dgm:pt modelId="{1F238430-D58B-40C6-BB37-2C3E5849C40B}" type="pres">
      <dgm:prSet presAssocID="{6B504477-A0A4-4E10-8773-C4830FEDC86E}" presName="node" presStyleLbl="node1" presStyleIdx="13" presStyleCnt="70">
        <dgm:presLayoutVars>
          <dgm:bulletEnabled val="1"/>
        </dgm:presLayoutVars>
      </dgm:prSet>
      <dgm:spPr/>
    </dgm:pt>
    <dgm:pt modelId="{C303A420-2681-418A-918F-AC2A2A36C756}" type="pres">
      <dgm:prSet presAssocID="{11772780-24C2-408D-B10A-122975AA211A}" presName="sibTrans" presStyleCnt="0"/>
      <dgm:spPr/>
    </dgm:pt>
    <dgm:pt modelId="{9E9777C7-B42F-4036-A534-333E7C36A482}" type="pres">
      <dgm:prSet presAssocID="{5133ABF2-A2C0-491D-9C6E-B65AB7ED4F8C}" presName="node" presStyleLbl="node1" presStyleIdx="14" presStyleCnt="70">
        <dgm:presLayoutVars>
          <dgm:bulletEnabled val="1"/>
        </dgm:presLayoutVars>
      </dgm:prSet>
      <dgm:spPr/>
    </dgm:pt>
    <dgm:pt modelId="{B187FE3F-68B1-46A9-8C40-68DF5BCD967D}" type="pres">
      <dgm:prSet presAssocID="{2BEEA19F-B162-4611-9531-9064399B86D9}" presName="sibTrans" presStyleCnt="0"/>
      <dgm:spPr/>
    </dgm:pt>
    <dgm:pt modelId="{2B1D77B0-0EB7-4DD1-BD66-4727A0B01104}" type="pres">
      <dgm:prSet presAssocID="{9A283E5E-81FB-4A49-AC4E-B210CC2AFD2A}" presName="node" presStyleLbl="node1" presStyleIdx="15" presStyleCnt="70">
        <dgm:presLayoutVars>
          <dgm:bulletEnabled val="1"/>
        </dgm:presLayoutVars>
      </dgm:prSet>
      <dgm:spPr/>
    </dgm:pt>
    <dgm:pt modelId="{9A419C02-7B0E-4042-A066-CFAF4847D5E5}" type="pres">
      <dgm:prSet presAssocID="{BAB582FB-81F7-4625-8400-873B92CFD3D7}" presName="sibTrans" presStyleCnt="0"/>
      <dgm:spPr/>
    </dgm:pt>
    <dgm:pt modelId="{9504D515-87BF-4517-8F45-1EDB2B33F4B1}" type="pres">
      <dgm:prSet presAssocID="{CDBC6D1A-BD3E-439F-9EE2-32011CF8E004}" presName="node" presStyleLbl="node1" presStyleIdx="16" presStyleCnt="70">
        <dgm:presLayoutVars>
          <dgm:bulletEnabled val="1"/>
        </dgm:presLayoutVars>
      </dgm:prSet>
      <dgm:spPr/>
    </dgm:pt>
    <dgm:pt modelId="{C1359203-A47A-4D3E-90FC-945DF3C9DFE2}" type="pres">
      <dgm:prSet presAssocID="{566728B4-67ED-40F5-8F49-31E359B7AFD5}" presName="sibTrans" presStyleCnt="0"/>
      <dgm:spPr/>
    </dgm:pt>
    <dgm:pt modelId="{9899F519-A68E-4A8C-8302-CC1D1DD6AB1E}" type="pres">
      <dgm:prSet presAssocID="{C5771B4A-D290-4DC2-9C26-B59766806E17}" presName="node" presStyleLbl="node1" presStyleIdx="17" presStyleCnt="70">
        <dgm:presLayoutVars>
          <dgm:bulletEnabled val="1"/>
        </dgm:presLayoutVars>
      </dgm:prSet>
      <dgm:spPr/>
    </dgm:pt>
    <dgm:pt modelId="{D53628A0-EF9E-4A2A-BA14-6E7072CEF114}" type="pres">
      <dgm:prSet presAssocID="{E774C2BE-CA5F-4BE2-9900-2AEAAF8855B3}" presName="sibTrans" presStyleCnt="0"/>
      <dgm:spPr/>
    </dgm:pt>
    <dgm:pt modelId="{F021F536-9D7F-4947-AEEC-062A2B5D86C3}" type="pres">
      <dgm:prSet presAssocID="{0CA4F111-AFF4-4B94-B672-3902EC78934E}" presName="node" presStyleLbl="node1" presStyleIdx="18" presStyleCnt="70">
        <dgm:presLayoutVars>
          <dgm:bulletEnabled val="1"/>
        </dgm:presLayoutVars>
      </dgm:prSet>
      <dgm:spPr/>
    </dgm:pt>
    <dgm:pt modelId="{4B6D1E0A-C2B6-4106-BCC0-227C1A6D87BE}" type="pres">
      <dgm:prSet presAssocID="{5F7B2889-DBC1-4323-8340-A709605AAE1E}" presName="sibTrans" presStyleCnt="0"/>
      <dgm:spPr/>
    </dgm:pt>
    <dgm:pt modelId="{214B35AE-3118-4B5A-9A04-C238D6C98BAE}" type="pres">
      <dgm:prSet presAssocID="{F121B56F-D1C5-4481-90EB-5FA35AF4BD21}" presName="node" presStyleLbl="node1" presStyleIdx="19" presStyleCnt="70">
        <dgm:presLayoutVars>
          <dgm:bulletEnabled val="1"/>
        </dgm:presLayoutVars>
      </dgm:prSet>
      <dgm:spPr/>
    </dgm:pt>
    <dgm:pt modelId="{7206E429-077A-4785-91B0-DBE3A0322F82}" type="pres">
      <dgm:prSet presAssocID="{915B65F9-FC56-468A-ABC2-CE507C33B5DE}" presName="sibTrans" presStyleCnt="0"/>
      <dgm:spPr/>
    </dgm:pt>
    <dgm:pt modelId="{CC785639-6B40-491D-A677-3465100F3D57}" type="pres">
      <dgm:prSet presAssocID="{478D3228-6C64-4678-B16A-5612B6F5734A}" presName="node" presStyleLbl="node1" presStyleIdx="20" presStyleCnt="70">
        <dgm:presLayoutVars>
          <dgm:bulletEnabled val="1"/>
        </dgm:presLayoutVars>
      </dgm:prSet>
      <dgm:spPr/>
    </dgm:pt>
    <dgm:pt modelId="{0D854B7A-31EB-4F78-AB34-68CD88DF6EB0}" type="pres">
      <dgm:prSet presAssocID="{4926CEA0-21F8-4895-A11C-8614EB7A0399}" presName="sibTrans" presStyleCnt="0"/>
      <dgm:spPr/>
    </dgm:pt>
    <dgm:pt modelId="{5D25242B-4349-4FB7-AAC9-B5E41858AFBB}" type="pres">
      <dgm:prSet presAssocID="{B02DF036-0642-4A44-A9E4-78AECA259025}" presName="node" presStyleLbl="node1" presStyleIdx="21" presStyleCnt="70">
        <dgm:presLayoutVars>
          <dgm:bulletEnabled val="1"/>
        </dgm:presLayoutVars>
      </dgm:prSet>
      <dgm:spPr/>
    </dgm:pt>
    <dgm:pt modelId="{0546CD20-C4E9-4176-BC40-4E0DFC327C2B}" type="pres">
      <dgm:prSet presAssocID="{D4540305-033C-4F13-90FD-F799DE8F9156}" presName="sibTrans" presStyleCnt="0"/>
      <dgm:spPr/>
    </dgm:pt>
    <dgm:pt modelId="{2194D030-96BD-4E5B-8CE7-714CC8EE50C0}" type="pres">
      <dgm:prSet presAssocID="{1BC9AACD-B2CB-4A24-BD79-9DD49B1EDC13}" presName="node" presStyleLbl="node1" presStyleIdx="22" presStyleCnt="70">
        <dgm:presLayoutVars>
          <dgm:bulletEnabled val="1"/>
        </dgm:presLayoutVars>
      </dgm:prSet>
      <dgm:spPr/>
    </dgm:pt>
    <dgm:pt modelId="{A19185C5-803E-4F20-B8BF-76B1874DD326}" type="pres">
      <dgm:prSet presAssocID="{45F5BFF4-A866-4D9E-988C-E831543DE539}" presName="sibTrans" presStyleCnt="0"/>
      <dgm:spPr/>
    </dgm:pt>
    <dgm:pt modelId="{7137E6A0-E010-4036-BB77-DAC821CA69C0}" type="pres">
      <dgm:prSet presAssocID="{E613F751-AA7B-4426-A4EF-DCE649030A27}" presName="node" presStyleLbl="node1" presStyleIdx="23" presStyleCnt="70">
        <dgm:presLayoutVars>
          <dgm:bulletEnabled val="1"/>
        </dgm:presLayoutVars>
      </dgm:prSet>
      <dgm:spPr/>
    </dgm:pt>
    <dgm:pt modelId="{18D4027A-9B04-41B8-B264-F860ED6E3ACF}" type="pres">
      <dgm:prSet presAssocID="{296867FA-54C8-4BA9-B9D0-4DD5DBA187D3}" presName="sibTrans" presStyleCnt="0"/>
      <dgm:spPr/>
    </dgm:pt>
    <dgm:pt modelId="{124086CA-BDD0-405E-B0D8-B9CD798E0E39}" type="pres">
      <dgm:prSet presAssocID="{333CCDF1-A395-415C-A990-F40472C9332E}" presName="node" presStyleLbl="node1" presStyleIdx="24" presStyleCnt="70">
        <dgm:presLayoutVars>
          <dgm:bulletEnabled val="1"/>
        </dgm:presLayoutVars>
      </dgm:prSet>
      <dgm:spPr/>
    </dgm:pt>
    <dgm:pt modelId="{5A1E98A5-06ED-494B-8CFF-3052BEDC62B9}" type="pres">
      <dgm:prSet presAssocID="{5AE2D25C-4437-4618-A40F-696FA7DDA91E}" presName="sibTrans" presStyleCnt="0"/>
      <dgm:spPr/>
    </dgm:pt>
    <dgm:pt modelId="{4308FFBF-619D-484B-A2C5-7B5FBD5802E5}" type="pres">
      <dgm:prSet presAssocID="{922AC557-565E-4DB5-8749-0AD586991661}" presName="node" presStyleLbl="node1" presStyleIdx="25" presStyleCnt="70">
        <dgm:presLayoutVars>
          <dgm:bulletEnabled val="1"/>
        </dgm:presLayoutVars>
      </dgm:prSet>
      <dgm:spPr/>
    </dgm:pt>
    <dgm:pt modelId="{0BDF3232-7792-4A95-8512-24005225CBCA}" type="pres">
      <dgm:prSet presAssocID="{CDD7D915-A8E4-4C3B-B886-5288BF2004EB}" presName="sibTrans" presStyleCnt="0"/>
      <dgm:spPr/>
    </dgm:pt>
    <dgm:pt modelId="{21996FE5-9303-478E-B8D4-9259ABF8EDAE}" type="pres">
      <dgm:prSet presAssocID="{BE6CA0EE-FCE6-4E22-B757-E3EF1F2B36E9}" presName="node" presStyleLbl="node1" presStyleIdx="26" presStyleCnt="70">
        <dgm:presLayoutVars>
          <dgm:bulletEnabled val="1"/>
        </dgm:presLayoutVars>
      </dgm:prSet>
      <dgm:spPr/>
    </dgm:pt>
    <dgm:pt modelId="{8DBDABC8-A668-4EB1-80D4-7EF36CE9EB20}" type="pres">
      <dgm:prSet presAssocID="{A87FC9C2-0E5F-47DE-83C0-2CE4C10DA972}" presName="sibTrans" presStyleCnt="0"/>
      <dgm:spPr/>
    </dgm:pt>
    <dgm:pt modelId="{C2D1768A-268A-49F1-BAB1-AA3B1F30D377}" type="pres">
      <dgm:prSet presAssocID="{95FF326C-2A1B-41AD-A13B-B89CABA93DE9}" presName="node" presStyleLbl="node1" presStyleIdx="27" presStyleCnt="70">
        <dgm:presLayoutVars>
          <dgm:bulletEnabled val="1"/>
        </dgm:presLayoutVars>
      </dgm:prSet>
      <dgm:spPr/>
    </dgm:pt>
    <dgm:pt modelId="{1DE848F1-FBB0-4924-8F05-3885E9DFAEB7}" type="pres">
      <dgm:prSet presAssocID="{F73221CA-3EBD-4A59-B400-90D608857E5E}" presName="sibTrans" presStyleCnt="0"/>
      <dgm:spPr/>
    </dgm:pt>
    <dgm:pt modelId="{94242A4F-C1CA-4466-BE8C-6A3D5FB53E37}" type="pres">
      <dgm:prSet presAssocID="{81FAE441-B25A-49CD-A5D4-1CB47F3B1EE7}" presName="node" presStyleLbl="node1" presStyleIdx="28" presStyleCnt="70">
        <dgm:presLayoutVars>
          <dgm:bulletEnabled val="1"/>
        </dgm:presLayoutVars>
      </dgm:prSet>
      <dgm:spPr/>
    </dgm:pt>
    <dgm:pt modelId="{5BE9D17C-B36D-4DE2-91B8-E63E85F7802A}" type="pres">
      <dgm:prSet presAssocID="{74400870-5CF7-474D-AA7F-586C02F7B0A5}" presName="sibTrans" presStyleCnt="0"/>
      <dgm:spPr/>
    </dgm:pt>
    <dgm:pt modelId="{2436B8D6-5426-4287-B5A0-333E85D0C338}" type="pres">
      <dgm:prSet presAssocID="{2F3CDDC7-552B-4DE8-9872-516B28FABA06}" presName="node" presStyleLbl="node1" presStyleIdx="29" presStyleCnt="70">
        <dgm:presLayoutVars>
          <dgm:bulletEnabled val="1"/>
        </dgm:presLayoutVars>
      </dgm:prSet>
      <dgm:spPr/>
    </dgm:pt>
    <dgm:pt modelId="{3DF92AC1-C237-4883-9983-954F58608DCF}" type="pres">
      <dgm:prSet presAssocID="{A6851FA0-15F0-4DD7-A550-276CD6836949}" presName="sibTrans" presStyleCnt="0"/>
      <dgm:spPr/>
    </dgm:pt>
    <dgm:pt modelId="{2E10A710-F956-4BB4-BEC0-C92857D82D04}" type="pres">
      <dgm:prSet presAssocID="{17B2DFAF-B16D-4A10-9D0B-573E9EBAC874}" presName="node" presStyleLbl="node1" presStyleIdx="30" presStyleCnt="70">
        <dgm:presLayoutVars>
          <dgm:bulletEnabled val="1"/>
        </dgm:presLayoutVars>
      </dgm:prSet>
      <dgm:spPr/>
    </dgm:pt>
    <dgm:pt modelId="{F7C36C0E-FF9E-4A61-9527-91D914A9655F}" type="pres">
      <dgm:prSet presAssocID="{2856EF0F-D221-4657-94D0-652606B4EC51}" presName="sibTrans" presStyleCnt="0"/>
      <dgm:spPr/>
    </dgm:pt>
    <dgm:pt modelId="{90A2521C-3FE3-4269-A414-E39378CC80D9}" type="pres">
      <dgm:prSet presAssocID="{B2AEB964-AE9D-40F8-BF72-B2A59F90994D}" presName="node" presStyleLbl="node1" presStyleIdx="31" presStyleCnt="70">
        <dgm:presLayoutVars>
          <dgm:bulletEnabled val="1"/>
        </dgm:presLayoutVars>
      </dgm:prSet>
      <dgm:spPr/>
    </dgm:pt>
    <dgm:pt modelId="{DAF43603-EBBB-43F9-902F-C7A7F2EF6FCE}" type="pres">
      <dgm:prSet presAssocID="{5286B03A-B692-4A65-86CC-C8AA1487AFF4}" presName="sibTrans" presStyleCnt="0"/>
      <dgm:spPr/>
    </dgm:pt>
    <dgm:pt modelId="{C775B822-113A-4680-9271-194958227B49}" type="pres">
      <dgm:prSet presAssocID="{36CBB17A-1FFB-4F06-9F1E-C429453C1690}" presName="node" presStyleLbl="node1" presStyleIdx="32" presStyleCnt="70">
        <dgm:presLayoutVars>
          <dgm:bulletEnabled val="1"/>
        </dgm:presLayoutVars>
      </dgm:prSet>
      <dgm:spPr/>
    </dgm:pt>
    <dgm:pt modelId="{D31AC2D5-CEDA-4F09-9BAD-6FCF6449677E}" type="pres">
      <dgm:prSet presAssocID="{58EF6E03-C26D-44C6-8977-D249D9490B39}" presName="sibTrans" presStyleCnt="0"/>
      <dgm:spPr/>
    </dgm:pt>
    <dgm:pt modelId="{FA9614EF-EB5B-4DEB-9FDC-9AA50130DC4A}" type="pres">
      <dgm:prSet presAssocID="{FA4C2BC6-789C-435D-A537-890F36C6198D}" presName="node" presStyleLbl="node1" presStyleIdx="33" presStyleCnt="70">
        <dgm:presLayoutVars>
          <dgm:bulletEnabled val="1"/>
        </dgm:presLayoutVars>
      </dgm:prSet>
      <dgm:spPr/>
    </dgm:pt>
    <dgm:pt modelId="{4590C8A5-AC06-4FD8-99E5-E703FF11CB8D}" type="pres">
      <dgm:prSet presAssocID="{CB0E749E-3934-473A-A6D3-20D6D95D3202}" presName="sibTrans" presStyleCnt="0"/>
      <dgm:spPr/>
    </dgm:pt>
    <dgm:pt modelId="{3D82AB19-164D-45B8-8EE3-A810134DD2FB}" type="pres">
      <dgm:prSet presAssocID="{DA0BF6BA-7855-4B08-9FAB-6C1938241745}" presName="node" presStyleLbl="node1" presStyleIdx="34" presStyleCnt="70">
        <dgm:presLayoutVars>
          <dgm:bulletEnabled val="1"/>
        </dgm:presLayoutVars>
      </dgm:prSet>
      <dgm:spPr/>
    </dgm:pt>
    <dgm:pt modelId="{D8697AC2-C3EE-48FB-B492-E79DD59D8679}" type="pres">
      <dgm:prSet presAssocID="{BA245B20-CC46-4B1F-9EC6-F6C447FB6BE1}" presName="sibTrans" presStyleCnt="0"/>
      <dgm:spPr/>
    </dgm:pt>
    <dgm:pt modelId="{A2626D42-2FE1-456E-AB12-0D43DEAFE7FD}" type="pres">
      <dgm:prSet presAssocID="{D739CDEA-EB21-4F0B-9E8B-93243F68954F}" presName="node" presStyleLbl="node1" presStyleIdx="35" presStyleCnt="70">
        <dgm:presLayoutVars>
          <dgm:bulletEnabled val="1"/>
        </dgm:presLayoutVars>
      </dgm:prSet>
      <dgm:spPr/>
    </dgm:pt>
    <dgm:pt modelId="{C10855E1-FF4D-4DFE-A137-347787EAC3F5}" type="pres">
      <dgm:prSet presAssocID="{363434DE-DDBE-4CB7-9DD8-504D4C4164D1}" presName="sibTrans" presStyleCnt="0"/>
      <dgm:spPr/>
    </dgm:pt>
    <dgm:pt modelId="{CFEF60EA-9362-443A-8FB0-B923DCF95379}" type="pres">
      <dgm:prSet presAssocID="{40E22AEC-A5FE-48AD-AD24-08AFAAAA16E3}" presName="node" presStyleLbl="node1" presStyleIdx="36" presStyleCnt="70">
        <dgm:presLayoutVars>
          <dgm:bulletEnabled val="1"/>
        </dgm:presLayoutVars>
      </dgm:prSet>
      <dgm:spPr/>
    </dgm:pt>
    <dgm:pt modelId="{2B92DA55-63EE-48E8-A46C-BCA0E3F42D26}" type="pres">
      <dgm:prSet presAssocID="{F2C3BB74-8AC7-4B31-9835-FD932582653A}" presName="sibTrans" presStyleCnt="0"/>
      <dgm:spPr/>
    </dgm:pt>
    <dgm:pt modelId="{6BA9131F-DF2D-4385-B6D8-8438C22EE201}" type="pres">
      <dgm:prSet presAssocID="{76D99B7C-40E6-4183-885C-36D7E4093273}" presName="node" presStyleLbl="node1" presStyleIdx="37" presStyleCnt="70">
        <dgm:presLayoutVars>
          <dgm:bulletEnabled val="1"/>
        </dgm:presLayoutVars>
      </dgm:prSet>
      <dgm:spPr/>
    </dgm:pt>
    <dgm:pt modelId="{D382EF35-4201-48F0-A7C4-5B6F0718C686}" type="pres">
      <dgm:prSet presAssocID="{9C1E6412-957E-4037-8C22-A60E0D582CB1}" presName="sibTrans" presStyleCnt="0"/>
      <dgm:spPr/>
    </dgm:pt>
    <dgm:pt modelId="{E39FA08C-8F04-4847-803E-A985A76077B2}" type="pres">
      <dgm:prSet presAssocID="{2C74EBAB-3ADE-490C-A6BA-3646554124A9}" presName="node" presStyleLbl="node1" presStyleIdx="38" presStyleCnt="70">
        <dgm:presLayoutVars>
          <dgm:bulletEnabled val="1"/>
        </dgm:presLayoutVars>
      </dgm:prSet>
      <dgm:spPr/>
    </dgm:pt>
    <dgm:pt modelId="{4E4750BA-F1D1-4760-BEE0-2F86DB560C70}" type="pres">
      <dgm:prSet presAssocID="{46A9436B-19D5-4E56-AB16-54B7351B7154}" presName="sibTrans" presStyleCnt="0"/>
      <dgm:spPr/>
    </dgm:pt>
    <dgm:pt modelId="{20498EEC-D12B-46DA-A88D-D7DB1D97C899}" type="pres">
      <dgm:prSet presAssocID="{3C6B21CA-3B4D-4C70-B1C1-3987538CE3B2}" presName="node" presStyleLbl="node1" presStyleIdx="39" presStyleCnt="70">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40" presStyleCnt="70" custLinFactNeighborY="1947">
        <dgm:presLayoutVars>
          <dgm:bulletEnabled val="1"/>
        </dgm:presLayoutVars>
      </dgm:prSet>
      <dgm:spPr/>
    </dgm:pt>
    <dgm:pt modelId="{B000B67E-4722-4E84-B8C2-4F62F16B6BE0}" type="pres">
      <dgm:prSet presAssocID="{B4E3ECF4-B2A8-4AF8-B7F2-FE65E509ADC3}" presName="sibTrans" presStyleCnt="0"/>
      <dgm:spPr/>
    </dgm:pt>
    <dgm:pt modelId="{2FE08B55-1C3E-48E1-949D-B7C4F33AA933}" type="pres">
      <dgm:prSet presAssocID="{BEBDF31F-DFE2-4245-BB5D-053B8B07D32A}" presName="node" presStyleLbl="node1" presStyleIdx="41" presStyleCnt="70">
        <dgm:presLayoutVars>
          <dgm:bulletEnabled val="1"/>
        </dgm:presLayoutVars>
      </dgm:prSet>
      <dgm:spPr/>
    </dgm:pt>
    <dgm:pt modelId="{4CB50306-1716-477E-A513-B532CA4846CB}" type="pres">
      <dgm:prSet presAssocID="{38F14F7C-D04E-41D3-89E9-D2E51024BD6E}" presName="sibTrans" presStyleCnt="0"/>
      <dgm:spPr/>
    </dgm:pt>
    <dgm:pt modelId="{D1969169-F9B2-49CE-A679-8F16EA8DBE2A}" type="pres">
      <dgm:prSet presAssocID="{020CEE43-317D-44E0-8453-73844EB5EA96}" presName="node" presStyleLbl="node1" presStyleIdx="42" presStyleCnt="70">
        <dgm:presLayoutVars>
          <dgm:bulletEnabled val="1"/>
        </dgm:presLayoutVars>
      </dgm:prSet>
      <dgm:spPr/>
    </dgm:pt>
    <dgm:pt modelId="{0A7CBE7A-D430-4E21-88D9-96F9515759D2}" type="pres">
      <dgm:prSet presAssocID="{48F3136E-15DE-42DC-8014-1FD4FFC691C6}" presName="sibTrans" presStyleCnt="0"/>
      <dgm:spPr/>
    </dgm:pt>
    <dgm:pt modelId="{B8FB8041-9B5C-4583-B7F2-072C8E2578EF}" type="pres">
      <dgm:prSet presAssocID="{B2C56C01-FC25-40F6-8779-BB8578F5C2A5}" presName="node" presStyleLbl="node1" presStyleIdx="43" presStyleCnt="70">
        <dgm:presLayoutVars>
          <dgm:bulletEnabled val="1"/>
        </dgm:presLayoutVars>
      </dgm:prSet>
      <dgm:spPr/>
    </dgm:pt>
    <dgm:pt modelId="{A6D78DB6-0990-4696-9B3B-381E4508B4EF}" type="pres">
      <dgm:prSet presAssocID="{CB221172-62C3-4674-B61F-43255FEBFD8A}" presName="sibTrans" presStyleCnt="0"/>
      <dgm:spPr/>
    </dgm:pt>
    <dgm:pt modelId="{D70F901B-9B00-408F-B15A-8963D88D77EC}" type="pres">
      <dgm:prSet presAssocID="{D1ABEE45-AD7A-4713-BB39-253542F7D75A}" presName="node" presStyleLbl="node1" presStyleIdx="44" presStyleCnt="70">
        <dgm:presLayoutVars>
          <dgm:bulletEnabled val="1"/>
        </dgm:presLayoutVars>
      </dgm:prSet>
      <dgm:spPr/>
    </dgm:pt>
    <dgm:pt modelId="{CA50BB0F-40A7-499B-907A-E2277D9BD093}" type="pres">
      <dgm:prSet presAssocID="{13486EEA-EE54-465A-A91C-002B3E76AEF0}" presName="sibTrans" presStyleCnt="0"/>
      <dgm:spPr/>
    </dgm:pt>
    <dgm:pt modelId="{738E53BC-B4B2-4740-9C57-0B897AB4D3FA}" type="pres">
      <dgm:prSet presAssocID="{5DA8C615-38DB-40B5-9445-1D5AE0056707}" presName="node" presStyleLbl="node1" presStyleIdx="45" presStyleCnt="70">
        <dgm:presLayoutVars>
          <dgm:bulletEnabled val="1"/>
        </dgm:presLayoutVars>
      </dgm:prSet>
      <dgm:spPr/>
    </dgm:pt>
    <dgm:pt modelId="{1756D137-3051-4D5A-8EE9-9C5E974A9991}" type="pres">
      <dgm:prSet presAssocID="{C4C9F52A-A5B1-4AFA-B264-8A6D432ED656}" presName="sibTrans" presStyleCnt="0"/>
      <dgm:spPr/>
    </dgm:pt>
    <dgm:pt modelId="{FB4AD733-A329-420C-8FB6-947234A3DF38}" type="pres">
      <dgm:prSet presAssocID="{2CAC919D-2AC9-4858-A142-BBEC92861271}" presName="node" presStyleLbl="node1" presStyleIdx="46" presStyleCnt="70">
        <dgm:presLayoutVars>
          <dgm:bulletEnabled val="1"/>
        </dgm:presLayoutVars>
      </dgm:prSet>
      <dgm:spPr/>
    </dgm:pt>
    <dgm:pt modelId="{52A1ACEC-6AB3-4161-B4A0-1F17EE598649}" type="pres">
      <dgm:prSet presAssocID="{E616CA9A-DB9F-4B83-851F-F18CCAFD3F83}" presName="sibTrans" presStyleCnt="0"/>
      <dgm:spPr/>
    </dgm:pt>
    <dgm:pt modelId="{52F17298-644C-4330-B56E-F7E56C04E2E3}" type="pres">
      <dgm:prSet presAssocID="{C16F6E68-C32A-4431-B9C0-77E57B57A6E1}" presName="node" presStyleLbl="node1" presStyleIdx="47" presStyleCnt="70">
        <dgm:presLayoutVars>
          <dgm:bulletEnabled val="1"/>
        </dgm:presLayoutVars>
      </dgm:prSet>
      <dgm:spPr/>
    </dgm:pt>
    <dgm:pt modelId="{E824692C-1605-45CA-897A-D9F3DD834693}" type="pres">
      <dgm:prSet presAssocID="{71FFA740-6DE1-4035-AA90-B794B1B4FE20}" presName="sibTrans" presStyleCnt="0"/>
      <dgm:spPr/>
    </dgm:pt>
    <dgm:pt modelId="{CF0E64E4-84A6-47A4-8045-0D0A29961723}" type="pres">
      <dgm:prSet presAssocID="{B83B9082-6B10-44D7-A84D-D00DA3842851}" presName="node" presStyleLbl="node1" presStyleIdx="48" presStyleCnt="70">
        <dgm:presLayoutVars>
          <dgm:bulletEnabled val="1"/>
        </dgm:presLayoutVars>
      </dgm:prSet>
      <dgm:spPr/>
    </dgm:pt>
    <dgm:pt modelId="{B6545CFA-0064-43FA-8785-F87BEFF0BED3}" type="pres">
      <dgm:prSet presAssocID="{E4427F14-4A80-423D-94CE-FE1CC43C4F08}" presName="sibTrans" presStyleCnt="0"/>
      <dgm:spPr/>
    </dgm:pt>
    <dgm:pt modelId="{4A09B1E8-F4F7-4953-B4BD-684614482B17}" type="pres">
      <dgm:prSet presAssocID="{85E62383-C2F6-4373-A996-0C959A69E1AE}" presName="node" presStyleLbl="node1" presStyleIdx="49" presStyleCnt="70">
        <dgm:presLayoutVars>
          <dgm:bulletEnabled val="1"/>
        </dgm:presLayoutVars>
      </dgm:prSet>
      <dgm:spPr/>
    </dgm:pt>
    <dgm:pt modelId="{E2E63BEE-F583-4543-AC5B-CAE33683ED87}" type="pres">
      <dgm:prSet presAssocID="{FF6E180D-3146-4158-A5DF-FB0215843ADA}" presName="sibTrans" presStyleCnt="0"/>
      <dgm:spPr/>
    </dgm:pt>
    <dgm:pt modelId="{527D6F5F-C6E1-4F03-A1E2-5AC0204646BF}" type="pres">
      <dgm:prSet presAssocID="{FF5B3E7C-5D58-4A27-A575-00FE613251A5}" presName="node" presStyleLbl="node1" presStyleIdx="50" presStyleCnt="70">
        <dgm:presLayoutVars>
          <dgm:bulletEnabled val="1"/>
        </dgm:presLayoutVars>
      </dgm:prSet>
      <dgm:spPr/>
    </dgm:pt>
    <dgm:pt modelId="{925A8F3E-4FF7-4593-91F3-889A6930F915}" type="pres">
      <dgm:prSet presAssocID="{1E5CA3B4-738B-4F7B-B7DE-A9A6E4B1A608}" presName="sibTrans" presStyleCnt="0"/>
      <dgm:spPr/>
    </dgm:pt>
    <dgm:pt modelId="{33E222AE-323D-48B6-B67D-70B375CD07BA}" type="pres">
      <dgm:prSet presAssocID="{975632D8-19A7-43B6-9342-0B3E10E31B1E}" presName="node" presStyleLbl="node1" presStyleIdx="51" presStyleCnt="70">
        <dgm:presLayoutVars>
          <dgm:bulletEnabled val="1"/>
        </dgm:presLayoutVars>
      </dgm:prSet>
      <dgm:spPr/>
    </dgm:pt>
    <dgm:pt modelId="{492F0EC6-ECC1-4D0D-B737-8B0BC67F991C}" type="pres">
      <dgm:prSet presAssocID="{6BBD0A63-7035-42EB-B7E3-425D3837538E}" presName="sibTrans" presStyleCnt="0"/>
      <dgm:spPr/>
    </dgm:pt>
    <dgm:pt modelId="{768ED1B1-620E-4ED9-A85B-37AC2578EBAE}" type="pres">
      <dgm:prSet presAssocID="{46C1568A-F4B3-439A-8467-1924785A3CD9}" presName="node" presStyleLbl="node1" presStyleIdx="52" presStyleCnt="70">
        <dgm:presLayoutVars>
          <dgm:bulletEnabled val="1"/>
        </dgm:presLayoutVars>
      </dgm:prSet>
      <dgm:spPr/>
    </dgm:pt>
    <dgm:pt modelId="{78A46C75-02D2-4E0E-BA07-A091BE48E3F3}" type="pres">
      <dgm:prSet presAssocID="{B967A3C7-E11D-436F-BA22-9AA30612CFCE}" presName="sibTrans" presStyleCnt="0"/>
      <dgm:spPr/>
    </dgm:pt>
    <dgm:pt modelId="{6CBD385A-459A-4F51-8A96-4CAAE9BA3166}" type="pres">
      <dgm:prSet presAssocID="{C62B21AC-58CB-415A-8C57-9455AE0B8C68}" presName="node" presStyleLbl="node1" presStyleIdx="53" presStyleCnt="70">
        <dgm:presLayoutVars>
          <dgm:bulletEnabled val="1"/>
        </dgm:presLayoutVars>
      </dgm:prSet>
      <dgm:spPr/>
    </dgm:pt>
    <dgm:pt modelId="{776087E9-BF14-46F0-A398-16A1E6EFC52B}" type="pres">
      <dgm:prSet presAssocID="{FB3D6F89-C6C8-4052-876E-C943034B2DAD}" presName="sibTrans" presStyleCnt="0"/>
      <dgm:spPr/>
    </dgm:pt>
    <dgm:pt modelId="{403A81FB-5102-4E47-B294-8362DE9FDBA9}" type="pres">
      <dgm:prSet presAssocID="{4803BD4C-7615-4E56-AD48-C8B64DBB3A16}" presName="node" presStyleLbl="node1" presStyleIdx="54" presStyleCnt="70">
        <dgm:presLayoutVars>
          <dgm:bulletEnabled val="1"/>
        </dgm:presLayoutVars>
      </dgm:prSet>
      <dgm:spPr/>
    </dgm:pt>
    <dgm:pt modelId="{E8173634-303E-431B-A843-607AE381B530}" type="pres">
      <dgm:prSet presAssocID="{D655EC7E-F5E8-42E3-A826-DE5FF8EDCB93}" presName="sibTrans" presStyleCnt="0"/>
      <dgm:spPr/>
    </dgm:pt>
    <dgm:pt modelId="{6D9F30BF-2AF8-4A4F-9405-7024E9D9DF88}" type="pres">
      <dgm:prSet presAssocID="{9A3FC96D-478F-48EB-8898-56C64B6AEDD2}" presName="node" presStyleLbl="node1" presStyleIdx="55" presStyleCnt="70">
        <dgm:presLayoutVars>
          <dgm:bulletEnabled val="1"/>
        </dgm:presLayoutVars>
      </dgm:prSet>
      <dgm:spPr/>
    </dgm:pt>
    <dgm:pt modelId="{3574665D-118B-4562-9536-3957E81EBB55}" type="pres">
      <dgm:prSet presAssocID="{34AB054B-5F12-42CE-B794-EE4BDACBD7AB}" presName="sibTrans" presStyleCnt="0"/>
      <dgm:spPr/>
    </dgm:pt>
    <dgm:pt modelId="{578EF391-1438-42DA-8C7C-9964979863CB}" type="pres">
      <dgm:prSet presAssocID="{7D9A65D9-9CF3-4DFE-AAEE-185EBBCFC798}" presName="node" presStyleLbl="node1" presStyleIdx="56" presStyleCnt="70">
        <dgm:presLayoutVars>
          <dgm:bulletEnabled val="1"/>
        </dgm:presLayoutVars>
      </dgm:prSet>
      <dgm:spPr/>
    </dgm:pt>
    <dgm:pt modelId="{8EA58A0A-B792-4337-956D-1432C007A975}" type="pres">
      <dgm:prSet presAssocID="{36C36B1E-78BF-49FF-80CC-11B554744EE2}" presName="sibTrans" presStyleCnt="0"/>
      <dgm:spPr/>
    </dgm:pt>
    <dgm:pt modelId="{D6E8D79A-FF29-4CE3-B9FB-2B1D97395E7F}" type="pres">
      <dgm:prSet presAssocID="{6DBC3CFB-DD88-43B1-9FBB-A1770CFC1780}" presName="node" presStyleLbl="node1" presStyleIdx="57" presStyleCnt="70">
        <dgm:presLayoutVars>
          <dgm:bulletEnabled val="1"/>
        </dgm:presLayoutVars>
      </dgm:prSet>
      <dgm:spPr/>
    </dgm:pt>
    <dgm:pt modelId="{074B0F8B-79A3-42B3-A088-30F50E37875B}" type="pres">
      <dgm:prSet presAssocID="{B0CE3A28-F53D-474B-B7FE-377AA34C25DE}" presName="sibTrans" presStyleCnt="0"/>
      <dgm:spPr/>
    </dgm:pt>
    <dgm:pt modelId="{E4A88F59-2DE7-4632-9B5D-1A06F43D2536}" type="pres">
      <dgm:prSet presAssocID="{14C10A37-EB69-4853-A0E1-2D1AE5E9B4D4}" presName="node" presStyleLbl="node1" presStyleIdx="58" presStyleCnt="70">
        <dgm:presLayoutVars>
          <dgm:bulletEnabled val="1"/>
        </dgm:presLayoutVars>
      </dgm:prSet>
      <dgm:spPr/>
    </dgm:pt>
    <dgm:pt modelId="{38DC9DED-61D9-4F86-B788-ACE1A033C71C}" type="pres">
      <dgm:prSet presAssocID="{28F485E2-FA44-4BCD-8A79-004DC458194B}" presName="sibTrans" presStyleCnt="0"/>
      <dgm:spPr/>
    </dgm:pt>
    <dgm:pt modelId="{C6E26300-686D-4EDC-B105-02AE7D59ACD5}" type="pres">
      <dgm:prSet presAssocID="{FFC783FF-AAE0-47BB-B868-CE1BC5526685}" presName="node" presStyleLbl="node1" presStyleIdx="59" presStyleCnt="70">
        <dgm:presLayoutVars>
          <dgm:bulletEnabled val="1"/>
        </dgm:presLayoutVars>
      </dgm:prSet>
      <dgm:spPr/>
    </dgm:pt>
    <dgm:pt modelId="{EE588416-1695-4843-8A77-C599FDA47340}" type="pres">
      <dgm:prSet presAssocID="{9D4C3F0C-2E8B-4A06-A3FF-B6C0E97AD9C5}" presName="sibTrans" presStyleCnt="0"/>
      <dgm:spPr/>
    </dgm:pt>
    <dgm:pt modelId="{A98EC4C9-0187-4586-A962-2600099AC0D7}" type="pres">
      <dgm:prSet presAssocID="{62839F1F-2A4F-4D89-827A-D089F5E758B3}" presName="node" presStyleLbl="node1" presStyleIdx="60" presStyleCnt="70">
        <dgm:presLayoutVars>
          <dgm:bulletEnabled val="1"/>
        </dgm:presLayoutVars>
      </dgm:prSet>
      <dgm:spPr/>
    </dgm:pt>
    <dgm:pt modelId="{E6FF2C29-BB8B-49A4-A8A3-DB2A9D13F27E}" type="pres">
      <dgm:prSet presAssocID="{AD83CB0D-B662-4FCE-BB64-073C04BF079F}" presName="sibTrans" presStyleCnt="0"/>
      <dgm:spPr/>
    </dgm:pt>
    <dgm:pt modelId="{B5EE1AEB-C1BD-4DE8-A906-0A633C634EA1}" type="pres">
      <dgm:prSet presAssocID="{7425CACA-D5B0-4977-B431-85245D3937B8}" presName="node" presStyleLbl="node1" presStyleIdx="61" presStyleCnt="70">
        <dgm:presLayoutVars>
          <dgm:bulletEnabled val="1"/>
        </dgm:presLayoutVars>
      </dgm:prSet>
      <dgm:spPr/>
    </dgm:pt>
    <dgm:pt modelId="{C2023875-0596-49EC-BA57-5E205B0A100E}" type="pres">
      <dgm:prSet presAssocID="{982586F7-4004-4827-9302-CC763CFB8179}" presName="sibTrans" presStyleCnt="0"/>
      <dgm:spPr/>
    </dgm:pt>
    <dgm:pt modelId="{643B08A8-6B9B-49AD-ACA0-F8C530C35783}" type="pres">
      <dgm:prSet presAssocID="{8EDBA3CC-4E61-4A5E-B5ED-D210B28C2F30}" presName="node" presStyleLbl="node1" presStyleIdx="62" presStyleCnt="70">
        <dgm:presLayoutVars>
          <dgm:bulletEnabled val="1"/>
        </dgm:presLayoutVars>
      </dgm:prSet>
      <dgm:spPr/>
    </dgm:pt>
    <dgm:pt modelId="{543A835C-389F-4942-B656-0A2D2E5566B0}" type="pres">
      <dgm:prSet presAssocID="{98753120-D6C9-43B4-ADCE-F1535FFE68A5}" presName="sibTrans" presStyleCnt="0"/>
      <dgm:spPr/>
    </dgm:pt>
    <dgm:pt modelId="{90CB0ED9-63EF-4F6F-828D-A3B09D30E63B}" type="pres">
      <dgm:prSet presAssocID="{C9E2024B-6F77-4688-A4EA-F05F96549450}" presName="node" presStyleLbl="node1" presStyleIdx="63" presStyleCnt="70">
        <dgm:presLayoutVars>
          <dgm:bulletEnabled val="1"/>
        </dgm:presLayoutVars>
      </dgm:prSet>
      <dgm:spPr/>
    </dgm:pt>
    <dgm:pt modelId="{06FBBACB-CECC-4485-982C-A87E2C121B64}" type="pres">
      <dgm:prSet presAssocID="{D3B57FF3-9D5B-4D2B-AA1B-46A0E1A02EC4}" presName="sibTrans" presStyleCnt="0"/>
      <dgm:spPr/>
    </dgm:pt>
    <dgm:pt modelId="{3FE3ACB3-2D81-4BE7-BEE6-849D65285799}" type="pres">
      <dgm:prSet presAssocID="{57FB0B1B-F7B0-4569-AD70-4EEBB78505D8}" presName="node" presStyleLbl="node1" presStyleIdx="64" presStyleCnt="70">
        <dgm:presLayoutVars>
          <dgm:bulletEnabled val="1"/>
        </dgm:presLayoutVars>
      </dgm:prSet>
      <dgm:spPr/>
    </dgm:pt>
    <dgm:pt modelId="{99DBF72D-D8C6-40D5-B63C-D4798C0498E1}" type="pres">
      <dgm:prSet presAssocID="{119B0D16-C9C7-4825-9416-E3945192F1CE}" presName="sibTrans" presStyleCnt="0"/>
      <dgm:spPr/>
    </dgm:pt>
    <dgm:pt modelId="{E21BE902-8239-49DC-BB54-FE2FC920F8FB}" type="pres">
      <dgm:prSet presAssocID="{5634D7D5-6891-4EC8-9A4B-9EF18254344C}" presName="node" presStyleLbl="node1" presStyleIdx="65" presStyleCnt="70">
        <dgm:presLayoutVars>
          <dgm:bulletEnabled val="1"/>
        </dgm:presLayoutVars>
      </dgm:prSet>
      <dgm:spPr/>
    </dgm:pt>
    <dgm:pt modelId="{BB4E6F9F-01B8-4752-A07B-F04AA59537CC}" type="pres">
      <dgm:prSet presAssocID="{A44EF8B2-0892-4C1A-96BC-3E348242FB85}" presName="sibTrans" presStyleCnt="0"/>
      <dgm:spPr/>
    </dgm:pt>
    <dgm:pt modelId="{D686C033-8C3D-4C2F-94C8-11EE097C088D}" type="pres">
      <dgm:prSet presAssocID="{FC0499D9-6D38-4CE5-A523-8DCDA5AB2BD2}" presName="node" presStyleLbl="node1" presStyleIdx="66" presStyleCnt="70">
        <dgm:presLayoutVars>
          <dgm:bulletEnabled val="1"/>
        </dgm:presLayoutVars>
      </dgm:prSet>
      <dgm:spPr/>
    </dgm:pt>
    <dgm:pt modelId="{2AE6FD8C-DE47-4F59-96F3-F328713B3A0A}" type="pres">
      <dgm:prSet presAssocID="{44540E21-2C40-40D4-AD65-710F24DA5A43}" presName="sibTrans" presStyleCnt="0"/>
      <dgm:spPr/>
    </dgm:pt>
    <dgm:pt modelId="{34939C68-520A-469B-A989-F515FF673DF0}" type="pres">
      <dgm:prSet presAssocID="{5B3044D3-B89C-4050-A316-44B6957514E2}" presName="node" presStyleLbl="node1" presStyleIdx="67" presStyleCnt="70">
        <dgm:presLayoutVars>
          <dgm:bulletEnabled val="1"/>
        </dgm:presLayoutVars>
      </dgm:prSet>
      <dgm:spPr/>
    </dgm:pt>
    <dgm:pt modelId="{22ED291A-F8AA-4021-9CD0-321EA3E33642}" type="pres">
      <dgm:prSet presAssocID="{671D0746-3BA6-41B0-94CD-DFE0E896A172}" presName="sibTrans" presStyleCnt="0"/>
      <dgm:spPr/>
    </dgm:pt>
    <dgm:pt modelId="{CB637A15-C5EC-48E4-B323-6F07C2B36CF9}" type="pres">
      <dgm:prSet presAssocID="{671BE9F7-4A0E-4589-B720-79465E4F795A}" presName="node" presStyleLbl="node1" presStyleIdx="68" presStyleCnt="70">
        <dgm:presLayoutVars>
          <dgm:bulletEnabled val="1"/>
        </dgm:presLayoutVars>
      </dgm:prSet>
      <dgm:spPr/>
    </dgm:pt>
    <dgm:pt modelId="{07CA3755-3FC5-4032-8247-C1A136435E7E}" type="pres">
      <dgm:prSet presAssocID="{F24E0A2C-6499-4485-B6D1-F10EB9ADFF52}" presName="sibTrans" presStyleCnt="0"/>
      <dgm:spPr/>
    </dgm:pt>
    <dgm:pt modelId="{09D01077-5EED-4403-9B80-C88AA82785D4}" type="pres">
      <dgm:prSet presAssocID="{78036449-3659-416C-99DA-7D8CC978B69B}" presName="node" presStyleLbl="node1" presStyleIdx="69" presStyleCnt="70">
        <dgm:presLayoutVars>
          <dgm:bulletEnabled val="1"/>
        </dgm:presLayoutVars>
      </dgm:prSet>
      <dgm:spPr/>
    </dgm:pt>
  </dgm:ptLst>
  <dgm:cxnLst>
    <dgm:cxn modelId="{CD25D401-FD27-421F-B957-FCEC9C9E10DB}" type="presOf" srcId="{FF5B3E7C-5D58-4A27-A575-00FE613251A5}" destId="{527D6F5F-C6E1-4F03-A1E2-5AC0204646BF}" srcOrd="0" destOrd="0" presId="urn:microsoft.com/office/officeart/2005/8/layout/default"/>
    <dgm:cxn modelId="{38270502-BE43-4CB3-B8D1-8F0EE9DE6649}" srcId="{6E8580AE-E165-4F25-A36B-FA38D31FA44B}" destId="{082D0266-9B43-4958-BB0E-31602CFAB5B0}" srcOrd="10" destOrd="0" parTransId="{250722A4-61F1-4C3E-8EBC-EF616F54FF0D}" sibTransId="{F0ADE4E8-B8C2-46BC-A158-F8B665C44C9A}"/>
    <dgm:cxn modelId="{31FAA702-8B48-4361-9457-701B09FC973D}" type="presOf" srcId="{5C5A79F6-3BA7-480F-B134-DB302E8CE802}" destId="{E857D808-DD8F-4FB0-BDE0-ED444186DA03}" srcOrd="0" destOrd="0" presId="urn:microsoft.com/office/officeart/2005/8/layout/default"/>
    <dgm:cxn modelId="{8A1F8005-5B62-451D-AB75-F25074B4C0D1}" srcId="{6E8580AE-E165-4F25-A36B-FA38D31FA44B}" destId="{975632D8-19A7-43B6-9342-0B3E10E31B1E}" srcOrd="51" destOrd="0" parTransId="{1B22207E-37B2-4D07-AE46-8A3967EBFB00}" sibTransId="{6BBD0A63-7035-42EB-B7E3-425D3837538E}"/>
    <dgm:cxn modelId="{D1A54D07-2954-43E5-BA41-FB2057B84AE8}" srcId="{6E8580AE-E165-4F25-A36B-FA38D31FA44B}" destId="{57FB0B1B-F7B0-4569-AD70-4EEBB78505D8}" srcOrd="64" destOrd="0" parTransId="{07C6EFD9-A1DA-44BE-B04D-98C33B2A9158}" sibTransId="{119B0D16-C9C7-4825-9416-E3945192F1CE}"/>
    <dgm:cxn modelId="{71A56F07-C880-45FD-8138-9AD0E491B407}" type="presOf" srcId="{78036449-3659-416C-99DA-7D8CC978B69B}" destId="{09D01077-5EED-4403-9B80-C88AA82785D4}" srcOrd="0" destOrd="0" presId="urn:microsoft.com/office/officeart/2005/8/layout/default"/>
    <dgm:cxn modelId="{19D1DC08-36CA-4EFB-AAFE-AA42DDAD97A9}" type="presOf" srcId="{2C74EBAB-3ADE-490C-A6BA-3646554124A9}" destId="{E39FA08C-8F04-4847-803E-A985A76077B2}" srcOrd="0" destOrd="0" presId="urn:microsoft.com/office/officeart/2005/8/layout/default"/>
    <dgm:cxn modelId="{3296E309-9811-4D00-A030-6C3B1C99C026}" srcId="{6E8580AE-E165-4F25-A36B-FA38D31FA44B}" destId="{D5513C0D-153B-4C93-8676-B0AD8979C8ED}" srcOrd="40" destOrd="0" parTransId="{3BA7CC48-147C-427B-8120-189C01971D86}" sibTransId="{B4E3ECF4-B2A8-4AF8-B7F2-FE65E509ADC3}"/>
    <dgm:cxn modelId="{F49DAE14-F6D9-40FB-8C52-99DFA862DB65}" srcId="{6E8580AE-E165-4F25-A36B-FA38D31FA44B}" destId="{35D39FD4-0C06-4081-82FB-F6E9BA9AF83A}" srcOrd="3" destOrd="0" parTransId="{D40E5A18-C0D9-4CD7-9D6D-3475ECCF0F45}" sibTransId="{6D59DB65-93E6-4C1A-8518-3B2502942632}"/>
    <dgm:cxn modelId="{4C3BE415-0DB5-44CC-A464-C7912D009C36}" srcId="{6E8580AE-E165-4F25-A36B-FA38D31FA44B}" destId="{36CBB17A-1FFB-4F06-9F1E-C429453C1690}" srcOrd="32" destOrd="0" parTransId="{79E27BF8-3391-4F60-A449-D8D664D97371}" sibTransId="{58EF6E03-C26D-44C6-8977-D249D9490B39}"/>
    <dgm:cxn modelId="{80E5791B-6B9A-48AE-9B10-A83B96349BFC}" type="presOf" srcId="{F3CAE342-9CAC-4892-98B4-EF695D43CC7B}" destId="{04660390-1F6F-4E15-A3BA-C41120C6CA81}" srcOrd="0" destOrd="0" presId="urn:microsoft.com/office/officeart/2005/8/layout/default"/>
    <dgm:cxn modelId="{4D145420-9416-4531-9BEC-037521851DC4}" srcId="{6E8580AE-E165-4F25-A36B-FA38D31FA44B}" destId="{FF5B3E7C-5D58-4A27-A575-00FE613251A5}" srcOrd="50" destOrd="0" parTransId="{7D07C596-F77B-499F-8DF6-BEE476D104BF}" sibTransId="{1E5CA3B4-738B-4F7B-B7DE-A9A6E4B1A608}"/>
    <dgm:cxn modelId="{1C9EDF21-25A7-4969-9C42-A58D20C087DE}" type="presOf" srcId="{9A3FC96D-478F-48EB-8898-56C64B6AEDD2}" destId="{6D9F30BF-2AF8-4A4F-9405-7024E9D9DF88}" srcOrd="0" destOrd="0" presId="urn:microsoft.com/office/officeart/2005/8/layout/default"/>
    <dgm:cxn modelId="{ED9C1023-FDE9-4301-A243-08D0EE22EE6D}" type="presOf" srcId="{5DA8C615-38DB-40B5-9445-1D5AE0056707}" destId="{738E53BC-B4B2-4740-9C57-0B897AB4D3FA}" srcOrd="0" destOrd="0" presId="urn:microsoft.com/office/officeart/2005/8/layout/default"/>
    <dgm:cxn modelId="{B2464325-74BF-43F3-B4A0-4AA40BF38042}" srcId="{6E8580AE-E165-4F25-A36B-FA38D31FA44B}" destId="{0CA4F111-AFF4-4B94-B672-3902EC78934E}" srcOrd="18" destOrd="0" parTransId="{496567E8-BBC5-4C4F-A6D8-05D7E61682D4}" sibTransId="{5F7B2889-DBC1-4323-8340-A709605AAE1E}"/>
    <dgm:cxn modelId="{705C9325-A40E-40F3-A366-DDDAD1C6E3CC}" srcId="{6E8580AE-E165-4F25-A36B-FA38D31FA44B}" destId="{8EDBA3CC-4E61-4A5E-B5ED-D210B28C2F30}" srcOrd="62" destOrd="0" parTransId="{304FE0ED-BD4D-4BAC-A307-C43473ADE106}" sibTransId="{98753120-D6C9-43B4-ADCE-F1535FFE68A5}"/>
    <dgm:cxn modelId="{22235F29-1214-43D6-B7D9-AB89499F932F}" type="presOf" srcId="{FFC783FF-AAE0-47BB-B868-CE1BC5526685}" destId="{C6E26300-686D-4EDC-B105-02AE7D59ACD5}" srcOrd="0" destOrd="0" presId="urn:microsoft.com/office/officeart/2005/8/layout/default"/>
    <dgm:cxn modelId="{1D1E9A2A-0479-42FE-A804-F0B6F0A238EF}" type="presOf" srcId="{082D0266-9B43-4958-BB0E-31602CFAB5B0}" destId="{B11170F2-9A50-423B-98B7-A28DBBCAA2AC}" srcOrd="0" destOrd="0" presId="urn:microsoft.com/office/officeart/2005/8/layout/default"/>
    <dgm:cxn modelId="{7543FC2C-A528-42B7-8CDE-F116DD3955C0}" type="presOf" srcId="{9A283E5E-81FB-4A49-AC4E-B210CC2AFD2A}" destId="{2B1D77B0-0EB7-4DD1-BD66-4727A0B01104}" srcOrd="0" destOrd="0" presId="urn:microsoft.com/office/officeart/2005/8/layout/default"/>
    <dgm:cxn modelId="{117ED92D-74E6-4555-829E-CD9261DE713A}" type="presOf" srcId="{00F18BA4-AEDE-4583-B87F-1CFF0C1963BE}" destId="{4F6CD892-6851-4C7C-A75C-33622E98FAF1}" srcOrd="0" destOrd="0" presId="urn:microsoft.com/office/officeart/2005/8/layout/default"/>
    <dgm:cxn modelId="{239FA82F-2592-4A8C-92E2-423F4F8B1240}" type="presOf" srcId="{FA4C2BC6-789C-435D-A537-890F36C6198D}" destId="{FA9614EF-EB5B-4DEB-9FDC-9AA50130DC4A}" srcOrd="0" destOrd="0" presId="urn:microsoft.com/office/officeart/2005/8/layout/default"/>
    <dgm:cxn modelId="{C3D0D430-8AAC-48A4-96F3-9E9FD3A96B9C}" type="presOf" srcId="{14C10A37-EB69-4853-A0E1-2D1AE5E9B4D4}" destId="{E4A88F59-2DE7-4632-9B5D-1A06F43D2536}" srcOrd="0" destOrd="0" presId="urn:microsoft.com/office/officeart/2005/8/layout/default"/>
    <dgm:cxn modelId="{0E131537-4D21-453E-A406-B6D79666D14C}" srcId="{6E8580AE-E165-4F25-A36B-FA38D31FA44B}" destId="{5634D7D5-6891-4EC8-9A4B-9EF18254344C}" srcOrd="65" destOrd="0" parTransId="{35485650-4088-464D-9A85-54E5EB526A55}" sibTransId="{A44EF8B2-0892-4C1A-96BC-3E348242FB85}"/>
    <dgm:cxn modelId="{FD3A513A-301C-42CC-87A8-B545E9828DC0}" srcId="{6E8580AE-E165-4F25-A36B-FA38D31FA44B}" destId="{E613F751-AA7B-4426-A4EF-DCE649030A27}" srcOrd="23" destOrd="0" parTransId="{1B92BFD7-EBF6-4ED9-BD05-2F82A2F31AEB}" sibTransId="{296867FA-54C8-4BA9-B9D0-4DD5DBA187D3}"/>
    <dgm:cxn modelId="{D3A8913C-6BC5-4E51-B679-76E36ADF68EF}" type="presOf" srcId="{46C1568A-F4B3-439A-8467-1924785A3CD9}" destId="{768ED1B1-620E-4ED9-A85B-37AC2578EBAE}" srcOrd="0" destOrd="0" presId="urn:microsoft.com/office/officeart/2005/8/layout/default"/>
    <dgm:cxn modelId="{2457193D-9B32-4108-8600-08124BA8A2D5}" srcId="{6E8580AE-E165-4F25-A36B-FA38D31FA44B}" destId="{7D9A65D9-9CF3-4DFE-AAEE-185EBBCFC798}" srcOrd="56" destOrd="0" parTransId="{4CDF98C0-7579-498C-B78E-43F0A1223E1E}" sibTransId="{36C36B1E-78BF-49FF-80CC-11B554744EE2}"/>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39" destOrd="0" parTransId="{867C4325-933D-4E2D-B4B6-7A8F57E143D1}" sibTransId="{8831AD53-430F-4F5A-8889-D05B6459D09A}"/>
    <dgm:cxn modelId="{F3248540-226A-4B64-B529-CCF73E9F9B54}" type="presOf" srcId="{17B2DFAF-B16D-4A10-9D0B-573E9EBAC874}" destId="{2E10A710-F956-4BB4-BEC0-C92857D82D04}" srcOrd="0" destOrd="0" presId="urn:microsoft.com/office/officeart/2005/8/layout/default"/>
    <dgm:cxn modelId="{43B62541-23C4-4209-9482-137360202BE9}" srcId="{6E8580AE-E165-4F25-A36B-FA38D31FA44B}" destId="{14C10A37-EB69-4853-A0E1-2D1AE5E9B4D4}" srcOrd="58" destOrd="0" parTransId="{25134D3A-15B8-471E-9621-A7CE4A72E8C9}" sibTransId="{28F485E2-FA44-4BCD-8A79-004DC458194B}"/>
    <dgm:cxn modelId="{9FCCC642-61FE-40FF-AC02-0FB47D450358}" srcId="{6E8580AE-E165-4F25-A36B-FA38D31FA44B}" destId="{40E22AEC-A5FE-48AD-AD24-08AFAAAA16E3}" srcOrd="36" destOrd="0" parTransId="{89E1A94C-C7BD-4733-88DB-6BC2CA41ABD9}" sibTransId="{F2C3BB74-8AC7-4B31-9835-FD932582653A}"/>
    <dgm:cxn modelId="{C692F444-4A72-4511-BFDF-5A0A051208AF}" type="presOf" srcId="{C9E2024B-6F77-4688-A4EA-F05F96549450}" destId="{90CB0ED9-63EF-4F6F-828D-A3B09D30E63B}" srcOrd="0" destOrd="0" presId="urn:microsoft.com/office/officeart/2005/8/layout/default"/>
    <dgm:cxn modelId="{1DC29249-8EB9-4E4D-B97B-DAF703AD58E5}" type="presOf" srcId="{4803BD4C-7615-4E56-AD48-C8B64DBB3A16}" destId="{403A81FB-5102-4E47-B294-8362DE9FDBA9}" srcOrd="0" destOrd="0" presId="urn:microsoft.com/office/officeart/2005/8/layout/default"/>
    <dgm:cxn modelId="{6F65FA4A-15F0-468B-AD6B-7504A4742B09}" type="presOf" srcId="{B2C56C01-FC25-40F6-8779-BB8578F5C2A5}" destId="{B8FB8041-9B5C-4583-B7F2-072C8E2578EF}" srcOrd="0" destOrd="0" presId="urn:microsoft.com/office/officeart/2005/8/layout/default"/>
    <dgm:cxn modelId="{5CC6FD4B-91D5-4296-9655-BC81677A140E}" type="presOf" srcId="{85E62383-C2F6-4373-A996-0C959A69E1AE}" destId="{4A09B1E8-F4F7-4953-B4BD-684614482B17}" srcOrd="0" destOrd="0" presId="urn:microsoft.com/office/officeart/2005/8/layout/default"/>
    <dgm:cxn modelId="{116E914C-FAAD-48F1-857E-70636134466E}" srcId="{6E8580AE-E165-4F25-A36B-FA38D31FA44B}" destId="{B83B9082-6B10-44D7-A84D-D00DA3842851}" srcOrd="48" destOrd="0" parTransId="{E8697FD5-AECE-44BA-8799-13937C929010}" sibTransId="{E4427F14-4A80-423D-94CE-FE1CC43C4F08}"/>
    <dgm:cxn modelId="{0774A64C-668D-43F2-9CC1-FB933BD0D341}" type="presOf" srcId="{7D9A65D9-9CF3-4DFE-AAEE-185EBBCFC798}" destId="{578EF391-1438-42DA-8C7C-9964979863CB}" srcOrd="0" destOrd="0" presId="urn:microsoft.com/office/officeart/2005/8/layout/default"/>
    <dgm:cxn modelId="{7E6A184F-41B5-4930-8A19-D08C5F675FAE}" srcId="{6E8580AE-E165-4F25-A36B-FA38D31FA44B}" destId="{62839F1F-2A4F-4D89-827A-D089F5E758B3}" srcOrd="60" destOrd="0" parTransId="{ED10A209-8995-442A-BED3-C15F5CAAC067}" sibTransId="{AD83CB0D-B662-4FCE-BB64-073C04BF079F}"/>
    <dgm:cxn modelId="{AA287F50-2BA7-4EB4-ACB1-9CC2B583791C}" srcId="{6E8580AE-E165-4F25-A36B-FA38D31FA44B}" destId="{671BE9F7-4A0E-4589-B720-79465E4F795A}" srcOrd="68" destOrd="0" parTransId="{42DB36E1-5424-4A1C-8CDA-A161DF3F3FA3}" sibTransId="{F24E0A2C-6499-4485-B6D1-F10EB9ADFF52}"/>
    <dgm:cxn modelId="{2EB2FE52-0293-49C5-9029-0426452B1CE7}" type="presOf" srcId="{020CEE43-317D-44E0-8453-73844EB5EA96}" destId="{D1969169-F9B2-49CE-A679-8F16EA8DBE2A}" srcOrd="0" destOrd="0" presId="urn:microsoft.com/office/officeart/2005/8/layout/default"/>
    <dgm:cxn modelId="{7B552E53-F0B5-4651-BDB6-0491FA71696E}" type="presOf" srcId="{AD80C871-9479-4BFE-9B9A-0E61DEE0D50C}" destId="{BAC14D23-EC3E-4D27-9119-0F7040F92BC2}" srcOrd="0" destOrd="0" presId="urn:microsoft.com/office/officeart/2005/8/layout/default"/>
    <dgm:cxn modelId="{D37D8753-659B-4D10-B831-A39D3182894C}" type="presOf" srcId="{C16F6E68-C32A-4431-B9C0-77E57B57A6E1}" destId="{52F17298-644C-4330-B56E-F7E56C04E2E3}" srcOrd="0" destOrd="0" presId="urn:microsoft.com/office/officeart/2005/8/layout/default"/>
    <dgm:cxn modelId="{015B1455-3E61-43F6-BF31-5407ED932060}" type="presOf" srcId="{BEBDF31F-DFE2-4245-BB5D-053B8B07D32A}" destId="{2FE08B55-1C3E-48E1-949D-B7C4F33AA933}" srcOrd="0" destOrd="0" presId="urn:microsoft.com/office/officeart/2005/8/layout/default"/>
    <dgm:cxn modelId="{9390A555-99B4-4286-BE3C-5F2822B988D5}" type="presOf" srcId="{2CAC919D-2AC9-4858-A142-BBEC92861271}" destId="{FB4AD733-A329-420C-8FB6-947234A3DF38}" srcOrd="0" destOrd="0" presId="urn:microsoft.com/office/officeart/2005/8/layout/default"/>
    <dgm:cxn modelId="{14F81F56-831A-47F2-B5AB-B6346A06C4A1}" type="presOf" srcId="{40E22AEC-A5FE-48AD-AD24-08AFAAAA16E3}" destId="{CFEF60EA-9362-443A-8FB0-B923DCF95379}" srcOrd="0" destOrd="0" presId="urn:microsoft.com/office/officeart/2005/8/layout/default"/>
    <dgm:cxn modelId="{BF423057-8B99-43EF-88FF-E404C41EC6D9}" type="presOf" srcId="{BE6CA0EE-FCE6-4E22-B757-E3EF1F2B36E9}" destId="{21996FE5-9303-478E-B8D4-9259ABF8EDAE}" srcOrd="0" destOrd="0" presId="urn:microsoft.com/office/officeart/2005/8/layout/default"/>
    <dgm:cxn modelId="{8C4C6057-B379-42C3-9EB8-33210609388E}" srcId="{6E8580AE-E165-4F25-A36B-FA38D31FA44B}" destId="{17B2DFAF-B16D-4A10-9D0B-573E9EBAC874}" srcOrd="30" destOrd="0" parTransId="{B831A491-816A-4D17-B3B3-0DC5FF5522D4}" sibTransId="{2856EF0F-D221-4657-94D0-652606B4EC51}"/>
    <dgm:cxn modelId="{F5F9A657-83A6-4891-BCF9-BA3892C3D6C9}" srcId="{6E8580AE-E165-4F25-A36B-FA38D31FA44B}" destId="{3C5CB645-0504-4740-B7BE-B4E676E24224}" srcOrd="7" destOrd="0" parTransId="{74CE469F-3980-4B51-AF2C-237C5338EC73}" sibTransId="{8A74DDDC-AA5D-485F-BF55-D62E68BC0106}"/>
    <dgm:cxn modelId="{BCEF7758-9C4E-49B0-AD26-6EE294279FF5}" srcId="{6E8580AE-E165-4F25-A36B-FA38D31FA44B}" destId="{C9DCADAC-16E3-4670-AE44-4203628257BA}" srcOrd="5" destOrd="0" parTransId="{A3F9924D-2C37-4C90-AC1C-B72C36C59826}" sibTransId="{D58CF003-1E00-48BB-9658-55666B279B00}"/>
    <dgm:cxn modelId="{41713659-46B6-4D78-ACBB-940C52DCCA18}" type="presOf" srcId="{9AD68664-CCE1-48EF-9FA3-1AD99F5D1F69}" destId="{226C61D6-133E-4CD2-ADAC-A992243958F1}" srcOrd="0" destOrd="0" presId="urn:microsoft.com/office/officeart/2005/8/layout/default"/>
    <dgm:cxn modelId="{E64ECA5B-A989-43A8-97ED-23A1407DAE6C}" srcId="{6E8580AE-E165-4F25-A36B-FA38D31FA44B}" destId="{FFC783FF-AAE0-47BB-B868-CE1BC5526685}" srcOrd="59" destOrd="0" parTransId="{D1625E3B-A691-42E3-995C-A1FAB6BAAB40}" sibTransId="{9D4C3F0C-2E8B-4A06-A3FF-B6C0E97AD9C5}"/>
    <dgm:cxn modelId="{CA1B3E5C-98B0-456E-89C5-3597803BCA8E}" type="presOf" srcId="{922AC557-565E-4DB5-8749-0AD586991661}" destId="{4308FFBF-619D-484B-A2C5-7B5FBD5802E5}" srcOrd="0" destOrd="0" presId="urn:microsoft.com/office/officeart/2005/8/layout/default"/>
    <dgm:cxn modelId="{4941125D-AC2D-4955-8A93-DCE4CEF2284E}" srcId="{6E8580AE-E165-4F25-A36B-FA38D31FA44B}" destId="{D739CDEA-EB21-4F0B-9E8B-93243F68954F}" srcOrd="35" destOrd="0" parTransId="{D6C37E98-1733-4421-9FB5-B22A69C95E94}" sibTransId="{363434DE-DDBE-4CB7-9DD8-504D4C4164D1}"/>
    <dgm:cxn modelId="{9E7C1B5D-75FD-433D-89D5-DE1AC4F1F7CB}" srcId="{6E8580AE-E165-4F25-A36B-FA38D31FA44B}" destId="{B2AEB964-AE9D-40F8-BF72-B2A59F90994D}" srcOrd="31" destOrd="0" parTransId="{9D008715-2DDC-4A0C-8D5B-FD40105006CA}" sibTransId="{5286B03A-B692-4A65-86CC-C8AA1487AFF4}"/>
    <dgm:cxn modelId="{09FD2B63-B8B9-46ED-8522-7EA2DBE0A670}" type="presOf" srcId="{B02DF036-0642-4A44-A9E4-78AECA259025}" destId="{5D25242B-4349-4FB7-AAC9-B5E41858AFBB}" srcOrd="0" destOrd="0" presId="urn:microsoft.com/office/officeart/2005/8/layout/default"/>
    <dgm:cxn modelId="{0F068564-0370-405E-AED8-05FBE55097AA}" type="presOf" srcId="{CDBC6D1A-BD3E-439F-9EE2-32011CF8E004}" destId="{9504D515-87BF-4517-8F45-1EDB2B33F4B1}" srcOrd="0" destOrd="0" presId="urn:microsoft.com/office/officeart/2005/8/layout/default"/>
    <dgm:cxn modelId="{57BFB368-82AA-403A-ADF2-9746E231938C}" srcId="{6E8580AE-E165-4F25-A36B-FA38D31FA44B}" destId="{6DBC3CFB-DD88-43B1-9FBB-A1770CFC1780}" srcOrd="57" destOrd="0" parTransId="{F73EA06E-0842-4F9F-A29B-9573805A3EEC}" sibTransId="{B0CE3A28-F53D-474B-B7FE-377AA34C25DE}"/>
    <dgm:cxn modelId="{9C71D06D-FE50-49F9-9B61-D54E91F6479E}" srcId="{6E8580AE-E165-4F25-A36B-FA38D31FA44B}" destId="{FC0499D9-6D38-4CE5-A523-8DCDA5AB2BD2}" srcOrd="66" destOrd="0" parTransId="{95296489-1E8C-4825-AE51-7F19749732AA}" sibTransId="{44540E21-2C40-40D4-AD65-710F24DA5A43}"/>
    <dgm:cxn modelId="{5DA4676E-8412-4FD9-B50A-EB09E269550D}" srcId="{6E8580AE-E165-4F25-A36B-FA38D31FA44B}" destId="{4803BD4C-7615-4E56-AD48-C8B64DBB3A16}" srcOrd="54" destOrd="0" parTransId="{77676868-1A37-4BBE-9518-2031B13D059C}" sibTransId="{D655EC7E-F5E8-42E3-A826-DE5FF8EDCB93}"/>
    <dgm:cxn modelId="{310DB46E-04B2-4C11-B683-B0BBF647B6D4}" srcId="{6E8580AE-E165-4F25-A36B-FA38D31FA44B}" destId="{5133ABF2-A2C0-491D-9C6E-B65AB7ED4F8C}" srcOrd="14" destOrd="0" parTransId="{4AB6827F-925A-46E2-9A5D-0D07D99C0DEE}" sibTransId="{2BEEA19F-B162-4611-9531-9064399B86D9}"/>
    <dgm:cxn modelId="{DCAEE66F-394A-431E-B542-82366AA34DD9}" type="presOf" srcId="{3905686D-095B-4668-9159-8C02FF5FCA48}" destId="{D95507C2-94AB-4734-BAF7-8227B2AFD2A8}" srcOrd="0" destOrd="0" presId="urn:microsoft.com/office/officeart/2005/8/layout/default"/>
    <dgm:cxn modelId="{288F8470-D118-477D-B49C-3759C110E06A}" srcId="{6E8580AE-E165-4F25-A36B-FA38D31FA44B}" destId="{76D99B7C-40E6-4183-885C-36D7E4093273}" srcOrd="37" destOrd="0" parTransId="{DCB82E55-022B-4F69-B86D-1E08BAF3FE7A}" sibTransId="{9C1E6412-957E-4037-8C22-A60E0D582CB1}"/>
    <dgm:cxn modelId="{C62BD270-C04A-4F61-A91B-E7C858B477D0}" type="presOf" srcId="{57FB0B1B-F7B0-4569-AD70-4EEBB78505D8}" destId="{3FE3ACB3-2D81-4BE7-BEE6-849D65285799}" srcOrd="0" destOrd="0" presId="urn:microsoft.com/office/officeart/2005/8/layout/default"/>
    <dgm:cxn modelId="{B912D970-DE87-406D-9F09-3EF6B354F9E6}" srcId="{6E8580AE-E165-4F25-A36B-FA38D31FA44B}" destId="{FA4C2BC6-789C-435D-A537-890F36C6198D}" srcOrd="33" destOrd="0" parTransId="{CCD9EE57-CDB0-4A6F-AF3C-4E0A3A360369}" sibTransId="{CB0E749E-3934-473A-A6D3-20D6D95D3202}"/>
    <dgm:cxn modelId="{4BFDB172-DA10-4F1E-90B4-BF6F4155F1E8}" srcId="{6E8580AE-E165-4F25-A36B-FA38D31FA44B}" destId="{922AC557-565E-4DB5-8749-0AD586991661}" srcOrd="25" destOrd="0" parTransId="{242B66FF-437D-4D71-9A2E-2990FC57E9A0}" sibTransId="{CDD7D915-A8E4-4C3B-B886-5288BF2004EB}"/>
    <dgm:cxn modelId="{57DEA873-21FB-4A7D-B4F6-8668847CC451}" type="presOf" srcId="{3C6B21CA-3B4D-4C70-B1C1-3987538CE3B2}" destId="{20498EEC-D12B-46DA-A88D-D7DB1D97C899}" srcOrd="0" destOrd="0" presId="urn:microsoft.com/office/officeart/2005/8/layout/default"/>
    <dgm:cxn modelId="{DB023E74-84E1-4C09-83E2-168A0110752D}" type="presOf" srcId="{3C5CB645-0504-4740-B7BE-B4E676E24224}" destId="{E95460B9-805F-4DB1-8075-1E44BC53110F}" srcOrd="0" destOrd="0" presId="urn:microsoft.com/office/officeart/2005/8/layout/default"/>
    <dgm:cxn modelId="{15B3C974-D6CD-4155-8240-C0114AEA5D2E}" type="presOf" srcId="{C9DCADAC-16E3-4670-AE44-4203628257BA}" destId="{D0265832-2002-49A4-B24F-C826BBE7CD41}" srcOrd="0" destOrd="0" presId="urn:microsoft.com/office/officeart/2005/8/layout/default"/>
    <dgm:cxn modelId="{C31CF774-6181-410D-A09A-BBAB52E2AF1E}" type="presOf" srcId="{6B504477-A0A4-4E10-8773-C4830FEDC86E}" destId="{1F238430-D58B-40C6-BB37-2C3E5849C40B}" srcOrd="0" destOrd="0" presId="urn:microsoft.com/office/officeart/2005/8/layout/default"/>
    <dgm:cxn modelId="{DCF68878-8446-4EB4-BF17-41E8DB69426B}" srcId="{6E8580AE-E165-4F25-A36B-FA38D31FA44B}" destId="{9A3FC96D-478F-48EB-8898-56C64B6AEDD2}" srcOrd="55" destOrd="0" parTransId="{96F39BB7-D709-4844-B05D-94FBD566BB32}" sibTransId="{34AB054B-5F12-42CE-B794-EE4BDACBD7AB}"/>
    <dgm:cxn modelId="{EF108679-F3CA-4338-A372-324C5926489F}" type="presOf" srcId="{5133ABF2-A2C0-491D-9C6E-B65AB7ED4F8C}" destId="{9E9777C7-B42F-4036-A534-333E7C36A482}" srcOrd="0" destOrd="0" presId="urn:microsoft.com/office/officeart/2005/8/layout/default"/>
    <dgm:cxn modelId="{7576437B-6BFC-4FBE-9068-C1043BED54A5}" type="presOf" srcId="{975632D8-19A7-43B6-9342-0B3E10E31B1E}" destId="{33E222AE-323D-48B6-B67D-70B375CD07BA}" srcOrd="0" destOrd="0" presId="urn:microsoft.com/office/officeart/2005/8/layout/default"/>
    <dgm:cxn modelId="{B10E797D-CE7C-4430-A43D-EA5EC195C044}" srcId="{6E8580AE-E165-4F25-A36B-FA38D31FA44B}" destId="{5C5A79F6-3BA7-480F-B134-DB302E8CE802}" srcOrd="9" destOrd="0" parTransId="{719B657D-E028-45D9-ADF5-2CE27F7440FB}" sibTransId="{088636FB-45FA-4F73-832A-99A08B0479A8}"/>
    <dgm:cxn modelId="{C6024B80-FAEE-417F-AE54-01B755ACE2D3}" type="presOf" srcId="{67195ECB-7FD0-4104-96C2-8781EB673704}" destId="{7BE9C1ED-F9FA-4AF2-8A38-AD58AEEC2837}" srcOrd="0" destOrd="0" presId="urn:microsoft.com/office/officeart/2005/8/layout/default"/>
    <dgm:cxn modelId="{E9515A82-41B0-4E9E-B38D-E121B8D1015A}" type="presOf" srcId="{8C4223E5-9326-4839-96FC-62501E1AAC73}" destId="{DAC0B4A1-B345-4DDF-A5B9-03EB5EF8A696}" srcOrd="0" destOrd="0" presId="urn:microsoft.com/office/officeart/2005/8/layout/default"/>
    <dgm:cxn modelId="{26936083-4920-4950-ACF0-1DA933913426}" srcId="{6E8580AE-E165-4F25-A36B-FA38D31FA44B}" destId="{C62B21AC-58CB-415A-8C57-9455AE0B8C68}" srcOrd="53" destOrd="0" parTransId="{E6E45E55-67BB-4BCA-9B20-80575BB5D76E}" sibTransId="{FB3D6F89-C6C8-4052-876E-C943034B2DAD}"/>
    <dgm:cxn modelId="{6AFF4384-9D82-4231-8A54-4B81EBE04C43}" type="presOf" srcId="{62839F1F-2A4F-4D89-827A-D089F5E758B3}" destId="{A98EC4C9-0187-4586-A962-2600099AC0D7}" srcOrd="0" destOrd="0" presId="urn:microsoft.com/office/officeart/2005/8/layout/default"/>
    <dgm:cxn modelId="{3D692786-5222-4C38-B1E8-E346A5282BF7}" type="presOf" srcId="{5B3044D3-B89C-4050-A316-44B6957514E2}" destId="{34939C68-520A-469B-A989-F515FF673DF0}" srcOrd="0" destOrd="0" presId="urn:microsoft.com/office/officeart/2005/8/layout/default"/>
    <dgm:cxn modelId="{60BA0087-F1B3-4FA6-84BB-FA4D1279E374}" srcId="{6E8580AE-E165-4F25-A36B-FA38D31FA44B}" destId="{78A997BC-B0FD-4C2B-A687-6EC00ACE7D26}" srcOrd="0" destOrd="0" parTransId="{BB789232-E3B0-463E-9FB1-973C3105B2A0}" sibTransId="{33134F14-DC25-4CB1-A227-B230A8EA1243}"/>
    <dgm:cxn modelId="{92275088-4024-4134-90F8-3CA5C42D1DF6}" srcId="{6E8580AE-E165-4F25-A36B-FA38D31FA44B}" destId="{46C1568A-F4B3-439A-8467-1924785A3CD9}" srcOrd="52" destOrd="0" parTransId="{6FE08A87-5505-42B7-9E6B-1C282061EE56}" sibTransId="{B967A3C7-E11D-436F-BA22-9AA30612CFCE}"/>
    <dgm:cxn modelId="{7402C18B-9A42-43C3-BC94-BB30F9F2DE58}" srcId="{6E8580AE-E165-4F25-A36B-FA38D31FA44B}" destId="{00F18BA4-AEDE-4583-B87F-1CFF0C1963BE}" srcOrd="8" destOrd="0" parTransId="{741D84DD-A496-430C-B819-D97EF57117A9}" sibTransId="{220AC6AF-F2BC-4DFE-A355-B83DCB28A0A6}"/>
    <dgm:cxn modelId="{C5F54C8C-A52D-4A29-9849-BE3A66CAA9FF}" srcId="{6E8580AE-E165-4F25-A36B-FA38D31FA44B}" destId="{AD80C871-9479-4BFE-9B9A-0E61DEE0D50C}" srcOrd="1" destOrd="0" parTransId="{593F7D68-60C8-42D8-8FBE-D61B73E09B65}" sibTransId="{AB9F0FD6-07B1-475D-B4E2-9878B459C8BB}"/>
    <dgm:cxn modelId="{16EC688E-F38D-46C7-AA4E-23F79E0BEF5B}" type="presOf" srcId="{0CA4F111-AFF4-4B94-B672-3902EC78934E}" destId="{F021F536-9D7F-4947-AEEC-062A2B5D86C3}" srcOrd="0" destOrd="0" presId="urn:microsoft.com/office/officeart/2005/8/layout/default"/>
    <dgm:cxn modelId="{63D7908F-0A91-4787-85AF-5E602C82F06A}" type="presOf" srcId="{C5771B4A-D290-4DC2-9C26-B59766806E17}" destId="{9899F519-A68E-4A8C-8302-CC1D1DD6AB1E}" srcOrd="0" destOrd="0" presId="urn:microsoft.com/office/officeart/2005/8/layout/default"/>
    <dgm:cxn modelId="{719AFD92-5D07-4767-8E5C-C9AB6A66EC4E}" srcId="{6E8580AE-E165-4F25-A36B-FA38D31FA44B}" destId="{95FF326C-2A1B-41AD-A13B-B89CABA93DE9}" srcOrd="27" destOrd="0" parTransId="{6161FA5E-6235-48F5-9607-A2B65BA67B4E}" sibTransId="{F73221CA-3EBD-4A59-B400-90D608857E5E}"/>
    <dgm:cxn modelId="{F59C8E93-58C8-4285-942B-AC3075DCB22A}" srcId="{6E8580AE-E165-4F25-A36B-FA38D31FA44B}" destId="{F3CAE342-9CAC-4892-98B4-EF695D43CC7B}" srcOrd="4" destOrd="0" parTransId="{846B8B3F-6B92-4AC8-85F6-49F94AC75C7B}" sibTransId="{738B744A-4289-4641-8F9E-1AD519745116}"/>
    <dgm:cxn modelId="{270A7297-D768-448C-946E-583F55D13C46}" srcId="{6E8580AE-E165-4F25-A36B-FA38D31FA44B}" destId="{B02DF036-0642-4A44-A9E4-78AECA259025}" srcOrd="21" destOrd="0" parTransId="{C971F310-53AC-414C-8DA5-EEEFC78709F7}" sibTransId="{D4540305-033C-4F13-90FD-F799DE8F9156}"/>
    <dgm:cxn modelId="{F2CF2099-F503-4C95-A4E1-57119ABAD0D4}" srcId="{6E8580AE-E165-4F25-A36B-FA38D31FA44B}" destId="{67195ECB-7FD0-4104-96C2-8781EB673704}" srcOrd="6" destOrd="0" parTransId="{D9FA1001-711F-4D1B-A351-9C377BE764E8}" sibTransId="{12A1CCA6-4F29-469E-A501-FF8FA8AC5E6B}"/>
    <dgm:cxn modelId="{9CF0BA9E-E3ED-4733-9AEA-17DB4DA69AB9}" type="presOf" srcId="{B83B9082-6B10-44D7-A84D-D00DA3842851}" destId="{CF0E64E4-84A6-47A4-8045-0D0A29961723}" srcOrd="0" destOrd="0" presId="urn:microsoft.com/office/officeart/2005/8/layout/default"/>
    <dgm:cxn modelId="{88E2459F-4D9B-4EC5-9ACA-D78E03007600}" type="presOf" srcId="{478D3228-6C64-4678-B16A-5612B6F5734A}" destId="{CC785639-6B40-491D-A677-3465100F3D57}" srcOrd="0" destOrd="0" presId="urn:microsoft.com/office/officeart/2005/8/layout/default"/>
    <dgm:cxn modelId="{98A323A0-CCD5-4B81-8DA9-0ABAA45BDF66}" srcId="{6E8580AE-E165-4F25-A36B-FA38D31FA44B}" destId="{85E62383-C2F6-4373-A996-0C959A69E1AE}" srcOrd="49" destOrd="0" parTransId="{3ED596D9-6437-4373-A6C9-0C5657FA7549}" sibTransId="{FF6E180D-3146-4158-A5DF-FB0215843ADA}"/>
    <dgm:cxn modelId="{A85B90A2-AFE1-4402-A9EF-D4D8C000879A}" srcId="{6E8580AE-E165-4F25-A36B-FA38D31FA44B}" destId="{C16F6E68-C32A-4431-B9C0-77E57B57A6E1}" srcOrd="47" destOrd="0" parTransId="{9F780C9E-B9CD-40B2-B992-B7245FD19F74}" sibTransId="{71FFA740-6DE1-4035-AA90-B794B1B4FE20}"/>
    <dgm:cxn modelId="{C8223BA3-D99E-45AB-AF3F-B40CE0E80447}" type="presOf" srcId="{1BC9AACD-B2CB-4A24-BD79-9DD49B1EDC13}" destId="{2194D030-96BD-4E5B-8CE7-714CC8EE50C0}" srcOrd="0" destOrd="0" presId="urn:microsoft.com/office/officeart/2005/8/layout/default"/>
    <dgm:cxn modelId="{6BAAAAA3-4509-44F2-AAA2-75CADF59DE44}" type="presOf" srcId="{36CBB17A-1FFB-4F06-9F1E-C429453C1690}" destId="{C775B822-113A-4680-9271-194958227B49}" srcOrd="0" destOrd="0" presId="urn:microsoft.com/office/officeart/2005/8/layout/default"/>
    <dgm:cxn modelId="{FEDDDAA3-0CF8-4E57-9073-130C8E515A95}" srcId="{6E8580AE-E165-4F25-A36B-FA38D31FA44B}" destId="{81FAE441-B25A-49CD-A5D4-1CB47F3B1EE7}" srcOrd="28" destOrd="0" parTransId="{3601B499-241C-44E6-9AE6-C54498907BAE}" sibTransId="{74400870-5CF7-474D-AA7F-586C02F7B0A5}"/>
    <dgm:cxn modelId="{76D450A5-FF61-409C-A44A-444FD805C2FC}" type="presOf" srcId="{D739CDEA-EB21-4F0B-9E8B-93243F68954F}" destId="{A2626D42-2FE1-456E-AB12-0D43DEAFE7FD}" srcOrd="0" destOrd="0" presId="urn:microsoft.com/office/officeart/2005/8/layout/default"/>
    <dgm:cxn modelId="{2DC4FFA5-C6FC-481B-A4D3-6A72A1B27555}" type="presOf" srcId="{76D99B7C-40E6-4183-885C-36D7E4093273}" destId="{6BA9131F-DF2D-4385-B6D8-8438C22EE201}" srcOrd="0" destOrd="0" presId="urn:microsoft.com/office/officeart/2005/8/layout/default"/>
    <dgm:cxn modelId="{309D67A6-0F20-44BB-9B47-722E470018F6}" type="presOf" srcId="{7425CACA-D5B0-4977-B431-85245D3937B8}" destId="{B5EE1AEB-C1BD-4DE8-A906-0A633C634EA1}" srcOrd="0" destOrd="0" presId="urn:microsoft.com/office/officeart/2005/8/layout/default"/>
    <dgm:cxn modelId="{5B046EA8-28A3-4CB2-B8E0-3C67ABEBE947}" srcId="{6E8580AE-E165-4F25-A36B-FA38D31FA44B}" destId="{6B504477-A0A4-4E10-8773-C4830FEDC86E}" srcOrd="13" destOrd="0" parTransId="{547B4ED4-C029-4A01-8DDE-33D59C27C418}" sibTransId="{11772780-24C2-408D-B10A-122975AA211A}"/>
    <dgm:cxn modelId="{1C93B4A9-8C11-4259-AFF5-CCCBE6DAEE0E}" srcId="{6E8580AE-E165-4F25-A36B-FA38D31FA44B}" destId="{F121B56F-D1C5-4481-90EB-5FA35AF4BD21}" srcOrd="19" destOrd="0" parTransId="{085EA722-E175-4453-8D3B-A5DF630A2231}" sibTransId="{915B65F9-FC56-468A-ABC2-CE507C33B5DE}"/>
    <dgm:cxn modelId="{27E08FAD-D5EF-4EF0-B7A4-AAD0E3F070F5}" type="presOf" srcId="{5634D7D5-6891-4EC8-9A4B-9EF18254344C}" destId="{E21BE902-8239-49DC-BB54-FE2FC920F8FB}" srcOrd="0" destOrd="0" presId="urn:microsoft.com/office/officeart/2005/8/layout/default"/>
    <dgm:cxn modelId="{1BB9D9AD-45A5-4AAD-BB3F-7719D7BE5158}" type="presOf" srcId="{D1ABEE45-AD7A-4713-BB39-253542F7D75A}" destId="{D70F901B-9B00-408F-B15A-8963D88D77EC}" srcOrd="0" destOrd="0" presId="urn:microsoft.com/office/officeart/2005/8/layout/default"/>
    <dgm:cxn modelId="{0DDFC4AF-1753-49D3-851F-1EC966B8228D}" type="presOf" srcId="{C62B21AC-58CB-415A-8C57-9455AE0B8C68}" destId="{6CBD385A-459A-4F51-8A96-4CAAE9BA3166}" srcOrd="0" destOrd="0" presId="urn:microsoft.com/office/officeart/2005/8/layout/default"/>
    <dgm:cxn modelId="{9D4ED7AF-7600-4325-9B6F-3054333BD234}" type="presOf" srcId="{81FAE441-B25A-49CD-A5D4-1CB47F3B1EE7}" destId="{94242A4F-C1CA-4466-BE8C-6A3D5FB53E37}" srcOrd="0" destOrd="0" presId="urn:microsoft.com/office/officeart/2005/8/layout/default"/>
    <dgm:cxn modelId="{A1948BB3-DEBB-4B37-94F2-4959B4E1676A}" srcId="{6E8580AE-E165-4F25-A36B-FA38D31FA44B}" destId="{7425CACA-D5B0-4977-B431-85245D3937B8}" srcOrd="61" destOrd="0" parTransId="{ED4CA629-6580-4064-9AFE-A8CAA433A7C9}" sibTransId="{982586F7-4004-4827-9302-CC763CFB8179}"/>
    <dgm:cxn modelId="{EBB642B7-ADD9-4EB0-A61D-D7BF97C23569}" srcId="{6E8580AE-E165-4F25-A36B-FA38D31FA44B}" destId="{BEBDF31F-DFE2-4245-BB5D-053B8B07D32A}" srcOrd="41" destOrd="0" parTransId="{353CC8D3-9BDF-4E95-BC4F-26C497C7602A}" sibTransId="{38F14F7C-D04E-41D3-89E9-D2E51024BD6E}"/>
    <dgm:cxn modelId="{F09F15BA-25DC-4554-AE53-A8CDF27EB14D}" srcId="{6E8580AE-E165-4F25-A36B-FA38D31FA44B}" destId="{2CAC919D-2AC9-4858-A142-BBEC92861271}" srcOrd="46" destOrd="0" parTransId="{78E126BD-26AA-4676-97F2-1A2AB5BA8932}" sibTransId="{E616CA9A-DB9F-4B83-851F-F18CCAFD3F83}"/>
    <dgm:cxn modelId="{71289EBA-4500-4D43-B1AC-59B2BBF01DE3}" srcId="{6E8580AE-E165-4F25-A36B-FA38D31FA44B}" destId="{DA0BF6BA-7855-4B08-9FAB-6C1938241745}" srcOrd="34" destOrd="0" parTransId="{C11315A9-9662-4AA8-96ED-AD8A1D12998E}" sibTransId="{BA245B20-CC46-4B1F-9EC6-F6C447FB6BE1}"/>
    <dgm:cxn modelId="{7DEED5BA-719D-4944-8E5B-6BA2F9A8447D}" srcId="{6E8580AE-E165-4F25-A36B-FA38D31FA44B}" destId="{B2C56C01-FC25-40F6-8779-BB8578F5C2A5}" srcOrd="43" destOrd="0" parTransId="{79776B3F-8774-4C53-B343-19597AB44D43}" sibTransId="{CB221172-62C3-4674-B61F-43255FEBFD8A}"/>
    <dgm:cxn modelId="{703363BD-F579-4A26-A9BF-45BC05756E82}" srcId="{6E8580AE-E165-4F25-A36B-FA38D31FA44B}" destId="{8C4223E5-9326-4839-96FC-62501E1AAC73}" srcOrd="11" destOrd="0" parTransId="{EDF196A4-5173-407B-84E4-D867C0E97497}" sibTransId="{F04CEC04-1771-4213-BBF5-8C3B58A292B8}"/>
    <dgm:cxn modelId="{AC4A00BE-EF35-46F8-93D2-B74B1C9FF597}" type="presOf" srcId="{2F3CDDC7-552B-4DE8-9872-516B28FABA06}" destId="{2436B8D6-5426-4287-B5A0-333E85D0C338}" srcOrd="0" destOrd="0" presId="urn:microsoft.com/office/officeart/2005/8/layout/default"/>
    <dgm:cxn modelId="{A94FCEC0-1ED6-4C31-AF9A-EBDE246A52A8}" srcId="{6E8580AE-E165-4F25-A36B-FA38D31FA44B}" destId="{2F3CDDC7-552B-4DE8-9872-516B28FABA06}" srcOrd="29" destOrd="0" parTransId="{742E916A-EBEA-4AD5-81B3-52D10E79DC2B}" sibTransId="{A6851FA0-15F0-4DD7-A550-276CD6836949}"/>
    <dgm:cxn modelId="{04AA7DC2-74E8-403E-A514-6A8743934035}" type="presOf" srcId="{F121B56F-D1C5-4481-90EB-5FA35AF4BD21}" destId="{214B35AE-3118-4B5A-9A04-C238D6C98BAE}" srcOrd="0" destOrd="0" presId="urn:microsoft.com/office/officeart/2005/8/layout/default"/>
    <dgm:cxn modelId="{E3B281C5-B372-4BFD-9FCF-B0937132744C}" srcId="{6E8580AE-E165-4F25-A36B-FA38D31FA44B}" destId="{1BC9AACD-B2CB-4A24-BD79-9DD49B1EDC13}" srcOrd="22" destOrd="0" parTransId="{37038A3D-D90C-4B7C-A054-A0BB3E7E326A}" sibTransId="{45F5BFF4-A866-4D9E-988C-E831543DE539}"/>
    <dgm:cxn modelId="{F112BBC6-91EB-41D6-AB4C-DC4BCCF3C902}" type="presOf" srcId="{6DBC3CFB-DD88-43B1-9FBB-A1770CFC1780}" destId="{D6E8D79A-FF29-4CE3-B9FB-2B1D97395E7F}" srcOrd="0" destOrd="0" presId="urn:microsoft.com/office/officeart/2005/8/layout/default"/>
    <dgm:cxn modelId="{7C219BCB-58E0-49DD-BDA9-CF37BB520259}" srcId="{6E8580AE-E165-4F25-A36B-FA38D31FA44B}" destId="{C9E2024B-6F77-4688-A4EA-F05F96549450}" srcOrd="63" destOrd="0" parTransId="{0A244345-63D5-4C14-BC3A-4FBD036916BB}" sibTransId="{D3B57FF3-9D5B-4D2B-AA1B-46A0E1A02EC4}"/>
    <dgm:cxn modelId="{39CB20CD-29DD-4A96-93B4-612DF8ACD989}" srcId="{6E8580AE-E165-4F25-A36B-FA38D31FA44B}" destId="{CDBC6D1A-BD3E-439F-9EE2-32011CF8E004}" srcOrd="16" destOrd="0" parTransId="{86BC9476-0C88-45FC-B212-7D4B09B9C7AC}" sibTransId="{566728B4-67ED-40F5-8F49-31E359B7AFD5}"/>
    <dgm:cxn modelId="{A249F0CF-40ED-402B-8C93-23BAA45790B7}" srcId="{6E8580AE-E165-4F25-A36B-FA38D31FA44B}" destId="{3905686D-095B-4668-9159-8C02FF5FCA48}" srcOrd="12" destOrd="0" parTransId="{0916FA8C-8C3D-4111-8825-8854AAA07101}" sibTransId="{5E5BE654-FC96-431E-80B6-06B708C98438}"/>
    <dgm:cxn modelId="{68E44FD3-2AC8-4C03-903C-511E66D8A5A5}" type="presOf" srcId="{B2AEB964-AE9D-40F8-BF72-B2A59F90994D}" destId="{90A2521C-3FE3-4269-A414-E39378CC80D9}" srcOrd="0" destOrd="0" presId="urn:microsoft.com/office/officeart/2005/8/layout/default"/>
    <dgm:cxn modelId="{955155D4-E1DE-458C-8EB3-FA1958F59962}" srcId="{6E8580AE-E165-4F25-A36B-FA38D31FA44B}" destId="{020CEE43-317D-44E0-8453-73844EB5EA96}" srcOrd="42" destOrd="0" parTransId="{BF48FFB3-3A42-4698-BDCA-4DC201CEE3D1}" sibTransId="{48F3136E-15DE-42DC-8014-1FD4FFC691C6}"/>
    <dgm:cxn modelId="{7ABF24E1-8A33-451B-8811-858C13390C17}" srcId="{6E8580AE-E165-4F25-A36B-FA38D31FA44B}" destId="{9A283E5E-81FB-4A49-AC4E-B210CC2AFD2A}" srcOrd="15" destOrd="0" parTransId="{F864FE8D-37B9-4E43-8236-D4416FEC9A2B}" sibTransId="{BAB582FB-81F7-4625-8400-873B92CFD3D7}"/>
    <dgm:cxn modelId="{D7D8F3E1-79E7-43E1-89F3-CEA6A1193DEB}" srcId="{6E8580AE-E165-4F25-A36B-FA38D31FA44B}" destId="{5DA8C615-38DB-40B5-9445-1D5AE0056707}" srcOrd="45" destOrd="0" parTransId="{3F979939-A917-4BFB-B441-EBCBEFD1B628}" sibTransId="{C4C9F52A-A5B1-4AFA-B264-8A6D432ED656}"/>
    <dgm:cxn modelId="{8CC90BE4-A0CC-48C6-AA02-B3FA79E4826E}" srcId="{6E8580AE-E165-4F25-A36B-FA38D31FA44B}" destId="{9AD68664-CCE1-48EF-9FA3-1AD99F5D1F69}" srcOrd="2" destOrd="0" parTransId="{445AD4C8-6D06-4D44-A9FB-A5B26C73DA48}" sibTransId="{53DAC7B0-84AC-4568-A774-245859AE5835}"/>
    <dgm:cxn modelId="{69ED7EE9-D3E1-402B-B2A7-F179B5418432}" srcId="{6E8580AE-E165-4F25-A36B-FA38D31FA44B}" destId="{D1ABEE45-AD7A-4713-BB39-253542F7D75A}" srcOrd="44" destOrd="0" parTransId="{A551A923-1846-4FB4-BFFF-C55180B72F37}" sibTransId="{13486EEA-EE54-465A-A91C-002B3E76AEF0}"/>
    <dgm:cxn modelId="{4DB130EA-2127-4435-A006-F5CF33AC0DB7}" type="presOf" srcId="{333CCDF1-A395-415C-A990-F40472C9332E}" destId="{124086CA-BDD0-405E-B0D8-B9CD798E0E39}" srcOrd="0" destOrd="0" presId="urn:microsoft.com/office/officeart/2005/8/layout/default"/>
    <dgm:cxn modelId="{1F3DC8EA-2CBF-450D-B555-32F6032D36D9}" srcId="{6E8580AE-E165-4F25-A36B-FA38D31FA44B}" destId="{2C74EBAB-3ADE-490C-A6BA-3646554124A9}" srcOrd="38" destOrd="0" parTransId="{B02DA6CA-EAC4-4EB6-8AE0-AD763FB01841}" sibTransId="{46A9436B-19D5-4E56-AB16-54B7351B7154}"/>
    <dgm:cxn modelId="{5BE69AEB-A75A-4BA9-9D2E-F90870A89DF4}" type="presOf" srcId="{671BE9F7-4A0E-4589-B720-79465E4F795A}" destId="{CB637A15-C5EC-48E4-B323-6F07C2B36CF9}" srcOrd="0" destOrd="0" presId="urn:microsoft.com/office/officeart/2005/8/layout/default"/>
    <dgm:cxn modelId="{38EC34ED-EEA6-4B71-8C95-6A92C139711D}" type="presOf" srcId="{78A997BC-B0FD-4C2B-A687-6EC00ACE7D26}" destId="{7550D05B-C57B-4BF2-98A0-F6F938B15104}" srcOrd="0" destOrd="0" presId="urn:microsoft.com/office/officeart/2005/8/layout/default"/>
    <dgm:cxn modelId="{CF7D3CEF-C828-43E1-86AC-FD23D0862949}" srcId="{6E8580AE-E165-4F25-A36B-FA38D31FA44B}" destId="{BE6CA0EE-FCE6-4E22-B757-E3EF1F2B36E9}" srcOrd="26" destOrd="0" parTransId="{CED69913-4FD8-4AC0-855E-5B395547A37A}" sibTransId="{A87FC9C2-0E5F-47DE-83C0-2CE4C10DA972}"/>
    <dgm:cxn modelId="{C25A79F1-A985-4276-A8EE-720D7A4F235B}" srcId="{6E8580AE-E165-4F25-A36B-FA38D31FA44B}" destId="{5B3044D3-B89C-4050-A316-44B6957514E2}" srcOrd="67" destOrd="0" parTransId="{B575C77A-D9B8-4C49-8F87-EEFEFE2BDA57}" sibTransId="{671D0746-3BA6-41B0-94CD-DFE0E896A172}"/>
    <dgm:cxn modelId="{AA0689F1-F664-4CF7-A44C-3B2F1D0AE97E}" type="presOf" srcId="{D5513C0D-153B-4C93-8676-B0AD8979C8ED}" destId="{76E48D85-3967-40C6-96F6-AEF195D581BB}" srcOrd="0" destOrd="0" presId="urn:microsoft.com/office/officeart/2005/8/layout/default"/>
    <dgm:cxn modelId="{2A4F96F1-6834-47D3-990C-D4573290E041}" srcId="{6E8580AE-E165-4F25-A36B-FA38D31FA44B}" destId="{478D3228-6C64-4678-B16A-5612B6F5734A}" srcOrd="20" destOrd="0" parTransId="{3D22C837-4A40-4E2D-96B6-21F1FE87643A}" sibTransId="{4926CEA0-21F8-4895-A11C-8614EB7A0399}"/>
    <dgm:cxn modelId="{682BF3F1-FE03-49FF-965D-A919362656D0}" type="presOf" srcId="{DA0BF6BA-7855-4B08-9FAB-6C1938241745}" destId="{3D82AB19-164D-45B8-8EE3-A810134DD2FB}" srcOrd="0" destOrd="0" presId="urn:microsoft.com/office/officeart/2005/8/layout/default"/>
    <dgm:cxn modelId="{0AEB4BF3-CCA7-4D97-A7A1-043F879A1BB0}" type="presOf" srcId="{95FF326C-2A1B-41AD-A13B-B89CABA93DE9}" destId="{C2D1768A-268A-49F1-BAB1-AA3B1F30D377}" srcOrd="0" destOrd="0" presId="urn:microsoft.com/office/officeart/2005/8/layout/default"/>
    <dgm:cxn modelId="{A0756DF3-6AF9-4116-A69F-0DA5A9835AED}" srcId="{6E8580AE-E165-4F25-A36B-FA38D31FA44B}" destId="{C5771B4A-D290-4DC2-9C26-B59766806E17}" srcOrd="17" destOrd="0" parTransId="{C9FDC768-F192-49CF-B2ED-83E6D9D02F54}" sibTransId="{E774C2BE-CA5F-4BE2-9900-2AEAAF8855B3}"/>
    <dgm:cxn modelId="{3889EFF3-411C-46C0-9ED1-3259B37D1F0B}" type="presOf" srcId="{35D39FD4-0C06-4081-82FB-F6E9BA9AF83A}" destId="{DC2CCBAA-7686-49AD-84C0-DE92CF995049}" srcOrd="0" destOrd="0" presId="urn:microsoft.com/office/officeart/2005/8/layout/default"/>
    <dgm:cxn modelId="{713C73F5-637C-4B6E-B1E5-478D857C00AC}" type="presOf" srcId="{FC0499D9-6D38-4CE5-A523-8DCDA5AB2BD2}" destId="{D686C033-8C3D-4C2F-94C8-11EE097C088D}" srcOrd="0" destOrd="0" presId="urn:microsoft.com/office/officeart/2005/8/layout/default"/>
    <dgm:cxn modelId="{D2DDD4FA-9BFC-4510-A7BB-3847DFDE15A1}" srcId="{6E8580AE-E165-4F25-A36B-FA38D31FA44B}" destId="{78036449-3659-416C-99DA-7D8CC978B69B}" srcOrd="69" destOrd="0" parTransId="{FC98D35A-A9DB-43F1-AA10-214999D526C0}" sibTransId="{919F3A72-517B-4F48-8814-DD3664270CF6}"/>
    <dgm:cxn modelId="{6FC973FC-992D-4F4C-86B8-EBBA0E6FC3B8}" type="presOf" srcId="{8EDBA3CC-4E61-4A5E-B5ED-D210B28C2F30}" destId="{643B08A8-6B9B-49AD-ACA0-F8C530C35783}" srcOrd="0" destOrd="0" presId="urn:microsoft.com/office/officeart/2005/8/layout/default"/>
    <dgm:cxn modelId="{48A3C7FD-661E-4DB3-8D76-0D02009FEC2E}" type="presOf" srcId="{E613F751-AA7B-4426-A4EF-DCE649030A27}" destId="{7137E6A0-E010-4036-BB77-DAC821CA69C0}" srcOrd="0" destOrd="0" presId="urn:microsoft.com/office/officeart/2005/8/layout/default"/>
    <dgm:cxn modelId="{DBB0BDFE-CE39-4809-A77F-F5BB559ECEC4}" srcId="{6E8580AE-E165-4F25-A36B-FA38D31FA44B}" destId="{333CCDF1-A395-415C-A990-F40472C9332E}" srcOrd="24" destOrd="0" parTransId="{E1111FA7-B439-43B6-90DA-79F6173C4F44}" sibTransId="{5AE2D25C-4437-4618-A40F-696FA7DDA91E}"/>
    <dgm:cxn modelId="{DCCC2E96-56CD-400D-843C-45BBE18D1081}" type="presParOf" srcId="{A4E9B638-9193-4315-A599-122356AB04D9}" destId="{7550D05B-C57B-4BF2-98A0-F6F938B15104}" srcOrd="0" destOrd="0" presId="urn:microsoft.com/office/officeart/2005/8/layout/default"/>
    <dgm:cxn modelId="{26067ECC-DE31-4955-BEC2-FC224920C9E8}" type="presParOf" srcId="{A4E9B638-9193-4315-A599-122356AB04D9}" destId="{D32334C6-1354-42B8-884A-A5B00A403227}" srcOrd="1" destOrd="0" presId="urn:microsoft.com/office/officeart/2005/8/layout/default"/>
    <dgm:cxn modelId="{B8570BDD-46B9-4B66-8C79-E47165513081}" type="presParOf" srcId="{A4E9B638-9193-4315-A599-122356AB04D9}" destId="{BAC14D23-EC3E-4D27-9119-0F7040F92BC2}" srcOrd="2" destOrd="0" presId="urn:microsoft.com/office/officeart/2005/8/layout/default"/>
    <dgm:cxn modelId="{5CCBCAA2-AFA5-4C9E-81EF-D2C936489A84}" type="presParOf" srcId="{A4E9B638-9193-4315-A599-122356AB04D9}" destId="{5EFEDA37-524C-4DAC-8C78-8C58C7C0893A}" srcOrd="3" destOrd="0" presId="urn:microsoft.com/office/officeart/2005/8/layout/default"/>
    <dgm:cxn modelId="{47735247-BA2A-4EEC-A31E-EA39C10B168F}" type="presParOf" srcId="{A4E9B638-9193-4315-A599-122356AB04D9}" destId="{226C61D6-133E-4CD2-ADAC-A992243958F1}" srcOrd="4" destOrd="0" presId="urn:microsoft.com/office/officeart/2005/8/layout/default"/>
    <dgm:cxn modelId="{CF7121D2-DF99-4F63-993B-2C9D8153CF4B}" type="presParOf" srcId="{A4E9B638-9193-4315-A599-122356AB04D9}" destId="{F6BAAF2C-31C2-4FDC-81BE-AC36814AC3D5}" srcOrd="5" destOrd="0" presId="urn:microsoft.com/office/officeart/2005/8/layout/default"/>
    <dgm:cxn modelId="{68B3A533-BB54-415D-94B9-27CFA35CF5A4}" type="presParOf" srcId="{A4E9B638-9193-4315-A599-122356AB04D9}" destId="{DC2CCBAA-7686-49AD-84C0-DE92CF995049}" srcOrd="6" destOrd="0" presId="urn:microsoft.com/office/officeart/2005/8/layout/default"/>
    <dgm:cxn modelId="{B211DED4-94A9-4F87-81EF-8FC0C36335FA}" type="presParOf" srcId="{A4E9B638-9193-4315-A599-122356AB04D9}" destId="{810A970C-5D13-4AB1-A0D9-1514CB7E72ED}" srcOrd="7" destOrd="0" presId="urn:microsoft.com/office/officeart/2005/8/layout/default"/>
    <dgm:cxn modelId="{8757C35B-2821-4CF9-9CE3-65CAD4BC4460}" type="presParOf" srcId="{A4E9B638-9193-4315-A599-122356AB04D9}" destId="{04660390-1F6F-4E15-A3BA-C41120C6CA81}" srcOrd="8" destOrd="0" presId="urn:microsoft.com/office/officeart/2005/8/layout/default"/>
    <dgm:cxn modelId="{4A1B5073-7078-4812-8479-0A9C7D86D112}" type="presParOf" srcId="{A4E9B638-9193-4315-A599-122356AB04D9}" destId="{D4F32D2C-05FF-4135-8DEB-E6FE7E72BD2F}" srcOrd="9" destOrd="0" presId="urn:microsoft.com/office/officeart/2005/8/layout/default"/>
    <dgm:cxn modelId="{09844456-DE2E-4AB7-979A-0416B7F121F6}" type="presParOf" srcId="{A4E9B638-9193-4315-A599-122356AB04D9}" destId="{D0265832-2002-49A4-B24F-C826BBE7CD41}" srcOrd="10" destOrd="0" presId="urn:microsoft.com/office/officeart/2005/8/layout/default"/>
    <dgm:cxn modelId="{5EF4B8A3-CE61-4CF2-9B38-24FE658ABA31}" type="presParOf" srcId="{A4E9B638-9193-4315-A599-122356AB04D9}" destId="{377DC7C1-BA7C-468A-8923-286BA2AC3D99}" srcOrd="11" destOrd="0" presId="urn:microsoft.com/office/officeart/2005/8/layout/default"/>
    <dgm:cxn modelId="{3CE39961-1FDD-47D2-8744-2C8BB8DB09BB}" type="presParOf" srcId="{A4E9B638-9193-4315-A599-122356AB04D9}" destId="{7BE9C1ED-F9FA-4AF2-8A38-AD58AEEC2837}" srcOrd="12" destOrd="0" presId="urn:microsoft.com/office/officeart/2005/8/layout/default"/>
    <dgm:cxn modelId="{D0146CCC-8771-4648-A443-E69AE0FD223D}" type="presParOf" srcId="{A4E9B638-9193-4315-A599-122356AB04D9}" destId="{99AAC58F-A665-462D-A0A9-03194794BB57}" srcOrd="13" destOrd="0" presId="urn:microsoft.com/office/officeart/2005/8/layout/default"/>
    <dgm:cxn modelId="{2D5994FF-78E1-48B8-8BDA-BE5155C606F9}" type="presParOf" srcId="{A4E9B638-9193-4315-A599-122356AB04D9}" destId="{E95460B9-805F-4DB1-8075-1E44BC53110F}" srcOrd="14" destOrd="0" presId="urn:microsoft.com/office/officeart/2005/8/layout/default"/>
    <dgm:cxn modelId="{5018A6F3-6BE6-48DF-A0E2-792C66917B9F}" type="presParOf" srcId="{A4E9B638-9193-4315-A599-122356AB04D9}" destId="{DEDBE5C7-1EB8-4A3C-A4A0-784CEFDEDB53}" srcOrd="15" destOrd="0" presId="urn:microsoft.com/office/officeart/2005/8/layout/default"/>
    <dgm:cxn modelId="{D82A7C88-59B9-4D05-B03F-FAE9E422EDCF}" type="presParOf" srcId="{A4E9B638-9193-4315-A599-122356AB04D9}" destId="{4F6CD892-6851-4C7C-A75C-33622E98FAF1}" srcOrd="16" destOrd="0" presId="urn:microsoft.com/office/officeart/2005/8/layout/default"/>
    <dgm:cxn modelId="{FA6DEE99-F2D9-476B-B4B5-BC64F27A542D}" type="presParOf" srcId="{A4E9B638-9193-4315-A599-122356AB04D9}" destId="{B941C2AD-9260-46B0-8DA7-142633C961C1}" srcOrd="17" destOrd="0" presId="urn:microsoft.com/office/officeart/2005/8/layout/default"/>
    <dgm:cxn modelId="{13A8AE2B-0EA6-4696-9765-9C3237113FCC}" type="presParOf" srcId="{A4E9B638-9193-4315-A599-122356AB04D9}" destId="{E857D808-DD8F-4FB0-BDE0-ED444186DA03}" srcOrd="18" destOrd="0" presId="urn:microsoft.com/office/officeart/2005/8/layout/default"/>
    <dgm:cxn modelId="{DE74F27A-5E0E-4227-8F81-857AB386E4F4}" type="presParOf" srcId="{A4E9B638-9193-4315-A599-122356AB04D9}" destId="{40AF66FC-7551-4D2D-9BE2-019EB8DD3491}" srcOrd="19" destOrd="0" presId="urn:microsoft.com/office/officeart/2005/8/layout/default"/>
    <dgm:cxn modelId="{D3398A1C-F7CE-4E22-B6EE-EB75D7839A5B}" type="presParOf" srcId="{A4E9B638-9193-4315-A599-122356AB04D9}" destId="{B11170F2-9A50-423B-98B7-A28DBBCAA2AC}" srcOrd="20" destOrd="0" presId="urn:microsoft.com/office/officeart/2005/8/layout/default"/>
    <dgm:cxn modelId="{581ECE64-93E1-4EE6-A25F-3E288D78D8EF}" type="presParOf" srcId="{A4E9B638-9193-4315-A599-122356AB04D9}" destId="{05AC53CD-39BA-48B8-9353-6FE4ACB4537F}" srcOrd="21" destOrd="0" presId="urn:microsoft.com/office/officeart/2005/8/layout/default"/>
    <dgm:cxn modelId="{E60A4AA9-0408-4038-982F-7DCE9B07A4EA}" type="presParOf" srcId="{A4E9B638-9193-4315-A599-122356AB04D9}" destId="{DAC0B4A1-B345-4DDF-A5B9-03EB5EF8A696}" srcOrd="22" destOrd="0" presId="urn:microsoft.com/office/officeart/2005/8/layout/default"/>
    <dgm:cxn modelId="{C2CAFC0E-9379-4F3B-9A4D-A47969C47B84}" type="presParOf" srcId="{A4E9B638-9193-4315-A599-122356AB04D9}" destId="{FB157109-38DD-4A90-8F9C-80A223C51880}" srcOrd="23" destOrd="0" presId="urn:microsoft.com/office/officeart/2005/8/layout/default"/>
    <dgm:cxn modelId="{8925B86B-5FC0-4FFA-91CB-742B4C9391A7}" type="presParOf" srcId="{A4E9B638-9193-4315-A599-122356AB04D9}" destId="{D95507C2-94AB-4734-BAF7-8227B2AFD2A8}" srcOrd="24" destOrd="0" presId="urn:microsoft.com/office/officeart/2005/8/layout/default"/>
    <dgm:cxn modelId="{324DA2F4-27BC-437E-8327-1D4939F4A8C2}" type="presParOf" srcId="{A4E9B638-9193-4315-A599-122356AB04D9}" destId="{EFDD6827-27DF-445B-BF94-190FB175EC32}" srcOrd="25" destOrd="0" presId="urn:microsoft.com/office/officeart/2005/8/layout/default"/>
    <dgm:cxn modelId="{F8562825-FAA4-4FB4-BC62-9ED1600A040E}" type="presParOf" srcId="{A4E9B638-9193-4315-A599-122356AB04D9}" destId="{1F238430-D58B-40C6-BB37-2C3E5849C40B}" srcOrd="26" destOrd="0" presId="urn:microsoft.com/office/officeart/2005/8/layout/default"/>
    <dgm:cxn modelId="{D77F57AD-7E13-4DA7-97A7-6AC3AB25F2CB}" type="presParOf" srcId="{A4E9B638-9193-4315-A599-122356AB04D9}" destId="{C303A420-2681-418A-918F-AC2A2A36C756}" srcOrd="27" destOrd="0" presId="urn:microsoft.com/office/officeart/2005/8/layout/default"/>
    <dgm:cxn modelId="{B0C5C04E-C716-4992-BA2A-A724A05A403C}" type="presParOf" srcId="{A4E9B638-9193-4315-A599-122356AB04D9}" destId="{9E9777C7-B42F-4036-A534-333E7C36A482}" srcOrd="28" destOrd="0" presId="urn:microsoft.com/office/officeart/2005/8/layout/default"/>
    <dgm:cxn modelId="{1E3F9775-C611-45F8-8313-324C28A1A43C}" type="presParOf" srcId="{A4E9B638-9193-4315-A599-122356AB04D9}" destId="{B187FE3F-68B1-46A9-8C40-68DF5BCD967D}" srcOrd="29" destOrd="0" presId="urn:microsoft.com/office/officeart/2005/8/layout/default"/>
    <dgm:cxn modelId="{8AF7B3E8-F2B8-4CE7-B05E-EB1EDB9CD595}" type="presParOf" srcId="{A4E9B638-9193-4315-A599-122356AB04D9}" destId="{2B1D77B0-0EB7-4DD1-BD66-4727A0B01104}" srcOrd="30" destOrd="0" presId="urn:microsoft.com/office/officeart/2005/8/layout/default"/>
    <dgm:cxn modelId="{3EF440B3-8FAF-4412-8112-8D0CF1975FDA}" type="presParOf" srcId="{A4E9B638-9193-4315-A599-122356AB04D9}" destId="{9A419C02-7B0E-4042-A066-CFAF4847D5E5}" srcOrd="31" destOrd="0" presId="urn:microsoft.com/office/officeart/2005/8/layout/default"/>
    <dgm:cxn modelId="{4F59FCF4-BE53-4F93-A8AE-CC9C8FC3988F}" type="presParOf" srcId="{A4E9B638-9193-4315-A599-122356AB04D9}" destId="{9504D515-87BF-4517-8F45-1EDB2B33F4B1}" srcOrd="32" destOrd="0" presId="urn:microsoft.com/office/officeart/2005/8/layout/default"/>
    <dgm:cxn modelId="{F0F1DFEF-4E54-4873-9895-8434BB6E88D7}" type="presParOf" srcId="{A4E9B638-9193-4315-A599-122356AB04D9}" destId="{C1359203-A47A-4D3E-90FC-945DF3C9DFE2}" srcOrd="33" destOrd="0" presId="urn:microsoft.com/office/officeart/2005/8/layout/default"/>
    <dgm:cxn modelId="{C29BDCCF-9EDB-48FB-A3D5-8E2C77499C7B}" type="presParOf" srcId="{A4E9B638-9193-4315-A599-122356AB04D9}" destId="{9899F519-A68E-4A8C-8302-CC1D1DD6AB1E}" srcOrd="34" destOrd="0" presId="urn:microsoft.com/office/officeart/2005/8/layout/default"/>
    <dgm:cxn modelId="{FC1F1AE0-9B5A-435B-AE76-1AFF9162A3DC}" type="presParOf" srcId="{A4E9B638-9193-4315-A599-122356AB04D9}" destId="{D53628A0-EF9E-4A2A-BA14-6E7072CEF114}" srcOrd="35" destOrd="0" presId="urn:microsoft.com/office/officeart/2005/8/layout/default"/>
    <dgm:cxn modelId="{5B9F8BAA-CFD8-48E9-A677-19C37F3D4F2F}" type="presParOf" srcId="{A4E9B638-9193-4315-A599-122356AB04D9}" destId="{F021F536-9D7F-4947-AEEC-062A2B5D86C3}" srcOrd="36" destOrd="0" presId="urn:microsoft.com/office/officeart/2005/8/layout/default"/>
    <dgm:cxn modelId="{0CC69563-9398-4350-8111-A4E4A9BCD0B7}" type="presParOf" srcId="{A4E9B638-9193-4315-A599-122356AB04D9}" destId="{4B6D1E0A-C2B6-4106-BCC0-227C1A6D87BE}" srcOrd="37" destOrd="0" presId="urn:microsoft.com/office/officeart/2005/8/layout/default"/>
    <dgm:cxn modelId="{8384785D-5317-4F6B-9091-FBBCF032F0E8}" type="presParOf" srcId="{A4E9B638-9193-4315-A599-122356AB04D9}" destId="{214B35AE-3118-4B5A-9A04-C238D6C98BAE}" srcOrd="38" destOrd="0" presId="urn:microsoft.com/office/officeart/2005/8/layout/default"/>
    <dgm:cxn modelId="{B92C444A-0DA2-4A45-B8ED-8CCF2845D2CB}" type="presParOf" srcId="{A4E9B638-9193-4315-A599-122356AB04D9}" destId="{7206E429-077A-4785-91B0-DBE3A0322F82}" srcOrd="39" destOrd="0" presId="urn:microsoft.com/office/officeart/2005/8/layout/default"/>
    <dgm:cxn modelId="{33E515BF-BE7C-447D-8C2A-4519087D6FF2}" type="presParOf" srcId="{A4E9B638-9193-4315-A599-122356AB04D9}" destId="{CC785639-6B40-491D-A677-3465100F3D57}" srcOrd="40" destOrd="0" presId="urn:microsoft.com/office/officeart/2005/8/layout/default"/>
    <dgm:cxn modelId="{7BC7B635-7C5D-422F-B485-E4A26E6F6A95}" type="presParOf" srcId="{A4E9B638-9193-4315-A599-122356AB04D9}" destId="{0D854B7A-31EB-4F78-AB34-68CD88DF6EB0}" srcOrd="41" destOrd="0" presId="urn:microsoft.com/office/officeart/2005/8/layout/default"/>
    <dgm:cxn modelId="{535E2AA4-E47E-4BBE-B1D1-550D391F37C0}" type="presParOf" srcId="{A4E9B638-9193-4315-A599-122356AB04D9}" destId="{5D25242B-4349-4FB7-AAC9-B5E41858AFBB}" srcOrd="42" destOrd="0" presId="urn:microsoft.com/office/officeart/2005/8/layout/default"/>
    <dgm:cxn modelId="{E71E7C81-9AD1-4AAE-816B-AD02DE0897EC}" type="presParOf" srcId="{A4E9B638-9193-4315-A599-122356AB04D9}" destId="{0546CD20-C4E9-4176-BC40-4E0DFC327C2B}" srcOrd="43" destOrd="0" presId="urn:microsoft.com/office/officeart/2005/8/layout/default"/>
    <dgm:cxn modelId="{58BDF6C9-8365-405B-BF2B-C1B12F98EF94}" type="presParOf" srcId="{A4E9B638-9193-4315-A599-122356AB04D9}" destId="{2194D030-96BD-4E5B-8CE7-714CC8EE50C0}" srcOrd="44" destOrd="0" presId="urn:microsoft.com/office/officeart/2005/8/layout/default"/>
    <dgm:cxn modelId="{1F1B810B-93E1-419E-8171-63BEF744DEEA}" type="presParOf" srcId="{A4E9B638-9193-4315-A599-122356AB04D9}" destId="{A19185C5-803E-4F20-B8BF-76B1874DD326}" srcOrd="45" destOrd="0" presId="urn:microsoft.com/office/officeart/2005/8/layout/default"/>
    <dgm:cxn modelId="{34298238-FFF7-4AD0-AD4D-2D36C5ABDBEB}" type="presParOf" srcId="{A4E9B638-9193-4315-A599-122356AB04D9}" destId="{7137E6A0-E010-4036-BB77-DAC821CA69C0}" srcOrd="46" destOrd="0" presId="urn:microsoft.com/office/officeart/2005/8/layout/default"/>
    <dgm:cxn modelId="{EA37B083-6DAD-453E-8583-47674B746877}" type="presParOf" srcId="{A4E9B638-9193-4315-A599-122356AB04D9}" destId="{18D4027A-9B04-41B8-B264-F860ED6E3ACF}" srcOrd="47" destOrd="0" presId="urn:microsoft.com/office/officeart/2005/8/layout/default"/>
    <dgm:cxn modelId="{8470A18E-665C-42FB-BC58-6ABA701A6A99}" type="presParOf" srcId="{A4E9B638-9193-4315-A599-122356AB04D9}" destId="{124086CA-BDD0-405E-B0D8-B9CD798E0E39}" srcOrd="48" destOrd="0" presId="urn:microsoft.com/office/officeart/2005/8/layout/default"/>
    <dgm:cxn modelId="{8F552F3D-6863-4B54-A1FA-E65E5A6AE5F8}" type="presParOf" srcId="{A4E9B638-9193-4315-A599-122356AB04D9}" destId="{5A1E98A5-06ED-494B-8CFF-3052BEDC62B9}" srcOrd="49" destOrd="0" presId="urn:microsoft.com/office/officeart/2005/8/layout/default"/>
    <dgm:cxn modelId="{0F71CA35-29BF-433A-ABF9-2DF02BF79330}" type="presParOf" srcId="{A4E9B638-9193-4315-A599-122356AB04D9}" destId="{4308FFBF-619D-484B-A2C5-7B5FBD5802E5}" srcOrd="50" destOrd="0" presId="urn:microsoft.com/office/officeart/2005/8/layout/default"/>
    <dgm:cxn modelId="{3230737F-C292-4C22-9ACE-23AACC2501BD}" type="presParOf" srcId="{A4E9B638-9193-4315-A599-122356AB04D9}" destId="{0BDF3232-7792-4A95-8512-24005225CBCA}" srcOrd="51" destOrd="0" presId="urn:microsoft.com/office/officeart/2005/8/layout/default"/>
    <dgm:cxn modelId="{791C33FA-D392-4A68-9273-20B4903BB1BF}" type="presParOf" srcId="{A4E9B638-9193-4315-A599-122356AB04D9}" destId="{21996FE5-9303-478E-B8D4-9259ABF8EDAE}" srcOrd="52" destOrd="0" presId="urn:microsoft.com/office/officeart/2005/8/layout/default"/>
    <dgm:cxn modelId="{C0377128-1F31-41C9-ACF0-64460719628B}" type="presParOf" srcId="{A4E9B638-9193-4315-A599-122356AB04D9}" destId="{8DBDABC8-A668-4EB1-80D4-7EF36CE9EB20}" srcOrd="53" destOrd="0" presId="urn:microsoft.com/office/officeart/2005/8/layout/default"/>
    <dgm:cxn modelId="{1BF0DCFE-7937-43E5-AB69-3B83F976258A}" type="presParOf" srcId="{A4E9B638-9193-4315-A599-122356AB04D9}" destId="{C2D1768A-268A-49F1-BAB1-AA3B1F30D377}" srcOrd="54" destOrd="0" presId="urn:microsoft.com/office/officeart/2005/8/layout/default"/>
    <dgm:cxn modelId="{6CAC084E-570E-4F2E-B74D-C81631B3C8BE}" type="presParOf" srcId="{A4E9B638-9193-4315-A599-122356AB04D9}" destId="{1DE848F1-FBB0-4924-8F05-3885E9DFAEB7}" srcOrd="55" destOrd="0" presId="urn:microsoft.com/office/officeart/2005/8/layout/default"/>
    <dgm:cxn modelId="{C66C3FA1-1470-4CE7-B093-8CEBFE8C123F}" type="presParOf" srcId="{A4E9B638-9193-4315-A599-122356AB04D9}" destId="{94242A4F-C1CA-4466-BE8C-6A3D5FB53E37}" srcOrd="56" destOrd="0" presId="urn:microsoft.com/office/officeart/2005/8/layout/default"/>
    <dgm:cxn modelId="{62F7CD21-1AD4-4F9B-9C87-7B25ADEA26C4}" type="presParOf" srcId="{A4E9B638-9193-4315-A599-122356AB04D9}" destId="{5BE9D17C-B36D-4DE2-91B8-E63E85F7802A}" srcOrd="57" destOrd="0" presId="urn:microsoft.com/office/officeart/2005/8/layout/default"/>
    <dgm:cxn modelId="{51CF7E45-FA06-401D-958D-2DAB90B8234E}" type="presParOf" srcId="{A4E9B638-9193-4315-A599-122356AB04D9}" destId="{2436B8D6-5426-4287-B5A0-333E85D0C338}" srcOrd="58" destOrd="0" presId="urn:microsoft.com/office/officeart/2005/8/layout/default"/>
    <dgm:cxn modelId="{7884DC3F-05F6-49D5-A385-D54F49E7D373}" type="presParOf" srcId="{A4E9B638-9193-4315-A599-122356AB04D9}" destId="{3DF92AC1-C237-4883-9983-954F58608DCF}" srcOrd="59" destOrd="0" presId="urn:microsoft.com/office/officeart/2005/8/layout/default"/>
    <dgm:cxn modelId="{855D19FD-9779-41D6-BC11-82BE5016EAE5}" type="presParOf" srcId="{A4E9B638-9193-4315-A599-122356AB04D9}" destId="{2E10A710-F956-4BB4-BEC0-C92857D82D04}" srcOrd="60" destOrd="0" presId="urn:microsoft.com/office/officeart/2005/8/layout/default"/>
    <dgm:cxn modelId="{1F5DE594-C69F-438A-B715-1BEA4723CD6C}" type="presParOf" srcId="{A4E9B638-9193-4315-A599-122356AB04D9}" destId="{F7C36C0E-FF9E-4A61-9527-91D914A9655F}" srcOrd="61" destOrd="0" presId="urn:microsoft.com/office/officeart/2005/8/layout/default"/>
    <dgm:cxn modelId="{637F6117-10BC-480D-A22D-5E0D42C2BBDC}" type="presParOf" srcId="{A4E9B638-9193-4315-A599-122356AB04D9}" destId="{90A2521C-3FE3-4269-A414-E39378CC80D9}" srcOrd="62" destOrd="0" presId="urn:microsoft.com/office/officeart/2005/8/layout/default"/>
    <dgm:cxn modelId="{B3C501D1-1005-48D9-B8BC-6BB295451341}" type="presParOf" srcId="{A4E9B638-9193-4315-A599-122356AB04D9}" destId="{DAF43603-EBBB-43F9-902F-C7A7F2EF6FCE}" srcOrd="63" destOrd="0" presId="urn:microsoft.com/office/officeart/2005/8/layout/default"/>
    <dgm:cxn modelId="{EF640BF3-1518-4852-AB78-2B7A4D73881F}" type="presParOf" srcId="{A4E9B638-9193-4315-A599-122356AB04D9}" destId="{C775B822-113A-4680-9271-194958227B49}" srcOrd="64" destOrd="0" presId="urn:microsoft.com/office/officeart/2005/8/layout/default"/>
    <dgm:cxn modelId="{7620B781-643B-4C02-8FD7-0E62409A287B}" type="presParOf" srcId="{A4E9B638-9193-4315-A599-122356AB04D9}" destId="{D31AC2D5-CEDA-4F09-9BAD-6FCF6449677E}" srcOrd="65" destOrd="0" presId="urn:microsoft.com/office/officeart/2005/8/layout/default"/>
    <dgm:cxn modelId="{84366CC2-420D-4D55-B2B6-328430D8F4EB}" type="presParOf" srcId="{A4E9B638-9193-4315-A599-122356AB04D9}" destId="{FA9614EF-EB5B-4DEB-9FDC-9AA50130DC4A}" srcOrd="66" destOrd="0" presId="urn:microsoft.com/office/officeart/2005/8/layout/default"/>
    <dgm:cxn modelId="{5947E9CF-0AEF-4856-AAB6-004974E76D07}" type="presParOf" srcId="{A4E9B638-9193-4315-A599-122356AB04D9}" destId="{4590C8A5-AC06-4FD8-99E5-E703FF11CB8D}" srcOrd="67" destOrd="0" presId="urn:microsoft.com/office/officeart/2005/8/layout/default"/>
    <dgm:cxn modelId="{F47E7C8D-0994-43E0-87B3-CA5A31FD940C}" type="presParOf" srcId="{A4E9B638-9193-4315-A599-122356AB04D9}" destId="{3D82AB19-164D-45B8-8EE3-A810134DD2FB}" srcOrd="68" destOrd="0" presId="urn:microsoft.com/office/officeart/2005/8/layout/default"/>
    <dgm:cxn modelId="{1FE2FB4B-AFC4-4336-ACE4-C46F7960D50F}" type="presParOf" srcId="{A4E9B638-9193-4315-A599-122356AB04D9}" destId="{D8697AC2-C3EE-48FB-B492-E79DD59D8679}" srcOrd="69" destOrd="0" presId="urn:microsoft.com/office/officeart/2005/8/layout/default"/>
    <dgm:cxn modelId="{92D69EB0-475E-4EAC-B6C0-6A5B33734D62}" type="presParOf" srcId="{A4E9B638-9193-4315-A599-122356AB04D9}" destId="{A2626D42-2FE1-456E-AB12-0D43DEAFE7FD}" srcOrd="70" destOrd="0" presId="urn:microsoft.com/office/officeart/2005/8/layout/default"/>
    <dgm:cxn modelId="{21DB74C1-92A4-430F-8DA6-CA17036703D3}" type="presParOf" srcId="{A4E9B638-9193-4315-A599-122356AB04D9}" destId="{C10855E1-FF4D-4DFE-A137-347787EAC3F5}" srcOrd="71" destOrd="0" presId="urn:microsoft.com/office/officeart/2005/8/layout/default"/>
    <dgm:cxn modelId="{6C851FFD-C3E1-4739-9269-4270C85652CA}" type="presParOf" srcId="{A4E9B638-9193-4315-A599-122356AB04D9}" destId="{CFEF60EA-9362-443A-8FB0-B923DCF95379}" srcOrd="72" destOrd="0" presId="urn:microsoft.com/office/officeart/2005/8/layout/default"/>
    <dgm:cxn modelId="{B423CF19-E69A-4649-BE8B-F3168C6CF458}" type="presParOf" srcId="{A4E9B638-9193-4315-A599-122356AB04D9}" destId="{2B92DA55-63EE-48E8-A46C-BCA0E3F42D26}" srcOrd="73" destOrd="0" presId="urn:microsoft.com/office/officeart/2005/8/layout/default"/>
    <dgm:cxn modelId="{77FD6749-E40A-44C2-BC44-C5F7499B17B6}" type="presParOf" srcId="{A4E9B638-9193-4315-A599-122356AB04D9}" destId="{6BA9131F-DF2D-4385-B6D8-8438C22EE201}" srcOrd="74" destOrd="0" presId="urn:microsoft.com/office/officeart/2005/8/layout/default"/>
    <dgm:cxn modelId="{97FBFDE3-80E4-4CD1-AEE5-D7C4EB211019}" type="presParOf" srcId="{A4E9B638-9193-4315-A599-122356AB04D9}" destId="{D382EF35-4201-48F0-A7C4-5B6F0718C686}" srcOrd="75" destOrd="0" presId="urn:microsoft.com/office/officeart/2005/8/layout/default"/>
    <dgm:cxn modelId="{4FEE5CC5-8026-4D1A-BFCA-04338D374697}" type="presParOf" srcId="{A4E9B638-9193-4315-A599-122356AB04D9}" destId="{E39FA08C-8F04-4847-803E-A985A76077B2}" srcOrd="76" destOrd="0" presId="urn:microsoft.com/office/officeart/2005/8/layout/default"/>
    <dgm:cxn modelId="{77181C9E-C47F-453F-BA22-67AB5AC0AFF1}" type="presParOf" srcId="{A4E9B638-9193-4315-A599-122356AB04D9}" destId="{4E4750BA-F1D1-4760-BEE0-2F86DB560C70}" srcOrd="77" destOrd="0" presId="urn:microsoft.com/office/officeart/2005/8/layout/default"/>
    <dgm:cxn modelId="{58B10BE5-1510-46D9-A6B6-B86ADA04641D}" type="presParOf" srcId="{A4E9B638-9193-4315-A599-122356AB04D9}" destId="{20498EEC-D12B-46DA-A88D-D7DB1D97C899}" srcOrd="78" destOrd="0" presId="urn:microsoft.com/office/officeart/2005/8/layout/default"/>
    <dgm:cxn modelId="{4DAAD791-ABC1-402E-AA26-E0C4FAAB38C7}" type="presParOf" srcId="{A4E9B638-9193-4315-A599-122356AB04D9}" destId="{2C5CE376-4B22-41E0-8DB0-93A3CF1227A7}" srcOrd="79" destOrd="0" presId="urn:microsoft.com/office/officeart/2005/8/layout/default"/>
    <dgm:cxn modelId="{091A29DE-0012-408C-AEA1-A65EB0ECFA22}" type="presParOf" srcId="{A4E9B638-9193-4315-A599-122356AB04D9}" destId="{76E48D85-3967-40C6-96F6-AEF195D581BB}" srcOrd="80" destOrd="0" presId="urn:microsoft.com/office/officeart/2005/8/layout/default"/>
    <dgm:cxn modelId="{0049A007-D162-4C4E-8292-6BDB6C4A5BA7}" type="presParOf" srcId="{A4E9B638-9193-4315-A599-122356AB04D9}" destId="{B000B67E-4722-4E84-B8C2-4F62F16B6BE0}" srcOrd="81" destOrd="0" presId="urn:microsoft.com/office/officeart/2005/8/layout/default"/>
    <dgm:cxn modelId="{5619BE8D-296A-4266-BBE3-3101015EA2B9}" type="presParOf" srcId="{A4E9B638-9193-4315-A599-122356AB04D9}" destId="{2FE08B55-1C3E-48E1-949D-B7C4F33AA933}" srcOrd="82" destOrd="0" presId="urn:microsoft.com/office/officeart/2005/8/layout/default"/>
    <dgm:cxn modelId="{95160409-47BC-466C-9D8E-ACE49A7731CC}" type="presParOf" srcId="{A4E9B638-9193-4315-A599-122356AB04D9}" destId="{4CB50306-1716-477E-A513-B532CA4846CB}" srcOrd="83" destOrd="0" presId="urn:microsoft.com/office/officeart/2005/8/layout/default"/>
    <dgm:cxn modelId="{2394EF14-8918-4636-A9F9-0A7F945D80CF}" type="presParOf" srcId="{A4E9B638-9193-4315-A599-122356AB04D9}" destId="{D1969169-F9B2-49CE-A679-8F16EA8DBE2A}" srcOrd="84" destOrd="0" presId="urn:microsoft.com/office/officeart/2005/8/layout/default"/>
    <dgm:cxn modelId="{6EA7A786-0341-4EE3-8F1F-A1A2210B1789}" type="presParOf" srcId="{A4E9B638-9193-4315-A599-122356AB04D9}" destId="{0A7CBE7A-D430-4E21-88D9-96F9515759D2}" srcOrd="85" destOrd="0" presId="urn:microsoft.com/office/officeart/2005/8/layout/default"/>
    <dgm:cxn modelId="{3AF99142-66BA-4363-AFCB-228E241D822E}" type="presParOf" srcId="{A4E9B638-9193-4315-A599-122356AB04D9}" destId="{B8FB8041-9B5C-4583-B7F2-072C8E2578EF}" srcOrd="86" destOrd="0" presId="urn:microsoft.com/office/officeart/2005/8/layout/default"/>
    <dgm:cxn modelId="{8E96D75A-92B9-476C-9F8C-1F0643446097}" type="presParOf" srcId="{A4E9B638-9193-4315-A599-122356AB04D9}" destId="{A6D78DB6-0990-4696-9B3B-381E4508B4EF}" srcOrd="87" destOrd="0" presId="urn:microsoft.com/office/officeart/2005/8/layout/default"/>
    <dgm:cxn modelId="{8E8FA073-8BED-4622-9F92-6E1CF03FCE03}" type="presParOf" srcId="{A4E9B638-9193-4315-A599-122356AB04D9}" destId="{D70F901B-9B00-408F-B15A-8963D88D77EC}" srcOrd="88" destOrd="0" presId="urn:microsoft.com/office/officeart/2005/8/layout/default"/>
    <dgm:cxn modelId="{B7FF5016-D164-4B64-82FD-9C35AE56A784}" type="presParOf" srcId="{A4E9B638-9193-4315-A599-122356AB04D9}" destId="{CA50BB0F-40A7-499B-907A-E2277D9BD093}" srcOrd="89" destOrd="0" presId="urn:microsoft.com/office/officeart/2005/8/layout/default"/>
    <dgm:cxn modelId="{D4527D58-BB9C-4607-B68A-B6ACE6D00C91}" type="presParOf" srcId="{A4E9B638-9193-4315-A599-122356AB04D9}" destId="{738E53BC-B4B2-4740-9C57-0B897AB4D3FA}" srcOrd="90" destOrd="0" presId="urn:microsoft.com/office/officeart/2005/8/layout/default"/>
    <dgm:cxn modelId="{C6504669-7691-4B86-A0E3-FDFA59406BDD}" type="presParOf" srcId="{A4E9B638-9193-4315-A599-122356AB04D9}" destId="{1756D137-3051-4D5A-8EE9-9C5E974A9991}" srcOrd="91" destOrd="0" presId="urn:microsoft.com/office/officeart/2005/8/layout/default"/>
    <dgm:cxn modelId="{3B73454E-39D3-47C3-AFB4-865565E3BD4B}" type="presParOf" srcId="{A4E9B638-9193-4315-A599-122356AB04D9}" destId="{FB4AD733-A329-420C-8FB6-947234A3DF38}" srcOrd="92" destOrd="0" presId="urn:microsoft.com/office/officeart/2005/8/layout/default"/>
    <dgm:cxn modelId="{9E715662-8F2E-4409-B82F-BA375B290F9D}" type="presParOf" srcId="{A4E9B638-9193-4315-A599-122356AB04D9}" destId="{52A1ACEC-6AB3-4161-B4A0-1F17EE598649}" srcOrd="93" destOrd="0" presId="urn:microsoft.com/office/officeart/2005/8/layout/default"/>
    <dgm:cxn modelId="{8021F2B7-882B-4220-8BC4-14D3CFB215FF}" type="presParOf" srcId="{A4E9B638-9193-4315-A599-122356AB04D9}" destId="{52F17298-644C-4330-B56E-F7E56C04E2E3}" srcOrd="94" destOrd="0" presId="urn:microsoft.com/office/officeart/2005/8/layout/default"/>
    <dgm:cxn modelId="{06B79F64-8544-45B3-A265-39DD33F9441B}" type="presParOf" srcId="{A4E9B638-9193-4315-A599-122356AB04D9}" destId="{E824692C-1605-45CA-897A-D9F3DD834693}" srcOrd="95" destOrd="0" presId="urn:microsoft.com/office/officeart/2005/8/layout/default"/>
    <dgm:cxn modelId="{95E52EB6-3C6C-4F7B-9E86-C86842B67D28}" type="presParOf" srcId="{A4E9B638-9193-4315-A599-122356AB04D9}" destId="{CF0E64E4-84A6-47A4-8045-0D0A29961723}" srcOrd="96" destOrd="0" presId="urn:microsoft.com/office/officeart/2005/8/layout/default"/>
    <dgm:cxn modelId="{222537E4-F868-4882-B19B-B8C0F5B084E6}" type="presParOf" srcId="{A4E9B638-9193-4315-A599-122356AB04D9}" destId="{B6545CFA-0064-43FA-8785-F87BEFF0BED3}" srcOrd="97" destOrd="0" presId="urn:microsoft.com/office/officeart/2005/8/layout/default"/>
    <dgm:cxn modelId="{5092E553-398B-4866-AA20-88438505219A}" type="presParOf" srcId="{A4E9B638-9193-4315-A599-122356AB04D9}" destId="{4A09B1E8-F4F7-4953-B4BD-684614482B17}" srcOrd="98" destOrd="0" presId="urn:microsoft.com/office/officeart/2005/8/layout/default"/>
    <dgm:cxn modelId="{0FF09C9F-318E-45EB-B2FC-4A578418E301}" type="presParOf" srcId="{A4E9B638-9193-4315-A599-122356AB04D9}" destId="{E2E63BEE-F583-4543-AC5B-CAE33683ED87}" srcOrd="99" destOrd="0" presId="urn:microsoft.com/office/officeart/2005/8/layout/default"/>
    <dgm:cxn modelId="{512C1D57-C287-48BB-9006-286563DDAB48}" type="presParOf" srcId="{A4E9B638-9193-4315-A599-122356AB04D9}" destId="{527D6F5F-C6E1-4F03-A1E2-5AC0204646BF}" srcOrd="100" destOrd="0" presId="urn:microsoft.com/office/officeart/2005/8/layout/default"/>
    <dgm:cxn modelId="{E344AC9C-8C66-4318-B2F6-4C31EF12FC31}" type="presParOf" srcId="{A4E9B638-9193-4315-A599-122356AB04D9}" destId="{925A8F3E-4FF7-4593-91F3-889A6930F915}" srcOrd="101" destOrd="0" presId="urn:microsoft.com/office/officeart/2005/8/layout/default"/>
    <dgm:cxn modelId="{B32E11CA-F602-4062-8E51-1107DEF7B6FC}" type="presParOf" srcId="{A4E9B638-9193-4315-A599-122356AB04D9}" destId="{33E222AE-323D-48B6-B67D-70B375CD07BA}" srcOrd="102" destOrd="0" presId="urn:microsoft.com/office/officeart/2005/8/layout/default"/>
    <dgm:cxn modelId="{674897C2-2B1D-4A0A-AECC-CCDA4758E5AC}" type="presParOf" srcId="{A4E9B638-9193-4315-A599-122356AB04D9}" destId="{492F0EC6-ECC1-4D0D-B737-8B0BC67F991C}" srcOrd="103" destOrd="0" presId="urn:microsoft.com/office/officeart/2005/8/layout/default"/>
    <dgm:cxn modelId="{0C99A6F4-9D53-4A4C-A4DB-335F534F6445}" type="presParOf" srcId="{A4E9B638-9193-4315-A599-122356AB04D9}" destId="{768ED1B1-620E-4ED9-A85B-37AC2578EBAE}" srcOrd="104" destOrd="0" presId="urn:microsoft.com/office/officeart/2005/8/layout/default"/>
    <dgm:cxn modelId="{1D3AB75C-CD97-4E3F-A5D7-A7E7F2B4B05D}" type="presParOf" srcId="{A4E9B638-9193-4315-A599-122356AB04D9}" destId="{78A46C75-02D2-4E0E-BA07-A091BE48E3F3}" srcOrd="105" destOrd="0" presId="urn:microsoft.com/office/officeart/2005/8/layout/default"/>
    <dgm:cxn modelId="{D6CB7280-25C9-42E7-8A40-67705ACB525C}" type="presParOf" srcId="{A4E9B638-9193-4315-A599-122356AB04D9}" destId="{6CBD385A-459A-4F51-8A96-4CAAE9BA3166}" srcOrd="106" destOrd="0" presId="urn:microsoft.com/office/officeart/2005/8/layout/default"/>
    <dgm:cxn modelId="{00EE556E-6D1F-47D9-A28A-9DA90BA24092}" type="presParOf" srcId="{A4E9B638-9193-4315-A599-122356AB04D9}" destId="{776087E9-BF14-46F0-A398-16A1E6EFC52B}" srcOrd="107" destOrd="0" presId="urn:microsoft.com/office/officeart/2005/8/layout/default"/>
    <dgm:cxn modelId="{C22B6794-A26E-4CBC-93D3-F75146361B4C}" type="presParOf" srcId="{A4E9B638-9193-4315-A599-122356AB04D9}" destId="{403A81FB-5102-4E47-B294-8362DE9FDBA9}" srcOrd="108" destOrd="0" presId="urn:microsoft.com/office/officeart/2005/8/layout/default"/>
    <dgm:cxn modelId="{9F37E1EA-0DE6-4A80-A66E-5CAD0B59DF6C}" type="presParOf" srcId="{A4E9B638-9193-4315-A599-122356AB04D9}" destId="{E8173634-303E-431B-A843-607AE381B530}" srcOrd="109" destOrd="0" presId="urn:microsoft.com/office/officeart/2005/8/layout/default"/>
    <dgm:cxn modelId="{82EDA04F-4E7D-4E09-A670-DAF24E27A456}" type="presParOf" srcId="{A4E9B638-9193-4315-A599-122356AB04D9}" destId="{6D9F30BF-2AF8-4A4F-9405-7024E9D9DF88}" srcOrd="110" destOrd="0" presId="urn:microsoft.com/office/officeart/2005/8/layout/default"/>
    <dgm:cxn modelId="{7FCB9E5E-50BD-4A0F-8C05-AEFD3CEFE62B}" type="presParOf" srcId="{A4E9B638-9193-4315-A599-122356AB04D9}" destId="{3574665D-118B-4562-9536-3957E81EBB55}" srcOrd="111" destOrd="0" presId="urn:microsoft.com/office/officeart/2005/8/layout/default"/>
    <dgm:cxn modelId="{4D1FA883-2883-445A-A370-89C2C1FCA04D}" type="presParOf" srcId="{A4E9B638-9193-4315-A599-122356AB04D9}" destId="{578EF391-1438-42DA-8C7C-9964979863CB}" srcOrd="112" destOrd="0" presId="urn:microsoft.com/office/officeart/2005/8/layout/default"/>
    <dgm:cxn modelId="{B630ABEA-DB4C-4BB4-BD36-760BCA8CD595}" type="presParOf" srcId="{A4E9B638-9193-4315-A599-122356AB04D9}" destId="{8EA58A0A-B792-4337-956D-1432C007A975}" srcOrd="113" destOrd="0" presId="urn:microsoft.com/office/officeart/2005/8/layout/default"/>
    <dgm:cxn modelId="{9A1DB195-4573-482B-8705-9E6399E32655}" type="presParOf" srcId="{A4E9B638-9193-4315-A599-122356AB04D9}" destId="{D6E8D79A-FF29-4CE3-B9FB-2B1D97395E7F}" srcOrd="114" destOrd="0" presId="urn:microsoft.com/office/officeart/2005/8/layout/default"/>
    <dgm:cxn modelId="{E80556C5-FA9F-4D18-8583-DD67F6EE9343}" type="presParOf" srcId="{A4E9B638-9193-4315-A599-122356AB04D9}" destId="{074B0F8B-79A3-42B3-A088-30F50E37875B}" srcOrd="115" destOrd="0" presId="urn:microsoft.com/office/officeart/2005/8/layout/default"/>
    <dgm:cxn modelId="{28842EEE-E171-4403-A4DA-76FE7B60B0B4}" type="presParOf" srcId="{A4E9B638-9193-4315-A599-122356AB04D9}" destId="{E4A88F59-2DE7-4632-9B5D-1A06F43D2536}" srcOrd="116" destOrd="0" presId="urn:microsoft.com/office/officeart/2005/8/layout/default"/>
    <dgm:cxn modelId="{9BEABA2F-5479-44EA-8EF7-0582BD2F7EFA}" type="presParOf" srcId="{A4E9B638-9193-4315-A599-122356AB04D9}" destId="{38DC9DED-61D9-4F86-B788-ACE1A033C71C}" srcOrd="117" destOrd="0" presId="urn:microsoft.com/office/officeart/2005/8/layout/default"/>
    <dgm:cxn modelId="{06FBF6F3-0085-4F6D-AC3E-6F98024522F3}" type="presParOf" srcId="{A4E9B638-9193-4315-A599-122356AB04D9}" destId="{C6E26300-686D-4EDC-B105-02AE7D59ACD5}" srcOrd="118" destOrd="0" presId="urn:microsoft.com/office/officeart/2005/8/layout/default"/>
    <dgm:cxn modelId="{18A6CAC9-8972-48EE-8E5D-3E46DFE13FCF}" type="presParOf" srcId="{A4E9B638-9193-4315-A599-122356AB04D9}" destId="{EE588416-1695-4843-8A77-C599FDA47340}" srcOrd="119" destOrd="0" presId="urn:microsoft.com/office/officeart/2005/8/layout/default"/>
    <dgm:cxn modelId="{6CD1DAAC-369F-4A33-95FA-6B1ADFA7F9CB}" type="presParOf" srcId="{A4E9B638-9193-4315-A599-122356AB04D9}" destId="{A98EC4C9-0187-4586-A962-2600099AC0D7}" srcOrd="120" destOrd="0" presId="urn:microsoft.com/office/officeart/2005/8/layout/default"/>
    <dgm:cxn modelId="{F6A9F615-7C21-443B-AF58-1725DA064F4C}" type="presParOf" srcId="{A4E9B638-9193-4315-A599-122356AB04D9}" destId="{E6FF2C29-BB8B-49A4-A8A3-DB2A9D13F27E}" srcOrd="121" destOrd="0" presId="urn:microsoft.com/office/officeart/2005/8/layout/default"/>
    <dgm:cxn modelId="{E13B23AD-EE1F-4AD9-95B4-E62C745001EE}" type="presParOf" srcId="{A4E9B638-9193-4315-A599-122356AB04D9}" destId="{B5EE1AEB-C1BD-4DE8-A906-0A633C634EA1}" srcOrd="122" destOrd="0" presId="urn:microsoft.com/office/officeart/2005/8/layout/default"/>
    <dgm:cxn modelId="{A117FD0D-5D2C-475A-A7EE-23A846148364}" type="presParOf" srcId="{A4E9B638-9193-4315-A599-122356AB04D9}" destId="{C2023875-0596-49EC-BA57-5E205B0A100E}" srcOrd="123" destOrd="0" presId="urn:microsoft.com/office/officeart/2005/8/layout/default"/>
    <dgm:cxn modelId="{AB7698C8-8773-452F-A795-40CCCF54D878}" type="presParOf" srcId="{A4E9B638-9193-4315-A599-122356AB04D9}" destId="{643B08A8-6B9B-49AD-ACA0-F8C530C35783}" srcOrd="124" destOrd="0" presId="urn:microsoft.com/office/officeart/2005/8/layout/default"/>
    <dgm:cxn modelId="{438C0D83-5DCA-41F1-8592-0C25FF8B8589}" type="presParOf" srcId="{A4E9B638-9193-4315-A599-122356AB04D9}" destId="{543A835C-389F-4942-B656-0A2D2E5566B0}" srcOrd="125" destOrd="0" presId="urn:microsoft.com/office/officeart/2005/8/layout/default"/>
    <dgm:cxn modelId="{ECCC8AC9-CD1A-4FE6-920A-0E847FC26F87}" type="presParOf" srcId="{A4E9B638-9193-4315-A599-122356AB04D9}" destId="{90CB0ED9-63EF-4F6F-828D-A3B09D30E63B}" srcOrd="126" destOrd="0" presId="urn:microsoft.com/office/officeart/2005/8/layout/default"/>
    <dgm:cxn modelId="{0BDDC766-AC17-46AC-9CCD-814001E74FD9}" type="presParOf" srcId="{A4E9B638-9193-4315-A599-122356AB04D9}" destId="{06FBBACB-CECC-4485-982C-A87E2C121B64}" srcOrd="127" destOrd="0" presId="urn:microsoft.com/office/officeart/2005/8/layout/default"/>
    <dgm:cxn modelId="{C4F4E96C-C658-40B5-AB18-D0AA5C78D2DE}" type="presParOf" srcId="{A4E9B638-9193-4315-A599-122356AB04D9}" destId="{3FE3ACB3-2D81-4BE7-BEE6-849D65285799}" srcOrd="128" destOrd="0" presId="urn:microsoft.com/office/officeart/2005/8/layout/default"/>
    <dgm:cxn modelId="{4599BEDB-5807-4059-9063-F790E7BAD37C}" type="presParOf" srcId="{A4E9B638-9193-4315-A599-122356AB04D9}" destId="{99DBF72D-D8C6-40D5-B63C-D4798C0498E1}" srcOrd="129" destOrd="0" presId="urn:microsoft.com/office/officeart/2005/8/layout/default"/>
    <dgm:cxn modelId="{7935D9E0-922A-4B76-AB75-7F0357FA28B6}" type="presParOf" srcId="{A4E9B638-9193-4315-A599-122356AB04D9}" destId="{E21BE902-8239-49DC-BB54-FE2FC920F8FB}" srcOrd="130" destOrd="0" presId="urn:microsoft.com/office/officeart/2005/8/layout/default"/>
    <dgm:cxn modelId="{66B633A1-FDAC-4F11-8773-3A00E14BF7DA}" type="presParOf" srcId="{A4E9B638-9193-4315-A599-122356AB04D9}" destId="{BB4E6F9F-01B8-4752-A07B-F04AA59537CC}" srcOrd="131" destOrd="0" presId="urn:microsoft.com/office/officeart/2005/8/layout/default"/>
    <dgm:cxn modelId="{CD7AC15A-0A96-43C7-B718-A9470D00C4B2}" type="presParOf" srcId="{A4E9B638-9193-4315-A599-122356AB04D9}" destId="{D686C033-8C3D-4C2F-94C8-11EE097C088D}" srcOrd="132" destOrd="0" presId="urn:microsoft.com/office/officeart/2005/8/layout/default"/>
    <dgm:cxn modelId="{E2BC6752-DEEA-47CB-AAFB-E5418ADE742F}" type="presParOf" srcId="{A4E9B638-9193-4315-A599-122356AB04D9}" destId="{2AE6FD8C-DE47-4F59-96F3-F328713B3A0A}" srcOrd="133" destOrd="0" presId="urn:microsoft.com/office/officeart/2005/8/layout/default"/>
    <dgm:cxn modelId="{4D3BAC0E-2D7C-4328-B32A-1E6B7849E5A7}" type="presParOf" srcId="{A4E9B638-9193-4315-A599-122356AB04D9}" destId="{34939C68-520A-469B-A989-F515FF673DF0}" srcOrd="134" destOrd="0" presId="urn:microsoft.com/office/officeart/2005/8/layout/default"/>
    <dgm:cxn modelId="{61426DE9-C0B0-4E18-B40F-FC97E14FA07E}" type="presParOf" srcId="{A4E9B638-9193-4315-A599-122356AB04D9}" destId="{22ED291A-F8AA-4021-9CD0-321EA3E33642}" srcOrd="135" destOrd="0" presId="urn:microsoft.com/office/officeart/2005/8/layout/default"/>
    <dgm:cxn modelId="{D8064008-62AD-4DDD-B319-D4288B914E52}" type="presParOf" srcId="{A4E9B638-9193-4315-A599-122356AB04D9}" destId="{CB637A15-C5EC-48E4-B323-6F07C2B36CF9}" srcOrd="136" destOrd="0" presId="urn:microsoft.com/office/officeart/2005/8/layout/default"/>
    <dgm:cxn modelId="{D99D49B9-4A74-4C45-8AAD-63ED1AFE3D5F}" type="presParOf" srcId="{A4E9B638-9193-4315-A599-122356AB04D9}" destId="{07CA3755-3FC5-4032-8247-C1A136435E7E}" srcOrd="137" destOrd="0" presId="urn:microsoft.com/office/officeart/2005/8/layout/default"/>
    <dgm:cxn modelId="{A42F4E19-9485-4E46-8F51-C881DE0EA06A}" type="presParOf" srcId="{A4E9B638-9193-4315-A599-122356AB04D9}" destId="{09D01077-5EED-4403-9B80-C88AA82785D4}" srcOrd="13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F3CAE342-9CAC-4892-98B4-EF695D43CC7B}">
      <dgm:prSet phldrT="[Text]"/>
      <dgm:spPr>
        <a:solidFill>
          <a:srgbClr val="FFFFCC"/>
        </a:solidFill>
      </dgm:spPr>
      <dgm:t>
        <a:bodyPr/>
        <a:lstStyle/>
        <a:p>
          <a:r>
            <a:rPr lang="en-US" dirty="0"/>
            <a:t>Anesthesia</a:t>
          </a:r>
        </a:p>
      </dgm:t>
    </dgm:pt>
    <dgm:pt modelId="{738B744A-4289-4641-8F9E-1AD519745116}" type="sibTrans" cxnId="{F59C8E93-58C8-4285-942B-AC3075DCB22A}">
      <dgm:prSet/>
      <dgm:spPr/>
      <dgm:t>
        <a:bodyPr/>
        <a:lstStyle/>
        <a:p>
          <a:endParaRPr lang="en-US"/>
        </a:p>
      </dgm:t>
    </dgm:pt>
    <dgm:pt modelId="{846B8B3F-6B92-4AC8-85F6-49F94AC75C7B}" type="parTrans" cxnId="{F59C8E93-58C8-4285-942B-AC3075DCB22A}">
      <dgm:prSet/>
      <dgm:spPr/>
      <dgm:t>
        <a:bodyPr/>
        <a:lstStyle/>
        <a:p>
          <a:endParaRPr lang="en-US"/>
        </a:p>
      </dgm:t>
    </dgm:pt>
    <dgm:pt modelId="{35D39FD4-0C06-4081-82FB-F6E9BA9AF83A}">
      <dgm:prSet phldrT="[Text]"/>
      <dgm:spPr>
        <a:noFill/>
      </dgm:spPr>
      <dgm:t>
        <a:bodyPr/>
        <a:lstStyle/>
        <a:p>
          <a:r>
            <a:rPr lang="en-US" dirty="0"/>
            <a:t>Allergies &amp; Intolerances</a:t>
          </a:r>
        </a:p>
      </dgm:t>
    </dgm:pt>
    <dgm:pt modelId="{6D59DB65-93E6-4C1A-8518-3B2502942632}" type="sibTrans" cxnId="{F49DAE14-F6D9-40FB-8C52-99DFA862DB65}">
      <dgm:prSet/>
      <dgm:spPr/>
      <dgm:t>
        <a:bodyPr/>
        <a:lstStyle/>
        <a:p>
          <a:endParaRPr lang="en-US"/>
        </a:p>
      </dgm:t>
    </dgm:pt>
    <dgm:pt modelId="{D40E5A18-C0D9-4CD7-9D6D-3475ECCF0F45}" type="parTrans" cxnId="{F49DAE14-F6D9-40FB-8C52-99DFA862DB65}">
      <dgm:prSet/>
      <dgm:spPr/>
      <dgm:t>
        <a:bodyPr/>
        <a:lstStyle/>
        <a:p>
          <a:endParaRPr lang="en-US"/>
        </a:p>
      </dgm:t>
    </dgm:pt>
    <dgm:pt modelId="{9AD68664-CCE1-48EF-9FA3-1AD99F5D1F69}">
      <dgm:prSet phldrT="[Text]"/>
      <dgm:spPr>
        <a:solidFill>
          <a:srgbClr val="FFFFCC"/>
        </a:solidFill>
      </dgm:spPr>
      <dgm:t>
        <a:bodyPr/>
        <a:lstStyle/>
        <a:p>
          <a:r>
            <a:rPr lang="en-US" dirty="0"/>
            <a:t>Advance directive</a:t>
          </a:r>
        </a:p>
      </dgm:t>
    </dgm:pt>
    <dgm:pt modelId="{53DAC7B0-84AC-4568-A774-245859AE5835}" type="sibTrans" cxnId="{8CC90BE4-A0CC-48C6-AA02-B3FA79E4826E}">
      <dgm:prSet/>
      <dgm:spPr/>
      <dgm:t>
        <a:bodyPr/>
        <a:lstStyle/>
        <a:p>
          <a:endParaRPr lang="en-US"/>
        </a:p>
      </dgm:t>
    </dgm:pt>
    <dgm:pt modelId="{445AD4C8-6D06-4D44-A9FB-A5B26C73DA48}" type="parTrans" cxnId="{8CC90BE4-A0CC-48C6-AA02-B3FA79E4826E}">
      <dgm:prSet/>
      <dgm:spPr/>
      <dgm:t>
        <a:bodyPr/>
        <a:lstStyle/>
        <a:p>
          <a:endParaRPr lang="en-US"/>
        </a:p>
      </dgm:t>
    </dgm:pt>
    <dgm:pt modelId="{AD80C871-9479-4BFE-9B9A-0E61DEE0D50C}">
      <dgm:prSet phldrT="[Text]"/>
      <dgm:spPr>
        <a:solidFill>
          <a:srgbClr val="FFFFCC"/>
        </a:solidFill>
      </dgm:spPr>
      <dgm:t>
        <a:bodyPr/>
        <a:lstStyle/>
        <a:p>
          <a:r>
            <a:rPr lang="en-US" dirty="0"/>
            <a:t>Admission Meds</a:t>
          </a:r>
        </a:p>
      </dgm:t>
    </dgm:pt>
    <dgm:pt modelId="{AB9F0FD6-07B1-475D-B4E2-9878B459C8BB}" type="sibTrans" cxnId="{C5F54C8C-A52D-4A29-9849-BE3A66CAA9FF}">
      <dgm:prSet/>
      <dgm:spPr/>
      <dgm:t>
        <a:bodyPr/>
        <a:lstStyle/>
        <a:p>
          <a:endParaRPr lang="en-US"/>
        </a:p>
      </dgm:t>
    </dgm:pt>
    <dgm:pt modelId="{593F7D68-60C8-42D8-8FBE-D61B73E09B65}" type="parTrans" cxnId="{C5F54C8C-A52D-4A29-9849-BE3A66CAA9FF}">
      <dgm:prSet/>
      <dgm:spPr/>
      <dgm:t>
        <a:bodyPr/>
        <a:lstStyle/>
        <a:p>
          <a:endParaRPr lang="en-US"/>
        </a:p>
      </dgm:t>
    </dgm:pt>
    <dgm:pt modelId="{78A997BC-B0FD-4C2B-A687-6EC00ACE7D26}">
      <dgm:prSet phldrT="[Text]"/>
      <dgm:spPr>
        <a:solidFill>
          <a:srgbClr val="FFFFCC"/>
        </a:solidFill>
      </dgm:spPr>
      <dgm:t>
        <a:bodyPr/>
        <a:lstStyle/>
        <a:p>
          <a:r>
            <a:rPr lang="en-US" dirty="0"/>
            <a:t>Admission Diagnosis</a:t>
          </a:r>
        </a:p>
      </dgm:t>
    </dgm:pt>
    <dgm:pt modelId="{33134F14-DC25-4CB1-A227-B230A8EA1243}" type="sibTrans" cxnId="{60BA0087-F1B3-4FA6-84BB-FA4D1279E374}">
      <dgm:prSet/>
      <dgm:spPr/>
      <dgm:t>
        <a:bodyPr/>
        <a:lstStyle/>
        <a:p>
          <a:endParaRPr lang="en-US"/>
        </a:p>
      </dgm:t>
    </dgm:pt>
    <dgm:pt modelId="{BB789232-E3B0-463E-9FB1-973C3105B2A0}" type="parTrans" cxnId="{60BA0087-F1B3-4FA6-84BB-FA4D1279E374}">
      <dgm:prSet/>
      <dgm:spPr/>
      <dgm:t>
        <a:bodyPr/>
        <a:lstStyle/>
        <a:p>
          <a:endParaRPr lang="en-US"/>
        </a:p>
      </dgm:t>
    </dgm:pt>
    <dgm:pt modelId="{C9DCADAC-16E3-4670-AE44-4203628257BA}">
      <dgm:prSet/>
      <dgm:spPr>
        <a:noFill/>
      </dgm:spPr>
      <dgm:t>
        <a:bodyPr/>
        <a:lstStyle/>
        <a:p>
          <a:r>
            <a:rPr lang="en-US" dirty="0"/>
            <a:t>Assessment &amp; Plan</a:t>
          </a:r>
        </a:p>
      </dgm:t>
    </dgm:pt>
    <dgm:pt modelId="{A3F9924D-2C37-4C90-AC1C-B72C36C59826}" type="parTrans" cxnId="{BCEF7758-9C4E-49B0-AD26-6EE294279FF5}">
      <dgm:prSet/>
      <dgm:spPr/>
      <dgm:t>
        <a:bodyPr/>
        <a:lstStyle/>
        <a:p>
          <a:endParaRPr lang="en-US"/>
        </a:p>
      </dgm:t>
    </dgm:pt>
    <dgm:pt modelId="{D58CF003-1E00-48BB-9658-55666B279B00}" type="sibTrans" cxnId="{BCEF7758-9C4E-49B0-AD26-6EE294279FF5}">
      <dgm:prSet/>
      <dgm:spPr/>
      <dgm:t>
        <a:bodyPr/>
        <a:lstStyle/>
        <a:p>
          <a:endParaRPr lang="en-US"/>
        </a:p>
      </dgm:t>
    </dgm:pt>
    <dgm:pt modelId="{67195ECB-7FD0-4104-96C2-8781EB673704}">
      <dgm:prSet/>
      <dgm:spPr>
        <a:noFill/>
      </dgm:spPr>
      <dgm:t>
        <a:bodyPr/>
        <a:lstStyle/>
        <a:p>
          <a:r>
            <a:rPr lang="en-US" dirty="0"/>
            <a:t>Assessment</a:t>
          </a:r>
        </a:p>
      </dgm:t>
    </dgm:pt>
    <dgm:pt modelId="{D9FA1001-711F-4D1B-A351-9C377BE764E8}" type="parTrans" cxnId="{F2CF2099-F503-4C95-A4E1-57119ABAD0D4}">
      <dgm:prSet/>
      <dgm:spPr/>
      <dgm:t>
        <a:bodyPr/>
        <a:lstStyle/>
        <a:p>
          <a:endParaRPr lang="en-US"/>
        </a:p>
      </dgm:t>
    </dgm:pt>
    <dgm:pt modelId="{12A1CCA6-4F29-469E-A501-FF8FA8AC5E6B}" type="sibTrans" cxnId="{F2CF2099-F503-4C95-A4E1-57119ABAD0D4}">
      <dgm:prSet/>
      <dgm:spPr/>
      <dgm:t>
        <a:bodyPr/>
        <a:lstStyle/>
        <a:p>
          <a:endParaRPr lang="en-US"/>
        </a:p>
      </dgm:t>
    </dgm:pt>
    <dgm:pt modelId="{3C5CB645-0504-4740-B7BE-B4E676E24224}">
      <dgm:prSet/>
      <dgm:spPr>
        <a:solidFill>
          <a:schemeClr val="bg1"/>
        </a:solidFill>
      </dgm:spPr>
      <dgm:t>
        <a:bodyPr/>
        <a:lstStyle/>
        <a:p>
          <a:r>
            <a:rPr lang="en-US" dirty="0"/>
            <a:t>Chief Complaint Reason for Visit</a:t>
          </a:r>
        </a:p>
      </dgm:t>
    </dgm:pt>
    <dgm:pt modelId="{74CE469F-3980-4B51-AF2C-237C5338EC73}" type="parTrans" cxnId="{F5F9A657-83A6-4891-BCF9-BA3892C3D6C9}">
      <dgm:prSet/>
      <dgm:spPr/>
      <dgm:t>
        <a:bodyPr/>
        <a:lstStyle/>
        <a:p>
          <a:endParaRPr lang="en-US"/>
        </a:p>
      </dgm:t>
    </dgm:pt>
    <dgm:pt modelId="{8A74DDDC-AA5D-485F-BF55-D62E68BC0106}" type="sibTrans" cxnId="{F5F9A657-83A6-4891-BCF9-BA3892C3D6C9}">
      <dgm:prSet/>
      <dgm:spPr/>
      <dgm:t>
        <a:bodyPr/>
        <a:lstStyle/>
        <a:p>
          <a:endParaRPr lang="en-US"/>
        </a:p>
      </dgm:t>
    </dgm:pt>
    <dgm:pt modelId="{00F18BA4-AEDE-4583-B87F-1CFF0C1963BE}">
      <dgm:prSet/>
      <dgm:spPr>
        <a:solidFill>
          <a:schemeClr val="bg1"/>
        </a:solidFill>
      </dgm:spPr>
      <dgm:t>
        <a:bodyPr/>
        <a:lstStyle/>
        <a:p>
          <a:r>
            <a:rPr lang="en-US" dirty="0"/>
            <a:t>Chief Complaint</a:t>
          </a:r>
        </a:p>
      </dgm:t>
    </dgm:pt>
    <dgm:pt modelId="{741D84DD-A496-430C-B819-D97EF57117A9}" type="parTrans" cxnId="{7402C18B-9A42-43C3-BC94-BB30F9F2DE58}">
      <dgm:prSet/>
      <dgm:spPr/>
      <dgm:t>
        <a:bodyPr/>
        <a:lstStyle/>
        <a:p>
          <a:endParaRPr lang="en-US"/>
        </a:p>
      </dgm:t>
    </dgm:pt>
    <dgm:pt modelId="{220AC6AF-F2BC-4DFE-A355-B83DCB28A0A6}" type="sibTrans" cxnId="{7402C18B-9A42-43C3-BC94-BB30F9F2DE58}">
      <dgm:prSet/>
      <dgm:spPr/>
      <dgm:t>
        <a:bodyPr/>
        <a:lstStyle/>
        <a:p>
          <a:endParaRPr lang="en-US"/>
        </a:p>
      </dgm:t>
    </dgm:pt>
    <dgm:pt modelId="{5C5A79F6-3BA7-480F-B134-DB302E8CE802}">
      <dgm:prSet/>
      <dgm:spPr>
        <a:solidFill>
          <a:srgbClr val="FFFFCC"/>
        </a:solidFill>
      </dgm:spPr>
      <dgm:t>
        <a:bodyPr/>
        <a:lstStyle/>
        <a:p>
          <a:r>
            <a:rPr lang="en-US" dirty="0"/>
            <a:t>Complications</a:t>
          </a:r>
        </a:p>
      </dgm:t>
    </dgm:pt>
    <dgm:pt modelId="{719B657D-E028-45D9-ADF5-2CE27F7440FB}" type="parTrans" cxnId="{B10E797D-CE7C-4430-A43D-EA5EC195C044}">
      <dgm:prSet/>
      <dgm:spPr/>
      <dgm:t>
        <a:bodyPr/>
        <a:lstStyle/>
        <a:p>
          <a:endParaRPr lang="en-US"/>
        </a:p>
      </dgm:t>
    </dgm:pt>
    <dgm:pt modelId="{088636FB-45FA-4F73-832A-99A08B0479A8}" type="sibTrans" cxnId="{B10E797D-CE7C-4430-A43D-EA5EC195C044}">
      <dgm:prSet/>
      <dgm:spPr/>
      <dgm:t>
        <a:bodyPr/>
        <a:lstStyle/>
        <a:p>
          <a:endParaRPr lang="en-US"/>
        </a:p>
      </dgm:t>
    </dgm:pt>
    <dgm:pt modelId="{082D0266-9B43-4958-BB0E-31602CFAB5B0}">
      <dgm:prSet/>
      <dgm:spPr>
        <a:solidFill>
          <a:srgbClr val="FFFFCC"/>
        </a:solidFill>
      </dgm:spPr>
      <dgm:t>
        <a:bodyPr/>
        <a:lstStyle/>
        <a:p>
          <a:r>
            <a:rPr lang="en-US" dirty="0"/>
            <a:t>Course of Care</a:t>
          </a:r>
        </a:p>
      </dgm:t>
    </dgm:pt>
    <dgm:pt modelId="{250722A4-61F1-4C3E-8EBC-EF616F54FF0D}" type="parTrans" cxnId="{38270502-BE43-4CB3-B8D1-8F0EE9DE6649}">
      <dgm:prSet/>
      <dgm:spPr/>
      <dgm:t>
        <a:bodyPr/>
        <a:lstStyle/>
        <a:p>
          <a:endParaRPr lang="en-US"/>
        </a:p>
      </dgm:t>
    </dgm:pt>
    <dgm:pt modelId="{F0ADE4E8-B8C2-46BC-A158-F8B665C44C9A}" type="sibTrans" cxnId="{38270502-BE43-4CB3-B8D1-8F0EE9DE6649}">
      <dgm:prSet/>
      <dgm:spPr/>
      <dgm:t>
        <a:bodyPr/>
        <a:lstStyle/>
        <a:p>
          <a:endParaRPr lang="en-US"/>
        </a:p>
      </dgm:t>
    </dgm:pt>
    <dgm:pt modelId="{8C4223E5-9326-4839-96FC-62501E1AAC73}">
      <dgm:prSet/>
      <dgm:spPr>
        <a:noFill/>
      </dgm:spPr>
      <dgm:t>
        <a:bodyPr/>
        <a:lstStyle/>
        <a:p>
          <a:r>
            <a:rPr lang="en-US" dirty="0"/>
            <a:t>DICOM Object Catalog</a:t>
          </a:r>
        </a:p>
      </dgm:t>
    </dgm:pt>
    <dgm:pt modelId="{EDF196A4-5173-407B-84E4-D867C0E97497}" type="parTrans" cxnId="{703363BD-F579-4A26-A9BF-45BC05756E82}">
      <dgm:prSet/>
      <dgm:spPr/>
      <dgm:t>
        <a:bodyPr/>
        <a:lstStyle/>
        <a:p>
          <a:endParaRPr lang="en-US"/>
        </a:p>
      </dgm:t>
    </dgm:pt>
    <dgm:pt modelId="{F04CEC04-1771-4213-BBF5-8C3B58A292B8}" type="sibTrans" cxnId="{703363BD-F579-4A26-A9BF-45BC05756E82}">
      <dgm:prSet/>
      <dgm:spPr/>
      <dgm:t>
        <a:bodyPr/>
        <a:lstStyle/>
        <a:p>
          <a:endParaRPr lang="en-US"/>
        </a:p>
      </dgm:t>
    </dgm:pt>
    <dgm:pt modelId="{3905686D-095B-4668-9159-8C02FF5FCA48}">
      <dgm:prSet/>
      <dgm:spPr>
        <a:noFill/>
      </dgm:spPr>
      <dgm:t>
        <a:bodyPr/>
        <a:lstStyle/>
        <a:p>
          <a:r>
            <a:rPr lang="en-US" dirty="0"/>
            <a:t>Discharge Diagnosis</a:t>
          </a:r>
        </a:p>
      </dgm:t>
    </dgm:pt>
    <dgm:pt modelId="{0916FA8C-8C3D-4111-8825-8854AAA07101}" type="parTrans" cxnId="{A249F0CF-40ED-402B-8C93-23BAA45790B7}">
      <dgm:prSet/>
      <dgm:spPr/>
      <dgm:t>
        <a:bodyPr/>
        <a:lstStyle/>
        <a:p>
          <a:endParaRPr lang="en-US"/>
        </a:p>
      </dgm:t>
    </dgm:pt>
    <dgm:pt modelId="{5E5BE654-FC96-431E-80B6-06B708C98438}" type="sibTrans" cxnId="{A249F0CF-40ED-402B-8C93-23BAA45790B7}">
      <dgm:prSet/>
      <dgm:spPr/>
      <dgm:t>
        <a:bodyPr/>
        <a:lstStyle/>
        <a:p>
          <a:endParaRPr lang="en-US"/>
        </a:p>
      </dgm:t>
    </dgm:pt>
    <dgm:pt modelId="{6B504477-A0A4-4E10-8773-C4830FEDC86E}">
      <dgm:prSet/>
      <dgm:spPr>
        <a:noFill/>
      </dgm:spPr>
      <dgm:t>
        <a:bodyPr/>
        <a:lstStyle/>
        <a:p>
          <a:r>
            <a:rPr lang="en-US" dirty="0"/>
            <a:t>Discharge Diet</a:t>
          </a:r>
        </a:p>
      </dgm:t>
    </dgm:pt>
    <dgm:pt modelId="{547B4ED4-C029-4A01-8DDE-33D59C27C418}" type="parTrans" cxnId="{5B046EA8-28A3-4CB2-B8E0-3C67ABEBE947}">
      <dgm:prSet/>
      <dgm:spPr/>
      <dgm:t>
        <a:bodyPr/>
        <a:lstStyle/>
        <a:p>
          <a:endParaRPr lang="en-US"/>
        </a:p>
      </dgm:t>
    </dgm:pt>
    <dgm:pt modelId="{11772780-24C2-408D-B10A-122975AA211A}" type="sibTrans" cxnId="{5B046EA8-28A3-4CB2-B8E0-3C67ABEBE947}">
      <dgm:prSet/>
      <dgm:spPr/>
      <dgm:t>
        <a:bodyPr/>
        <a:lstStyle/>
        <a:p>
          <a:endParaRPr lang="en-US"/>
        </a:p>
      </dgm:t>
    </dgm:pt>
    <dgm:pt modelId="{5133ABF2-A2C0-491D-9C6E-B65AB7ED4F8C}">
      <dgm:prSet/>
      <dgm:spPr>
        <a:noFill/>
      </dgm:spPr>
      <dgm:t>
        <a:bodyPr/>
        <a:lstStyle/>
        <a:p>
          <a:r>
            <a:rPr lang="en-US" dirty="0"/>
            <a:t>Discharge Medications</a:t>
          </a:r>
        </a:p>
      </dgm:t>
    </dgm:pt>
    <dgm:pt modelId="{4AB6827F-925A-46E2-9A5D-0D07D99C0DEE}" type="parTrans" cxnId="{310DB46E-04B2-4C11-B683-B0BBF647B6D4}">
      <dgm:prSet/>
      <dgm:spPr/>
      <dgm:t>
        <a:bodyPr/>
        <a:lstStyle/>
        <a:p>
          <a:endParaRPr lang="en-US"/>
        </a:p>
      </dgm:t>
    </dgm:pt>
    <dgm:pt modelId="{2BEEA19F-B162-4611-9531-9064399B86D9}" type="sibTrans" cxnId="{310DB46E-04B2-4C11-B683-B0BBF647B6D4}">
      <dgm:prSet/>
      <dgm:spPr/>
      <dgm:t>
        <a:bodyPr/>
        <a:lstStyle/>
        <a:p>
          <a:endParaRPr lang="en-US"/>
        </a:p>
      </dgm:t>
    </dgm:pt>
    <dgm:pt modelId="{9A283E5E-81FB-4A49-AC4E-B210CC2AFD2A}">
      <dgm:prSet/>
      <dgm:spPr>
        <a:solidFill>
          <a:srgbClr val="FFFFCC"/>
        </a:solidFill>
      </dgm:spPr>
      <dgm:t>
        <a:bodyPr/>
        <a:lstStyle/>
        <a:p>
          <a:r>
            <a:rPr lang="en-US" dirty="0"/>
            <a:t>Encounters</a:t>
          </a:r>
        </a:p>
      </dgm:t>
    </dgm:pt>
    <dgm:pt modelId="{F864FE8D-37B9-4E43-8236-D4416FEC9A2B}" type="parTrans" cxnId="{7ABF24E1-8A33-451B-8811-858C13390C17}">
      <dgm:prSet/>
      <dgm:spPr/>
      <dgm:t>
        <a:bodyPr/>
        <a:lstStyle/>
        <a:p>
          <a:endParaRPr lang="en-US"/>
        </a:p>
      </dgm:t>
    </dgm:pt>
    <dgm:pt modelId="{BAB582FB-81F7-4625-8400-873B92CFD3D7}" type="sibTrans" cxnId="{7ABF24E1-8A33-451B-8811-858C13390C17}">
      <dgm:prSet/>
      <dgm:spPr/>
      <dgm:t>
        <a:bodyPr/>
        <a:lstStyle/>
        <a:p>
          <a:endParaRPr lang="en-US"/>
        </a:p>
      </dgm:t>
    </dgm:pt>
    <dgm:pt modelId="{CDBC6D1A-BD3E-439F-9EE2-32011CF8E004}">
      <dgm:prSet/>
      <dgm:spPr>
        <a:noFill/>
      </dgm:spPr>
      <dgm:t>
        <a:bodyPr/>
        <a:lstStyle/>
        <a:p>
          <a:r>
            <a:rPr lang="en-US" dirty="0"/>
            <a:t>Family History</a:t>
          </a:r>
        </a:p>
      </dgm:t>
    </dgm:pt>
    <dgm:pt modelId="{86BC9476-0C88-45FC-B212-7D4B09B9C7AC}" type="parTrans" cxnId="{39CB20CD-29DD-4A96-93B4-612DF8ACD989}">
      <dgm:prSet/>
      <dgm:spPr/>
      <dgm:t>
        <a:bodyPr/>
        <a:lstStyle/>
        <a:p>
          <a:endParaRPr lang="en-US"/>
        </a:p>
      </dgm:t>
    </dgm:pt>
    <dgm:pt modelId="{566728B4-67ED-40F5-8F49-31E359B7AFD5}" type="sibTrans" cxnId="{39CB20CD-29DD-4A96-93B4-612DF8ACD989}">
      <dgm:prSet/>
      <dgm:spPr/>
      <dgm:t>
        <a:bodyPr/>
        <a:lstStyle/>
        <a:p>
          <a:endParaRPr lang="en-US"/>
        </a:p>
      </dgm:t>
    </dgm:pt>
    <dgm:pt modelId="{C5771B4A-D290-4DC2-9C26-B59766806E17}">
      <dgm:prSet/>
      <dgm:spPr>
        <a:noFill/>
      </dgm:spPr>
      <dgm:t>
        <a:bodyPr/>
        <a:lstStyle/>
        <a:p>
          <a:r>
            <a:rPr lang="en-US" dirty="0"/>
            <a:t>Fetus Subject Context</a:t>
          </a:r>
        </a:p>
      </dgm:t>
    </dgm:pt>
    <dgm:pt modelId="{C9FDC768-F192-49CF-B2ED-83E6D9D02F54}" type="parTrans" cxnId="{A0756DF3-6AF9-4116-A69F-0DA5A9835AED}">
      <dgm:prSet/>
      <dgm:spPr/>
      <dgm:t>
        <a:bodyPr/>
        <a:lstStyle/>
        <a:p>
          <a:endParaRPr lang="en-US"/>
        </a:p>
      </dgm:t>
    </dgm:pt>
    <dgm:pt modelId="{E774C2BE-CA5F-4BE2-9900-2AEAAF8855B3}" type="sibTrans" cxnId="{A0756DF3-6AF9-4116-A69F-0DA5A9835AED}">
      <dgm:prSet/>
      <dgm:spPr/>
      <dgm:t>
        <a:bodyPr/>
        <a:lstStyle/>
        <a:p>
          <a:endParaRPr lang="en-US"/>
        </a:p>
      </dgm:t>
    </dgm:pt>
    <dgm:pt modelId="{0CA4F111-AFF4-4B94-B672-3902EC78934E}">
      <dgm:prSet/>
      <dgm:spPr>
        <a:solidFill>
          <a:srgbClr val="FFFFCC"/>
        </a:solidFill>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solidFill>
          <a:srgbClr val="FFFFCC"/>
        </a:solid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a:solidFill>
          <a:srgbClr val="FFFFCC"/>
        </a:solidFill>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B02DF036-0642-4A44-A9E4-78AECA259025}">
      <dgm:prSet/>
      <dgm:spPr>
        <a:noFill/>
      </dgm:spPr>
      <dgm:t>
        <a:bodyPr/>
        <a:lstStyle/>
        <a:p>
          <a:r>
            <a:rPr lang="en-US" dirty="0"/>
            <a:t>Goals</a:t>
          </a:r>
        </a:p>
      </dgm:t>
    </dgm:pt>
    <dgm:pt modelId="{C971F310-53AC-414C-8DA5-EEEFC78709F7}" type="parTrans" cxnId="{270A7297-D768-448C-946E-583F55D13C46}">
      <dgm:prSet/>
      <dgm:spPr/>
      <dgm:t>
        <a:bodyPr/>
        <a:lstStyle/>
        <a:p>
          <a:endParaRPr lang="en-US"/>
        </a:p>
      </dgm:t>
    </dgm:pt>
    <dgm:pt modelId="{D4540305-033C-4F13-90FD-F799DE8F9156}" type="sibTrans" cxnId="{270A7297-D768-448C-946E-583F55D13C46}">
      <dgm:prSet/>
      <dgm:spPr/>
      <dgm:t>
        <a:bodyPr/>
        <a:lstStyle/>
        <a:p>
          <a:endParaRPr lang="en-US"/>
        </a:p>
      </dgm:t>
    </dgm:pt>
    <dgm:pt modelId="{1BC9AACD-B2CB-4A24-BD79-9DD49B1EDC13}">
      <dgm:prSet/>
      <dgm:spPr>
        <a:solidFill>
          <a:schemeClr val="bg1"/>
        </a:solidFill>
      </dgm:spPr>
      <dgm:t>
        <a:bodyPr/>
        <a:lstStyle/>
        <a:p>
          <a:r>
            <a:rPr lang="en-US" dirty="0"/>
            <a:t>Health Concerns</a:t>
          </a:r>
        </a:p>
      </dgm:t>
    </dgm:pt>
    <dgm:pt modelId="{37038A3D-D90C-4B7C-A054-A0BB3E7E326A}" type="parTrans" cxnId="{E3B281C5-B372-4BFD-9FCF-B0937132744C}">
      <dgm:prSet/>
      <dgm:spPr/>
      <dgm:t>
        <a:bodyPr/>
        <a:lstStyle/>
        <a:p>
          <a:endParaRPr lang="en-US"/>
        </a:p>
      </dgm:t>
    </dgm:pt>
    <dgm:pt modelId="{45F5BFF4-A866-4D9E-988C-E831543DE539}" type="sibTrans" cxnId="{E3B281C5-B372-4BFD-9FCF-B0937132744C}">
      <dgm:prSet/>
      <dgm:spPr/>
      <dgm:t>
        <a:bodyPr/>
        <a:lstStyle/>
        <a:p>
          <a:endParaRPr lang="en-US"/>
        </a:p>
      </dgm:t>
    </dgm:pt>
    <dgm:pt modelId="{E613F751-AA7B-4426-A4EF-DCE649030A27}">
      <dgm:prSet/>
      <dgm:spPr>
        <a:noFill/>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33CCDF1-A395-415C-A990-F40472C9332E}">
      <dgm:prSet/>
      <dgm:spPr>
        <a:noFill/>
      </dgm:spPr>
      <dgm:t>
        <a:bodyPr/>
        <a:lstStyle/>
        <a:p>
          <a:r>
            <a:rPr lang="en-US" dirty="0"/>
            <a:t>History Past Illness</a:t>
          </a:r>
        </a:p>
      </dgm:t>
    </dgm:pt>
    <dgm:pt modelId="{E1111FA7-B439-43B6-90DA-79F6173C4F44}" type="parTrans" cxnId="{DBB0BDFE-CE39-4809-A77F-F5BB559ECEC4}">
      <dgm:prSet/>
      <dgm:spPr/>
      <dgm:t>
        <a:bodyPr/>
        <a:lstStyle/>
        <a:p>
          <a:endParaRPr lang="en-US"/>
        </a:p>
      </dgm:t>
    </dgm:pt>
    <dgm:pt modelId="{5AE2D25C-4437-4618-A40F-696FA7DDA91E}" type="sibTrans" cxnId="{DBB0BDFE-CE39-4809-A77F-F5BB559ECEC4}">
      <dgm:prSet/>
      <dgm:spPr/>
      <dgm:t>
        <a:bodyPr/>
        <a:lstStyle/>
        <a:p>
          <a:endParaRPr lang="en-US"/>
        </a:p>
      </dgm:t>
    </dgm:pt>
    <dgm:pt modelId="{BE6CA0EE-FCE6-4E22-B757-E3EF1F2B36E9}">
      <dgm:prSet/>
      <dgm:spPr>
        <a:solidFill>
          <a:srgbClr val="FFFFCC"/>
        </a:solidFill>
      </dgm:spPr>
      <dgm:t>
        <a:bodyPr/>
        <a:lstStyle/>
        <a:p>
          <a:r>
            <a:rPr lang="en-US" dirty="0"/>
            <a:t>Hospital Consultations</a:t>
          </a:r>
        </a:p>
      </dgm:t>
    </dgm:pt>
    <dgm:pt modelId="{CED69913-4FD8-4AC0-855E-5B395547A37A}" type="parTrans" cxnId="{CF7D3CEF-C828-43E1-86AC-FD23D0862949}">
      <dgm:prSet/>
      <dgm:spPr/>
      <dgm:t>
        <a:bodyPr/>
        <a:lstStyle/>
        <a:p>
          <a:endParaRPr lang="en-US"/>
        </a:p>
      </dgm:t>
    </dgm:pt>
    <dgm:pt modelId="{A87FC9C2-0E5F-47DE-83C0-2CE4C10DA972}" type="sibTrans" cxnId="{CF7D3CEF-C828-43E1-86AC-FD23D0862949}">
      <dgm:prSet/>
      <dgm:spPr/>
      <dgm:t>
        <a:bodyPr/>
        <a:lstStyle/>
        <a:p>
          <a:endParaRPr lang="en-US"/>
        </a:p>
      </dgm:t>
    </dgm:pt>
    <dgm:pt modelId="{95FF326C-2A1B-41AD-A13B-B89CABA93DE9}">
      <dgm:prSet/>
      <dgm:spPr>
        <a:solidFill>
          <a:srgbClr val="FFFFCC"/>
        </a:solidFill>
      </dgm:spPr>
      <dgm:t>
        <a:bodyPr/>
        <a:lstStyle/>
        <a:p>
          <a:r>
            <a:rPr lang="en-US" dirty="0"/>
            <a:t>Hospital Course</a:t>
          </a:r>
        </a:p>
      </dgm:t>
    </dgm:pt>
    <dgm:pt modelId="{6161FA5E-6235-48F5-9607-A2B65BA67B4E}" type="parTrans" cxnId="{719AFD92-5D07-4767-8E5C-C9AB6A66EC4E}">
      <dgm:prSet/>
      <dgm:spPr/>
      <dgm:t>
        <a:bodyPr/>
        <a:lstStyle/>
        <a:p>
          <a:endParaRPr lang="en-US"/>
        </a:p>
      </dgm:t>
    </dgm:pt>
    <dgm:pt modelId="{F73221CA-3EBD-4A59-B400-90D608857E5E}" type="sibTrans" cxnId="{719AFD92-5D07-4767-8E5C-C9AB6A66EC4E}">
      <dgm:prSet/>
      <dgm:spPr/>
      <dgm:t>
        <a:bodyPr/>
        <a:lstStyle/>
        <a:p>
          <a:endParaRPr lang="en-US"/>
        </a:p>
      </dgm:t>
    </dgm:pt>
    <dgm:pt modelId="{81FAE441-B25A-49CD-A5D4-1CB47F3B1EE7}">
      <dgm:prSet/>
      <dgm:spPr>
        <a:noFill/>
      </dgm:spPr>
      <dgm:t>
        <a:bodyPr/>
        <a:lstStyle/>
        <a:p>
          <a:r>
            <a:rPr lang="en-US" dirty="0"/>
            <a:t>Hospital Discharge Instructions</a:t>
          </a:r>
        </a:p>
      </dgm:t>
    </dgm:pt>
    <dgm:pt modelId="{3601B499-241C-44E6-9AE6-C54498907BAE}" type="parTrans" cxnId="{FEDDDAA3-0CF8-4E57-9073-130C8E515A95}">
      <dgm:prSet/>
      <dgm:spPr/>
      <dgm:t>
        <a:bodyPr/>
        <a:lstStyle/>
        <a:p>
          <a:endParaRPr lang="en-US"/>
        </a:p>
      </dgm:t>
    </dgm:pt>
    <dgm:pt modelId="{74400870-5CF7-474D-AA7F-586C02F7B0A5}" type="sibTrans" cxnId="{FEDDDAA3-0CF8-4E57-9073-130C8E515A95}">
      <dgm:prSet/>
      <dgm:spPr/>
      <dgm:t>
        <a:bodyPr/>
        <a:lstStyle/>
        <a:p>
          <a:endParaRPr lang="en-US"/>
        </a:p>
      </dgm:t>
    </dgm:pt>
    <dgm:pt modelId="{2F3CDDC7-552B-4DE8-9872-516B28FABA06}">
      <dgm:prSet/>
      <dgm:spPr>
        <a:solidFill>
          <a:srgbClr val="FFFFCC"/>
        </a:solidFill>
      </dgm:spPr>
      <dgm:t>
        <a:bodyPr/>
        <a:lstStyle/>
        <a:p>
          <a:r>
            <a:rPr lang="en-US" dirty="0"/>
            <a:t>Hospital Discharge Physical</a:t>
          </a:r>
        </a:p>
      </dgm:t>
    </dgm:pt>
    <dgm:pt modelId="{742E916A-EBEA-4AD5-81B3-52D10E79DC2B}" type="parTrans" cxnId="{A94FCEC0-1ED6-4C31-AF9A-EBDE246A52A8}">
      <dgm:prSet/>
      <dgm:spPr/>
      <dgm:t>
        <a:bodyPr/>
        <a:lstStyle/>
        <a:p>
          <a:endParaRPr lang="en-US"/>
        </a:p>
      </dgm:t>
    </dgm:pt>
    <dgm:pt modelId="{A6851FA0-15F0-4DD7-A550-276CD6836949}" type="sibTrans" cxnId="{A94FCEC0-1ED6-4C31-AF9A-EBDE246A52A8}">
      <dgm:prSet/>
      <dgm:spPr/>
      <dgm:t>
        <a:bodyPr/>
        <a:lstStyle/>
        <a:p>
          <a:endParaRPr lang="en-US"/>
        </a:p>
      </dgm:t>
    </dgm:pt>
    <dgm:pt modelId="{17B2DFAF-B16D-4A10-9D0B-573E9EBAC874}">
      <dgm:prSet/>
      <dgm:spPr>
        <a:solidFill>
          <a:srgbClr val="FFFFCC"/>
        </a:solidFill>
      </dgm:spPr>
      <dgm:t>
        <a:bodyPr/>
        <a:lstStyle/>
        <a:p>
          <a:r>
            <a:rPr lang="en-US" dirty="0"/>
            <a:t>Hospital Discharge Studies Sum.</a:t>
          </a:r>
        </a:p>
      </dgm:t>
    </dgm:pt>
    <dgm:pt modelId="{B831A491-816A-4D17-B3B3-0DC5FF5522D4}" type="parTrans" cxnId="{8C4C6057-B379-42C3-9EB8-33210609388E}">
      <dgm:prSet/>
      <dgm:spPr/>
      <dgm:t>
        <a:bodyPr/>
        <a:lstStyle/>
        <a:p>
          <a:endParaRPr lang="en-US"/>
        </a:p>
      </dgm:t>
    </dgm:pt>
    <dgm:pt modelId="{2856EF0F-D221-4657-94D0-652606B4EC51}" type="sibTrans" cxnId="{8C4C6057-B379-42C3-9EB8-33210609388E}">
      <dgm:prSet/>
      <dgm:spPr/>
      <dgm:t>
        <a:bodyPr/>
        <a:lstStyle/>
        <a:p>
          <a:endParaRPr lang="en-US"/>
        </a:p>
      </dgm:t>
    </dgm:pt>
    <dgm:pt modelId="{B2AEB964-AE9D-40F8-BF72-B2A59F90994D}">
      <dgm:prSet/>
      <dgm:spPr>
        <a:solidFill>
          <a:srgbClr val="FFFFCC"/>
        </a:solidFill>
      </dgm:spPr>
      <dgm:t>
        <a:bodyPr/>
        <a:lstStyle/>
        <a:p>
          <a:r>
            <a:rPr lang="en-US" dirty="0"/>
            <a:t>Immunizations</a:t>
          </a:r>
        </a:p>
      </dgm:t>
    </dgm:pt>
    <dgm:pt modelId="{9D008715-2DDC-4A0C-8D5B-FD40105006CA}" type="parTrans" cxnId="{9E7C1B5D-75FD-433D-89D5-DE1AC4F1F7CB}">
      <dgm:prSet/>
      <dgm:spPr/>
      <dgm:t>
        <a:bodyPr/>
        <a:lstStyle/>
        <a:p>
          <a:endParaRPr lang="en-US"/>
        </a:p>
      </dgm:t>
    </dgm:pt>
    <dgm:pt modelId="{5286B03A-B692-4A65-86CC-C8AA1487AFF4}" type="sibTrans" cxnId="{9E7C1B5D-75FD-433D-89D5-DE1AC4F1F7CB}">
      <dgm:prSet/>
      <dgm:spPr/>
      <dgm:t>
        <a:bodyPr/>
        <a:lstStyle/>
        <a:p>
          <a:endParaRPr lang="en-US"/>
        </a:p>
      </dgm:t>
    </dgm:pt>
    <dgm:pt modelId="{36CBB17A-1FFB-4F06-9F1E-C429453C1690}">
      <dgm:prSet/>
      <dgm:spPr>
        <a:solidFill>
          <a:srgbClr val="FFFFCC"/>
        </a:solidFill>
      </dgm:spPr>
      <dgm:t>
        <a:bodyPr/>
        <a:lstStyle/>
        <a:p>
          <a:r>
            <a:rPr lang="en-US" dirty="0"/>
            <a:t>Implants</a:t>
          </a:r>
        </a:p>
      </dgm:t>
    </dgm:pt>
    <dgm:pt modelId="{79E27BF8-3391-4F60-A449-D8D664D97371}" type="parTrans" cxnId="{4C3BE415-0DB5-44CC-A464-C7912D009C36}">
      <dgm:prSet/>
      <dgm:spPr/>
      <dgm:t>
        <a:bodyPr/>
        <a:lstStyle/>
        <a:p>
          <a:endParaRPr lang="en-US"/>
        </a:p>
      </dgm:t>
    </dgm:pt>
    <dgm:pt modelId="{58EF6E03-C26D-44C6-8977-D249D9490B39}" type="sibTrans" cxnId="{4C3BE415-0DB5-44CC-A464-C7912D009C36}">
      <dgm:prSet/>
      <dgm:spPr/>
      <dgm:t>
        <a:bodyPr/>
        <a:lstStyle/>
        <a:p>
          <a:endParaRPr lang="en-US"/>
        </a:p>
      </dgm:t>
    </dgm:pt>
    <dgm:pt modelId="{FA4C2BC6-789C-435D-A537-890F36C6198D}">
      <dgm:prSet/>
      <dgm:spPr>
        <a:noFill/>
      </dgm:spPr>
      <dgm:t>
        <a:bodyPr/>
        <a:lstStyle/>
        <a:p>
          <a:r>
            <a:rPr lang="en-US" dirty="0"/>
            <a:t>Instructions</a:t>
          </a:r>
        </a:p>
      </dgm:t>
    </dgm:pt>
    <dgm:pt modelId="{CCD9EE57-CDB0-4A6F-AF3C-4E0A3A360369}" type="parTrans" cxnId="{B912D970-DE87-406D-9F09-3EF6B354F9E6}">
      <dgm:prSet/>
      <dgm:spPr/>
      <dgm:t>
        <a:bodyPr/>
        <a:lstStyle/>
        <a:p>
          <a:endParaRPr lang="en-US"/>
        </a:p>
      </dgm:t>
    </dgm:pt>
    <dgm:pt modelId="{CB0E749E-3934-473A-A6D3-20D6D95D3202}" type="sibTrans" cxnId="{B912D970-DE87-406D-9F09-3EF6B354F9E6}">
      <dgm:prSet/>
      <dgm:spPr/>
      <dgm:t>
        <a:bodyPr/>
        <a:lstStyle/>
        <a:p>
          <a:endParaRPr lang="en-US"/>
        </a:p>
      </dgm:t>
    </dgm:pt>
    <dgm:pt modelId="{DA0BF6BA-7855-4B08-9FAB-6C1938241745}">
      <dgm:prSet/>
      <dgm:spPr>
        <a:noFill/>
      </dgm:spPr>
      <dgm:t>
        <a:bodyPr/>
        <a:lstStyle/>
        <a:p>
          <a:r>
            <a:rPr lang="en-US" dirty="0"/>
            <a:t>Interventions</a:t>
          </a:r>
        </a:p>
      </dgm:t>
    </dgm:pt>
    <dgm:pt modelId="{C11315A9-9662-4AA8-96ED-AD8A1D12998E}" type="parTrans" cxnId="{71289EBA-4500-4D43-B1AC-59B2BBF01DE3}">
      <dgm:prSet/>
      <dgm:spPr/>
      <dgm:t>
        <a:bodyPr/>
        <a:lstStyle/>
        <a:p>
          <a:endParaRPr lang="en-US"/>
        </a:p>
      </dgm:t>
    </dgm:pt>
    <dgm:pt modelId="{BA245B20-CC46-4B1F-9EC6-F6C447FB6BE1}" type="sibTrans" cxnId="{71289EBA-4500-4D43-B1AC-59B2BBF01DE3}">
      <dgm:prSet/>
      <dgm:spPr/>
      <dgm:t>
        <a:bodyPr/>
        <a:lstStyle/>
        <a:p>
          <a:endParaRPr lang="en-US"/>
        </a:p>
      </dgm:t>
    </dgm:pt>
    <dgm:pt modelId="{D739CDEA-EB21-4F0B-9E8B-93243F68954F}">
      <dgm:prSet/>
      <dgm:spPr>
        <a:solidFill>
          <a:srgbClr val="FFFFCC"/>
        </a:solidFill>
      </dgm:spPr>
      <dgm:t>
        <a:bodyPr/>
        <a:lstStyle/>
        <a:p>
          <a:r>
            <a:rPr lang="en-US" dirty="0"/>
            <a:t>Medical (Gen) History</a:t>
          </a:r>
        </a:p>
      </dgm:t>
    </dgm:pt>
    <dgm:pt modelId="{D6C37E98-1733-4421-9FB5-B22A69C95E94}" type="parTrans" cxnId="{4941125D-AC2D-4955-8A93-DCE4CEF2284E}">
      <dgm:prSet/>
      <dgm:spPr/>
      <dgm:t>
        <a:bodyPr/>
        <a:lstStyle/>
        <a:p>
          <a:endParaRPr lang="en-US"/>
        </a:p>
      </dgm:t>
    </dgm:pt>
    <dgm:pt modelId="{363434DE-DDBE-4CB7-9DD8-504D4C4164D1}" type="sibTrans" cxnId="{4941125D-AC2D-4955-8A93-DCE4CEF2284E}">
      <dgm:prSet/>
      <dgm:spPr/>
      <dgm:t>
        <a:bodyPr/>
        <a:lstStyle/>
        <a:p>
          <a:endParaRPr lang="en-US"/>
        </a:p>
      </dgm:t>
    </dgm:pt>
    <dgm:pt modelId="{40E22AEC-A5FE-48AD-AD24-08AFAAAA16E3}">
      <dgm:prSet/>
      <dgm:spPr>
        <a:solidFill>
          <a:srgbClr val="FFFFCC"/>
        </a:solidFill>
      </dgm:spPr>
      <dgm:t>
        <a:bodyPr/>
        <a:lstStyle/>
        <a:p>
          <a:r>
            <a:rPr lang="en-US" dirty="0"/>
            <a:t>Medical Equipment</a:t>
          </a:r>
        </a:p>
      </dgm:t>
    </dgm:pt>
    <dgm:pt modelId="{89E1A94C-C7BD-4733-88DB-6BC2CA41ABD9}" type="parTrans" cxnId="{9FCCC642-61FE-40FF-AC02-0FB47D450358}">
      <dgm:prSet/>
      <dgm:spPr/>
      <dgm:t>
        <a:bodyPr/>
        <a:lstStyle/>
        <a:p>
          <a:endParaRPr lang="en-US"/>
        </a:p>
      </dgm:t>
    </dgm:pt>
    <dgm:pt modelId="{F2C3BB74-8AC7-4B31-9835-FD932582653A}" type="sibTrans" cxnId="{9FCCC642-61FE-40FF-AC02-0FB47D450358}">
      <dgm:prSet/>
      <dgm:spPr/>
      <dgm:t>
        <a:bodyPr/>
        <a:lstStyle/>
        <a:p>
          <a:endParaRPr lang="en-US"/>
        </a:p>
      </dgm:t>
    </dgm:pt>
    <dgm:pt modelId="{76D99B7C-40E6-4183-885C-36D7E4093273}">
      <dgm:prSet/>
      <dgm:spPr>
        <a:solidFill>
          <a:srgbClr val="FFFFCC"/>
        </a:solidFill>
      </dgm:spPr>
      <dgm:t>
        <a:bodyPr/>
        <a:lstStyle/>
        <a:p>
          <a:r>
            <a:rPr lang="en-US" dirty="0"/>
            <a:t>Medications Administered</a:t>
          </a:r>
        </a:p>
      </dgm:t>
    </dgm:pt>
    <dgm:pt modelId="{DCB82E55-022B-4F69-B86D-1E08BAF3FE7A}" type="parTrans" cxnId="{288F8470-D118-477D-B49C-3759C110E06A}">
      <dgm:prSet/>
      <dgm:spPr/>
      <dgm:t>
        <a:bodyPr/>
        <a:lstStyle/>
        <a:p>
          <a:endParaRPr lang="en-US"/>
        </a:p>
      </dgm:t>
    </dgm:pt>
    <dgm:pt modelId="{9C1E6412-957E-4037-8C22-A60E0D582CB1}" type="sibTrans" cxnId="{288F8470-D118-477D-B49C-3759C110E06A}">
      <dgm:prSet/>
      <dgm:spPr/>
      <dgm:t>
        <a:bodyPr/>
        <a:lstStyle/>
        <a:p>
          <a:endParaRPr lang="en-US"/>
        </a:p>
      </dgm:t>
    </dgm:pt>
    <dgm:pt modelId="{2C74EBAB-3ADE-490C-A6BA-3646554124A9}">
      <dgm:prSet/>
      <dgm:spPr>
        <a:solidFill>
          <a:srgbClr val="FFFFCC"/>
        </a:solidFill>
      </dgm:spPr>
      <dgm:t>
        <a:bodyPr/>
        <a:lstStyle/>
        <a:p>
          <a:r>
            <a:rPr lang="en-US" dirty="0"/>
            <a:t>Medications</a:t>
          </a:r>
        </a:p>
      </dgm:t>
    </dgm:pt>
    <dgm:pt modelId="{B02DA6CA-EAC4-4EB6-8AE0-AD763FB01841}" type="parTrans" cxnId="{1F3DC8EA-2CBF-450D-B555-32F6032D36D9}">
      <dgm:prSet/>
      <dgm:spPr/>
      <dgm:t>
        <a:bodyPr/>
        <a:lstStyle/>
        <a:p>
          <a:endParaRPr lang="en-US"/>
        </a:p>
      </dgm:t>
    </dgm:pt>
    <dgm:pt modelId="{46A9436B-19D5-4E56-AB16-54B7351B7154}" type="sibTrans" cxnId="{1F3DC8EA-2CBF-450D-B555-32F6032D36D9}">
      <dgm:prSet/>
      <dgm:spPr/>
      <dgm:t>
        <a:bodyPr/>
        <a:lstStyle/>
        <a:p>
          <a:endParaRPr lang="en-US"/>
        </a:p>
      </dgm:t>
    </dgm:pt>
    <dgm:pt modelId="{3C6B21CA-3B4D-4C70-B1C1-3987538CE3B2}">
      <dgm:prSet/>
      <dgm:spPr>
        <a:solidFill>
          <a:srgbClr val="FFFFCC"/>
        </a:solidFill>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solidFill>
          <a:srgbClr val="FFFFCC"/>
        </a:solid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BEBDF31F-DFE2-4245-BB5D-053B8B07D32A}">
      <dgm:prSet custT="1"/>
      <dgm:spPr>
        <a:solidFill>
          <a:srgbClr val="FFFFCC"/>
        </a:solidFill>
      </dgm:spPr>
      <dgm:t>
        <a:bodyPr/>
        <a:lstStyle/>
        <a:p>
          <a:r>
            <a:rPr lang="en-US" sz="1000" b="1" dirty="0"/>
            <a:t>Objective</a:t>
          </a:r>
        </a:p>
      </dgm:t>
    </dgm:pt>
    <dgm:pt modelId="{353CC8D3-9BDF-4E95-BC4F-26C497C7602A}" type="parTrans" cxnId="{EBB642B7-ADD9-4EB0-A61D-D7BF97C23569}">
      <dgm:prSet/>
      <dgm:spPr/>
      <dgm:t>
        <a:bodyPr/>
        <a:lstStyle/>
        <a:p>
          <a:endParaRPr lang="en-US"/>
        </a:p>
      </dgm:t>
    </dgm:pt>
    <dgm:pt modelId="{38F14F7C-D04E-41D3-89E9-D2E51024BD6E}" type="sibTrans" cxnId="{EBB642B7-ADD9-4EB0-A61D-D7BF97C23569}">
      <dgm:prSet/>
      <dgm:spPr/>
      <dgm:t>
        <a:bodyPr/>
        <a:lstStyle/>
        <a:p>
          <a:endParaRPr lang="en-US"/>
        </a:p>
      </dgm:t>
    </dgm:pt>
    <dgm:pt modelId="{020CEE43-317D-44E0-8453-73844EB5EA96}">
      <dgm:prSet/>
      <dgm:spPr>
        <a:noFill/>
      </dgm:spPr>
      <dgm:t>
        <a:bodyPr/>
        <a:lstStyle/>
        <a:p>
          <a:r>
            <a:rPr lang="en-US" dirty="0"/>
            <a:t>Observer Context</a:t>
          </a:r>
        </a:p>
      </dgm:t>
    </dgm:pt>
    <dgm:pt modelId="{BF48FFB3-3A42-4698-BDCA-4DC201CEE3D1}" type="parTrans" cxnId="{955155D4-E1DE-458C-8EB3-FA1958F59962}">
      <dgm:prSet/>
      <dgm:spPr/>
      <dgm:t>
        <a:bodyPr/>
        <a:lstStyle/>
        <a:p>
          <a:endParaRPr lang="en-US"/>
        </a:p>
      </dgm:t>
    </dgm:pt>
    <dgm:pt modelId="{48F3136E-15DE-42DC-8014-1FD4FFC691C6}" type="sibTrans" cxnId="{955155D4-E1DE-458C-8EB3-FA1958F59962}">
      <dgm:prSet/>
      <dgm:spPr/>
      <dgm:t>
        <a:bodyPr/>
        <a:lstStyle/>
        <a:p>
          <a:endParaRPr lang="en-US"/>
        </a:p>
      </dgm:t>
    </dgm:pt>
    <dgm:pt modelId="{B2C56C01-FC25-40F6-8779-BB8578F5C2A5}">
      <dgm:prSet/>
      <dgm:spPr>
        <a:solidFill>
          <a:srgbClr val="FFFFCC"/>
        </a:solidFill>
      </dgm:spPr>
      <dgm:t>
        <a:bodyPr/>
        <a:lstStyle/>
        <a:p>
          <a:r>
            <a:rPr lang="en-US" dirty="0"/>
            <a:t>Operative Note Fluids</a:t>
          </a:r>
        </a:p>
      </dgm:t>
    </dgm:pt>
    <dgm:pt modelId="{79776B3F-8774-4C53-B343-19597AB44D43}" type="parTrans" cxnId="{7DEED5BA-719D-4944-8E5B-6BA2F9A8447D}">
      <dgm:prSet/>
      <dgm:spPr/>
      <dgm:t>
        <a:bodyPr/>
        <a:lstStyle/>
        <a:p>
          <a:endParaRPr lang="en-US"/>
        </a:p>
      </dgm:t>
    </dgm:pt>
    <dgm:pt modelId="{CB221172-62C3-4674-B61F-43255FEBFD8A}" type="sibTrans" cxnId="{7DEED5BA-719D-4944-8E5B-6BA2F9A8447D}">
      <dgm:prSet/>
      <dgm:spPr/>
      <dgm:t>
        <a:bodyPr/>
        <a:lstStyle/>
        <a:p>
          <a:endParaRPr lang="en-US"/>
        </a:p>
      </dgm:t>
    </dgm:pt>
    <dgm:pt modelId="{D1ABEE45-AD7A-4713-BB39-253542F7D75A}">
      <dgm:prSet/>
      <dgm:spPr>
        <a:solidFill>
          <a:srgbClr val="FFFFCC"/>
        </a:solidFill>
      </dgm:spPr>
      <dgm:t>
        <a:bodyPr/>
        <a:lstStyle/>
        <a:p>
          <a:r>
            <a:rPr lang="en-US" dirty="0"/>
            <a:t>Op Note Surgical Procedure</a:t>
          </a:r>
        </a:p>
      </dgm:t>
    </dgm:pt>
    <dgm:pt modelId="{A551A923-1846-4FB4-BFFF-C55180B72F37}" type="parTrans" cxnId="{69ED7EE9-D3E1-402B-B2A7-F179B5418432}">
      <dgm:prSet/>
      <dgm:spPr/>
      <dgm:t>
        <a:bodyPr/>
        <a:lstStyle/>
        <a:p>
          <a:endParaRPr lang="en-US"/>
        </a:p>
      </dgm:t>
    </dgm:pt>
    <dgm:pt modelId="{13486EEA-EE54-465A-A91C-002B3E76AEF0}" type="sibTrans" cxnId="{69ED7EE9-D3E1-402B-B2A7-F179B5418432}">
      <dgm:prSet/>
      <dgm:spPr/>
      <dgm:t>
        <a:bodyPr/>
        <a:lstStyle/>
        <a:p>
          <a:endParaRPr lang="en-US"/>
        </a:p>
      </dgm:t>
    </dgm:pt>
    <dgm:pt modelId="{5DA8C615-38DB-40B5-9445-1D5AE0056707}">
      <dgm:prSet/>
      <dgm:spPr>
        <a:solidFill>
          <a:srgbClr val="FFFFCC"/>
        </a:solidFill>
      </dgm:spPr>
      <dgm:t>
        <a:bodyPr/>
        <a:lstStyle/>
        <a:p>
          <a:r>
            <a:rPr lang="en-US" dirty="0"/>
            <a:t>Payers</a:t>
          </a:r>
        </a:p>
      </dgm:t>
    </dgm:pt>
    <dgm:pt modelId="{3F979939-A917-4BFB-B441-EBCBEFD1B628}" type="parTrans" cxnId="{D7D8F3E1-79E7-43E1-89F3-CEA6A1193DEB}">
      <dgm:prSet/>
      <dgm:spPr/>
      <dgm:t>
        <a:bodyPr/>
        <a:lstStyle/>
        <a:p>
          <a:endParaRPr lang="en-US"/>
        </a:p>
      </dgm:t>
    </dgm:pt>
    <dgm:pt modelId="{C4C9F52A-A5B1-4AFA-B264-8A6D432ED656}" type="sibTrans" cxnId="{D7D8F3E1-79E7-43E1-89F3-CEA6A1193DEB}">
      <dgm:prSet/>
      <dgm:spPr/>
      <dgm:t>
        <a:bodyPr/>
        <a:lstStyle/>
        <a:p>
          <a:endParaRPr lang="en-US"/>
        </a:p>
      </dgm:t>
    </dgm:pt>
    <dgm:pt modelId="{2CAC919D-2AC9-4858-A142-BBEC92861271}">
      <dgm:prSet/>
      <dgm:spPr>
        <a:solidFill>
          <a:srgbClr val="FFFFCC"/>
        </a:solidFill>
      </dgm:spPr>
      <dgm:t>
        <a:bodyPr/>
        <a:lstStyle/>
        <a:p>
          <a:r>
            <a:rPr lang="en-US" dirty="0"/>
            <a:t>Physical Exam</a:t>
          </a:r>
        </a:p>
      </dgm:t>
    </dgm:pt>
    <dgm:pt modelId="{78E126BD-26AA-4676-97F2-1A2AB5BA8932}" type="parTrans" cxnId="{F09F15BA-25DC-4554-AE53-A8CDF27EB14D}">
      <dgm:prSet/>
      <dgm:spPr/>
      <dgm:t>
        <a:bodyPr/>
        <a:lstStyle/>
        <a:p>
          <a:endParaRPr lang="en-US"/>
        </a:p>
      </dgm:t>
    </dgm:pt>
    <dgm:pt modelId="{E616CA9A-DB9F-4B83-851F-F18CCAFD3F83}" type="sibTrans" cxnId="{F09F15BA-25DC-4554-AE53-A8CDF27EB14D}">
      <dgm:prSet/>
      <dgm:spPr/>
      <dgm:t>
        <a:bodyPr/>
        <a:lstStyle/>
        <a:p>
          <a:endParaRPr lang="en-US"/>
        </a:p>
      </dgm:t>
    </dgm:pt>
    <dgm:pt modelId="{C16F6E68-C32A-4431-B9C0-77E57B57A6E1}">
      <dgm:prSet/>
      <dgm:spPr>
        <a:noFill/>
      </dgm:spPr>
      <dgm:t>
        <a:bodyPr/>
        <a:lstStyle/>
        <a:p>
          <a:r>
            <a:rPr lang="en-US"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a:noFill/>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85E62383-C2F6-4373-A996-0C959A69E1AE}">
      <dgm:prSet/>
      <dgm:spPr>
        <a:noFill/>
      </dgm:spPr>
      <dgm:t>
        <a:bodyPr/>
        <a:lstStyle/>
        <a:p>
          <a:r>
            <a:rPr lang="en-US" dirty="0"/>
            <a:t>Postoperative Diagnosis</a:t>
          </a:r>
        </a:p>
      </dgm:t>
    </dgm:pt>
    <dgm:pt modelId="{3ED596D9-6437-4373-A6C9-0C5657FA7549}" type="parTrans" cxnId="{98A323A0-CCD5-4B81-8DA9-0ABAA45BDF66}">
      <dgm:prSet/>
      <dgm:spPr/>
      <dgm:t>
        <a:bodyPr/>
        <a:lstStyle/>
        <a:p>
          <a:endParaRPr lang="en-US"/>
        </a:p>
      </dgm:t>
    </dgm:pt>
    <dgm:pt modelId="{FF6E180D-3146-4158-A5DF-FB0215843ADA}" type="sibTrans" cxnId="{98A323A0-CCD5-4B81-8DA9-0ABAA45BDF66}">
      <dgm:prSet/>
      <dgm:spPr/>
      <dgm:t>
        <a:bodyPr/>
        <a:lstStyle/>
        <a:p>
          <a:endParaRPr lang="en-US"/>
        </a:p>
      </dgm:t>
    </dgm:pt>
    <dgm:pt modelId="{FF5B3E7C-5D58-4A27-A575-00FE613251A5}">
      <dgm:prSet/>
      <dgm:spPr>
        <a:noFill/>
      </dgm:spPr>
      <dgm:t>
        <a:bodyPr/>
        <a:lstStyle/>
        <a:p>
          <a:r>
            <a:rPr lang="en-US" dirty="0" err="1"/>
            <a:t>Postprocedure</a:t>
          </a:r>
          <a:r>
            <a:rPr lang="en-US" dirty="0"/>
            <a:t> Diagnosis</a:t>
          </a:r>
        </a:p>
      </dgm:t>
    </dgm:pt>
    <dgm:pt modelId="{7D07C596-F77B-499F-8DF6-BEE476D104BF}" type="parTrans" cxnId="{4D145420-9416-4531-9BEC-037521851DC4}">
      <dgm:prSet/>
      <dgm:spPr/>
      <dgm:t>
        <a:bodyPr/>
        <a:lstStyle/>
        <a:p>
          <a:endParaRPr lang="en-US"/>
        </a:p>
      </dgm:t>
    </dgm:pt>
    <dgm:pt modelId="{1E5CA3B4-738B-4F7B-B7DE-A9A6E4B1A608}" type="sibTrans" cxnId="{4D145420-9416-4531-9BEC-037521851DC4}">
      <dgm:prSet/>
      <dgm:spPr/>
      <dgm:t>
        <a:bodyPr/>
        <a:lstStyle/>
        <a:p>
          <a:endParaRPr lang="en-US"/>
        </a:p>
      </dgm:t>
    </dgm:pt>
    <dgm:pt modelId="{975632D8-19A7-43B6-9342-0B3E10E31B1E}">
      <dgm:prSet/>
      <dgm:spPr>
        <a:solidFill>
          <a:srgbClr val="FFFFCC"/>
        </a:solidFill>
      </dgm:spPr>
      <dgm:t>
        <a:bodyPr/>
        <a:lstStyle/>
        <a:p>
          <a:r>
            <a:rPr lang="en-US" dirty="0"/>
            <a:t>Preoperative Diagnosis</a:t>
          </a:r>
        </a:p>
      </dgm:t>
    </dgm:pt>
    <dgm:pt modelId="{1B22207E-37B2-4D07-AE46-8A3967EBFB00}" type="parTrans" cxnId="{8A1F8005-5B62-451D-AB75-F25074B4C0D1}">
      <dgm:prSet/>
      <dgm:spPr/>
      <dgm:t>
        <a:bodyPr/>
        <a:lstStyle/>
        <a:p>
          <a:endParaRPr lang="en-US"/>
        </a:p>
      </dgm:t>
    </dgm:pt>
    <dgm:pt modelId="{6BBD0A63-7035-42EB-B7E3-425D3837538E}" type="sibTrans" cxnId="{8A1F8005-5B62-451D-AB75-F25074B4C0D1}">
      <dgm:prSet/>
      <dgm:spPr/>
      <dgm:t>
        <a:bodyPr/>
        <a:lstStyle/>
        <a:p>
          <a:endParaRPr lang="en-US"/>
        </a:p>
      </dgm:t>
    </dgm:pt>
    <dgm:pt modelId="{46C1568A-F4B3-439A-8467-1924785A3CD9}">
      <dgm:prSet/>
      <dgm:spPr>
        <a:solidFill>
          <a:srgbClr val="FFFFCC"/>
        </a:solidFill>
      </dgm:spPr>
      <dgm:t>
        <a:bodyPr/>
        <a:lstStyle/>
        <a:p>
          <a:r>
            <a:rPr lang="en-US" dirty="0"/>
            <a:t>Problem</a:t>
          </a:r>
        </a:p>
      </dgm:t>
    </dgm:pt>
    <dgm:pt modelId="{6FE08A87-5505-42B7-9E6B-1C282061EE56}" type="parTrans" cxnId="{92275088-4024-4134-90F8-3CA5C42D1DF6}">
      <dgm:prSet/>
      <dgm:spPr/>
      <dgm:t>
        <a:bodyPr/>
        <a:lstStyle/>
        <a:p>
          <a:endParaRPr lang="en-US"/>
        </a:p>
      </dgm:t>
    </dgm:pt>
    <dgm:pt modelId="{B967A3C7-E11D-436F-BA22-9AA30612CFCE}" type="sibTrans" cxnId="{92275088-4024-4134-90F8-3CA5C42D1DF6}">
      <dgm:prSet/>
      <dgm:spPr/>
      <dgm:t>
        <a:bodyPr/>
        <a:lstStyle/>
        <a:p>
          <a:endParaRPr lang="en-US"/>
        </a:p>
      </dgm:t>
    </dgm:pt>
    <dgm:pt modelId="{C62B21AC-58CB-415A-8C57-9455AE0B8C68}">
      <dgm:prSet/>
      <dgm:spPr>
        <a:solidFill>
          <a:srgbClr val="FFFFCC"/>
        </a:solidFill>
      </dgm:spPr>
      <dgm:t>
        <a:bodyPr/>
        <a:lstStyle/>
        <a:p>
          <a:r>
            <a:rPr lang="en-US" dirty="0"/>
            <a:t>Procedure Description</a:t>
          </a:r>
        </a:p>
      </dgm:t>
    </dgm:pt>
    <dgm:pt modelId="{E6E45E55-67BB-4BCA-9B20-80575BB5D76E}" type="parTrans" cxnId="{26936083-4920-4950-ACF0-1DA933913426}">
      <dgm:prSet/>
      <dgm:spPr/>
      <dgm:t>
        <a:bodyPr/>
        <a:lstStyle/>
        <a:p>
          <a:endParaRPr lang="en-US"/>
        </a:p>
      </dgm:t>
    </dgm:pt>
    <dgm:pt modelId="{FB3D6F89-C6C8-4052-876E-C943034B2DAD}" type="sibTrans" cxnId="{26936083-4920-4950-ACF0-1DA933913426}">
      <dgm:prSet/>
      <dgm:spPr/>
      <dgm:t>
        <a:bodyPr/>
        <a:lstStyle/>
        <a:p>
          <a:endParaRPr lang="en-US"/>
        </a:p>
      </dgm:t>
    </dgm:pt>
    <dgm:pt modelId="{4803BD4C-7615-4E56-AD48-C8B64DBB3A16}">
      <dgm:prSet/>
      <dgm:spPr>
        <a:solidFill>
          <a:srgbClr val="FFFFCC"/>
        </a:solidFill>
      </dgm:spPr>
      <dgm:t>
        <a:bodyPr/>
        <a:lstStyle/>
        <a:p>
          <a:r>
            <a:rPr lang="en-US" dirty="0"/>
            <a:t>Procedure Disposition</a:t>
          </a:r>
        </a:p>
      </dgm:t>
    </dgm:pt>
    <dgm:pt modelId="{77676868-1A37-4BBE-9518-2031B13D059C}" type="parTrans" cxnId="{5DA4676E-8412-4FD9-B50A-EB09E269550D}">
      <dgm:prSet/>
      <dgm:spPr/>
      <dgm:t>
        <a:bodyPr/>
        <a:lstStyle/>
        <a:p>
          <a:endParaRPr lang="en-US"/>
        </a:p>
      </dgm:t>
    </dgm:pt>
    <dgm:pt modelId="{D655EC7E-F5E8-42E3-A826-DE5FF8EDCB93}" type="sibTrans" cxnId="{5DA4676E-8412-4FD9-B50A-EB09E269550D}">
      <dgm:prSet/>
      <dgm:spPr/>
      <dgm:t>
        <a:bodyPr/>
        <a:lstStyle/>
        <a:p>
          <a:endParaRPr lang="en-US"/>
        </a:p>
      </dgm:t>
    </dgm:pt>
    <dgm:pt modelId="{9A3FC96D-478F-48EB-8898-56C64B6AEDD2}">
      <dgm:prSet/>
      <dgm:spPr>
        <a:solidFill>
          <a:srgbClr val="FFFFCC"/>
        </a:solidFill>
      </dgm:spPr>
      <dgm:t>
        <a:bodyPr/>
        <a:lstStyle/>
        <a:p>
          <a:r>
            <a:rPr lang="en-US" dirty="0"/>
            <a:t>Procedure Est. Blood Loss</a:t>
          </a:r>
        </a:p>
      </dgm:t>
    </dgm:pt>
    <dgm:pt modelId="{96F39BB7-D709-4844-B05D-94FBD566BB32}" type="parTrans" cxnId="{DCF68878-8446-4EB4-BF17-41E8DB69426B}">
      <dgm:prSet/>
      <dgm:spPr/>
      <dgm:t>
        <a:bodyPr/>
        <a:lstStyle/>
        <a:p>
          <a:endParaRPr lang="en-US"/>
        </a:p>
      </dgm:t>
    </dgm:pt>
    <dgm:pt modelId="{34AB054B-5F12-42CE-B794-EE4BDACBD7AB}" type="sibTrans" cxnId="{DCF68878-8446-4EB4-BF17-41E8DB69426B}">
      <dgm:prSet/>
      <dgm:spPr/>
      <dgm:t>
        <a:bodyPr/>
        <a:lstStyle/>
        <a:p>
          <a:endParaRPr lang="en-US"/>
        </a:p>
      </dgm:t>
    </dgm:pt>
    <dgm:pt modelId="{7D9A65D9-9CF3-4DFE-AAEE-185EBBCFC798}">
      <dgm:prSet/>
      <dgm:spPr>
        <a:solidFill>
          <a:srgbClr val="FFFFCC"/>
        </a:solidFill>
      </dgm:spPr>
      <dgm:t>
        <a:bodyPr/>
        <a:lstStyle/>
        <a:p>
          <a:r>
            <a:rPr lang="en-US" dirty="0"/>
            <a:t>Procedure Findings</a:t>
          </a:r>
        </a:p>
      </dgm:t>
    </dgm:pt>
    <dgm:pt modelId="{4CDF98C0-7579-498C-B78E-43F0A1223E1E}" type="parTrans" cxnId="{2457193D-9B32-4108-8600-08124BA8A2D5}">
      <dgm:prSet/>
      <dgm:spPr/>
      <dgm:t>
        <a:bodyPr/>
        <a:lstStyle/>
        <a:p>
          <a:endParaRPr lang="en-US"/>
        </a:p>
      </dgm:t>
    </dgm:pt>
    <dgm:pt modelId="{36C36B1E-78BF-49FF-80CC-11B554744EE2}" type="sibTrans" cxnId="{2457193D-9B32-4108-8600-08124BA8A2D5}">
      <dgm:prSet/>
      <dgm:spPr/>
      <dgm:t>
        <a:bodyPr/>
        <a:lstStyle/>
        <a:p>
          <a:endParaRPr lang="en-US"/>
        </a:p>
      </dgm:t>
    </dgm:pt>
    <dgm:pt modelId="{6DBC3CFB-DD88-43B1-9FBB-A1770CFC1780}">
      <dgm:prSet/>
      <dgm:spPr>
        <a:solidFill>
          <a:srgbClr val="FFFFCC"/>
        </a:solidFill>
      </dgm:spPr>
      <dgm:t>
        <a:bodyPr/>
        <a:lstStyle/>
        <a:p>
          <a:r>
            <a:rPr lang="en-US" dirty="0"/>
            <a:t>Procedure Implants</a:t>
          </a:r>
        </a:p>
      </dgm:t>
    </dgm:pt>
    <dgm:pt modelId="{F73EA06E-0842-4F9F-A29B-9573805A3EEC}" type="parTrans" cxnId="{57BFB368-82AA-403A-ADF2-9746E231938C}">
      <dgm:prSet/>
      <dgm:spPr/>
      <dgm:t>
        <a:bodyPr/>
        <a:lstStyle/>
        <a:p>
          <a:endParaRPr lang="en-US"/>
        </a:p>
      </dgm:t>
    </dgm:pt>
    <dgm:pt modelId="{B0CE3A28-F53D-474B-B7FE-377AA34C25DE}" type="sibTrans" cxnId="{57BFB368-82AA-403A-ADF2-9746E231938C}">
      <dgm:prSet/>
      <dgm:spPr/>
      <dgm:t>
        <a:bodyPr/>
        <a:lstStyle/>
        <a:p>
          <a:endParaRPr lang="en-US"/>
        </a:p>
      </dgm:t>
    </dgm:pt>
    <dgm:pt modelId="{14C10A37-EB69-4853-A0E1-2D1AE5E9B4D4}">
      <dgm:prSet/>
      <dgm:spPr>
        <a:solidFill>
          <a:schemeClr val="bg1"/>
        </a:solidFill>
      </dgm:spPr>
      <dgm:t>
        <a:bodyPr/>
        <a:lstStyle/>
        <a:p>
          <a:r>
            <a:rPr lang="en-US" dirty="0"/>
            <a:t>Procedure Indications</a:t>
          </a:r>
        </a:p>
      </dgm:t>
    </dgm:pt>
    <dgm:pt modelId="{25134D3A-15B8-471E-9621-A7CE4A72E8C9}" type="parTrans" cxnId="{43B62541-23C4-4209-9482-137360202BE9}">
      <dgm:prSet/>
      <dgm:spPr/>
      <dgm:t>
        <a:bodyPr/>
        <a:lstStyle/>
        <a:p>
          <a:endParaRPr lang="en-US"/>
        </a:p>
      </dgm:t>
    </dgm:pt>
    <dgm:pt modelId="{28F485E2-FA44-4BCD-8A79-004DC458194B}" type="sibTrans" cxnId="{43B62541-23C4-4209-9482-137360202BE9}">
      <dgm:prSet/>
      <dgm:spPr/>
      <dgm:t>
        <a:bodyPr/>
        <a:lstStyle/>
        <a:p>
          <a:endParaRPr lang="en-US"/>
        </a:p>
      </dgm:t>
    </dgm:pt>
    <dgm:pt modelId="{FFC783FF-AAE0-47BB-B868-CE1BC5526685}">
      <dgm:prSet/>
      <dgm:spPr>
        <a:solidFill>
          <a:srgbClr val="FFFFCC"/>
        </a:solidFill>
      </dgm:spPr>
      <dgm:t>
        <a:bodyPr/>
        <a:lstStyle/>
        <a:p>
          <a:r>
            <a:rPr lang="en-US" dirty="0"/>
            <a:t>Procedure Specimens</a:t>
          </a:r>
        </a:p>
      </dgm:t>
    </dgm:pt>
    <dgm:pt modelId="{D1625E3B-A691-42E3-995C-A1FAB6BAAB40}" type="parTrans" cxnId="{E64ECA5B-A989-43A8-97ED-23A1407DAE6C}">
      <dgm:prSet/>
      <dgm:spPr/>
      <dgm:t>
        <a:bodyPr/>
        <a:lstStyle/>
        <a:p>
          <a:endParaRPr lang="en-US"/>
        </a:p>
      </dgm:t>
    </dgm:pt>
    <dgm:pt modelId="{9D4C3F0C-2E8B-4A06-A3FF-B6C0E97AD9C5}" type="sibTrans" cxnId="{E64ECA5B-A989-43A8-97ED-23A1407DAE6C}">
      <dgm:prSet/>
      <dgm:spPr/>
      <dgm:t>
        <a:bodyPr/>
        <a:lstStyle/>
        <a:p>
          <a:endParaRPr lang="en-US"/>
        </a:p>
      </dgm:t>
    </dgm:pt>
    <dgm:pt modelId="{62839F1F-2A4F-4D89-827A-D089F5E758B3}">
      <dgm:prSet/>
      <dgm:spPr>
        <a:solidFill>
          <a:srgbClr val="FFFFCC"/>
        </a:solidFill>
      </dgm:spPr>
      <dgm:t>
        <a:bodyPr/>
        <a:lstStyle/>
        <a:p>
          <a:r>
            <a:rPr lang="en-US" dirty="0"/>
            <a:t>Procedures</a:t>
          </a:r>
        </a:p>
      </dgm:t>
    </dgm:pt>
    <dgm:pt modelId="{ED10A209-8995-442A-BED3-C15F5CAAC067}" type="parTrans" cxnId="{7E6A184F-41B5-4930-8A19-D08C5F675FAE}">
      <dgm:prSet/>
      <dgm:spPr/>
      <dgm:t>
        <a:bodyPr/>
        <a:lstStyle/>
        <a:p>
          <a:endParaRPr lang="en-US"/>
        </a:p>
      </dgm:t>
    </dgm:pt>
    <dgm:pt modelId="{AD83CB0D-B662-4FCE-BB64-073C04BF079F}" type="sibTrans" cxnId="{7E6A184F-41B5-4930-8A19-D08C5F675FAE}">
      <dgm:prSet/>
      <dgm:spPr/>
      <dgm:t>
        <a:bodyPr/>
        <a:lstStyle/>
        <a:p>
          <a:endParaRPr lang="en-US"/>
        </a:p>
      </dgm:t>
    </dgm:pt>
    <dgm:pt modelId="{7425CACA-D5B0-4977-B431-85245D3937B8}">
      <dgm:prSet/>
      <dgm:spPr>
        <a:solidFill>
          <a:schemeClr val="bg1"/>
        </a:solidFill>
      </dgm:spPr>
      <dgm:t>
        <a:bodyPr/>
        <a:lstStyle/>
        <a:p>
          <a:r>
            <a:rPr lang="en-US" dirty="0"/>
            <a:t>Reason for Referral</a:t>
          </a:r>
        </a:p>
      </dgm:t>
    </dgm:pt>
    <dgm:pt modelId="{ED4CA629-6580-4064-9AFE-A8CAA433A7C9}" type="parTrans" cxnId="{A1948BB3-DEBB-4B37-94F2-4959B4E1676A}">
      <dgm:prSet/>
      <dgm:spPr/>
      <dgm:t>
        <a:bodyPr/>
        <a:lstStyle/>
        <a:p>
          <a:endParaRPr lang="en-US"/>
        </a:p>
      </dgm:t>
    </dgm:pt>
    <dgm:pt modelId="{982586F7-4004-4827-9302-CC763CFB8179}" type="sibTrans" cxnId="{A1948BB3-DEBB-4B37-94F2-4959B4E1676A}">
      <dgm:prSet/>
      <dgm:spPr/>
      <dgm:t>
        <a:bodyPr/>
        <a:lstStyle/>
        <a:p>
          <a:endParaRPr lang="en-US"/>
        </a:p>
      </dgm:t>
    </dgm:pt>
    <dgm:pt modelId="{8EDBA3CC-4E61-4A5E-B5ED-D210B28C2F30}">
      <dgm:prSet/>
      <dgm:spPr>
        <a:solidFill>
          <a:schemeClr val="bg1"/>
        </a:solidFill>
      </dgm:spPr>
      <dgm:t>
        <a:bodyPr/>
        <a:lstStyle/>
        <a:p>
          <a:r>
            <a:rPr lang="en-US" dirty="0"/>
            <a:t>Reason for Visit</a:t>
          </a:r>
        </a:p>
      </dgm:t>
    </dgm:pt>
    <dgm:pt modelId="{304FE0ED-BD4D-4BAC-A307-C43473ADE106}" type="parTrans" cxnId="{705C9325-A40E-40F3-A366-DDDAD1C6E3CC}">
      <dgm:prSet/>
      <dgm:spPr/>
      <dgm:t>
        <a:bodyPr/>
        <a:lstStyle/>
        <a:p>
          <a:endParaRPr lang="en-US"/>
        </a:p>
      </dgm:t>
    </dgm:pt>
    <dgm:pt modelId="{98753120-D6C9-43B4-ADCE-F1535FFE68A5}" type="sibTrans" cxnId="{705C9325-A40E-40F3-A366-DDDAD1C6E3CC}">
      <dgm:prSet/>
      <dgm:spPr/>
      <dgm:t>
        <a:bodyPr/>
        <a:lstStyle/>
        <a:p>
          <a:endParaRPr lang="en-US"/>
        </a:p>
      </dgm:t>
    </dgm:pt>
    <dgm:pt modelId="{C9E2024B-6F77-4688-A4EA-F05F96549450}">
      <dgm:prSet/>
      <dgm:spPr>
        <a:solidFill>
          <a:srgbClr val="FFFFCC"/>
        </a:solidFill>
      </dgm:spPr>
      <dgm:t>
        <a:bodyPr/>
        <a:lstStyle/>
        <a:p>
          <a:r>
            <a:rPr lang="en-US" dirty="0"/>
            <a:t>Results</a:t>
          </a:r>
        </a:p>
      </dgm:t>
    </dgm:pt>
    <dgm:pt modelId="{0A244345-63D5-4C14-BC3A-4FBD036916BB}" type="parTrans" cxnId="{7C219BCB-58E0-49DD-BDA9-CF37BB520259}">
      <dgm:prSet/>
      <dgm:spPr/>
      <dgm:t>
        <a:bodyPr/>
        <a:lstStyle/>
        <a:p>
          <a:endParaRPr lang="en-US"/>
        </a:p>
      </dgm:t>
    </dgm:pt>
    <dgm:pt modelId="{D3B57FF3-9D5B-4D2B-AA1B-46A0E1A02EC4}" type="sibTrans" cxnId="{7C219BCB-58E0-49DD-BDA9-CF37BB520259}">
      <dgm:prSet/>
      <dgm:spPr/>
      <dgm:t>
        <a:bodyPr/>
        <a:lstStyle/>
        <a:p>
          <a:endParaRPr lang="en-US"/>
        </a:p>
      </dgm:t>
    </dgm:pt>
    <dgm:pt modelId="{57FB0B1B-F7B0-4569-AD70-4EEBB78505D8}">
      <dgm:prSet/>
      <dgm:spPr>
        <a:noFill/>
      </dgm:spPr>
      <dgm:t>
        <a:bodyPr/>
        <a:lstStyle/>
        <a:p>
          <a:r>
            <a:rPr lang="en-US" dirty="0"/>
            <a:t>Review of Systems</a:t>
          </a:r>
        </a:p>
      </dgm:t>
    </dgm:pt>
    <dgm:pt modelId="{07C6EFD9-A1DA-44BE-B04D-98C33B2A9158}" type="parTrans" cxnId="{D1A54D07-2954-43E5-BA41-FB2057B84AE8}">
      <dgm:prSet/>
      <dgm:spPr/>
      <dgm:t>
        <a:bodyPr/>
        <a:lstStyle/>
        <a:p>
          <a:endParaRPr lang="en-US"/>
        </a:p>
      </dgm:t>
    </dgm:pt>
    <dgm:pt modelId="{119B0D16-C9C7-4825-9416-E3945192F1CE}" type="sibTrans" cxnId="{D1A54D07-2954-43E5-BA41-FB2057B84AE8}">
      <dgm:prSet/>
      <dgm:spPr/>
      <dgm:t>
        <a:bodyPr/>
        <a:lstStyle/>
        <a:p>
          <a:endParaRPr lang="en-US"/>
        </a:p>
      </dgm:t>
    </dgm:pt>
    <dgm:pt modelId="{5634D7D5-6891-4EC8-9A4B-9EF18254344C}">
      <dgm:prSet/>
      <dgm:spPr>
        <a:noFill/>
      </dgm:spPr>
      <dgm:t>
        <a:bodyPr/>
        <a:lstStyle/>
        <a:p>
          <a:r>
            <a:rPr lang="en-US" dirty="0"/>
            <a:t>Social History</a:t>
          </a:r>
        </a:p>
      </dgm:t>
    </dgm:pt>
    <dgm:pt modelId="{35485650-4088-464D-9A85-54E5EB526A55}" type="parTrans" cxnId="{0E131537-4D21-453E-A406-B6D79666D14C}">
      <dgm:prSet/>
      <dgm:spPr/>
      <dgm:t>
        <a:bodyPr/>
        <a:lstStyle/>
        <a:p>
          <a:endParaRPr lang="en-US"/>
        </a:p>
      </dgm:t>
    </dgm:pt>
    <dgm:pt modelId="{A44EF8B2-0892-4C1A-96BC-3E348242FB85}" type="sibTrans" cxnId="{0E131537-4D21-453E-A406-B6D79666D14C}">
      <dgm:prSet/>
      <dgm:spPr/>
      <dgm:t>
        <a:bodyPr/>
        <a:lstStyle/>
        <a:p>
          <a:endParaRPr lang="en-US"/>
        </a:p>
      </dgm:t>
    </dgm:pt>
    <dgm:pt modelId="{FC0499D9-6D38-4CE5-A523-8DCDA5AB2BD2}">
      <dgm:prSet/>
      <dgm:spPr>
        <a:solidFill>
          <a:schemeClr val="bg1"/>
        </a:solidFill>
      </dgm:spPr>
      <dgm:t>
        <a:bodyPr/>
        <a:lstStyle/>
        <a:p>
          <a:r>
            <a:rPr lang="en-US" b="1" dirty="0"/>
            <a:t>Subjective</a:t>
          </a:r>
        </a:p>
      </dgm:t>
    </dgm:pt>
    <dgm:pt modelId="{95296489-1E8C-4825-AE51-7F19749732AA}" type="parTrans" cxnId="{9C71D06D-FE50-49F9-9B61-D54E91F6479E}">
      <dgm:prSet/>
      <dgm:spPr/>
      <dgm:t>
        <a:bodyPr/>
        <a:lstStyle/>
        <a:p>
          <a:endParaRPr lang="en-US"/>
        </a:p>
      </dgm:t>
    </dgm:pt>
    <dgm:pt modelId="{44540E21-2C40-40D4-AD65-710F24DA5A43}" type="sibTrans" cxnId="{9C71D06D-FE50-49F9-9B61-D54E91F6479E}">
      <dgm:prSet/>
      <dgm:spPr/>
      <dgm:t>
        <a:bodyPr/>
        <a:lstStyle/>
        <a:p>
          <a:endParaRPr lang="en-US"/>
        </a:p>
      </dgm:t>
    </dgm:pt>
    <dgm:pt modelId="{5B3044D3-B89C-4050-A316-44B6957514E2}">
      <dgm:prSet/>
      <dgm:spPr>
        <a:solidFill>
          <a:srgbClr val="FFFFCC"/>
        </a:solidFill>
      </dgm:spPr>
      <dgm:t>
        <a:bodyPr/>
        <a:lstStyle/>
        <a:p>
          <a:r>
            <a:rPr lang="en-US" dirty="0"/>
            <a:t>Surgery Description</a:t>
          </a:r>
        </a:p>
      </dgm:t>
    </dgm:pt>
    <dgm:pt modelId="{B575C77A-D9B8-4C49-8F87-EEFEFE2BDA57}" type="parTrans" cxnId="{C25A79F1-A985-4276-A8EE-720D7A4F235B}">
      <dgm:prSet/>
      <dgm:spPr/>
      <dgm:t>
        <a:bodyPr/>
        <a:lstStyle/>
        <a:p>
          <a:endParaRPr lang="en-US"/>
        </a:p>
      </dgm:t>
    </dgm:pt>
    <dgm:pt modelId="{671D0746-3BA6-41B0-94CD-DFE0E896A172}" type="sibTrans" cxnId="{C25A79F1-A985-4276-A8EE-720D7A4F235B}">
      <dgm:prSet/>
      <dgm:spPr/>
      <dgm:t>
        <a:bodyPr/>
        <a:lstStyle/>
        <a:p>
          <a:endParaRPr lang="en-US"/>
        </a:p>
      </dgm:t>
    </dgm:pt>
    <dgm:pt modelId="{671BE9F7-4A0E-4589-B720-79465E4F795A}">
      <dgm:prSet/>
      <dgm:spPr>
        <a:solidFill>
          <a:srgbClr val="FFFFCC"/>
        </a:solidFill>
      </dgm:spPr>
      <dgm:t>
        <a:bodyPr/>
        <a:lstStyle/>
        <a:p>
          <a:r>
            <a:rPr lang="en-US" dirty="0"/>
            <a:t>Surgical Drains</a:t>
          </a:r>
        </a:p>
      </dgm:t>
    </dgm:pt>
    <dgm:pt modelId="{42DB36E1-5424-4A1C-8CDA-A161DF3F3FA3}" type="parTrans" cxnId="{AA287F50-2BA7-4EB4-ACB1-9CC2B583791C}">
      <dgm:prSet/>
      <dgm:spPr/>
      <dgm:t>
        <a:bodyPr/>
        <a:lstStyle/>
        <a:p>
          <a:endParaRPr lang="en-US"/>
        </a:p>
      </dgm:t>
    </dgm:pt>
    <dgm:pt modelId="{F24E0A2C-6499-4485-B6D1-F10EB9ADFF52}" type="sibTrans" cxnId="{AA287F50-2BA7-4EB4-ACB1-9CC2B583791C}">
      <dgm:prSet/>
      <dgm:spPr/>
      <dgm:t>
        <a:bodyPr/>
        <a:lstStyle/>
        <a:p>
          <a:endParaRPr lang="en-US"/>
        </a:p>
      </dgm:t>
    </dgm:pt>
    <dgm:pt modelId="{78036449-3659-416C-99DA-7D8CC978B69B}">
      <dgm:prSet/>
      <dgm:spPr>
        <a:solidFill>
          <a:srgbClr val="FFFFCC"/>
        </a:solidFill>
      </dgm:spPr>
      <dgm:t>
        <a:bodyPr/>
        <a:lstStyle/>
        <a:p>
          <a:r>
            <a:rPr lang="en-US" dirty="0"/>
            <a:t>Vital Signs</a:t>
          </a:r>
        </a:p>
      </dgm:t>
    </dgm:pt>
    <dgm:pt modelId="{FC98D35A-A9DB-43F1-AA10-214999D526C0}" type="parTrans" cxnId="{D2DDD4FA-9BFC-4510-A7BB-3847DFDE15A1}">
      <dgm:prSet/>
      <dgm:spPr/>
      <dgm:t>
        <a:bodyPr/>
        <a:lstStyle/>
        <a:p>
          <a:endParaRPr lang="en-US"/>
        </a:p>
      </dgm:t>
    </dgm:pt>
    <dgm:pt modelId="{919F3A72-517B-4F48-8814-DD3664270CF6}" type="sibTrans" cxnId="{D2DDD4FA-9BFC-4510-A7BB-3847DFDE15A1}">
      <dgm:prSet/>
      <dgm:spPr/>
      <dgm:t>
        <a:bodyPr/>
        <a:lstStyle/>
        <a:p>
          <a:endParaRPr lang="en-US"/>
        </a:p>
      </dgm:t>
    </dgm:pt>
    <dgm:pt modelId="{922AC557-565E-4DB5-8749-0AD586991661}">
      <dgm:prSet/>
      <dgm:spPr>
        <a:solidFill>
          <a:schemeClr val="bg1"/>
        </a:solidFill>
      </dgm:spPr>
      <dgm:t>
        <a:bodyPr/>
        <a:lstStyle/>
        <a:p>
          <a:r>
            <a:rPr lang="en-US" dirty="0"/>
            <a:t>History Present Illness</a:t>
          </a:r>
        </a:p>
      </dgm:t>
    </dgm:pt>
    <dgm:pt modelId="{242B66FF-437D-4D71-9A2E-2990FC57E9A0}" type="parTrans" cxnId="{4BFDB172-DA10-4F1E-90B4-BF6F4155F1E8}">
      <dgm:prSet/>
      <dgm:spPr/>
      <dgm:t>
        <a:bodyPr/>
        <a:lstStyle/>
        <a:p>
          <a:endParaRPr lang="en-US"/>
        </a:p>
      </dgm:t>
    </dgm:pt>
    <dgm:pt modelId="{CDD7D915-A8E4-4C3B-B886-5288BF2004EB}" type="sibTrans" cxnId="{4BFDB172-DA10-4F1E-90B4-BF6F4155F1E8}">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7550D05B-C57B-4BF2-98A0-F6F938B15104}" type="pres">
      <dgm:prSet presAssocID="{78A997BC-B0FD-4C2B-A687-6EC00ACE7D26}" presName="node" presStyleLbl="node1" presStyleIdx="0" presStyleCnt="70">
        <dgm:presLayoutVars>
          <dgm:bulletEnabled val="1"/>
        </dgm:presLayoutVars>
      </dgm:prSet>
      <dgm:spPr/>
    </dgm:pt>
    <dgm:pt modelId="{D32334C6-1354-42B8-884A-A5B00A403227}" type="pres">
      <dgm:prSet presAssocID="{33134F14-DC25-4CB1-A227-B230A8EA1243}" presName="sibTrans" presStyleCnt="0"/>
      <dgm:spPr/>
    </dgm:pt>
    <dgm:pt modelId="{BAC14D23-EC3E-4D27-9119-0F7040F92BC2}" type="pres">
      <dgm:prSet presAssocID="{AD80C871-9479-4BFE-9B9A-0E61DEE0D50C}" presName="node" presStyleLbl="node1" presStyleIdx="1" presStyleCnt="70">
        <dgm:presLayoutVars>
          <dgm:bulletEnabled val="1"/>
        </dgm:presLayoutVars>
      </dgm:prSet>
      <dgm:spPr/>
    </dgm:pt>
    <dgm:pt modelId="{5EFEDA37-524C-4DAC-8C78-8C58C7C0893A}" type="pres">
      <dgm:prSet presAssocID="{AB9F0FD6-07B1-475D-B4E2-9878B459C8BB}" presName="sibTrans" presStyleCnt="0"/>
      <dgm:spPr/>
    </dgm:pt>
    <dgm:pt modelId="{226C61D6-133E-4CD2-ADAC-A992243958F1}" type="pres">
      <dgm:prSet presAssocID="{9AD68664-CCE1-48EF-9FA3-1AD99F5D1F69}" presName="node" presStyleLbl="node1" presStyleIdx="2" presStyleCnt="70">
        <dgm:presLayoutVars>
          <dgm:bulletEnabled val="1"/>
        </dgm:presLayoutVars>
      </dgm:prSet>
      <dgm:spPr/>
    </dgm:pt>
    <dgm:pt modelId="{F6BAAF2C-31C2-4FDC-81BE-AC36814AC3D5}" type="pres">
      <dgm:prSet presAssocID="{53DAC7B0-84AC-4568-A774-245859AE5835}" presName="sibTrans" presStyleCnt="0"/>
      <dgm:spPr/>
    </dgm:pt>
    <dgm:pt modelId="{DC2CCBAA-7686-49AD-84C0-DE92CF995049}" type="pres">
      <dgm:prSet presAssocID="{35D39FD4-0C06-4081-82FB-F6E9BA9AF83A}" presName="node" presStyleLbl="node1" presStyleIdx="3" presStyleCnt="70">
        <dgm:presLayoutVars>
          <dgm:bulletEnabled val="1"/>
        </dgm:presLayoutVars>
      </dgm:prSet>
      <dgm:spPr/>
    </dgm:pt>
    <dgm:pt modelId="{810A970C-5D13-4AB1-A0D9-1514CB7E72ED}" type="pres">
      <dgm:prSet presAssocID="{6D59DB65-93E6-4C1A-8518-3B2502942632}" presName="sibTrans" presStyleCnt="0"/>
      <dgm:spPr/>
    </dgm:pt>
    <dgm:pt modelId="{04660390-1F6F-4E15-A3BA-C41120C6CA81}" type="pres">
      <dgm:prSet presAssocID="{F3CAE342-9CAC-4892-98B4-EF695D43CC7B}" presName="node" presStyleLbl="node1" presStyleIdx="4" presStyleCnt="70">
        <dgm:presLayoutVars>
          <dgm:bulletEnabled val="1"/>
        </dgm:presLayoutVars>
      </dgm:prSet>
      <dgm:spPr/>
    </dgm:pt>
    <dgm:pt modelId="{D4F32D2C-05FF-4135-8DEB-E6FE7E72BD2F}" type="pres">
      <dgm:prSet presAssocID="{738B744A-4289-4641-8F9E-1AD519745116}" presName="sibTrans" presStyleCnt="0"/>
      <dgm:spPr/>
    </dgm:pt>
    <dgm:pt modelId="{D0265832-2002-49A4-B24F-C826BBE7CD41}" type="pres">
      <dgm:prSet presAssocID="{C9DCADAC-16E3-4670-AE44-4203628257BA}" presName="node" presStyleLbl="node1" presStyleIdx="5" presStyleCnt="70">
        <dgm:presLayoutVars>
          <dgm:bulletEnabled val="1"/>
        </dgm:presLayoutVars>
      </dgm:prSet>
      <dgm:spPr/>
    </dgm:pt>
    <dgm:pt modelId="{377DC7C1-BA7C-468A-8923-286BA2AC3D99}" type="pres">
      <dgm:prSet presAssocID="{D58CF003-1E00-48BB-9658-55666B279B00}" presName="sibTrans" presStyleCnt="0"/>
      <dgm:spPr/>
    </dgm:pt>
    <dgm:pt modelId="{7BE9C1ED-F9FA-4AF2-8A38-AD58AEEC2837}" type="pres">
      <dgm:prSet presAssocID="{67195ECB-7FD0-4104-96C2-8781EB673704}" presName="node" presStyleLbl="node1" presStyleIdx="6" presStyleCnt="70">
        <dgm:presLayoutVars>
          <dgm:bulletEnabled val="1"/>
        </dgm:presLayoutVars>
      </dgm:prSet>
      <dgm:spPr/>
    </dgm:pt>
    <dgm:pt modelId="{99AAC58F-A665-462D-A0A9-03194794BB57}" type="pres">
      <dgm:prSet presAssocID="{12A1CCA6-4F29-469E-A501-FF8FA8AC5E6B}" presName="sibTrans" presStyleCnt="0"/>
      <dgm:spPr/>
    </dgm:pt>
    <dgm:pt modelId="{E95460B9-805F-4DB1-8075-1E44BC53110F}" type="pres">
      <dgm:prSet presAssocID="{3C5CB645-0504-4740-B7BE-B4E676E24224}" presName="node" presStyleLbl="node1" presStyleIdx="7" presStyleCnt="70">
        <dgm:presLayoutVars>
          <dgm:bulletEnabled val="1"/>
        </dgm:presLayoutVars>
      </dgm:prSet>
      <dgm:spPr/>
    </dgm:pt>
    <dgm:pt modelId="{DEDBE5C7-1EB8-4A3C-A4A0-784CEFDEDB53}" type="pres">
      <dgm:prSet presAssocID="{8A74DDDC-AA5D-485F-BF55-D62E68BC0106}" presName="sibTrans" presStyleCnt="0"/>
      <dgm:spPr/>
    </dgm:pt>
    <dgm:pt modelId="{4F6CD892-6851-4C7C-A75C-33622E98FAF1}" type="pres">
      <dgm:prSet presAssocID="{00F18BA4-AEDE-4583-B87F-1CFF0C1963BE}" presName="node" presStyleLbl="node1" presStyleIdx="8" presStyleCnt="70">
        <dgm:presLayoutVars>
          <dgm:bulletEnabled val="1"/>
        </dgm:presLayoutVars>
      </dgm:prSet>
      <dgm:spPr/>
    </dgm:pt>
    <dgm:pt modelId="{B941C2AD-9260-46B0-8DA7-142633C961C1}" type="pres">
      <dgm:prSet presAssocID="{220AC6AF-F2BC-4DFE-A355-B83DCB28A0A6}" presName="sibTrans" presStyleCnt="0"/>
      <dgm:spPr/>
    </dgm:pt>
    <dgm:pt modelId="{E857D808-DD8F-4FB0-BDE0-ED444186DA03}" type="pres">
      <dgm:prSet presAssocID="{5C5A79F6-3BA7-480F-B134-DB302E8CE802}" presName="node" presStyleLbl="node1" presStyleIdx="9" presStyleCnt="70">
        <dgm:presLayoutVars>
          <dgm:bulletEnabled val="1"/>
        </dgm:presLayoutVars>
      </dgm:prSet>
      <dgm:spPr/>
    </dgm:pt>
    <dgm:pt modelId="{40AF66FC-7551-4D2D-9BE2-019EB8DD3491}" type="pres">
      <dgm:prSet presAssocID="{088636FB-45FA-4F73-832A-99A08B0479A8}" presName="sibTrans" presStyleCnt="0"/>
      <dgm:spPr/>
    </dgm:pt>
    <dgm:pt modelId="{B11170F2-9A50-423B-98B7-A28DBBCAA2AC}" type="pres">
      <dgm:prSet presAssocID="{082D0266-9B43-4958-BB0E-31602CFAB5B0}" presName="node" presStyleLbl="node1" presStyleIdx="10" presStyleCnt="70">
        <dgm:presLayoutVars>
          <dgm:bulletEnabled val="1"/>
        </dgm:presLayoutVars>
      </dgm:prSet>
      <dgm:spPr/>
    </dgm:pt>
    <dgm:pt modelId="{05AC53CD-39BA-48B8-9353-6FE4ACB4537F}" type="pres">
      <dgm:prSet presAssocID="{F0ADE4E8-B8C2-46BC-A158-F8B665C44C9A}" presName="sibTrans" presStyleCnt="0"/>
      <dgm:spPr/>
    </dgm:pt>
    <dgm:pt modelId="{DAC0B4A1-B345-4DDF-A5B9-03EB5EF8A696}" type="pres">
      <dgm:prSet presAssocID="{8C4223E5-9326-4839-96FC-62501E1AAC73}" presName="node" presStyleLbl="node1" presStyleIdx="11" presStyleCnt="70">
        <dgm:presLayoutVars>
          <dgm:bulletEnabled val="1"/>
        </dgm:presLayoutVars>
      </dgm:prSet>
      <dgm:spPr/>
    </dgm:pt>
    <dgm:pt modelId="{FB157109-38DD-4A90-8F9C-80A223C51880}" type="pres">
      <dgm:prSet presAssocID="{F04CEC04-1771-4213-BBF5-8C3B58A292B8}" presName="sibTrans" presStyleCnt="0"/>
      <dgm:spPr/>
    </dgm:pt>
    <dgm:pt modelId="{D95507C2-94AB-4734-BAF7-8227B2AFD2A8}" type="pres">
      <dgm:prSet presAssocID="{3905686D-095B-4668-9159-8C02FF5FCA48}" presName="node" presStyleLbl="node1" presStyleIdx="12" presStyleCnt="70">
        <dgm:presLayoutVars>
          <dgm:bulletEnabled val="1"/>
        </dgm:presLayoutVars>
      </dgm:prSet>
      <dgm:spPr/>
    </dgm:pt>
    <dgm:pt modelId="{EFDD6827-27DF-445B-BF94-190FB175EC32}" type="pres">
      <dgm:prSet presAssocID="{5E5BE654-FC96-431E-80B6-06B708C98438}" presName="sibTrans" presStyleCnt="0"/>
      <dgm:spPr/>
    </dgm:pt>
    <dgm:pt modelId="{1F238430-D58B-40C6-BB37-2C3E5849C40B}" type="pres">
      <dgm:prSet presAssocID="{6B504477-A0A4-4E10-8773-C4830FEDC86E}" presName="node" presStyleLbl="node1" presStyleIdx="13" presStyleCnt="70">
        <dgm:presLayoutVars>
          <dgm:bulletEnabled val="1"/>
        </dgm:presLayoutVars>
      </dgm:prSet>
      <dgm:spPr/>
    </dgm:pt>
    <dgm:pt modelId="{C303A420-2681-418A-918F-AC2A2A36C756}" type="pres">
      <dgm:prSet presAssocID="{11772780-24C2-408D-B10A-122975AA211A}" presName="sibTrans" presStyleCnt="0"/>
      <dgm:spPr/>
    </dgm:pt>
    <dgm:pt modelId="{9E9777C7-B42F-4036-A534-333E7C36A482}" type="pres">
      <dgm:prSet presAssocID="{5133ABF2-A2C0-491D-9C6E-B65AB7ED4F8C}" presName="node" presStyleLbl="node1" presStyleIdx="14" presStyleCnt="70">
        <dgm:presLayoutVars>
          <dgm:bulletEnabled val="1"/>
        </dgm:presLayoutVars>
      </dgm:prSet>
      <dgm:spPr/>
    </dgm:pt>
    <dgm:pt modelId="{B187FE3F-68B1-46A9-8C40-68DF5BCD967D}" type="pres">
      <dgm:prSet presAssocID="{2BEEA19F-B162-4611-9531-9064399B86D9}" presName="sibTrans" presStyleCnt="0"/>
      <dgm:spPr/>
    </dgm:pt>
    <dgm:pt modelId="{2B1D77B0-0EB7-4DD1-BD66-4727A0B01104}" type="pres">
      <dgm:prSet presAssocID="{9A283E5E-81FB-4A49-AC4E-B210CC2AFD2A}" presName="node" presStyleLbl="node1" presStyleIdx="15" presStyleCnt="70">
        <dgm:presLayoutVars>
          <dgm:bulletEnabled val="1"/>
        </dgm:presLayoutVars>
      </dgm:prSet>
      <dgm:spPr/>
    </dgm:pt>
    <dgm:pt modelId="{9A419C02-7B0E-4042-A066-CFAF4847D5E5}" type="pres">
      <dgm:prSet presAssocID="{BAB582FB-81F7-4625-8400-873B92CFD3D7}" presName="sibTrans" presStyleCnt="0"/>
      <dgm:spPr/>
    </dgm:pt>
    <dgm:pt modelId="{9504D515-87BF-4517-8F45-1EDB2B33F4B1}" type="pres">
      <dgm:prSet presAssocID="{CDBC6D1A-BD3E-439F-9EE2-32011CF8E004}" presName="node" presStyleLbl="node1" presStyleIdx="16" presStyleCnt="70">
        <dgm:presLayoutVars>
          <dgm:bulletEnabled val="1"/>
        </dgm:presLayoutVars>
      </dgm:prSet>
      <dgm:spPr/>
    </dgm:pt>
    <dgm:pt modelId="{C1359203-A47A-4D3E-90FC-945DF3C9DFE2}" type="pres">
      <dgm:prSet presAssocID="{566728B4-67ED-40F5-8F49-31E359B7AFD5}" presName="sibTrans" presStyleCnt="0"/>
      <dgm:spPr/>
    </dgm:pt>
    <dgm:pt modelId="{9899F519-A68E-4A8C-8302-CC1D1DD6AB1E}" type="pres">
      <dgm:prSet presAssocID="{C5771B4A-D290-4DC2-9C26-B59766806E17}" presName="node" presStyleLbl="node1" presStyleIdx="17" presStyleCnt="70">
        <dgm:presLayoutVars>
          <dgm:bulletEnabled val="1"/>
        </dgm:presLayoutVars>
      </dgm:prSet>
      <dgm:spPr/>
    </dgm:pt>
    <dgm:pt modelId="{D53628A0-EF9E-4A2A-BA14-6E7072CEF114}" type="pres">
      <dgm:prSet presAssocID="{E774C2BE-CA5F-4BE2-9900-2AEAAF8855B3}" presName="sibTrans" presStyleCnt="0"/>
      <dgm:spPr/>
    </dgm:pt>
    <dgm:pt modelId="{F021F536-9D7F-4947-AEEC-062A2B5D86C3}" type="pres">
      <dgm:prSet presAssocID="{0CA4F111-AFF4-4B94-B672-3902EC78934E}" presName="node" presStyleLbl="node1" presStyleIdx="18" presStyleCnt="70">
        <dgm:presLayoutVars>
          <dgm:bulletEnabled val="1"/>
        </dgm:presLayoutVars>
      </dgm:prSet>
      <dgm:spPr/>
    </dgm:pt>
    <dgm:pt modelId="{4B6D1E0A-C2B6-4106-BCC0-227C1A6D87BE}" type="pres">
      <dgm:prSet presAssocID="{5F7B2889-DBC1-4323-8340-A709605AAE1E}" presName="sibTrans" presStyleCnt="0"/>
      <dgm:spPr/>
    </dgm:pt>
    <dgm:pt modelId="{214B35AE-3118-4B5A-9A04-C238D6C98BAE}" type="pres">
      <dgm:prSet presAssocID="{F121B56F-D1C5-4481-90EB-5FA35AF4BD21}" presName="node" presStyleLbl="node1" presStyleIdx="19" presStyleCnt="70">
        <dgm:presLayoutVars>
          <dgm:bulletEnabled val="1"/>
        </dgm:presLayoutVars>
      </dgm:prSet>
      <dgm:spPr/>
    </dgm:pt>
    <dgm:pt modelId="{7206E429-077A-4785-91B0-DBE3A0322F82}" type="pres">
      <dgm:prSet presAssocID="{915B65F9-FC56-468A-ABC2-CE507C33B5DE}" presName="sibTrans" presStyleCnt="0"/>
      <dgm:spPr/>
    </dgm:pt>
    <dgm:pt modelId="{CC785639-6B40-491D-A677-3465100F3D57}" type="pres">
      <dgm:prSet presAssocID="{478D3228-6C64-4678-B16A-5612B6F5734A}" presName="node" presStyleLbl="node1" presStyleIdx="20" presStyleCnt="70">
        <dgm:presLayoutVars>
          <dgm:bulletEnabled val="1"/>
        </dgm:presLayoutVars>
      </dgm:prSet>
      <dgm:spPr/>
    </dgm:pt>
    <dgm:pt modelId="{0D854B7A-31EB-4F78-AB34-68CD88DF6EB0}" type="pres">
      <dgm:prSet presAssocID="{4926CEA0-21F8-4895-A11C-8614EB7A0399}" presName="sibTrans" presStyleCnt="0"/>
      <dgm:spPr/>
    </dgm:pt>
    <dgm:pt modelId="{5D25242B-4349-4FB7-AAC9-B5E41858AFBB}" type="pres">
      <dgm:prSet presAssocID="{B02DF036-0642-4A44-A9E4-78AECA259025}" presName="node" presStyleLbl="node1" presStyleIdx="21" presStyleCnt="70">
        <dgm:presLayoutVars>
          <dgm:bulletEnabled val="1"/>
        </dgm:presLayoutVars>
      </dgm:prSet>
      <dgm:spPr/>
    </dgm:pt>
    <dgm:pt modelId="{0546CD20-C4E9-4176-BC40-4E0DFC327C2B}" type="pres">
      <dgm:prSet presAssocID="{D4540305-033C-4F13-90FD-F799DE8F9156}" presName="sibTrans" presStyleCnt="0"/>
      <dgm:spPr/>
    </dgm:pt>
    <dgm:pt modelId="{2194D030-96BD-4E5B-8CE7-714CC8EE50C0}" type="pres">
      <dgm:prSet presAssocID="{1BC9AACD-B2CB-4A24-BD79-9DD49B1EDC13}" presName="node" presStyleLbl="node1" presStyleIdx="22" presStyleCnt="70">
        <dgm:presLayoutVars>
          <dgm:bulletEnabled val="1"/>
        </dgm:presLayoutVars>
      </dgm:prSet>
      <dgm:spPr/>
    </dgm:pt>
    <dgm:pt modelId="{A19185C5-803E-4F20-B8BF-76B1874DD326}" type="pres">
      <dgm:prSet presAssocID="{45F5BFF4-A866-4D9E-988C-E831543DE539}" presName="sibTrans" presStyleCnt="0"/>
      <dgm:spPr/>
    </dgm:pt>
    <dgm:pt modelId="{7137E6A0-E010-4036-BB77-DAC821CA69C0}" type="pres">
      <dgm:prSet presAssocID="{E613F751-AA7B-4426-A4EF-DCE649030A27}" presName="node" presStyleLbl="node1" presStyleIdx="23" presStyleCnt="70">
        <dgm:presLayoutVars>
          <dgm:bulletEnabled val="1"/>
        </dgm:presLayoutVars>
      </dgm:prSet>
      <dgm:spPr/>
    </dgm:pt>
    <dgm:pt modelId="{18D4027A-9B04-41B8-B264-F860ED6E3ACF}" type="pres">
      <dgm:prSet presAssocID="{296867FA-54C8-4BA9-B9D0-4DD5DBA187D3}" presName="sibTrans" presStyleCnt="0"/>
      <dgm:spPr/>
    </dgm:pt>
    <dgm:pt modelId="{124086CA-BDD0-405E-B0D8-B9CD798E0E39}" type="pres">
      <dgm:prSet presAssocID="{333CCDF1-A395-415C-A990-F40472C9332E}" presName="node" presStyleLbl="node1" presStyleIdx="24" presStyleCnt="70">
        <dgm:presLayoutVars>
          <dgm:bulletEnabled val="1"/>
        </dgm:presLayoutVars>
      </dgm:prSet>
      <dgm:spPr/>
    </dgm:pt>
    <dgm:pt modelId="{5A1E98A5-06ED-494B-8CFF-3052BEDC62B9}" type="pres">
      <dgm:prSet presAssocID="{5AE2D25C-4437-4618-A40F-696FA7DDA91E}" presName="sibTrans" presStyleCnt="0"/>
      <dgm:spPr/>
    </dgm:pt>
    <dgm:pt modelId="{4308FFBF-619D-484B-A2C5-7B5FBD5802E5}" type="pres">
      <dgm:prSet presAssocID="{922AC557-565E-4DB5-8749-0AD586991661}" presName="node" presStyleLbl="node1" presStyleIdx="25" presStyleCnt="70">
        <dgm:presLayoutVars>
          <dgm:bulletEnabled val="1"/>
        </dgm:presLayoutVars>
      </dgm:prSet>
      <dgm:spPr/>
    </dgm:pt>
    <dgm:pt modelId="{0BDF3232-7792-4A95-8512-24005225CBCA}" type="pres">
      <dgm:prSet presAssocID="{CDD7D915-A8E4-4C3B-B886-5288BF2004EB}" presName="sibTrans" presStyleCnt="0"/>
      <dgm:spPr/>
    </dgm:pt>
    <dgm:pt modelId="{21996FE5-9303-478E-B8D4-9259ABF8EDAE}" type="pres">
      <dgm:prSet presAssocID="{BE6CA0EE-FCE6-4E22-B757-E3EF1F2B36E9}" presName="node" presStyleLbl="node1" presStyleIdx="26" presStyleCnt="70">
        <dgm:presLayoutVars>
          <dgm:bulletEnabled val="1"/>
        </dgm:presLayoutVars>
      </dgm:prSet>
      <dgm:spPr/>
    </dgm:pt>
    <dgm:pt modelId="{8DBDABC8-A668-4EB1-80D4-7EF36CE9EB20}" type="pres">
      <dgm:prSet presAssocID="{A87FC9C2-0E5F-47DE-83C0-2CE4C10DA972}" presName="sibTrans" presStyleCnt="0"/>
      <dgm:spPr/>
    </dgm:pt>
    <dgm:pt modelId="{C2D1768A-268A-49F1-BAB1-AA3B1F30D377}" type="pres">
      <dgm:prSet presAssocID="{95FF326C-2A1B-41AD-A13B-B89CABA93DE9}" presName="node" presStyleLbl="node1" presStyleIdx="27" presStyleCnt="70">
        <dgm:presLayoutVars>
          <dgm:bulletEnabled val="1"/>
        </dgm:presLayoutVars>
      </dgm:prSet>
      <dgm:spPr/>
    </dgm:pt>
    <dgm:pt modelId="{1DE848F1-FBB0-4924-8F05-3885E9DFAEB7}" type="pres">
      <dgm:prSet presAssocID="{F73221CA-3EBD-4A59-B400-90D608857E5E}" presName="sibTrans" presStyleCnt="0"/>
      <dgm:spPr/>
    </dgm:pt>
    <dgm:pt modelId="{94242A4F-C1CA-4466-BE8C-6A3D5FB53E37}" type="pres">
      <dgm:prSet presAssocID="{81FAE441-B25A-49CD-A5D4-1CB47F3B1EE7}" presName="node" presStyleLbl="node1" presStyleIdx="28" presStyleCnt="70">
        <dgm:presLayoutVars>
          <dgm:bulletEnabled val="1"/>
        </dgm:presLayoutVars>
      </dgm:prSet>
      <dgm:spPr/>
    </dgm:pt>
    <dgm:pt modelId="{5BE9D17C-B36D-4DE2-91B8-E63E85F7802A}" type="pres">
      <dgm:prSet presAssocID="{74400870-5CF7-474D-AA7F-586C02F7B0A5}" presName="sibTrans" presStyleCnt="0"/>
      <dgm:spPr/>
    </dgm:pt>
    <dgm:pt modelId="{2436B8D6-5426-4287-B5A0-333E85D0C338}" type="pres">
      <dgm:prSet presAssocID="{2F3CDDC7-552B-4DE8-9872-516B28FABA06}" presName="node" presStyleLbl="node1" presStyleIdx="29" presStyleCnt="70">
        <dgm:presLayoutVars>
          <dgm:bulletEnabled val="1"/>
        </dgm:presLayoutVars>
      </dgm:prSet>
      <dgm:spPr/>
    </dgm:pt>
    <dgm:pt modelId="{3DF92AC1-C237-4883-9983-954F58608DCF}" type="pres">
      <dgm:prSet presAssocID="{A6851FA0-15F0-4DD7-A550-276CD6836949}" presName="sibTrans" presStyleCnt="0"/>
      <dgm:spPr/>
    </dgm:pt>
    <dgm:pt modelId="{2E10A710-F956-4BB4-BEC0-C92857D82D04}" type="pres">
      <dgm:prSet presAssocID="{17B2DFAF-B16D-4A10-9D0B-573E9EBAC874}" presName="node" presStyleLbl="node1" presStyleIdx="30" presStyleCnt="70">
        <dgm:presLayoutVars>
          <dgm:bulletEnabled val="1"/>
        </dgm:presLayoutVars>
      </dgm:prSet>
      <dgm:spPr/>
    </dgm:pt>
    <dgm:pt modelId="{F7C36C0E-FF9E-4A61-9527-91D914A9655F}" type="pres">
      <dgm:prSet presAssocID="{2856EF0F-D221-4657-94D0-652606B4EC51}" presName="sibTrans" presStyleCnt="0"/>
      <dgm:spPr/>
    </dgm:pt>
    <dgm:pt modelId="{90A2521C-3FE3-4269-A414-E39378CC80D9}" type="pres">
      <dgm:prSet presAssocID="{B2AEB964-AE9D-40F8-BF72-B2A59F90994D}" presName="node" presStyleLbl="node1" presStyleIdx="31" presStyleCnt="70">
        <dgm:presLayoutVars>
          <dgm:bulletEnabled val="1"/>
        </dgm:presLayoutVars>
      </dgm:prSet>
      <dgm:spPr/>
    </dgm:pt>
    <dgm:pt modelId="{DAF43603-EBBB-43F9-902F-C7A7F2EF6FCE}" type="pres">
      <dgm:prSet presAssocID="{5286B03A-B692-4A65-86CC-C8AA1487AFF4}" presName="sibTrans" presStyleCnt="0"/>
      <dgm:spPr/>
    </dgm:pt>
    <dgm:pt modelId="{C775B822-113A-4680-9271-194958227B49}" type="pres">
      <dgm:prSet presAssocID="{36CBB17A-1FFB-4F06-9F1E-C429453C1690}" presName="node" presStyleLbl="node1" presStyleIdx="32" presStyleCnt="70">
        <dgm:presLayoutVars>
          <dgm:bulletEnabled val="1"/>
        </dgm:presLayoutVars>
      </dgm:prSet>
      <dgm:spPr/>
    </dgm:pt>
    <dgm:pt modelId="{D31AC2D5-CEDA-4F09-9BAD-6FCF6449677E}" type="pres">
      <dgm:prSet presAssocID="{58EF6E03-C26D-44C6-8977-D249D9490B39}" presName="sibTrans" presStyleCnt="0"/>
      <dgm:spPr/>
    </dgm:pt>
    <dgm:pt modelId="{FA9614EF-EB5B-4DEB-9FDC-9AA50130DC4A}" type="pres">
      <dgm:prSet presAssocID="{FA4C2BC6-789C-435D-A537-890F36C6198D}" presName="node" presStyleLbl="node1" presStyleIdx="33" presStyleCnt="70">
        <dgm:presLayoutVars>
          <dgm:bulletEnabled val="1"/>
        </dgm:presLayoutVars>
      </dgm:prSet>
      <dgm:spPr/>
    </dgm:pt>
    <dgm:pt modelId="{4590C8A5-AC06-4FD8-99E5-E703FF11CB8D}" type="pres">
      <dgm:prSet presAssocID="{CB0E749E-3934-473A-A6D3-20D6D95D3202}" presName="sibTrans" presStyleCnt="0"/>
      <dgm:spPr/>
    </dgm:pt>
    <dgm:pt modelId="{3D82AB19-164D-45B8-8EE3-A810134DD2FB}" type="pres">
      <dgm:prSet presAssocID="{DA0BF6BA-7855-4B08-9FAB-6C1938241745}" presName="node" presStyleLbl="node1" presStyleIdx="34" presStyleCnt="70">
        <dgm:presLayoutVars>
          <dgm:bulletEnabled val="1"/>
        </dgm:presLayoutVars>
      </dgm:prSet>
      <dgm:spPr/>
    </dgm:pt>
    <dgm:pt modelId="{D8697AC2-C3EE-48FB-B492-E79DD59D8679}" type="pres">
      <dgm:prSet presAssocID="{BA245B20-CC46-4B1F-9EC6-F6C447FB6BE1}" presName="sibTrans" presStyleCnt="0"/>
      <dgm:spPr/>
    </dgm:pt>
    <dgm:pt modelId="{A2626D42-2FE1-456E-AB12-0D43DEAFE7FD}" type="pres">
      <dgm:prSet presAssocID="{D739CDEA-EB21-4F0B-9E8B-93243F68954F}" presName="node" presStyleLbl="node1" presStyleIdx="35" presStyleCnt="70">
        <dgm:presLayoutVars>
          <dgm:bulletEnabled val="1"/>
        </dgm:presLayoutVars>
      </dgm:prSet>
      <dgm:spPr/>
    </dgm:pt>
    <dgm:pt modelId="{C10855E1-FF4D-4DFE-A137-347787EAC3F5}" type="pres">
      <dgm:prSet presAssocID="{363434DE-DDBE-4CB7-9DD8-504D4C4164D1}" presName="sibTrans" presStyleCnt="0"/>
      <dgm:spPr/>
    </dgm:pt>
    <dgm:pt modelId="{CFEF60EA-9362-443A-8FB0-B923DCF95379}" type="pres">
      <dgm:prSet presAssocID="{40E22AEC-A5FE-48AD-AD24-08AFAAAA16E3}" presName="node" presStyleLbl="node1" presStyleIdx="36" presStyleCnt="70">
        <dgm:presLayoutVars>
          <dgm:bulletEnabled val="1"/>
        </dgm:presLayoutVars>
      </dgm:prSet>
      <dgm:spPr/>
    </dgm:pt>
    <dgm:pt modelId="{2B92DA55-63EE-48E8-A46C-BCA0E3F42D26}" type="pres">
      <dgm:prSet presAssocID="{F2C3BB74-8AC7-4B31-9835-FD932582653A}" presName="sibTrans" presStyleCnt="0"/>
      <dgm:spPr/>
    </dgm:pt>
    <dgm:pt modelId="{6BA9131F-DF2D-4385-B6D8-8438C22EE201}" type="pres">
      <dgm:prSet presAssocID="{76D99B7C-40E6-4183-885C-36D7E4093273}" presName="node" presStyleLbl="node1" presStyleIdx="37" presStyleCnt="70">
        <dgm:presLayoutVars>
          <dgm:bulletEnabled val="1"/>
        </dgm:presLayoutVars>
      </dgm:prSet>
      <dgm:spPr/>
    </dgm:pt>
    <dgm:pt modelId="{D382EF35-4201-48F0-A7C4-5B6F0718C686}" type="pres">
      <dgm:prSet presAssocID="{9C1E6412-957E-4037-8C22-A60E0D582CB1}" presName="sibTrans" presStyleCnt="0"/>
      <dgm:spPr/>
    </dgm:pt>
    <dgm:pt modelId="{E39FA08C-8F04-4847-803E-A985A76077B2}" type="pres">
      <dgm:prSet presAssocID="{2C74EBAB-3ADE-490C-A6BA-3646554124A9}" presName="node" presStyleLbl="node1" presStyleIdx="38" presStyleCnt="70">
        <dgm:presLayoutVars>
          <dgm:bulletEnabled val="1"/>
        </dgm:presLayoutVars>
      </dgm:prSet>
      <dgm:spPr/>
    </dgm:pt>
    <dgm:pt modelId="{4E4750BA-F1D1-4760-BEE0-2F86DB560C70}" type="pres">
      <dgm:prSet presAssocID="{46A9436B-19D5-4E56-AB16-54B7351B7154}" presName="sibTrans" presStyleCnt="0"/>
      <dgm:spPr/>
    </dgm:pt>
    <dgm:pt modelId="{20498EEC-D12B-46DA-A88D-D7DB1D97C899}" type="pres">
      <dgm:prSet presAssocID="{3C6B21CA-3B4D-4C70-B1C1-3987538CE3B2}" presName="node" presStyleLbl="node1" presStyleIdx="39" presStyleCnt="70">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40" presStyleCnt="70" custLinFactNeighborY="1947">
        <dgm:presLayoutVars>
          <dgm:bulletEnabled val="1"/>
        </dgm:presLayoutVars>
      </dgm:prSet>
      <dgm:spPr/>
    </dgm:pt>
    <dgm:pt modelId="{B000B67E-4722-4E84-B8C2-4F62F16B6BE0}" type="pres">
      <dgm:prSet presAssocID="{B4E3ECF4-B2A8-4AF8-B7F2-FE65E509ADC3}" presName="sibTrans" presStyleCnt="0"/>
      <dgm:spPr/>
    </dgm:pt>
    <dgm:pt modelId="{2FE08B55-1C3E-48E1-949D-B7C4F33AA933}" type="pres">
      <dgm:prSet presAssocID="{BEBDF31F-DFE2-4245-BB5D-053B8B07D32A}" presName="node" presStyleLbl="node1" presStyleIdx="41" presStyleCnt="70">
        <dgm:presLayoutVars>
          <dgm:bulletEnabled val="1"/>
        </dgm:presLayoutVars>
      </dgm:prSet>
      <dgm:spPr/>
    </dgm:pt>
    <dgm:pt modelId="{4CB50306-1716-477E-A513-B532CA4846CB}" type="pres">
      <dgm:prSet presAssocID="{38F14F7C-D04E-41D3-89E9-D2E51024BD6E}" presName="sibTrans" presStyleCnt="0"/>
      <dgm:spPr/>
    </dgm:pt>
    <dgm:pt modelId="{D1969169-F9B2-49CE-A679-8F16EA8DBE2A}" type="pres">
      <dgm:prSet presAssocID="{020CEE43-317D-44E0-8453-73844EB5EA96}" presName="node" presStyleLbl="node1" presStyleIdx="42" presStyleCnt="70">
        <dgm:presLayoutVars>
          <dgm:bulletEnabled val="1"/>
        </dgm:presLayoutVars>
      </dgm:prSet>
      <dgm:spPr/>
    </dgm:pt>
    <dgm:pt modelId="{0A7CBE7A-D430-4E21-88D9-96F9515759D2}" type="pres">
      <dgm:prSet presAssocID="{48F3136E-15DE-42DC-8014-1FD4FFC691C6}" presName="sibTrans" presStyleCnt="0"/>
      <dgm:spPr/>
    </dgm:pt>
    <dgm:pt modelId="{B8FB8041-9B5C-4583-B7F2-072C8E2578EF}" type="pres">
      <dgm:prSet presAssocID="{B2C56C01-FC25-40F6-8779-BB8578F5C2A5}" presName="node" presStyleLbl="node1" presStyleIdx="43" presStyleCnt="70">
        <dgm:presLayoutVars>
          <dgm:bulletEnabled val="1"/>
        </dgm:presLayoutVars>
      </dgm:prSet>
      <dgm:spPr/>
    </dgm:pt>
    <dgm:pt modelId="{A6D78DB6-0990-4696-9B3B-381E4508B4EF}" type="pres">
      <dgm:prSet presAssocID="{CB221172-62C3-4674-B61F-43255FEBFD8A}" presName="sibTrans" presStyleCnt="0"/>
      <dgm:spPr/>
    </dgm:pt>
    <dgm:pt modelId="{D70F901B-9B00-408F-B15A-8963D88D77EC}" type="pres">
      <dgm:prSet presAssocID="{D1ABEE45-AD7A-4713-BB39-253542F7D75A}" presName="node" presStyleLbl="node1" presStyleIdx="44" presStyleCnt="70">
        <dgm:presLayoutVars>
          <dgm:bulletEnabled val="1"/>
        </dgm:presLayoutVars>
      </dgm:prSet>
      <dgm:spPr/>
    </dgm:pt>
    <dgm:pt modelId="{CA50BB0F-40A7-499B-907A-E2277D9BD093}" type="pres">
      <dgm:prSet presAssocID="{13486EEA-EE54-465A-A91C-002B3E76AEF0}" presName="sibTrans" presStyleCnt="0"/>
      <dgm:spPr/>
    </dgm:pt>
    <dgm:pt modelId="{738E53BC-B4B2-4740-9C57-0B897AB4D3FA}" type="pres">
      <dgm:prSet presAssocID="{5DA8C615-38DB-40B5-9445-1D5AE0056707}" presName="node" presStyleLbl="node1" presStyleIdx="45" presStyleCnt="70">
        <dgm:presLayoutVars>
          <dgm:bulletEnabled val="1"/>
        </dgm:presLayoutVars>
      </dgm:prSet>
      <dgm:spPr/>
    </dgm:pt>
    <dgm:pt modelId="{1756D137-3051-4D5A-8EE9-9C5E974A9991}" type="pres">
      <dgm:prSet presAssocID="{C4C9F52A-A5B1-4AFA-B264-8A6D432ED656}" presName="sibTrans" presStyleCnt="0"/>
      <dgm:spPr/>
    </dgm:pt>
    <dgm:pt modelId="{FB4AD733-A329-420C-8FB6-947234A3DF38}" type="pres">
      <dgm:prSet presAssocID="{2CAC919D-2AC9-4858-A142-BBEC92861271}" presName="node" presStyleLbl="node1" presStyleIdx="46" presStyleCnt="70">
        <dgm:presLayoutVars>
          <dgm:bulletEnabled val="1"/>
        </dgm:presLayoutVars>
      </dgm:prSet>
      <dgm:spPr/>
    </dgm:pt>
    <dgm:pt modelId="{52A1ACEC-6AB3-4161-B4A0-1F17EE598649}" type="pres">
      <dgm:prSet presAssocID="{E616CA9A-DB9F-4B83-851F-F18CCAFD3F83}" presName="sibTrans" presStyleCnt="0"/>
      <dgm:spPr/>
    </dgm:pt>
    <dgm:pt modelId="{52F17298-644C-4330-B56E-F7E56C04E2E3}" type="pres">
      <dgm:prSet presAssocID="{C16F6E68-C32A-4431-B9C0-77E57B57A6E1}" presName="node" presStyleLbl="node1" presStyleIdx="47" presStyleCnt="70">
        <dgm:presLayoutVars>
          <dgm:bulletEnabled val="1"/>
        </dgm:presLayoutVars>
      </dgm:prSet>
      <dgm:spPr/>
    </dgm:pt>
    <dgm:pt modelId="{E824692C-1605-45CA-897A-D9F3DD834693}" type="pres">
      <dgm:prSet presAssocID="{71FFA740-6DE1-4035-AA90-B794B1B4FE20}" presName="sibTrans" presStyleCnt="0"/>
      <dgm:spPr/>
    </dgm:pt>
    <dgm:pt modelId="{CF0E64E4-84A6-47A4-8045-0D0A29961723}" type="pres">
      <dgm:prSet presAssocID="{B83B9082-6B10-44D7-A84D-D00DA3842851}" presName="node" presStyleLbl="node1" presStyleIdx="48" presStyleCnt="70">
        <dgm:presLayoutVars>
          <dgm:bulletEnabled val="1"/>
        </dgm:presLayoutVars>
      </dgm:prSet>
      <dgm:spPr/>
    </dgm:pt>
    <dgm:pt modelId="{B6545CFA-0064-43FA-8785-F87BEFF0BED3}" type="pres">
      <dgm:prSet presAssocID="{E4427F14-4A80-423D-94CE-FE1CC43C4F08}" presName="sibTrans" presStyleCnt="0"/>
      <dgm:spPr/>
    </dgm:pt>
    <dgm:pt modelId="{4A09B1E8-F4F7-4953-B4BD-684614482B17}" type="pres">
      <dgm:prSet presAssocID="{85E62383-C2F6-4373-A996-0C959A69E1AE}" presName="node" presStyleLbl="node1" presStyleIdx="49" presStyleCnt="70">
        <dgm:presLayoutVars>
          <dgm:bulletEnabled val="1"/>
        </dgm:presLayoutVars>
      </dgm:prSet>
      <dgm:spPr/>
    </dgm:pt>
    <dgm:pt modelId="{E2E63BEE-F583-4543-AC5B-CAE33683ED87}" type="pres">
      <dgm:prSet presAssocID="{FF6E180D-3146-4158-A5DF-FB0215843ADA}" presName="sibTrans" presStyleCnt="0"/>
      <dgm:spPr/>
    </dgm:pt>
    <dgm:pt modelId="{527D6F5F-C6E1-4F03-A1E2-5AC0204646BF}" type="pres">
      <dgm:prSet presAssocID="{FF5B3E7C-5D58-4A27-A575-00FE613251A5}" presName="node" presStyleLbl="node1" presStyleIdx="50" presStyleCnt="70">
        <dgm:presLayoutVars>
          <dgm:bulletEnabled val="1"/>
        </dgm:presLayoutVars>
      </dgm:prSet>
      <dgm:spPr/>
    </dgm:pt>
    <dgm:pt modelId="{925A8F3E-4FF7-4593-91F3-889A6930F915}" type="pres">
      <dgm:prSet presAssocID="{1E5CA3B4-738B-4F7B-B7DE-A9A6E4B1A608}" presName="sibTrans" presStyleCnt="0"/>
      <dgm:spPr/>
    </dgm:pt>
    <dgm:pt modelId="{33E222AE-323D-48B6-B67D-70B375CD07BA}" type="pres">
      <dgm:prSet presAssocID="{975632D8-19A7-43B6-9342-0B3E10E31B1E}" presName="node" presStyleLbl="node1" presStyleIdx="51" presStyleCnt="70">
        <dgm:presLayoutVars>
          <dgm:bulletEnabled val="1"/>
        </dgm:presLayoutVars>
      </dgm:prSet>
      <dgm:spPr/>
    </dgm:pt>
    <dgm:pt modelId="{492F0EC6-ECC1-4D0D-B737-8B0BC67F991C}" type="pres">
      <dgm:prSet presAssocID="{6BBD0A63-7035-42EB-B7E3-425D3837538E}" presName="sibTrans" presStyleCnt="0"/>
      <dgm:spPr/>
    </dgm:pt>
    <dgm:pt modelId="{768ED1B1-620E-4ED9-A85B-37AC2578EBAE}" type="pres">
      <dgm:prSet presAssocID="{46C1568A-F4B3-439A-8467-1924785A3CD9}" presName="node" presStyleLbl="node1" presStyleIdx="52" presStyleCnt="70">
        <dgm:presLayoutVars>
          <dgm:bulletEnabled val="1"/>
        </dgm:presLayoutVars>
      </dgm:prSet>
      <dgm:spPr/>
    </dgm:pt>
    <dgm:pt modelId="{78A46C75-02D2-4E0E-BA07-A091BE48E3F3}" type="pres">
      <dgm:prSet presAssocID="{B967A3C7-E11D-436F-BA22-9AA30612CFCE}" presName="sibTrans" presStyleCnt="0"/>
      <dgm:spPr/>
    </dgm:pt>
    <dgm:pt modelId="{6CBD385A-459A-4F51-8A96-4CAAE9BA3166}" type="pres">
      <dgm:prSet presAssocID="{C62B21AC-58CB-415A-8C57-9455AE0B8C68}" presName="node" presStyleLbl="node1" presStyleIdx="53" presStyleCnt="70">
        <dgm:presLayoutVars>
          <dgm:bulletEnabled val="1"/>
        </dgm:presLayoutVars>
      </dgm:prSet>
      <dgm:spPr/>
    </dgm:pt>
    <dgm:pt modelId="{776087E9-BF14-46F0-A398-16A1E6EFC52B}" type="pres">
      <dgm:prSet presAssocID="{FB3D6F89-C6C8-4052-876E-C943034B2DAD}" presName="sibTrans" presStyleCnt="0"/>
      <dgm:spPr/>
    </dgm:pt>
    <dgm:pt modelId="{403A81FB-5102-4E47-B294-8362DE9FDBA9}" type="pres">
      <dgm:prSet presAssocID="{4803BD4C-7615-4E56-AD48-C8B64DBB3A16}" presName="node" presStyleLbl="node1" presStyleIdx="54" presStyleCnt="70">
        <dgm:presLayoutVars>
          <dgm:bulletEnabled val="1"/>
        </dgm:presLayoutVars>
      </dgm:prSet>
      <dgm:spPr/>
    </dgm:pt>
    <dgm:pt modelId="{E8173634-303E-431B-A843-607AE381B530}" type="pres">
      <dgm:prSet presAssocID="{D655EC7E-F5E8-42E3-A826-DE5FF8EDCB93}" presName="sibTrans" presStyleCnt="0"/>
      <dgm:spPr/>
    </dgm:pt>
    <dgm:pt modelId="{6D9F30BF-2AF8-4A4F-9405-7024E9D9DF88}" type="pres">
      <dgm:prSet presAssocID="{9A3FC96D-478F-48EB-8898-56C64B6AEDD2}" presName="node" presStyleLbl="node1" presStyleIdx="55" presStyleCnt="70">
        <dgm:presLayoutVars>
          <dgm:bulletEnabled val="1"/>
        </dgm:presLayoutVars>
      </dgm:prSet>
      <dgm:spPr/>
    </dgm:pt>
    <dgm:pt modelId="{3574665D-118B-4562-9536-3957E81EBB55}" type="pres">
      <dgm:prSet presAssocID="{34AB054B-5F12-42CE-B794-EE4BDACBD7AB}" presName="sibTrans" presStyleCnt="0"/>
      <dgm:spPr/>
    </dgm:pt>
    <dgm:pt modelId="{578EF391-1438-42DA-8C7C-9964979863CB}" type="pres">
      <dgm:prSet presAssocID="{7D9A65D9-9CF3-4DFE-AAEE-185EBBCFC798}" presName="node" presStyleLbl="node1" presStyleIdx="56" presStyleCnt="70">
        <dgm:presLayoutVars>
          <dgm:bulletEnabled val="1"/>
        </dgm:presLayoutVars>
      </dgm:prSet>
      <dgm:spPr/>
    </dgm:pt>
    <dgm:pt modelId="{8EA58A0A-B792-4337-956D-1432C007A975}" type="pres">
      <dgm:prSet presAssocID="{36C36B1E-78BF-49FF-80CC-11B554744EE2}" presName="sibTrans" presStyleCnt="0"/>
      <dgm:spPr/>
    </dgm:pt>
    <dgm:pt modelId="{D6E8D79A-FF29-4CE3-B9FB-2B1D97395E7F}" type="pres">
      <dgm:prSet presAssocID="{6DBC3CFB-DD88-43B1-9FBB-A1770CFC1780}" presName="node" presStyleLbl="node1" presStyleIdx="57" presStyleCnt="70">
        <dgm:presLayoutVars>
          <dgm:bulletEnabled val="1"/>
        </dgm:presLayoutVars>
      </dgm:prSet>
      <dgm:spPr/>
    </dgm:pt>
    <dgm:pt modelId="{074B0F8B-79A3-42B3-A088-30F50E37875B}" type="pres">
      <dgm:prSet presAssocID="{B0CE3A28-F53D-474B-B7FE-377AA34C25DE}" presName="sibTrans" presStyleCnt="0"/>
      <dgm:spPr/>
    </dgm:pt>
    <dgm:pt modelId="{E4A88F59-2DE7-4632-9B5D-1A06F43D2536}" type="pres">
      <dgm:prSet presAssocID="{14C10A37-EB69-4853-A0E1-2D1AE5E9B4D4}" presName="node" presStyleLbl="node1" presStyleIdx="58" presStyleCnt="70">
        <dgm:presLayoutVars>
          <dgm:bulletEnabled val="1"/>
        </dgm:presLayoutVars>
      </dgm:prSet>
      <dgm:spPr/>
    </dgm:pt>
    <dgm:pt modelId="{38DC9DED-61D9-4F86-B788-ACE1A033C71C}" type="pres">
      <dgm:prSet presAssocID="{28F485E2-FA44-4BCD-8A79-004DC458194B}" presName="sibTrans" presStyleCnt="0"/>
      <dgm:spPr/>
    </dgm:pt>
    <dgm:pt modelId="{C6E26300-686D-4EDC-B105-02AE7D59ACD5}" type="pres">
      <dgm:prSet presAssocID="{FFC783FF-AAE0-47BB-B868-CE1BC5526685}" presName="node" presStyleLbl="node1" presStyleIdx="59" presStyleCnt="70">
        <dgm:presLayoutVars>
          <dgm:bulletEnabled val="1"/>
        </dgm:presLayoutVars>
      </dgm:prSet>
      <dgm:spPr/>
    </dgm:pt>
    <dgm:pt modelId="{EE588416-1695-4843-8A77-C599FDA47340}" type="pres">
      <dgm:prSet presAssocID="{9D4C3F0C-2E8B-4A06-A3FF-B6C0E97AD9C5}" presName="sibTrans" presStyleCnt="0"/>
      <dgm:spPr/>
    </dgm:pt>
    <dgm:pt modelId="{A98EC4C9-0187-4586-A962-2600099AC0D7}" type="pres">
      <dgm:prSet presAssocID="{62839F1F-2A4F-4D89-827A-D089F5E758B3}" presName="node" presStyleLbl="node1" presStyleIdx="60" presStyleCnt="70">
        <dgm:presLayoutVars>
          <dgm:bulletEnabled val="1"/>
        </dgm:presLayoutVars>
      </dgm:prSet>
      <dgm:spPr/>
    </dgm:pt>
    <dgm:pt modelId="{E6FF2C29-BB8B-49A4-A8A3-DB2A9D13F27E}" type="pres">
      <dgm:prSet presAssocID="{AD83CB0D-B662-4FCE-BB64-073C04BF079F}" presName="sibTrans" presStyleCnt="0"/>
      <dgm:spPr/>
    </dgm:pt>
    <dgm:pt modelId="{B5EE1AEB-C1BD-4DE8-A906-0A633C634EA1}" type="pres">
      <dgm:prSet presAssocID="{7425CACA-D5B0-4977-B431-85245D3937B8}" presName="node" presStyleLbl="node1" presStyleIdx="61" presStyleCnt="70">
        <dgm:presLayoutVars>
          <dgm:bulletEnabled val="1"/>
        </dgm:presLayoutVars>
      </dgm:prSet>
      <dgm:spPr/>
    </dgm:pt>
    <dgm:pt modelId="{C2023875-0596-49EC-BA57-5E205B0A100E}" type="pres">
      <dgm:prSet presAssocID="{982586F7-4004-4827-9302-CC763CFB8179}" presName="sibTrans" presStyleCnt="0"/>
      <dgm:spPr/>
    </dgm:pt>
    <dgm:pt modelId="{643B08A8-6B9B-49AD-ACA0-F8C530C35783}" type="pres">
      <dgm:prSet presAssocID="{8EDBA3CC-4E61-4A5E-B5ED-D210B28C2F30}" presName="node" presStyleLbl="node1" presStyleIdx="62" presStyleCnt="70">
        <dgm:presLayoutVars>
          <dgm:bulletEnabled val="1"/>
        </dgm:presLayoutVars>
      </dgm:prSet>
      <dgm:spPr/>
    </dgm:pt>
    <dgm:pt modelId="{543A835C-389F-4942-B656-0A2D2E5566B0}" type="pres">
      <dgm:prSet presAssocID="{98753120-D6C9-43B4-ADCE-F1535FFE68A5}" presName="sibTrans" presStyleCnt="0"/>
      <dgm:spPr/>
    </dgm:pt>
    <dgm:pt modelId="{90CB0ED9-63EF-4F6F-828D-A3B09D30E63B}" type="pres">
      <dgm:prSet presAssocID="{C9E2024B-6F77-4688-A4EA-F05F96549450}" presName="node" presStyleLbl="node1" presStyleIdx="63" presStyleCnt="70">
        <dgm:presLayoutVars>
          <dgm:bulletEnabled val="1"/>
        </dgm:presLayoutVars>
      </dgm:prSet>
      <dgm:spPr/>
    </dgm:pt>
    <dgm:pt modelId="{06FBBACB-CECC-4485-982C-A87E2C121B64}" type="pres">
      <dgm:prSet presAssocID="{D3B57FF3-9D5B-4D2B-AA1B-46A0E1A02EC4}" presName="sibTrans" presStyleCnt="0"/>
      <dgm:spPr/>
    </dgm:pt>
    <dgm:pt modelId="{3FE3ACB3-2D81-4BE7-BEE6-849D65285799}" type="pres">
      <dgm:prSet presAssocID="{57FB0B1B-F7B0-4569-AD70-4EEBB78505D8}" presName="node" presStyleLbl="node1" presStyleIdx="64" presStyleCnt="70">
        <dgm:presLayoutVars>
          <dgm:bulletEnabled val="1"/>
        </dgm:presLayoutVars>
      </dgm:prSet>
      <dgm:spPr/>
    </dgm:pt>
    <dgm:pt modelId="{99DBF72D-D8C6-40D5-B63C-D4798C0498E1}" type="pres">
      <dgm:prSet presAssocID="{119B0D16-C9C7-4825-9416-E3945192F1CE}" presName="sibTrans" presStyleCnt="0"/>
      <dgm:spPr/>
    </dgm:pt>
    <dgm:pt modelId="{E21BE902-8239-49DC-BB54-FE2FC920F8FB}" type="pres">
      <dgm:prSet presAssocID="{5634D7D5-6891-4EC8-9A4B-9EF18254344C}" presName="node" presStyleLbl="node1" presStyleIdx="65" presStyleCnt="70">
        <dgm:presLayoutVars>
          <dgm:bulletEnabled val="1"/>
        </dgm:presLayoutVars>
      </dgm:prSet>
      <dgm:spPr/>
    </dgm:pt>
    <dgm:pt modelId="{BB4E6F9F-01B8-4752-A07B-F04AA59537CC}" type="pres">
      <dgm:prSet presAssocID="{A44EF8B2-0892-4C1A-96BC-3E348242FB85}" presName="sibTrans" presStyleCnt="0"/>
      <dgm:spPr/>
    </dgm:pt>
    <dgm:pt modelId="{D686C033-8C3D-4C2F-94C8-11EE097C088D}" type="pres">
      <dgm:prSet presAssocID="{FC0499D9-6D38-4CE5-A523-8DCDA5AB2BD2}" presName="node" presStyleLbl="node1" presStyleIdx="66" presStyleCnt="70">
        <dgm:presLayoutVars>
          <dgm:bulletEnabled val="1"/>
        </dgm:presLayoutVars>
      </dgm:prSet>
      <dgm:spPr/>
    </dgm:pt>
    <dgm:pt modelId="{2AE6FD8C-DE47-4F59-96F3-F328713B3A0A}" type="pres">
      <dgm:prSet presAssocID="{44540E21-2C40-40D4-AD65-710F24DA5A43}" presName="sibTrans" presStyleCnt="0"/>
      <dgm:spPr/>
    </dgm:pt>
    <dgm:pt modelId="{34939C68-520A-469B-A989-F515FF673DF0}" type="pres">
      <dgm:prSet presAssocID="{5B3044D3-B89C-4050-A316-44B6957514E2}" presName="node" presStyleLbl="node1" presStyleIdx="67" presStyleCnt="70">
        <dgm:presLayoutVars>
          <dgm:bulletEnabled val="1"/>
        </dgm:presLayoutVars>
      </dgm:prSet>
      <dgm:spPr/>
    </dgm:pt>
    <dgm:pt modelId="{22ED291A-F8AA-4021-9CD0-321EA3E33642}" type="pres">
      <dgm:prSet presAssocID="{671D0746-3BA6-41B0-94CD-DFE0E896A172}" presName="sibTrans" presStyleCnt="0"/>
      <dgm:spPr/>
    </dgm:pt>
    <dgm:pt modelId="{CB637A15-C5EC-48E4-B323-6F07C2B36CF9}" type="pres">
      <dgm:prSet presAssocID="{671BE9F7-4A0E-4589-B720-79465E4F795A}" presName="node" presStyleLbl="node1" presStyleIdx="68" presStyleCnt="70">
        <dgm:presLayoutVars>
          <dgm:bulletEnabled val="1"/>
        </dgm:presLayoutVars>
      </dgm:prSet>
      <dgm:spPr/>
    </dgm:pt>
    <dgm:pt modelId="{07CA3755-3FC5-4032-8247-C1A136435E7E}" type="pres">
      <dgm:prSet presAssocID="{F24E0A2C-6499-4485-B6D1-F10EB9ADFF52}" presName="sibTrans" presStyleCnt="0"/>
      <dgm:spPr/>
    </dgm:pt>
    <dgm:pt modelId="{09D01077-5EED-4403-9B80-C88AA82785D4}" type="pres">
      <dgm:prSet presAssocID="{78036449-3659-416C-99DA-7D8CC978B69B}" presName="node" presStyleLbl="node1" presStyleIdx="69" presStyleCnt="70">
        <dgm:presLayoutVars>
          <dgm:bulletEnabled val="1"/>
        </dgm:presLayoutVars>
      </dgm:prSet>
      <dgm:spPr/>
    </dgm:pt>
  </dgm:ptLst>
  <dgm:cxnLst>
    <dgm:cxn modelId="{CD25D401-FD27-421F-B957-FCEC9C9E10DB}" type="presOf" srcId="{FF5B3E7C-5D58-4A27-A575-00FE613251A5}" destId="{527D6F5F-C6E1-4F03-A1E2-5AC0204646BF}" srcOrd="0" destOrd="0" presId="urn:microsoft.com/office/officeart/2005/8/layout/default"/>
    <dgm:cxn modelId="{38270502-BE43-4CB3-B8D1-8F0EE9DE6649}" srcId="{6E8580AE-E165-4F25-A36B-FA38D31FA44B}" destId="{082D0266-9B43-4958-BB0E-31602CFAB5B0}" srcOrd="10" destOrd="0" parTransId="{250722A4-61F1-4C3E-8EBC-EF616F54FF0D}" sibTransId="{F0ADE4E8-B8C2-46BC-A158-F8B665C44C9A}"/>
    <dgm:cxn modelId="{31FAA702-8B48-4361-9457-701B09FC973D}" type="presOf" srcId="{5C5A79F6-3BA7-480F-B134-DB302E8CE802}" destId="{E857D808-DD8F-4FB0-BDE0-ED444186DA03}" srcOrd="0" destOrd="0" presId="urn:microsoft.com/office/officeart/2005/8/layout/default"/>
    <dgm:cxn modelId="{8A1F8005-5B62-451D-AB75-F25074B4C0D1}" srcId="{6E8580AE-E165-4F25-A36B-FA38D31FA44B}" destId="{975632D8-19A7-43B6-9342-0B3E10E31B1E}" srcOrd="51" destOrd="0" parTransId="{1B22207E-37B2-4D07-AE46-8A3967EBFB00}" sibTransId="{6BBD0A63-7035-42EB-B7E3-425D3837538E}"/>
    <dgm:cxn modelId="{D1A54D07-2954-43E5-BA41-FB2057B84AE8}" srcId="{6E8580AE-E165-4F25-A36B-FA38D31FA44B}" destId="{57FB0B1B-F7B0-4569-AD70-4EEBB78505D8}" srcOrd="64" destOrd="0" parTransId="{07C6EFD9-A1DA-44BE-B04D-98C33B2A9158}" sibTransId="{119B0D16-C9C7-4825-9416-E3945192F1CE}"/>
    <dgm:cxn modelId="{71A56F07-C880-45FD-8138-9AD0E491B407}" type="presOf" srcId="{78036449-3659-416C-99DA-7D8CC978B69B}" destId="{09D01077-5EED-4403-9B80-C88AA82785D4}" srcOrd="0" destOrd="0" presId="urn:microsoft.com/office/officeart/2005/8/layout/default"/>
    <dgm:cxn modelId="{19D1DC08-36CA-4EFB-AAFE-AA42DDAD97A9}" type="presOf" srcId="{2C74EBAB-3ADE-490C-A6BA-3646554124A9}" destId="{E39FA08C-8F04-4847-803E-A985A76077B2}" srcOrd="0" destOrd="0" presId="urn:microsoft.com/office/officeart/2005/8/layout/default"/>
    <dgm:cxn modelId="{3296E309-9811-4D00-A030-6C3B1C99C026}" srcId="{6E8580AE-E165-4F25-A36B-FA38D31FA44B}" destId="{D5513C0D-153B-4C93-8676-B0AD8979C8ED}" srcOrd="40" destOrd="0" parTransId="{3BA7CC48-147C-427B-8120-189C01971D86}" sibTransId="{B4E3ECF4-B2A8-4AF8-B7F2-FE65E509ADC3}"/>
    <dgm:cxn modelId="{F49DAE14-F6D9-40FB-8C52-99DFA862DB65}" srcId="{6E8580AE-E165-4F25-A36B-FA38D31FA44B}" destId="{35D39FD4-0C06-4081-82FB-F6E9BA9AF83A}" srcOrd="3" destOrd="0" parTransId="{D40E5A18-C0D9-4CD7-9D6D-3475ECCF0F45}" sibTransId="{6D59DB65-93E6-4C1A-8518-3B2502942632}"/>
    <dgm:cxn modelId="{4C3BE415-0DB5-44CC-A464-C7912D009C36}" srcId="{6E8580AE-E165-4F25-A36B-FA38D31FA44B}" destId="{36CBB17A-1FFB-4F06-9F1E-C429453C1690}" srcOrd="32" destOrd="0" parTransId="{79E27BF8-3391-4F60-A449-D8D664D97371}" sibTransId="{58EF6E03-C26D-44C6-8977-D249D9490B39}"/>
    <dgm:cxn modelId="{80E5791B-6B9A-48AE-9B10-A83B96349BFC}" type="presOf" srcId="{F3CAE342-9CAC-4892-98B4-EF695D43CC7B}" destId="{04660390-1F6F-4E15-A3BA-C41120C6CA81}" srcOrd="0" destOrd="0" presId="urn:microsoft.com/office/officeart/2005/8/layout/default"/>
    <dgm:cxn modelId="{4D145420-9416-4531-9BEC-037521851DC4}" srcId="{6E8580AE-E165-4F25-A36B-FA38D31FA44B}" destId="{FF5B3E7C-5D58-4A27-A575-00FE613251A5}" srcOrd="50" destOrd="0" parTransId="{7D07C596-F77B-499F-8DF6-BEE476D104BF}" sibTransId="{1E5CA3B4-738B-4F7B-B7DE-A9A6E4B1A608}"/>
    <dgm:cxn modelId="{1C9EDF21-25A7-4969-9C42-A58D20C087DE}" type="presOf" srcId="{9A3FC96D-478F-48EB-8898-56C64B6AEDD2}" destId="{6D9F30BF-2AF8-4A4F-9405-7024E9D9DF88}" srcOrd="0" destOrd="0" presId="urn:microsoft.com/office/officeart/2005/8/layout/default"/>
    <dgm:cxn modelId="{ED9C1023-FDE9-4301-A243-08D0EE22EE6D}" type="presOf" srcId="{5DA8C615-38DB-40B5-9445-1D5AE0056707}" destId="{738E53BC-B4B2-4740-9C57-0B897AB4D3FA}" srcOrd="0" destOrd="0" presId="urn:microsoft.com/office/officeart/2005/8/layout/default"/>
    <dgm:cxn modelId="{B2464325-74BF-43F3-B4A0-4AA40BF38042}" srcId="{6E8580AE-E165-4F25-A36B-FA38D31FA44B}" destId="{0CA4F111-AFF4-4B94-B672-3902EC78934E}" srcOrd="18" destOrd="0" parTransId="{496567E8-BBC5-4C4F-A6D8-05D7E61682D4}" sibTransId="{5F7B2889-DBC1-4323-8340-A709605AAE1E}"/>
    <dgm:cxn modelId="{705C9325-A40E-40F3-A366-DDDAD1C6E3CC}" srcId="{6E8580AE-E165-4F25-A36B-FA38D31FA44B}" destId="{8EDBA3CC-4E61-4A5E-B5ED-D210B28C2F30}" srcOrd="62" destOrd="0" parTransId="{304FE0ED-BD4D-4BAC-A307-C43473ADE106}" sibTransId="{98753120-D6C9-43B4-ADCE-F1535FFE68A5}"/>
    <dgm:cxn modelId="{22235F29-1214-43D6-B7D9-AB89499F932F}" type="presOf" srcId="{FFC783FF-AAE0-47BB-B868-CE1BC5526685}" destId="{C6E26300-686D-4EDC-B105-02AE7D59ACD5}" srcOrd="0" destOrd="0" presId="urn:microsoft.com/office/officeart/2005/8/layout/default"/>
    <dgm:cxn modelId="{1D1E9A2A-0479-42FE-A804-F0B6F0A238EF}" type="presOf" srcId="{082D0266-9B43-4958-BB0E-31602CFAB5B0}" destId="{B11170F2-9A50-423B-98B7-A28DBBCAA2AC}" srcOrd="0" destOrd="0" presId="urn:microsoft.com/office/officeart/2005/8/layout/default"/>
    <dgm:cxn modelId="{7543FC2C-A528-42B7-8CDE-F116DD3955C0}" type="presOf" srcId="{9A283E5E-81FB-4A49-AC4E-B210CC2AFD2A}" destId="{2B1D77B0-0EB7-4DD1-BD66-4727A0B01104}" srcOrd="0" destOrd="0" presId="urn:microsoft.com/office/officeart/2005/8/layout/default"/>
    <dgm:cxn modelId="{117ED92D-74E6-4555-829E-CD9261DE713A}" type="presOf" srcId="{00F18BA4-AEDE-4583-B87F-1CFF0C1963BE}" destId="{4F6CD892-6851-4C7C-A75C-33622E98FAF1}" srcOrd="0" destOrd="0" presId="urn:microsoft.com/office/officeart/2005/8/layout/default"/>
    <dgm:cxn modelId="{239FA82F-2592-4A8C-92E2-423F4F8B1240}" type="presOf" srcId="{FA4C2BC6-789C-435D-A537-890F36C6198D}" destId="{FA9614EF-EB5B-4DEB-9FDC-9AA50130DC4A}" srcOrd="0" destOrd="0" presId="urn:microsoft.com/office/officeart/2005/8/layout/default"/>
    <dgm:cxn modelId="{C3D0D430-8AAC-48A4-96F3-9E9FD3A96B9C}" type="presOf" srcId="{14C10A37-EB69-4853-A0E1-2D1AE5E9B4D4}" destId="{E4A88F59-2DE7-4632-9B5D-1A06F43D2536}" srcOrd="0" destOrd="0" presId="urn:microsoft.com/office/officeart/2005/8/layout/default"/>
    <dgm:cxn modelId="{0E131537-4D21-453E-A406-B6D79666D14C}" srcId="{6E8580AE-E165-4F25-A36B-FA38D31FA44B}" destId="{5634D7D5-6891-4EC8-9A4B-9EF18254344C}" srcOrd="65" destOrd="0" parTransId="{35485650-4088-464D-9A85-54E5EB526A55}" sibTransId="{A44EF8B2-0892-4C1A-96BC-3E348242FB85}"/>
    <dgm:cxn modelId="{FD3A513A-301C-42CC-87A8-B545E9828DC0}" srcId="{6E8580AE-E165-4F25-A36B-FA38D31FA44B}" destId="{E613F751-AA7B-4426-A4EF-DCE649030A27}" srcOrd="23" destOrd="0" parTransId="{1B92BFD7-EBF6-4ED9-BD05-2F82A2F31AEB}" sibTransId="{296867FA-54C8-4BA9-B9D0-4DD5DBA187D3}"/>
    <dgm:cxn modelId="{D3A8913C-6BC5-4E51-B679-76E36ADF68EF}" type="presOf" srcId="{46C1568A-F4B3-439A-8467-1924785A3CD9}" destId="{768ED1B1-620E-4ED9-A85B-37AC2578EBAE}" srcOrd="0" destOrd="0" presId="urn:microsoft.com/office/officeart/2005/8/layout/default"/>
    <dgm:cxn modelId="{2457193D-9B32-4108-8600-08124BA8A2D5}" srcId="{6E8580AE-E165-4F25-A36B-FA38D31FA44B}" destId="{7D9A65D9-9CF3-4DFE-AAEE-185EBBCFC798}" srcOrd="56" destOrd="0" parTransId="{4CDF98C0-7579-498C-B78E-43F0A1223E1E}" sibTransId="{36C36B1E-78BF-49FF-80CC-11B554744EE2}"/>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39" destOrd="0" parTransId="{867C4325-933D-4E2D-B4B6-7A8F57E143D1}" sibTransId="{8831AD53-430F-4F5A-8889-D05B6459D09A}"/>
    <dgm:cxn modelId="{F3248540-226A-4B64-B529-CCF73E9F9B54}" type="presOf" srcId="{17B2DFAF-B16D-4A10-9D0B-573E9EBAC874}" destId="{2E10A710-F956-4BB4-BEC0-C92857D82D04}" srcOrd="0" destOrd="0" presId="urn:microsoft.com/office/officeart/2005/8/layout/default"/>
    <dgm:cxn modelId="{43B62541-23C4-4209-9482-137360202BE9}" srcId="{6E8580AE-E165-4F25-A36B-FA38D31FA44B}" destId="{14C10A37-EB69-4853-A0E1-2D1AE5E9B4D4}" srcOrd="58" destOrd="0" parTransId="{25134D3A-15B8-471E-9621-A7CE4A72E8C9}" sibTransId="{28F485E2-FA44-4BCD-8A79-004DC458194B}"/>
    <dgm:cxn modelId="{9FCCC642-61FE-40FF-AC02-0FB47D450358}" srcId="{6E8580AE-E165-4F25-A36B-FA38D31FA44B}" destId="{40E22AEC-A5FE-48AD-AD24-08AFAAAA16E3}" srcOrd="36" destOrd="0" parTransId="{89E1A94C-C7BD-4733-88DB-6BC2CA41ABD9}" sibTransId="{F2C3BB74-8AC7-4B31-9835-FD932582653A}"/>
    <dgm:cxn modelId="{C692F444-4A72-4511-BFDF-5A0A051208AF}" type="presOf" srcId="{C9E2024B-6F77-4688-A4EA-F05F96549450}" destId="{90CB0ED9-63EF-4F6F-828D-A3B09D30E63B}" srcOrd="0" destOrd="0" presId="urn:microsoft.com/office/officeart/2005/8/layout/default"/>
    <dgm:cxn modelId="{1DC29249-8EB9-4E4D-B97B-DAF703AD58E5}" type="presOf" srcId="{4803BD4C-7615-4E56-AD48-C8B64DBB3A16}" destId="{403A81FB-5102-4E47-B294-8362DE9FDBA9}" srcOrd="0" destOrd="0" presId="urn:microsoft.com/office/officeart/2005/8/layout/default"/>
    <dgm:cxn modelId="{6F65FA4A-15F0-468B-AD6B-7504A4742B09}" type="presOf" srcId="{B2C56C01-FC25-40F6-8779-BB8578F5C2A5}" destId="{B8FB8041-9B5C-4583-B7F2-072C8E2578EF}" srcOrd="0" destOrd="0" presId="urn:microsoft.com/office/officeart/2005/8/layout/default"/>
    <dgm:cxn modelId="{5CC6FD4B-91D5-4296-9655-BC81677A140E}" type="presOf" srcId="{85E62383-C2F6-4373-A996-0C959A69E1AE}" destId="{4A09B1E8-F4F7-4953-B4BD-684614482B17}" srcOrd="0" destOrd="0" presId="urn:microsoft.com/office/officeart/2005/8/layout/default"/>
    <dgm:cxn modelId="{116E914C-FAAD-48F1-857E-70636134466E}" srcId="{6E8580AE-E165-4F25-A36B-FA38D31FA44B}" destId="{B83B9082-6B10-44D7-A84D-D00DA3842851}" srcOrd="48" destOrd="0" parTransId="{E8697FD5-AECE-44BA-8799-13937C929010}" sibTransId="{E4427F14-4A80-423D-94CE-FE1CC43C4F08}"/>
    <dgm:cxn modelId="{0774A64C-668D-43F2-9CC1-FB933BD0D341}" type="presOf" srcId="{7D9A65D9-9CF3-4DFE-AAEE-185EBBCFC798}" destId="{578EF391-1438-42DA-8C7C-9964979863CB}" srcOrd="0" destOrd="0" presId="urn:microsoft.com/office/officeart/2005/8/layout/default"/>
    <dgm:cxn modelId="{7E6A184F-41B5-4930-8A19-D08C5F675FAE}" srcId="{6E8580AE-E165-4F25-A36B-FA38D31FA44B}" destId="{62839F1F-2A4F-4D89-827A-D089F5E758B3}" srcOrd="60" destOrd="0" parTransId="{ED10A209-8995-442A-BED3-C15F5CAAC067}" sibTransId="{AD83CB0D-B662-4FCE-BB64-073C04BF079F}"/>
    <dgm:cxn modelId="{AA287F50-2BA7-4EB4-ACB1-9CC2B583791C}" srcId="{6E8580AE-E165-4F25-A36B-FA38D31FA44B}" destId="{671BE9F7-4A0E-4589-B720-79465E4F795A}" srcOrd="68" destOrd="0" parTransId="{42DB36E1-5424-4A1C-8CDA-A161DF3F3FA3}" sibTransId="{F24E0A2C-6499-4485-B6D1-F10EB9ADFF52}"/>
    <dgm:cxn modelId="{2EB2FE52-0293-49C5-9029-0426452B1CE7}" type="presOf" srcId="{020CEE43-317D-44E0-8453-73844EB5EA96}" destId="{D1969169-F9B2-49CE-A679-8F16EA8DBE2A}" srcOrd="0" destOrd="0" presId="urn:microsoft.com/office/officeart/2005/8/layout/default"/>
    <dgm:cxn modelId="{7B552E53-F0B5-4651-BDB6-0491FA71696E}" type="presOf" srcId="{AD80C871-9479-4BFE-9B9A-0E61DEE0D50C}" destId="{BAC14D23-EC3E-4D27-9119-0F7040F92BC2}" srcOrd="0" destOrd="0" presId="urn:microsoft.com/office/officeart/2005/8/layout/default"/>
    <dgm:cxn modelId="{D37D8753-659B-4D10-B831-A39D3182894C}" type="presOf" srcId="{C16F6E68-C32A-4431-B9C0-77E57B57A6E1}" destId="{52F17298-644C-4330-B56E-F7E56C04E2E3}" srcOrd="0" destOrd="0" presId="urn:microsoft.com/office/officeart/2005/8/layout/default"/>
    <dgm:cxn modelId="{015B1455-3E61-43F6-BF31-5407ED932060}" type="presOf" srcId="{BEBDF31F-DFE2-4245-BB5D-053B8B07D32A}" destId="{2FE08B55-1C3E-48E1-949D-B7C4F33AA933}" srcOrd="0" destOrd="0" presId="urn:microsoft.com/office/officeart/2005/8/layout/default"/>
    <dgm:cxn modelId="{9390A555-99B4-4286-BE3C-5F2822B988D5}" type="presOf" srcId="{2CAC919D-2AC9-4858-A142-BBEC92861271}" destId="{FB4AD733-A329-420C-8FB6-947234A3DF38}" srcOrd="0" destOrd="0" presId="urn:microsoft.com/office/officeart/2005/8/layout/default"/>
    <dgm:cxn modelId="{14F81F56-831A-47F2-B5AB-B6346A06C4A1}" type="presOf" srcId="{40E22AEC-A5FE-48AD-AD24-08AFAAAA16E3}" destId="{CFEF60EA-9362-443A-8FB0-B923DCF95379}" srcOrd="0" destOrd="0" presId="urn:microsoft.com/office/officeart/2005/8/layout/default"/>
    <dgm:cxn modelId="{BF423057-8B99-43EF-88FF-E404C41EC6D9}" type="presOf" srcId="{BE6CA0EE-FCE6-4E22-B757-E3EF1F2B36E9}" destId="{21996FE5-9303-478E-B8D4-9259ABF8EDAE}" srcOrd="0" destOrd="0" presId="urn:microsoft.com/office/officeart/2005/8/layout/default"/>
    <dgm:cxn modelId="{8C4C6057-B379-42C3-9EB8-33210609388E}" srcId="{6E8580AE-E165-4F25-A36B-FA38D31FA44B}" destId="{17B2DFAF-B16D-4A10-9D0B-573E9EBAC874}" srcOrd="30" destOrd="0" parTransId="{B831A491-816A-4D17-B3B3-0DC5FF5522D4}" sibTransId="{2856EF0F-D221-4657-94D0-652606B4EC51}"/>
    <dgm:cxn modelId="{F5F9A657-83A6-4891-BCF9-BA3892C3D6C9}" srcId="{6E8580AE-E165-4F25-A36B-FA38D31FA44B}" destId="{3C5CB645-0504-4740-B7BE-B4E676E24224}" srcOrd="7" destOrd="0" parTransId="{74CE469F-3980-4B51-AF2C-237C5338EC73}" sibTransId="{8A74DDDC-AA5D-485F-BF55-D62E68BC0106}"/>
    <dgm:cxn modelId="{BCEF7758-9C4E-49B0-AD26-6EE294279FF5}" srcId="{6E8580AE-E165-4F25-A36B-FA38D31FA44B}" destId="{C9DCADAC-16E3-4670-AE44-4203628257BA}" srcOrd="5" destOrd="0" parTransId="{A3F9924D-2C37-4C90-AC1C-B72C36C59826}" sibTransId="{D58CF003-1E00-48BB-9658-55666B279B00}"/>
    <dgm:cxn modelId="{41713659-46B6-4D78-ACBB-940C52DCCA18}" type="presOf" srcId="{9AD68664-CCE1-48EF-9FA3-1AD99F5D1F69}" destId="{226C61D6-133E-4CD2-ADAC-A992243958F1}" srcOrd="0" destOrd="0" presId="urn:microsoft.com/office/officeart/2005/8/layout/default"/>
    <dgm:cxn modelId="{E64ECA5B-A989-43A8-97ED-23A1407DAE6C}" srcId="{6E8580AE-E165-4F25-A36B-FA38D31FA44B}" destId="{FFC783FF-AAE0-47BB-B868-CE1BC5526685}" srcOrd="59" destOrd="0" parTransId="{D1625E3B-A691-42E3-995C-A1FAB6BAAB40}" sibTransId="{9D4C3F0C-2E8B-4A06-A3FF-B6C0E97AD9C5}"/>
    <dgm:cxn modelId="{CA1B3E5C-98B0-456E-89C5-3597803BCA8E}" type="presOf" srcId="{922AC557-565E-4DB5-8749-0AD586991661}" destId="{4308FFBF-619D-484B-A2C5-7B5FBD5802E5}" srcOrd="0" destOrd="0" presId="urn:microsoft.com/office/officeart/2005/8/layout/default"/>
    <dgm:cxn modelId="{4941125D-AC2D-4955-8A93-DCE4CEF2284E}" srcId="{6E8580AE-E165-4F25-A36B-FA38D31FA44B}" destId="{D739CDEA-EB21-4F0B-9E8B-93243F68954F}" srcOrd="35" destOrd="0" parTransId="{D6C37E98-1733-4421-9FB5-B22A69C95E94}" sibTransId="{363434DE-DDBE-4CB7-9DD8-504D4C4164D1}"/>
    <dgm:cxn modelId="{9E7C1B5D-75FD-433D-89D5-DE1AC4F1F7CB}" srcId="{6E8580AE-E165-4F25-A36B-FA38D31FA44B}" destId="{B2AEB964-AE9D-40F8-BF72-B2A59F90994D}" srcOrd="31" destOrd="0" parTransId="{9D008715-2DDC-4A0C-8D5B-FD40105006CA}" sibTransId="{5286B03A-B692-4A65-86CC-C8AA1487AFF4}"/>
    <dgm:cxn modelId="{09FD2B63-B8B9-46ED-8522-7EA2DBE0A670}" type="presOf" srcId="{B02DF036-0642-4A44-A9E4-78AECA259025}" destId="{5D25242B-4349-4FB7-AAC9-B5E41858AFBB}" srcOrd="0" destOrd="0" presId="urn:microsoft.com/office/officeart/2005/8/layout/default"/>
    <dgm:cxn modelId="{0F068564-0370-405E-AED8-05FBE55097AA}" type="presOf" srcId="{CDBC6D1A-BD3E-439F-9EE2-32011CF8E004}" destId="{9504D515-87BF-4517-8F45-1EDB2B33F4B1}" srcOrd="0" destOrd="0" presId="urn:microsoft.com/office/officeart/2005/8/layout/default"/>
    <dgm:cxn modelId="{57BFB368-82AA-403A-ADF2-9746E231938C}" srcId="{6E8580AE-E165-4F25-A36B-FA38D31FA44B}" destId="{6DBC3CFB-DD88-43B1-9FBB-A1770CFC1780}" srcOrd="57" destOrd="0" parTransId="{F73EA06E-0842-4F9F-A29B-9573805A3EEC}" sibTransId="{B0CE3A28-F53D-474B-B7FE-377AA34C25DE}"/>
    <dgm:cxn modelId="{9C71D06D-FE50-49F9-9B61-D54E91F6479E}" srcId="{6E8580AE-E165-4F25-A36B-FA38D31FA44B}" destId="{FC0499D9-6D38-4CE5-A523-8DCDA5AB2BD2}" srcOrd="66" destOrd="0" parTransId="{95296489-1E8C-4825-AE51-7F19749732AA}" sibTransId="{44540E21-2C40-40D4-AD65-710F24DA5A43}"/>
    <dgm:cxn modelId="{5DA4676E-8412-4FD9-B50A-EB09E269550D}" srcId="{6E8580AE-E165-4F25-A36B-FA38D31FA44B}" destId="{4803BD4C-7615-4E56-AD48-C8B64DBB3A16}" srcOrd="54" destOrd="0" parTransId="{77676868-1A37-4BBE-9518-2031B13D059C}" sibTransId="{D655EC7E-F5E8-42E3-A826-DE5FF8EDCB93}"/>
    <dgm:cxn modelId="{310DB46E-04B2-4C11-B683-B0BBF647B6D4}" srcId="{6E8580AE-E165-4F25-A36B-FA38D31FA44B}" destId="{5133ABF2-A2C0-491D-9C6E-B65AB7ED4F8C}" srcOrd="14" destOrd="0" parTransId="{4AB6827F-925A-46E2-9A5D-0D07D99C0DEE}" sibTransId="{2BEEA19F-B162-4611-9531-9064399B86D9}"/>
    <dgm:cxn modelId="{DCAEE66F-394A-431E-B542-82366AA34DD9}" type="presOf" srcId="{3905686D-095B-4668-9159-8C02FF5FCA48}" destId="{D95507C2-94AB-4734-BAF7-8227B2AFD2A8}" srcOrd="0" destOrd="0" presId="urn:microsoft.com/office/officeart/2005/8/layout/default"/>
    <dgm:cxn modelId="{288F8470-D118-477D-B49C-3759C110E06A}" srcId="{6E8580AE-E165-4F25-A36B-FA38D31FA44B}" destId="{76D99B7C-40E6-4183-885C-36D7E4093273}" srcOrd="37" destOrd="0" parTransId="{DCB82E55-022B-4F69-B86D-1E08BAF3FE7A}" sibTransId="{9C1E6412-957E-4037-8C22-A60E0D582CB1}"/>
    <dgm:cxn modelId="{C62BD270-C04A-4F61-A91B-E7C858B477D0}" type="presOf" srcId="{57FB0B1B-F7B0-4569-AD70-4EEBB78505D8}" destId="{3FE3ACB3-2D81-4BE7-BEE6-849D65285799}" srcOrd="0" destOrd="0" presId="urn:microsoft.com/office/officeart/2005/8/layout/default"/>
    <dgm:cxn modelId="{B912D970-DE87-406D-9F09-3EF6B354F9E6}" srcId="{6E8580AE-E165-4F25-A36B-FA38D31FA44B}" destId="{FA4C2BC6-789C-435D-A537-890F36C6198D}" srcOrd="33" destOrd="0" parTransId="{CCD9EE57-CDB0-4A6F-AF3C-4E0A3A360369}" sibTransId="{CB0E749E-3934-473A-A6D3-20D6D95D3202}"/>
    <dgm:cxn modelId="{4BFDB172-DA10-4F1E-90B4-BF6F4155F1E8}" srcId="{6E8580AE-E165-4F25-A36B-FA38D31FA44B}" destId="{922AC557-565E-4DB5-8749-0AD586991661}" srcOrd="25" destOrd="0" parTransId="{242B66FF-437D-4D71-9A2E-2990FC57E9A0}" sibTransId="{CDD7D915-A8E4-4C3B-B886-5288BF2004EB}"/>
    <dgm:cxn modelId="{57DEA873-21FB-4A7D-B4F6-8668847CC451}" type="presOf" srcId="{3C6B21CA-3B4D-4C70-B1C1-3987538CE3B2}" destId="{20498EEC-D12B-46DA-A88D-D7DB1D97C899}" srcOrd="0" destOrd="0" presId="urn:microsoft.com/office/officeart/2005/8/layout/default"/>
    <dgm:cxn modelId="{DB023E74-84E1-4C09-83E2-168A0110752D}" type="presOf" srcId="{3C5CB645-0504-4740-B7BE-B4E676E24224}" destId="{E95460B9-805F-4DB1-8075-1E44BC53110F}" srcOrd="0" destOrd="0" presId="urn:microsoft.com/office/officeart/2005/8/layout/default"/>
    <dgm:cxn modelId="{15B3C974-D6CD-4155-8240-C0114AEA5D2E}" type="presOf" srcId="{C9DCADAC-16E3-4670-AE44-4203628257BA}" destId="{D0265832-2002-49A4-B24F-C826BBE7CD41}" srcOrd="0" destOrd="0" presId="urn:microsoft.com/office/officeart/2005/8/layout/default"/>
    <dgm:cxn modelId="{C31CF774-6181-410D-A09A-BBAB52E2AF1E}" type="presOf" srcId="{6B504477-A0A4-4E10-8773-C4830FEDC86E}" destId="{1F238430-D58B-40C6-BB37-2C3E5849C40B}" srcOrd="0" destOrd="0" presId="urn:microsoft.com/office/officeart/2005/8/layout/default"/>
    <dgm:cxn modelId="{DCF68878-8446-4EB4-BF17-41E8DB69426B}" srcId="{6E8580AE-E165-4F25-A36B-FA38D31FA44B}" destId="{9A3FC96D-478F-48EB-8898-56C64B6AEDD2}" srcOrd="55" destOrd="0" parTransId="{96F39BB7-D709-4844-B05D-94FBD566BB32}" sibTransId="{34AB054B-5F12-42CE-B794-EE4BDACBD7AB}"/>
    <dgm:cxn modelId="{EF108679-F3CA-4338-A372-324C5926489F}" type="presOf" srcId="{5133ABF2-A2C0-491D-9C6E-B65AB7ED4F8C}" destId="{9E9777C7-B42F-4036-A534-333E7C36A482}" srcOrd="0" destOrd="0" presId="urn:microsoft.com/office/officeart/2005/8/layout/default"/>
    <dgm:cxn modelId="{7576437B-6BFC-4FBE-9068-C1043BED54A5}" type="presOf" srcId="{975632D8-19A7-43B6-9342-0B3E10E31B1E}" destId="{33E222AE-323D-48B6-B67D-70B375CD07BA}" srcOrd="0" destOrd="0" presId="urn:microsoft.com/office/officeart/2005/8/layout/default"/>
    <dgm:cxn modelId="{B10E797D-CE7C-4430-A43D-EA5EC195C044}" srcId="{6E8580AE-E165-4F25-A36B-FA38D31FA44B}" destId="{5C5A79F6-3BA7-480F-B134-DB302E8CE802}" srcOrd="9" destOrd="0" parTransId="{719B657D-E028-45D9-ADF5-2CE27F7440FB}" sibTransId="{088636FB-45FA-4F73-832A-99A08B0479A8}"/>
    <dgm:cxn modelId="{C6024B80-FAEE-417F-AE54-01B755ACE2D3}" type="presOf" srcId="{67195ECB-7FD0-4104-96C2-8781EB673704}" destId="{7BE9C1ED-F9FA-4AF2-8A38-AD58AEEC2837}" srcOrd="0" destOrd="0" presId="urn:microsoft.com/office/officeart/2005/8/layout/default"/>
    <dgm:cxn modelId="{E9515A82-41B0-4E9E-B38D-E121B8D1015A}" type="presOf" srcId="{8C4223E5-9326-4839-96FC-62501E1AAC73}" destId="{DAC0B4A1-B345-4DDF-A5B9-03EB5EF8A696}" srcOrd="0" destOrd="0" presId="urn:microsoft.com/office/officeart/2005/8/layout/default"/>
    <dgm:cxn modelId="{26936083-4920-4950-ACF0-1DA933913426}" srcId="{6E8580AE-E165-4F25-A36B-FA38D31FA44B}" destId="{C62B21AC-58CB-415A-8C57-9455AE0B8C68}" srcOrd="53" destOrd="0" parTransId="{E6E45E55-67BB-4BCA-9B20-80575BB5D76E}" sibTransId="{FB3D6F89-C6C8-4052-876E-C943034B2DAD}"/>
    <dgm:cxn modelId="{6AFF4384-9D82-4231-8A54-4B81EBE04C43}" type="presOf" srcId="{62839F1F-2A4F-4D89-827A-D089F5E758B3}" destId="{A98EC4C9-0187-4586-A962-2600099AC0D7}" srcOrd="0" destOrd="0" presId="urn:microsoft.com/office/officeart/2005/8/layout/default"/>
    <dgm:cxn modelId="{3D692786-5222-4C38-B1E8-E346A5282BF7}" type="presOf" srcId="{5B3044D3-B89C-4050-A316-44B6957514E2}" destId="{34939C68-520A-469B-A989-F515FF673DF0}" srcOrd="0" destOrd="0" presId="urn:microsoft.com/office/officeart/2005/8/layout/default"/>
    <dgm:cxn modelId="{60BA0087-F1B3-4FA6-84BB-FA4D1279E374}" srcId="{6E8580AE-E165-4F25-A36B-FA38D31FA44B}" destId="{78A997BC-B0FD-4C2B-A687-6EC00ACE7D26}" srcOrd="0" destOrd="0" parTransId="{BB789232-E3B0-463E-9FB1-973C3105B2A0}" sibTransId="{33134F14-DC25-4CB1-A227-B230A8EA1243}"/>
    <dgm:cxn modelId="{92275088-4024-4134-90F8-3CA5C42D1DF6}" srcId="{6E8580AE-E165-4F25-A36B-FA38D31FA44B}" destId="{46C1568A-F4B3-439A-8467-1924785A3CD9}" srcOrd="52" destOrd="0" parTransId="{6FE08A87-5505-42B7-9E6B-1C282061EE56}" sibTransId="{B967A3C7-E11D-436F-BA22-9AA30612CFCE}"/>
    <dgm:cxn modelId="{7402C18B-9A42-43C3-BC94-BB30F9F2DE58}" srcId="{6E8580AE-E165-4F25-A36B-FA38D31FA44B}" destId="{00F18BA4-AEDE-4583-B87F-1CFF0C1963BE}" srcOrd="8" destOrd="0" parTransId="{741D84DD-A496-430C-B819-D97EF57117A9}" sibTransId="{220AC6AF-F2BC-4DFE-A355-B83DCB28A0A6}"/>
    <dgm:cxn modelId="{C5F54C8C-A52D-4A29-9849-BE3A66CAA9FF}" srcId="{6E8580AE-E165-4F25-A36B-FA38D31FA44B}" destId="{AD80C871-9479-4BFE-9B9A-0E61DEE0D50C}" srcOrd="1" destOrd="0" parTransId="{593F7D68-60C8-42D8-8FBE-D61B73E09B65}" sibTransId="{AB9F0FD6-07B1-475D-B4E2-9878B459C8BB}"/>
    <dgm:cxn modelId="{16EC688E-F38D-46C7-AA4E-23F79E0BEF5B}" type="presOf" srcId="{0CA4F111-AFF4-4B94-B672-3902EC78934E}" destId="{F021F536-9D7F-4947-AEEC-062A2B5D86C3}" srcOrd="0" destOrd="0" presId="urn:microsoft.com/office/officeart/2005/8/layout/default"/>
    <dgm:cxn modelId="{63D7908F-0A91-4787-85AF-5E602C82F06A}" type="presOf" srcId="{C5771B4A-D290-4DC2-9C26-B59766806E17}" destId="{9899F519-A68E-4A8C-8302-CC1D1DD6AB1E}" srcOrd="0" destOrd="0" presId="urn:microsoft.com/office/officeart/2005/8/layout/default"/>
    <dgm:cxn modelId="{719AFD92-5D07-4767-8E5C-C9AB6A66EC4E}" srcId="{6E8580AE-E165-4F25-A36B-FA38D31FA44B}" destId="{95FF326C-2A1B-41AD-A13B-B89CABA93DE9}" srcOrd="27" destOrd="0" parTransId="{6161FA5E-6235-48F5-9607-A2B65BA67B4E}" sibTransId="{F73221CA-3EBD-4A59-B400-90D608857E5E}"/>
    <dgm:cxn modelId="{F59C8E93-58C8-4285-942B-AC3075DCB22A}" srcId="{6E8580AE-E165-4F25-A36B-FA38D31FA44B}" destId="{F3CAE342-9CAC-4892-98B4-EF695D43CC7B}" srcOrd="4" destOrd="0" parTransId="{846B8B3F-6B92-4AC8-85F6-49F94AC75C7B}" sibTransId="{738B744A-4289-4641-8F9E-1AD519745116}"/>
    <dgm:cxn modelId="{270A7297-D768-448C-946E-583F55D13C46}" srcId="{6E8580AE-E165-4F25-A36B-FA38D31FA44B}" destId="{B02DF036-0642-4A44-A9E4-78AECA259025}" srcOrd="21" destOrd="0" parTransId="{C971F310-53AC-414C-8DA5-EEEFC78709F7}" sibTransId="{D4540305-033C-4F13-90FD-F799DE8F9156}"/>
    <dgm:cxn modelId="{F2CF2099-F503-4C95-A4E1-57119ABAD0D4}" srcId="{6E8580AE-E165-4F25-A36B-FA38D31FA44B}" destId="{67195ECB-7FD0-4104-96C2-8781EB673704}" srcOrd="6" destOrd="0" parTransId="{D9FA1001-711F-4D1B-A351-9C377BE764E8}" sibTransId="{12A1CCA6-4F29-469E-A501-FF8FA8AC5E6B}"/>
    <dgm:cxn modelId="{9CF0BA9E-E3ED-4733-9AEA-17DB4DA69AB9}" type="presOf" srcId="{B83B9082-6B10-44D7-A84D-D00DA3842851}" destId="{CF0E64E4-84A6-47A4-8045-0D0A29961723}" srcOrd="0" destOrd="0" presId="urn:microsoft.com/office/officeart/2005/8/layout/default"/>
    <dgm:cxn modelId="{88E2459F-4D9B-4EC5-9ACA-D78E03007600}" type="presOf" srcId="{478D3228-6C64-4678-B16A-5612B6F5734A}" destId="{CC785639-6B40-491D-A677-3465100F3D57}" srcOrd="0" destOrd="0" presId="urn:microsoft.com/office/officeart/2005/8/layout/default"/>
    <dgm:cxn modelId="{98A323A0-CCD5-4B81-8DA9-0ABAA45BDF66}" srcId="{6E8580AE-E165-4F25-A36B-FA38D31FA44B}" destId="{85E62383-C2F6-4373-A996-0C959A69E1AE}" srcOrd="49" destOrd="0" parTransId="{3ED596D9-6437-4373-A6C9-0C5657FA7549}" sibTransId="{FF6E180D-3146-4158-A5DF-FB0215843ADA}"/>
    <dgm:cxn modelId="{A85B90A2-AFE1-4402-A9EF-D4D8C000879A}" srcId="{6E8580AE-E165-4F25-A36B-FA38D31FA44B}" destId="{C16F6E68-C32A-4431-B9C0-77E57B57A6E1}" srcOrd="47" destOrd="0" parTransId="{9F780C9E-B9CD-40B2-B992-B7245FD19F74}" sibTransId="{71FFA740-6DE1-4035-AA90-B794B1B4FE20}"/>
    <dgm:cxn modelId="{C8223BA3-D99E-45AB-AF3F-B40CE0E80447}" type="presOf" srcId="{1BC9AACD-B2CB-4A24-BD79-9DD49B1EDC13}" destId="{2194D030-96BD-4E5B-8CE7-714CC8EE50C0}" srcOrd="0" destOrd="0" presId="urn:microsoft.com/office/officeart/2005/8/layout/default"/>
    <dgm:cxn modelId="{6BAAAAA3-4509-44F2-AAA2-75CADF59DE44}" type="presOf" srcId="{36CBB17A-1FFB-4F06-9F1E-C429453C1690}" destId="{C775B822-113A-4680-9271-194958227B49}" srcOrd="0" destOrd="0" presId="urn:microsoft.com/office/officeart/2005/8/layout/default"/>
    <dgm:cxn modelId="{FEDDDAA3-0CF8-4E57-9073-130C8E515A95}" srcId="{6E8580AE-E165-4F25-A36B-FA38D31FA44B}" destId="{81FAE441-B25A-49CD-A5D4-1CB47F3B1EE7}" srcOrd="28" destOrd="0" parTransId="{3601B499-241C-44E6-9AE6-C54498907BAE}" sibTransId="{74400870-5CF7-474D-AA7F-586C02F7B0A5}"/>
    <dgm:cxn modelId="{76D450A5-FF61-409C-A44A-444FD805C2FC}" type="presOf" srcId="{D739CDEA-EB21-4F0B-9E8B-93243F68954F}" destId="{A2626D42-2FE1-456E-AB12-0D43DEAFE7FD}" srcOrd="0" destOrd="0" presId="urn:microsoft.com/office/officeart/2005/8/layout/default"/>
    <dgm:cxn modelId="{2DC4FFA5-C6FC-481B-A4D3-6A72A1B27555}" type="presOf" srcId="{76D99B7C-40E6-4183-885C-36D7E4093273}" destId="{6BA9131F-DF2D-4385-B6D8-8438C22EE201}" srcOrd="0" destOrd="0" presId="urn:microsoft.com/office/officeart/2005/8/layout/default"/>
    <dgm:cxn modelId="{309D67A6-0F20-44BB-9B47-722E470018F6}" type="presOf" srcId="{7425CACA-D5B0-4977-B431-85245D3937B8}" destId="{B5EE1AEB-C1BD-4DE8-A906-0A633C634EA1}" srcOrd="0" destOrd="0" presId="urn:microsoft.com/office/officeart/2005/8/layout/default"/>
    <dgm:cxn modelId="{5B046EA8-28A3-4CB2-B8E0-3C67ABEBE947}" srcId="{6E8580AE-E165-4F25-A36B-FA38D31FA44B}" destId="{6B504477-A0A4-4E10-8773-C4830FEDC86E}" srcOrd="13" destOrd="0" parTransId="{547B4ED4-C029-4A01-8DDE-33D59C27C418}" sibTransId="{11772780-24C2-408D-B10A-122975AA211A}"/>
    <dgm:cxn modelId="{1C93B4A9-8C11-4259-AFF5-CCCBE6DAEE0E}" srcId="{6E8580AE-E165-4F25-A36B-FA38D31FA44B}" destId="{F121B56F-D1C5-4481-90EB-5FA35AF4BD21}" srcOrd="19" destOrd="0" parTransId="{085EA722-E175-4453-8D3B-A5DF630A2231}" sibTransId="{915B65F9-FC56-468A-ABC2-CE507C33B5DE}"/>
    <dgm:cxn modelId="{27E08FAD-D5EF-4EF0-B7A4-AAD0E3F070F5}" type="presOf" srcId="{5634D7D5-6891-4EC8-9A4B-9EF18254344C}" destId="{E21BE902-8239-49DC-BB54-FE2FC920F8FB}" srcOrd="0" destOrd="0" presId="urn:microsoft.com/office/officeart/2005/8/layout/default"/>
    <dgm:cxn modelId="{1BB9D9AD-45A5-4AAD-BB3F-7719D7BE5158}" type="presOf" srcId="{D1ABEE45-AD7A-4713-BB39-253542F7D75A}" destId="{D70F901B-9B00-408F-B15A-8963D88D77EC}" srcOrd="0" destOrd="0" presId="urn:microsoft.com/office/officeart/2005/8/layout/default"/>
    <dgm:cxn modelId="{0DDFC4AF-1753-49D3-851F-1EC966B8228D}" type="presOf" srcId="{C62B21AC-58CB-415A-8C57-9455AE0B8C68}" destId="{6CBD385A-459A-4F51-8A96-4CAAE9BA3166}" srcOrd="0" destOrd="0" presId="urn:microsoft.com/office/officeart/2005/8/layout/default"/>
    <dgm:cxn modelId="{9D4ED7AF-7600-4325-9B6F-3054333BD234}" type="presOf" srcId="{81FAE441-B25A-49CD-A5D4-1CB47F3B1EE7}" destId="{94242A4F-C1CA-4466-BE8C-6A3D5FB53E37}" srcOrd="0" destOrd="0" presId="urn:microsoft.com/office/officeart/2005/8/layout/default"/>
    <dgm:cxn modelId="{A1948BB3-DEBB-4B37-94F2-4959B4E1676A}" srcId="{6E8580AE-E165-4F25-A36B-FA38D31FA44B}" destId="{7425CACA-D5B0-4977-B431-85245D3937B8}" srcOrd="61" destOrd="0" parTransId="{ED4CA629-6580-4064-9AFE-A8CAA433A7C9}" sibTransId="{982586F7-4004-4827-9302-CC763CFB8179}"/>
    <dgm:cxn modelId="{EBB642B7-ADD9-4EB0-A61D-D7BF97C23569}" srcId="{6E8580AE-E165-4F25-A36B-FA38D31FA44B}" destId="{BEBDF31F-DFE2-4245-BB5D-053B8B07D32A}" srcOrd="41" destOrd="0" parTransId="{353CC8D3-9BDF-4E95-BC4F-26C497C7602A}" sibTransId="{38F14F7C-D04E-41D3-89E9-D2E51024BD6E}"/>
    <dgm:cxn modelId="{F09F15BA-25DC-4554-AE53-A8CDF27EB14D}" srcId="{6E8580AE-E165-4F25-A36B-FA38D31FA44B}" destId="{2CAC919D-2AC9-4858-A142-BBEC92861271}" srcOrd="46" destOrd="0" parTransId="{78E126BD-26AA-4676-97F2-1A2AB5BA8932}" sibTransId="{E616CA9A-DB9F-4B83-851F-F18CCAFD3F83}"/>
    <dgm:cxn modelId="{71289EBA-4500-4D43-B1AC-59B2BBF01DE3}" srcId="{6E8580AE-E165-4F25-A36B-FA38D31FA44B}" destId="{DA0BF6BA-7855-4B08-9FAB-6C1938241745}" srcOrd="34" destOrd="0" parTransId="{C11315A9-9662-4AA8-96ED-AD8A1D12998E}" sibTransId="{BA245B20-CC46-4B1F-9EC6-F6C447FB6BE1}"/>
    <dgm:cxn modelId="{7DEED5BA-719D-4944-8E5B-6BA2F9A8447D}" srcId="{6E8580AE-E165-4F25-A36B-FA38D31FA44B}" destId="{B2C56C01-FC25-40F6-8779-BB8578F5C2A5}" srcOrd="43" destOrd="0" parTransId="{79776B3F-8774-4C53-B343-19597AB44D43}" sibTransId="{CB221172-62C3-4674-B61F-43255FEBFD8A}"/>
    <dgm:cxn modelId="{703363BD-F579-4A26-A9BF-45BC05756E82}" srcId="{6E8580AE-E165-4F25-A36B-FA38D31FA44B}" destId="{8C4223E5-9326-4839-96FC-62501E1AAC73}" srcOrd="11" destOrd="0" parTransId="{EDF196A4-5173-407B-84E4-D867C0E97497}" sibTransId="{F04CEC04-1771-4213-BBF5-8C3B58A292B8}"/>
    <dgm:cxn modelId="{AC4A00BE-EF35-46F8-93D2-B74B1C9FF597}" type="presOf" srcId="{2F3CDDC7-552B-4DE8-9872-516B28FABA06}" destId="{2436B8D6-5426-4287-B5A0-333E85D0C338}" srcOrd="0" destOrd="0" presId="urn:microsoft.com/office/officeart/2005/8/layout/default"/>
    <dgm:cxn modelId="{A94FCEC0-1ED6-4C31-AF9A-EBDE246A52A8}" srcId="{6E8580AE-E165-4F25-A36B-FA38D31FA44B}" destId="{2F3CDDC7-552B-4DE8-9872-516B28FABA06}" srcOrd="29" destOrd="0" parTransId="{742E916A-EBEA-4AD5-81B3-52D10E79DC2B}" sibTransId="{A6851FA0-15F0-4DD7-A550-276CD6836949}"/>
    <dgm:cxn modelId="{04AA7DC2-74E8-403E-A514-6A8743934035}" type="presOf" srcId="{F121B56F-D1C5-4481-90EB-5FA35AF4BD21}" destId="{214B35AE-3118-4B5A-9A04-C238D6C98BAE}" srcOrd="0" destOrd="0" presId="urn:microsoft.com/office/officeart/2005/8/layout/default"/>
    <dgm:cxn modelId="{E3B281C5-B372-4BFD-9FCF-B0937132744C}" srcId="{6E8580AE-E165-4F25-A36B-FA38D31FA44B}" destId="{1BC9AACD-B2CB-4A24-BD79-9DD49B1EDC13}" srcOrd="22" destOrd="0" parTransId="{37038A3D-D90C-4B7C-A054-A0BB3E7E326A}" sibTransId="{45F5BFF4-A866-4D9E-988C-E831543DE539}"/>
    <dgm:cxn modelId="{F112BBC6-91EB-41D6-AB4C-DC4BCCF3C902}" type="presOf" srcId="{6DBC3CFB-DD88-43B1-9FBB-A1770CFC1780}" destId="{D6E8D79A-FF29-4CE3-B9FB-2B1D97395E7F}" srcOrd="0" destOrd="0" presId="urn:microsoft.com/office/officeart/2005/8/layout/default"/>
    <dgm:cxn modelId="{7C219BCB-58E0-49DD-BDA9-CF37BB520259}" srcId="{6E8580AE-E165-4F25-A36B-FA38D31FA44B}" destId="{C9E2024B-6F77-4688-A4EA-F05F96549450}" srcOrd="63" destOrd="0" parTransId="{0A244345-63D5-4C14-BC3A-4FBD036916BB}" sibTransId="{D3B57FF3-9D5B-4D2B-AA1B-46A0E1A02EC4}"/>
    <dgm:cxn modelId="{39CB20CD-29DD-4A96-93B4-612DF8ACD989}" srcId="{6E8580AE-E165-4F25-A36B-FA38D31FA44B}" destId="{CDBC6D1A-BD3E-439F-9EE2-32011CF8E004}" srcOrd="16" destOrd="0" parTransId="{86BC9476-0C88-45FC-B212-7D4B09B9C7AC}" sibTransId="{566728B4-67ED-40F5-8F49-31E359B7AFD5}"/>
    <dgm:cxn modelId="{A249F0CF-40ED-402B-8C93-23BAA45790B7}" srcId="{6E8580AE-E165-4F25-A36B-FA38D31FA44B}" destId="{3905686D-095B-4668-9159-8C02FF5FCA48}" srcOrd="12" destOrd="0" parTransId="{0916FA8C-8C3D-4111-8825-8854AAA07101}" sibTransId="{5E5BE654-FC96-431E-80B6-06B708C98438}"/>
    <dgm:cxn modelId="{68E44FD3-2AC8-4C03-903C-511E66D8A5A5}" type="presOf" srcId="{B2AEB964-AE9D-40F8-BF72-B2A59F90994D}" destId="{90A2521C-3FE3-4269-A414-E39378CC80D9}" srcOrd="0" destOrd="0" presId="urn:microsoft.com/office/officeart/2005/8/layout/default"/>
    <dgm:cxn modelId="{955155D4-E1DE-458C-8EB3-FA1958F59962}" srcId="{6E8580AE-E165-4F25-A36B-FA38D31FA44B}" destId="{020CEE43-317D-44E0-8453-73844EB5EA96}" srcOrd="42" destOrd="0" parTransId="{BF48FFB3-3A42-4698-BDCA-4DC201CEE3D1}" sibTransId="{48F3136E-15DE-42DC-8014-1FD4FFC691C6}"/>
    <dgm:cxn modelId="{7ABF24E1-8A33-451B-8811-858C13390C17}" srcId="{6E8580AE-E165-4F25-A36B-FA38D31FA44B}" destId="{9A283E5E-81FB-4A49-AC4E-B210CC2AFD2A}" srcOrd="15" destOrd="0" parTransId="{F864FE8D-37B9-4E43-8236-D4416FEC9A2B}" sibTransId="{BAB582FB-81F7-4625-8400-873B92CFD3D7}"/>
    <dgm:cxn modelId="{D7D8F3E1-79E7-43E1-89F3-CEA6A1193DEB}" srcId="{6E8580AE-E165-4F25-A36B-FA38D31FA44B}" destId="{5DA8C615-38DB-40B5-9445-1D5AE0056707}" srcOrd="45" destOrd="0" parTransId="{3F979939-A917-4BFB-B441-EBCBEFD1B628}" sibTransId="{C4C9F52A-A5B1-4AFA-B264-8A6D432ED656}"/>
    <dgm:cxn modelId="{8CC90BE4-A0CC-48C6-AA02-B3FA79E4826E}" srcId="{6E8580AE-E165-4F25-A36B-FA38D31FA44B}" destId="{9AD68664-CCE1-48EF-9FA3-1AD99F5D1F69}" srcOrd="2" destOrd="0" parTransId="{445AD4C8-6D06-4D44-A9FB-A5B26C73DA48}" sibTransId="{53DAC7B0-84AC-4568-A774-245859AE5835}"/>
    <dgm:cxn modelId="{69ED7EE9-D3E1-402B-B2A7-F179B5418432}" srcId="{6E8580AE-E165-4F25-A36B-FA38D31FA44B}" destId="{D1ABEE45-AD7A-4713-BB39-253542F7D75A}" srcOrd="44" destOrd="0" parTransId="{A551A923-1846-4FB4-BFFF-C55180B72F37}" sibTransId="{13486EEA-EE54-465A-A91C-002B3E76AEF0}"/>
    <dgm:cxn modelId="{4DB130EA-2127-4435-A006-F5CF33AC0DB7}" type="presOf" srcId="{333CCDF1-A395-415C-A990-F40472C9332E}" destId="{124086CA-BDD0-405E-B0D8-B9CD798E0E39}" srcOrd="0" destOrd="0" presId="urn:microsoft.com/office/officeart/2005/8/layout/default"/>
    <dgm:cxn modelId="{1F3DC8EA-2CBF-450D-B555-32F6032D36D9}" srcId="{6E8580AE-E165-4F25-A36B-FA38D31FA44B}" destId="{2C74EBAB-3ADE-490C-A6BA-3646554124A9}" srcOrd="38" destOrd="0" parTransId="{B02DA6CA-EAC4-4EB6-8AE0-AD763FB01841}" sibTransId="{46A9436B-19D5-4E56-AB16-54B7351B7154}"/>
    <dgm:cxn modelId="{5BE69AEB-A75A-4BA9-9D2E-F90870A89DF4}" type="presOf" srcId="{671BE9F7-4A0E-4589-B720-79465E4F795A}" destId="{CB637A15-C5EC-48E4-B323-6F07C2B36CF9}" srcOrd="0" destOrd="0" presId="urn:microsoft.com/office/officeart/2005/8/layout/default"/>
    <dgm:cxn modelId="{38EC34ED-EEA6-4B71-8C95-6A92C139711D}" type="presOf" srcId="{78A997BC-B0FD-4C2B-A687-6EC00ACE7D26}" destId="{7550D05B-C57B-4BF2-98A0-F6F938B15104}" srcOrd="0" destOrd="0" presId="urn:microsoft.com/office/officeart/2005/8/layout/default"/>
    <dgm:cxn modelId="{CF7D3CEF-C828-43E1-86AC-FD23D0862949}" srcId="{6E8580AE-E165-4F25-A36B-FA38D31FA44B}" destId="{BE6CA0EE-FCE6-4E22-B757-E3EF1F2B36E9}" srcOrd="26" destOrd="0" parTransId="{CED69913-4FD8-4AC0-855E-5B395547A37A}" sibTransId="{A87FC9C2-0E5F-47DE-83C0-2CE4C10DA972}"/>
    <dgm:cxn modelId="{C25A79F1-A985-4276-A8EE-720D7A4F235B}" srcId="{6E8580AE-E165-4F25-A36B-FA38D31FA44B}" destId="{5B3044D3-B89C-4050-A316-44B6957514E2}" srcOrd="67" destOrd="0" parTransId="{B575C77A-D9B8-4C49-8F87-EEFEFE2BDA57}" sibTransId="{671D0746-3BA6-41B0-94CD-DFE0E896A172}"/>
    <dgm:cxn modelId="{AA0689F1-F664-4CF7-A44C-3B2F1D0AE97E}" type="presOf" srcId="{D5513C0D-153B-4C93-8676-B0AD8979C8ED}" destId="{76E48D85-3967-40C6-96F6-AEF195D581BB}" srcOrd="0" destOrd="0" presId="urn:microsoft.com/office/officeart/2005/8/layout/default"/>
    <dgm:cxn modelId="{2A4F96F1-6834-47D3-990C-D4573290E041}" srcId="{6E8580AE-E165-4F25-A36B-FA38D31FA44B}" destId="{478D3228-6C64-4678-B16A-5612B6F5734A}" srcOrd="20" destOrd="0" parTransId="{3D22C837-4A40-4E2D-96B6-21F1FE87643A}" sibTransId="{4926CEA0-21F8-4895-A11C-8614EB7A0399}"/>
    <dgm:cxn modelId="{682BF3F1-FE03-49FF-965D-A919362656D0}" type="presOf" srcId="{DA0BF6BA-7855-4B08-9FAB-6C1938241745}" destId="{3D82AB19-164D-45B8-8EE3-A810134DD2FB}" srcOrd="0" destOrd="0" presId="urn:microsoft.com/office/officeart/2005/8/layout/default"/>
    <dgm:cxn modelId="{0AEB4BF3-CCA7-4D97-A7A1-043F879A1BB0}" type="presOf" srcId="{95FF326C-2A1B-41AD-A13B-B89CABA93DE9}" destId="{C2D1768A-268A-49F1-BAB1-AA3B1F30D377}" srcOrd="0" destOrd="0" presId="urn:microsoft.com/office/officeart/2005/8/layout/default"/>
    <dgm:cxn modelId="{A0756DF3-6AF9-4116-A69F-0DA5A9835AED}" srcId="{6E8580AE-E165-4F25-A36B-FA38D31FA44B}" destId="{C5771B4A-D290-4DC2-9C26-B59766806E17}" srcOrd="17" destOrd="0" parTransId="{C9FDC768-F192-49CF-B2ED-83E6D9D02F54}" sibTransId="{E774C2BE-CA5F-4BE2-9900-2AEAAF8855B3}"/>
    <dgm:cxn modelId="{3889EFF3-411C-46C0-9ED1-3259B37D1F0B}" type="presOf" srcId="{35D39FD4-0C06-4081-82FB-F6E9BA9AF83A}" destId="{DC2CCBAA-7686-49AD-84C0-DE92CF995049}" srcOrd="0" destOrd="0" presId="urn:microsoft.com/office/officeart/2005/8/layout/default"/>
    <dgm:cxn modelId="{713C73F5-637C-4B6E-B1E5-478D857C00AC}" type="presOf" srcId="{FC0499D9-6D38-4CE5-A523-8DCDA5AB2BD2}" destId="{D686C033-8C3D-4C2F-94C8-11EE097C088D}" srcOrd="0" destOrd="0" presId="urn:microsoft.com/office/officeart/2005/8/layout/default"/>
    <dgm:cxn modelId="{D2DDD4FA-9BFC-4510-A7BB-3847DFDE15A1}" srcId="{6E8580AE-E165-4F25-A36B-FA38D31FA44B}" destId="{78036449-3659-416C-99DA-7D8CC978B69B}" srcOrd="69" destOrd="0" parTransId="{FC98D35A-A9DB-43F1-AA10-214999D526C0}" sibTransId="{919F3A72-517B-4F48-8814-DD3664270CF6}"/>
    <dgm:cxn modelId="{6FC973FC-992D-4F4C-86B8-EBBA0E6FC3B8}" type="presOf" srcId="{8EDBA3CC-4E61-4A5E-B5ED-D210B28C2F30}" destId="{643B08A8-6B9B-49AD-ACA0-F8C530C35783}" srcOrd="0" destOrd="0" presId="urn:microsoft.com/office/officeart/2005/8/layout/default"/>
    <dgm:cxn modelId="{48A3C7FD-661E-4DB3-8D76-0D02009FEC2E}" type="presOf" srcId="{E613F751-AA7B-4426-A4EF-DCE649030A27}" destId="{7137E6A0-E010-4036-BB77-DAC821CA69C0}" srcOrd="0" destOrd="0" presId="urn:microsoft.com/office/officeart/2005/8/layout/default"/>
    <dgm:cxn modelId="{DBB0BDFE-CE39-4809-A77F-F5BB559ECEC4}" srcId="{6E8580AE-E165-4F25-A36B-FA38D31FA44B}" destId="{333CCDF1-A395-415C-A990-F40472C9332E}" srcOrd="24" destOrd="0" parTransId="{E1111FA7-B439-43B6-90DA-79F6173C4F44}" sibTransId="{5AE2D25C-4437-4618-A40F-696FA7DDA91E}"/>
    <dgm:cxn modelId="{DCCC2E96-56CD-400D-843C-45BBE18D1081}" type="presParOf" srcId="{A4E9B638-9193-4315-A599-122356AB04D9}" destId="{7550D05B-C57B-4BF2-98A0-F6F938B15104}" srcOrd="0" destOrd="0" presId="urn:microsoft.com/office/officeart/2005/8/layout/default"/>
    <dgm:cxn modelId="{26067ECC-DE31-4955-BEC2-FC224920C9E8}" type="presParOf" srcId="{A4E9B638-9193-4315-A599-122356AB04D9}" destId="{D32334C6-1354-42B8-884A-A5B00A403227}" srcOrd="1" destOrd="0" presId="urn:microsoft.com/office/officeart/2005/8/layout/default"/>
    <dgm:cxn modelId="{B8570BDD-46B9-4B66-8C79-E47165513081}" type="presParOf" srcId="{A4E9B638-9193-4315-A599-122356AB04D9}" destId="{BAC14D23-EC3E-4D27-9119-0F7040F92BC2}" srcOrd="2" destOrd="0" presId="urn:microsoft.com/office/officeart/2005/8/layout/default"/>
    <dgm:cxn modelId="{5CCBCAA2-AFA5-4C9E-81EF-D2C936489A84}" type="presParOf" srcId="{A4E9B638-9193-4315-A599-122356AB04D9}" destId="{5EFEDA37-524C-4DAC-8C78-8C58C7C0893A}" srcOrd="3" destOrd="0" presId="urn:microsoft.com/office/officeart/2005/8/layout/default"/>
    <dgm:cxn modelId="{47735247-BA2A-4EEC-A31E-EA39C10B168F}" type="presParOf" srcId="{A4E9B638-9193-4315-A599-122356AB04D9}" destId="{226C61D6-133E-4CD2-ADAC-A992243958F1}" srcOrd="4" destOrd="0" presId="urn:microsoft.com/office/officeart/2005/8/layout/default"/>
    <dgm:cxn modelId="{CF7121D2-DF99-4F63-993B-2C9D8153CF4B}" type="presParOf" srcId="{A4E9B638-9193-4315-A599-122356AB04D9}" destId="{F6BAAF2C-31C2-4FDC-81BE-AC36814AC3D5}" srcOrd="5" destOrd="0" presId="urn:microsoft.com/office/officeart/2005/8/layout/default"/>
    <dgm:cxn modelId="{68B3A533-BB54-415D-94B9-27CFA35CF5A4}" type="presParOf" srcId="{A4E9B638-9193-4315-A599-122356AB04D9}" destId="{DC2CCBAA-7686-49AD-84C0-DE92CF995049}" srcOrd="6" destOrd="0" presId="urn:microsoft.com/office/officeart/2005/8/layout/default"/>
    <dgm:cxn modelId="{B211DED4-94A9-4F87-81EF-8FC0C36335FA}" type="presParOf" srcId="{A4E9B638-9193-4315-A599-122356AB04D9}" destId="{810A970C-5D13-4AB1-A0D9-1514CB7E72ED}" srcOrd="7" destOrd="0" presId="urn:microsoft.com/office/officeart/2005/8/layout/default"/>
    <dgm:cxn modelId="{8757C35B-2821-4CF9-9CE3-65CAD4BC4460}" type="presParOf" srcId="{A4E9B638-9193-4315-A599-122356AB04D9}" destId="{04660390-1F6F-4E15-A3BA-C41120C6CA81}" srcOrd="8" destOrd="0" presId="urn:microsoft.com/office/officeart/2005/8/layout/default"/>
    <dgm:cxn modelId="{4A1B5073-7078-4812-8479-0A9C7D86D112}" type="presParOf" srcId="{A4E9B638-9193-4315-A599-122356AB04D9}" destId="{D4F32D2C-05FF-4135-8DEB-E6FE7E72BD2F}" srcOrd="9" destOrd="0" presId="urn:microsoft.com/office/officeart/2005/8/layout/default"/>
    <dgm:cxn modelId="{09844456-DE2E-4AB7-979A-0416B7F121F6}" type="presParOf" srcId="{A4E9B638-9193-4315-A599-122356AB04D9}" destId="{D0265832-2002-49A4-B24F-C826BBE7CD41}" srcOrd="10" destOrd="0" presId="urn:microsoft.com/office/officeart/2005/8/layout/default"/>
    <dgm:cxn modelId="{5EF4B8A3-CE61-4CF2-9B38-24FE658ABA31}" type="presParOf" srcId="{A4E9B638-9193-4315-A599-122356AB04D9}" destId="{377DC7C1-BA7C-468A-8923-286BA2AC3D99}" srcOrd="11" destOrd="0" presId="urn:microsoft.com/office/officeart/2005/8/layout/default"/>
    <dgm:cxn modelId="{3CE39961-1FDD-47D2-8744-2C8BB8DB09BB}" type="presParOf" srcId="{A4E9B638-9193-4315-A599-122356AB04D9}" destId="{7BE9C1ED-F9FA-4AF2-8A38-AD58AEEC2837}" srcOrd="12" destOrd="0" presId="urn:microsoft.com/office/officeart/2005/8/layout/default"/>
    <dgm:cxn modelId="{D0146CCC-8771-4648-A443-E69AE0FD223D}" type="presParOf" srcId="{A4E9B638-9193-4315-A599-122356AB04D9}" destId="{99AAC58F-A665-462D-A0A9-03194794BB57}" srcOrd="13" destOrd="0" presId="urn:microsoft.com/office/officeart/2005/8/layout/default"/>
    <dgm:cxn modelId="{2D5994FF-78E1-48B8-8BDA-BE5155C606F9}" type="presParOf" srcId="{A4E9B638-9193-4315-A599-122356AB04D9}" destId="{E95460B9-805F-4DB1-8075-1E44BC53110F}" srcOrd="14" destOrd="0" presId="urn:microsoft.com/office/officeart/2005/8/layout/default"/>
    <dgm:cxn modelId="{5018A6F3-6BE6-48DF-A0E2-792C66917B9F}" type="presParOf" srcId="{A4E9B638-9193-4315-A599-122356AB04D9}" destId="{DEDBE5C7-1EB8-4A3C-A4A0-784CEFDEDB53}" srcOrd="15" destOrd="0" presId="urn:microsoft.com/office/officeart/2005/8/layout/default"/>
    <dgm:cxn modelId="{D82A7C88-59B9-4D05-B03F-FAE9E422EDCF}" type="presParOf" srcId="{A4E9B638-9193-4315-A599-122356AB04D9}" destId="{4F6CD892-6851-4C7C-A75C-33622E98FAF1}" srcOrd="16" destOrd="0" presId="urn:microsoft.com/office/officeart/2005/8/layout/default"/>
    <dgm:cxn modelId="{FA6DEE99-F2D9-476B-B4B5-BC64F27A542D}" type="presParOf" srcId="{A4E9B638-9193-4315-A599-122356AB04D9}" destId="{B941C2AD-9260-46B0-8DA7-142633C961C1}" srcOrd="17" destOrd="0" presId="urn:microsoft.com/office/officeart/2005/8/layout/default"/>
    <dgm:cxn modelId="{13A8AE2B-0EA6-4696-9765-9C3237113FCC}" type="presParOf" srcId="{A4E9B638-9193-4315-A599-122356AB04D9}" destId="{E857D808-DD8F-4FB0-BDE0-ED444186DA03}" srcOrd="18" destOrd="0" presId="urn:microsoft.com/office/officeart/2005/8/layout/default"/>
    <dgm:cxn modelId="{DE74F27A-5E0E-4227-8F81-857AB386E4F4}" type="presParOf" srcId="{A4E9B638-9193-4315-A599-122356AB04D9}" destId="{40AF66FC-7551-4D2D-9BE2-019EB8DD3491}" srcOrd="19" destOrd="0" presId="urn:microsoft.com/office/officeart/2005/8/layout/default"/>
    <dgm:cxn modelId="{D3398A1C-F7CE-4E22-B6EE-EB75D7839A5B}" type="presParOf" srcId="{A4E9B638-9193-4315-A599-122356AB04D9}" destId="{B11170F2-9A50-423B-98B7-A28DBBCAA2AC}" srcOrd="20" destOrd="0" presId="urn:microsoft.com/office/officeart/2005/8/layout/default"/>
    <dgm:cxn modelId="{581ECE64-93E1-4EE6-A25F-3E288D78D8EF}" type="presParOf" srcId="{A4E9B638-9193-4315-A599-122356AB04D9}" destId="{05AC53CD-39BA-48B8-9353-6FE4ACB4537F}" srcOrd="21" destOrd="0" presId="urn:microsoft.com/office/officeart/2005/8/layout/default"/>
    <dgm:cxn modelId="{E60A4AA9-0408-4038-982F-7DCE9B07A4EA}" type="presParOf" srcId="{A4E9B638-9193-4315-A599-122356AB04D9}" destId="{DAC0B4A1-B345-4DDF-A5B9-03EB5EF8A696}" srcOrd="22" destOrd="0" presId="urn:microsoft.com/office/officeart/2005/8/layout/default"/>
    <dgm:cxn modelId="{C2CAFC0E-9379-4F3B-9A4D-A47969C47B84}" type="presParOf" srcId="{A4E9B638-9193-4315-A599-122356AB04D9}" destId="{FB157109-38DD-4A90-8F9C-80A223C51880}" srcOrd="23" destOrd="0" presId="urn:microsoft.com/office/officeart/2005/8/layout/default"/>
    <dgm:cxn modelId="{8925B86B-5FC0-4FFA-91CB-742B4C9391A7}" type="presParOf" srcId="{A4E9B638-9193-4315-A599-122356AB04D9}" destId="{D95507C2-94AB-4734-BAF7-8227B2AFD2A8}" srcOrd="24" destOrd="0" presId="urn:microsoft.com/office/officeart/2005/8/layout/default"/>
    <dgm:cxn modelId="{324DA2F4-27BC-437E-8327-1D4939F4A8C2}" type="presParOf" srcId="{A4E9B638-9193-4315-A599-122356AB04D9}" destId="{EFDD6827-27DF-445B-BF94-190FB175EC32}" srcOrd="25" destOrd="0" presId="urn:microsoft.com/office/officeart/2005/8/layout/default"/>
    <dgm:cxn modelId="{F8562825-FAA4-4FB4-BC62-9ED1600A040E}" type="presParOf" srcId="{A4E9B638-9193-4315-A599-122356AB04D9}" destId="{1F238430-D58B-40C6-BB37-2C3E5849C40B}" srcOrd="26" destOrd="0" presId="urn:microsoft.com/office/officeart/2005/8/layout/default"/>
    <dgm:cxn modelId="{D77F57AD-7E13-4DA7-97A7-6AC3AB25F2CB}" type="presParOf" srcId="{A4E9B638-9193-4315-A599-122356AB04D9}" destId="{C303A420-2681-418A-918F-AC2A2A36C756}" srcOrd="27" destOrd="0" presId="urn:microsoft.com/office/officeart/2005/8/layout/default"/>
    <dgm:cxn modelId="{B0C5C04E-C716-4992-BA2A-A724A05A403C}" type="presParOf" srcId="{A4E9B638-9193-4315-A599-122356AB04D9}" destId="{9E9777C7-B42F-4036-A534-333E7C36A482}" srcOrd="28" destOrd="0" presId="urn:microsoft.com/office/officeart/2005/8/layout/default"/>
    <dgm:cxn modelId="{1E3F9775-C611-45F8-8313-324C28A1A43C}" type="presParOf" srcId="{A4E9B638-9193-4315-A599-122356AB04D9}" destId="{B187FE3F-68B1-46A9-8C40-68DF5BCD967D}" srcOrd="29" destOrd="0" presId="urn:microsoft.com/office/officeart/2005/8/layout/default"/>
    <dgm:cxn modelId="{8AF7B3E8-F2B8-4CE7-B05E-EB1EDB9CD595}" type="presParOf" srcId="{A4E9B638-9193-4315-A599-122356AB04D9}" destId="{2B1D77B0-0EB7-4DD1-BD66-4727A0B01104}" srcOrd="30" destOrd="0" presId="urn:microsoft.com/office/officeart/2005/8/layout/default"/>
    <dgm:cxn modelId="{3EF440B3-8FAF-4412-8112-8D0CF1975FDA}" type="presParOf" srcId="{A4E9B638-9193-4315-A599-122356AB04D9}" destId="{9A419C02-7B0E-4042-A066-CFAF4847D5E5}" srcOrd="31" destOrd="0" presId="urn:microsoft.com/office/officeart/2005/8/layout/default"/>
    <dgm:cxn modelId="{4F59FCF4-BE53-4F93-A8AE-CC9C8FC3988F}" type="presParOf" srcId="{A4E9B638-9193-4315-A599-122356AB04D9}" destId="{9504D515-87BF-4517-8F45-1EDB2B33F4B1}" srcOrd="32" destOrd="0" presId="urn:microsoft.com/office/officeart/2005/8/layout/default"/>
    <dgm:cxn modelId="{F0F1DFEF-4E54-4873-9895-8434BB6E88D7}" type="presParOf" srcId="{A4E9B638-9193-4315-A599-122356AB04D9}" destId="{C1359203-A47A-4D3E-90FC-945DF3C9DFE2}" srcOrd="33" destOrd="0" presId="urn:microsoft.com/office/officeart/2005/8/layout/default"/>
    <dgm:cxn modelId="{C29BDCCF-9EDB-48FB-A3D5-8E2C77499C7B}" type="presParOf" srcId="{A4E9B638-9193-4315-A599-122356AB04D9}" destId="{9899F519-A68E-4A8C-8302-CC1D1DD6AB1E}" srcOrd="34" destOrd="0" presId="urn:microsoft.com/office/officeart/2005/8/layout/default"/>
    <dgm:cxn modelId="{FC1F1AE0-9B5A-435B-AE76-1AFF9162A3DC}" type="presParOf" srcId="{A4E9B638-9193-4315-A599-122356AB04D9}" destId="{D53628A0-EF9E-4A2A-BA14-6E7072CEF114}" srcOrd="35" destOrd="0" presId="urn:microsoft.com/office/officeart/2005/8/layout/default"/>
    <dgm:cxn modelId="{5B9F8BAA-CFD8-48E9-A677-19C37F3D4F2F}" type="presParOf" srcId="{A4E9B638-9193-4315-A599-122356AB04D9}" destId="{F021F536-9D7F-4947-AEEC-062A2B5D86C3}" srcOrd="36" destOrd="0" presId="urn:microsoft.com/office/officeart/2005/8/layout/default"/>
    <dgm:cxn modelId="{0CC69563-9398-4350-8111-A4E4A9BCD0B7}" type="presParOf" srcId="{A4E9B638-9193-4315-A599-122356AB04D9}" destId="{4B6D1E0A-C2B6-4106-BCC0-227C1A6D87BE}" srcOrd="37" destOrd="0" presId="urn:microsoft.com/office/officeart/2005/8/layout/default"/>
    <dgm:cxn modelId="{8384785D-5317-4F6B-9091-FBBCF032F0E8}" type="presParOf" srcId="{A4E9B638-9193-4315-A599-122356AB04D9}" destId="{214B35AE-3118-4B5A-9A04-C238D6C98BAE}" srcOrd="38" destOrd="0" presId="urn:microsoft.com/office/officeart/2005/8/layout/default"/>
    <dgm:cxn modelId="{B92C444A-0DA2-4A45-B8ED-8CCF2845D2CB}" type="presParOf" srcId="{A4E9B638-9193-4315-A599-122356AB04D9}" destId="{7206E429-077A-4785-91B0-DBE3A0322F82}" srcOrd="39" destOrd="0" presId="urn:microsoft.com/office/officeart/2005/8/layout/default"/>
    <dgm:cxn modelId="{33E515BF-BE7C-447D-8C2A-4519087D6FF2}" type="presParOf" srcId="{A4E9B638-9193-4315-A599-122356AB04D9}" destId="{CC785639-6B40-491D-A677-3465100F3D57}" srcOrd="40" destOrd="0" presId="urn:microsoft.com/office/officeart/2005/8/layout/default"/>
    <dgm:cxn modelId="{7BC7B635-7C5D-422F-B485-E4A26E6F6A95}" type="presParOf" srcId="{A4E9B638-9193-4315-A599-122356AB04D9}" destId="{0D854B7A-31EB-4F78-AB34-68CD88DF6EB0}" srcOrd="41" destOrd="0" presId="urn:microsoft.com/office/officeart/2005/8/layout/default"/>
    <dgm:cxn modelId="{535E2AA4-E47E-4BBE-B1D1-550D391F37C0}" type="presParOf" srcId="{A4E9B638-9193-4315-A599-122356AB04D9}" destId="{5D25242B-4349-4FB7-AAC9-B5E41858AFBB}" srcOrd="42" destOrd="0" presId="urn:microsoft.com/office/officeart/2005/8/layout/default"/>
    <dgm:cxn modelId="{E71E7C81-9AD1-4AAE-816B-AD02DE0897EC}" type="presParOf" srcId="{A4E9B638-9193-4315-A599-122356AB04D9}" destId="{0546CD20-C4E9-4176-BC40-4E0DFC327C2B}" srcOrd="43" destOrd="0" presId="urn:microsoft.com/office/officeart/2005/8/layout/default"/>
    <dgm:cxn modelId="{58BDF6C9-8365-405B-BF2B-C1B12F98EF94}" type="presParOf" srcId="{A4E9B638-9193-4315-A599-122356AB04D9}" destId="{2194D030-96BD-4E5B-8CE7-714CC8EE50C0}" srcOrd="44" destOrd="0" presId="urn:microsoft.com/office/officeart/2005/8/layout/default"/>
    <dgm:cxn modelId="{1F1B810B-93E1-419E-8171-63BEF744DEEA}" type="presParOf" srcId="{A4E9B638-9193-4315-A599-122356AB04D9}" destId="{A19185C5-803E-4F20-B8BF-76B1874DD326}" srcOrd="45" destOrd="0" presId="urn:microsoft.com/office/officeart/2005/8/layout/default"/>
    <dgm:cxn modelId="{34298238-FFF7-4AD0-AD4D-2D36C5ABDBEB}" type="presParOf" srcId="{A4E9B638-9193-4315-A599-122356AB04D9}" destId="{7137E6A0-E010-4036-BB77-DAC821CA69C0}" srcOrd="46" destOrd="0" presId="urn:microsoft.com/office/officeart/2005/8/layout/default"/>
    <dgm:cxn modelId="{EA37B083-6DAD-453E-8583-47674B746877}" type="presParOf" srcId="{A4E9B638-9193-4315-A599-122356AB04D9}" destId="{18D4027A-9B04-41B8-B264-F860ED6E3ACF}" srcOrd="47" destOrd="0" presId="urn:microsoft.com/office/officeart/2005/8/layout/default"/>
    <dgm:cxn modelId="{8470A18E-665C-42FB-BC58-6ABA701A6A99}" type="presParOf" srcId="{A4E9B638-9193-4315-A599-122356AB04D9}" destId="{124086CA-BDD0-405E-B0D8-B9CD798E0E39}" srcOrd="48" destOrd="0" presId="urn:microsoft.com/office/officeart/2005/8/layout/default"/>
    <dgm:cxn modelId="{8F552F3D-6863-4B54-A1FA-E65E5A6AE5F8}" type="presParOf" srcId="{A4E9B638-9193-4315-A599-122356AB04D9}" destId="{5A1E98A5-06ED-494B-8CFF-3052BEDC62B9}" srcOrd="49" destOrd="0" presId="urn:microsoft.com/office/officeart/2005/8/layout/default"/>
    <dgm:cxn modelId="{0F71CA35-29BF-433A-ABF9-2DF02BF79330}" type="presParOf" srcId="{A4E9B638-9193-4315-A599-122356AB04D9}" destId="{4308FFBF-619D-484B-A2C5-7B5FBD5802E5}" srcOrd="50" destOrd="0" presId="urn:microsoft.com/office/officeart/2005/8/layout/default"/>
    <dgm:cxn modelId="{3230737F-C292-4C22-9ACE-23AACC2501BD}" type="presParOf" srcId="{A4E9B638-9193-4315-A599-122356AB04D9}" destId="{0BDF3232-7792-4A95-8512-24005225CBCA}" srcOrd="51" destOrd="0" presId="urn:microsoft.com/office/officeart/2005/8/layout/default"/>
    <dgm:cxn modelId="{791C33FA-D392-4A68-9273-20B4903BB1BF}" type="presParOf" srcId="{A4E9B638-9193-4315-A599-122356AB04D9}" destId="{21996FE5-9303-478E-B8D4-9259ABF8EDAE}" srcOrd="52" destOrd="0" presId="urn:microsoft.com/office/officeart/2005/8/layout/default"/>
    <dgm:cxn modelId="{C0377128-1F31-41C9-ACF0-64460719628B}" type="presParOf" srcId="{A4E9B638-9193-4315-A599-122356AB04D9}" destId="{8DBDABC8-A668-4EB1-80D4-7EF36CE9EB20}" srcOrd="53" destOrd="0" presId="urn:microsoft.com/office/officeart/2005/8/layout/default"/>
    <dgm:cxn modelId="{1BF0DCFE-7937-43E5-AB69-3B83F976258A}" type="presParOf" srcId="{A4E9B638-9193-4315-A599-122356AB04D9}" destId="{C2D1768A-268A-49F1-BAB1-AA3B1F30D377}" srcOrd="54" destOrd="0" presId="urn:microsoft.com/office/officeart/2005/8/layout/default"/>
    <dgm:cxn modelId="{6CAC084E-570E-4F2E-B74D-C81631B3C8BE}" type="presParOf" srcId="{A4E9B638-9193-4315-A599-122356AB04D9}" destId="{1DE848F1-FBB0-4924-8F05-3885E9DFAEB7}" srcOrd="55" destOrd="0" presId="urn:microsoft.com/office/officeart/2005/8/layout/default"/>
    <dgm:cxn modelId="{C66C3FA1-1470-4CE7-B093-8CEBFE8C123F}" type="presParOf" srcId="{A4E9B638-9193-4315-A599-122356AB04D9}" destId="{94242A4F-C1CA-4466-BE8C-6A3D5FB53E37}" srcOrd="56" destOrd="0" presId="urn:microsoft.com/office/officeart/2005/8/layout/default"/>
    <dgm:cxn modelId="{62F7CD21-1AD4-4F9B-9C87-7B25ADEA26C4}" type="presParOf" srcId="{A4E9B638-9193-4315-A599-122356AB04D9}" destId="{5BE9D17C-B36D-4DE2-91B8-E63E85F7802A}" srcOrd="57" destOrd="0" presId="urn:microsoft.com/office/officeart/2005/8/layout/default"/>
    <dgm:cxn modelId="{51CF7E45-FA06-401D-958D-2DAB90B8234E}" type="presParOf" srcId="{A4E9B638-9193-4315-A599-122356AB04D9}" destId="{2436B8D6-5426-4287-B5A0-333E85D0C338}" srcOrd="58" destOrd="0" presId="urn:microsoft.com/office/officeart/2005/8/layout/default"/>
    <dgm:cxn modelId="{7884DC3F-05F6-49D5-A385-D54F49E7D373}" type="presParOf" srcId="{A4E9B638-9193-4315-A599-122356AB04D9}" destId="{3DF92AC1-C237-4883-9983-954F58608DCF}" srcOrd="59" destOrd="0" presId="urn:microsoft.com/office/officeart/2005/8/layout/default"/>
    <dgm:cxn modelId="{855D19FD-9779-41D6-BC11-82BE5016EAE5}" type="presParOf" srcId="{A4E9B638-9193-4315-A599-122356AB04D9}" destId="{2E10A710-F956-4BB4-BEC0-C92857D82D04}" srcOrd="60" destOrd="0" presId="urn:microsoft.com/office/officeart/2005/8/layout/default"/>
    <dgm:cxn modelId="{1F5DE594-C69F-438A-B715-1BEA4723CD6C}" type="presParOf" srcId="{A4E9B638-9193-4315-A599-122356AB04D9}" destId="{F7C36C0E-FF9E-4A61-9527-91D914A9655F}" srcOrd="61" destOrd="0" presId="urn:microsoft.com/office/officeart/2005/8/layout/default"/>
    <dgm:cxn modelId="{637F6117-10BC-480D-A22D-5E0D42C2BBDC}" type="presParOf" srcId="{A4E9B638-9193-4315-A599-122356AB04D9}" destId="{90A2521C-3FE3-4269-A414-E39378CC80D9}" srcOrd="62" destOrd="0" presId="urn:microsoft.com/office/officeart/2005/8/layout/default"/>
    <dgm:cxn modelId="{B3C501D1-1005-48D9-B8BC-6BB295451341}" type="presParOf" srcId="{A4E9B638-9193-4315-A599-122356AB04D9}" destId="{DAF43603-EBBB-43F9-902F-C7A7F2EF6FCE}" srcOrd="63" destOrd="0" presId="urn:microsoft.com/office/officeart/2005/8/layout/default"/>
    <dgm:cxn modelId="{EF640BF3-1518-4852-AB78-2B7A4D73881F}" type="presParOf" srcId="{A4E9B638-9193-4315-A599-122356AB04D9}" destId="{C775B822-113A-4680-9271-194958227B49}" srcOrd="64" destOrd="0" presId="urn:microsoft.com/office/officeart/2005/8/layout/default"/>
    <dgm:cxn modelId="{7620B781-643B-4C02-8FD7-0E62409A287B}" type="presParOf" srcId="{A4E9B638-9193-4315-A599-122356AB04D9}" destId="{D31AC2D5-CEDA-4F09-9BAD-6FCF6449677E}" srcOrd="65" destOrd="0" presId="urn:microsoft.com/office/officeart/2005/8/layout/default"/>
    <dgm:cxn modelId="{84366CC2-420D-4D55-B2B6-328430D8F4EB}" type="presParOf" srcId="{A4E9B638-9193-4315-A599-122356AB04D9}" destId="{FA9614EF-EB5B-4DEB-9FDC-9AA50130DC4A}" srcOrd="66" destOrd="0" presId="urn:microsoft.com/office/officeart/2005/8/layout/default"/>
    <dgm:cxn modelId="{5947E9CF-0AEF-4856-AAB6-004974E76D07}" type="presParOf" srcId="{A4E9B638-9193-4315-A599-122356AB04D9}" destId="{4590C8A5-AC06-4FD8-99E5-E703FF11CB8D}" srcOrd="67" destOrd="0" presId="urn:microsoft.com/office/officeart/2005/8/layout/default"/>
    <dgm:cxn modelId="{F47E7C8D-0994-43E0-87B3-CA5A31FD940C}" type="presParOf" srcId="{A4E9B638-9193-4315-A599-122356AB04D9}" destId="{3D82AB19-164D-45B8-8EE3-A810134DD2FB}" srcOrd="68" destOrd="0" presId="urn:microsoft.com/office/officeart/2005/8/layout/default"/>
    <dgm:cxn modelId="{1FE2FB4B-AFC4-4336-ACE4-C46F7960D50F}" type="presParOf" srcId="{A4E9B638-9193-4315-A599-122356AB04D9}" destId="{D8697AC2-C3EE-48FB-B492-E79DD59D8679}" srcOrd="69" destOrd="0" presId="urn:microsoft.com/office/officeart/2005/8/layout/default"/>
    <dgm:cxn modelId="{92D69EB0-475E-4EAC-B6C0-6A5B33734D62}" type="presParOf" srcId="{A4E9B638-9193-4315-A599-122356AB04D9}" destId="{A2626D42-2FE1-456E-AB12-0D43DEAFE7FD}" srcOrd="70" destOrd="0" presId="urn:microsoft.com/office/officeart/2005/8/layout/default"/>
    <dgm:cxn modelId="{21DB74C1-92A4-430F-8DA6-CA17036703D3}" type="presParOf" srcId="{A4E9B638-9193-4315-A599-122356AB04D9}" destId="{C10855E1-FF4D-4DFE-A137-347787EAC3F5}" srcOrd="71" destOrd="0" presId="urn:microsoft.com/office/officeart/2005/8/layout/default"/>
    <dgm:cxn modelId="{6C851FFD-C3E1-4739-9269-4270C85652CA}" type="presParOf" srcId="{A4E9B638-9193-4315-A599-122356AB04D9}" destId="{CFEF60EA-9362-443A-8FB0-B923DCF95379}" srcOrd="72" destOrd="0" presId="urn:microsoft.com/office/officeart/2005/8/layout/default"/>
    <dgm:cxn modelId="{B423CF19-E69A-4649-BE8B-F3168C6CF458}" type="presParOf" srcId="{A4E9B638-9193-4315-A599-122356AB04D9}" destId="{2B92DA55-63EE-48E8-A46C-BCA0E3F42D26}" srcOrd="73" destOrd="0" presId="urn:microsoft.com/office/officeart/2005/8/layout/default"/>
    <dgm:cxn modelId="{77FD6749-E40A-44C2-BC44-C5F7499B17B6}" type="presParOf" srcId="{A4E9B638-9193-4315-A599-122356AB04D9}" destId="{6BA9131F-DF2D-4385-B6D8-8438C22EE201}" srcOrd="74" destOrd="0" presId="urn:microsoft.com/office/officeart/2005/8/layout/default"/>
    <dgm:cxn modelId="{97FBFDE3-80E4-4CD1-AEE5-D7C4EB211019}" type="presParOf" srcId="{A4E9B638-9193-4315-A599-122356AB04D9}" destId="{D382EF35-4201-48F0-A7C4-5B6F0718C686}" srcOrd="75" destOrd="0" presId="urn:microsoft.com/office/officeart/2005/8/layout/default"/>
    <dgm:cxn modelId="{4FEE5CC5-8026-4D1A-BFCA-04338D374697}" type="presParOf" srcId="{A4E9B638-9193-4315-A599-122356AB04D9}" destId="{E39FA08C-8F04-4847-803E-A985A76077B2}" srcOrd="76" destOrd="0" presId="urn:microsoft.com/office/officeart/2005/8/layout/default"/>
    <dgm:cxn modelId="{77181C9E-C47F-453F-BA22-67AB5AC0AFF1}" type="presParOf" srcId="{A4E9B638-9193-4315-A599-122356AB04D9}" destId="{4E4750BA-F1D1-4760-BEE0-2F86DB560C70}" srcOrd="77" destOrd="0" presId="urn:microsoft.com/office/officeart/2005/8/layout/default"/>
    <dgm:cxn modelId="{58B10BE5-1510-46D9-A6B6-B86ADA04641D}" type="presParOf" srcId="{A4E9B638-9193-4315-A599-122356AB04D9}" destId="{20498EEC-D12B-46DA-A88D-D7DB1D97C899}" srcOrd="78" destOrd="0" presId="urn:microsoft.com/office/officeart/2005/8/layout/default"/>
    <dgm:cxn modelId="{4DAAD791-ABC1-402E-AA26-E0C4FAAB38C7}" type="presParOf" srcId="{A4E9B638-9193-4315-A599-122356AB04D9}" destId="{2C5CE376-4B22-41E0-8DB0-93A3CF1227A7}" srcOrd="79" destOrd="0" presId="urn:microsoft.com/office/officeart/2005/8/layout/default"/>
    <dgm:cxn modelId="{091A29DE-0012-408C-AEA1-A65EB0ECFA22}" type="presParOf" srcId="{A4E9B638-9193-4315-A599-122356AB04D9}" destId="{76E48D85-3967-40C6-96F6-AEF195D581BB}" srcOrd="80" destOrd="0" presId="urn:microsoft.com/office/officeart/2005/8/layout/default"/>
    <dgm:cxn modelId="{0049A007-D162-4C4E-8292-6BDB6C4A5BA7}" type="presParOf" srcId="{A4E9B638-9193-4315-A599-122356AB04D9}" destId="{B000B67E-4722-4E84-B8C2-4F62F16B6BE0}" srcOrd="81" destOrd="0" presId="urn:microsoft.com/office/officeart/2005/8/layout/default"/>
    <dgm:cxn modelId="{5619BE8D-296A-4266-BBE3-3101015EA2B9}" type="presParOf" srcId="{A4E9B638-9193-4315-A599-122356AB04D9}" destId="{2FE08B55-1C3E-48E1-949D-B7C4F33AA933}" srcOrd="82" destOrd="0" presId="urn:microsoft.com/office/officeart/2005/8/layout/default"/>
    <dgm:cxn modelId="{95160409-47BC-466C-9D8E-ACE49A7731CC}" type="presParOf" srcId="{A4E9B638-9193-4315-A599-122356AB04D9}" destId="{4CB50306-1716-477E-A513-B532CA4846CB}" srcOrd="83" destOrd="0" presId="urn:microsoft.com/office/officeart/2005/8/layout/default"/>
    <dgm:cxn modelId="{2394EF14-8918-4636-A9F9-0A7F945D80CF}" type="presParOf" srcId="{A4E9B638-9193-4315-A599-122356AB04D9}" destId="{D1969169-F9B2-49CE-A679-8F16EA8DBE2A}" srcOrd="84" destOrd="0" presId="urn:microsoft.com/office/officeart/2005/8/layout/default"/>
    <dgm:cxn modelId="{6EA7A786-0341-4EE3-8F1F-A1A2210B1789}" type="presParOf" srcId="{A4E9B638-9193-4315-A599-122356AB04D9}" destId="{0A7CBE7A-D430-4E21-88D9-96F9515759D2}" srcOrd="85" destOrd="0" presId="urn:microsoft.com/office/officeart/2005/8/layout/default"/>
    <dgm:cxn modelId="{3AF99142-66BA-4363-AFCB-228E241D822E}" type="presParOf" srcId="{A4E9B638-9193-4315-A599-122356AB04D9}" destId="{B8FB8041-9B5C-4583-B7F2-072C8E2578EF}" srcOrd="86" destOrd="0" presId="urn:microsoft.com/office/officeart/2005/8/layout/default"/>
    <dgm:cxn modelId="{8E96D75A-92B9-476C-9F8C-1F0643446097}" type="presParOf" srcId="{A4E9B638-9193-4315-A599-122356AB04D9}" destId="{A6D78DB6-0990-4696-9B3B-381E4508B4EF}" srcOrd="87" destOrd="0" presId="urn:microsoft.com/office/officeart/2005/8/layout/default"/>
    <dgm:cxn modelId="{8E8FA073-8BED-4622-9F92-6E1CF03FCE03}" type="presParOf" srcId="{A4E9B638-9193-4315-A599-122356AB04D9}" destId="{D70F901B-9B00-408F-B15A-8963D88D77EC}" srcOrd="88" destOrd="0" presId="urn:microsoft.com/office/officeart/2005/8/layout/default"/>
    <dgm:cxn modelId="{B7FF5016-D164-4B64-82FD-9C35AE56A784}" type="presParOf" srcId="{A4E9B638-9193-4315-A599-122356AB04D9}" destId="{CA50BB0F-40A7-499B-907A-E2277D9BD093}" srcOrd="89" destOrd="0" presId="urn:microsoft.com/office/officeart/2005/8/layout/default"/>
    <dgm:cxn modelId="{D4527D58-BB9C-4607-B68A-B6ACE6D00C91}" type="presParOf" srcId="{A4E9B638-9193-4315-A599-122356AB04D9}" destId="{738E53BC-B4B2-4740-9C57-0B897AB4D3FA}" srcOrd="90" destOrd="0" presId="urn:microsoft.com/office/officeart/2005/8/layout/default"/>
    <dgm:cxn modelId="{C6504669-7691-4B86-A0E3-FDFA59406BDD}" type="presParOf" srcId="{A4E9B638-9193-4315-A599-122356AB04D9}" destId="{1756D137-3051-4D5A-8EE9-9C5E974A9991}" srcOrd="91" destOrd="0" presId="urn:microsoft.com/office/officeart/2005/8/layout/default"/>
    <dgm:cxn modelId="{3B73454E-39D3-47C3-AFB4-865565E3BD4B}" type="presParOf" srcId="{A4E9B638-9193-4315-A599-122356AB04D9}" destId="{FB4AD733-A329-420C-8FB6-947234A3DF38}" srcOrd="92" destOrd="0" presId="urn:microsoft.com/office/officeart/2005/8/layout/default"/>
    <dgm:cxn modelId="{9E715662-8F2E-4409-B82F-BA375B290F9D}" type="presParOf" srcId="{A4E9B638-9193-4315-A599-122356AB04D9}" destId="{52A1ACEC-6AB3-4161-B4A0-1F17EE598649}" srcOrd="93" destOrd="0" presId="urn:microsoft.com/office/officeart/2005/8/layout/default"/>
    <dgm:cxn modelId="{8021F2B7-882B-4220-8BC4-14D3CFB215FF}" type="presParOf" srcId="{A4E9B638-9193-4315-A599-122356AB04D9}" destId="{52F17298-644C-4330-B56E-F7E56C04E2E3}" srcOrd="94" destOrd="0" presId="urn:microsoft.com/office/officeart/2005/8/layout/default"/>
    <dgm:cxn modelId="{06B79F64-8544-45B3-A265-39DD33F9441B}" type="presParOf" srcId="{A4E9B638-9193-4315-A599-122356AB04D9}" destId="{E824692C-1605-45CA-897A-D9F3DD834693}" srcOrd="95" destOrd="0" presId="urn:microsoft.com/office/officeart/2005/8/layout/default"/>
    <dgm:cxn modelId="{95E52EB6-3C6C-4F7B-9E86-C86842B67D28}" type="presParOf" srcId="{A4E9B638-9193-4315-A599-122356AB04D9}" destId="{CF0E64E4-84A6-47A4-8045-0D0A29961723}" srcOrd="96" destOrd="0" presId="urn:microsoft.com/office/officeart/2005/8/layout/default"/>
    <dgm:cxn modelId="{222537E4-F868-4882-B19B-B8C0F5B084E6}" type="presParOf" srcId="{A4E9B638-9193-4315-A599-122356AB04D9}" destId="{B6545CFA-0064-43FA-8785-F87BEFF0BED3}" srcOrd="97" destOrd="0" presId="urn:microsoft.com/office/officeart/2005/8/layout/default"/>
    <dgm:cxn modelId="{5092E553-398B-4866-AA20-88438505219A}" type="presParOf" srcId="{A4E9B638-9193-4315-A599-122356AB04D9}" destId="{4A09B1E8-F4F7-4953-B4BD-684614482B17}" srcOrd="98" destOrd="0" presId="urn:microsoft.com/office/officeart/2005/8/layout/default"/>
    <dgm:cxn modelId="{0FF09C9F-318E-45EB-B2FC-4A578418E301}" type="presParOf" srcId="{A4E9B638-9193-4315-A599-122356AB04D9}" destId="{E2E63BEE-F583-4543-AC5B-CAE33683ED87}" srcOrd="99" destOrd="0" presId="urn:microsoft.com/office/officeart/2005/8/layout/default"/>
    <dgm:cxn modelId="{512C1D57-C287-48BB-9006-286563DDAB48}" type="presParOf" srcId="{A4E9B638-9193-4315-A599-122356AB04D9}" destId="{527D6F5F-C6E1-4F03-A1E2-5AC0204646BF}" srcOrd="100" destOrd="0" presId="urn:microsoft.com/office/officeart/2005/8/layout/default"/>
    <dgm:cxn modelId="{E344AC9C-8C66-4318-B2F6-4C31EF12FC31}" type="presParOf" srcId="{A4E9B638-9193-4315-A599-122356AB04D9}" destId="{925A8F3E-4FF7-4593-91F3-889A6930F915}" srcOrd="101" destOrd="0" presId="urn:microsoft.com/office/officeart/2005/8/layout/default"/>
    <dgm:cxn modelId="{B32E11CA-F602-4062-8E51-1107DEF7B6FC}" type="presParOf" srcId="{A4E9B638-9193-4315-A599-122356AB04D9}" destId="{33E222AE-323D-48B6-B67D-70B375CD07BA}" srcOrd="102" destOrd="0" presId="urn:microsoft.com/office/officeart/2005/8/layout/default"/>
    <dgm:cxn modelId="{674897C2-2B1D-4A0A-AECC-CCDA4758E5AC}" type="presParOf" srcId="{A4E9B638-9193-4315-A599-122356AB04D9}" destId="{492F0EC6-ECC1-4D0D-B737-8B0BC67F991C}" srcOrd="103" destOrd="0" presId="urn:microsoft.com/office/officeart/2005/8/layout/default"/>
    <dgm:cxn modelId="{0C99A6F4-9D53-4A4C-A4DB-335F534F6445}" type="presParOf" srcId="{A4E9B638-9193-4315-A599-122356AB04D9}" destId="{768ED1B1-620E-4ED9-A85B-37AC2578EBAE}" srcOrd="104" destOrd="0" presId="urn:microsoft.com/office/officeart/2005/8/layout/default"/>
    <dgm:cxn modelId="{1D3AB75C-CD97-4E3F-A5D7-A7E7F2B4B05D}" type="presParOf" srcId="{A4E9B638-9193-4315-A599-122356AB04D9}" destId="{78A46C75-02D2-4E0E-BA07-A091BE48E3F3}" srcOrd="105" destOrd="0" presId="urn:microsoft.com/office/officeart/2005/8/layout/default"/>
    <dgm:cxn modelId="{D6CB7280-25C9-42E7-8A40-67705ACB525C}" type="presParOf" srcId="{A4E9B638-9193-4315-A599-122356AB04D9}" destId="{6CBD385A-459A-4F51-8A96-4CAAE9BA3166}" srcOrd="106" destOrd="0" presId="urn:microsoft.com/office/officeart/2005/8/layout/default"/>
    <dgm:cxn modelId="{00EE556E-6D1F-47D9-A28A-9DA90BA24092}" type="presParOf" srcId="{A4E9B638-9193-4315-A599-122356AB04D9}" destId="{776087E9-BF14-46F0-A398-16A1E6EFC52B}" srcOrd="107" destOrd="0" presId="urn:microsoft.com/office/officeart/2005/8/layout/default"/>
    <dgm:cxn modelId="{C22B6794-A26E-4CBC-93D3-F75146361B4C}" type="presParOf" srcId="{A4E9B638-9193-4315-A599-122356AB04D9}" destId="{403A81FB-5102-4E47-B294-8362DE9FDBA9}" srcOrd="108" destOrd="0" presId="urn:microsoft.com/office/officeart/2005/8/layout/default"/>
    <dgm:cxn modelId="{9F37E1EA-0DE6-4A80-A66E-5CAD0B59DF6C}" type="presParOf" srcId="{A4E9B638-9193-4315-A599-122356AB04D9}" destId="{E8173634-303E-431B-A843-607AE381B530}" srcOrd="109" destOrd="0" presId="urn:microsoft.com/office/officeart/2005/8/layout/default"/>
    <dgm:cxn modelId="{82EDA04F-4E7D-4E09-A670-DAF24E27A456}" type="presParOf" srcId="{A4E9B638-9193-4315-A599-122356AB04D9}" destId="{6D9F30BF-2AF8-4A4F-9405-7024E9D9DF88}" srcOrd="110" destOrd="0" presId="urn:microsoft.com/office/officeart/2005/8/layout/default"/>
    <dgm:cxn modelId="{7FCB9E5E-50BD-4A0F-8C05-AEFD3CEFE62B}" type="presParOf" srcId="{A4E9B638-9193-4315-A599-122356AB04D9}" destId="{3574665D-118B-4562-9536-3957E81EBB55}" srcOrd="111" destOrd="0" presId="urn:microsoft.com/office/officeart/2005/8/layout/default"/>
    <dgm:cxn modelId="{4D1FA883-2883-445A-A370-89C2C1FCA04D}" type="presParOf" srcId="{A4E9B638-9193-4315-A599-122356AB04D9}" destId="{578EF391-1438-42DA-8C7C-9964979863CB}" srcOrd="112" destOrd="0" presId="urn:microsoft.com/office/officeart/2005/8/layout/default"/>
    <dgm:cxn modelId="{B630ABEA-DB4C-4BB4-BD36-760BCA8CD595}" type="presParOf" srcId="{A4E9B638-9193-4315-A599-122356AB04D9}" destId="{8EA58A0A-B792-4337-956D-1432C007A975}" srcOrd="113" destOrd="0" presId="urn:microsoft.com/office/officeart/2005/8/layout/default"/>
    <dgm:cxn modelId="{9A1DB195-4573-482B-8705-9E6399E32655}" type="presParOf" srcId="{A4E9B638-9193-4315-A599-122356AB04D9}" destId="{D6E8D79A-FF29-4CE3-B9FB-2B1D97395E7F}" srcOrd="114" destOrd="0" presId="urn:microsoft.com/office/officeart/2005/8/layout/default"/>
    <dgm:cxn modelId="{E80556C5-FA9F-4D18-8583-DD67F6EE9343}" type="presParOf" srcId="{A4E9B638-9193-4315-A599-122356AB04D9}" destId="{074B0F8B-79A3-42B3-A088-30F50E37875B}" srcOrd="115" destOrd="0" presId="urn:microsoft.com/office/officeart/2005/8/layout/default"/>
    <dgm:cxn modelId="{28842EEE-E171-4403-A4DA-76FE7B60B0B4}" type="presParOf" srcId="{A4E9B638-9193-4315-A599-122356AB04D9}" destId="{E4A88F59-2DE7-4632-9B5D-1A06F43D2536}" srcOrd="116" destOrd="0" presId="urn:microsoft.com/office/officeart/2005/8/layout/default"/>
    <dgm:cxn modelId="{9BEABA2F-5479-44EA-8EF7-0582BD2F7EFA}" type="presParOf" srcId="{A4E9B638-9193-4315-A599-122356AB04D9}" destId="{38DC9DED-61D9-4F86-B788-ACE1A033C71C}" srcOrd="117" destOrd="0" presId="urn:microsoft.com/office/officeart/2005/8/layout/default"/>
    <dgm:cxn modelId="{06FBF6F3-0085-4F6D-AC3E-6F98024522F3}" type="presParOf" srcId="{A4E9B638-9193-4315-A599-122356AB04D9}" destId="{C6E26300-686D-4EDC-B105-02AE7D59ACD5}" srcOrd="118" destOrd="0" presId="urn:microsoft.com/office/officeart/2005/8/layout/default"/>
    <dgm:cxn modelId="{18A6CAC9-8972-48EE-8E5D-3E46DFE13FCF}" type="presParOf" srcId="{A4E9B638-9193-4315-A599-122356AB04D9}" destId="{EE588416-1695-4843-8A77-C599FDA47340}" srcOrd="119" destOrd="0" presId="urn:microsoft.com/office/officeart/2005/8/layout/default"/>
    <dgm:cxn modelId="{6CD1DAAC-369F-4A33-95FA-6B1ADFA7F9CB}" type="presParOf" srcId="{A4E9B638-9193-4315-A599-122356AB04D9}" destId="{A98EC4C9-0187-4586-A962-2600099AC0D7}" srcOrd="120" destOrd="0" presId="urn:microsoft.com/office/officeart/2005/8/layout/default"/>
    <dgm:cxn modelId="{F6A9F615-7C21-443B-AF58-1725DA064F4C}" type="presParOf" srcId="{A4E9B638-9193-4315-A599-122356AB04D9}" destId="{E6FF2C29-BB8B-49A4-A8A3-DB2A9D13F27E}" srcOrd="121" destOrd="0" presId="urn:microsoft.com/office/officeart/2005/8/layout/default"/>
    <dgm:cxn modelId="{E13B23AD-EE1F-4AD9-95B4-E62C745001EE}" type="presParOf" srcId="{A4E9B638-9193-4315-A599-122356AB04D9}" destId="{B5EE1AEB-C1BD-4DE8-A906-0A633C634EA1}" srcOrd="122" destOrd="0" presId="urn:microsoft.com/office/officeart/2005/8/layout/default"/>
    <dgm:cxn modelId="{A117FD0D-5D2C-475A-A7EE-23A846148364}" type="presParOf" srcId="{A4E9B638-9193-4315-A599-122356AB04D9}" destId="{C2023875-0596-49EC-BA57-5E205B0A100E}" srcOrd="123" destOrd="0" presId="urn:microsoft.com/office/officeart/2005/8/layout/default"/>
    <dgm:cxn modelId="{AB7698C8-8773-452F-A795-40CCCF54D878}" type="presParOf" srcId="{A4E9B638-9193-4315-A599-122356AB04D9}" destId="{643B08A8-6B9B-49AD-ACA0-F8C530C35783}" srcOrd="124" destOrd="0" presId="urn:microsoft.com/office/officeart/2005/8/layout/default"/>
    <dgm:cxn modelId="{438C0D83-5DCA-41F1-8592-0C25FF8B8589}" type="presParOf" srcId="{A4E9B638-9193-4315-A599-122356AB04D9}" destId="{543A835C-389F-4942-B656-0A2D2E5566B0}" srcOrd="125" destOrd="0" presId="urn:microsoft.com/office/officeart/2005/8/layout/default"/>
    <dgm:cxn modelId="{ECCC8AC9-CD1A-4FE6-920A-0E847FC26F87}" type="presParOf" srcId="{A4E9B638-9193-4315-A599-122356AB04D9}" destId="{90CB0ED9-63EF-4F6F-828D-A3B09D30E63B}" srcOrd="126" destOrd="0" presId="urn:microsoft.com/office/officeart/2005/8/layout/default"/>
    <dgm:cxn modelId="{0BDDC766-AC17-46AC-9CCD-814001E74FD9}" type="presParOf" srcId="{A4E9B638-9193-4315-A599-122356AB04D9}" destId="{06FBBACB-CECC-4485-982C-A87E2C121B64}" srcOrd="127" destOrd="0" presId="urn:microsoft.com/office/officeart/2005/8/layout/default"/>
    <dgm:cxn modelId="{C4F4E96C-C658-40B5-AB18-D0AA5C78D2DE}" type="presParOf" srcId="{A4E9B638-9193-4315-A599-122356AB04D9}" destId="{3FE3ACB3-2D81-4BE7-BEE6-849D65285799}" srcOrd="128" destOrd="0" presId="urn:microsoft.com/office/officeart/2005/8/layout/default"/>
    <dgm:cxn modelId="{4599BEDB-5807-4059-9063-F790E7BAD37C}" type="presParOf" srcId="{A4E9B638-9193-4315-A599-122356AB04D9}" destId="{99DBF72D-D8C6-40D5-B63C-D4798C0498E1}" srcOrd="129" destOrd="0" presId="urn:microsoft.com/office/officeart/2005/8/layout/default"/>
    <dgm:cxn modelId="{7935D9E0-922A-4B76-AB75-7F0357FA28B6}" type="presParOf" srcId="{A4E9B638-9193-4315-A599-122356AB04D9}" destId="{E21BE902-8239-49DC-BB54-FE2FC920F8FB}" srcOrd="130" destOrd="0" presId="urn:microsoft.com/office/officeart/2005/8/layout/default"/>
    <dgm:cxn modelId="{66B633A1-FDAC-4F11-8773-3A00E14BF7DA}" type="presParOf" srcId="{A4E9B638-9193-4315-A599-122356AB04D9}" destId="{BB4E6F9F-01B8-4752-A07B-F04AA59537CC}" srcOrd="131" destOrd="0" presId="urn:microsoft.com/office/officeart/2005/8/layout/default"/>
    <dgm:cxn modelId="{CD7AC15A-0A96-43C7-B718-A9470D00C4B2}" type="presParOf" srcId="{A4E9B638-9193-4315-A599-122356AB04D9}" destId="{D686C033-8C3D-4C2F-94C8-11EE097C088D}" srcOrd="132" destOrd="0" presId="urn:microsoft.com/office/officeart/2005/8/layout/default"/>
    <dgm:cxn modelId="{E2BC6752-DEEA-47CB-AAFB-E5418ADE742F}" type="presParOf" srcId="{A4E9B638-9193-4315-A599-122356AB04D9}" destId="{2AE6FD8C-DE47-4F59-96F3-F328713B3A0A}" srcOrd="133" destOrd="0" presId="urn:microsoft.com/office/officeart/2005/8/layout/default"/>
    <dgm:cxn modelId="{4D3BAC0E-2D7C-4328-B32A-1E6B7849E5A7}" type="presParOf" srcId="{A4E9B638-9193-4315-A599-122356AB04D9}" destId="{34939C68-520A-469B-A989-F515FF673DF0}" srcOrd="134" destOrd="0" presId="urn:microsoft.com/office/officeart/2005/8/layout/default"/>
    <dgm:cxn modelId="{61426DE9-C0B0-4E18-B40F-FC97E14FA07E}" type="presParOf" srcId="{A4E9B638-9193-4315-A599-122356AB04D9}" destId="{22ED291A-F8AA-4021-9CD0-321EA3E33642}" srcOrd="135" destOrd="0" presId="urn:microsoft.com/office/officeart/2005/8/layout/default"/>
    <dgm:cxn modelId="{D8064008-62AD-4DDD-B319-D4288B914E52}" type="presParOf" srcId="{A4E9B638-9193-4315-A599-122356AB04D9}" destId="{CB637A15-C5EC-48E4-B323-6F07C2B36CF9}" srcOrd="136" destOrd="0" presId="urn:microsoft.com/office/officeart/2005/8/layout/default"/>
    <dgm:cxn modelId="{D99D49B9-4A74-4C45-8AAD-63ED1AFE3D5F}" type="presParOf" srcId="{A4E9B638-9193-4315-A599-122356AB04D9}" destId="{07CA3755-3FC5-4032-8247-C1A136435E7E}" srcOrd="137" destOrd="0" presId="urn:microsoft.com/office/officeart/2005/8/layout/default"/>
    <dgm:cxn modelId="{A42F4E19-9485-4E46-8F51-C881DE0EA06A}" type="presParOf" srcId="{A4E9B638-9193-4315-A599-122356AB04D9}" destId="{09D01077-5EED-4403-9B80-C88AA82785D4}" srcOrd="13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F3CAE342-9CAC-4892-98B4-EF695D43CC7B}">
      <dgm:prSet phldrT="[Text]"/>
      <dgm:spPr>
        <a:noFill/>
      </dgm:spPr>
      <dgm:t>
        <a:bodyPr/>
        <a:lstStyle/>
        <a:p>
          <a:r>
            <a:rPr lang="en-US" dirty="0"/>
            <a:t>Anesthesia</a:t>
          </a:r>
        </a:p>
      </dgm:t>
    </dgm:pt>
    <dgm:pt modelId="{738B744A-4289-4641-8F9E-1AD519745116}" type="sibTrans" cxnId="{F59C8E93-58C8-4285-942B-AC3075DCB22A}">
      <dgm:prSet/>
      <dgm:spPr/>
      <dgm:t>
        <a:bodyPr/>
        <a:lstStyle/>
        <a:p>
          <a:endParaRPr lang="en-US"/>
        </a:p>
      </dgm:t>
    </dgm:pt>
    <dgm:pt modelId="{846B8B3F-6B92-4AC8-85F6-49F94AC75C7B}" type="parTrans" cxnId="{F59C8E93-58C8-4285-942B-AC3075DCB22A}">
      <dgm:prSet/>
      <dgm:spPr/>
      <dgm:t>
        <a:bodyPr/>
        <a:lstStyle/>
        <a:p>
          <a:endParaRPr lang="en-US"/>
        </a:p>
      </dgm:t>
    </dgm:pt>
    <dgm:pt modelId="{35D39FD4-0C06-4081-82FB-F6E9BA9AF83A}">
      <dgm:prSet phldrT="[Text]"/>
      <dgm:spPr>
        <a:noFill/>
      </dgm:spPr>
      <dgm:t>
        <a:bodyPr/>
        <a:lstStyle/>
        <a:p>
          <a:r>
            <a:rPr lang="en-US" dirty="0"/>
            <a:t>Allergies &amp; Intolerances</a:t>
          </a:r>
        </a:p>
      </dgm:t>
    </dgm:pt>
    <dgm:pt modelId="{6D59DB65-93E6-4C1A-8518-3B2502942632}" type="sibTrans" cxnId="{F49DAE14-F6D9-40FB-8C52-99DFA862DB65}">
      <dgm:prSet/>
      <dgm:spPr/>
      <dgm:t>
        <a:bodyPr/>
        <a:lstStyle/>
        <a:p>
          <a:endParaRPr lang="en-US"/>
        </a:p>
      </dgm:t>
    </dgm:pt>
    <dgm:pt modelId="{D40E5A18-C0D9-4CD7-9D6D-3475ECCF0F45}" type="parTrans" cxnId="{F49DAE14-F6D9-40FB-8C52-99DFA862DB65}">
      <dgm:prSet/>
      <dgm:spPr/>
      <dgm:t>
        <a:bodyPr/>
        <a:lstStyle/>
        <a:p>
          <a:endParaRPr lang="en-US"/>
        </a:p>
      </dgm:t>
    </dgm:pt>
    <dgm:pt modelId="{9AD68664-CCE1-48EF-9FA3-1AD99F5D1F69}">
      <dgm:prSet phldrT="[Text]"/>
      <dgm:spPr>
        <a:noFill/>
      </dgm:spPr>
      <dgm:t>
        <a:bodyPr/>
        <a:lstStyle/>
        <a:p>
          <a:r>
            <a:rPr lang="en-US" dirty="0"/>
            <a:t>Advance directive</a:t>
          </a:r>
        </a:p>
      </dgm:t>
    </dgm:pt>
    <dgm:pt modelId="{53DAC7B0-84AC-4568-A774-245859AE5835}" type="sibTrans" cxnId="{8CC90BE4-A0CC-48C6-AA02-B3FA79E4826E}">
      <dgm:prSet/>
      <dgm:spPr/>
      <dgm:t>
        <a:bodyPr/>
        <a:lstStyle/>
        <a:p>
          <a:endParaRPr lang="en-US"/>
        </a:p>
      </dgm:t>
    </dgm:pt>
    <dgm:pt modelId="{445AD4C8-6D06-4D44-A9FB-A5B26C73DA48}" type="parTrans" cxnId="{8CC90BE4-A0CC-48C6-AA02-B3FA79E4826E}">
      <dgm:prSet/>
      <dgm:spPr/>
      <dgm:t>
        <a:bodyPr/>
        <a:lstStyle/>
        <a:p>
          <a:endParaRPr lang="en-US"/>
        </a:p>
      </dgm:t>
    </dgm:pt>
    <dgm:pt modelId="{AD80C871-9479-4BFE-9B9A-0E61DEE0D50C}">
      <dgm:prSet phldrT="[Text]"/>
      <dgm:spPr>
        <a:noFill/>
      </dgm:spPr>
      <dgm:t>
        <a:bodyPr/>
        <a:lstStyle/>
        <a:p>
          <a:r>
            <a:rPr lang="en-US" dirty="0"/>
            <a:t>Admission Meds</a:t>
          </a:r>
        </a:p>
      </dgm:t>
    </dgm:pt>
    <dgm:pt modelId="{AB9F0FD6-07B1-475D-B4E2-9878B459C8BB}" type="sibTrans" cxnId="{C5F54C8C-A52D-4A29-9849-BE3A66CAA9FF}">
      <dgm:prSet/>
      <dgm:spPr/>
      <dgm:t>
        <a:bodyPr/>
        <a:lstStyle/>
        <a:p>
          <a:endParaRPr lang="en-US"/>
        </a:p>
      </dgm:t>
    </dgm:pt>
    <dgm:pt modelId="{593F7D68-60C8-42D8-8FBE-D61B73E09B65}" type="parTrans" cxnId="{C5F54C8C-A52D-4A29-9849-BE3A66CAA9FF}">
      <dgm:prSet/>
      <dgm:spPr/>
      <dgm:t>
        <a:bodyPr/>
        <a:lstStyle/>
        <a:p>
          <a:endParaRPr lang="en-US"/>
        </a:p>
      </dgm:t>
    </dgm:pt>
    <dgm:pt modelId="{78A997BC-B0FD-4C2B-A687-6EC00ACE7D26}">
      <dgm:prSet phldrT="[Text]"/>
      <dgm:spPr>
        <a:noFill/>
      </dgm:spPr>
      <dgm:t>
        <a:bodyPr/>
        <a:lstStyle/>
        <a:p>
          <a:r>
            <a:rPr lang="en-US" dirty="0"/>
            <a:t>Admission Diagnosis</a:t>
          </a:r>
        </a:p>
      </dgm:t>
    </dgm:pt>
    <dgm:pt modelId="{33134F14-DC25-4CB1-A227-B230A8EA1243}" type="sibTrans" cxnId="{60BA0087-F1B3-4FA6-84BB-FA4D1279E374}">
      <dgm:prSet/>
      <dgm:spPr/>
      <dgm:t>
        <a:bodyPr/>
        <a:lstStyle/>
        <a:p>
          <a:endParaRPr lang="en-US"/>
        </a:p>
      </dgm:t>
    </dgm:pt>
    <dgm:pt modelId="{BB789232-E3B0-463E-9FB1-973C3105B2A0}" type="parTrans" cxnId="{60BA0087-F1B3-4FA6-84BB-FA4D1279E374}">
      <dgm:prSet/>
      <dgm:spPr/>
      <dgm:t>
        <a:bodyPr/>
        <a:lstStyle/>
        <a:p>
          <a:endParaRPr lang="en-US"/>
        </a:p>
      </dgm:t>
    </dgm:pt>
    <dgm:pt modelId="{C9DCADAC-16E3-4670-AE44-4203628257BA}">
      <dgm:prSet/>
      <dgm:spPr>
        <a:noFill/>
      </dgm:spPr>
      <dgm:t>
        <a:bodyPr/>
        <a:lstStyle/>
        <a:p>
          <a:r>
            <a:rPr lang="en-US" dirty="0"/>
            <a:t>Assessment &amp; Plan</a:t>
          </a:r>
        </a:p>
      </dgm:t>
    </dgm:pt>
    <dgm:pt modelId="{A3F9924D-2C37-4C90-AC1C-B72C36C59826}" type="parTrans" cxnId="{BCEF7758-9C4E-49B0-AD26-6EE294279FF5}">
      <dgm:prSet/>
      <dgm:spPr/>
      <dgm:t>
        <a:bodyPr/>
        <a:lstStyle/>
        <a:p>
          <a:endParaRPr lang="en-US"/>
        </a:p>
      </dgm:t>
    </dgm:pt>
    <dgm:pt modelId="{D58CF003-1E00-48BB-9658-55666B279B00}" type="sibTrans" cxnId="{BCEF7758-9C4E-49B0-AD26-6EE294279FF5}">
      <dgm:prSet/>
      <dgm:spPr/>
      <dgm:t>
        <a:bodyPr/>
        <a:lstStyle/>
        <a:p>
          <a:endParaRPr lang="en-US"/>
        </a:p>
      </dgm:t>
    </dgm:pt>
    <dgm:pt modelId="{67195ECB-7FD0-4104-96C2-8781EB673704}">
      <dgm:prSet custT="1"/>
      <dgm:spPr>
        <a:solidFill>
          <a:srgbClr val="DAF2E0"/>
        </a:solidFill>
      </dgm:spPr>
      <dgm:t>
        <a:bodyPr/>
        <a:lstStyle/>
        <a:p>
          <a:r>
            <a:rPr lang="en-US" sz="1000" b="1" dirty="0"/>
            <a:t>Assessment</a:t>
          </a:r>
        </a:p>
      </dgm:t>
    </dgm:pt>
    <dgm:pt modelId="{D9FA1001-711F-4D1B-A351-9C377BE764E8}" type="parTrans" cxnId="{F2CF2099-F503-4C95-A4E1-57119ABAD0D4}">
      <dgm:prSet/>
      <dgm:spPr/>
      <dgm:t>
        <a:bodyPr/>
        <a:lstStyle/>
        <a:p>
          <a:endParaRPr lang="en-US"/>
        </a:p>
      </dgm:t>
    </dgm:pt>
    <dgm:pt modelId="{12A1CCA6-4F29-469E-A501-FF8FA8AC5E6B}" type="sibTrans" cxnId="{F2CF2099-F503-4C95-A4E1-57119ABAD0D4}">
      <dgm:prSet/>
      <dgm:spPr/>
      <dgm:t>
        <a:bodyPr/>
        <a:lstStyle/>
        <a:p>
          <a:endParaRPr lang="en-US"/>
        </a:p>
      </dgm:t>
    </dgm:pt>
    <dgm:pt modelId="{3C5CB645-0504-4740-B7BE-B4E676E24224}">
      <dgm:prSet/>
      <dgm:spPr>
        <a:noFill/>
      </dgm:spPr>
      <dgm:t>
        <a:bodyPr/>
        <a:lstStyle/>
        <a:p>
          <a:r>
            <a:rPr lang="en-US" dirty="0"/>
            <a:t>Chief Complaint Reason for Visit</a:t>
          </a:r>
        </a:p>
      </dgm:t>
    </dgm:pt>
    <dgm:pt modelId="{74CE469F-3980-4B51-AF2C-237C5338EC73}" type="parTrans" cxnId="{F5F9A657-83A6-4891-BCF9-BA3892C3D6C9}">
      <dgm:prSet/>
      <dgm:spPr/>
      <dgm:t>
        <a:bodyPr/>
        <a:lstStyle/>
        <a:p>
          <a:endParaRPr lang="en-US"/>
        </a:p>
      </dgm:t>
    </dgm:pt>
    <dgm:pt modelId="{8A74DDDC-AA5D-485F-BF55-D62E68BC0106}" type="sibTrans" cxnId="{F5F9A657-83A6-4891-BCF9-BA3892C3D6C9}">
      <dgm:prSet/>
      <dgm:spPr/>
      <dgm:t>
        <a:bodyPr/>
        <a:lstStyle/>
        <a:p>
          <a:endParaRPr lang="en-US"/>
        </a:p>
      </dgm:t>
    </dgm:pt>
    <dgm:pt modelId="{00F18BA4-AEDE-4583-B87F-1CFF0C1963BE}">
      <dgm:prSet/>
      <dgm:spPr>
        <a:noFill/>
      </dgm:spPr>
      <dgm:t>
        <a:bodyPr/>
        <a:lstStyle/>
        <a:p>
          <a:r>
            <a:rPr lang="en-US" dirty="0"/>
            <a:t>Chief Complaint</a:t>
          </a:r>
        </a:p>
      </dgm:t>
    </dgm:pt>
    <dgm:pt modelId="{741D84DD-A496-430C-B819-D97EF57117A9}" type="parTrans" cxnId="{7402C18B-9A42-43C3-BC94-BB30F9F2DE58}">
      <dgm:prSet/>
      <dgm:spPr/>
      <dgm:t>
        <a:bodyPr/>
        <a:lstStyle/>
        <a:p>
          <a:endParaRPr lang="en-US"/>
        </a:p>
      </dgm:t>
    </dgm:pt>
    <dgm:pt modelId="{220AC6AF-F2BC-4DFE-A355-B83DCB28A0A6}" type="sibTrans" cxnId="{7402C18B-9A42-43C3-BC94-BB30F9F2DE58}">
      <dgm:prSet/>
      <dgm:spPr/>
      <dgm:t>
        <a:bodyPr/>
        <a:lstStyle/>
        <a:p>
          <a:endParaRPr lang="en-US"/>
        </a:p>
      </dgm:t>
    </dgm:pt>
    <dgm:pt modelId="{5C5A79F6-3BA7-480F-B134-DB302E8CE802}">
      <dgm:prSet/>
      <dgm:spPr>
        <a:noFill/>
      </dgm:spPr>
      <dgm:t>
        <a:bodyPr/>
        <a:lstStyle/>
        <a:p>
          <a:r>
            <a:rPr lang="en-US" dirty="0"/>
            <a:t>Complications</a:t>
          </a:r>
        </a:p>
      </dgm:t>
    </dgm:pt>
    <dgm:pt modelId="{719B657D-E028-45D9-ADF5-2CE27F7440FB}" type="parTrans" cxnId="{B10E797D-CE7C-4430-A43D-EA5EC195C044}">
      <dgm:prSet/>
      <dgm:spPr/>
      <dgm:t>
        <a:bodyPr/>
        <a:lstStyle/>
        <a:p>
          <a:endParaRPr lang="en-US"/>
        </a:p>
      </dgm:t>
    </dgm:pt>
    <dgm:pt modelId="{088636FB-45FA-4F73-832A-99A08B0479A8}" type="sibTrans" cxnId="{B10E797D-CE7C-4430-A43D-EA5EC195C044}">
      <dgm:prSet/>
      <dgm:spPr/>
      <dgm:t>
        <a:bodyPr/>
        <a:lstStyle/>
        <a:p>
          <a:endParaRPr lang="en-US"/>
        </a:p>
      </dgm:t>
    </dgm:pt>
    <dgm:pt modelId="{082D0266-9B43-4958-BB0E-31602CFAB5B0}">
      <dgm:prSet/>
      <dgm:spPr>
        <a:noFill/>
      </dgm:spPr>
      <dgm:t>
        <a:bodyPr/>
        <a:lstStyle/>
        <a:p>
          <a:r>
            <a:rPr lang="en-US" dirty="0"/>
            <a:t>Course of Care</a:t>
          </a:r>
        </a:p>
      </dgm:t>
    </dgm:pt>
    <dgm:pt modelId="{250722A4-61F1-4C3E-8EBC-EF616F54FF0D}" type="parTrans" cxnId="{38270502-BE43-4CB3-B8D1-8F0EE9DE6649}">
      <dgm:prSet/>
      <dgm:spPr/>
      <dgm:t>
        <a:bodyPr/>
        <a:lstStyle/>
        <a:p>
          <a:endParaRPr lang="en-US"/>
        </a:p>
      </dgm:t>
    </dgm:pt>
    <dgm:pt modelId="{F0ADE4E8-B8C2-46BC-A158-F8B665C44C9A}" type="sibTrans" cxnId="{38270502-BE43-4CB3-B8D1-8F0EE9DE6649}">
      <dgm:prSet/>
      <dgm:spPr/>
      <dgm:t>
        <a:bodyPr/>
        <a:lstStyle/>
        <a:p>
          <a:endParaRPr lang="en-US"/>
        </a:p>
      </dgm:t>
    </dgm:pt>
    <dgm:pt modelId="{8C4223E5-9326-4839-96FC-62501E1AAC73}">
      <dgm:prSet/>
      <dgm:spPr>
        <a:noFill/>
      </dgm:spPr>
      <dgm:t>
        <a:bodyPr/>
        <a:lstStyle/>
        <a:p>
          <a:r>
            <a:rPr lang="en-US" dirty="0"/>
            <a:t>DICOM Object Catalog</a:t>
          </a:r>
        </a:p>
      </dgm:t>
    </dgm:pt>
    <dgm:pt modelId="{EDF196A4-5173-407B-84E4-D867C0E97497}" type="parTrans" cxnId="{703363BD-F579-4A26-A9BF-45BC05756E82}">
      <dgm:prSet/>
      <dgm:spPr/>
      <dgm:t>
        <a:bodyPr/>
        <a:lstStyle/>
        <a:p>
          <a:endParaRPr lang="en-US"/>
        </a:p>
      </dgm:t>
    </dgm:pt>
    <dgm:pt modelId="{F04CEC04-1771-4213-BBF5-8C3B58A292B8}" type="sibTrans" cxnId="{703363BD-F579-4A26-A9BF-45BC05756E82}">
      <dgm:prSet/>
      <dgm:spPr/>
      <dgm:t>
        <a:bodyPr/>
        <a:lstStyle/>
        <a:p>
          <a:endParaRPr lang="en-US"/>
        </a:p>
      </dgm:t>
    </dgm:pt>
    <dgm:pt modelId="{3905686D-095B-4668-9159-8C02FF5FCA48}">
      <dgm:prSet/>
      <dgm:spPr>
        <a:solidFill>
          <a:srgbClr val="DAF2E0"/>
        </a:solidFill>
      </dgm:spPr>
      <dgm:t>
        <a:bodyPr/>
        <a:lstStyle/>
        <a:p>
          <a:r>
            <a:rPr lang="en-US" dirty="0"/>
            <a:t>Discharge Diagnosis</a:t>
          </a:r>
        </a:p>
      </dgm:t>
    </dgm:pt>
    <dgm:pt modelId="{0916FA8C-8C3D-4111-8825-8854AAA07101}" type="parTrans" cxnId="{A249F0CF-40ED-402B-8C93-23BAA45790B7}">
      <dgm:prSet/>
      <dgm:spPr/>
      <dgm:t>
        <a:bodyPr/>
        <a:lstStyle/>
        <a:p>
          <a:endParaRPr lang="en-US"/>
        </a:p>
      </dgm:t>
    </dgm:pt>
    <dgm:pt modelId="{5E5BE654-FC96-431E-80B6-06B708C98438}" type="sibTrans" cxnId="{A249F0CF-40ED-402B-8C93-23BAA45790B7}">
      <dgm:prSet/>
      <dgm:spPr/>
      <dgm:t>
        <a:bodyPr/>
        <a:lstStyle/>
        <a:p>
          <a:endParaRPr lang="en-US"/>
        </a:p>
      </dgm:t>
    </dgm:pt>
    <dgm:pt modelId="{6B504477-A0A4-4E10-8773-C4830FEDC86E}">
      <dgm:prSet/>
      <dgm:spPr>
        <a:noFill/>
      </dgm:spPr>
      <dgm:t>
        <a:bodyPr/>
        <a:lstStyle/>
        <a:p>
          <a:r>
            <a:rPr lang="en-US" dirty="0"/>
            <a:t>Discharge Diet</a:t>
          </a:r>
        </a:p>
      </dgm:t>
    </dgm:pt>
    <dgm:pt modelId="{547B4ED4-C029-4A01-8DDE-33D59C27C418}" type="parTrans" cxnId="{5B046EA8-28A3-4CB2-B8E0-3C67ABEBE947}">
      <dgm:prSet/>
      <dgm:spPr/>
      <dgm:t>
        <a:bodyPr/>
        <a:lstStyle/>
        <a:p>
          <a:endParaRPr lang="en-US"/>
        </a:p>
      </dgm:t>
    </dgm:pt>
    <dgm:pt modelId="{11772780-24C2-408D-B10A-122975AA211A}" type="sibTrans" cxnId="{5B046EA8-28A3-4CB2-B8E0-3C67ABEBE947}">
      <dgm:prSet/>
      <dgm:spPr/>
      <dgm:t>
        <a:bodyPr/>
        <a:lstStyle/>
        <a:p>
          <a:endParaRPr lang="en-US"/>
        </a:p>
      </dgm:t>
    </dgm:pt>
    <dgm:pt modelId="{5133ABF2-A2C0-491D-9C6E-B65AB7ED4F8C}">
      <dgm:prSet/>
      <dgm:spPr>
        <a:noFill/>
      </dgm:spPr>
      <dgm:t>
        <a:bodyPr/>
        <a:lstStyle/>
        <a:p>
          <a:r>
            <a:rPr lang="en-US" dirty="0"/>
            <a:t>Discharge Medications</a:t>
          </a:r>
        </a:p>
      </dgm:t>
    </dgm:pt>
    <dgm:pt modelId="{4AB6827F-925A-46E2-9A5D-0D07D99C0DEE}" type="parTrans" cxnId="{310DB46E-04B2-4C11-B683-B0BBF647B6D4}">
      <dgm:prSet/>
      <dgm:spPr/>
      <dgm:t>
        <a:bodyPr/>
        <a:lstStyle/>
        <a:p>
          <a:endParaRPr lang="en-US"/>
        </a:p>
      </dgm:t>
    </dgm:pt>
    <dgm:pt modelId="{2BEEA19F-B162-4611-9531-9064399B86D9}" type="sibTrans" cxnId="{310DB46E-04B2-4C11-B683-B0BBF647B6D4}">
      <dgm:prSet/>
      <dgm:spPr/>
      <dgm:t>
        <a:bodyPr/>
        <a:lstStyle/>
        <a:p>
          <a:endParaRPr lang="en-US"/>
        </a:p>
      </dgm:t>
    </dgm:pt>
    <dgm:pt modelId="{9A283E5E-81FB-4A49-AC4E-B210CC2AFD2A}">
      <dgm:prSet/>
      <dgm:spPr>
        <a:noFill/>
      </dgm:spPr>
      <dgm:t>
        <a:bodyPr/>
        <a:lstStyle/>
        <a:p>
          <a:r>
            <a:rPr lang="en-US" dirty="0"/>
            <a:t>Encounters</a:t>
          </a:r>
        </a:p>
      </dgm:t>
    </dgm:pt>
    <dgm:pt modelId="{F864FE8D-37B9-4E43-8236-D4416FEC9A2B}" type="parTrans" cxnId="{7ABF24E1-8A33-451B-8811-858C13390C17}">
      <dgm:prSet/>
      <dgm:spPr/>
      <dgm:t>
        <a:bodyPr/>
        <a:lstStyle/>
        <a:p>
          <a:endParaRPr lang="en-US"/>
        </a:p>
      </dgm:t>
    </dgm:pt>
    <dgm:pt modelId="{BAB582FB-81F7-4625-8400-873B92CFD3D7}" type="sibTrans" cxnId="{7ABF24E1-8A33-451B-8811-858C13390C17}">
      <dgm:prSet/>
      <dgm:spPr/>
      <dgm:t>
        <a:bodyPr/>
        <a:lstStyle/>
        <a:p>
          <a:endParaRPr lang="en-US"/>
        </a:p>
      </dgm:t>
    </dgm:pt>
    <dgm:pt modelId="{CDBC6D1A-BD3E-439F-9EE2-32011CF8E004}">
      <dgm:prSet/>
      <dgm:spPr>
        <a:noFill/>
      </dgm:spPr>
      <dgm:t>
        <a:bodyPr/>
        <a:lstStyle/>
        <a:p>
          <a:r>
            <a:rPr lang="en-US" dirty="0"/>
            <a:t>Family History</a:t>
          </a:r>
        </a:p>
      </dgm:t>
    </dgm:pt>
    <dgm:pt modelId="{86BC9476-0C88-45FC-B212-7D4B09B9C7AC}" type="parTrans" cxnId="{39CB20CD-29DD-4A96-93B4-612DF8ACD989}">
      <dgm:prSet/>
      <dgm:spPr/>
      <dgm:t>
        <a:bodyPr/>
        <a:lstStyle/>
        <a:p>
          <a:endParaRPr lang="en-US"/>
        </a:p>
      </dgm:t>
    </dgm:pt>
    <dgm:pt modelId="{566728B4-67ED-40F5-8F49-31E359B7AFD5}" type="sibTrans" cxnId="{39CB20CD-29DD-4A96-93B4-612DF8ACD989}">
      <dgm:prSet/>
      <dgm:spPr/>
      <dgm:t>
        <a:bodyPr/>
        <a:lstStyle/>
        <a:p>
          <a:endParaRPr lang="en-US"/>
        </a:p>
      </dgm:t>
    </dgm:pt>
    <dgm:pt modelId="{C5771B4A-D290-4DC2-9C26-B59766806E17}">
      <dgm:prSet/>
      <dgm:spPr>
        <a:noFill/>
      </dgm:spPr>
      <dgm:t>
        <a:bodyPr/>
        <a:lstStyle/>
        <a:p>
          <a:r>
            <a:rPr lang="en-US" dirty="0"/>
            <a:t>Fetus Subject Context</a:t>
          </a:r>
        </a:p>
      </dgm:t>
    </dgm:pt>
    <dgm:pt modelId="{C9FDC768-F192-49CF-B2ED-83E6D9D02F54}" type="parTrans" cxnId="{A0756DF3-6AF9-4116-A69F-0DA5A9835AED}">
      <dgm:prSet/>
      <dgm:spPr/>
      <dgm:t>
        <a:bodyPr/>
        <a:lstStyle/>
        <a:p>
          <a:endParaRPr lang="en-US"/>
        </a:p>
      </dgm:t>
    </dgm:pt>
    <dgm:pt modelId="{E774C2BE-CA5F-4BE2-9900-2AEAAF8855B3}" type="sibTrans" cxnId="{A0756DF3-6AF9-4116-A69F-0DA5A9835AED}">
      <dgm:prSet/>
      <dgm:spPr/>
      <dgm:t>
        <a:bodyPr/>
        <a:lstStyle/>
        <a:p>
          <a:endParaRPr lang="en-US"/>
        </a:p>
      </dgm:t>
    </dgm:pt>
    <dgm:pt modelId="{0CA4F111-AFF4-4B94-B672-3902EC78934E}">
      <dgm:prSet/>
      <dgm:spPr>
        <a:noFill/>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no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a:noFill/>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B02DF036-0642-4A44-A9E4-78AECA259025}">
      <dgm:prSet/>
      <dgm:spPr>
        <a:noFill/>
      </dgm:spPr>
      <dgm:t>
        <a:bodyPr/>
        <a:lstStyle/>
        <a:p>
          <a:r>
            <a:rPr lang="en-US" dirty="0"/>
            <a:t>Goals</a:t>
          </a:r>
        </a:p>
      </dgm:t>
    </dgm:pt>
    <dgm:pt modelId="{C971F310-53AC-414C-8DA5-EEEFC78709F7}" type="parTrans" cxnId="{270A7297-D768-448C-946E-583F55D13C46}">
      <dgm:prSet/>
      <dgm:spPr/>
      <dgm:t>
        <a:bodyPr/>
        <a:lstStyle/>
        <a:p>
          <a:endParaRPr lang="en-US"/>
        </a:p>
      </dgm:t>
    </dgm:pt>
    <dgm:pt modelId="{D4540305-033C-4F13-90FD-F799DE8F9156}" type="sibTrans" cxnId="{270A7297-D768-448C-946E-583F55D13C46}">
      <dgm:prSet/>
      <dgm:spPr/>
      <dgm:t>
        <a:bodyPr/>
        <a:lstStyle/>
        <a:p>
          <a:endParaRPr lang="en-US"/>
        </a:p>
      </dgm:t>
    </dgm:pt>
    <dgm:pt modelId="{1BC9AACD-B2CB-4A24-BD79-9DD49B1EDC13}">
      <dgm:prSet/>
      <dgm:spPr>
        <a:noFill/>
      </dgm:spPr>
      <dgm:t>
        <a:bodyPr/>
        <a:lstStyle/>
        <a:p>
          <a:r>
            <a:rPr lang="en-US" dirty="0"/>
            <a:t>Health Concerns</a:t>
          </a:r>
        </a:p>
      </dgm:t>
    </dgm:pt>
    <dgm:pt modelId="{37038A3D-D90C-4B7C-A054-A0BB3E7E326A}" type="parTrans" cxnId="{E3B281C5-B372-4BFD-9FCF-B0937132744C}">
      <dgm:prSet/>
      <dgm:spPr/>
      <dgm:t>
        <a:bodyPr/>
        <a:lstStyle/>
        <a:p>
          <a:endParaRPr lang="en-US"/>
        </a:p>
      </dgm:t>
    </dgm:pt>
    <dgm:pt modelId="{45F5BFF4-A866-4D9E-988C-E831543DE539}" type="sibTrans" cxnId="{E3B281C5-B372-4BFD-9FCF-B0937132744C}">
      <dgm:prSet/>
      <dgm:spPr/>
      <dgm:t>
        <a:bodyPr/>
        <a:lstStyle/>
        <a:p>
          <a:endParaRPr lang="en-US"/>
        </a:p>
      </dgm:t>
    </dgm:pt>
    <dgm:pt modelId="{E613F751-AA7B-4426-A4EF-DCE649030A27}">
      <dgm:prSet/>
      <dgm:spPr>
        <a:noFill/>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33CCDF1-A395-415C-A990-F40472C9332E}">
      <dgm:prSet/>
      <dgm:spPr>
        <a:noFill/>
      </dgm:spPr>
      <dgm:t>
        <a:bodyPr/>
        <a:lstStyle/>
        <a:p>
          <a:r>
            <a:rPr lang="en-US" dirty="0"/>
            <a:t>History Past Illness</a:t>
          </a:r>
        </a:p>
      </dgm:t>
    </dgm:pt>
    <dgm:pt modelId="{E1111FA7-B439-43B6-90DA-79F6173C4F44}" type="parTrans" cxnId="{DBB0BDFE-CE39-4809-A77F-F5BB559ECEC4}">
      <dgm:prSet/>
      <dgm:spPr/>
      <dgm:t>
        <a:bodyPr/>
        <a:lstStyle/>
        <a:p>
          <a:endParaRPr lang="en-US"/>
        </a:p>
      </dgm:t>
    </dgm:pt>
    <dgm:pt modelId="{5AE2D25C-4437-4618-A40F-696FA7DDA91E}" type="sibTrans" cxnId="{DBB0BDFE-CE39-4809-A77F-F5BB559ECEC4}">
      <dgm:prSet/>
      <dgm:spPr/>
      <dgm:t>
        <a:bodyPr/>
        <a:lstStyle/>
        <a:p>
          <a:endParaRPr lang="en-US"/>
        </a:p>
      </dgm:t>
    </dgm:pt>
    <dgm:pt modelId="{BE6CA0EE-FCE6-4E22-B757-E3EF1F2B36E9}">
      <dgm:prSet/>
      <dgm:spPr>
        <a:noFill/>
      </dgm:spPr>
      <dgm:t>
        <a:bodyPr/>
        <a:lstStyle/>
        <a:p>
          <a:r>
            <a:rPr lang="en-US" dirty="0"/>
            <a:t>Hospital Consultations</a:t>
          </a:r>
        </a:p>
      </dgm:t>
    </dgm:pt>
    <dgm:pt modelId="{CED69913-4FD8-4AC0-855E-5B395547A37A}" type="parTrans" cxnId="{CF7D3CEF-C828-43E1-86AC-FD23D0862949}">
      <dgm:prSet/>
      <dgm:spPr/>
      <dgm:t>
        <a:bodyPr/>
        <a:lstStyle/>
        <a:p>
          <a:endParaRPr lang="en-US"/>
        </a:p>
      </dgm:t>
    </dgm:pt>
    <dgm:pt modelId="{A87FC9C2-0E5F-47DE-83C0-2CE4C10DA972}" type="sibTrans" cxnId="{CF7D3CEF-C828-43E1-86AC-FD23D0862949}">
      <dgm:prSet/>
      <dgm:spPr/>
      <dgm:t>
        <a:bodyPr/>
        <a:lstStyle/>
        <a:p>
          <a:endParaRPr lang="en-US"/>
        </a:p>
      </dgm:t>
    </dgm:pt>
    <dgm:pt modelId="{95FF326C-2A1B-41AD-A13B-B89CABA93DE9}">
      <dgm:prSet/>
      <dgm:spPr>
        <a:noFill/>
      </dgm:spPr>
      <dgm:t>
        <a:bodyPr/>
        <a:lstStyle/>
        <a:p>
          <a:r>
            <a:rPr lang="en-US" dirty="0"/>
            <a:t>Hospital Course</a:t>
          </a:r>
        </a:p>
      </dgm:t>
    </dgm:pt>
    <dgm:pt modelId="{6161FA5E-6235-48F5-9607-A2B65BA67B4E}" type="parTrans" cxnId="{719AFD92-5D07-4767-8E5C-C9AB6A66EC4E}">
      <dgm:prSet/>
      <dgm:spPr/>
      <dgm:t>
        <a:bodyPr/>
        <a:lstStyle/>
        <a:p>
          <a:endParaRPr lang="en-US"/>
        </a:p>
      </dgm:t>
    </dgm:pt>
    <dgm:pt modelId="{F73221CA-3EBD-4A59-B400-90D608857E5E}" type="sibTrans" cxnId="{719AFD92-5D07-4767-8E5C-C9AB6A66EC4E}">
      <dgm:prSet/>
      <dgm:spPr/>
      <dgm:t>
        <a:bodyPr/>
        <a:lstStyle/>
        <a:p>
          <a:endParaRPr lang="en-US"/>
        </a:p>
      </dgm:t>
    </dgm:pt>
    <dgm:pt modelId="{81FAE441-B25A-49CD-A5D4-1CB47F3B1EE7}">
      <dgm:prSet/>
      <dgm:spPr>
        <a:noFill/>
      </dgm:spPr>
      <dgm:t>
        <a:bodyPr/>
        <a:lstStyle/>
        <a:p>
          <a:r>
            <a:rPr lang="en-US" dirty="0"/>
            <a:t>Hospital Discharge Instructions</a:t>
          </a:r>
        </a:p>
      </dgm:t>
    </dgm:pt>
    <dgm:pt modelId="{3601B499-241C-44E6-9AE6-C54498907BAE}" type="parTrans" cxnId="{FEDDDAA3-0CF8-4E57-9073-130C8E515A95}">
      <dgm:prSet/>
      <dgm:spPr/>
      <dgm:t>
        <a:bodyPr/>
        <a:lstStyle/>
        <a:p>
          <a:endParaRPr lang="en-US"/>
        </a:p>
      </dgm:t>
    </dgm:pt>
    <dgm:pt modelId="{74400870-5CF7-474D-AA7F-586C02F7B0A5}" type="sibTrans" cxnId="{FEDDDAA3-0CF8-4E57-9073-130C8E515A95}">
      <dgm:prSet/>
      <dgm:spPr/>
      <dgm:t>
        <a:bodyPr/>
        <a:lstStyle/>
        <a:p>
          <a:endParaRPr lang="en-US"/>
        </a:p>
      </dgm:t>
    </dgm:pt>
    <dgm:pt modelId="{2F3CDDC7-552B-4DE8-9872-516B28FABA06}">
      <dgm:prSet/>
      <dgm:spPr>
        <a:noFill/>
      </dgm:spPr>
      <dgm:t>
        <a:bodyPr/>
        <a:lstStyle/>
        <a:p>
          <a:r>
            <a:rPr lang="en-US" dirty="0"/>
            <a:t>Hospital Discharge Physical</a:t>
          </a:r>
        </a:p>
      </dgm:t>
    </dgm:pt>
    <dgm:pt modelId="{742E916A-EBEA-4AD5-81B3-52D10E79DC2B}" type="parTrans" cxnId="{A94FCEC0-1ED6-4C31-AF9A-EBDE246A52A8}">
      <dgm:prSet/>
      <dgm:spPr/>
      <dgm:t>
        <a:bodyPr/>
        <a:lstStyle/>
        <a:p>
          <a:endParaRPr lang="en-US"/>
        </a:p>
      </dgm:t>
    </dgm:pt>
    <dgm:pt modelId="{A6851FA0-15F0-4DD7-A550-276CD6836949}" type="sibTrans" cxnId="{A94FCEC0-1ED6-4C31-AF9A-EBDE246A52A8}">
      <dgm:prSet/>
      <dgm:spPr/>
      <dgm:t>
        <a:bodyPr/>
        <a:lstStyle/>
        <a:p>
          <a:endParaRPr lang="en-US"/>
        </a:p>
      </dgm:t>
    </dgm:pt>
    <dgm:pt modelId="{17B2DFAF-B16D-4A10-9D0B-573E9EBAC874}">
      <dgm:prSet/>
      <dgm:spPr>
        <a:noFill/>
      </dgm:spPr>
      <dgm:t>
        <a:bodyPr/>
        <a:lstStyle/>
        <a:p>
          <a:r>
            <a:rPr lang="en-US" dirty="0"/>
            <a:t>Hospital Discharge Studies Sum.</a:t>
          </a:r>
        </a:p>
      </dgm:t>
    </dgm:pt>
    <dgm:pt modelId="{B831A491-816A-4D17-B3B3-0DC5FF5522D4}" type="parTrans" cxnId="{8C4C6057-B379-42C3-9EB8-33210609388E}">
      <dgm:prSet/>
      <dgm:spPr/>
      <dgm:t>
        <a:bodyPr/>
        <a:lstStyle/>
        <a:p>
          <a:endParaRPr lang="en-US"/>
        </a:p>
      </dgm:t>
    </dgm:pt>
    <dgm:pt modelId="{2856EF0F-D221-4657-94D0-652606B4EC51}" type="sibTrans" cxnId="{8C4C6057-B379-42C3-9EB8-33210609388E}">
      <dgm:prSet/>
      <dgm:spPr/>
      <dgm:t>
        <a:bodyPr/>
        <a:lstStyle/>
        <a:p>
          <a:endParaRPr lang="en-US"/>
        </a:p>
      </dgm:t>
    </dgm:pt>
    <dgm:pt modelId="{B2AEB964-AE9D-40F8-BF72-B2A59F90994D}">
      <dgm:prSet/>
      <dgm:spPr>
        <a:noFill/>
      </dgm:spPr>
      <dgm:t>
        <a:bodyPr/>
        <a:lstStyle/>
        <a:p>
          <a:r>
            <a:rPr lang="en-US" dirty="0"/>
            <a:t>Immunizations</a:t>
          </a:r>
        </a:p>
      </dgm:t>
    </dgm:pt>
    <dgm:pt modelId="{9D008715-2DDC-4A0C-8D5B-FD40105006CA}" type="parTrans" cxnId="{9E7C1B5D-75FD-433D-89D5-DE1AC4F1F7CB}">
      <dgm:prSet/>
      <dgm:spPr/>
      <dgm:t>
        <a:bodyPr/>
        <a:lstStyle/>
        <a:p>
          <a:endParaRPr lang="en-US"/>
        </a:p>
      </dgm:t>
    </dgm:pt>
    <dgm:pt modelId="{5286B03A-B692-4A65-86CC-C8AA1487AFF4}" type="sibTrans" cxnId="{9E7C1B5D-75FD-433D-89D5-DE1AC4F1F7CB}">
      <dgm:prSet/>
      <dgm:spPr/>
      <dgm:t>
        <a:bodyPr/>
        <a:lstStyle/>
        <a:p>
          <a:endParaRPr lang="en-US"/>
        </a:p>
      </dgm:t>
    </dgm:pt>
    <dgm:pt modelId="{36CBB17A-1FFB-4F06-9F1E-C429453C1690}">
      <dgm:prSet/>
      <dgm:spPr>
        <a:noFill/>
      </dgm:spPr>
      <dgm:t>
        <a:bodyPr/>
        <a:lstStyle/>
        <a:p>
          <a:r>
            <a:rPr lang="en-US" dirty="0"/>
            <a:t>Implants</a:t>
          </a:r>
        </a:p>
      </dgm:t>
    </dgm:pt>
    <dgm:pt modelId="{79E27BF8-3391-4F60-A449-D8D664D97371}" type="parTrans" cxnId="{4C3BE415-0DB5-44CC-A464-C7912D009C36}">
      <dgm:prSet/>
      <dgm:spPr/>
      <dgm:t>
        <a:bodyPr/>
        <a:lstStyle/>
        <a:p>
          <a:endParaRPr lang="en-US"/>
        </a:p>
      </dgm:t>
    </dgm:pt>
    <dgm:pt modelId="{58EF6E03-C26D-44C6-8977-D249D9490B39}" type="sibTrans" cxnId="{4C3BE415-0DB5-44CC-A464-C7912D009C36}">
      <dgm:prSet/>
      <dgm:spPr/>
      <dgm:t>
        <a:bodyPr/>
        <a:lstStyle/>
        <a:p>
          <a:endParaRPr lang="en-US"/>
        </a:p>
      </dgm:t>
    </dgm:pt>
    <dgm:pt modelId="{FA4C2BC6-789C-435D-A537-890F36C6198D}">
      <dgm:prSet/>
      <dgm:spPr>
        <a:noFill/>
      </dgm:spPr>
      <dgm:t>
        <a:bodyPr/>
        <a:lstStyle/>
        <a:p>
          <a:r>
            <a:rPr lang="en-US" dirty="0"/>
            <a:t>Instructions</a:t>
          </a:r>
        </a:p>
      </dgm:t>
    </dgm:pt>
    <dgm:pt modelId="{CCD9EE57-CDB0-4A6F-AF3C-4E0A3A360369}" type="parTrans" cxnId="{B912D970-DE87-406D-9F09-3EF6B354F9E6}">
      <dgm:prSet/>
      <dgm:spPr/>
      <dgm:t>
        <a:bodyPr/>
        <a:lstStyle/>
        <a:p>
          <a:endParaRPr lang="en-US"/>
        </a:p>
      </dgm:t>
    </dgm:pt>
    <dgm:pt modelId="{CB0E749E-3934-473A-A6D3-20D6D95D3202}" type="sibTrans" cxnId="{B912D970-DE87-406D-9F09-3EF6B354F9E6}">
      <dgm:prSet/>
      <dgm:spPr/>
      <dgm:t>
        <a:bodyPr/>
        <a:lstStyle/>
        <a:p>
          <a:endParaRPr lang="en-US"/>
        </a:p>
      </dgm:t>
    </dgm:pt>
    <dgm:pt modelId="{DA0BF6BA-7855-4B08-9FAB-6C1938241745}">
      <dgm:prSet/>
      <dgm:spPr>
        <a:noFill/>
      </dgm:spPr>
      <dgm:t>
        <a:bodyPr/>
        <a:lstStyle/>
        <a:p>
          <a:r>
            <a:rPr lang="en-US" dirty="0"/>
            <a:t>Interventions</a:t>
          </a:r>
        </a:p>
      </dgm:t>
    </dgm:pt>
    <dgm:pt modelId="{C11315A9-9662-4AA8-96ED-AD8A1D12998E}" type="parTrans" cxnId="{71289EBA-4500-4D43-B1AC-59B2BBF01DE3}">
      <dgm:prSet/>
      <dgm:spPr/>
      <dgm:t>
        <a:bodyPr/>
        <a:lstStyle/>
        <a:p>
          <a:endParaRPr lang="en-US"/>
        </a:p>
      </dgm:t>
    </dgm:pt>
    <dgm:pt modelId="{BA245B20-CC46-4B1F-9EC6-F6C447FB6BE1}" type="sibTrans" cxnId="{71289EBA-4500-4D43-B1AC-59B2BBF01DE3}">
      <dgm:prSet/>
      <dgm:spPr/>
      <dgm:t>
        <a:bodyPr/>
        <a:lstStyle/>
        <a:p>
          <a:endParaRPr lang="en-US"/>
        </a:p>
      </dgm:t>
    </dgm:pt>
    <dgm:pt modelId="{D739CDEA-EB21-4F0B-9E8B-93243F68954F}">
      <dgm:prSet/>
      <dgm:spPr>
        <a:noFill/>
      </dgm:spPr>
      <dgm:t>
        <a:bodyPr/>
        <a:lstStyle/>
        <a:p>
          <a:r>
            <a:rPr lang="en-US" dirty="0"/>
            <a:t>Medical (Gen) History</a:t>
          </a:r>
        </a:p>
      </dgm:t>
    </dgm:pt>
    <dgm:pt modelId="{D6C37E98-1733-4421-9FB5-B22A69C95E94}" type="parTrans" cxnId="{4941125D-AC2D-4955-8A93-DCE4CEF2284E}">
      <dgm:prSet/>
      <dgm:spPr/>
      <dgm:t>
        <a:bodyPr/>
        <a:lstStyle/>
        <a:p>
          <a:endParaRPr lang="en-US"/>
        </a:p>
      </dgm:t>
    </dgm:pt>
    <dgm:pt modelId="{363434DE-DDBE-4CB7-9DD8-504D4C4164D1}" type="sibTrans" cxnId="{4941125D-AC2D-4955-8A93-DCE4CEF2284E}">
      <dgm:prSet/>
      <dgm:spPr/>
      <dgm:t>
        <a:bodyPr/>
        <a:lstStyle/>
        <a:p>
          <a:endParaRPr lang="en-US"/>
        </a:p>
      </dgm:t>
    </dgm:pt>
    <dgm:pt modelId="{40E22AEC-A5FE-48AD-AD24-08AFAAAA16E3}">
      <dgm:prSet/>
      <dgm:spPr>
        <a:noFill/>
      </dgm:spPr>
      <dgm:t>
        <a:bodyPr/>
        <a:lstStyle/>
        <a:p>
          <a:r>
            <a:rPr lang="en-US" dirty="0"/>
            <a:t>Medical Equipment</a:t>
          </a:r>
        </a:p>
      </dgm:t>
    </dgm:pt>
    <dgm:pt modelId="{89E1A94C-C7BD-4733-88DB-6BC2CA41ABD9}" type="parTrans" cxnId="{9FCCC642-61FE-40FF-AC02-0FB47D450358}">
      <dgm:prSet/>
      <dgm:spPr/>
      <dgm:t>
        <a:bodyPr/>
        <a:lstStyle/>
        <a:p>
          <a:endParaRPr lang="en-US"/>
        </a:p>
      </dgm:t>
    </dgm:pt>
    <dgm:pt modelId="{F2C3BB74-8AC7-4B31-9835-FD932582653A}" type="sibTrans" cxnId="{9FCCC642-61FE-40FF-AC02-0FB47D450358}">
      <dgm:prSet/>
      <dgm:spPr/>
      <dgm:t>
        <a:bodyPr/>
        <a:lstStyle/>
        <a:p>
          <a:endParaRPr lang="en-US"/>
        </a:p>
      </dgm:t>
    </dgm:pt>
    <dgm:pt modelId="{76D99B7C-40E6-4183-885C-36D7E4093273}">
      <dgm:prSet/>
      <dgm:spPr>
        <a:noFill/>
      </dgm:spPr>
      <dgm:t>
        <a:bodyPr/>
        <a:lstStyle/>
        <a:p>
          <a:r>
            <a:rPr lang="en-US" dirty="0"/>
            <a:t>Medications Administered</a:t>
          </a:r>
        </a:p>
      </dgm:t>
    </dgm:pt>
    <dgm:pt modelId="{DCB82E55-022B-4F69-B86D-1E08BAF3FE7A}" type="parTrans" cxnId="{288F8470-D118-477D-B49C-3759C110E06A}">
      <dgm:prSet/>
      <dgm:spPr/>
      <dgm:t>
        <a:bodyPr/>
        <a:lstStyle/>
        <a:p>
          <a:endParaRPr lang="en-US"/>
        </a:p>
      </dgm:t>
    </dgm:pt>
    <dgm:pt modelId="{9C1E6412-957E-4037-8C22-A60E0D582CB1}" type="sibTrans" cxnId="{288F8470-D118-477D-B49C-3759C110E06A}">
      <dgm:prSet/>
      <dgm:spPr/>
      <dgm:t>
        <a:bodyPr/>
        <a:lstStyle/>
        <a:p>
          <a:endParaRPr lang="en-US"/>
        </a:p>
      </dgm:t>
    </dgm:pt>
    <dgm:pt modelId="{2C74EBAB-3ADE-490C-A6BA-3646554124A9}">
      <dgm:prSet/>
      <dgm:spPr>
        <a:noFill/>
      </dgm:spPr>
      <dgm:t>
        <a:bodyPr/>
        <a:lstStyle/>
        <a:p>
          <a:r>
            <a:rPr lang="en-US" dirty="0"/>
            <a:t>Medications</a:t>
          </a:r>
        </a:p>
      </dgm:t>
    </dgm:pt>
    <dgm:pt modelId="{B02DA6CA-EAC4-4EB6-8AE0-AD763FB01841}" type="parTrans" cxnId="{1F3DC8EA-2CBF-450D-B555-32F6032D36D9}">
      <dgm:prSet/>
      <dgm:spPr/>
      <dgm:t>
        <a:bodyPr/>
        <a:lstStyle/>
        <a:p>
          <a:endParaRPr lang="en-US"/>
        </a:p>
      </dgm:t>
    </dgm:pt>
    <dgm:pt modelId="{46A9436B-19D5-4E56-AB16-54B7351B7154}" type="sibTrans" cxnId="{1F3DC8EA-2CBF-450D-B555-32F6032D36D9}">
      <dgm:prSet/>
      <dgm:spPr/>
      <dgm:t>
        <a:bodyPr/>
        <a:lstStyle/>
        <a:p>
          <a:endParaRPr lang="en-US"/>
        </a:p>
      </dgm:t>
    </dgm:pt>
    <dgm:pt modelId="{3C6B21CA-3B4D-4C70-B1C1-3987538CE3B2}">
      <dgm:prSet/>
      <dgm:spPr>
        <a:noFill/>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no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BEBDF31F-DFE2-4245-BB5D-053B8B07D32A}">
      <dgm:prSet/>
      <dgm:spPr>
        <a:noFill/>
      </dgm:spPr>
      <dgm:t>
        <a:bodyPr/>
        <a:lstStyle/>
        <a:p>
          <a:r>
            <a:rPr lang="en-US" b="1" dirty="0"/>
            <a:t>Objective</a:t>
          </a:r>
        </a:p>
      </dgm:t>
    </dgm:pt>
    <dgm:pt modelId="{353CC8D3-9BDF-4E95-BC4F-26C497C7602A}" type="parTrans" cxnId="{EBB642B7-ADD9-4EB0-A61D-D7BF97C23569}">
      <dgm:prSet/>
      <dgm:spPr/>
      <dgm:t>
        <a:bodyPr/>
        <a:lstStyle/>
        <a:p>
          <a:endParaRPr lang="en-US"/>
        </a:p>
      </dgm:t>
    </dgm:pt>
    <dgm:pt modelId="{38F14F7C-D04E-41D3-89E9-D2E51024BD6E}" type="sibTrans" cxnId="{EBB642B7-ADD9-4EB0-A61D-D7BF97C23569}">
      <dgm:prSet/>
      <dgm:spPr/>
      <dgm:t>
        <a:bodyPr/>
        <a:lstStyle/>
        <a:p>
          <a:endParaRPr lang="en-US"/>
        </a:p>
      </dgm:t>
    </dgm:pt>
    <dgm:pt modelId="{020CEE43-317D-44E0-8453-73844EB5EA96}">
      <dgm:prSet/>
      <dgm:spPr>
        <a:noFill/>
      </dgm:spPr>
      <dgm:t>
        <a:bodyPr/>
        <a:lstStyle/>
        <a:p>
          <a:r>
            <a:rPr lang="en-US" dirty="0"/>
            <a:t>Observer Context</a:t>
          </a:r>
        </a:p>
      </dgm:t>
    </dgm:pt>
    <dgm:pt modelId="{BF48FFB3-3A42-4698-BDCA-4DC201CEE3D1}" type="parTrans" cxnId="{955155D4-E1DE-458C-8EB3-FA1958F59962}">
      <dgm:prSet/>
      <dgm:spPr/>
      <dgm:t>
        <a:bodyPr/>
        <a:lstStyle/>
        <a:p>
          <a:endParaRPr lang="en-US"/>
        </a:p>
      </dgm:t>
    </dgm:pt>
    <dgm:pt modelId="{48F3136E-15DE-42DC-8014-1FD4FFC691C6}" type="sibTrans" cxnId="{955155D4-E1DE-458C-8EB3-FA1958F59962}">
      <dgm:prSet/>
      <dgm:spPr/>
      <dgm:t>
        <a:bodyPr/>
        <a:lstStyle/>
        <a:p>
          <a:endParaRPr lang="en-US"/>
        </a:p>
      </dgm:t>
    </dgm:pt>
    <dgm:pt modelId="{B2C56C01-FC25-40F6-8779-BB8578F5C2A5}">
      <dgm:prSet/>
      <dgm:spPr>
        <a:noFill/>
      </dgm:spPr>
      <dgm:t>
        <a:bodyPr/>
        <a:lstStyle/>
        <a:p>
          <a:r>
            <a:rPr lang="en-US" dirty="0"/>
            <a:t>Operative Note Fluids</a:t>
          </a:r>
        </a:p>
      </dgm:t>
    </dgm:pt>
    <dgm:pt modelId="{79776B3F-8774-4C53-B343-19597AB44D43}" type="parTrans" cxnId="{7DEED5BA-719D-4944-8E5B-6BA2F9A8447D}">
      <dgm:prSet/>
      <dgm:spPr/>
      <dgm:t>
        <a:bodyPr/>
        <a:lstStyle/>
        <a:p>
          <a:endParaRPr lang="en-US"/>
        </a:p>
      </dgm:t>
    </dgm:pt>
    <dgm:pt modelId="{CB221172-62C3-4674-B61F-43255FEBFD8A}" type="sibTrans" cxnId="{7DEED5BA-719D-4944-8E5B-6BA2F9A8447D}">
      <dgm:prSet/>
      <dgm:spPr/>
      <dgm:t>
        <a:bodyPr/>
        <a:lstStyle/>
        <a:p>
          <a:endParaRPr lang="en-US"/>
        </a:p>
      </dgm:t>
    </dgm:pt>
    <dgm:pt modelId="{D1ABEE45-AD7A-4713-BB39-253542F7D75A}">
      <dgm:prSet/>
      <dgm:spPr>
        <a:noFill/>
      </dgm:spPr>
      <dgm:t>
        <a:bodyPr/>
        <a:lstStyle/>
        <a:p>
          <a:r>
            <a:rPr lang="en-US" dirty="0"/>
            <a:t>Op Note Surgical Procedure</a:t>
          </a:r>
        </a:p>
      </dgm:t>
    </dgm:pt>
    <dgm:pt modelId="{A551A923-1846-4FB4-BFFF-C55180B72F37}" type="parTrans" cxnId="{69ED7EE9-D3E1-402B-B2A7-F179B5418432}">
      <dgm:prSet/>
      <dgm:spPr/>
      <dgm:t>
        <a:bodyPr/>
        <a:lstStyle/>
        <a:p>
          <a:endParaRPr lang="en-US"/>
        </a:p>
      </dgm:t>
    </dgm:pt>
    <dgm:pt modelId="{13486EEA-EE54-465A-A91C-002B3E76AEF0}" type="sibTrans" cxnId="{69ED7EE9-D3E1-402B-B2A7-F179B5418432}">
      <dgm:prSet/>
      <dgm:spPr/>
      <dgm:t>
        <a:bodyPr/>
        <a:lstStyle/>
        <a:p>
          <a:endParaRPr lang="en-US"/>
        </a:p>
      </dgm:t>
    </dgm:pt>
    <dgm:pt modelId="{5DA8C615-38DB-40B5-9445-1D5AE0056707}">
      <dgm:prSet/>
      <dgm:spPr>
        <a:noFill/>
      </dgm:spPr>
      <dgm:t>
        <a:bodyPr/>
        <a:lstStyle/>
        <a:p>
          <a:r>
            <a:rPr lang="en-US" dirty="0"/>
            <a:t>Payers</a:t>
          </a:r>
        </a:p>
      </dgm:t>
    </dgm:pt>
    <dgm:pt modelId="{3F979939-A917-4BFB-B441-EBCBEFD1B628}" type="parTrans" cxnId="{D7D8F3E1-79E7-43E1-89F3-CEA6A1193DEB}">
      <dgm:prSet/>
      <dgm:spPr/>
      <dgm:t>
        <a:bodyPr/>
        <a:lstStyle/>
        <a:p>
          <a:endParaRPr lang="en-US"/>
        </a:p>
      </dgm:t>
    </dgm:pt>
    <dgm:pt modelId="{C4C9F52A-A5B1-4AFA-B264-8A6D432ED656}" type="sibTrans" cxnId="{D7D8F3E1-79E7-43E1-89F3-CEA6A1193DEB}">
      <dgm:prSet/>
      <dgm:spPr/>
      <dgm:t>
        <a:bodyPr/>
        <a:lstStyle/>
        <a:p>
          <a:endParaRPr lang="en-US"/>
        </a:p>
      </dgm:t>
    </dgm:pt>
    <dgm:pt modelId="{2CAC919D-2AC9-4858-A142-BBEC92861271}">
      <dgm:prSet/>
      <dgm:spPr>
        <a:noFill/>
      </dgm:spPr>
      <dgm:t>
        <a:bodyPr/>
        <a:lstStyle/>
        <a:p>
          <a:r>
            <a:rPr lang="en-US" dirty="0"/>
            <a:t>Physical Exam</a:t>
          </a:r>
        </a:p>
      </dgm:t>
    </dgm:pt>
    <dgm:pt modelId="{78E126BD-26AA-4676-97F2-1A2AB5BA8932}" type="parTrans" cxnId="{F09F15BA-25DC-4554-AE53-A8CDF27EB14D}">
      <dgm:prSet/>
      <dgm:spPr/>
      <dgm:t>
        <a:bodyPr/>
        <a:lstStyle/>
        <a:p>
          <a:endParaRPr lang="en-US"/>
        </a:p>
      </dgm:t>
    </dgm:pt>
    <dgm:pt modelId="{E616CA9A-DB9F-4B83-851F-F18CCAFD3F83}" type="sibTrans" cxnId="{F09F15BA-25DC-4554-AE53-A8CDF27EB14D}">
      <dgm:prSet/>
      <dgm:spPr/>
      <dgm:t>
        <a:bodyPr/>
        <a:lstStyle/>
        <a:p>
          <a:endParaRPr lang="en-US"/>
        </a:p>
      </dgm:t>
    </dgm:pt>
    <dgm:pt modelId="{C16F6E68-C32A-4431-B9C0-77E57B57A6E1}">
      <dgm:prSet/>
      <dgm:spPr>
        <a:noFill/>
      </dgm:spPr>
      <dgm:t>
        <a:bodyPr/>
        <a:lstStyle/>
        <a:p>
          <a:r>
            <a:rPr lang="en-US"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a:noFill/>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85E62383-C2F6-4373-A996-0C959A69E1AE}">
      <dgm:prSet/>
      <dgm:spPr>
        <a:solidFill>
          <a:srgbClr val="DAF2E0"/>
        </a:solidFill>
      </dgm:spPr>
      <dgm:t>
        <a:bodyPr/>
        <a:lstStyle/>
        <a:p>
          <a:r>
            <a:rPr lang="en-US" dirty="0"/>
            <a:t>Postoperative Diagnosis</a:t>
          </a:r>
        </a:p>
      </dgm:t>
    </dgm:pt>
    <dgm:pt modelId="{3ED596D9-6437-4373-A6C9-0C5657FA7549}" type="parTrans" cxnId="{98A323A0-CCD5-4B81-8DA9-0ABAA45BDF66}">
      <dgm:prSet/>
      <dgm:spPr/>
      <dgm:t>
        <a:bodyPr/>
        <a:lstStyle/>
        <a:p>
          <a:endParaRPr lang="en-US"/>
        </a:p>
      </dgm:t>
    </dgm:pt>
    <dgm:pt modelId="{FF6E180D-3146-4158-A5DF-FB0215843ADA}" type="sibTrans" cxnId="{98A323A0-CCD5-4B81-8DA9-0ABAA45BDF66}">
      <dgm:prSet/>
      <dgm:spPr/>
      <dgm:t>
        <a:bodyPr/>
        <a:lstStyle/>
        <a:p>
          <a:endParaRPr lang="en-US"/>
        </a:p>
      </dgm:t>
    </dgm:pt>
    <dgm:pt modelId="{FF5B3E7C-5D58-4A27-A575-00FE613251A5}">
      <dgm:prSet/>
      <dgm:spPr>
        <a:solidFill>
          <a:srgbClr val="DAF2E0"/>
        </a:solidFill>
      </dgm:spPr>
      <dgm:t>
        <a:bodyPr/>
        <a:lstStyle/>
        <a:p>
          <a:r>
            <a:rPr lang="en-US" dirty="0" err="1"/>
            <a:t>Postprocedure</a:t>
          </a:r>
          <a:r>
            <a:rPr lang="en-US" dirty="0"/>
            <a:t> Diagnosis</a:t>
          </a:r>
        </a:p>
      </dgm:t>
    </dgm:pt>
    <dgm:pt modelId="{7D07C596-F77B-499F-8DF6-BEE476D104BF}" type="parTrans" cxnId="{4D145420-9416-4531-9BEC-037521851DC4}">
      <dgm:prSet/>
      <dgm:spPr/>
      <dgm:t>
        <a:bodyPr/>
        <a:lstStyle/>
        <a:p>
          <a:endParaRPr lang="en-US"/>
        </a:p>
      </dgm:t>
    </dgm:pt>
    <dgm:pt modelId="{1E5CA3B4-738B-4F7B-B7DE-A9A6E4B1A608}" type="sibTrans" cxnId="{4D145420-9416-4531-9BEC-037521851DC4}">
      <dgm:prSet/>
      <dgm:spPr/>
      <dgm:t>
        <a:bodyPr/>
        <a:lstStyle/>
        <a:p>
          <a:endParaRPr lang="en-US"/>
        </a:p>
      </dgm:t>
    </dgm:pt>
    <dgm:pt modelId="{975632D8-19A7-43B6-9342-0B3E10E31B1E}">
      <dgm:prSet/>
      <dgm:spPr>
        <a:noFill/>
      </dgm:spPr>
      <dgm:t>
        <a:bodyPr/>
        <a:lstStyle/>
        <a:p>
          <a:r>
            <a:rPr lang="en-US" dirty="0"/>
            <a:t>Preoperative Diagnosis</a:t>
          </a:r>
        </a:p>
      </dgm:t>
    </dgm:pt>
    <dgm:pt modelId="{1B22207E-37B2-4D07-AE46-8A3967EBFB00}" type="parTrans" cxnId="{8A1F8005-5B62-451D-AB75-F25074B4C0D1}">
      <dgm:prSet/>
      <dgm:spPr/>
      <dgm:t>
        <a:bodyPr/>
        <a:lstStyle/>
        <a:p>
          <a:endParaRPr lang="en-US"/>
        </a:p>
      </dgm:t>
    </dgm:pt>
    <dgm:pt modelId="{6BBD0A63-7035-42EB-B7E3-425D3837538E}" type="sibTrans" cxnId="{8A1F8005-5B62-451D-AB75-F25074B4C0D1}">
      <dgm:prSet/>
      <dgm:spPr/>
      <dgm:t>
        <a:bodyPr/>
        <a:lstStyle/>
        <a:p>
          <a:endParaRPr lang="en-US"/>
        </a:p>
      </dgm:t>
    </dgm:pt>
    <dgm:pt modelId="{46C1568A-F4B3-439A-8467-1924785A3CD9}">
      <dgm:prSet/>
      <dgm:spPr>
        <a:noFill/>
      </dgm:spPr>
      <dgm:t>
        <a:bodyPr/>
        <a:lstStyle/>
        <a:p>
          <a:r>
            <a:rPr lang="en-US" dirty="0"/>
            <a:t>Problem</a:t>
          </a:r>
        </a:p>
      </dgm:t>
    </dgm:pt>
    <dgm:pt modelId="{6FE08A87-5505-42B7-9E6B-1C282061EE56}" type="parTrans" cxnId="{92275088-4024-4134-90F8-3CA5C42D1DF6}">
      <dgm:prSet/>
      <dgm:spPr/>
      <dgm:t>
        <a:bodyPr/>
        <a:lstStyle/>
        <a:p>
          <a:endParaRPr lang="en-US"/>
        </a:p>
      </dgm:t>
    </dgm:pt>
    <dgm:pt modelId="{B967A3C7-E11D-436F-BA22-9AA30612CFCE}" type="sibTrans" cxnId="{92275088-4024-4134-90F8-3CA5C42D1DF6}">
      <dgm:prSet/>
      <dgm:spPr/>
      <dgm:t>
        <a:bodyPr/>
        <a:lstStyle/>
        <a:p>
          <a:endParaRPr lang="en-US"/>
        </a:p>
      </dgm:t>
    </dgm:pt>
    <dgm:pt modelId="{C62B21AC-58CB-415A-8C57-9455AE0B8C68}">
      <dgm:prSet/>
      <dgm:spPr>
        <a:noFill/>
      </dgm:spPr>
      <dgm:t>
        <a:bodyPr/>
        <a:lstStyle/>
        <a:p>
          <a:r>
            <a:rPr lang="en-US" dirty="0"/>
            <a:t>Procedure Description</a:t>
          </a:r>
        </a:p>
      </dgm:t>
    </dgm:pt>
    <dgm:pt modelId="{E6E45E55-67BB-4BCA-9B20-80575BB5D76E}" type="parTrans" cxnId="{26936083-4920-4950-ACF0-1DA933913426}">
      <dgm:prSet/>
      <dgm:spPr/>
      <dgm:t>
        <a:bodyPr/>
        <a:lstStyle/>
        <a:p>
          <a:endParaRPr lang="en-US"/>
        </a:p>
      </dgm:t>
    </dgm:pt>
    <dgm:pt modelId="{FB3D6F89-C6C8-4052-876E-C943034B2DAD}" type="sibTrans" cxnId="{26936083-4920-4950-ACF0-1DA933913426}">
      <dgm:prSet/>
      <dgm:spPr/>
      <dgm:t>
        <a:bodyPr/>
        <a:lstStyle/>
        <a:p>
          <a:endParaRPr lang="en-US"/>
        </a:p>
      </dgm:t>
    </dgm:pt>
    <dgm:pt modelId="{4803BD4C-7615-4E56-AD48-C8B64DBB3A16}">
      <dgm:prSet/>
      <dgm:spPr>
        <a:noFill/>
      </dgm:spPr>
      <dgm:t>
        <a:bodyPr/>
        <a:lstStyle/>
        <a:p>
          <a:r>
            <a:rPr lang="en-US" dirty="0"/>
            <a:t>Procedure Disposition</a:t>
          </a:r>
        </a:p>
      </dgm:t>
    </dgm:pt>
    <dgm:pt modelId="{77676868-1A37-4BBE-9518-2031B13D059C}" type="parTrans" cxnId="{5DA4676E-8412-4FD9-B50A-EB09E269550D}">
      <dgm:prSet/>
      <dgm:spPr/>
      <dgm:t>
        <a:bodyPr/>
        <a:lstStyle/>
        <a:p>
          <a:endParaRPr lang="en-US"/>
        </a:p>
      </dgm:t>
    </dgm:pt>
    <dgm:pt modelId="{D655EC7E-F5E8-42E3-A826-DE5FF8EDCB93}" type="sibTrans" cxnId="{5DA4676E-8412-4FD9-B50A-EB09E269550D}">
      <dgm:prSet/>
      <dgm:spPr/>
      <dgm:t>
        <a:bodyPr/>
        <a:lstStyle/>
        <a:p>
          <a:endParaRPr lang="en-US"/>
        </a:p>
      </dgm:t>
    </dgm:pt>
    <dgm:pt modelId="{9A3FC96D-478F-48EB-8898-56C64B6AEDD2}">
      <dgm:prSet/>
      <dgm:spPr>
        <a:noFill/>
      </dgm:spPr>
      <dgm:t>
        <a:bodyPr/>
        <a:lstStyle/>
        <a:p>
          <a:r>
            <a:rPr lang="en-US" dirty="0"/>
            <a:t>Procedure Est. Blood Loss</a:t>
          </a:r>
        </a:p>
      </dgm:t>
    </dgm:pt>
    <dgm:pt modelId="{96F39BB7-D709-4844-B05D-94FBD566BB32}" type="parTrans" cxnId="{DCF68878-8446-4EB4-BF17-41E8DB69426B}">
      <dgm:prSet/>
      <dgm:spPr/>
      <dgm:t>
        <a:bodyPr/>
        <a:lstStyle/>
        <a:p>
          <a:endParaRPr lang="en-US"/>
        </a:p>
      </dgm:t>
    </dgm:pt>
    <dgm:pt modelId="{34AB054B-5F12-42CE-B794-EE4BDACBD7AB}" type="sibTrans" cxnId="{DCF68878-8446-4EB4-BF17-41E8DB69426B}">
      <dgm:prSet/>
      <dgm:spPr/>
      <dgm:t>
        <a:bodyPr/>
        <a:lstStyle/>
        <a:p>
          <a:endParaRPr lang="en-US"/>
        </a:p>
      </dgm:t>
    </dgm:pt>
    <dgm:pt modelId="{7D9A65D9-9CF3-4DFE-AAEE-185EBBCFC798}">
      <dgm:prSet/>
      <dgm:spPr>
        <a:noFill/>
      </dgm:spPr>
      <dgm:t>
        <a:bodyPr/>
        <a:lstStyle/>
        <a:p>
          <a:r>
            <a:rPr lang="en-US" dirty="0"/>
            <a:t>Procedure Findings</a:t>
          </a:r>
        </a:p>
      </dgm:t>
    </dgm:pt>
    <dgm:pt modelId="{4CDF98C0-7579-498C-B78E-43F0A1223E1E}" type="parTrans" cxnId="{2457193D-9B32-4108-8600-08124BA8A2D5}">
      <dgm:prSet/>
      <dgm:spPr/>
      <dgm:t>
        <a:bodyPr/>
        <a:lstStyle/>
        <a:p>
          <a:endParaRPr lang="en-US"/>
        </a:p>
      </dgm:t>
    </dgm:pt>
    <dgm:pt modelId="{36C36B1E-78BF-49FF-80CC-11B554744EE2}" type="sibTrans" cxnId="{2457193D-9B32-4108-8600-08124BA8A2D5}">
      <dgm:prSet/>
      <dgm:spPr/>
      <dgm:t>
        <a:bodyPr/>
        <a:lstStyle/>
        <a:p>
          <a:endParaRPr lang="en-US"/>
        </a:p>
      </dgm:t>
    </dgm:pt>
    <dgm:pt modelId="{6DBC3CFB-DD88-43B1-9FBB-A1770CFC1780}">
      <dgm:prSet/>
      <dgm:spPr>
        <a:noFill/>
      </dgm:spPr>
      <dgm:t>
        <a:bodyPr/>
        <a:lstStyle/>
        <a:p>
          <a:r>
            <a:rPr lang="en-US" dirty="0"/>
            <a:t>Procedure Implants</a:t>
          </a:r>
        </a:p>
      </dgm:t>
    </dgm:pt>
    <dgm:pt modelId="{F73EA06E-0842-4F9F-A29B-9573805A3EEC}" type="parTrans" cxnId="{57BFB368-82AA-403A-ADF2-9746E231938C}">
      <dgm:prSet/>
      <dgm:spPr/>
      <dgm:t>
        <a:bodyPr/>
        <a:lstStyle/>
        <a:p>
          <a:endParaRPr lang="en-US"/>
        </a:p>
      </dgm:t>
    </dgm:pt>
    <dgm:pt modelId="{B0CE3A28-F53D-474B-B7FE-377AA34C25DE}" type="sibTrans" cxnId="{57BFB368-82AA-403A-ADF2-9746E231938C}">
      <dgm:prSet/>
      <dgm:spPr/>
      <dgm:t>
        <a:bodyPr/>
        <a:lstStyle/>
        <a:p>
          <a:endParaRPr lang="en-US"/>
        </a:p>
      </dgm:t>
    </dgm:pt>
    <dgm:pt modelId="{14C10A37-EB69-4853-A0E1-2D1AE5E9B4D4}">
      <dgm:prSet/>
      <dgm:spPr>
        <a:noFill/>
      </dgm:spPr>
      <dgm:t>
        <a:bodyPr/>
        <a:lstStyle/>
        <a:p>
          <a:r>
            <a:rPr lang="en-US" dirty="0"/>
            <a:t>Procedure Indications</a:t>
          </a:r>
        </a:p>
      </dgm:t>
    </dgm:pt>
    <dgm:pt modelId="{25134D3A-15B8-471E-9621-A7CE4A72E8C9}" type="parTrans" cxnId="{43B62541-23C4-4209-9482-137360202BE9}">
      <dgm:prSet/>
      <dgm:spPr/>
      <dgm:t>
        <a:bodyPr/>
        <a:lstStyle/>
        <a:p>
          <a:endParaRPr lang="en-US"/>
        </a:p>
      </dgm:t>
    </dgm:pt>
    <dgm:pt modelId="{28F485E2-FA44-4BCD-8A79-004DC458194B}" type="sibTrans" cxnId="{43B62541-23C4-4209-9482-137360202BE9}">
      <dgm:prSet/>
      <dgm:spPr/>
      <dgm:t>
        <a:bodyPr/>
        <a:lstStyle/>
        <a:p>
          <a:endParaRPr lang="en-US"/>
        </a:p>
      </dgm:t>
    </dgm:pt>
    <dgm:pt modelId="{FFC783FF-AAE0-47BB-B868-CE1BC5526685}">
      <dgm:prSet/>
      <dgm:spPr>
        <a:noFill/>
      </dgm:spPr>
      <dgm:t>
        <a:bodyPr/>
        <a:lstStyle/>
        <a:p>
          <a:r>
            <a:rPr lang="en-US" dirty="0"/>
            <a:t>Procedure Specimens</a:t>
          </a:r>
        </a:p>
      </dgm:t>
    </dgm:pt>
    <dgm:pt modelId="{D1625E3B-A691-42E3-995C-A1FAB6BAAB40}" type="parTrans" cxnId="{E64ECA5B-A989-43A8-97ED-23A1407DAE6C}">
      <dgm:prSet/>
      <dgm:spPr/>
      <dgm:t>
        <a:bodyPr/>
        <a:lstStyle/>
        <a:p>
          <a:endParaRPr lang="en-US"/>
        </a:p>
      </dgm:t>
    </dgm:pt>
    <dgm:pt modelId="{9D4C3F0C-2E8B-4A06-A3FF-B6C0E97AD9C5}" type="sibTrans" cxnId="{E64ECA5B-A989-43A8-97ED-23A1407DAE6C}">
      <dgm:prSet/>
      <dgm:spPr/>
      <dgm:t>
        <a:bodyPr/>
        <a:lstStyle/>
        <a:p>
          <a:endParaRPr lang="en-US"/>
        </a:p>
      </dgm:t>
    </dgm:pt>
    <dgm:pt modelId="{62839F1F-2A4F-4D89-827A-D089F5E758B3}">
      <dgm:prSet/>
      <dgm:spPr>
        <a:noFill/>
      </dgm:spPr>
      <dgm:t>
        <a:bodyPr/>
        <a:lstStyle/>
        <a:p>
          <a:r>
            <a:rPr lang="en-US" dirty="0"/>
            <a:t>Procedures</a:t>
          </a:r>
        </a:p>
      </dgm:t>
    </dgm:pt>
    <dgm:pt modelId="{ED10A209-8995-442A-BED3-C15F5CAAC067}" type="parTrans" cxnId="{7E6A184F-41B5-4930-8A19-D08C5F675FAE}">
      <dgm:prSet/>
      <dgm:spPr/>
      <dgm:t>
        <a:bodyPr/>
        <a:lstStyle/>
        <a:p>
          <a:endParaRPr lang="en-US"/>
        </a:p>
      </dgm:t>
    </dgm:pt>
    <dgm:pt modelId="{AD83CB0D-B662-4FCE-BB64-073C04BF079F}" type="sibTrans" cxnId="{7E6A184F-41B5-4930-8A19-D08C5F675FAE}">
      <dgm:prSet/>
      <dgm:spPr/>
      <dgm:t>
        <a:bodyPr/>
        <a:lstStyle/>
        <a:p>
          <a:endParaRPr lang="en-US"/>
        </a:p>
      </dgm:t>
    </dgm:pt>
    <dgm:pt modelId="{7425CACA-D5B0-4977-B431-85245D3937B8}">
      <dgm:prSet/>
      <dgm:spPr>
        <a:noFill/>
      </dgm:spPr>
      <dgm:t>
        <a:bodyPr/>
        <a:lstStyle/>
        <a:p>
          <a:r>
            <a:rPr lang="en-US" dirty="0"/>
            <a:t>Reason for Referral</a:t>
          </a:r>
        </a:p>
      </dgm:t>
    </dgm:pt>
    <dgm:pt modelId="{ED4CA629-6580-4064-9AFE-A8CAA433A7C9}" type="parTrans" cxnId="{A1948BB3-DEBB-4B37-94F2-4959B4E1676A}">
      <dgm:prSet/>
      <dgm:spPr/>
      <dgm:t>
        <a:bodyPr/>
        <a:lstStyle/>
        <a:p>
          <a:endParaRPr lang="en-US"/>
        </a:p>
      </dgm:t>
    </dgm:pt>
    <dgm:pt modelId="{982586F7-4004-4827-9302-CC763CFB8179}" type="sibTrans" cxnId="{A1948BB3-DEBB-4B37-94F2-4959B4E1676A}">
      <dgm:prSet/>
      <dgm:spPr/>
      <dgm:t>
        <a:bodyPr/>
        <a:lstStyle/>
        <a:p>
          <a:endParaRPr lang="en-US"/>
        </a:p>
      </dgm:t>
    </dgm:pt>
    <dgm:pt modelId="{8EDBA3CC-4E61-4A5E-B5ED-D210B28C2F30}">
      <dgm:prSet/>
      <dgm:spPr>
        <a:noFill/>
      </dgm:spPr>
      <dgm:t>
        <a:bodyPr/>
        <a:lstStyle/>
        <a:p>
          <a:r>
            <a:rPr lang="en-US" dirty="0"/>
            <a:t>Reason for Visit</a:t>
          </a:r>
        </a:p>
      </dgm:t>
    </dgm:pt>
    <dgm:pt modelId="{304FE0ED-BD4D-4BAC-A307-C43473ADE106}" type="parTrans" cxnId="{705C9325-A40E-40F3-A366-DDDAD1C6E3CC}">
      <dgm:prSet/>
      <dgm:spPr/>
      <dgm:t>
        <a:bodyPr/>
        <a:lstStyle/>
        <a:p>
          <a:endParaRPr lang="en-US"/>
        </a:p>
      </dgm:t>
    </dgm:pt>
    <dgm:pt modelId="{98753120-D6C9-43B4-ADCE-F1535FFE68A5}" type="sibTrans" cxnId="{705C9325-A40E-40F3-A366-DDDAD1C6E3CC}">
      <dgm:prSet/>
      <dgm:spPr/>
      <dgm:t>
        <a:bodyPr/>
        <a:lstStyle/>
        <a:p>
          <a:endParaRPr lang="en-US"/>
        </a:p>
      </dgm:t>
    </dgm:pt>
    <dgm:pt modelId="{C9E2024B-6F77-4688-A4EA-F05F96549450}">
      <dgm:prSet/>
      <dgm:spPr>
        <a:noFill/>
      </dgm:spPr>
      <dgm:t>
        <a:bodyPr/>
        <a:lstStyle/>
        <a:p>
          <a:r>
            <a:rPr lang="en-US" dirty="0"/>
            <a:t>Results</a:t>
          </a:r>
        </a:p>
      </dgm:t>
    </dgm:pt>
    <dgm:pt modelId="{0A244345-63D5-4C14-BC3A-4FBD036916BB}" type="parTrans" cxnId="{7C219BCB-58E0-49DD-BDA9-CF37BB520259}">
      <dgm:prSet/>
      <dgm:spPr/>
      <dgm:t>
        <a:bodyPr/>
        <a:lstStyle/>
        <a:p>
          <a:endParaRPr lang="en-US"/>
        </a:p>
      </dgm:t>
    </dgm:pt>
    <dgm:pt modelId="{D3B57FF3-9D5B-4D2B-AA1B-46A0E1A02EC4}" type="sibTrans" cxnId="{7C219BCB-58E0-49DD-BDA9-CF37BB520259}">
      <dgm:prSet/>
      <dgm:spPr/>
      <dgm:t>
        <a:bodyPr/>
        <a:lstStyle/>
        <a:p>
          <a:endParaRPr lang="en-US"/>
        </a:p>
      </dgm:t>
    </dgm:pt>
    <dgm:pt modelId="{57FB0B1B-F7B0-4569-AD70-4EEBB78505D8}">
      <dgm:prSet/>
      <dgm:spPr>
        <a:noFill/>
      </dgm:spPr>
      <dgm:t>
        <a:bodyPr/>
        <a:lstStyle/>
        <a:p>
          <a:r>
            <a:rPr lang="en-US" dirty="0"/>
            <a:t>Review of Systems</a:t>
          </a:r>
        </a:p>
      </dgm:t>
    </dgm:pt>
    <dgm:pt modelId="{07C6EFD9-A1DA-44BE-B04D-98C33B2A9158}" type="parTrans" cxnId="{D1A54D07-2954-43E5-BA41-FB2057B84AE8}">
      <dgm:prSet/>
      <dgm:spPr/>
      <dgm:t>
        <a:bodyPr/>
        <a:lstStyle/>
        <a:p>
          <a:endParaRPr lang="en-US"/>
        </a:p>
      </dgm:t>
    </dgm:pt>
    <dgm:pt modelId="{119B0D16-C9C7-4825-9416-E3945192F1CE}" type="sibTrans" cxnId="{D1A54D07-2954-43E5-BA41-FB2057B84AE8}">
      <dgm:prSet/>
      <dgm:spPr/>
      <dgm:t>
        <a:bodyPr/>
        <a:lstStyle/>
        <a:p>
          <a:endParaRPr lang="en-US"/>
        </a:p>
      </dgm:t>
    </dgm:pt>
    <dgm:pt modelId="{5634D7D5-6891-4EC8-9A4B-9EF18254344C}">
      <dgm:prSet/>
      <dgm:spPr>
        <a:noFill/>
      </dgm:spPr>
      <dgm:t>
        <a:bodyPr/>
        <a:lstStyle/>
        <a:p>
          <a:r>
            <a:rPr lang="en-US" dirty="0"/>
            <a:t>Social History</a:t>
          </a:r>
        </a:p>
      </dgm:t>
    </dgm:pt>
    <dgm:pt modelId="{35485650-4088-464D-9A85-54E5EB526A55}" type="parTrans" cxnId="{0E131537-4D21-453E-A406-B6D79666D14C}">
      <dgm:prSet/>
      <dgm:spPr/>
      <dgm:t>
        <a:bodyPr/>
        <a:lstStyle/>
        <a:p>
          <a:endParaRPr lang="en-US"/>
        </a:p>
      </dgm:t>
    </dgm:pt>
    <dgm:pt modelId="{A44EF8B2-0892-4C1A-96BC-3E348242FB85}" type="sibTrans" cxnId="{0E131537-4D21-453E-A406-B6D79666D14C}">
      <dgm:prSet/>
      <dgm:spPr/>
      <dgm:t>
        <a:bodyPr/>
        <a:lstStyle/>
        <a:p>
          <a:endParaRPr lang="en-US"/>
        </a:p>
      </dgm:t>
    </dgm:pt>
    <dgm:pt modelId="{FC0499D9-6D38-4CE5-A523-8DCDA5AB2BD2}">
      <dgm:prSet/>
      <dgm:spPr>
        <a:noFill/>
      </dgm:spPr>
      <dgm:t>
        <a:bodyPr/>
        <a:lstStyle/>
        <a:p>
          <a:r>
            <a:rPr lang="en-US" b="1" dirty="0"/>
            <a:t>Subjective</a:t>
          </a:r>
        </a:p>
      </dgm:t>
    </dgm:pt>
    <dgm:pt modelId="{95296489-1E8C-4825-AE51-7F19749732AA}" type="parTrans" cxnId="{9C71D06D-FE50-49F9-9B61-D54E91F6479E}">
      <dgm:prSet/>
      <dgm:spPr/>
      <dgm:t>
        <a:bodyPr/>
        <a:lstStyle/>
        <a:p>
          <a:endParaRPr lang="en-US"/>
        </a:p>
      </dgm:t>
    </dgm:pt>
    <dgm:pt modelId="{44540E21-2C40-40D4-AD65-710F24DA5A43}" type="sibTrans" cxnId="{9C71D06D-FE50-49F9-9B61-D54E91F6479E}">
      <dgm:prSet/>
      <dgm:spPr/>
      <dgm:t>
        <a:bodyPr/>
        <a:lstStyle/>
        <a:p>
          <a:endParaRPr lang="en-US"/>
        </a:p>
      </dgm:t>
    </dgm:pt>
    <dgm:pt modelId="{5B3044D3-B89C-4050-A316-44B6957514E2}">
      <dgm:prSet/>
      <dgm:spPr>
        <a:noFill/>
      </dgm:spPr>
      <dgm:t>
        <a:bodyPr/>
        <a:lstStyle/>
        <a:p>
          <a:r>
            <a:rPr lang="en-US" dirty="0"/>
            <a:t>Surgery Description</a:t>
          </a:r>
        </a:p>
      </dgm:t>
    </dgm:pt>
    <dgm:pt modelId="{B575C77A-D9B8-4C49-8F87-EEFEFE2BDA57}" type="parTrans" cxnId="{C25A79F1-A985-4276-A8EE-720D7A4F235B}">
      <dgm:prSet/>
      <dgm:spPr/>
      <dgm:t>
        <a:bodyPr/>
        <a:lstStyle/>
        <a:p>
          <a:endParaRPr lang="en-US"/>
        </a:p>
      </dgm:t>
    </dgm:pt>
    <dgm:pt modelId="{671D0746-3BA6-41B0-94CD-DFE0E896A172}" type="sibTrans" cxnId="{C25A79F1-A985-4276-A8EE-720D7A4F235B}">
      <dgm:prSet/>
      <dgm:spPr/>
      <dgm:t>
        <a:bodyPr/>
        <a:lstStyle/>
        <a:p>
          <a:endParaRPr lang="en-US"/>
        </a:p>
      </dgm:t>
    </dgm:pt>
    <dgm:pt modelId="{671BE9F7-4A0E-4589-B720-79465E4F795A}">
      <dgm:prSet/>
      <dgm:spPr>
        <a:noFill/>
      </dgm:spPr>
      <dgm:t>
        <a:bodyPr/>
        <a:lstStyle/>
        <a:p>
          <a:r>
            <a:rPr lang="en-US" dirty="0"/>
            <a:t>Surgical Drains</a:t>
          </a:r>
        </a:p>
      </dgm:t>
    </dgm:pt>
    <dgm:pt modelId="{42DB36E1-5424-4A1C-8CDA-A161DF3F3FA3}" type="parTrans" cxnId="{AA287F50-2BA7-4EB4-ACB1-9CC2B583791C}">
      <dgm:prSet/>
      <dgm:spPr/>
      <dgm:t>
        <a:bodyPr/>
        <a:lstStyle/>
        <a:p>
          <a:endParaRPr lang="en-US"/>
        </a:p>
      </dgm:t>
    </dgm:pt>
    <dgm:pt modelId="{F24E0A2C-6499-4485-B6D1-F10EB9ADFF52}" type="sibTrans" cxnId="{AA287F50-2BA7-4EB4-ACB1-9CC2B583791C}">
      <dgm:prSet/>
      <dgm:spPr/>
      <dgm:t>
        <a:bodyPr/>
        <a:lstStyle/>
        <a:p>
          <a:endParaRPr lang="en-US"/>
        </a:p>
      </dgm:t>
    </dgm:pt>
    <dgm:pt modelId="{78036449-3659-416C-99DA-7D8CC978B69B}">
      <dgm:prSet/>
      <dgm:spPr>
        <a:noFill/>
      </dgm:spPr>
      <dgm:t>
        <a:bodyPr/>
        <a:lstStyle/>
        <a:p>
          <a:r>
            <a:rPr lang="en-US" dirty="0"/>
            <a:t>Vital Signs</a:t>
          </a:r>
        </a:p>
      </dgm:t>
    </dgm:pt>
    <dgm:pt modelId="{FC98D35A-A9DB-43F1-AA10-214999D526C0}" type="parTrans" cxnId="{D2DDD4FA-9BFC-4510-A7BB-3847DFDE15A1}">
      <dgm:prSet/>
      <dgm:spPr/>
      <dgm:t>
        <a:bodyPr/>
        <a:lstStyle/>
        <a:p>
          <a:endParaRPr lang="en-US"/>
        </a:p>
      </dgm:t>
    </dgm:pt>
    <dgm:pt modelId="{919F3A72-517B-4F48-8814-DD3664270CF6}" type="sibTrans" cxnId="{D2DDD4FA-9BFC-4510-A7BB-3847DFDE15A1}">
      <dgm:prSet/>
      <dgm:spPr/>
      <dgm:t>
        <a:bodyPr/>
        <a:lstStyle/>
        <a:p>
          <a:endParaRPr lang="en-US"/>
        </a:p>
      </dgm:t>
    </dgm:pt>
    <dgm:pt modelId="{922AC557-565E-4DB5-8749-0AD586991661}">
      <dgm:prSet/>
      <dgm:spPr>
        <a:noFill/>
      </dgm:spPr>
      <dgm:t>
        <a:bodyPr/>
        <a:lstStyle/>
        <a:p>
          <a:r>
            <a:rPr lang="en-US" dirty="0"/>
            <a:t>History Present Illness</a:t>
          </a:r>
        </a:p>
      </dgm:t>
    </dgm:pt>
    <dgm:pt modelId="{242B66FF-437D-4D71-9A2E-2990FC57E9A0}" type="parTrans" cxnId="{4BFDB172-DA10-4F1E-90B4-BF6F4155F1E8}">
      <dgm:prSet/>
      <dgm:spPr/>
      <dgm:t>
        <a:bodyPr/>
        <a:lstStyle/>
        <a:p>
          <a:endParaRPr lang="en-US"/>
        </a:p>
      </dgm:t>
    </dgm:pt>
    <dgm:pt modelId="{CDD7D915-A8E4-4C3B-B886-5288BF2004EB}" type="sibTrans" cxnId="{4BFDB172-DA10-4F1E-90B4-BF6F4155F1E8}">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7550D05B-C57B-4BF2-98A0-F6F938B15104}" type="pres">
      <dgm:prSet presAssocID="{78A997BC-B0FD-4C2B-A687-6EC00ACE7D26}" presName="node" presStyleLbl="node1" presStyleIdx="0" presStyleCnt="70" custLinFactNeighborY="3271">
        <dgm:presLayoutVars>
          <dgm:bulletEnabled val="1"/>
        </dgm:presLayoutVars>
      </dgm:prSet>
      <dgm:spPr/>
    </dgm:pt>
    <dgm:pt modelId="{D32334C6-1354-42B8-884A-A5B00A403227}" type="pres">
      <dgm:prSet presAssocID="{33134F14-DC25-4CB1-A227-B230A8EA1243}" presName="sibTrans" presStyleCnt="0"/>
      <dgm:spPr/>
    </dgm:pt>
    <dgm:pt modelId="{BAC14D23-EC3E-4D27-9119-0F7040F92BC2}" type="pres">
      <dgm:prSet presAssocID="{AD80C871-9479-4BFE-9B9A-0E61DEE0D50C}" presName="node" presStyleLbl="node1" presStyleIdx="1" presStyleCnt="70" custLinFactNeighborY="3271">
        <dgm:presLayoutVars>
          <dgm:bulletEnabled val="1"/>
        </dgm:presLayoutVars>
      </dgm:prSet>
      <dgm:spPr/>
    </dgm:pt>
    <dgm:pt modelId="{5EFEDA37-524C-4DAC-8C78-8C58C7C0893A}" type="pres">
      <dgm:prSet presAssocID="{AB9F0FD6-07B1-475D-B4E2-9878B459C8BB}" presName="sibTrans" presStyleCnt="0"/>
      <dgm:spPr/>
    </dgm:pt>
    <dgm:pt modelId="{226C61D6-133E-4CD2-ADAC-A992243958F1}" type="pres">
      <dgm:prSet presAssocID="{9AD68664-CCE1-48EF-9FA3-1AD99F5D1F69}" presName="node" presStyleLbl="node1" presStyleIdx="2" presStyleCnt="70" custLinFactNeighborY="3271">
        <dgm:presLayoutVars>
          <dgm:bulletEnabled val="1"/>
        </dgm:presLayoutVars>
      </dgm:prSet>
      <dgm:spPr/>
    </dgm:pt>
    <dgm:pt modelId="{F6BAAF2C-31C2-4FDC-81BE-AC36814AC3D5}" type="pres">
      <dgm:prSet presAssocID="{53DAC7B0-84AC-4568-A774-245859AE5835}" presName="sibTrans" presStyleCnt="0"/>
      <dgm:spPr/>
    </dgm:pt>
    <dgm:pt modelId="{DC2CCBAA-7686-49AD-84C0-DE92CF995049}" type="pres">
      <dgm:prSet presAssocID="{35D39FD4-0C06-4081-82FB-F6E9BA9AF83A}" presName="node" presStyleLbl="node1" presStyleIdx="3" presStyleCnt="70" custLinFactNeighborY="3271">
        <dgm:presLayoutVars>
          <dgm:bulletEnabled val="1"/>
        </dgm:presLayoutVars>
      </dgm:prSet>
      <dgm:spPr/>
    </dgm:pt>
    <dgm:pt modelId="{810A970C-5D13-4AB1-A0D9-1514CB7E72ED}" type="pres">
      <dgm:prSet presAssocID="{6D59DB65-93E6-4C1A-8518-3B2502942632}" presName="sibTrans" presStyleCnt="0"/>
      <dgm:spPr/>
    </dgm:pt>
    <dgm:pt modelId="{04660390-1F6F-4E15-A3BA-C41120C6CA81}" type="pres">
      <dgm:prSet presAssocID="{F3CAE342-9CAC-4892-98B4-EF695D43CC7B}" presName="node" presStyleLbl="node1" presStyleIdx="4" presStyleCnt="70" custLinFactNeighborY="3271">
        <dgm:presLayoutVars>
          <dgm:bulletEnabled val="1"/>
        </dgm:presLayoutVars>
      </dgm:prSet>
      <dgm:spPr/>
    </dgm:pt>
    <dgm:pt modelId="{D4F32D2C-05FF-4135-8DEB-E6FE7E72BD2F}" type="pres">
      <dgm:prSet presAssocID="{738B744A-4289-4641-8F9E-1AD519745116}" presName="sibTrans" presStyleCnt="0"/>
      <dgm:spPr/>
    </dgm:pt>
    <dgm:pt modelId="{D0265832-2002-49A4-B24F-C826BBE7CD41}" type="pres">
      <dgm:prSet presAssocID="{C9DCADAC-16E3-4670-AE44-4203628257BA}" presName="node" presStyleLbl="node1" presStyleIdx="5" presStyleCnt="70">
        <dgm:presLayoutVars>
          <dgm:bulletEnabled val="1"/>
        </dgm:presLayoutVars>
      </dgm:prSet>
      <dgm:spPr/>
    </dgm:pt>
    <dgm:pt modelId="{377DC7C1-BA7C-468A-8923-286BA2AC3D99}" type="pres">
      <dgm:prSet presAssocID="{D58CF003-1E00-48BB-9658-55666B279B00}" presName="sibTrans" presStyleCnt="0"/>
      <dgm:spPr/>
    </dgm:pt>
    <dgm:pt modelId="{7BE9C1ED-F9FA-4AF2-8A38-AD58AEEC2837}" type="pres">
      <dgm:prSet presAssocID="{67195ECB-7FD0-4104-96C2-8781EB673704}" presName="node" presStyleLbl="node1" presStyleIdx="6" presStyleCnt="70">
        <dgm:presLayoutVars>
          <dgm:bulletEnabled val="1"/>
        </dgm:presLayoutVars>
      </dgm:prSet>
      <dgm:spPr/>
    </dgm:pt>
    <dgm:pt modelId="{99AAC58F-A665-462D-A0A9-03194794BB57}" type="pres">
      <dgm:prSet presAssocID="{12A1CCA6-4F29-469E-A501-FF8FA8AC5E6B}" presName="sibTrans" presStyleCnt="0"/>
      <dgm:spPr/>
    </dgm:pt>
    <dgm:pt modelId="{E95460B9-805F-4DB1-8075-1E44BC53110F}" type="pres">
      <dgm:prSet presAssocID="{3C5CB645-0504-4740-B7BE-B4E676E24224}" presName="node" presStyleLbl="node1" presStyleIdx="7" presStyleCnt="70" custLinFactNeighborY="3271">
        <dgm:presLayoutVars>
          <dgm:bulletEnabled val="1"/>
        </dgm:presLayoutVars>
      </dgm:prSet>
      <dgm:spPr/>
    </dgm:pt>
    <dgm:pt modelId="{DEDBE5C7-1EB8-4A3C-A4A0-784CEFDEDB53}" type="pres">
      <dgm:prSet presAssocID="{8A74DDDC-AA5D-485F-BF55-D62E68BC0106}" presName="sibTrans" presStyleCnt="0"/>
      <dgm:spPr/>
    </dgm:pt>
    <dgm:pt modelId="{4F6CD892-6851-4C7C-A75C-33622E98FAF1}" type="pres">
      <dgm:prSet presAssocID="{00F18BA4-AEDE-4583-B87F-1CFF0C1963BE}" presName="node" presStyleLbl="node1" presStyleIdx="8" presStyleCnt="70" custLinFactNeighborY="3271">
        <dgm:presLayoutVars>
          <dgm:bulletEnabled val="1"/>
        </dgm:presLayoutVars>
      </dgm:prSet>
      <dgm:spPr/>
    </dgm:pt>
    <dgm:pt modelId="{B941C2AD-9260-46B0-8DA7-142633C961C1}" type="pres">
      <dgm:prSet presAssocID="{220AC6AF-F2BC-4DFE-A355-B83DCB28A0A6}" presName="sibTrans" presStyleCnt="0"/>
      <dgm:spPr/>
    </dgm:pt>
    <dgm:pt modelId="{E857D808-DD8F-4FB0-BDE0-ED444186DA03}" type="pres">
      <dgm:prSet presAssocID="{5C5A79F6-3BA7-480F-B134-DB302E8CE802}" presName="node" presStyleLbl="node1" presStyleIdx="9" presStyleCnt="70">
        <dgm:presLayoutVars>
          <dgm:bulletEnabled val="1"/>
        </dgm:presLayoutVars>
      </dgm:prSet>
      <dgm:spPr/>
    </dgm:pt>
    <dgm:pt modelId="{40AF66FC-7551-4D2D-9BE2-019EB8DD3491}" type="pres">
      <dgm:prSet presAssocID="{088636FB-45FA-4F73-832A-99A08B0479A8}" presName="sibTrans" presStyleCnt="0"/>
      <dgm:spPr/>
    </dgm:pt>
    <dgm:pt modelId="{B11170F2-9A50-423B-98B7-A28DBBCAA2AC}" type="pres">
      <dgm:prSet presAssocID="{082D0266-9B43-4958-BB0E-31602CFAB5B0}" presName="node" presStyleLbl="node1" presStyleIdx="10" presStyleCnt="70">
        <dgm:presLayoutVars>
          <dgm:bulletEnabled val="1"/>
        </dgm:presLayoutVars>
      </dgm:prSet>
      <dgm:spPr/>
    </dgm:pt>
    <dgm:pt modelId="{05AC53CD-39BA-48B8-9353-6FE4ACB4537F}" type="pres">
      <dgm:prSet presAssocID="{F0ADE4E8-B8C2-46BC-A158-F8B665C44C9A}" presName="sibTrans" presStyleCnt="0"/>
      <dgm:spPr/>
    </dgm:pt>
    <dgm:pt modelId="{DAC0B4A1-B345-4DDF-A5B9-03EB5EF8A696}" type="pres">
      <dgm:prSet presAssocID="{8C4223E5-9326-4839-96FC-62501E1AAC73}" presName="node" presStyleLbl="node1" presStyleIdx="11" presStyleCnt="70">
        <dgm:presLayoutVars>
          <dgm:bulletEnabled val="1"/>
        </dgm:presLayoutVars>
      </dgm:prSet>
      <dgm:spPr/>
    </dgm:pt>
    <dgm:pt modelId="{FB157109-38DD-4A90-8F9C-80A223C51880}" type="pres">
      <dgm:prSet presAssocID="{F04CEC04-1771-4213-BBF5-8C3B58A292B8}" presName="sibTrans" presStyleCnt="0"/>
      <dgm:spPr/>
    </dgm:pt>
    <dgm:pt modelId="{D95507C2-94AB-4734-BAF7-8227B2AFD2A8}" type="pres">
      <dgm:prSet presAssocID="{3905686D-095B-4668-9159-8C02FF5FCA48}" presName="node" presStyleLbl="node1" presStyleIdx="12" presStyleCnt="70">
        <dgm:presLayoutVars>
          <dgm:bulletEnabled val="1"/>
        </dgm:presLayoutVars>
      </dgm:prSet>
      <dgm:spPr/>
    </dgm:pt>
    <dgm:pt modelId="{EFDD6827-27DF-445B-BF94-190FB175EC32}" type="pres">
      <dgm:prSet presAssocID="{5E5BE654-FC96-431E-80B6-06B708C98438}" presName="sibTrans" presStyleCnt="0"/>
      <dgm:spPr/>
    </dgm:pt>
    <dgm:pt modelId="{1F238430-D58B-40C6-BB37-2C3E5849C40B}" type="pres">
      <dgm:prSet presAssocID="{6B504477-A0A4-4E10-8773-C4830FEDC86E}" presName="node" presStyleLbl="node1" presStyleIdx="13" presStyleCnt="70">
        <dgm:presLayoutVars>
          <dgm:bulletEnabled val="1"/>
        </dgm:presLayoutVars>
      </dgm:prSet>
      <dgm:spPr/>
    </dgm:pt>
    <dgm:pt modelId="{C303A420-2681-418A-918F-AC2A2A36C756}" type="pres">
      <dgm:prSet presAssocID="{11772780-24C2-408D-B10A-122975AA211A}" presName="sibTrans" presStyleCnt="0"/>
      <dgm:spPr/>
    </dgm:pt>
    <dgm:pt modelId="{9E9777C7-B42F-4036-A534-333E7C36A482}" type="pres">
      <dgm:prSet presAssocID="{5133ABF2-A2C0-491D-9C6E-B65AB7ED4F8C}" presName="node" presStyleLbl="node1" presStyleIdx="14" presStyleCnt="70">
        <dgm:presLayoutVars>
          <dgm:bulletEnabled val="1"/>
        </dgm:presLayoutVars>
      </dgm:prSet>
      <dgm:spPr/>
    </dgm:pt>
    <dgm:pt modelId="{B187FE3F-68B1-46A9-8C40-68DF5BCD967D}" type="pres">
      <dgm:prSet presAssocID="{2BEEA19F-B162-4611-9531-9064399B86D9}" presName="sibTrans" presStyleCnt="0"/>
      <dgm:spPr/>
    </dgm:pt>
    <dgm:pt modelId="{2B1D77B0-0EB7-4DD1-BD66-4727A0B01104}" type="pres">
      <dgm:prSet presAssocID="{9A283E5E-81FB-4A49-AC4E-B210CC2AFD2A}" presName="node" presStyleLbl="node1" presStyleIdx="15" presStyleCnt="70" custLinFactNeighborY="3271">
        <dgm:presLayoutVars>
          <dgm:bulletEnabled val="1"/>
        </dgm:presLayoutVars>
      </dgm:prSet>
      <dgm:spPr/>
    </dgm:pt>
    <dgm:pt modelId="{9A419C02-7B0E-4042-A066-CFAF4847D5E5}" type="pres">
      <dgm:prSet presAssocID="{BAB582FB-81F7-4625-8400-873B92CFD3D7}" presName="sibTrans" presStyleCnt="0"/>
      <dgm:spPr/>
    </dgm:pt>
    <dgm:pt modelId="{9504D515-87BF-4517-8F45-1EDB2B33F4B1}" type="pres">
      <dgm:prSet presAssocID="{CDBC6D1A-BD3E-439F-9EE2-32011CF8E004}" presName="node" presStyleLbl="node1" presStyleIdx="16" presStyleCnt="70" custLinFactNeighborY="3271">
        <dgm:presLayoutVars>
          <dgm:bulletEnabled val="1"/>
        </dgm:presLayoutVars>
      </dgm:prSet>
      <dgm:spPr/>
    </dgm:pt>
    <dgm:pt modelId="{C1359203-A47A-4D3E-90FC-945DF3C9DFE2}" type="pres">
      <dgm:prSet presAssocID="{566728B4-67ED-40F5-8F49-31E359B7AFD5}" presName="sibTrans" presStyleCnt="0"/>
      <dgm:spPr/>
    </dgm:pt>
    <dgm:pt modelId="{9899F519-A68E-4A8C-8302-CC1D1DD6AB1E}" type="pres">
      <dgm:prSet presAssocID="{C5771B4A-D290-4DC2-9C26-B59766806E17}" presName="node" presStyleLbl="node1" presStyleIdx="17" presStyleCnt="70">
        <dgm:presLayoutVars>
          <dgm:bulletEnabled val="1"/>
        </dgm:presLayoutVars>
      </dgm:prSet>
      <dgm:spPr/>
    </dgm:pt>
    <dgm:pt modelId="{D53628A0-EF9E-4A2A-BA14-6E7072CEF114}" type="pres">
      <dgm:prSet presAssocID="{E774C2BE-CA5F-4BE2-9900-2AEAAF8855B3}" presName="sibTrans" presStyleCnt="0"/>
      <dgm:spPr/>
    </dgm:pt>
    <dgm:pt modelId="{F021F536-9D7F-4947-AEEC-062A2B5D86C3}" type="pres">
      <dgm:prSet presAssocID="{0CA4F111-AFF4-4B94-B672-3902EC78934E}" presName="node" presStyleLbl="node1" presStyleIdx="18" presStyleCnt="70">
        <dgm:presLayoutVars>
          <dgm:bulletEnabled val="1"/>
        </dgm:presLayoutVars>
      </dgm:prSet>
      <dgm:spPr/>
    </dgm:pt>
    <dgm:pt modelId="{4B6D1E0A-C2B6-4106-BCC0-227C1A6D87BE}" type="pres">
      <dgm:prSet presAssocID="{5F7B2889-DBC1-4323-8340-A709605AAE1E}" presName="sibTrans" presStyleCnt="0"/>
      <dgm:spPr/>
    </dgm:pt>
    <dgm:pt modelId="{214B35AE-3118-4B5A-9A04-C238D6C98BAE}" type="pres">
      <dgm:prSet presAssocID="{F121B56F-D1C5-4481-90EB-5FA35AF4BD21}" presName="node" presStyleLbl="node1" presStyleIdx="19" presStyleCnt="70">
        <dgm:presLayoutVars>
          <dgm:bulletEnabled val="1"/>
        </dgm:presLayoutVars>
      </dgm:prSet>
      <dgm:spPr/>
    </dgm:pt>
    <dgm:pt modelId="{7206E429-077A-4785-91B0-DBE3A0322F82}" type="pres">
      <dgm:prSet presAssocID="{915B65F9-FC56-468A-ABC2-CE507C33B5DE}" presName="sibTrans" presStyleCnt="0"/>
      <dgm:spPr/>
    </dgm:pt>
    <dgm:pt modelId="{CC785639-6B40-491D-A677-3465100F3D57}" type="pres">
      <dgm:prSet presAssocID="{478D3228-6C64-4678-B16A-5612B6F5734A}" presName="node" presStyleLbl="node1" presStyleIdx="20" presStyleCnt="70">
        <dgm:presLayoutVars>
          <dgm:bulletEnabled val="1"/>
        </dgm:presLayoutVars>
      </dgm:prSet>
      <dgm:spPr/>
    </dgm:pt>
    <dgm:pt modelId="{0D854B7A-31EB-4F78-AB34-68CD88DF6EB0}" type="pres">
      <dgm:prSet presAssocID="{4926CEA0-21F8-4895-A11C-8614EB7A0399}" presName="sibTrans" presStyleCnt="0"/>
      <dgm:spPr/>
    </dgm:pt>
    <dgm:pt modelId="{5D25242B-4349-4FB7-AAC9-B5E41858AFBB}" type="pres">
      <dgm:prSet presAssocID="{B02DF036-0642-4A44-A9E4-78AECA259025}" presName="node" presStyleLbl="node1" presStyleIdx="21" presStyleCnt="70">
        <dgm:presLayoutVars>
          <dgm:bulletEnabled val="1"/>
        </dgm:presLayoutVars>
      </dgm:prSet>
      <dgm:spPr/>
    </dgm:pt>
    <dgm:pt modelId="{0546CD20-C4E9-4176-BC40-4E0DFC327C2B}" type="pres">
      <dgm:prSet presAssocID="{D4540305-033C-4F13-90FD-F799DE8F9156}" presName="sibTrans" presStyleCnt="0"/>
      <dgm:spPr/>
    </dgm:pt>
    <dgm:pt modelId="{2194D030-96BD-4E5B-8CE7-714CC8EE50C0}" type="pres">
      <dgm:prSet presAssocID="{1BC9AACD-B2CB-4A24-BD79-9DD49B1EDC13}" presName="node" presStyleLbl="node1" presStyleIdx="22" presStyleCnt="70">
        <dgm:presLayoutVars>
          <dgm:bulletEnabled val="1"/>
        </dgm:presLayoutVars>
      </dgm:prSet>
      <dgm:spPr/>
    </dgm:pt>
    <dgm:pt modelId="{A19185C5-803E-4F20-B8BF-76B1874DD326}" type="pres">
      <dgm:prSet presAssocID="{45F5BFF4-A866-4D9E-988C-E831543DE539}" presName="sibTrans" presStyleCnt="0"/>
      <dgm:spPr/>
    </dgm:pt>
    <dgm:pt modelId="{7137E6A0-E010-4036-BB77-DAC821CA69C0}" type="pres">
      <dgm:prSet presAssocID="{E613F751-AA7B-4426-A4EF-DCE649030A27}" presName="node" presStyleLbl="node1" presStyleIdx="23" presStyleCnt="70">
        <dgm:presLayoutVars>
          <dgm:bulletEnabled val="1"/>
        </dgm:presLayoutVars>
      </dgm:prSet>
      <dgm:spPr/>
    </dgm:pt>
    <dgm:pt modelId="{18D4027A-9B04-41B8-B264-F860ED6E3ACF}" type="pres">
      <dgm:prSet presAssocID="{296867FA-54C8-4BA9-B9D0-4DD5DBA187D3}" presName="sibTrans" presStyleCnt="0"/>
      <dgm:spPr/>
    </dgm:pt>
    <dgm:pt modelId="{124086CA-BDD0-405E-B0D8-B9CD798E0E39}" type="pres">
      <dgm:prSet presAssocID="{333CCDF1-A395-415C-A990-F40472C9332E}" presName="node" presStyleLbl="node1" presStyleIdx="24" presStyleCnt="70" custLinFactNeighborY="3271">
        <dgm:presLayoutVars>
          <dgm:bulletEnabled val="1"/>
        </dgm:presLayoutVars>
      </dgm:prSet>
      <dgm:spPr/>
    </dgm:pt>
    <dgm:pt modelId="{5A1E98A5-06ED-494B-8CFF-3052BEDC62B9}" type="pres">
      <dgm:prSet presAssocID="{5AE2D25C-4437-4618-A40F-696FA7DDA91E}" presName="sibTrans" presStyleCnt="0"/>
      <dgm:spPr/>
    </dgm:pt>
    <dgm:pt modelId="{4308FFBF-619D-484B-A2C5-7B5FBD5802E5}" type="pres">
      <dgm:prSet presAssocID="{922AC557-565E-4DB5-8749-0AD586991661}" presName="node" presStyleLbl="node1" presStyleIdx="25" presStyleCnt="70" custLinFactNeighborY="3271">
        <dgm:presLayoutVars>
          <dgm:bulletEnabled val="1"/>
        </dgm:presLayoutVars>
      </dgm:prSet>
      <dgm:spPr/>
    </dgm:pt>
    <dgm:pt modelId="{0BDF3232-7792-4A95-8512-24005225CBCA}" type="pres">
      <dgm:prSet presAssocID="{CDD7D915-A8E4-4C3B-B886-5288BF2004EB}" presName="sibTrans" presStyleCnt="0"/>
      <dgm:spPr/>
    </dgm:pt>
    <dgm:pt modelId="{21996FE5-9303-478E-B8D4-9259ABF8EDAE}" type="pres">
      <dgm:prSet presAssocID="{BE6CA0EE-FCE6-4E22-B757-E3EF1F2B36E9}" presName="node" presStyleLbl="node1" presStyleIdx="26" presStyleCnt="70" custLinFactNeighborY="3271">
        <dgm:presLayoutVars>
          <dgm:bulletEnabled val="1"/>
        </dgm:presLayoutVars>
      </dgm:prSet>
      <dgm:spPr/>
    </dgm:pt>
    <dgm:pt modelId="{8DBDABC8-A668-4EB1-80D4-7EF36CE9EB20}" type="pres">
      <dgm:prSet presAssocID="{A87FC9C2-0E5F-47DE-83C0-2CE4C10DA972}" presName="sibTrans" presStyleCnt="0"/>
      <dgm:spPr/>
    </dgm:pt>
    <dgm:pt modelId="{C2D1768A-268A-49F1-BAB1-AA3B1F30D377}" type="pres">
      <dgm:prSet presAssocID="{95FF326C-2A1B-41AD-A13B-B89CABA93DE9}" presName="node" presStyleLbl="node1" presStyleIdx="27" presStyleCnt="70">
        <dgm:presLayoutVars>
          <dgm:bulletEnabled val="1"/>
        </dgm:presLayoutVars>
      </dgm:prSet>
      <dgm:spPr/>
    </dgm:pt>
    <dgm:pt modelId="{1DE848F1-FBB0-4924-8F05-3885E9DFAEB7}" type="pres">
      <dgm:prSet presAssocID="{F73221CA-3EBD-4A59-B400-90D608857E5E}" presName="sibTrans" presStyleCnt="0"/>
      <dgm:spPr/>
    </dgm:pt>
    <dgm:pt modelId="{94242A4F-C1CA-4466-BE8C-6A3D5FB53E37}" type="pres">
      <dgm:prSet presAssocID="{81FAE441-B25A-49CD-A5D4-1CB47F3B1EE7}" presName="node" presStyleLbl="node1" presStyleIdx="28" presStyleCnt="70">
        <dgm:presLayoutVars>
          <dgm:bulletEnabled val="1"/>
        </dgm:presLayoutVars>
      </dgm:prSet>
      <dgm:spPr/>
    </dgm:pt>
    <dgm:pt modelId="{5BE9D17C-B36D-4DE2-91B8-E63E85F7802A}" type="pres">
      <dgm:prSet presAssocID="{74400870-5CF7-474D-AA7F-586C02F7B0A5}" presName="sibTrans" presStyleCnt="0"/>
      <dgm:spPr/>
    </dgm:pt>
    <dgm:pt modelId="{2436B8D6-5426-4287-B5A0-333E85D0C338}" type="pres">
      <dgm:prSet presAssocID="{2F3CDDC7-552B-4DE8-9872-516B28FABA06}" presName="node" presStyleLbl="node1" presStyleIdx="29" presStyleCnt="70">
        <dgm:presLayoutVars>
          <dgm:bulletEnabled val="1"/>
        </dgm:presLayoutVars>
      </dgm:prSet>
      <dgm:spPr/>
    </dgm:pt>
    <dgm:pt modelId="{3DF92AC1-C237-4883-9983-954F58608DCF}" type="pres">
      <dgm:prSet presAssocID="{A6851FA0-15F0-4DD7-A550-276CD6836949}" presName="sibTrans" presStyleCnt="0"/>
      <dgm:spPr/>
    </dgm:pt>
    <dgm:pt modelId="{2E10A710-F956-4BB4-BEC0-C92857D82D04}" type="pres">
      <dgm:prSet presAssocID="{17B2DFAF-B16D-4A10-9D0B-573E9EBAC874}" presName="node" presStyleLbl="node1" presStyleIdx="30" presStyleCnt="70">
        <dgm:presLayoutVars>
          <dgm:bulletEnabled val="1"/>
        </dgm:presLayoutVars>
      </dgm:prSet>
      <dgm:spPr/>
    </dgm:pt>
    <dgm:pt modelId="{F7C36C0E-FF9E-4A61-9527-91D914A9655F}" type="pres">
      <dgm:prSet presAssocID="{2856EF0F-D221-4657-94D0-652606B4EC51}" presName="sibTrans" presStyleCnt="0"/>
      <dgm:spPr/>
    </dgm:pt>
    <dgm:pt modelId="{90A2521C-3FE3-4269-A414-E39378CC80D9}" type="pres">
      <dgm:prSet presAssocID="{B2AEB964-AE9D-40F8-BF72-B2A59F90994D}" presName="node" presStyleLbl="node1" presStyleIdx="31" presStyleCnt="70">
        <dgm:presLayoutVars>
          <dgm:bulletEnabled val="1"/>
        </dgm:presLayoutVars>
      </dgm:prSet>
      <dgm:spPr/>
    </dgm:pt>
    <dgm:pt modelId="{DAF43603-EBBB-43F9-902F-C7A7F2EF6FCE}" type="pres">
      <dgm:prSet presAssocID="{5286B03A-B692-4A65-86CC-C8AA1487AFF4}" presName="sibTrans" presStyleCnt="0"/>
      <dgm:spPr/>
    </dgm:pt>
    <dgm:pt modelId="{C775B822-113A-4680-9271-194958227B49}" type="pres">
      <dgm:prSet presAssocID="{36CBB17A-1FFB-4F06-9F1E-C429453C1690}" presName="node" presStyleLbl="node1" presStyleIdx="32" presStyleCnt="70">
        <dgm:presLayoutVars>
          <dgm:bulletEnabled val="1"/>
        </dgm:presLayoutVars>
      </dgm:prSet>
      <dgm:spPr/>
    </dgm:pt>
    <dgm:pt modelId="{D31AC2D5-CEDA-4F09-9BAD-6FCF6449677E}" type="pres">
      <dgm:prSet presAssocID="{58EF6E03-C26D-44C6-8977-D249D9490B39}" presName="sibTrans" presStyleCnt="0"/>
      <dgm:spPr/>
    </dgm:pt>
    <dgm:pt modelId="{FA9614EF-EB5B-4DEB-9FDC-9AA50130DC4A}" type="pres">
      <dgm:prSet presAssocID="{FA4C2BC6-789C-435D-A537-890F36C6198D}" presName="node" presStyleLbl="node1" presStyleIdx="33" presStyleCnt="70">
        <dgm:presLayoutVars>
          <dgm:bulletEnabled val="1"/>
        </dgm:presLayoutVars>
      </dgm:prSet>
      <dgm:spPr/>
    </dgm:pt>
    <dgm:pt modelId="{4590C8A5-AC06-4FD8-99E5-E703FF11CB8D}" type="pres">
      <dgm:prSet presAssocID="{CB0E749E-3934-473A-A6D3-20D6D95D3202}" presName="sibTrans" presStyleCnt="0"/>
      <dgm:spPr/>
    </dgm:pt>
    <dgm:pt modelId="{3D82AB19-164D-45B8-8EE3-A810134DD2FB}" type="pres">
      <dgm:prSet presAssocID="{DA0BF6BA-7855-4B08-9FAB-6C1938241745}" presName="node" presStyleLbl="node1" presStyleIdx="34" presStyleCnt="70">
        <dgm:presLayoutVars>
          <dgm:bulletEnabled val="1"/>
        </dgm:presLayoutVars>
      </dgm:prSet>
      <dgm:spPr/>
    </dgm:pt>
    <dgm:pt modelId="{D8697AC2-C3EE-48FB-B492-E79DD59D8679}" type="pres">
      <dgm:prSet presAssocID="{BA245B20-CC46-4B1F-9EC6-F6C447FB6BE1}" presName="sibTrans" presStyleCnt="0"/>
      <dgm:spPr/>
    </dgm:pt>
    <dgm:pt modelId="{A2626D42-2FE1-456E-AB12-0D43DEAFE7FD}" type="pres">
      <dgm:prSet presAssocID="{D739CDEA-EB21-4F0B-9E8B-93243F68954F}" presName="node" presStyleLbl="node1" presStyleIdx="35" presStyleCnt="70" custLinFactNeighborY="3271">
        <dgm:presLayoutVars>
          <dgm:bulletEnabled val="1"/>
        </dgm:presLayoutVars>
      </dgm:prSet>
      <dgm:spPr/>
    </dgm:pt>
    <dgm:pt modelId="{C10855E1-FF4D-4DFE-A137-347787EAC3F5}" type="pres">
      <dgm:prSet presAssocID="{363434DE-DDBE-4CB7-9DD8-504D4C4164D1}" presName="sibTrans" presStyleCnt="0"/>
      <dgm:spPr/>
    </dgm:pt>
    <dgm:pt modelId="{CFEF60EA-9362-443A-8FB0-B923DCF95379}" type="pres">
      <dgm:prSet presAssocID="{40E22AEC-A5FE-48AD-AD24-08AFAAAA16E3}" presName="node" presStyleLbl="node1" presStyleIdx="36" presStyleCnt="70">
        <dgm:presLayoutVars>
          <dgm:bulletEnabled val="1"/>
        </dgm:presLayoutVars>
      </dgm:prSet>
      <dgm:spPr/>
    </dgm:pt>
    <dgm:pt modelId="{2B92DA55-63EE-48E8-A46C-BCA0E3F42D26}" type="pres">
      <dgm:prSet presAssocID="{F2C3BB74-8AC7-4B31-9835-FD932582653A}" presName="sibTrans" presStyleCnt="0"/>
      <dgm:spPr/>
    </dgm:pt>
    <dgm:pt modelId="{6BA9131F-DF2D-4385-B6D8-8438C22EE201}" type="pres">
      <dgm:prSet presAssocID="{76D99B7C-40E6-4183-885C-36D7E4093273}" presName="node" presStyleLbl="node1" presStyleIdx="37" presStyleCnt="70">
        <dgm:presLayoutVars>
          <dgm:bulletEnabled val="1"/>
        </dgm:presLayoutVars>
      </dgm:prSet>
      <dgm:spPr/>
    </dgm:pt>
    <dgm:pt modelId="{D382EF35-4201-48F0-A7C4-5B6F0718C686}" type="pres">
      <dgm:prSet presAssocID="{9C1E6412-957E-4037-8C22-A60E0D582CB1}" presName="sibTrans" presStyleCnt="0"/>
      <dgm:spPr/>
    </dgm:pt>
    <dgm:pt modelId="{E39FA08C-8F04-4847-803E-A985A76077B2}" type="pres">
      <dgm:prSet presAssocID="{2C74EBAB-3ADE-490C-A6BA-3646554124A9}" presName="node" presStyleLbl="node1" presStyleIdx="38" presStyleCnt="70">
        <dgm:presLayoutVars>
          <dgm:bulletEnabled val="1"/>
        </dgm:presLayoutVars>
      </dgm:prSet>
      <dgm:spPr/>
    </dgm:pt>
    <dgm:pt modelId="{4E4750BA-F1D1-4760-BEE0-2F86DB560C70}" type="pres">
      <dgm:prSet presAssocID="{46A9436B-19D5-4E56-AB16-54B7351B7154}" presName="sibTrans" presStyleCnt="0"/>
      <dgm:spPr/>
    </dgm:pt>
    <dgm:pt modelId="{20498EEC-D12B-46DA-A88D-D7DB1D97C899}" type="pres">
      <dgm:prSet presAssocID="{3C6B21CA-3B4D-4C70-B1C1-3987538CE3B2}" presName="node" presStyleLbl="node1" presStyleIdx="39" presStyleCnt="70">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40" presStyleCnt="70" custLinFactNeighborY="1947">
        <dgm:presLayoutVars>
          <dgm:bulletEnabled val="1"/>
        </dgm:presLayoutVars>
      </dgm:prSet>
      <dgm:spPr/>
    </dgm:pt>
    <dgm:pt modelId="{B000B67E-4722-4E84-B8C2-4F62F16B6BE0}" type="pres">
      <dgm:prSet presAssocID="{B4E3ECF4-B2A8-4AF8-B7F2-FE65E509ADC3}" presName="sibTrans" presStyleCnt="0"/>
      <dgm:spPr/>
    </dgm:pt>
    <dgm:pt modelId="{2FE08B55-1C3E-48E1-949D-B7C4F33AA933}" type="pres">
      <dgm:prSet presAssocID="{BEBDF31F-DFE2-4245-BB5D-053B8B07D32A}" presName="node" presStyleLbl="node1" presStyleIdx="41" presStyleCnt="70">
        <dgm:presLayoutVars>
          <dgm:bulletEnabled val="1"/>
        </dgm:presLayoutVars>
      </dgm:prSet>
      <dgm:spPr/>
    </dgm:pt>
    <dgm:pt modelId="{4CB50306-1716-477E-A513-B532CA4846CB}" type="pres">
      <dgm:prSet presAssocID="{38F14F7C-D04E-41D3-89E9-D2E51024BD6E}" presName="sibTrans" presStyleCnt="0"/>
      <dgm:spPr/>
    </dgm:pt>
    <dgm:pt modelId="{D1969169-F9B2-49CE-A679-8F16EA8DBE2A}" type="pres">
      <dgm:prSet presAssocID="{020CEE43-317D-44E0-8453-73844EB5EA96}" presName="node" presStyleLbl="node1" presStyleIdx="42" presStyleCnt="70">
        <dgm:presLayoutVars>
          <dgm:bulletEnabled val="1"/>
        </dgm:presLayoutVars>
      </dgm:prSet>
      <dgm:spPr/>
    </dgm:pt>
    <dgm:pt modelId="{0A7CBE7A-D430-4E21-88D9-96F9515759D2}" type="pres">
      <dgm:prSet presAssocID="{48F3136E-15DE-42DC-8014-1FD4FFC691C6}" presName="sibTrans" presStyleCnt="0"/>
      <dgm:spPr/>
    </dgm:pt>
    <dgm:pt modelId="{B8FB8041-9B5C-4583-B7F2-072C8E2578EF}" type="pres">
      <dgm:prSet presAssocID="{B2C56C01-FC25-40F6-8779-BB8578F5C2A5}" presName="node" presStyleLbl="node1" presStyleIdx="43" presStyleCnt="70">
        <dgm:presLayoutVars>
          <dgm:bulletEnabled val="1"/>
        </dgm:presLayoutVars>
      </dgm:prSet>
      <dgm:spPr/>
    </dgm:pt>
    <dgm:pt modelId="{A6D78DB6-0990-4696-9B3B-381E4508B4EF}" type="pres">
      <dgm:prSet presAssocID="{CB221172-62C3-4674-B61F-43255FEBFD8A}" presName="sibTrans" presStyleCnt="0"/>
      <dgm:spPr/>
    </dgm:pt>
    <dgm:pt modelId="{D70F901B-9B00-408F-B15A-8963D88D77EC}" type="pres">
      <dgm:prSet presAssocID="{D1ABEE45-AD7A-4713-BB39-253542F7D75A}" presName="node" presStyleLbl="node1" presStyleIdx="44" presStyleCnt="70" custLinFactNeighborY="3271">
        <dgm:presLayoutVars>
          <dgm:bulletEnabled val="1"/>
        </dgm:presLayoutVars>
      </dgm:prSet>
      <dgm:spPr/>
    </dgm:pt>
    <dgm:pt modelId="{CA50BB0F-40A7-499B-907A-E2277D9BD093}" type="pres">
      <dgm:prSet presAssocID="{13486EEA-EE54-465A-A91C-002B3E76AEF0}" presName="sibTrans" presStyleCnt="0"/>
      <dgm:spPr/>
    </dgm:pt>
    <dgm:pt modelId="{738E53BC-B4B2-4740-9C57-0B897AB4D3FA}" type="pres">
      <dgm:prSet presAssocID="{5DA8C615-38DB-40B5-9445-1D5AE0056707}" presName="node" presStyleLbl="node1" presStyleIdx="45" presStyleCnt="70">
        <dgm:presLayoutVars>
          <dgm:bulletEnabled val="1"/>
        </dgm:presLayoutVars>
      </dgm:prSet>
      <dgm:spPr/>
    </dgm:pt>
    <dgm:pt modelId="{1756D137-3051-4D5A-8EE9-9C5E974A9991}" type="pres">
      <dgm:prSet presAssocID="{C4C9F52A-A5B1-4AFA-B264-8A6D432ED656}" presName="sibTrans" presStyleCnt="0"/>
      <dgm:spPr/>
    </dgm:pt>
    <dgm:pt modelId="{FB4AD733-A329-420C-8FB6-947234A3DF38}" type="pres">
      <dgm:prSet presAssocID="{2CAC919D-2AC9-4858-A142-BBEC92861271}" presName="node" presStyleLbl="node1" presStyleIdx="46" presStyleCnt="70">
        <dgm:presLayoutVars>
          <dgm:bulletEnabled val="1"/>
        </dgm:presLayoutVars>
      </dgm:prSet>
      <dgm:spPr/>
    </dgm:pt>
    <dgm:pt modelId="{52A1ACEC-6AB3-4161-B4A0-1F17EE598649}" type="pres">
      <dgm:prSet presAssocID="{E616CA9A-DB9F-4B83-851F-F18CCAFD3F83}" presName="sibTrans" presStyleCnt="0"/>
      <dgm:spPr/>
    </dgm:pt>
    <dgm:pt modelId="{52F17298-644C-4330-B56E-F7E56C04E2E3}" type="pres">
      <dgm:prSet presAssocID="{C16F6E68-C32A-4431-B9C0-77E57B57A6E1}" presName="node" presStyleLbl="node1" presStyleIdx="47" presStyleCnt="70">
        <dgm:presLayoutVars>
          <dgm:bulletEnabled val="1"/>
        </dgm:presLayoutVars>
      </dgm:prSet>
      <dgm:spPr/>
    </dgm:pt>
    <dgm:pt modelId="{E824692C-1605-45CA-897A-D9F3DD834693}" type="pres">
      <dgm:prSet presAssocID="{71FFA740-6DE1-4035-AA90-B794B1B4FE20}" presName="sibTrans" presStyleCnt="0"/>
      <dgm:spPr/>
    </dgm:pt>
    <dgm:pt modelId="{CF0E64E4-84A6-47A4-8045-0D0A29961723}" type="pres">
      <dgm:prSet presAssocID="{B83B9082-6B10-44D7-A84D-D00DA3842851}" presName="node" presStyleLbl="node1" presStyleIdx="48" presStyleCnt="70">
        <dgm:presLayoutVars>
          <dgm:bulletEnabled val="1"/>
        </dgm:presLayoutVars>
      </dgm:prSet>
      <dgm:spPr/>
    </dgm:pt>
    <dgm:pt modelId="{B6545CFA-0064-43FA-8785-F87BEFF0BED3}" type="pres">
      <dgm:prSet presAssocID="{E4427F14-4A80-423D-94CE-FE1CC43C4F08}" presName="sibTrans" presStyleCnt="0"/>
      <dgm:spPr/>
    </dgm:pt>
    <dgm:pt modelId="{4A09B1E8-F4F7-4953-B4BD-684614482B17}" type="pres">
      <dgm:prSet presAssocID="{85E62383-C2F6-4373-A996-0C959A69E1AE}" presName="node" presStyleLbl="node1" presStyleIdx="49" presStyleCnt="70">
        <dgm:presLayoutVars>
          <dgm:bulletEnabled val="1"/>
        </dgm:presLayoutVars>
      </dgm:prSet>
      <dgm:spPr/>
    </dgm:pt>
    <dgm:pt modelId="{E2E63BEE-F583-4543-AC5B-CAE33683ED87}" type="pres">
      <dgm:prSet presAssocID="{FF6E180D-3146-4158-A5DF-FB0215843ADA}" presName="sibTrans" presStyleCnt="0"/>
      <dgm:spPr/>
    </dgm:pt>
    <dgm:pt modelId="{527D6F5F-C6E1-4F03-A1E2-5AC0204646BF}" type="pres">
      <dgm:prSet presAssocID="{FF5B3E7C-5D58-4A27-A575-00FE613251A5}" presName="node" presStyleLbl="node1" presStyleIdx="50" presStyleCnt="70">
        <dgm:presLayoutVars>
          <dgm:bulletEnabled val="1"/>
        </dgm:presLayoutVars>
      </dgm:prSet>
      <dgm:spPr/>
    </dgm:pt>
    <dgm:pt modelId="{925A8F3E-4FF7-4593-91F3-889A6930F915}" type="pres">
      <dgm:prSet presAssocID="{1E5CA3B4-738B-4F7B-B7DE-A9A6E4B1A608}" presName="sibTrans" presStyleCnt="0"/>
      <dgm:spPr/>
    </dgm:pt>
    <dgm:pt modelId="{33E222AE-323D-48B6-B67D-70B375CD07BA}" type="pres">
      <dgm:prSet presAssocID="{975632D8-19A7-43B6-9342-0B3E10E31B1E}" presName="node" presStyleLbl="node1" presStyleIdx="51" presStyleCnt="70">
        <dgm:presLayoutVars>
          <dgm:bulletEnabled val="1"/>
        </dgm:presLayoutVars>
      </dgm:prSet>
      <dgm:spPr/>
    </dgm:pt>
    <dgm:pt modelId="{492F0EC6-ECC1-4D0D-B737-8B0BC67F991C}" type="pres">
      <dgm:prSet presAssocID="{6BBD0A63-7035-42EB-B7E3-425D3837538E}" presName="sibTrans" presStyleCnt="0"/>
      <dgm:spPr/>
    </dgm:pt>
    <dgm:pt modelId="{768ED1B1-620E-4ED9-A85B-37AC2578EBAE}" type="pres">
      <dgm:prSet presAssocID="{46C1568A-F4B3-439A-8467-1924785A3CD9}" presName="node" presStyleLbl="node1" presStyleIdx="52" presStyleCnt="70" custLinFactNeighborY="3271">
        <dgm:presLayoutVars>
          <dgm:bulletEnabled val="1"/>
        </dgm:presLayoutVars>
      </dgm:prSet>
      <dgm:spPr/>
    </dgm:pt>
    <dgm:pt modelId="{78A46C75-02D2-4E0E-BA07-A091BE48E3F3}" type="pres">
      <dgm:prSet presAssocID="{B967A3C7-E11D-436F-BA22-9AA30612CFCE}" presName="sibTrans" presStyleCnt="0"/>
      <dgm:spPr/>
    </dgm:pt>
    <dgm:pt modelId="{6CBD385A-459A-4F51-8A96-4CAAE9BA3166}" type="pres">
      <dgm:prSet presAssocID="{C62B21AC-58CB-415A-8C57-9455AE0B8C68}" presName="node" presStyleLbl="node1" presStyleIdx="53" presStyleCnt="70" custLinFactNeighborY="3271">
        <dgm:presLayoutVars>
          <dgm:bulletEnabled val="1"/>
        </dgm:presLayoutVars>
      </dgm:prSet>
      <dgm:spPr/>
    </dgm:pt>
    <dgm:pt modelId="{776087E9-BF14-46F0-A398-16A1E6EFC52B}" type="pres">
      <dgm:prSet presAssocID="{FB3D6F89-C6C8-4052-876E-C943034B2DAD}" presName="sibTrans" presStyleCnt="0"/>
      <dgm:spPr/>
    </dgm:pt>
    <dgm:pt modelId="{403A81FB-5102-4E47-B294-8362DE9FDBA9}" type="pres">
      <dgm:prSet presAssocID="{4803BD4C-7615-4E56-AD48-C8B64DBB3A16}" presName="node" presStyleLbl="node1" presStyleIdx="54" presStyleCnt="70">
        <dgm:presLayoutVars>
          <dgm:bulletEnabled val="1"/>
        </dgm:presLayoutVars>
      </dgm:prSet>
      <dgm:spPr/>
    </dgm:pt>
    <dgm:pt modelId="{E8173634-303E-431B-A843-607AE381B530}" type="pres">
      <dgm:prSet presAssocID="{D655EC7E-F5E8-42E3-A826-DE5FF8EDCB93}" presName="sibTrans" presStyleCnt="0"/>
      <dgm:spPr/>
    </dgm:pt>
    <dgm:pt modelId="{6D9F30BF-2AF8-4A4F-9405-7024E9D9DF88}" type="pres">
      <dgm:prSet presAssocID="{9A3FC96D-478F-48EB-8898-56C64B6AEDD2}" presName="node" presStyleLbl="node1" presStyleIdx="55" presStyleCnt="70">
        <dgm:presLayoutVars>
          <dgm:bulletEnabled val="1"/>
        </dgm:presLayoutVars>
      </dgm:prSet>
      <dgm:spPr/>
    </dgm:pt>
    <dgm:pt modelId="{3574665D-118B-4562-9536-3957E81EBB55}" type="pres">
      <dgm:prSet presAssocID="{34AB054B-5F12-42CE-B794-EE4BDACBD7AB}" presName="sibTrans" presStyleCnt="0"/>
      <dgm:spPr/>
    </dgm:pt>
    <dgm:pt modelId="{578EF391-1438-42DA-8C7C-9964979863CB}" type="pres">
      <dgm:prSet presAssocID="{7D9A65D9-9CF3-4DFE-AAEE-185EBBCFC798}" presName="node" presStyleLbl="node1" presStyleIdx="56" presStyleCnt="70">
        <dgm:presLayoutVars>
          <dgm:bulletEnabled val="1"/>
        </dgm:presLayoutVars>
      </dgm:prSet>
      <dgm:spPr/>
    </dgm:pt>
    <dgm:pt modelId="{8EA58A0A-B792-4337-956D-1432C007A975}" type="pres">
      <dgm:prSet presAssocID="{36C36B1E-78BF-49FF-80CC-11B554744EE2}" presName="sibTrans" presStyleCnt="0"/>
      <dgm:spPr/>
    </dgm:pt>
    <dgm:pt modelId="{D6E8D79A-FF29-4CE3-B9FB-2B1D97395E7F}" type="pres">
      <dgm:prSet presAssocID="{6DBC3CFB-DD88-43B1-9FBB-A1770CFC1780}" presName="node" presStyleLbl="node1" presStyleIdx="57" presStyleCnt="70">
        <dgm:presLayoutVars>
          <dgm:bulletEnabled val="1"/>
        </dgm:presLayoutVars>
      </dgm:prSet>
      <dgm:spPr/>
    </dgm:pt>
    <dgm:pt modelId="{074B0F8B-79A3-42B3-A088-30F50E37875B}" type="pres">
      <dgm:prSet presAssocID="{B0CE3A28-F53D-474B-B7FE-377AA34C25DE}" presName="sibTrans" presStyleCnt="0"/>
      <dgm:spPr/>
    </dgm:pt>
    <dgm:pt modelId="{E4A88F59-2DE7-4632-9B5D-1A06F43D2536}" type="pres">
      <dgm:prSet presAssocID="{14C10A37-EB69-4853-A0E1-2D1AE5E9B4D4}" presName="node" presStyleLbl="node1" presStyleIdx="58" presStyleCnt="70">
        <dgm:presLayoutVars>
          <dgm:bulletEnabled val="1"/>
        </dgm:presLayoutVars>
      </dgm:prSet>
      <dgm:spPr/>
    </dgm:pt>
    <dgm:pt modelId="{38DC9DED-61D9-4F86-B788-ACE1A033C71C}" type="pres">
      <dgm:prSet presAssocID="{28F485E2-FA44-4BCD-8A79-004DC458194B}" presName="sibTrans" presStyleCnt="0"/>
      <dgm:spPr/>
    </dgm:pt>
    <dgm:pt modelId="{C6E26300-686D-4EDC-B105-02AE7D59ACD5}" type="pres">
      <dgm:prSet presAssocID="{FFC783FF-AAE0-47BB-B868-CE1BC5526685}" presName="node" presStyleLbl="node1" presStyleIdx="59" presStyleCnt="70">
        <dgm:presLayoutVars>
          <dgm:bulletEnabled val="1"/>
        </dgm:presLayoutVars>
      </dgm:prSet>
      <dgm:spPr/>
    </dgm:pt>
    <dgm:pt modelId="{EE588416-1695-4843-8A77-C599FDA47340}" type="pres">
      <dgm:prSet presAssocID="{9D4C3F0C-2E8B-4A06-A3FF-B6C0E97AD9C5}" presName="sibTrans" presStyleCnt="0"/>
      <dgm:spPr/>
    </dgm:pt>
    <dgm:pt modelId="{A98EC4C9-0187-4586-A962-2600099AC0D7}" type="pres">
      <dgm:prSet presAssocID="{62839F1F-2A4F-4D89-827A-D089F5E758B3}" presName="node" presStyleLbl="node1" presStyleIdx="60" presStyleCnt="70">
        <dgm:presLayoutVars>
          <dgm:bulletEnabled val="1"/>
        </dgm:presLayoutVars>
      </dgm:prSet>
      <dgm:spPr/>
    </dgm:pt>
    <dgm:pt modelId="{E6FF2C29-BB8B-49A4-A8A3-DB2A9D13F27E}" type="pres">
      <dgm:prSet presAssocID="{AD83CB0D-B662-4FCE-BB64-073C04BF079F}" presName="sibTrans" presStyleCnt="0"/>
      <dgm:spPr/>
    </dgm:pt>
    <dgm:pt modelId="{B5EE1AEB-C1BD-4DE8-A906-0A633C634EA1}" type="pres">
      <dgm:prSet presAssocID="{7425CACA-D5B0-4977-B431-85245D3937B8}" presName="node" presStyleLbl="node1" presStyleIdx="61" presStyleCnt="70" custLinFactNeighborY="3271">
        <dgm:presLayoutVars>
          <dgm:bulletEnabled val="1"/>
        </dgm:presLayoutVars>
      </dgm:prSet>
      <dgm:spPr/>
    </dgm:pt>
    <dgm:pt modelId="{C2023875-0596-49EC-BA57-5E205B0A100E}" type="pres">
      <dgm:prSet presAssocID="{982586F7-4004-4827-9302-CC763CFB8179}" presName="sibTrans" presStyleCnt="0"/>
      <dgm:spPr/>
    </dgm:pt>
    <dgm:pt modelId="{643B08A8-6B9B-49AD-ACA0-F8C530C35783}" type="pres">
      <dgm:prSet presAssocID="{8EDBA3CC-4E61-4A5E-B5ED-D210B28C2F30}" presName="node" presStyleLbl="node1" presStyleIdx="62" presStyleCnt="70" custLinFactNeighborY="3271">
        <dgm:presLayoutVars>
          <dgm:bulletEnabled val="1"/>
        </dgm:presLayoutVars>
      </dgm:prSet>
      <dgm:spPr/>
    </dgm:pt>
    <dgm:pt modelId="{543A835C-389F-4942-B656-0A2D2E5566B0}" type="pres">
      <dgm:prSet presAssocID="{98753120-D6C9-43B4-ADCE-F1535FFE68A5}" presName="sibTrans" presStyleCnt="0"/>
      <dgm:spPr/>
    </dgm:pt>
    <dgm:pt modelId="{90CB0ED9-63EF-4F6F-828D-A3B09D30E63B}" type="pres">
      <dgm:prSet presAssocID="{C9E2024B-6F77-4688-A4EA-F05F96549450}" presName="node" presStyleLbl="node1" presStyleIdx="63" presStyleCnt="70">
        <dgm:presLayoutVars>
          <dgm:bulletEnabled val="1"/>
        </dgm:presLayoutVars>
      </dgm:prSet>
      <dgm:spPr/>
    </dgm:pt>
    <dgm:pt modelId="{06FBBACB-CECC-4485-982C-A87E2C121B64}" type="pres">
      <dgm:prSet presAssocID="{D3B57FF3-9D5B-4D2B-AA1B-46A0E1A02EC4}" presName="sibTrans" presStyleCnt="0"/>
      <dgm:spPr/>
    </dgm:pt>
    <dgm:pt modelId="{3FE3ACB3-2D81-4BE7-BEE6-849D65285799}" type="pres">
      <dgm:prSet presAssocID="{57FB0B1B-F7B0-4569-AD70-4EEBB78505D8}" presName="node" presStyleLbl="node1" presStyleIdx="64" presStyleCnt="70">
        <dgm:presLayoutVars>
          <dgm:bulletEnabled val="1"/>
        </dgm:presLayoutVars>
      </dgm:prSet>
      <dgm:spPr/>
    </dgm:pt>
    <dgm:pt modelId="{99DBF72D-D8C6-40D5-B63C-D4798C0498E1}" type="pres">
      <dgm:prSet presAssocID="{119B0D16-C9C7-4825-9416-E3945192F1CE}" presName="sibTrans" presStyleCnt="0"/>
      <dgm:spPr/>
    </dgm:pt>
    <dgm:pt modelId="{E21BE902-8239-49DC-BB54-FE2FC920F8FB}" type="pres">
      <dgm:prSet presAssocID="{5634D7D5-6891-4EC8-9A4B-9EF18254344C}" presName="node" presStyleLbl="node1" presStyleIdx="65" presStyleCnt="70">
        <dgm:presLayoutVars>
          <dgm:bulletEnabled val="1"/>
        </dgm:presLayoutVars>
      </dgm:prSet>
      <dgm:spPr/>
    </dgm:pt>
    <dgm:pt modelId="{BB4E6F9F-01B8-4752-A07B-F04AA59537CC}" type="pres">
      <dgm:prSet presAssocID="{A44EF8B2-0892-4C1A-96BC-3E348242FB85}" presName="sibTrans" presStyleCnt="0"/>
      <dgm:spPr/>
    </dgm:pt>
    <dgm:pt modelId="{D686C033-8C3D-4C2F-94C8-11EE097C088D}" type="pres">
      <dgm:prSet presAssocID="{FC0499D9-6D38-4CE5-A523-8DCDA5AB2BD2}" presName="node" presStyleLbl="node1" presStyleIdx="66" presStyleCnt="70">
        <dgm:presLayoutVars>
          <dgm:bulletEnabled val="1"/>
        </dgm:presLayoutVars>
      </dgm:prSet>
      <dgm:spPr/>
    </dgm:pt>
    <dgm:pt modelId="{2AE6FD8C-DE47-4F59-96F3-F328713B3A0A}" type="pres">
      <dgm:prSet presAssocID="{44540E21-2C40-40D4-AD65-710F24DA5A43}" presName="sibTrans" presStyleCnt="0"/>
      <dgm:spPr/>
    </dgm:pt>
    <dgm:pt modelId="{34939C68-520A-469B-A989-F515FF673DF0}" type="pres">
      <dgm:prSet presAssocID="{5B3044D3-B89C-4050-A316-44B6957514E2}" presName="node" presStyleLbl="node1" presStyleIdx="67" presStyleCnt="70">
        <dgm:presLayoutVars>
          <dgm:bulletEnabled val="1"/>
        </dgm:presLayoutVars>
      </dgm:prSet>
      <dgm:spPr/>
    </dgm:pt>
    <dgm:pt modelId="{22ED291A-F8AA-4021-9CD0-321EA3E33642}" type="pres">
      <dgm:prSet presAssocID="{671D0746-3BA6-41B0-94CD-DFE0E896A172}" presName="sibTrans" presStyleCnt="0"/>
      <dgm:spPr/>
    </dgm:pt>
    <dgm:pt modelId="{CB637A15-C5EC-48E4-B323-6F07C2B36CF9}" type="pres">
      <dgm:prSet presAssocID="{671BE9F7-4A0E-4589-B720-79465E4F795A}" presName="node" presStyleLbl="node1" presStyleIdx="68" presStyleCnt="70">
        <dgm:presLayoutVars>
          <dgm:bulletEnabled val="1"/>
        </dgm:presLayoutVars>
      </dgm:prSet>
      <dgm:spPr/>
    </dgm:pt>
    <dgm:pt modelId="{07CA3755-3FC5-4032-8247-C1A136435E7E}" type="pres">
      <dgm:prSet presAssocID="{F24E0A2C-6499-4485-B6D1-F10EB9ADFF52}" presName="sibTrans" presStyleCnt="0"/>
      <dgm:spPr/>
    </dgm:pt>
    <dgm:pt modelId="{09D01077-5EED-4403-9B80-C88AA82785D4}" type="pres">
      <dgm:prSet presAssocID="{78036449-3659-416C-99DA-7D8CC978B69B}" presName="node" presStyleLbl="node1" presStyleIdx="69" presStyleCnt="70">
        <dgm:presLayoutVars>
          <dgm:bulletEnabled val="1"/>
        </dgm:presLayoutVars>
      </dgm:prSet>
      <dgm:spPr/>
    </dgm:pt>
  </dgm:ptLst>
  <dgm:cxnLst>
    <dgm:cxn modelId="{CD25D401-FD27-421F-B957-FCEC9C9E10DB}" type="presOf" srcId="{FF5B3E7C-5D58-4A27-A575-00FE613251A5}" destId="{527D6F5F-C6E1-4F03-A1E2-5AC0204646BF}" srcOrd="0" destOrd="0" presId="urn:microsoft.com/office/officeart/2005/8/layout/default"/>
    <dgm:cxn modelId="{38270502-BE43-4CB3-B8D1-8F0EE9DE6649}" srcId="{6E8580AE-E165-4F25-A36B-FA38D31FA44B}" destId="{082D0266-9B43-4958-BB0E-31602CFAB5B0}" srcOrd="10" destOrd="0" parTransId="{250722A4-61F1-4C3E-8EBC-EF616F54FF0D}" sibTransId="{F0ADE4E8-B8C2-46BC-A158-F8B665C44C9A}"/>
    <dgm:cxn modelId="{31FAA702-8B48-4361-9457-701B09FC973D}" type="presOf" srcId="{5C5A79F6-3BA7-480F-B134-DB302E8CE802}" destId="{E857D808-DD8F-4FB0-BDE0-ED444186DA03}" srcOrd="0" destOrd="0" presId="urn:microsoft.com/office/officeart/2005/8/layout/default"/>
    <dgm:cxn modelId="{8A1F8005-5B62-451D-AB75-F25074B4C0D1}" srcId="{6E8580AE-E165-4F25-A36B-FA38D31FA44B}" destId="{975632D8-19A7-43B6-9342-0B3E10E31B1E}" srcOrd="51" destOrd="0" parTransId="{1B22207E-37B2-4D07-AE46-8A3967EBFB00}" sibTransId="{6BBD0A63-7035-42EB-B7E3-425D3837538E}"/>
    <dgm:cxn modelId="{D1A54D07-2954-43E5-BA41-FB2057B84AE8}" srcId="{6E8580AE-E165-4F25-A36B-FA38D31FA44B}" destId="{57FB0B1B-F7B0-4569-AD70-4EEBB78505D8}" srcOrd="64" destOrd="0" parTransId="{07C6EFD9-A1DA-44BE-B04D-98C33B2A9158}" sibTransId="{119B0D16-C9C7-4825-9416-E3945192F1CE}"/>
    <dgm:cxn modelId="{71A56F07-C880-45FD-8138-9AD0E491B407}" type="presOf" srcId="{78036449-3659-416C-99DA-7D8CC978B69B}" destId="{09D01077-5EED-4403-9B80-C88AA82785D4}" srcOrd="0" destOrd="0" presId="urn:microsoft.com/office/officeart/2005/8/layout/default"/>
    <dgm:cxn modelId="{19D1DC08-36CA-4EFB-AAFE-AA42DDAD97A9}" type="presOf" srcId="{2C74EBAB-3ADE-490C-A6BA-3646554124A9}" destId="{E39FA08C-8F04-4847-803E-A985A76077B2}" srcOrd="0" destOrd="0" presId="urn:microsoft.com/office/officeart/2005/8/layout/default"/>
    <dgm:cxn modelId="{3296E309-9811-4D00-A030-6C3B1C99C026}" srcId="{6E8580AE-E165-4F25-A36B-FA38D31FA44B}" destId="{D5513C0D-153B-4C93-8676-B0AD8979C8ED}" srcOrd="40" destOrd="0" parTransId="{3BA7CC48-147C-427B-8120-189C01971D86}" sibTransId="{B4E3ECF4-B2A8-4AF8-B7F2-FE65E509ADC3}"/>
    <dgm:cxn modelId="{F49DAE14-F6D9-40FB-8C52-99DFA862DB65}" srcId="{6E8580AE-E165-4F25-A36B-FA38D31FA44B}" destId="{35D39FD4-0C06-4081-82FB-F6E9BA9AF83A}" srcOrd="3" destOrd="0" parTransId="{D40E5A18-C0D9-4CD7-9D6D-3475ECCF0F45}" sibTransId="{6D59DB65-93E6-4C1A-8518-3B2502942632}"/>
    <dgm:cxn modelId="{4C3BE415-0DB5-44CC-A464-C7912D009C36}" srcId="{6E8580AE-E165-4F25-A36B-FA38D31FA44B}" destId="{36CBB17A-1FFB-4F06-9F1E-C429453C1690}" srcOrd="32" destOrd="0" parTransId="{79E27BF8-3391-4F60-A449-D8D664D97371}" sibTransId="{58EF6E03-C26D-44C6-8977-D249D9490B39}"/>
    <dgm:cxn modelId="{80E5791B-6B9A-48AE-9B10-A83B96349BFC}" type="presOf" srcId="{F3CAE342-9CAC-4892-98B4-EF695D43CC7B}" destId="{04660390-1F6F-4E15-A3BA-C41120C6CA81}" srcOrd="0" destOrd="0" presId="urn:microsoft.com/office/officeart/2005/8/layout/default"/>
    <dgm:cxn modelId="{4D145420-9416-4531-9BEC-037521851DC4}" srcId="{6E8580AE-E165-4F25-A36B-FA38D31FA44B}" destId="{FF5B3E7C-5D58-4A27-A575-00FE613251A5}" srcOrd="50" destOrd="0" parTransId="{7D07C596-F77B-499F-8DF6-BEE476D104BF}" sibTransId="{1E5CA3B4-738B-4F7B-B7DE-A9A6E4B1A608}"/>
    <dgm:cxn modelId="{1C9EDF21-25A7-4969-9C42-A58D20C087DE}" type="presOf" srcId="{9A3FC96D-478F-48EB-8898-56C64B6AEDD2}" destId="{6D9F30BF-2AF8-4A4F-9405-7024E9D9DF88}" srcOrd="0" destOrd="0" presId="urn:microsoft.com/office/officeart/2005/8/layout/default"/>
    <dgm:cxn modelId="{ED9C1023-FDE9-4301-A243-08D0EE22EE6D}" type="presOf" srcId="{5DA8C615-38DB-40B5-9445-1D5AE0056707}" destId="{738E53BC-B4B2-4740-9C57-0B897AB4D3FA}" srcOrd="0" destOrd="0" presId="urn:microsoft.com/office/officeart/2005/8/layout/default"/>
    <dgm:cxn modelId="{B2464325-74BF-43F3-B4A0-4AA40BF38042}" srcId="{6E8580AE-E165-4F25-A36B-FA38D31FA44B}" destId="{0CA4F111-AFF4-4B94-B672-3902EC78934E}" srcOrd="18" destOrd="0" parTransId="{496567E8-BBC5-4C4F-A6D8-05D7E61682D4}" sibTransId="{5F7B2889-DBC1-4323-8340-A709605AAE1E}"/>
    <dgm:cxn modelId="{705C9325-A40E-40F3-A366-DDDAD1C6E3CC}" srcId="{6E8580AE-E165-4F25-A36B-FA38D31FA44B}" destId="{8EDBA3CC-4E61-4A5E-B5ED-D210B28C2F30}" srcOrd="62" destOrd="0" parTransId="{304FE0ED-BD4D-4BAC-A307-C43473ADE106}" sibTransId="{98753120-D6C9-43B4-ADCE-F1535FFE68A5}"/>
    <dgm:cxn modelId="{22235F29-1214-43D6-B7D9-AB89499F932F}" type="presOf" srcId="{FFC783FF-AAE0-47BB-B868-CE1BC5526685}" destId="{C6E26300-686D-4EDC-B105-02AE7D59ACD5}" srcOrd="0" destOrd="0" presId="urn:microsoft.com/office/officeart/2005/8/layout/default"/>
    <dgm:cxn modelId="{1D1E9A2A-0479-42FE-A804-F0B6F0A238EF}" type="presOf" srcId="{082D0266-9B43-4958-BB0E-31602CFAB5B0}" destId="{B11170F2-9A50-423B-98B7-A28DBBCAA2AC}" srcOrd="0" destOrd="0" presId="urn:microsoft.com/office/officeart/2005/8/layout/default"/>
    <dgm:cxn modelId="{7543FC2C-A528-42B7-8CDE-F116DD3955C0}" type="presOf" srcId="{9A283E5E-81FB-4A49-AC4E-B210CC2AFD2A}" destId="{2B1D77B0-0EB7-4DD1-BD66-4727A0B01104}" srcOrd="0" destOrd="0" presId="urn:microsoft.com/office/officeart/2005/8/layout/default"/>
    <dgm:cxn modelId="{117ED92D-74E6-4555-829E-CD9261DE713A}" type="presOf" srcId="{00F18BA4-AEDE-4583-B87F-1CFF0C1963BE}" destId="{4F6CD892-6851-4C7C-A75C-33622E98FAF1}" srcOrd="0" destOrd="0" presId="urn:microsoft.com/office/officeart/2005/8/layout/default"/>
    <dgm:cxn modelId="{239FA82F-2592-4A8C-92E2-423F4F8B1240}" type="presOf" srcId="{FA4C2BC6-789C-435D-A537-890F36C6198D}" destId="{FA9614EF-EB5B-4DEB-9FDC-9AA50130DC4A}" srcOrd="0" destOrd="0" presId="urn:microsoft.com/office/officeart/2005/8/layout/default"/>
    <dgm:cxn modelId="{C3D0D430-8AAC-48A4-96F3-9E9FD3A96B9C}" type="presOf" srcId="{14C10A37-EB69-4853-A0E1-2D1AE5E9B4D4}" destId="{E4A88F59-2DE7-4632-9B5D-1A06F43D2536}" srcOrd="0" destOrd="0" presId="urn:microsoft.com/office/officeart/2005/8/layout/default"/>
    <dgm:cxn modelId="{0E131537-4D21-453E-A406-B6D79666D14C}" srcId="{6E8580AE-E165-4F25-A36B-FA38D31FA44B}" destId="{5634D7D5-6891-4EC8-9A4B-9EF18254344C}" srcOrd="65" destOrd="0" parTransId="{35485650-4088-464D-9A85-54E5EB526A55}" sibTransId="{A44EF8B2-0892-4C1A-96BC-3E348242FB85}"/>
    <dgm:cxn modelId="{FD3A513A-301C-42CC-87A8-B545E9828DC0}" srcId="{6E8580AE-E165-4F25-A36B-FA38D31FA44B}" destId="{E613F751-AA7B-4426-A4EF-DCE649030A27}" srcOrd="23" destOrd="0" parTransId="{1B92BFD7-EBF6-4ED9-BD05-2F82A2F31AEB}" sibTransId="{296867FA-54C8-4BA9-B9D0-4DD5DBA187D3}"/>
    <dgm:cxn modelId="{D3A8913C-6BC5-4E51-B679-76E36ADF68EF}" type="presOf" srcId="{46C1568A-F4B3-439A-8467-1924785A3CD9}" destId="{768ED1B1-620E-4ED9-A85B-37AC2578EBAE}" srcOrd="0" destOrd="0" presId="urn:microsoft.com/office/officeart/2005/8/layout/default"/>
    <dgm:cxn modelId="{2457193D-9B32-4108-8600-08124BA8A2D5}" srcId="{6E8580AE-E165-4F25-A36B-FA38D31FA44B}" destId="{7D9A65D9-9CF3-4DFE-AAEE-185EBBCFC798}" srcOrd="56" destOrd="0" parTransId="{4CDF98C0-7579-498C-B78E-43F0A1223E1E}" sibTransId="{36C36B1E-78BF-49FF-80CC-11B554744EE2}"/>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39" destOrd="0" parTransId="{867C4325-933D-4E2D-B4B6-7A8F57E143D1}" sibTransId="{8831AD53-430F-4F5A-8889-D05B6459D09A}"/>
    <dgm:cxn modelId="{F3248540-226A-4B64-B529-CCF73E9F9B54}" type="presOf" srcId="{17B2DFAF-B16D-4A10-9D0B-573E9EBAC874}" destId="{2E10A710-F956-4BB4-BEC0-C92857D82D04}" srcOrd="0" destOrd="0" presId="urn:microsoft.com/office/officeart/2005/8/layout/default"/>
    <dgm:cxn modelId="{43B62541-23C4-4209-9482-137360202BE9}" srcId="{6E8580AE-E165-4F25-A36B-FA38D31FA44B}" destId="{14C10A37-EB69-4853-A0E1-2D1AE5E9B4D4}" srcOrd="58" destOrd="0" parTransId="{25134D3A-15B8-471E-9621-A7CE4A72E8C9}" sibTransId="{28F485E2-FA44-4BCD-8A79-004DC458194B}"/>
    <dgm:cxn modelId="{9FCCC642-61FE-40FF-AC02-0FB47D450358}" srcId="{6E8580AE-E165-4F25-A36B-FA38D31FA44B}" destId="{40E22AEC-A5FE-48AD-AD24-08AFAAAA16E3}" srcOrd="36" destOrd="0" parTransId="{89E1A94C-C7BD-4733-88DB-6BC2CA41ABD9}" sibTransId="{F2C3BB74-8AC7-4B31-9835-FD932582653A}"/>
    <dgm:cxn modelId="{C692F444-4A72-4511-BFDF-5A0A051208AF}" type="presOf" srcId="{C9E2024B-6F77-4688-A4EA-F05F96549450}" destId="{90CB0ED9-63EF-4F6F-828D-A3B09D30E63B}" srcOrd="0" destOrd="0" presId="urn:microsoft.com/office/officeart/2005/8/layout/default"/>
    <dgm:cxn modelId="{1DC29249-8EB9-4E4D-B97B-DAF703AD58E5}" type="presOf" srcId="{4803BD4C-7615-4E56-AD48-C8B64DBB3A16}" destId="{403A81FB-5102-4E47-B294-8362DE9FDBA9}" srcOrd="0" destOrd="0" presId="urn:microsoft.com/office/officeart/2005/8/layout/default"/>
    <dgm:cxn modelId="{6F65FA4A-15F0-468B-AD6B-7504A4742B09}" type="presOf" srcId="{B2C56C01-FC25-40F6-8779-BB8578F5C2A5}" destId="{B8FB8041-9B5C-4583-B7F2-072C8E2578EF}" srcOrd="0" destOrd="0" presId="urn:microsoft.com/office/officeart/2005/8/layout/default"/>
    <dgm:cxn modelId="{5CC6FD4B-91D5-4296-9655-BC81677A140E}" type="presOf" srcId="{85E62383-C2F6-4373-A996-0C959A69E1AE}" destId="{4A09B1E8-F4F7-4953-B4BD-684614482B17}" srcOrd="0" destOrd="0" presId="urn:microsoft.com/office/officeart/2005/8/layout/default"/>
    <dgm:cxn modelId="{116E914C-FAAD-48F1-857E-70636134466E}" srcId="{6E8580AE-E165-4F25-A36B-FA38D31FA44B}" destId="{B83B9082-6B10-44D7-A84D-D00DA3842851}" srcOrd="48" destOrd="0" parTransId="{E8697FD5-AECE-44BA-8799-13937C929010}" sibTransId="{E4427F14-4A80-423D-94CE-FE1CC43C4F08}"/>
    <dgm:cxn modelId="{0774A64C-668D-43F2-9CC1-FB933BD0D341}" type="presOf" srcId="{7D9A65D9-9CF3-4DFE-AAEE-185EBBCFC798}" destId="{578EF391-1438-42DA-8C7C-9964979863CB}" srcOrd="0" destOrd="0" presId="urn:microsoft.com/office/officeart/2005/8/layout/default"/>
    <dgm:cxn modelId="{7E6A184F-41B5-4930-8A19-D08C5F675FAE}" srcId="{6E8580AE-E165-4F25-A36B-FA38D31FA44B}" destId="{62839F1F-2A4F-4D89-827A-D089F5E758B3}" srcOrd="60" destOrd="0" parTransId="{ED10A209-8995-442A-BED3-C15F5CAAC067}" sibTransId="{AD83CB0D-B662-4FCE-BB64-073C04BF079F}"/>
    <dgm:cxn modelId="{AA287F50-2BA7-4EB4-ACB1-9CC2B583791C}" srcId="{6E8580AE-E165-4F25-A36B-FA38D31FA44B}" destId="{671BE9F7-4A0E-4589-B720-79465E4F795A}" srcOrd="68" destOrd="0" parTransId="{42DB36E1-5424-4A1C-8CDA-A161DF3F3FA3}" sibTransId="{F24E0A2C-6499-4485-B6D1-F10EB9ADFF52}"/>
    <dgm:cxn modelId="{2EB2FE52-0293-49C5-9029-0426452B1CE7}" type="presOf" srcId="{020CEE43-317D-44E0-8453-73844EB5EA96}" destId="{D1969169-F9B2-49CE-A679-8F16EA8DBE2A}" srcOrd="0" destOrd="0" presId="urn:microsoft.com/office/officeart/2005/8/layout/default"/>
    <dgm:cxn modelId="{7B552E53-F0B5-4651-BDB6-0491FA71696E}" type="presOf" srcId="{AD80C871-9479-4BFE-9B9A-0E61DEE0D50C}" destId="{BAC14D23-EC3E-4D27-9119-0F7040F92BC2}" srcOrd="0" destOrd="0" presId="urn:microsoft.com/office/officeart/2005/8/layout/default"/>
    <dgm:cxn modelId="{D37D8753-659B-4D10-B831-A39D3182894C}" type="presOf" srcId="{C16F6E68-C32A-4431-B9C0-77E57B57A6E1}" destId="{52F17298-644C-4330-B56E-F7E56C04E2E3}" srcOrd="0" destOrd="0" presId="urn:microsoft.com/office/officeart/2005/8/layout/default"/>
    <dgm:cxn modelId="{015B1455-3E61-43F6-BF31-5407ED932060}" type="presOf" srcId="{BEBDF31F-DFE2-4245-BB5D-053B8B07D32A}" destId="{2FE08B55-1C3E-48E1-949D-B7C4F33AA933}" srcOrd="0" destOrd="0" presId="urn:microsoft.com/office/officeart/2005/8/layout/default"/>
    <dgm:cxn modelId="{9390A555-99B4-4286-BE3C-5F2822B988D5}" type="presOf" srcId="{2CAC919D-2AC9-4858-A142-BBEC92861271}" destId="{FB4AD733-A329-420C-8FB6-947234A3DF38}" srcOrd="0" destOrd="0" presId="urn:microsoft.com/office/officeart/2005/8/layout/default"/>
    <dgm:cxn modelId="{14F81F56-831A-47F2-B5AB-B6346A06C4A1}" type="presOf" srcId="{40E22AEC-A5FE-48AD-AD24-08AFAAAA16E3}" destId="{CFEF60EA-9362-443A-8FB0-B923DCF95379}" srcOrd="0" destOrd="0" presId="urn:microsoft.com/office/officeart/2005/8/layout/default"/>
    <dgm:cxn modelId="{BF423057-8B99-43EF-88FF-E404C41EC6D9}" type="presOf" srcId="{BE6CA0EE-FCE6-4E22-B757-E3EF1F2B36E9}" destId="{21996FE5-9303-478E-B8D4-9259ABF8EDAE}" srcOrd="0" destOrd="0" presId="urn:microsoft.com/office/officeart/2005/8/layout/default"/>
    <dgm:cxn modelId="{8C4C6057-B379-42C3-9EB8-33210609388E}" srcId="{6E8580AE-E165-4F25-A36B-FA38D31FA44B}" destId="{17B2DFAF-B16D-4A10-9D0B-573E9EBAC874}" srcOrd="30" destOrd="0" parTransId="{B831A491-816A-4D17-B3B3-0DC5FF5522D4}" sibTransId="{2856EF0F-D221-4657-94D0-652606B4EC51}"/>
    <dgm:cxn modelId="{F5F9A657-83A6-4891-BCF9-BA3892C3D6C9}" srcId="{6E8580AE-E165-4F25-A36B-FA38D31FA44B}" destId="{3C5CB645-0504-4740-B7BE-B4E676E24224}" srcOrd="7" destOrd="0" parTransId="{74CE469F-3980-4B51-AF2C-237C5338EC73}" sibTransId="{8A74DDDC-AA5D-485F-BF55-D62E68BC0106}"/>
    <dgm:cxn modelId="{BCEF7758-9C4E-49B0-AD26-6EE294279FF5}" srcId="{6E8580AE-E165-4F25-A36B-FA38D31FA44B}" destId="{C9DCADAC-16E3-4670-AE44-4203628257BA}" srcOrd="5" destOrd="0" parTransId="{A3F9924D-2C37-4C90-AC1C-B72C36C59826}" sibTransId="{D58CF003-1E00-48BB-9658-55666B279B00}"/>
    <dgm:cxn modelId="{41713659-46B6-4D78-ACBB-940C52DCCA18}" type="presOf" srcId="{9AD68664-CCE1-48EF-9FA3-1AD99F5D1F69}" destId="{226C61D6-133E-4CD2-ADAC-A992243958F1}" srcOrd="0" destOrd="0" presId="urn:microsoft.com/office/officeart/2005/8/layout/default"/>
    <dgm:cxn modelId="{E64ECA5B-A989-43A8-97ED-23A1407DAE6C}" srcId="{6E8580AE-E165-4F25-A36B-FA38D31FA44B}" destId="{FFC783FF-AAE0-47BB-B868-CE1BC5526685}" srcOrd="59" destOrd="0" parTransId="{D1625E3B-A691-42E3-995C-A1FAB6BAAB40}" sibTransId="{9D4C3F0C-2E8B-4A06-A3FF-B6C0E97AD9C5}"/>
    <dgm:cxn modelId="{CA1B3E5C-98B0-456E-89C5-3597803BCA8E}" type="presOf" srcId="{922AC557-565E-4DB5-8749-0AD586991661}" destId="{4308FFBF-619D-484B-A2C5-7B5FBD5802E5}" srcOrd="0" destOrd="0" presId="urn:microsoft.com/office/officeart/2005/8/layout/default"/>
    <dgm:cxn modelId="{4941125D-AC2D-4955-8A93-DCE4CEF2284E}" srcId="{6E8580AE-E165-4F25-A36B-FA38D31FA44B}" destId="{D739CDEA-EB21-4F0B-9E8B-93243F68954F}" srcOrd="35" destOrd="0" parTransId="{D6C37E98-1733-4421-9FB5-B22A69C95E94}" sibTransId="{363434DE-DDBE-4CB7-9DD8-504D4C4164D1}"/>
    <dgm:cxn modelId="{9E7C1B5D-75FD-433D-89D5-DE1AC4F1F7CB}" srcId="{6E8580AE-E165-4F25-A36B-FA38D31FA44B}" destId="{B2AEB964-AE9D-40F8-BF72-B2A59F90994D}" srcOrd="31" destOrd="0" parTransId="{9D008715-2DDC-4A0C-8D5B-FD40105006CA}" sibTransId="{5286B03A-B692-4A65-86CC-C8AA1487AFF4}"/>
    <dgm:cxn modelId="{09FD2B63-B8B9-46ED-8522-7EA2DBE0A670}" type="presOf" srcId="{B02DF036-0642-4A44-A9E4-78AECA259025}" destId="{5D25242B-4349-4FB7-AAC9-B5E41858AFBB}" srcOrd="0" destOrd="0" presId="urn:microsoft.com/office/officeart/2005/8/layout/default"/>
    <dgm:cxn modelId="{0F068564-0370-405E-AED8-05FBE55097AA}" type="presOf" srcId="{CDBC6D1A-BD3E-439F-9EE2-32011CF8E004}" destId="{9504D515-87BF-4517-8F45-1EDB2B33F4B1}" srcOrd="0" destOrd="0" presId="urn:microsoft.com/office/officeart/2005/8/layout/default"/>
    <dgm:cxn modelId="{57BFB368-82AA-403A-ADF2-9746E231938C}" srcId="{6E8580AE-E165-4F25-A36B-FA38D31FA44B}" destId="{6DBC3CFB-DD88-43B1-9FBB-A1770CFC1780}" srcOrd="57" destOrd="0" parTransId="{F73EA06E-0842-4F9F-A29B-9573805A3EEC}" sibTransId="{B0CE3A28-F53D-474B-B7FE-377AA34C25DE}"/>
    <dgm:cxn modelId="{9C71D06D-FE50-49F9-9B61-D54E91F6479E}" srcId="{6E8580AE-E165-4F25-A36B-FA38D31FA44B}" destId="{FC0499D9-6D38-4CE5-A523-8DCDA5AB2BD2}" srcOrd="66" destOrd="0" parTransId="{95296489-1E8C-4825-AE51-7F19749732AA}" sibTransId="{44540E21-2C40-40D4-AD65-710F24DA5A43}"/>
    <dgm:cxn modelId="{5DA4676E-8412-4FD9-B50A-EB09E269550D}" srcId="{6E8580AE-E165-4F25-A36B-FA38D31FA44B}" destId="{4803BD4C-7615-4E56-AD48-C8B64DBB3A16}" srcOrd="54" destOrd="0" parTransId="{77676868-1A37-4BBE-9518-2031B13D059C}" sibTransId="{D655EC7E-F5E8-42E3-A826-DE5FF8EDCB93}"/>
    <dgm:cxn modelId="{310DB46E-04B2-4C11-B683-B0BBF647B6D4}" srcId="{6E8580AE-E165-4F25-A36B-FA38D31FA44B}" destId="{5133ABF2-A2C0-491D-9C6E-B65AB7ED4F8C}" srcOrd="14" destOrd="0" parTransId="{4AB6827F-925A-46E2-9A5D-0D07D99C0DEE}" sibTransId="{2BEEA19F-B162-4611-9531-9064399B86D9}"/>
    <dgm:cxn modelId="{DCAEE66F-394A-431E-B542-82366AA34DD9}" type="presOf" srcId="{3905686D-095B-4668-9159-8C02FF5FCA48}" destId="{D95507C2-94AB-4734-BAF7-8227B2AFD2A8}" srcOrd="0" destOrd="0" presId="urn:microsoft.com/office/officeart/2005/8/layout/default"/>
    <dgm:cxn modelId="{288F8470-D118-477D-B49C-3759C110E06A}" srcId="{6E8580AE-E165-4F25-A36B-FA38D31FA44B}" destId="{76D99B7C-40E6-4183-885C-36D7E4093273}" srcOrd="37" destOrd="0" parTransId="{DCB82E55-022B-4F69-B86D-1E08BAF3FE7A}" sibTransId="{9C1E6412-957E-4037-8C22-A60E0D582CB1}"/>
    <dgm:cxn modelId="{C62BD270-C04A-4F61-A91B-E7C858B477D0}" type="presOf" srcId="{57FB0B1B-F7B0-4569-AD70-4EEBB78505D8}" destId="{3FE3ACB3-2D81-4BE7-BEE6-849D65285799}" srcOrd="0" destOrd="0" presId="urn:microsoft.com/office/officeart/2005/8/layout/default"/>
    <dgm:cxn modelId="{B912D970-DE87-406D-9F09-3EF6B354F9E6}" srcId="{6E8580AE-E165-4F25-A36B-FA38D31FA44B}" destId="{FA4C2BC6-789C-435D-A537-890F36C6198D}" srcOrd="33" destOrd="0" parTransId="{CCD9EE57-CDB0-4A6F-AF3C-4E0A3A360369}" sibTransId="{CB0E749E-3934-473A-A6D3-20D6D95D3202}"/>
    <dgm:cxn modelId="{4BFDB172-DA10-4F1E-90B4-BF6F4155F1E8}" srcId="{6E8580AE-E165-4F25-A36B-FA38D31FA44B}" destId="{922AC557-565E-4DB5-8749-0AD586991661}" srcOrd="25" destOrd="0" parTransId="{242B66FF-437D-4D71-9A2E-2990FC57E9A0}" sibTransId="{CDD7D915-A8E4-4C3B-B886-5288BF2004EB}"/>
    <dgm:cxn modelId="{57DEA873-21FB-4A7D-B4F6-8668847CC451}" type="presOf" srcId="{3C6B21CA-3B4D-4C70-B1C1-3987538CE3B2}" destId="{20498EEC-D12B-46DA-A88D-D7DB1D97C899}" srcOrd="0" destOrd="0" presId="urn:microsoft.com/office/officeart/2005/8/layout/default"/>
    <dgm:cxn modelId="{DB023E74-84E1-4C09-83E2-168A0110752D}" type="presOf" srcId="{3C5CB645-0504-4740-B7BE-B4E676E24224}" destId="{E95460B9-805F-4DB1-8075-1E44BC53110F}" srcOrd="0" destOrd="0" presId="urn:microsoft.com/office/officeart/2005/8/layout/default"/>
    <dgm:cxn modelId="{15B3C974-D6CD-4155-8240-C0114AEA5D2E}" type="presOf" srcId="{C9DCADAC-16E3-4670-AE44-4203628257BA}" destId="{D0265832-2002-49A4-B24F-C826BBE7CD41}" srcOrd="0" destOrd="0" presId="urn:microsoft.com/office/officeart/2005/8/layout/default"/>
    <dgm:cxn modelId="{C31CF774-6181-410D-A09A-BBAB52E2AF1E}" type="presOf" srcId="{6B504477-A0A4-4E10-8773-C4830FEDC86E}" destId="{1F238430-D58B-40C6-BB37-2C3E5849C40B}" srcOrd="0" destOrd="0" presId="urn:microsoft.com/office/officeart/2005/8/layout/default"/>
    <dgm:cxn modelId="{DCF68878-8446-4EB4-BF17-41E8DB69426B}" srcId="{6E8580AE-E165-4F25-A36B-FA38D31FA44B}" destId="{9A3FC96D-478F-48EB-8898-56C64B6AEDD2}" srcOrd="55" destOrd="0" parTransId="{96F39BB7-D709-4844-B05D-94FBD566BB32}" sibTransId="{34AB054B-5F12-42CE-B794-EE4BDACBD7AB}"/>
    <dgm:cxn modelId="{EF108679-F3CA-4338-A372-324C5926489F}" type="presOf" srcId="{5133ABF2-A2C0-491D-9C6E-B65AB7ED4F8C}" destId="{9E9777C7-B42F-4036-A534-333E7C36A482}" srcOrd="0" destOrd="0" presId="urn:microsoft.com/office/officeart/2005/8/layout/default"/>
    <dgm:cxn modelId="{7576437B-6BFC-4FBE-9068-C1043BED54A5}" type="presOf" srcId="{975632D8-19A7-43B6-9342-0B3E10E31B1E}" destId="{33E222AE-323D-48B6-B67D-70B375CD07BA}" srcOrd="0" destOrd="0" presId="urn:microsoft.com/office/officeart/2005/8/layout/default"/>
    <dgm:cxn modelId="{B10E797D-CE7C-4430-A43D-EA5EC195C044}" srcId="{6E8580AE-E165-4F25-A36B-FA38D31FA44B}" destId="{5C5A79F6-3BA7-480F-B134-DB302E8CE802}" srcOrd="9" destOrd="0" parTransId="{719B657D-E028-45D9-ADF5-2CE27F7440FB}" sibTransId="{088636FB-45FA-4F73-832A-99A08B0479A8}"/>
    <dgm:cxn modelId="{C6024B80-FAEE-417F-AE54-01B755ACE2D3}" type="presOf" srcId="{67195ECB-7FD0-4104-96C2-8781EB673704}" destId="{7BE9C1ED-F9FA-4AF2-8A38-AD58AEEC2837}" srcOrd="0" destOrd="0" presId="urn:microsoft.com/office/officeart/2005/8/layout/default"/>
    <dgm:cxn modelId="{E9515A82-41B0-4E9E-B38D-E121B8D1015A}" type="presOf" srcId="{8C4223E5-9326-4839-96FC-62501E1AAC73}" destId="{DAC0B4A1-B345-4DDF-A5B9-03EB5EF8A696}" srcOrd="0" destOrd="0" presId="urn:microsoft.com/office/officeart/2005/8/layout/default"/>
    <dgm:cxn modelId="{26936083-4920-4950-ACF0-1DA933913426}" srcId="{6E8580AE-E165-4F25-A36B-FA38D31FA44B}" destId="{C62B21AC-58CB-415A-8C57-9455AE0B8C68}" srcOrd="53" destOrd="0" parTransId="{E6E45E55-67BB-4BCA-9B20-80575BB5D76E}" sibTransId="{FB3D6F89-C6C8-4052-876E-C943034B2DAD}"/>
    <dgm:cxn modelId="{6AFF4384-9D82-4231-8A54-4B81EBE04C43}" type="presOf" srcId="{62839F1F-2A4F-4D89-827A-D089F5E758B3}" destId="{A98EC4C9-0187-4586-A962-2600099AC0D7}" srcOrd="0" destOrd="0" presId="urn:microsoft.com/office/officeart/2005/8/layout/default"/>
    <dgm:cxn modelId="{3D692786-5222-4C38-B1E8-E346A5282BF7}" type="presOf" srcId="{5B3044D3-B89C-4050-A316-44B6957514E2}" destId="{34939C68-520A-469B-A989-F515FF673DF0}" srcOrd="0" destOrd="0" presId="urn:microsoft.com/office/officeart/2005/8/layout/default"/>
    <dgm:cxn modelId="{60BA0087-F1B3-4FA6-84BB-FA4D1279E374}" srcId="{6E8580AE-E165-4F25-A36B-FA38D31FA44B}" destId="{78A997BC-B0FD-4C2B-A687-6EC00ACE7D26}" srcOrd="0" destOrd="0" parTransId="{BB789232-E3B0-463E-9FB1-973C3105B2A0}" sibTransId="{33134F14-DC25-4CB1-A227-B230A8EA1243}"/>
    <dgm:cxn modelId="{92275088-4024-4134-90F8-3CA5C42D1DF6}" srcId="{6E8580AE-E165-4F25-A36B-FA38D31FA44B}" destId="{46C1568A-F4B3-439A-8467-1924785A3CD9}" srcOrd="52" destOrd="0" parTransId="{6FE08A87-5505-42B7-9E6B-1C282061EE56}" sibTransId="{B967A3C7-E11D-436F-BA22-9AA30612CFCE}"/>
    <dgm:cxn modelId="{7402C18B-9A42-43C3-BC94-BB30F9F2DE58}" srcId="{6E8580AE-E165-4F25-A36B-FA38D31FA44B}" destId="{00F18BA4-AEDE-4583-B87F-1CFF0C1963BE}" srcOrd="8" destOrd="0" parTransId="{741D84DD-A496-430C-B819-D97EF57117A9}" sibTransId="{220AC6AF-F2BC-4DFE-A355-B83DCB28A0A6}"/>
    <dgm:cxn modelId="{C5F54C8C-A52D-4A29-9849-BE3A66CAA9FF}" srcId="{6E8580AE-E165-4F25-A36B-FA38D31FA44B}" destId="{AD80C871-9479-4BFE-9B9A-0E61DEE0D50C}" srcOrd="1" destOrd="0" parTransId="{593F7D68-60C8-42D8-8FBE-D61B73E09B65}" sibTransId="{AB9F0FD6-07B1-475D-B4E2-9878B459C8BB}"/>
    <dgm:cxn modelId="{16EC688E-F38D-46C7-AA4E-23F79E0BEF5B}" type="presOf" srcId="{0CA4F111-AFF4-4B94-B672-3902EC78934E}" destId="{F021F536-9D7F-4947-AEEC-062A2B5D86C3}" srcOrd="0" destOrd="0" presId="urn:microsoft.com/office/officeart/2005/8/layout/default"/>
    <dgm:cxn modelId="{63D7908F-0A91-4787-85AF-5E602C82F06A}" type="presOf" srcId="{C5771B4A-D290-4DC2-9C26-B59766806E17}" destId="{9899F519-A68E-4A8C-8302-CC1D1DD6AB1E}" srcOrd="0" destOrd="0" presId="urn:microsoft.com/office/officeart/2005/8/layout/default"/>
    <dgm:cxn modelId="{719AFD92-5D07-4767-8E5C-C9AB6A66EC4E}" srcId="{6E8580AE-E165-4F25-A36B-FA38D31FA44B}" destId="{95FF326C-2A1B-41AD-A13B-B89CABA93DE9}" srcOrd="27" destOrd="0" parTransId="{6161FA5E-6235-48F5-9607-A2B65BA67B4E}" sibTransId="{F73221CA-3EBD-4A59-B400-90D608857E5E}"/>
    <dgm:cxn modelId="{F59C8E93-58C8-4285-942B-AC3075DCB22A}" srcId="{6E8580AE-E165-4F25-A36B-FA38D31FA44B}" destId="{F3CAE342-9CAC-4892-98B4-EF695D43CC7B}" srcOrd="4" destOrd="0" parTransId="{846B8B3F-6B92-4AC8-85F6-49F94AC75C7B}" sibTransId="{738B744A-4289-4641-8F9E-1AD519745116}"/>
    <dgm:cxn modelId="{270A7297-D768-448C-946E-583F55D13C46}" srcId="{6E8580AE-E165-4F25-A36B-FA38D31FA44B}" destId="{B02DF036-0642-4A44-A9E4-78AECA259025}" srcOrd="21" destOrd="0" parTransId="{C971F310-53AC-414C-8DA5-EEEFC78709F7}" sibTransId="{D4540305-033C-4F13-90FD-F799DE8F9156}"/>
    <dgm:cxn modelId="{F2CF2099-F503-4C95-A4E1-57119ABAD0D4}" srcId="{6E8580AE-E165-4F25-A36B-FA38D31FA44B}" destId="{67195ECB-7FD0-4104-96C2-8781EB673704}" srcOrd="6" destOrd="0" parTransId="{D9FA1001-711F-4D1B-A351-9C377BE764E8}" sibTransId="{12A1CCA6-4F29-469E-A501-FF8FA8AC5E6B}"/>
    <dgm:cxn modelId="{9CF0BA9E-E3ED-4733-9AEA-17DB4DA69AB9}" type="presOf" srcId="{B83B9082-6B10-44D7-A84D-D00DA3842851}" destId="{CF0E64E4-84A6-47A4-8045-0D0A29961723}" srcOrd="0" destOrd="0" presId="urn:microsoft.com/office/officeart/2005/8/layout/default"/>
    <dgm:cxn modelId="{88E2459F-4D9B-4EC5-9ACA-D78E03007600}" type="presOf" srcId="{478D3228-6C64-4678-B16A-5612B6F5734A}" destId="{CC785639-6B40-491D-A677-3465100F3D57}" srcOrd="0" destOrd="0" presId="urn:microsoft.com/office/officeart/2005/8/layout/default"/>
    <dgm:cxn modelId="{98A323A0-CCD5-4B81-8DA9-0ABAA45BDF66}" srcId="{6E8580AE-E165-4F25-A36B-FA38D31FA44B}" destId="{85E62383-C2F6-4373-A996-0C959A69E1AE}" srcOrd="49" destOrd="0" parTransId="{3ED596D9-6437-4373-A6C9-0C5657FA7549}" sibTransId="{FF6E180D-3146-4158-A5DF-FB0215843ADA}"/>
    <dgm:cxn modelId="{A85B90A2-AFE1-4402-A9EF-D4D8C000879A}" srcId="{6E8580AE-E165-4F25-A36B-FA38D31FA44B}" destId="{C16F6E68-C32A-4431-B9C0-77E57B57A6E1}" srcOrd="47" destOrd="0" parTransId="{9F780C9E-B9CD-40B2-B992-B7245FD19F74}" sibTransId="{71FFA740-6DE1-4035-AA90-B794B1B4FE20}"/>
    <dgm:cxn modelId="{C8223BA3-D99E-45AB-AF3F-B40CE0E80447}" type="presOf" srcId="{1BC9AACD-B2CB-4A24-BD79-9DD49B1EDC13}" destId="{2194D030-96BD-4E5B-8CE7-714CC8EE50C0}" srcOrd="0" destOrd="0" presId="urn:microsoft.com/office/officeart/2005/8/layout/default"/>
    <dgm:cxn modelId="{6BAAAAA3-4509-44F2-AAA2-75CADF59DE44}" type="presOf" srcId="{36CBB17A-1FFB-4F06-9F1E-C429453C1690}" destId="{C775B822-113A-4680-9271-194958227B49}" srcOrd="0" destOrd="0" presId="urn:microsoft.com/office/officeart/2005/8/layout/default"/>
    <dgm:cxn modelId="{FEDDDAA3-0CF8-4E57-9073-130C8E515A95}" srcId="{6E8580AE-E165-4F25-A36B-FA38D31FA44B}" destId="{81FAE441-B25A-49CD-A5D4-1CB47F3B1EE7}" srcOrd="28" destOrd="0" parTransId="{3601B499-241C-44E6-9AE6-C54498907BAE}" sibTransId="{74400870-5CF7-474D-AA7F-586C02F7B0A5}"/>
    <dgm:cxn modelId="{76D450A5-FF61-409C-A44A-444FD805C2FC}" type="presOf" srcId="{D739CDEA-EB21-4F0B-9E8B-93243F68954F}" destId="{A2626D42-2FE1-456E-AB12-0D43DEAFE7FD}" srcOrd="0" destOrd="0" presId="urn:microsoft.com/office/officeart/2005/8/layout/default"/>
    <dgm:cxn modelId="{2DC4FFA5-C6FC-481B-A4D3-6A72A1B27555}" type="presOf" srcId="{76D99B7C-40E6-4183-885C-36D7E4093273}" destId="{6BA9131F-DF2D-4385-B6D8-8438C22EE201}" srcOrd="0" destOrd="0" presId="urn:microsoft.com/office/officeart/2005/8/layout/default"/>
    <dgm:cxn modelId="{309D67A6-0F20-44BB-9B47-722E470018F6}" type="presOf" srcId="{7425CACA-D5B0-4977-B431-85245D3937B8}" destId="{B5EE1AEB-C1BD-4DE8-A906-0A633C634EA1}" srcOrd="0" destOrd="0" presId="urn:microsoft.com/office/officeart/2005/8/layout/default"/>
    <dgm:cxn modelId="{5B046EA8-28A3-4CB2-B8E0-3C67ABEBE947}" srcId="{6E8580AE-E165-4F25-A36B-FA38D31FA44B}" destId="{6B504477-A0A4-4E10-8773-C4830FEDC86E}" srcOrd="13" destOrd="0" parTransId="{547B4ED4-C029-4A01-8DDE-33D59C27C418}" sibTransId="{11772780-24C2-408D-B10A-122975AA211A}"/>
    <dgm:cxn modelId="{1C93B4A9-8C11-4259-AFF5-CCCBE6DAEE0E}" srcId="{6E8580AE-E165-4F25-A36B-FA38D31FA44B}" destId="{F121B56F-D1C5-4481-90EB-5FA35AF4BD21}" srcOrd="19" destOrd="0" parTransId="{085EA722-E175-4453-8D3B-A5DF630A2231}" sibTransId="{915B65F9-FC56-468A-ABC2-CE507C33B5DE}"/>
    <dgm:cxn modelId="{27E08FAD-D5EF-4EF0-B7A4-AAD0E3F070F5}" type="presOf" srcId="{5634D7D5-6891-4EC8-9A4B-9EF18254344C}" destId="{E21BE902-8239-49DC-BB54-FE2FC920F8FB}" srcOrd="0" destOrd="0" presId="urn:microsoft.com/office/officeart/2005/8/layout/default"/>
    <dgm:cxn modelId="{1BB9D9AD-45A5-4AAD-BB3F-7719D7BE5158}" type="presOf" srcId="{D1ABEE45-AD7A-4713-BB39-253542F7D75A}" destId="{D70F901B-9B00-408F-B15A-8963D88D77EC}" srcOrd="0" destOrd="0" presId="urn:microsoft.com/office/officeart/2005/8/layout/default"/>
    <dgm:cxn modelId="{0DDFC4AF-1753-49D3-851F-1EC966B8228D}" type="presOf" srcId="{C62B21AC-58CB-415A-8C57-9455AE0B8C68}" destId="{6CBD385A-459A-4F51-8A96-4CAAE9BA3166}" srcOrd="0" destOrd="0" presId="urn:microsoft.com/office/officeart/2005/8/layout/default"/>
    <dgm:cxn modelId="{9D4ED7AF-7600-4325-9B6F-3054333BD234}" type="presOf" srcId="{81FAE441-B25A-49CD-A5D4-1CB47F3B1EE7}" destId="{94242A4F-C1CA-4466-BE8C-6A3D5FB53E37}" srcOrd="0" destOrd="0" presId="urn:microsoft.com/office/officeart/2005/8/layout/default"/>
    <dgm:cxn modelId="{A1948BB3-DEBB-4B37-94F2-4959B4E1676A}" srcId="{6E8580AE-E165-4F25-A36B-FA38D31FA44B}" destId="{7425CACA-D5B0-4977-B431-85245D3937B8}" srcOrd="61" destOrd="0" parTransId="{ED4CA629-6580-4064-9AFE-A8CAA433A7C9}" sibTransId="{982586F7-4004-4827-9302-CC763CFB8179}"/>
    <dgm:cxn modelId="{EBB642B7-ADD9-4EB0-A61D-D7BF97C23569}" srcId="{6E8580AE-E165-4F25-A36B-FA38D31FA44B}" destId="{BEBDF31F-DFE2-4245-BB5D-053B8B07D32A}" srcOrd="41" destOrd="0" parTransId="{353CC8D3-9BDF-4E95-BC4F-26C497C7602A}" sibTransId="{38F14F7C-D04E-41D3-89E9-D2E51024BD6E}"/>
    <dgm:cxn modelId="{F09F15BA-25DC-4554-AE53-A8CDF27EB14D}" srcId="{6E8580AE-E165-4F25-A36B-FA38D31FA44B}" destId="{2CAC919D-2AC9-4858-A142-BBEC92861271}" srcOrd="46" destOrd="0" parTransId="{78E126BD-26AA-4676-97F2-1A2AB5BA8932}" sibTransId="{E616CA9A-DB9F-4B83-851F-F18CCAFD3F83}"/>
    <dgm:cxn modelId="{71289EBA-4500-4D43-B1AC-59B2BBF01DE3}" srcId="{6E8580AE-E165-4F25-A36B-FA38D31FA44B}" destId="{DA0BF6BA-7855-4B08-9FAB-6C1938241745}" srcOrd="34" destOrd="0" parTransId="{C11315A9-9662-4AA8-96ED-AD8A1D12998E}" sibTransId="{BA245B20-CC46-4B1F-9EC6-F6C447FB6BE1}"/>
    <dgm:cxn modelId="{7DEED5BA-719D-4944-8E5B-6BA2F9A8447D}" srcId="{6E8580AE-E165-4F25-A36B-FA38D31FA44B}" destId="{B2C56C01-FC25-40F6-8779-BB8578F5C2A5}" srcOrd="43" destOrd="0" parTransId="{79776B3F-8774-4C53-B343-19597AB44D43}" sibTransId="{CB221172-62C3-4674-B61F-43255FEBFD8A}"/>
    <dgm:cxn modelId="{703363BD-F579-4A26-A9BF-45BC05756E82}" srcId="{6E8580AE-E165-4F25-A36B-FA38D31FA44B}" destId="{8C4223E5-9326-4839-96FC-62501E1AAC73}" srcOrd="11" destOrd="0" parTransId="{EDF196A4-5173-407B-84E4-D867C0E97497}" sibTransId="{F04CEC04-1771-4213-BBF5-8C3B58A292B8}"/>
    <dgm:cxn modelId="{AC4A00BE-EF35-46F8-93D2-B74B1C9FF597}" type="presOf" srcId="{2F3CDDC7-552B-4DE8-9872-516B28FABA06}" destId="{2436B8D6-5426-4287-B5A0-333E85D0C338}" srcOrd="0" destOrd="0" presId="urn:microsoft.com/office/officeart/2005/8/layout/default"/>
    <dgm:cxn modelId="{A94FCEC0-1ED6-4C31-AF9A-EBDE246A52A8}" srcId="{6E8580AE-E165-4F25-A36B-FA38D31FA44B}" destId="{2F3CDDC7-552B-4DE8-9872-516B28FABA06}" srcOrd="29" destOrd="0" parTransId="{742E916A-EBEA-4AD5-81B3-52D10E79DC2B}" sibTransId="{A6851FA0-15F0-4DD7-A550-276CD6836949}"/>
    <dgm:cxn modelId="{04AA7DC2-74E8-403E-A514-6A8743934035}" type="presOf" srcId="{F121B56F-D1C5-4481-90EB-5FA35AF4BD21}" destId="{214B35AE-3118-4B5A-9A04-C238D6C98BAE}" srcOrd="0" destOrd="0" presId="urn:microsoft.com/office/officeart/2005/8/layout/default"/>
    <dgm:cxn modelId="{E3B281C5-B372-4BFD-9FCF-B0937132744C}" srcId="{6E8580AE-E165-4F25-A36B-FA38D31FA44B}" destId="{1BC9AACD-B2CB-4A24-BD79-9DD49B1EDC13}" srcOrd="22" destOrd="0" parTransId="{37038A3D-D90C-4B7C-A054-A0BB3E7E326A}" sibTransId="{45F5BFF4-A866-4D9E-988C-E831543DE539}"/>
    <dgm:cxn modelId="{F112BBC6-91EB-41D6-AB4C-DC4BCCF3C902}" type="presOf" srcId="{6DBC3CFB-DD88-43B1-9FBB-A1770CFC1780}" destId="{D6E8D79A-FF29-4CE3-B9FB-2B1D97395E7F}" srcOrd="0" destOrd="0" presId="urn:microsoft.com/office/officeart/2005/8/layout/default"/>
    <dgm:cxn modelId="{7C219BCB-58E0-49DD-BDA9-CF37BB520259}" srcId="{6E8580AE-E165-4F25-A36B-FA38D31FA44B}" destId="{C9E2024B-6F77-4688-A4EA-F05F96549450}" srcOrd="63" destOrd="0" parTransId="{0A244345-63D5-4C14-BC3A-4FBD036916BB}" sibTransId="{D3B57FF3-9D5B-4D2B-AA1B-46A0E1A02EC4}"/>
    <dgm:cxn modelId="{39CB20CD-29DD-4A96-93B4-612DF8ACD989}" srcId="{6E8580AE-E165-4F25-A36B-FA38D31FA44B}" destId="{CDBC6D1A-BD3E-439F-9EE2-32011CF8E004}" srcOrd="16" destOrd="0" parTransId="{86BC9476-0C88-45FC-B212-7D4B09B9C7AC}" sibTransId="{566728B4-67ED-40F5-8F49-31E359B7AFD5}"/>
    <dgm:cxn modelId="{A249F0CF-40ED-402B-8C93-23BAA45790B7}" srcId="{6E8580AE-E165-4F25-A36B-FA38D31FA44B}" destId="{3905686D-095B-4668-9159-8C02FF5FCA48}" srcOrd="12" destOrd="0" parTransId="{0916FA8C-8C3D-4111-8825-8854AAA07101}" sibTransId="{5E5BE654-FC96-431E-80B6-06B708C98438}"/>
    <dgm:cxn modelId="{68E44FD3-2AC8-4C03-903C-511E66D8A5A5}" type="presOf" srcId="{B2AEB964-AE9D-40F8-BF72-B2A59F90994D}" destId="{90A2521C-3FE3-4269-A414-E39378CC80D9}" srcOrd="0" destOrd="0" presId="urn:microsoft.com/office/officeart/2005/8/layout/default"/>
    <dgm:cxn modelId="{955155D4-E1DE-458C-8EB3-FA1958F59962}" srcId="{6E8580AE-E165-4F25-A36B-FA38D31FA44B}" destId="{020CEE43-317D-44E0-8453-73844EB5EA96}" srcOrd="42" destOrd="0" parTransId="{BF48FFB3-3A42-4698-BDCA-4DC201CEE3D1}" sibTransId="{48F3136E-15DE-42DC-8014-1FD4FFC691C6}"/>
    <dgm:cxn modelId="{7ABF24E1-8A33-451B-8811-858C13390C17}" srcId="{6E8580AE-E165-4F25-A36B-FA38D31FA44B}" destId="{9A283E5E-81FB-4A49-AC4E-B210CC2AFD2A}" srcOrd="15" destOrd="0" parTransId="{F864FE8D-37B9-4E43-8236-D4416FEC9A2B}" sibTransId="{BAB582FB-81F7-4625-8400-873B92CFD3D7}"/>
    <dgm:cxn modelId="{D7D8F3E1-79E7-43E1-89F3-CEA6A1193DEB}" srcId="{6E8580AE-E165-4F25-A36B-FA38D31FA44B}" destId="{5DA8C615-38DB-40B5-9445-1D5AE0056707}" srcOrd="45" destOrd="0" parTransId="{3F979939-A917-4BFB-B441-EBCBEFD1B628}" sibTransId="{C4C9F52A-A5B1-4AFA-B264-8A6D432ED656}"/>
    <dgm:cxn modelId="{8CC90BE4-A0CC-48C6-AA02-B3FA79E4826E}" srcId="{6E8580AE-E165-4F25-A36B-FA38D31FA44B}" destId="{9AD68664-CCE1-48EF-9FA3-1AD99F5D1F69}" srcOrd="2" destOrd="0" parTransId="{445AD4C8-6D06-4D44-A9FB-A5B26C73DA48}" sibTransId="{53DAC7B0-84AC-4568-A774-245859AE5835}"/>
    <dgm:cxn modelId="{69ED7EE9-D3E1-402B-B2A7-F179B5418432}" srcId="{6E8580AE-E165-4F25-A36B-FA38D31FA44B}" destId="{D1ABEE45-AD7A-4713-BB39-253542F7D75A}" srcOrd="44" destOrd="0" parTransId="{A551A923-1846-4FB4-BFFF-C55180B72F37}" sibTransId="{13486EEA-EE54-465A-A91C-002B3E76AEF0}"/>
    <dgm:cxn modelId="{4DB130EA-2127-4435-A006-F5CF33AC0DB7}" type="presOf" srcId="{333CCDF1-A395-415C-A990-F40472C9332E}" destId="{124086CA-BDD0-405E-B0D8-B9CD798E0E39}" srcOrd="0" destOrd="0" presId="urn:microsoft.com/office/officeart/2005/8/layout/default"/>
    <dgm:cxn modelId="{1F3DC8EA-2CBF-450D-B555-32F6032D36D9}" srcId="{6E8580AE-E165-4F25-A36B-FA38D31FA44B}" destId="{2C74EBAB-3ADE-490C-A6BA-3646554124A9}" srcOrd="38" destOrd="0" parTransId="{B02DA6CA-EAC4-4EB6-8AE0-AD763FB01841}" sibTransId="{46A9436B-19D5-4E56-AB16-54B7351B7154}"/>
    <dgm:cxn modelId="{5BE69AEB-A75A-4BA9-9D2E-F90870A89DF4}" type="presOf" srcId="{671BE9F7-4A0E-4589-B720-79465E4F795A}" destId="{CB637A15-C5EC-48E4-B323-6F07C2B36CF9}" srcOrd="0" destOrd="0" presId="urn:microsoft.com/office/officeart/2005/8/layout/default"/>
    <dgm:cxn modelId="{38EC34ED-EEA6-4B71-8C95-6A92C139711D}" type="presOf" srcId="{78A997BC-B0FD-4C2B-A687-6EC00ACE7D26}" destId="{7550D05B-C57B-4BF2-98A0-F6F938B15104}" srcOrd="0" destOrd="0" presId="urn:microsoft.com/office/officeart/2005/8/layout/default"/>
    <dgm:cxn modelId="{CF7D3CEF-C828-43E1-86AC-FD23D0862949}" srcId="{6E8580AE-E165-4F25-A36B-FA38D31FA44B}" destId="{BE6CA0EE-FCE6-4E22-B757-E3EF1F2B36E9}" srcOrd="26" destOrd="0" parTransId="{CED69913-4FD8-4AC0-855E-5B395547A37A}" sibTransId="{A87FC9C2-0E5F-47DE-83C0-2CE4C10DA972}"/>
    <dgm:cxn modelId="{C25A79F1-A985-4276-A8EE-720D7A4F235B}" srcId="{6E8580AE-E165-4F25-A36B-FA38D31FA44B}" destId="{5B3044D3-B89C-4050-A316-44B6957514E2}" srcOrd="67" destOrd="0" parTransId="{B575C77A-D9B8-4C49-8F87-EEFEFE2BDA57}" sibTransId="{671D0746-3BA6-41B0-94CD-DFE0E896A172}"/>
    <dgm:cxn modelId="{AA0689F1-F664-4CF7-A44C-3B2F1D0AE97E}" type="presOf" srcId="{D5513C0D-153B-4C93-8676-B0AD8979C8ED}" destId="{76E48D85-3967-40C6-96F6-AEF195D581BB}" srcOrd="0" destOrd="0" presId="urn:microsoft.com/office/officeart/2005/8/layout/default"/>
    <dgm:cxn modelId="{2A4F96F1-6834-47D3-990C-D4573290E041}" srcId="{6E8580AE-E165-4F25-A36B-FA38D31FA44B}" destId="{478D3228-6C64-4678-B16A-5612B6F5734A}" srcOrd="20" destOrd="0" parTransId="{3D22C837-4A40-4E2D-96B6-21F1FE87643A}" sibTransId="{4926CEA0-21F8-4895-A11C-8614EB7A0399}"/>
    <dgm:cxn modelId="{682BF3F1-FE03-49FF-965D-A919362656D0}" type="presOf" srcId="{DA0BF6BA-7855-4B08-9FAB-6C1938241745}" destId="{3D82AB19-164D-45B8-8EE3-A810134DD2FB}" srcOrd="0" destOrd="0" presId="urn:microsoft.com/office/officeart/2005/8/layout/default"/>
    <dgm:cxn modelId="{0AEB4BF3-CCA7-4D97-A7A1-043F879A1BB0}" type="presOf" srcId="{95FF326C-2A1B-41AD-A13B-B89CABA93DE9}" destId="{C2D1768A-268A-49F1-BAB1-AA3B1F30D377}" srcOrd="0" destOrd="0" presId="urn:microsoft.com/office/officeart/2005/8/layout/default"/>
    <dgm:cxn modelId="{A0756DF3-6AF9-4116-A69F-0DA5A9835AED}" srcId="{6E8580AE-E165-4F25-A36B-FA38D31FA44B}" destId="{C5771B4A-D290-4DC2-9C26-B59766806E17}" srcOrd="17" destOrd="0" parTransId="{C9FDC768-F192-49CF-B2ED-83E6D9D02F54}" sibTransId="{E774C2BE-CA5F-4BE2-9900-2AEAAF8855B3}"/>
    <dgm:cxn modelId="{3889EFF3-411C-46C0-9ED1-3259B37D1F0B}" type="presOf" srcId="{35D39FD4-0C06-4081-82FB-F6E9BA9AF83A}" destId="{DC2CCBAA-7686-49AD-84C0-DE92CF995049}" srcOrd="0" destOrd="0" presId="urn:microsoft.com/office/officeart/2005/8/layout/default"/>
    <dgm:cxn modelId="{713C73F5-637C-4B6E-B1E5-478D857C00AC}" type="presOf" srcId="{FC0499D9-6D38-4CE5-A523-8DCDA5AB2BD2}" destId="{D686C033-8C3D-4C2F-94C8-11EE097C088D}" srcOrd="0" destOrd="0" presId="urn:microsoft.com/office/officeart/2005/8/layout/default"/>
    <dgm:cxn modelId="{D2DDD4FA-9BFC-4510-A7BB-3847DFDE15A1}" srcId="{6E8580AE-E165-4F25-A36B-FA38D31FA44B}" destId="{78036449-3659-416C-99DA-7D8CC978B69B}" srcOrd="69" destOrd="0" parTransId="{FC98D35A-A9DB-43F1-AA10-214999D526C0}" sibTransId="{919F3A72-517B-4F48-8814-DD3664270CF6}"/>
    <dgm:cxn modelId="{6FC973FC-992D-4F4C-86B8-EBBA0E6FC3B8}" type="presOf" srcId="{8EDBA3CC-4E61-4A5E-B5ED-D210B28C2F30}" destId="{643B08A8-6B9B-49AD-ACA0-F8C530C35783}" srcOrd="0" destOrd="0" presId="urn:microsoft.com/office/officeart/2005/8/layout/default"/>
    <dgm:cxn modelId="{48A3C7FD-661E-4DB3-8D76-0D02009FEC2E}" type="presOf" srcId="{E613F751-AA7B-4426-A4EF-DCE649030A27}" destId="{7137E6A0-E010-4036-BB77-DAC821CA69C0}" srcOrd="0" destOrd="0" presId="urn:microsoft.com/office/officeart/2005/8/layout/default"/>
    <dgm:cxn modelId="{DBB0BDFE-CE39-4809-A77F-F5BB559ECEC4}" srcId="{6E8580AE-E165-4F25-A36B-FA38D31FA44B}" destId="{333CCDF1-A395-415C-A990-F40472C9332E}" srcOrd="24" destOrd="0" parTransId="{E1111FA7-B439-43B6-90DA-79F6173C4F44}" sibTransId="{5AE2D25C-4437-4618-A40F-696FA7DDA91E}"/>
    <dgm:cxn modelId="{DCCC2E96-56CD-400D-843C-45BBE18D1081}" type="presParOf" srcId="{A4E9B638-9193-4315-A599-122356AB04D9}" destId="{7550D05B-C57B-4BF2-98A0-F6F938B15104}" srcOrd="0" destOrd="0" presId="urn:microsoft.com/office/officeart/2005/8/layout/default"/>
    <dgm:cxn modelId="{26067ECC-DE31-4955-BEC2-FC224920C9E8}" type="presParOf" srcId="{A4E9B638-9193-4315-A599-122356AB04D9}" destId="{D32334C6-1354-42B8-884A-A5B00A403227}" srcOrd="1" destOrd="0" presId="urn:microsoft.com/office/officeart/2005/8/layout/default"/>
    <dgm:cxn modelId="{B8570BDD-46B9-4B66-8C79-E47165513081}" type="presParOf" srcId="{A4E9B638-9193-4315-A599-122356AB04D9}" destId="{BAC14D23-EC3E-4D27-9119-0F7040F92BC2}" srcOrd="2" destOrd="0" presId="urn:microsoft.com/office/officeart/2005/8/layout/default"/>
    <dgm:cxn modelId="{5CCBCAA2-AFA5-4C9E-81EF-D2C936489A84}" type="presParOf" srcId="{A4E9B638-9193-4315-A599-122356AB04D9}" destId="{5EFEDA37-524C-4DAC-8C78-8C58C7C0893A}" srcOrd="3" destOrd="0" presId="urn:microsoft.com/office/officeart/2005/8/layout/default"/>
    <dgm:cxn modelId="{47735247-BA2A-4EEC-A31E-EA39C10B168F}" type="presParOf" srcId="{A4E9B638-9193-4315-A599-122356AB04D9}" destId="{226C61D6-133E-4CD2-ADAC-A992243958F1}" srcOrd="4" destOrd="0" presId="urn:microsoft.com/office/officeart/2005/8/layout/default"/>
    <dgm:cxn modelId="{CF7121D2-DF99-4F63-993B-2C9D8153CF4B}" type="presParOf" srcId="{A4E9B638-9193-4315-A599-122356AB04D9}" destId="{F6BAAF2C-31C2-4FDC-81BE-AC36814AC3D5}" srcOrd="5" destOrd="0" presId="urn:microsoft.com/office/officeart/2005/8/layout/default"/>
    <dgm:cxn modelId="{68B3A533-BB54-415D-94B9-27CFA35CF5A4}" type="presParOf" srcId="{A4E9B638-9193-4315-A599-122356AB04D9}" destId="{DC2CCBAA-7686-49AD-84C0-DE92CF995049}" srcOrd="6" destOrd="0" presId="urn:microsoft.com/office/officeart/2005/8/layout/default"/>
    <dgm:cxn modelId="{B211DED4-94A9-4F87-81EF-8FC0C36335FA}" type="presParOf" srcId="{A4E9B638-9193-4315-A599-122356AB04D9}" destId="{810A970C-5D13-4AB1-A0D9-1514CB7E72ED}" srcOrd="7" destOrd="0" presId="urn:microsoft.com/office/officeart/2005/8/layout/default"/>
    <dgm:cxn modelId="{8757C35B-2821-4CF9-9CE3-65CAD4BC4460}" type="presParOf" srcId="{A4E9B638-9193-4315-A599-122356AB04D9}" destId="{04660390-1F6F-4E15-A3BA-C41120C6CA81}" srcOrd="8" destOrd="0" presId="urn:microsoft.com/office/officeart/2005/8/layout/default"/>
    <dgm:cxn modelId="{4A1B5073-7078-4812-8479-0A9C7D86D112}" type="presParOf" srcId="{A4E9B638-9193-4315-A599-122356AB04D9}" destId="{D4F32D2C-05FF-4135-8DEB-E6FE7E72BD2F}" srcOrd="9" destOrd="0" presId="urn:microsoft.com/office/officeart/2005/8/layout/default"/>
    <dgm:cxn modelId="{09844456-DE2E-4AB7-979A-0416B7F121F6}" type="presParOf" srcId="{A4E9B638-9193-4315-A599-122356AB04D9}" destId="{D0265832-2002-49A4-B24F-C826BBE7CD41}" srcOrd="10" destOrd="0" presId="urn:microsoft.com/office/officeart/2005/8/layout/default"/>
    <dgm:cxn modelId="{5EF4B8A3-CE61-4CF2-9B38-24FE658ABA31}" type="presParOf" srcId="{A4E9B638-9193-4315-A599-122356AB04D9}" destId="{377DC7C1-BA7C-468A-8923-286BA2AC3D99}" srcOrd="11" destOrd="0" presId="urn:microsoft.com/office/officeart/2005/8/layout/default"/>
    <dgm:cxn modelId="{3CE39961-1FDD-47D2-8744-2C8BB8DB09BB}" type="presParOf" srcId="{A4E9B638-9193-4315-A599-122356AB04D9}" destId="{7BE9C1ED-F9FA-4AF2-8A38-AD58AEEC2837}" srcOrd="12" destOrd="0" presId="urn:microsoft.com/office/officeart/2005/8/layout/default"/>
    <dgm:cxn modelId="{D0146CCC-8771-4648-A443-E69AE0FD223D}" type="presParOf" srcId="{A4E9B638-9193-4315-A599-122356AB04D9}" destId="{99AAC58F-A665-462D-A0A9-03194794BB57}" srcOrd="13" destOrd="0" presId="urn:microsoft.com/office/officeart/2005/8/layout/default"/>
    <dgm:cxn modelId="{2D5994FF-78E1-48B8-8BDA-BE5155C606F9}" type="presParOf" srcId="{A4E9B638-9193-4315-A599-122356AB04D9}" destId="{E95460B9-805F-4DB1-8075-1E44BC53110F}" srcOrd="14" destOrd="0" presId="urn:microsoft.com/office/officeart/2005/8/layout/default"/>
    <dgm:cxn modelId="{5018A6F3-6BE6-48DF-A0E2-792C66917B9F}" type="presParOf" srcId="{A4E9B638-9193-4315-A599-122356AB04D9}" destId="{DEDBE5C7-1EB8-4A3C-A4A0-784CEFDEDB53}" srcOrd="15" destOrd="0" presId="urn:microsoft.com/office/officeart/2005/8/layout/default"/>
    <dgm:cxn modelId="{D82A7C88-59B9-4D05-B03F-FAE9E422EDCF}" type="presParOf" srcId="{A4E9B638-9193-4315-A599-122356AB04D9}" destId="{4F6CD892-6851-4C7C-A75C-33622E98FAF1}" srcOrd="16" destOrd="0" presId="urn:microsoft.com/office/officeart/2005/8/layout/default"/>
    <dgm:cxn modelId="{FA6DEE99-F2D9-476B-B4B5-BC64F27A542D}" type="presParOf" srcId="{A4E9B638-9193-4315-A599-122356AB04D9}" destId="{B941C2AD-9260-46B0-8DA7-142633C961C1}" srcOrd="17" destOrd="0" presId="urn:microsoft.com/office/officeart/2005/8/layout/default"/>
    <dgm:cxn modelId="{13A8AE2B-0EA6-4696-9765-9C3237113FCC}" type="presParOf" srcId="{A4E9B638-9193-4315-A599-122356AB04D9}" destId="{E857D808-DD8F-4FB0-BDE0-ED444186DA03}" srcOrd="18" destOrd="0" presId="urn:microsoft.com/office/officeart/2005/8/layout/default"/>
    <dgm:cxn modelId="{DE74F27A-5E0E-4227-8F81-857AB386E4F4}" type="presParOf" srcId="{A4E9B638-9193-4315-A599-122356AB04D9}" destId="{40AF66FC-7551-4D2D-9BE2-019EB8DD3491}" srcOrd="19" destOrd="0" presId="urn:microsoft.com/office/officeart/2005/8/layout/default"/>
    <dgm:cxn modelId="{D3398A1C-F7CE-4E22-B6EE-EB75D7839A5B}" type="presParOf" srcId="{A4E9B638-9193-4315-A599-122356AB04D9}" destId="{B11170F2-9A50-423B-98B7-A28DBBCAA2AC}" srcOrd="20" destOrd="0" presId="urn:microsoft.com/office/officeart/2005/8/layout/default"/>
    <dgm:cxn modelId="{581ECE64-93E1-4EE6-A25F-3E288D78D8EF}" type="presParOf" srcId="{A4E9B638-9193-4315-A599-122356AB04D9}" destId="{05AC53CD-39BA-48B8-9353-6FE4ACB4537F}" srcOrd="21" destOrd="0" presId="urn:microsoft.com/office/officeart/2005/8/layout/default"/>
    <dgm:cxn modelId="{E60A4AA9-0408-4038-982F-7DCE9B07A4EA}" type="presParOf" srcId="{A4E9B638-9193-4315-A599-122356AB04D9}" destId="{DAC0B4A1-B345-4DDF-A5B9-03EB5EF8A696}" srcOrd="22" destOrd="0" presId="urn:microsoft.com/office/officeart/2005/8/layout/default"/>
    <dgm:cxn modelId="{C2CAFC0E-9379-4F3B-9A4D-A47969C47B84}" type="presParOf" srcId="{A4E9B638-9193-4315-A599-122356AB04D9}" destId="{FB157109-38DD-4A90-8F9C-80A223C51880}" srcOrd="23" destOrd="0" presId="urn:microsoft.com/office/officeart/2005/8/layout/default"/>
    <dgm:cxn modelId="{8925B86B-5FC0-4FFA-91CB-742B4C9391A7}" type="presParOf" srcId="{A4E9B638-9193-4315-A599-122356AB04D9}" destId="{D95507C2-94AB-4734-BAF7-8227B2AFD2A8}" srcOrd="24" destOrd="0" presId="urn:microsoft.com/office/officeart/2005/8/layout/default"/>
    <dgm:cxn modelId="{324DA2F4-27BC-437E-8327-1D4939F4A8C2}" type="presParOf" srcId="{A4E9B638-9193-4315-A599-122356AB04D9}" destId="{EFDD6827-27DF-445B-BF94-190FB175EC32}" srcOrd="25" destOrd="0" presId="urn:microsoft.com/office/officeart/2005/8/layout/default"/>
    <dgm:cxn modelId="{F8562825-FAA4-4FB4-BC62-9ED1600A040E}" type="presParOf" srcId="{A4E9B638-9193-4315-A599-122356AB04D9}" destId="{1F238430-D58B-40C6-BB37-2C3E5849C40B}" srcOrd="26" destOrd="0" presId="urn:microsoft.com/office/officeart/2005/8/layout/default"/>
    <dgm:cxn modelId="{D77F57AD-7E13-4DA7-97A7-6AC3AB25F2CB}" type="presParOf" srcId="{A4E9B638-9193-4315-A599-122356AB04D9}" destId="{C303A420-2681-418A-918F-AC2A2A36C756}" srcOrd="27" destOrd="0" presId="urn:microsoft.com/office/officeart/2005/8/layout/default"/>
    <dgm:cxn modelId="{B0C5C04E-C716-4992-BA2A-A724A05A403C}" type="presParOf" srcId="{A4E9B638-9193-4315-A599-122356AB04D9}" destId="{9E9777C7-B42F-4036-A534-333E7C36A482}" srcOrd="28" destOrd="0" presId="urn:microsoft.com/office/officeart/2005/8/layout/default"/>
    <dgm:cxn modelId="{1E3F9775-C611-45F8-8313-324C28A1A43C}" type="presParOf" srcId="{A4E9B638-9193-4315-A599-122356AB04D9}" destId="{B187FE3F-68B1-46A9-8C40-68DF5BCD967D}" srcOrd="29" destOrd="0" presId="urn:microsoft.com/office/officeart/2005/8/layout/default"/>
    <dgm:cxn modelId="{8AF7B3E8-F2B8-4CE7-B05E-EB1EDB9CD595}" type="presParOf" srcId="{A4E9B638-9193-4315-A599-122356AB04D9}" destId="{2B1D77B0-0EB7-4DD1-BD66-4727A0B01104}" srcOrd="30" destOrd="0" presId="urn:microsoft.com/office/officeart/2005/8/layout/default"/>
    <dgm:cxn modelId="{3EF440B3-8FAF-4412-8112-8D0CF1975FDA}" type="presParOf" srcId="{A4E9B638-9193-4315-A599-122356AB04D9}" destId="{9A419C02-7B0E-4042-A066-CFAF4847D5E5}" srcOrd="31" destOrd="0" presId="urn:microsoft.com/office/officeart/2005/8/layout/default"/>
    <dgm:cxn modelId="{4F59FCF4-BE53-4F93-A8AE-CC9C8FC3988F}" type="presParOf" srcId="{A4E9B638-9193-4315-A599-122356AB04D9}" destId="{9504D515-87BF-4517-8F45-1EDB2B33F4B1}" srcOrd="32" destOrd="0" presId="urn:microsoft.com/office/officeart/2005/8/layout/default"/>
    <dgm:cxn modelId="{F0F1DFEF-4E54-4873-9895-8434BB6E88D7}" type="presParOf" srcId="{A4E9B638-9193-4315-A599-122356AB04D9}" destId="{C1359203-A47A-4D3E-90FC-945DF3C9DFE2}" srcOrd="33" destOrd="0" presId="urn:microsoft.com/office/officeart/2005/8/layout/default"/>
    <dgm:cxn modelId="{C29BDCCF-9EDB-48FB-A3D5-8E2C77499C7B}" type="presParOf" srcId="{A4E9B638-9193-4315-A599-122356AB04D9}" destId="{9899F519-A68E-4A8C-8302-CC1D1DD6AB1E}" srcOrd="34" destOrd="0" presId="urn:microsoft.com/office/officeart/2005/8/layout/default"/>
    <dgm:cxn modelId="{FC1F1AE0-9B5A-435B-AE76-1AFF9162A3DC}" type="presParOf" srcId="{A4E9B638-9193-4315-A599-122356AB04D9}" destId="{D53628A0-EF9E-4A2A-BA14-6E7072CEF114}" srcOrd="35" destOrd="0" presId="urn:microsoft.com/office/officeart/2005/8/layout/default"/>
    <dgm:cxn modelId="{5B9F8BAA-CFD8-48E9-A677-19C37F3D4F2F}" type="presParOf" srcId="{A4E9B638-9193-4315-A599-122356AB04D9}" destId="{F021F536-9D7F-4947-AEEC-062A2B5D86C3}" srcOrd="36" destOrd="0" presId="urn:microsoft.com/office/officeart/2005/8/layout/default"/>
    <dgm:cxn modelId="{0CC69563-9398-4350-8111-A4E4A9BCD0B7}" type="presParOf" srcId="{A4E9B638-9193-4315-A599-122356AB04D9}" destId="{4B6D1E0A-C2B6-4106-BCC0-227C1A6D87BE}" srcOrd="37" destOrd="0" presId="urn:microsoft.com/office/officeart/2005/8/layout/default"/>
    <dgm:cxn modelId="{8384785D-5317-4F6B-9091-FBBCF032F0E8}" type="presParOf" srcId="{A4E9B638-9193-4315-A599-122356AB04D9}" destId="{214B35AE-3118-4B5A-9A04-C238D6C98BAE}" srcOrd="38" destOrd="0" presId="urn:microsoft.com/office/officeart/2005/8/layout/default"/>
    <dgm:cxn modelId="{B92C444A-0DA2-4A45-B8ED-8CCF2845D2CB}" type="presParOf" srcId="{A4E9B638-9193-4315-A599-122356AB04D9}" destId="{7206E429-077A-4785-91B0-DBE3A0322F82}" srcOrd="39" destOrd="0" presId="urn:microsoft.com/office/officeart/2005/8/layout/default"/>
    <dgm:cxn modelId="{33E515BF-BE7C-447D-8C2A-4519087D6FF2}" type="presParOf" srcId="{A4E9B638-9193-4315-A599-122356AB04D9}" destId="{CC785639-6B40-491D-A677-3465100F3D57}" srcOrd="40" destOrd="0" presId="urn:microsoft.com/office/officeart/2005/8/layout/default"/>
    <dgm:cxn modelId="{7BC7B635-7C5D-422F-B485-E4A26E6F6A95}" type="presParOf" srcId="{A4E9B638-9193-4315-A599-122356AB04D9}" destId="{0D854B7A-31EB-4F78-AB34-68CD88DF6EB0}" srcOrd="41" destOrd="0" presId="urn:microsoft.com/office/officeart/2005/8/layout/default"/>
    <dgm:cxn modelId="{535E2AA4-E47E-4BBE-B1D1-550D391F37C0}" type="presParOf" srcId="{A4E9B638-9193-4315-A599-122356AB04D9}" destId="{5D25242B-4349-4FB7-AAC9-B5E41858AFBB}" srcOrd="42" destOrd="0" presId="urn:microsoft.com/office/officeart/2005/8/layout/default"/>
    <dgm:cxn modelId="{E71E7C81-9AD1-4AAE-816B-AD02DE0897EC}" type="presParOf" srcId="{A4E9B638-9193-4315-A599-122356AB04D9}" destId="{0546CD20-C4E9-4176-BC40-4E0DFC327C2B}" srcOrd="43" destOrd="0" presId="urn:microsoft.com/office/officeart/2005/8/layout/default"/>
    <dgm:cxn modelId="{58BDF6C9-8365-405B-BF2B-C1B12F98EF94}" type="presParOf" srcId="{A4E9B638-9193-4315-A599-122356AB04D9}" destId="{2194D030-96BD-4E5B-8CE7-714CC8EE50C0}" srcOrd="44" destOrd="0" presId="urn:microsoft.com/office/officeart/2005/8/layout/default"/>
    <dgm:cxn modelId="{1F1B810B-93E1-419E-8171-63BEF744DEEA}" type="presParOf" srcId="{A4E9B638-9193-4315-A599-122356AB04D9}" destId="{A19185C5-803E-4F20-B8BF-76B1874DD326}" srcOrd="45" destOrd="0" presId="urn:microsoft.com/office/officeart/2005/8/layout/default"/>
    <dgm:cxn modelId="{34298238-FFF7-4AD0-AD4D-2D36C5ABDBEB}" type="presParOf" srcId="{A4E9B638-9193-4315-A599-122356AB04D9}" destId="{7137E6A0-E010-4036-BB77-DAC821CA69C0}" srcOrd="46" destOrd="0" presId="urn:microsoft.com/office/officeart/2005/8/layout/default"/>
    <dgm:cxn modelId="{EA37B083-6DAD-453E-8583-47674B746877}" type="presParOf" srcId="{A4E9B638-9193-4315-A599-122356AB04D9}" destId="{18D4027A-9B04-41B8-B264-F860ED6E3ACF}" srcOrd="47" destOrd="0" presId="urn:microsoft.com/office/officeart/2005/8/layout/default"/>
    <dgm:cxn modelId="{8470A18E-665C-42FB-BC58-6ABA701A6A99}" type="presParOf" srcId="{A4E9B638-9193-4315-A599-122356AB04D9}" destId="{124086CA-BDD0-405E-B0D8-B9CD798E0E39}" srcOrd="48" destOrd="0" presId="urn:microsoft.com/office/officeart/2005/8/layout/default"/>
    <dgm:cxn modelId="{8F552F3D-6863-4B54-A1FA-E65E5A6AE5F8}" type="presParOf" srcId="{A4E9B638-9193-4315-A599-122356AB04D9}" destId="{5A1E98A5-06ED-494B-8CFF-3052BEDC62B9}" srcOrd="49" destOrd="0" presId="urn:microsoft.com/office/officeart/2005/8/layout/default"/>
    <dgm:cxn modelId="{0F71CA35-29BF-433A-ABF9-2DF02BF79330}" type="presParOf" srcId="{A4E9B638-9193-4315-A599-122356AB04D9}" destId="{4308FFBF-619D-484B-A2C5-7B5FBD5802E5}" srcOrd="50" destOrd="0" presId="urn:microsoft.com/office/officeart/2005/8/layout/default"/>
    <dgm:cxn modelId="{3230737F-C292-4C22-9ACE-23AACC2501BD}" type="presParOf" srcId="{A4E9B638-9193-4315-A599-122356AB04D9}" destId="{0BDF3232-7792-4A95-8512-24005225CBCA}" srcOrd="51" destOrd="0" presId="urn:microsoft.com/office/officeart/2005/8/layout/default"/>
    <dgm:cxn modelId="{791C33FA-D392-4A68-9273-20B4903BB1BF}" type="presParOf" srcId="{A4E9B638-9193-4315-A599-122356AB04D9}" destId="{21996FE5-9303-478E-B8D4-9259ABF8EDAE}" srcOrd="52" destOrd="0" presId="urn:microsoft.com/office/officeart/2005/8/layout/default"/>
    <dgm:cxn modelId="{C0377128-1F31-41C9-ACF0-64460719628B}" type="presParOf" srcId="{A4E9B638-9193-4315-A599-122356AB04D9}" destId="{8DBDABC8-A668-4EB1-80D4-7EF36CE9EB20}" srcOrd="53" destOrd="0" presId="urn:microsoft.com/office/officeart/2005/8/layout/default"/>
    <dgm:cxn modelId="{1BF0DCFE-7937-43E5-AB69-3B83F976258A}" type="presParOf" srcId="{A4E9B638-9193-4315-A599-122356AB04D9}" destId="{C2D1768A-268A-49F1-BAB1-AA3B1F30D377}" srcOrd="54" destOrd="0" presId="urn:microsoft.com/office/officeart/2005/8/layout/default"/>
    <dgm:cxn modelId="{6CAC084E-570E-4F2E-B74D-C81631B3C8BE}" type="presParOf" srcId="{A4E9B638-9193-4315-A599-122356AB04D9}" destId="{1DE848F1-FBB0-4924-8F05-3885E9DFAEB7}" srcOrd="55" destOrd="0" presId="urn:microsoft.com/office/officeart/2005/8/layout/default"/>
    <dgm:cxn modelId="{C66C3FA1-1470-4CE7-B093-8CEBFE8C123F}" type="presParOf" srcId="{A4E9B638-9193-4315-A599-122356AB04D9}" destId="{94242A4F-C1CA-4466-BE8C-6A3D5FB53E37}" srcOrd="56" destOrd="0" presId="urn:microsoft.com/office/officeart/2005/8/layout/default"/>
    <dgm:cxn modelId="{62F7CD21-1AD4-4F9B-9C87-7B25ADEA26C4}" type="presParOf" srcId="{A4E9B638-9193-4315-A599-122356AB04D9}" destId="{5BE9D17C-B36D-4DE2-91B8-E63E85F7802A}" srcOrd="57" destOrd="0" presId="urn:microsoft.com/office/officeart/2005/8/layout/default"/>
    <dgm:cxn modelId="{51CF7E45-FA06-401D-958D-2DAB90B8234E}" type="presParOf" srcId="{A4E9B638-9193-4315-A599-122356AB04D9}" destId="{2436B8D6-5426-4287-B5A0-333E85D0C338}" srcOrd="58" destOrd="0" presId="urn:microsoft.com/office/officeart/2005/8/layout/default"/>
    <dgm:cxn modelId="{7884DC3F-05F6-49D5-A385-D54F49E7D373}" type="presParOf" srcId="{A4E9B638-9193-4315-A599-122356AB04D9}" destId="{3DF92AC1-C237-4883-9983-954F58608DCF}" srcOrd="59" destOrd="0" presId="urn:microsoft.com/office/officeart/2005/8/layout/default"/>
    <dgm:cxn modelId="{855D19FD-9779-41D6-BC11-82BE5016EAE5}" type="presParOf" srcId="{A4E9B638-9193-4315-A599-122356AB04D9}" destId="{2E10A710-F956-4BB4-BEC0-C92857D82D04}" srcOrd="60" destOrd="0" presId="urn:microsoft.com/office/officeart/2005/8/layout/default"/>
    <dgm:cxn modelId="{1F5DE594-C69F-438A-B715-1BEA4723CD6C}" type="presParOf" srcId="{A4E9B638-9193-4315-A599-122356AB04D9}" destId="{F7C36C0E-FF9E-4A61-9527-91D914A9655F}" srcOrd="61" destOrd="0" presId="urn:microsoft.com/office/officeart/2005/8/layout/default"/>
    <dgm:cxn modelId="{637F6117-10BC-480D-A22D-5E0D42C2BBDC}" type="presParOf" srcId="{A4E9B638-9193-4315-A599-122356AB04D9}" destId="{90A2521C-3FE3-4269-A414-E39378CC80D9}" srcOrd="62" destOrd="0" presId="urn:microsoft.com/office/officeart/2005/8/layout/default"/>
    <dgm:cxn modelId="{B3C501D1-1005-48D9-B8BC-6BB295451341}" type="presParOf" srcId="{A4E9B638-9193-4315-A599-122356AB04D9}" destId="{DAF43603-EBBB-43F9-902F-C7A7F2EF6FCE}" srcOrd="63" destOrd="0" presId="urn:microsoft.com/office/officeart/2005/8/layout/default"/>
    <dgm:cxn modelId="{EF640BF3-1518-4852-AB78-2B7A4D73881F}" type="presParOf" srcId="{A4E9B638-9193-4315-A599-122356AB04D9}" destId="{C775B822-113A-4680-9271-194958227B49}" srcOrd="64" destOrd="0" presId="urn:microsoft.com/office/officeart/2005/8/layout/default"/>
    <dgm:cxn modelId="{7620B781-643B-4C02-8FD7-0E62409A287B}" type="presParOf" srcId="{A4E9B638-9193-4315-A599-122356AB04D9}" destId="{D31AC2D5-CEDA-4F09-9BAD-6FCF6449677E}" srcOrd="65" destOrd="0" presId="urn:microsoft.com/office/officeart/2005/8/layout/default"/>
    <dgm:cxn modelId="{84366CC2-420D-4D55-B2B6-328430D8F4EB}" type="presParOf" srcId="{A4E9B638-9193-4315-A599-122356AB04D9}" destId="{FA9614EF-EB5B-4DEB-9FDC-9AA50130DC4A}" srcOrd="66" destOrd="0" presId="urn:microsoft.com/office/officeart/2005/8/layout/default"/>
    <dgm:cxn modelId="{5947E9CF-0AEF-4856-AAB6-004974E76D07}" type="presParOf" srcId="{A4E9B638-9193-4315-A599-122356AB04D9}" destId="{4590C8A5-AC06-4FD8-99E5-E703FF11CB8D}" srcOrd="67" destOrd="0" presId="urn:microsoft.com/office/officeart/2005/8/layout/default"/>
    <dgm:cxn modelId="{F47E7C8D-0994-43E0-87B3-CA5A31FD940C}" type="presParOf" srcId="{A4E9B638-9193-4315-A599-122356AB04D9}" destId="{3D82AB19-164D-45B8-8EE3-A810134DD2FB}" srcOrd="68" destOrd="0" presId="urn:microsoft.com/office/officeart/2005/8/layout/default"/>
    <dgm:cxn modelId="{1FE2FB4B-AFC4-4336-ACE4-C46F7960D50F}" type="presParOf" srcId="{A4E9B638-9193-4315-A599-122356AB04D9}" destId="{D8697AC2-C3EE-48FB-B492-E79DD59D8679}" srcOrd="69" destOrd="0" presId="urn:microsoft.com/office/officeart/2005/8/layout/default"/>
    <dgm:cxn modelId="{92D69EB0-475E-4EAC-B6C0-6A5B33734D62}" type="presParOf" srcId="{A4E9B638-9193-4315-A599-122356AB04D9}" destId="{A2626D42-2FE1-456E-AB12-0D43DEAFE7FD}" srcOrd="70" destOrd="0" presId="urn:microsoft.com/office/officeart/2005/8/layout/default"/>
    <dgm:cxn modelId="{21DB74C1-92A4-430F-8DA6-CA17036703D3}" type="presParOf" srcId="{A4E9B638-9193-4315-A599-122356AB04D9}" destId="{C10855E1-FF4D-4DFE-A137-347787EAC3F5}" srcOrd="71" destOrd="0" presId="urn:microsoft.com/office/officeart/2005/8/layout/default"/>
    <dgm:cxn modelId="{6C851FFD-C3E1-4739-9269-4270C85652CA}" type="presParOf" srcId="{A4E9B638-9193-4315-A599-122356AB04D9}" destId="{CFEF60EA-9362-443A-8FB0-B923DCF95379}" srcOrd="72" destOrd="0" presId="urn:microsoft.com/office/officeart/2005/8/layout/default"/>
    <dgm:cxn modelId="{B423CF19-E69A-4649-BE8B-F3168C6CF458}" type="presParOf" srcId="{A4E9B638-9193-4315-A599-122356AB04D9}" destId="{2B92DA55-63EE-48E8-A46C-BCA0E3F42D26}" srcOrd="73" destOrd="0" presId="urn:microsoft.com/office/officeart/2005/8/layout/default"/>
    <dgm:cxn modelId="{77FD6749-E40A-44C2-BC44-C5F7499B17B6}" type="presParOf" srcId="{A4E9B638-9193-4315-A599-122356AB04D9}" destId="{6BA9131F-DF2D-4385-B6D8-8438C22EE201}" srcOrd="74" destOrd="0" presId="urn:microsoft.com/office/officeart/2005/8/layout/default"/>
    <dgm:cxn modelId="{97FBFDE3-80E4-4CD1-AEE5-D7C4EB211019}" type="presParOf" srcId="{A4E9B638-9193-4315-A599-122356AB04D9}" destId="{D382EF35-4201-48F0-A7C4-5B6F0718C686}" srcOrd="75" destOrd="0" presId="urn:microsoft.com/office/officeart/2005/8/layout/default"/>
    <dgm:cxn modelId="{4FEE5CC5-8026-4D1A-BFCA-04338D374697}" type="presParOf" srcId="{A4E9B638-9193-4315-A599-122356AB04D9}" destId="{E39FA08C-8F04-4847-803E-A985A76077B2}" srcOrd="76" destOrd="0" presId="urn:microsoft.com/office/officeart/2005/8/layout/default"/>
    <dgm:cxn modelId="{77181C9E-C47F-453F-BA22-67AB5AC0AFF1}" type="presParOf" srcId="{A4E9B638-9193-4315-A599-122356AB04D9}" destId="{4E4750BA-F1D1-4760-BEE0-2F86DB560C70}" srcOrd="77" destOrd="0" presId="urn:microsoft.com/office/officeart/2005/8/layout/default"/>
    <dgm:cxn modelId="{58B10BE5-1510-46D9-A6B6-B86ADA04641D}" type="presParOf" srcId="{A4E9B638-9193-4315-A599-122356AB04D9}" destId="{20498EEC-D12B-46DA-A88D-D7DB1D97C899}" srcOrd="78" destOrd="0" presId="urn:microsoft.com/office/officeart/2005/8/layout/default"/>
    <dgm:cxn modelId="{4DAAD791-ABC1-402E-AA26-E0C4FAAB38C7}" type="presParOf" srcId="{A4E9B638-9193-4315-A599-122356AB04D9}" destId="{2C5CE376-4B22-41E0-8DB0-93A3CF1227A7}" srcOrd="79" destOrd="0" presId="urn:microsoft.com/office/officeart/2005/8/layout/default"/>
    <dgm:cxn modelId="{091A29DE-0012-408C-AEA1-A65EB0ECFA22}" type="presParOf" srcId="{A4E9B638-9193-4315-A599-122356AB04D9}" destId="{76E48D85-3967-40C6-96F6-AEF195D581BB}" srcOrd="80" destOrd="0" presId="urn:microsoft.com/office/officeart/2005/8/layout/default"/>
    <dgm:cxn modelId="{0049A007-D162-4C4E-8292-6BDB6C4A5BA7}" type="presParOf" srcId="{A4E9B638-9193-4315-A599-122356AB04D9}" destId="{B000B67E-4722-4E84-B8C2-4F62F16B6BE0}" srcOrd="81" destOrd="0" presId="urn:microsoft.com/office/officeart/2005/8/layout/default"/>
    <dgm:cxn modelId="{5619BE8D-296A-4266-BBE3-3101015EA2B9}" type="presParOf" srcId="{A4E9B638-9193-4315-A599-122356AB04D9}" destId="{2FE08B55-1C3E-48E1-949D-B7C4F33AA933}" srcOrd="82" destOrd="0" presId="urn:microsoft.com/office/officeart/2005/8/layout/default"/>
    <dgm:cxn modelId="{95160409-47BC-466C-9D8E-ACE49A7731CC}" type="presParOf" srcId="{A4E9B638-9193-4315-A599-122356AB04D9}" destId="{4CB50306-1716-477E-A513-B532CA4846CB}" srcOrd="83" destOrd="0" presId="urn:microsoft.com/office/officeart/2005/8/layout/default"/>
    <dgm:cxn modelId="{2394EF14-8918-4636-A9F9-0A7F945D80CF}" type="presParOf" srcId="{A4E9B638-9193-4315-A599-122356AB04D9}" destId="{D1969169-F9B2-49CE-A679-8F16EA8DBE2A}" srcOrd="84" destOrd="0" presId="urn:microsoft.com/office/officeart/2005/8/layout/default"/>
    <dgm:cxn modelId="{6EA7A786-0341-4EE3-8F1F-A1A2210B1789}" type="presParOf" srcId="{A4E9B638-9193-4315-A599-122356AB04D9}" destId="{0A7CBE7A-D430-4E21-88D9-96F9515759D2}" srcOrd="85" destOrd="0" presId="urn:microsoft.com/office/officeart/2005/8/layout/default"/>
    <dgm:cxn modelId="{3AF99142-66BA-4363-AFCB-228E241D822E}" type="presParOf" srcId="{A4E9B638-9193-4315-A599-122356AB04D9}" destId="{B8FB8041-9B5C-4583-B7F2-072C8E2578EF}" srcOrd="86" destOrd="0" presId="urn:microsoft.com/office/officeart/2005/8/layout/default"/>
    <dgm:cxn modelId="{8E96D75A-92B9-476C-9F8C-1F0643446097}" type="presParOf" srcId="{A4E9B638-9193-4315-A599-122356AB04D9}" destId="{A6D78DB6-0990-4696-9B3B-381E4508B4EF}" srcOrd="87" destOrd="0" presId="urn:microsoft.com/office/officeart/2005/8/layout/default"/>
    <dgm:cxn modelId="{8E8FA073-8BED-4622-9F92-6E1CF03FCE03}" type="presParOf" srcId="{A4E9B638-9193-4315-A599-122356AB04D9}" destId="{D70F901B-9B00-408F-B15A-8963D88D77EC}" srcOrd="88" destOrd="0" presId="urn:microsoft.com/office/officeart/2005/8/layout/default"/>
    <dgm:cxn modelId="{B7FF5016-D164-4B64-82FD-9C35AE56A784}" type="presParOf" srcId="{A4E9B638-9193-4315-A599-122356AB04D9}" destId="{CA50BB0F-40A7-499B-907A-E2277D9BD093}" srcOrd="89" destOrd="0" presId="urn:microsoft.com/office/officeart/2005/8/layout/default"/>
    <dgm:cxn modelId="{D4527D58-BB9C-4607-B68A-B6ACE6D00C91}" type="presParOf" srcId="{A4E9B638-9193-4315-A599-122356AB04D9}" destId="{738E53BC-B4B2-4740-9C57-0B897AB4D3FA}" srcOrd="90" destOrd="0" presId="urn:microsoft.com/office/officeart/2005/8/layout/default"/>
    <dgm:cxn modelId="{C6504669-7691-4B86-A0E3-FDFA59406BDD}" type="presParOf" srcId="{A4E9B638-9193-4315-A599-122356AB04D9}" destId="{1756D137-3051-4D5A-8EE9-9C5E974A9991}" srcOrd="91" destOrd="0" presId="urn:microsoft.com/office/officeart/2005/8/layout/default"/>
    <dgm:cxn modelId="{3B73454E-39D3-47C3-AFB4-865565E3BD4B}" type="presParOf" srcId="{A4E9B638-9193-4315-A599-122356AB04D9}" destId="{FB4AD733-A329-420C-8FB6-947234A3DF38}" srcOrd="92" destOrd="0" presId="urn:microsoft.com/office/officeart/2005/8/layout/default"/>
    <dgm:cxn modelId="{9E715662-8F2E-4409-B82F-BA375B290F9D}" type="presParOf" srcId="{A4E9B638-9193-4315-A599-122356AB04D9}" destId="{52A1ACEC-6AB3-4161-B4A0-1F17EE598649}" srcOrd="93" destOrd="0" presId="urn:microsoft.com/office/officeart/2005/8/layout/default"/>
    <dgm:cxn modelId="{8021F2B7-882B-4220-8BC4-14D3CFB215FF}" type="presParOf" srcId="{A4E9B638-9193-4315-A599-122356AB04D9}" destId="{52F17298-644C-4330-B56E-F7E56C04E2E3}" srcOrd="94" destOrd="0" presId="urn:microsoft.com/office/officeart/2005/8/layout/default"/>
    <dgm:cxn modelId="{06B79F64-8544-45B3-A265-39DD33F9441B}" type="presParOf" srcId="{A4E9B638-9193-4315-A599-122356AB04D9}" destId="{E824692C-1605-45CA-897A-D9F3DD834693}" srcOrd="95" destOrd="0" presId="urn:microsoft.com/office/officeart/2005/8/layout/default"/>
    <dgm:cxn modelId="{95E52EB6-3C6C-4F7B-9E86-C86842B67D28}" type="presParOf" srcId="{A4E9B638-9193-4315-A599-122356AB04D9}" destId="{CF0E64E4-84A6-47A4-8045-0D0A29961723}" srcOrd="96" destOrd="0" presId="urn:microsoft.com/office/officeart/2005/8/layout/default"/>
    <dgm:cxn modelId="{222537E4-F868-4882-B19B-B8C0F5B084E6}" type="presParOf" srcId="{A4E9B638-9193-4315-A599-122356AB04D9}" destId="{B6545CFA-0064-43FA-8785-F87BEFF0BED3}" srcOrd="97" destOrd="0" presId="urn:microsoft.com/office/officeart/2005/8/layout/default"/>
    <dgm:cxn modelId="{5092E553-398B-4866-AA20-88438505219A}" type="presParOf" srcId="{A4E9B638-9193-4315-A599-122356AB04D9}" destId="{4A09B1E8-F4F7-4953-B4BD-684614482B17}" srcOrd="98" destOrd="0" presId="urn:microsoft.com/office/officeart/2005/8/layout/default"/>
    <dgm:cxn modelId="{0FF09C9F-318E-45EB-B2FC-4A578418E301}" type="presParOf" srcId="{A4E9B638-9193-4315-A599-122356AB04D9}" destId="{E2E63BEE-F583-4543-AC5B-CAE33683ED87}" srcOrd="99" destOrd="0" presId="urn:microsoft.com/office/officeart/2005/8/layout/default"/>
    <dgm:cxn modelId="{512C1D57-C287-48BB-9006-286563DDAB48}" type="presParOf" srcId="{A4E9B638-9193-4315-A599-122356AB04D9}" destId="{527D6F5F-C6E1-4F03-A1E2-5AC0204646BF}" srcOrd="100" destOrd="0" presId="urn:microsoft.com/office/officeart/2005/8/layout/default"/>
    <dgm:cxn modelId="{E344AC9C-8C66-4318-B2F6-4C31EF12FC31}" type="presParOf" srcId="{A4E9B638-9193-4315-A599-122356AB04D9}" destId="{925A8F3E-4FF7-4593-91F3-889A6930F915}" srcOrd="101" destOrd="0" presId="urn:microsoft.com/office/officeart/2005/8/layout/default"/>
    <dgm:cxn modelId="{B32E11CA-F602-4062-8E51-1107DEF7B6FC}" type="presParOf" srcId="{A4E9B638-9193-4315-A599-122356AB04D9}" destId="{33E222AE-323D-48B6-B67D-70B375CD07BA}" srcOrd="102" destOrd="0" presId="urn:microsoft.com/office/officeart/2005/8/layout/default"/>
    <dgm:cxn modelId="{674897C2-2B1D-4A0A-AECC-CCDA4758E5AC}" type="presParOf" srcId="{A4E9B638-9193-4315-A599-122356AB04D9}" destId="{492F0EC6-ECC1-4D0D-B737-8B0BC67F991C}" srcOrd="103" destOrd="0" presId="urn:microsoft.com/office/officeart/2005/8/layout/default"/>
    <dgm:cxn modelId="{0C99A6F4-9D53-4A4C-A4DB-335F534F6445}" type="presParOf" srcId="{A4E9B638-9193-4315-A599-122356AB04D9}" destId="{768ED1B1-620E-4ED9-A85B-37AC2578EBAE}" srcOrd="104" destOrd="0" presId="urn:microsoft.com/office/officeart/2005/8/layout/default"/>
    <dgm:cxn modelId="{1D3AB75C-CD97-4E3F-A5D7-A7E7F2B4B05D}" type="presParOf" srcId="{A4E9B638-9193-4315-A599-122356AB04D9}" destId="{78A46C75-02D2-4E0E-BA07-A091BE48E3F3}" srcOrd="105" destOrd="0" presId="urn:microsoft.com/office/officeart/2005/8/layout/default"/>
    <dgm:cxn modelId="{D6CB7280-25C9-42E7-8A40-67705ACB525C}" type="presParOf" srcId="{A4E9B638-9193-4315-A599-122356AB04D9}" destId="{6CBD385A-459A-4F51-8A96-4CAAE9BA3166}" srcOrd="106" destOrd="0" presId="urn:microsoft.com/office/officeart/2005/8/layout/default"/>
    <dgm:cxn modelId="{00EE556E-6D1F-47D9-A28A-9DA90BA24092}" type="presParOf" srcId="{A4E9B638-9193-4315-A599-122356AB04D9}" destId="{776087E9-BF14-46F0-A398-16A1E6EFC52B}" srcOrd="107" destOrd="0" presId="urn:microsoft.com/office/officeart/2005/8/layout/default"/>
    <dgm:cxn modelId="{C22B6794-A26E-4CBC-93D3-F75146361B4C}" type="presParOf" srcId="{A4E9B638-9193-4315-A599-122356AB04D9}" destId="{403A81FB-5102-4E47-B294-8362DE9FDBA9}" srcOrd="108" destOrd="0" presId="urn:microsoft.com/office/officeart/2005/8/layout/default"/>
    <dgm:cxn modelId="{9F37E1EA-0DE6-4A80-A66E-5CAD0B59DF6C}" type="presParOf" srcId="{A4E9B638-9193-4315-A599-122356AB04D9}" destId="{E8173634-303E-431B-A843-607AE381B530}" srcOrd="109" destOrd="0" presId="urn:microsoft.com/office/officeart/2005/8/layout/default"/>
    <dgm:cxn modelId="{82EDA04F-4E7D-4E09-A670-DAF24E27A456}" type="presParOf" srcId="{A4E9B638-9193-4315-A599-122356AB04D9}" destId="{6D9F30BF-2AF8-4A4F-9405-7024E9D9DF88}" srcOrd="110" destOrd="0" presId="urn:microsoft.com/office/officeart/2005/8/layout/default"/>
    <dgm:cxn modelId="{7FCB9E5E-50BD-4A0F-8C05-AEFD3CEFE62B}" type="presParOf" srcId="{A4E9B638-9193-4315-A599-122356AB04D9}" destId="{3574665D-118B-4562-9536-3957E81EBB55}" srcOrd="111" destOrd="0" presId="urn:microsoft.com/office/officeart/2005/8/layout/default"/>
    <dgm:cxn modelId="{4D1FA883-2883-445A-A370-89C2C1FCA04D}" type="presParOf" srcId="{A4E9B638-9193-4315-A599-122356AB04D9}" destId="{578EF391-1438-42DA-8C7C-9964979863CB}" srcOrd="112" destOrd="0" presId="urn:microsoft.com/office/officeart/2005/8/layout/default"/>
    <dgm:cxn modelId="{B630ABEA-DB4C-4BB4-BD36-760BCA8CD595}" type="presParOf" srcId="{A4E9B638-9193-4315-A599-122356AB04D9}" destId="{8EA58A0A-B792-4337-956D-1432C007A975}" srcOrd="113" destOrd="0" presId="urn:microsoft.com/office/officeart/2005/8/layout/default"/>
    <dgm:cxn modelId="{9A1DB195-4573-482B-8705-9E6399E32655}" type="presParOf" srcId="{A4E9B638-9193-4315-A599-122356AB04D9}" destId="{D6E8D79A-FF29-4CE3-B9FB-2B1D97395E7F}" srcOrd="114" destOrd="0" presId="urn:microsoft.com/office/officeart/2005/8/layout/default"/>
    <dgm:cxn modelId="{E80556C5-FA9F-4D18-8583-DD67F6EE9343}" type="presParOf" srcId="{A4E9B638-9193-4315-A599-122356AB04D9}" destId="{074B0F8B-79A3-42B3-A088-30F50E37875B}" srcOrd="115" destOrd="0" presId="urn:microsoft.com/office/officeart/2005/8/layout/default"/>
    <dgm:cxn modelId="{28842EEE-E171-4403-A4DA-76FE7B60B0B4}" type="presParOf" srcId="{A4E9B638-9193-4315-A599-122356AB04D9}" destId="{E4A88F59-2DE7-4632-9B5D-1A06F43D2536}" srcOrd="116" destOrd="0" presId="urn:microsoft.com/office/officeart/2005/8/layout/default"/>
    <dgm:cxn modelId="{9BEABA2F-5479-44EA-8EF7-0582BD2F7EFA}" type="presParOf" srcId="{A4E9B638-9193-4315-A599-122356AB04D9}" destId="{38DC9DED-61D9-4F86-B788-ACE1A033C71C}" srcOrd="117" destOrd="0" presId="urn:microsoft.com/office/officeart/2005/8/layout/default"/>
    <dgm:cxn modelId="{06FBF6F3-0085-4F6D-AC3E-6F98024522F3}" type="presParOf" srcId="{A4E9B638-9193-4315-A599-122356AB04D9}" destId="{C6E26300-686D-4EDC-B105-02AE7D59ACD5}" srcOrd="118" destOrd="0" presId="urn:microsoft.com/office/officeart/2005/8/layout/default"/>
    <dgm:cxn modelId="{18A6CAC9-8972-48EE-8E5D-3E46DFE13FCF}" type="presParOf" srcId="{A4E9B638-9193-4315-A599-122356AB04D9}" destId="{EE588416-1695-4843-8A77-C599FDA47340}" srcOrd="119" destOrd="0" presId="urn:microsoft.com/office/officeart/2005/8/layout/default"/>
    <dgm:cxn modelId="{6CD1DAAC-369F-4A33-95FA-6B1ADFA7F9CB}" type="presParOf" srcId="{A4E9B638-9193-4315-A599-122356AB04D9}" destId="{A98EC4C9-0187-4586-A962-2600099AC0D7}" srcOrd="120" destOrd="0" presId="urn:microsoft.com/office/officeart/2005/8/layout/default"/>
    <dgm:cxn modelId="{F6A9F615-7C21-443B-AF58-1725DA064F4C}" type="presParOf" srcId="{A4E9B638-9193-4315-A599-122356AB04D9}" destId="{E6FF2C29-BB8B-49A4-A8A3-DB2A9D13F27E}" srcOrd="121" destOrd="0" presId="urn:microsoft.com/office/officeart/2005/8/layout/default"/>
    <dgm:cxn modelId="{E13B23AD-EE1F-4AD9-95B4-E62C745001EE}" type="presParOf" srcId="{A4E9B638-9193-4315-A599-122356AB04D9}" destId="{B5EE1AEB-C1BD-4DE8-A906-0A633C634EA1}" srcOrd="122" destOrd="0" presId="urn:microsoft.com/office/officeart/2005/8/layout/default"/>
    <dgm:cxn modelId="{A117FD0D-5D2C-475A-A7EE-23A846148364}" type="presParOf" srcId="{A4E9B638-9193-4315-A599-122356AB04D9}" destId="{C2023875-0596-49EC-BA57-5E205B0A100E}" srcOrd="123" destOrd="0" presId="urn:microsoft.com/office/officeart/2005/8/layout/default"/>
    <dgm:cxn modelId="{AB7698C8-8773-452F-A795-40CCCF54D878}" type="presParOf" srcId="{A4E9B638-9193-4315-A599-122356AB04D9}" destId="{643B08A8-6B9B-49AD-ACA0-F8C530C35783}" srcOrd="124" destOrd="0" presId="urn:microsoft.com/office/officeart/2005/8/layout/default"/>
    <dgm:cxn modelId="{438C0D83-5DCA-41F1-8592-0C25FF8B8589}" type="presParOf" srcId="{A4E9B638-9193-4315-A599-122356AB04D9}" destId="{543A835C-389F-4942-B656-0A2D2E5566B0}" srcOrd="125" destOrd="0" presId="urn:microsoft.com/office/officeart/2005/8/layout/default"/>
    <dgm:cxn modelId="{ECCC8AC9-CD1A-4FE6-920A-0E847FC26F87}" type="presParOf" srcId="{A4E9B638-9193-4315-A599-122356AB04D9}" destId="{90CB0ED9-63EF-4F6F-828D-A3B09D30E63B}" srcOrd="126" destOrd="0" presId="urn:microsoft.com/office/officeart/2005/8/layout/default"/>
    <dgm:cxn modelId="{0BDDC766-AC17-46AC-9CCD-814001E74FD9}" type="presParOf" srcId="{A4E9B638-9193-4315-A599-122356AB04D9}" destId="{06FBBACB-CECC-4485-982C-A87E2C121B64}" srcOrd="127" destOrd="0" presId="urn:microsoft.com/office/officeart/2005/8/layout/default"/>
    <dgm:cxn modelId="{C4F4E96C-C658-40B5-AB18-D0AA5C78D2DE}" type="presParOf" srcId="{A4E9B638-9193-4315-A599-122356AB04D9}" destId="{3FE3ACB3-2D81-4BE7-BEE6-849D65285799}" srcOrd="128" destOrd="0" presId="urn:microsoft.com/office/officeart/2005/8/layout/default"/>
    <dgm:cxn modelId="{4599BEDB-5807-4059-9063-F790E7BAD37C}" type="presParOf" srcId="{A4E9B638-9193-4315-A599-122356AB04D9}" destId="{99DBF72D-D8C6-40D5-B63C-D4798C0498E1}" srcOrd="129" destOrd="0" presId="urn:microsoft.com/office/officeart/2005/8/layout/default"/>
    <dgm:cxn modelId="{7935D9E0-922A-4B76-AB75-7F0357FA28B6}" type="presParOf" srcId="{A4E9B638-9193-4315-A599-122356AB04D9}" destId="{E21BE902-8239-49DC-BB54-FE2FC920F8FB}" srcOrd="130" destOrd="0" presId="urn:microsoft.com/office/officeart/2005/8/layout/default"/>
    <dgm:cxn modelId="{66B633A1-FDAC-4F11-8773-3A00E14BF7DA}" type="presParOf" srcId="{A4E9B638-9193-4315-A599-122356AB04D9}" destId="{BB4E6F9F-01B8-4752-A07B-F04AA59537CC}" srcOrd="131" destOrd="0" presId="urn:microsoft.com/office/officeart/2005/8/layout/default"/>
    <dgm:cxn modelId="{CD7AC15A-0A96-43C7-B718-A9470D00C4B2}" type="presParOf" srcId="{A4E9B638-9193-4315-A599-122356AB04D9}" destId="{D686C033-8C3D-4C2F-94C8-11EE097C088D}" srcOrd="132" destOrd="0" presId="urn:microsoft.com/office/officeart/2005/8/layout/default"/>
    <dgm:cxn modelId="{E2BC6752-DEEA-47CB-AAFB-E5418ADE742F}" type="presParOf" srcId="{A4E9B638-9193-4315-A599-122356AB04D9}" destId="{2AE6FD8C-DE47-4F59-96F3-F328713B3A0A}" srcOrd="133" destOrd="0" presId="urn:microsoft.com/office/officeart/2005/8/layout/default"/>
    <dgm:cxn modelId="{4D3BAC0E-2D7C-4328-B32A-1E6B7849E5A7}" type="presParOf" srcId="{A4E9B638-9193-4315-A599-122356AB04D9}" destId="{34939C68-520A-469B-A989-F515FF673DF0}" srcOrd="134" destOrd="0" presId="urn:microsoft.com/office/officeart/2005/8/layout/default"/>
    <dgm:cxn modelId="{61426DE9-C0B0-4E18-B40F-FC97E14FA07E}" type="presParOf" srcId="{A4E9B638-9193-4315-A599-122356AB04D9}" destId="{22ED291A-F8AA-4021-9CD0-321EA3E33642}" srcOrd="135" destOrd="0" presId="urn:microsoft.com/office/officeart/2005/8/layout/default"/>
    <dgm:cxn modelId="{D8064008-62AD-4DDD-B319-D4288B914E52}" type="presParOf" srcId="{A4E9B638-9193-4315-A599-122356AB04D9}" destId="{CB637A15-C5EC-48E4-B323-6F07C2B36CF9}" srcOrd="136" destOrd="0" presId="urn:microsoft.com/office/officeart/2005/8/layout/default"/>
    <dgm:cxn modelId="{D99D49B9-4A74-4C45-8AAD-63ED1AFE3D5F}" type="presParOf" srcId="{A4E9B638-9193-4315-A599-122356AB04D9}" destId="{07CA3755-3FC5-4032-8247-C1A136435E7E}" srcOrd="137" destOrd="0" presId="urn:microsoft.com/office/officeart/2005/8/layout/default"/>
    <dgm:cxn modelId="{A42F4E19-9485-4E46-8F51-C881DE0EA06A}" type="presParOf" srcId="{A4E9B638-9193-4315-A599-122356AB04D9}" destId="{09D01077-5EED-4403-9B80-C88AA82785D4}" srcOrd="13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F3CAE342-9CAC-4892-98B4-EF695D43CC7B}">
      <dgm:prSet phldrT="[Text]"/>
      <dgm:spPr>
        <a:noFill/>
      </dgm:spPr>
      <dgm:t>
        <a:bodyPr/>
        <a:lstStyle/>
        <a:p>
          <a:r>
            <a:rPr lang="en-US" dirty="0"/>
            <a:t>Anesthesia</a:t>
          </a:r>
        </a:p>
      </dgm:t>
    </dgm:pt>
    <dgm:pt modelId="{738B744A-4289-4641-8F9E-1AD519745116}" type="sibTrans" cxnId="{F59C8E93-58C8-4285-942B-AC3075DCB22A}">
      <dgm:prSet/>
      <dgm:spPr/>
      <dgm:t>
        <a:bodyPr/>
        <a:lstStyle/>
        <a:p>
          <a:endParaRPr lang="en-US"/>
        </a:p>
      </dgm:t>
    </dgm:pt>
    <dgm:pt modelId="{846B8B3F-6B92-4AC8-85F6-49F94AC75C7B}" type="parTrans" cxnId="{F59C8E93-58C8-4285-942B-AC3075DCB22A}">
      <dgm:prSet/>
      <dgm:spPr/>
      <dgm:t>
        <a:bodyPr/>
        <a:lstStyle/>
        <a:p>
          <a:endParaRPr lang="en-US"/>
        </a:p>
      </dgm:t>
    </dgm:pt>
    <dgm:pt modelId="{35D39FD4-0C06-4081-82FB-F6E9BA9AF83A}">
      <dgm:prSet phldrT="[Text]"/>
      <dgm:spPr>
        <a:noFill/>
      </dgm:spPr>
      <dgm:t>
        <a:bodyPr/>
        <a:lstStyle/>
        <a:p>
          <a:r>
            <a:rPr lang="en-US" dirty="0"/>
            <a:t>Allergies &amp; Intolerances</a:t>
          </a:r>
        </a:p>
      </dgm:t>
    </dgm:pt>
    <dgm:pt modelId="{6D59DB65-93E6-4C1A-8518-3B2502942632}" type="sibTrans" cxnId="{F49DAE14-F6D9-40FB-8C52-99DFA862DB65}">
      <dgm:prSet/>
      <dgm:spPr/>
      <dgm:t>
        <a:bodyPr/>
        <a:lstStyle/>
        <a:p>
          <a:endParaRPr lang="en-US"/>
        </a:p>
      </dgm:t>
    </dgm:pt>
    <dgm:pt modelId="{D40E5A18-C0D9-4CD7-9D6D-3475ECCF0F45}" type="parTrans" cxnId="{F49DAE14-F6D9-40FB-8C52-99DFA862DB65}">
      <dgm:prSet/>
      <dgm:spPr/>
      <dgm:t>
        <a:bodyPr/>
        <a:lstStyle/>
        <a:p>
          <a:endParaRPr lang="en-US"/>
        </a:p>
      </dgm:t>
    </dgm:pt>
    <dgm:pt modelId="{9AD68664-CCE1-48EF-9FA3-1AD99F5D1F69}">
      <dgm:prSet phldrT="[Text]"/>
      <dgm:spPr>
        <a:noFill/>
      </dgm:spPr>
      <dgm:t>
        <a:bodyPr/>
        <a:lstStyle/>
        <a:p>
          <a:r>
            <a:rPr lang="en-US" dirty="0"/>
            <a:t>Advance directive</a:t>
          </a:r>
        </a:p>
      </dgm:t>
    </dgm:pt>
    <dgm:pt modelId="{53DAC7B0-84AC-4568-A774-245859AE5835}" type="sibTrans" cxnId="{8CC90BE4-A0CC-48C6-AA02-B3FA79E4826E}">
      <dgm:prSet/>
      <dgm:spPr/>
      <dgm:t>
        <a:bodyPr/>
        <a:lstStyle/>
        <a:p>
          <a:endParaRPr lang="en-US"/>
        </a:p>
      </dgm:t>
    </dgm:pt>
    <dgm:pt modelId="{445AD4C8-6D06-4D44-A9FB-A5B26C73DA48}" type="parTrans" cxnId="{8CC90BE4-A0CC-48C6-AA02-B3FA79E4826E}">
      <dgm:prSet/>
      <dgm:spPr/>
      <dgm:t>
        <a:bodyPr/>
        <a:lstStyle/>
        <a:p>
          <a:endParaRPr lang="en-US"/>
        </a:p>
      </dgm:t>
    </dgm:pt>
    <dgm:pt modelId="{AD80C871-9479-4BFE-9B9A-0E61DEE0D50C}">
      <dgm:prSet phldrT="[Text]"/>
      <dgm:spPr>
        <a:noFill/>
      </dgm:spPr>
      <dgm:t>
        <a:bodyPr/>
        <a:lstStyle/>
        <a:p>
          <a:r>
            <a:rPr lang="en-US" dirty="0"/>
            <a:t>Admission Meds</a:t>
          </a:r>
        </a:p>
      </dgm:t>
    </dgm:pt>
    <dgm:pt modelId="{AB9F0FD6-07B1-475D-B4E2-9878B459C8BB}" type="sibTrans" cxnId="{C5F54C8C-A52D-4A29-9849-BE3A66CAA9FF}">
      <dgm:prSet/>
      <dgm:spPr/>
      <dgm:t>
        <a:bodyPr/>
        <a:lstStyle/>
        <a:p>
          <a:endParaRPr lang="en-US"/>
        </a:p>
      </dgm:t>
    </dgm:pt>
    <dgm:pt modelId="{593F7D68-60C8-42D8-8FBE-D61B73E09B65}" type="parTrans" cxnId="{C5F54C8C-A52D-4A29-9849-BE3A66CAA9FF}">
      <dgm:prSet/>
      <dgm:spPr/>
      <dgm:t>
        <a:bodyPr/>
        <a:lstStyle/>
        <a:p>
          <a:endParaRPr lang="en-US"/>
        </a:p>
      </dgm:t>
    </dgm:pt>
    <dgm:pt modelId="{78A997BC-B0FD-4C2B-A687-6EC00ACE7D26}">
      <dgm:prSet phldrT="[Text]"/>
      <dgm:spPr>
        <a:noFill/>
      </dgm:spPr>
      <dgm:t>
        <a:bodyPr/>
        <a:lstStyle/>
        <a:p>
          <a:r>
            <a:rPr lang="en-US" dirty="0"/>
            <a:t>Admission Diagnosis</a:t>
          </a:r>
        </a:p>
      </dgm:t>
    </dgm:pt>
    <dgm:pt modelId="{33134F14-DC25-4CB1-A227-B230A8EA1243}" type="sibTrans" cxnId="{60BA0087-F1B3-4FA6-84BB-FA4D1279E374}">
      <dgm:prSet/>
      <dgm:spPr/>
      <dgm:t>
        <a:bodyPr/>
        <a:lstStyle/>
        <a:p>
          <a:endParaRPr lang="en-US"/>
        </a:p>
      </dgm:t>
    </dgm:pt>
    <dgm:pt modelId="{BB789232-E3B0-463E-9FB1-973C3105B2A0}" type="parTrans" cxnId="{60BA0087-F1B3-4FA6-84BB-FA4D1279E374}">
      <dgm:prSet/>
      <dgm:spPr/>
      <dgm:t>
        <a:bodyPr/>
        <a:lstStyle/>
        <a:p>
          <a:endParaRPr lang="en-US"/>
        </a:p>
      </dgm:t>
    </dgm:pt>
    <dgm:pt modelId="{C9DCADAC-16E3-4670-AE44-4203628257BA}">
      <dgm:prSet/>
      <dgm:spPr>
        <a:noFill/>
      </dgm:spPr>
      <dgm:t>
        <a:bodyPr/>
        <a:lstStyle/>
        <a:p>
          <a:r>
            <a:rPr lang="en-US" dirty="0"/>
            <a:t>Assessment &amp; Plan</a:t>
          </a:r>
        </a:p>
      </dgm:t>
    </dgm:pt>
    <dgm:pt modelId="{A3F9924D-2C37-4C90-AC1C-B72C36C59826}" type="parTrans" cxnId="{BCEF7758-9C4E-49B0-AD26-6EE294279FF5}">
      <dgm:prSet/>
      <dgm:spPr/>
      <dgm:t>
        <a:bodyPr/>
        <a:lstStyle/>
        <a:p>
          <a:endParaRPr lang="en-US"/>
        </a:p>
      </dgm:t>
    </dgm:pt>
    <dgm:pt modelId="{D58CF003-1E00-48BB-9658-55666B279B00}" type="sibTrans" cxnId="{BCEF7758-9C4E-49B0-AD26-6EE294279FF5}">
      <dgm:prSet/>
      <dgm:spPr/>
      <dgm:t>
        <a:bodyPr/>
        <a:lstStyle/>
        <a:p>
          <a:endParaRPr lang="en-US"/>
        </a:p>
      </dgm:t>
    </dgm:pt>
    <dgm:pt modelId="{67195ECB-7FD0-4104-96C2-8781EB673704}">
      <dgm:prSet/>
      <dgm:spPr>
        <a:noFill/>
      </dgm:spPr>
      <dgm:t>
        <a:bodyPr/>
        <a:lstStyle/>
        <a:p>
          <a:r>
            <a:rPr lang="en-US" b="1" dirty="0"/>
            <a:t>Assessment</a:t>
          </a:r>
        </a:p>
      </dgm:t>
    </dgm:pt>
    <dgm:pt modelId="{D9FA1001-711F-4D1B-A351-9C377BE764E8}" type="parTrans" cxnId="{F2CF2099-F503-4C95-A4E1-57119ABAD0D4}">
      <dgm:prSet/>
      <dgm:spPr/>
      <dgm:t>
        <a:bodyPr/>
        <a:lstStyle/>
        <a:p>
          <a:endParaRPr lang="en-US"/>
        </a:p>
      </dgm:t>
    </dgm:pt>
    <dgm:pt modelId="{12A1CCA6-4F29-469E-A501-FF8FA8AC5E6B}" type="sibTrans" cxnId="{F2CF2099-F503-4C95-A4E1-57119ABAD0D4}">
      <dgm:prSet/>
      <dgm:spPr/>
      <dgm:t>
        <a:bodyPr/>
        <a:lstStyle/>
        <a:p>
          <a:endParaRPr lang="en-US"/>
        </a:p>
      </dgm:t>
    </dgm:pt>
    <dgm:pt modelId="{3C5CB645-0504-4740-B7BE-B4E676E24224}">
      <dgm:prSet/>
      <dgm:spPr>
        <a:noFill/>
      </dgm:spPr>
      <dgm:t>
        <a:bodyPr/>
        <a:lstStyle/>
        <a:p>
          <a:r>
            <a:rPr lang="en-US" dirty="0"/>
            <a:t>Chief Complaint Reason for Visit</a:t>
          </a:r>
        </a:p>
      </dgm:t>
    </dgm:pt>
    <dgm:pt modelId="{74CE469F-3980-4B51-AF2C-237C5338EC73}" type="parTrans" cxnId="{F5F9A657-83A6-4891-BCF9-BA3892C3D6C9}">
      <dgm:prSet/>
      <dgm:spPr/>
      <dgm:t>
        <a:bodyPr/>
        <a:lstStyle/>
        <a:p>
          <a:endParaRPr lang="en-US"/>
        </a:p>
      </dgm:t>
    </dgm:pt>
    <dgm:pt modelId="{8A74DDDC-AA5D-485F-BF55-D62E68BC0106}" type="sibTrans" cxnId="{F5F9A657-83A6-4891-BCF9-BA3892C3D6C9}">
      <dgm:prSet/>
      <dgm:spPr/>
      <dgm:t>
        <a:bodyPr/>
        <a:lstStyle/>
        <a:p>
          <a:endParaRPr lang="en-US"/>
        </a:p>
      </dgm:t>
    </dgm:pt>
    <dgm:pt modelId="{00F18BA4-AEDE-4583-B87F-1CFF0C1963BE}">
      <dgm:prSet/>
      <dgm:spPr>
        <a:noFill/>
      </dgm:spPr>
      <dgm:t>
        <a:bodyPr/>
        <a:lstStyle/>
        <a:p>
          <a:r>
            <a:rPr lang="en-US" dirty="0"/>
            <a:t>Chief Complaint</a:t>
          </a:r>
        </a:p>
      </dgm:t>
    </dgm:pt>
    <dgm:pt modelId="{741D84DD-A496-430C-B819-D97EF57117A9}" type="parTrans" cxnId="{7402C18B-9A42-43C3-BC94-BB30F9F2DE58}">
      <dgm:prSet/>
      <dgm:spPr/>
      <dgm:t>
        <a:bodyPr/>
        <a:lstStyle/>
        <a:p>
          <a:endParaRPr lang="en-US"/>
        </a:p>
      </dgm:t>
    </dgm:pt>
    <dgm:pt modelId="{220AC6AF-F2BC-4DFE-A355-B83DCB28A0A6}" type="sibTrans" cxnId="{7402C18B-9A42-43C3-BC94-BB30F9F2DE58}">
      <dgm:prSet/>
      <dgm:spPr/>
      <dgm:t>
        <a:bodyPr/>
        <a:lstStyle/>
        <a:p>
          <a:endParaRPr lang="en-US"/>
        </a:p>
      </dgm:t>
    </dgm:pt>
    <dgm:pt modelId="{5C5A79F6-3BA7-480F-B134-DB302E8CE802}">
      <dgm:prSet/>
      <dgm:spPr>
        <a:noFill/>
      </dgm:spPr>
      <dgm:t>
        <a:bodyPr/>
        <a:lstStyle/>
        <a:p>
          <a:r>
            <a:rPr lang="en-US" dirty="0"/>
            <a:t>Complications</a:t>
          </a:r>
        </a:p>
      </dgm:t>
    </dgm:pt>
    <dgm:pt modelId="{719B657D-E028-45D9-ADF5-2CE27F7440FB}" type="parTrans" cxnId="{B10E797D-CE7C-4430-A43D-EA5EC195C044}">
      <dgm:prSet/>
      <dgm:spPr/>
      <dgm:t>
        <a:bodyPr/>
        <a:lstStyle/>
        <a:p>
          <a:endParaRPr lang="en-US"/>
        </a:p>
      </dgm:t>
    </dgm:pt>
    <dgm:pt modelId="{088636FB-45FA-4F73-832A-99A08B0479A8}" type="sibTrans" cxnId="{B10E797D-CE7C-4430-A43D-EA5EC195C044}">
      <dgm:prSet/>
      <dgm:spPr/>
      <dgm:t>
        <a:bodyPr/>
        <a:lstStyle/>
        <a:p>
          <a:endParaRPr lang="en-US"/>
        </a:p>
      </dgm:t>
    </dgm:pt>
    <dgm:pt modelId="{082D0266-9B43-4958-BB0E-31602CFAB5B0}">
      <dgm:prSet/>
      <dgm:spPr>
        <a:noFill/>
      </dgm:spPr>
      <dgm:t>
        <a:bodyPr/>
        <a:lstStyle/>
        <a:p>
          <a:r>
            <a:rPr lang="en-US" dirty="0"/>
            <a:t>Course of Care</a:t>
          </a:r>
        </a:p>
      </dgm:t>
    </dgm:pt>
    <dgm:pt modelId="{250722A4-61F1-4C3E-8EBC-EF616F54FF0D}" type="parTrans" cxnId="{38270502-BE43-4CB3-B8D1-8F0EE9DE6649}">
      <dgm:prSet/>
      <dgm:spPr/>
      <dgm:t>
        <a:bodyPr/>
        <a:lstStyle/>
        <a:p>
          <a:endParaRPr lang="en-US"/>
        </a:p>
      </dgm:t>
    </dgm:pt>
    <dgm:pt modelId="{F0ADE4E8-B8C2-46BC-A158-F8B665C44C9A}" type="sibTrans" cxnId="{38270502-BE43-4CB3-B8D1-8F0EE9DE6649}">
      <dgm:prSet/>
      <dgm:spPr/>
      <dgm:t>
        <a:bodyPr/>
        <a:lstStyle/>
        <a:p>
          <a:endParaRPr lang="en-US"/>
        </a:p>
      </dgm:t>
    </dgm:pt>
    <dgm:pt modelId="{8C4223E5-9326-4839-96FC-62501E1AAC73}">
      <dgm:prSet/>
      <dgm:spPr>
        <a:noFill/>
      </dgm:spPr>
      <dgm:t>
        <a:bodyPr/>
        <a:lstStyle/>
        <a:p>
          <a:r>
            <a:rPr lang="en-US" dirty="0"/>
            <a:t>DICOM Object Catalog</a:t>
          </a:r>
        </a:p>
      </dgm:t>
    </dgm:pt>
    <dgm:pt modelId="{EDF196A4-5173-407B-84E4-D867C0E97497}" type="parTrans" cxnId="{703363BD-F579-4A26-A9BF-45BC05756E82}">
      <dgm:prSet/>
      <dgm:spPr/>
      <dgm:t>
        <a:bodyPr/>
        <a:lstStyle/>
        <a:p>
          <a:endParaRPr lang="en-US"/>
        </a:p>
      </dgm:t>
    </dgm:pt>
    <dgm:pt modelId="{F04CEC04-1771-4213-BBF5-8C3B58A292B8}" type="sibTrans" cxnId="{703363BD-F579-4A26-A9BF-45BC05756E82}">
      <dgm:prSet/>
      <dgm:spPr/>
      <dgm:t>
        <a:bodyPr/>
        <a:lstStyle/>
        <a:p>
          <a:endParaRPr lang="en-US"/>
        </a:p>
      </dgm:t>
    </dgm:pt>
    <dgm:pt modelId="{3905686D-095B-4668-9159-8C02FF5FCA48}">
      <dgm:prSet/>
      <dgm:spPr>
        <a:noFill/>
      </dgm:spPr>
      <dgm:t>
        <a:bodyPr/>
        <a:lstStyle/>
        <a:p>
          <a:r>
            <a:rPr lang="en-US" dirty="0"/>
            <a:t>Discharge Diagnosis</a:t>
          </a:r>
        </a:p>
      </dgm:t>
    </dgm:pt>
    <dgm:pt modelId="{0916FA8C-8C3D-4111-8825-8854AAA07101}" type="parTrans" cxnId="{A249F0CF-40ED-402B-8C93-23BAA45790B7}">
      <dgm:prSet/>
      <dgm:spPr/>
      <dgm:t>
        <a:bodyPr/>
        <a:lstStyle/>
        <a:p>
          <a:endParaRPr lang="en-US"/>
        </a:p>
      </dgm:t>
    </dgm:pt>
    <dgm:pt modelId="{5E5BE654-FC96-431E-80B6-06B708C98438}" type="sibTrans" cxnId="{A249F0CF-40ED-402B-8C93-23BAA45790B7}">
      <dgm:prSet/>
      <dgm:spPr/>
      <dgm:t>
        <a:bodyPr/>
        <a:lstStyle/>
        <a:p>
          <a:endParaRPr lang="en-US"/>
        </a:p>
      </dgm:t>
    </dgm:pt>
    <dgm:pt modelId="{6B504477-A0A4-4E10-8773-C4830FEDC86E}">
      <dgm:prSet/>
      <dgm:spPr>
        <a:solidFill>
          <a:srgbClr val="D8EFF8"/>
        </a:solidFill>
      </dgm:spPr>
      <dgm:t>
        <a:bodyPr/>
        <a:lstStyle/>
        <a:p>
          <a:r>
            <a:rPr lang="en-US" dirty="0"/>
            <a:t>Discharge Diet</a:t>
          </a:r>
        </a:p>
      </dgm:t>
    </dgm:pt>
    <dgm:pt modelId="{547B4ED4-C029-4A01-8DDE-33D59C27C418}" type="parTrans" cxnId="{5B046EA8-28A3-4CB2-B8E0-3C67ABEBE947}">
      <dgm:prSet/>
      <dgm:spPr/>
      <dgm:t>
        <a:bodyPr/>
        <a:lstStyle/>
        <a:p>
          <a:endParaRPr lang="en-US"/>
        </a:p>
      </dgm:t>
    </dgm:pt>
    <dgm:pt modelId="{11772780-24C2-408D-B10A-122975AA211A}" type="sibTrans" cxnId="{5B046EA8-28A3-4CB2-B8E0-3C67ABEBE947}">
      <dgm:prSet/>
      <dgm:spPr/>
      <dgm:t>
        <a:bodyPr/>
        <a:lstStyle/>
        <a:p>
          <a:endParaRPr lang="en-US"/>
        </a:p>
      </dgm:t>
    </dgm:pt>
    <dgm:pt modelId="{5133ABF2-A2C0-491D-9C6E-B65AB7ED4F8C}">
      <dgm:prSet/>
      <dgm:spPr>
        <a:solidFill>
          <a:srgbClr val="D8EFF8"/>
        </a:solidFill>
      </dgm:spPr>
      <dgm:t>
        <a:bodyPr/>
        <a:lstStyle/>
        <a:p>
          <a:r>
            <a:rPr lang="en-US" dirty="0"/>
            <a:t>Discharge Medications</a:t>
          </a:r>
        </a:p>
      </dgm:t>
    </dgm:pt>
    <dgm:pt modelId="{4AB6827F-925A-46E2-9A5D-0D07D99C0DEE}" type="parTrans" cxnId="{310DB46E-04B2-4C11-B683-B0BBF647B6D4}">
      <dgm:prSet/>
      <dgm:spPr/>
      <dgm:t>
        <a:bodyPr/>
        <a:lstStyle/>
        <a:p>
          <a:endParaRPr lang="en-US"/>
        </a:p>
      </dgm:t>
    </dgm:pt>
    <dgm:pt modelId="{2BEEA19F-B162-4611-9531-9064399B86D9}" type="sibTrans" cxnId="{310DB46E-04B2-4C11-B683-B0BBF647B6D4}">
      <dgm:prSet/>
      <dgm:spPr/>
      <dgm:t>
        <a:bodyPr/>
        <a:lstStyle/>
        <a:p>
          <a:endParaRPr lang="en-US"/>
        </a:p>
      </dgm:t>
    </dgm:pt>
    <dgm:pt modelId="{9A283E5E-81FB-4A49-AC4E-B210CC2AFD2A}">
      <dgm:prSet/>
      <dgm:spPr>
        <a:noFill/>
      </dgm:spPr>
      <dgm:t>
        <a:bodyPr/>
        <a:lstStyle/>
        <a:p>
          <a:r>
            <a:rPr lang="en-US" dirty="0"/>
            <a:t>Encounters</a:t>
          </a:r>
        </a:p>
      </dgm:t>
    </dgm:pt>
    <dgm:pt modelId="{F864FE8D-37B9-4E43-8236-D4416FEC9A2B}" type="parTrans" cxnId="{7ABF24E1-8A33-451B-8811-858C13390C17}">
      <dgm:prSet/>
      <dgm:spPr/>
      <dgm:t>
        <a:bodyPr/>
        <a:lstStyle/>
        <a:p>
          <a:endParaRPr lang="en-US"/>
        </a:p>
      </dgm:t>
    </dgm:pt>
    <dgm:pt modelId="{BAB582FB-81F7-4625-8400-873B92CFD3D7}" type="sibTrans" cxnId="{7ABF24E1-8A33-451B-8811-858C13390C17}">
      <dgm:prSet/>
      <dgm:spPr/>
      <dgm:t>
        <a:bodyPr/>
        <a:lstStyle/>
        <a:p>
          <a:endParaRPr lang="en-US"/>
        </a:p>
      </dgm:t>
    </dgm:pt>
    <dgm:pt modelId="{CDBC6D1A-BD3E-439F-9EE2-32011CF8E004}">
      <dgm:prSet/>
      <dgm:spPr>
        <a:noFill/>
      </dgm:spPr>
      <dgm:t>
        <a:bodyPr/>
        <a:lstStyle/>
        <a:p>
          <a:r>
            <a:rPr lang="en-US" dirty="0"/>
            <a:t>Family History</a:t>
          </a:r>
        </a:p>
      </dgm:t>
    </dgm:pt>
    <dgm:pt modelId="{86BC9476-0C88-45FC-B212-7D4B09B9C7AC}" type="parTrans" cxnId="{39CB20CD-29DD-4A96-93B4-612DF8ACD989}">
      <dgm:prSet/>
      <dgm:spPr/>
      <dgm:t>
        <a:bodyPr/>
        <a:lstStyle/>
        <a:p>
          <a:endParaRPr lang="en-US"/>
        </a:p>
      </dgm:t>
    </dgm:pt>
    <dgm:pt modelId="{566728B4-67ED-40F5-8F49-31E359B7AFD5}" type="sibTrans" cxnId="{39CB20CD-29DD-4A96-93B4-612DF8ACD989}">
      <dgm:prSet/>
      <dgm:spPr/>
      <dgm:t>
        <a:bodyPr/>
        <a:lstStyle/>
        <a:p>
          <a:endParaRPr lang="en-US"/>
        </a:p>
      </dgm:t>
    </dgm:pt>
    <dgm:pt modelId="{C5771B4A-D290-4DC2-9C26-B59766806E17}">
      <dgm:prSet/>
      <dgm:spPr>
        <a:noFill/>
      </dgm:spPr>
      <dgm:t>
        <a:bodyPr/>
        <a:lstStyle/>
        <a:p>
          <a:r>
            <a:rPr lang="en-US" dirty="0"/>
            <a:t>Fetus Subject Context</a:t>
          </a:r>
        </a:p>
      </dgm:t>
    </dgm:pt>
    <dgm:pt modelId="{C9FDC768-F192-49CF-B2ED-83E6D9D02F54}" type="parTrans" cxnId="{A0756DF3-6AF9-4116-A69F-0DA5A9835AED}">
      <dgm:prSet/>
      <dgm:spPr/>
      <dgm:t>
        <a:bodyPr/>
        <a:lstStyle/>
        <a:p>
          <a:endParaRPr lang="en-US"/>
        </a:p>
      </dgm:t>
    </dgm:pt>
    <dgm:pt modelId="{E774C2BE-CA5F-4BE2-9900-2AEAAF8855B3}" type="sibTrans" cxnId="{A0756DF3-6AF9-4116-A69F-0DA5A9835AED}">
      <dgm:prSet/>
      <dgm:spPr/>
      <dgm:t>
        <a:bodyPr/>
        <a:lstStyle/>
        <a:p>
          <a:endParaRPr lang="en-US"/>
        </a:p>
      </dgm:t>
    </dgm:pt>
    <dgm:pt modelId="{0CA4F111-AFF4-4B94-B672-3902EC78934E}">
      <dgm:prSet/>
      <dgm:spPr>
        <a:noFill/>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no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a:noFill/>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B02DF036-0642-4A44-A9E4-78AECA259025}">
      <dgm:prSet/>
      <dgm:spPr>
        <a:solidFill>
          <a:srgbClr val="D8EFF8"/>
        </a:solidFill>
      </dgm:spPr>
      <dgm:t>
        <a:bodyPr/>
        <a:lstStyle/>
        <a:p>
          <a:r>
            <a:rPr lang="en-US" dirty="0"/>
            <a:t>Goals</a:t>
          </a:r>
        </a:p>
      </dgm:t>
    </dgm:pt>
    <dgm:pt modelId="{C971F310-53AC-414C-8DA5-EEEFC78709F7}" type="parTrans" cxnId="{270A7297-D768-448C-946E-583F55D13C46}">
      <dgm:prSet/>
      <dgm:spPr/>
      <dgm:t>
        <a:bodyPr/>
        <a:lstStyle/>
        <a:p>
          <a:endParaRPr lang="en-US"/>
        </a:p>
      </dgm:t>
    </dgm:pt>
    <dgm:pt modelId="{D4540305-033C-4F13-90FD-F799DE8F9156}" type="sibTrans" cxnId="{270A7297-D768-448C-946E-583F55D13C46}">
      <dgm:prSet/>
      <dgm:spPr/>
      <dgm:t>
        <a:bodyPr/>
        <a:lstStyle/>
        <a:p>
          <a:endParaRPr lang="en-US"/>
        </a:p>
      </dgm:t>
    </dgm:pt>
    <dgm:pt modelId="{1BC9AACD-B2CB-4A24-BD79-9DD49B1EDC13}">
      <dgm:prSet/>
      <dgm:spPr>
        <a:noFill/>
      </dgm:spPr>
      <dgm:t>
        <a:bodyPr/>
        <a:lstStyle/>
        <a:p>
          <a:r>
            <a:rPr lang="en-US" dirty="0"/>
            <a:t>Health Concerns</a:t>
          </a:r>
        </a:p>
      </dgm:t>
    </dgm:pt>
    <dgm:pt modelId="{37038A3D-D90C-4B7C-A054-A0BB3E7E326A}" type="parTrans" cxnId="{E3B281C5-B372-4BFD-9FCF-B0937132744C}">
      <dgm:prSet/>
      <dgm:spPr/>
      <dgm:t>
        <a:bodyPr/>
        <a:lstStyle/>
        <a:p>
          <a:endParaRPr lang="en-US"/>
        </a:p>
      </dgm:t>
    </dgm:pt>
    <dgm:pt modelId="{45F5BFF4-A866-4D9E-988C-E831543DE539}" type="sibTrans" cxnId="{E3B281C5-B372-4BFD-9FCF-B0937132744C}">
      <dgm:prSet/>
      <dgm:spPr/>
      <dgm:t>
        <a:bodyPr/>
        <a:lstStyle/>
        <a:p>
          <a:endParaRPr lang="en-US"/>
        </a:p>
      </dgm:t>
    </dgm:pt>
    <dgm:pt modelId="{E613F751-AA7B-4426-A4EF-DCE649030A27}">
      <dgm:prSet/>
      <dgm:spPr>
        <a:noFill/>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33CCDF1-A395-415C-A990-F40472C9332E}">
      <dgm:prSet/>
      <dgm:spPr>
        <a:noFill/>
      </dgm:spPr>
      <dgm:t>
        <a:bodyPr/>
        <a:lstStyle/>
        <a:p>
          <a:r>
            <a:rPr lang="en-US" dirty="0"/>
            <a:t>History Past Illness</a:t>
          </a:r>
        </a:p>
      </dgm:t>
    </dgm:pt>
    <dgm:pt modelId="{E1111FA7-B439-43B6-90DA-79F6173C4F44}" type="parTrans" cxnId="{DBB0BDFE-CE39-4809-A77F-F5BB559ECEC4}">
      <dgm:prSet/>
      <dgm:spPr/>
      <dgm:t>
        <a:bodyPr/>
        <a:lstStyle/>
        <a:p>
          <a:endParaRPr lang="en-US"/>
        </a:p>
      </dgm:t>
    </dgm:pt>
    <dgm:pt modelId="{5AE2D25C-4437-4618-A40F-696FA7DDA91E}" type="sibTrans" cxnId="{DBB0BDFE-CE39-4809-A77F-F5BB559ECEC4}">
      <dgm:prSet/>
      <dgm:spPr/>
      <dgm:t>
        <a:bodyPr/>
        <a:lstStyle/>
        <a:p>
          <a:endParaRPr lang="en-US"/>
        </a:p>
      </dgm:t>
    </dgm:pt>
    <dgm:pt modelId="{BE6CA0EE-FCE6-4E22-B757-E3EF1F2B36E9}">
      <dgm:prSet/>
      <dgm:spPr>
        <a:noFill/>
      </dgm:spPr>
      <dgm:t>
        <a:bodyPr/>
        <a:lstStyle/>
        <a:p>
          <a:r>
            <a:rPr lang="en-US" dirty="0"/>
            <a:t>Hospital Consultations</a:t>
          </a:r>
        </a:p>
      </dgm:t>
    </dgm:pt>
    <dgm:pt modelId="{CED69913-4FD8-4AC0-855E-5B395547A37A}" type="parTrans" cxnId="{CF7D3CEF-C828-43E1-86AC-FD23D0862949}">
      <dgm:prSet/>
      <dgm:spPr/>
      <dgm:t>
        <a:bodyPr/>
        <a:lstStyle/>
        <a:p>
          <a:endParaRPr lang="en-US"/>
        </a:p>
      </dgm:t>
    </dgm:pt>
    <dgm:pt modelId="{A87FC9C2-0E5F-47DE-83C0-2CE4C10DA972}" type="sibTrans" cxnId="{CF7D3CEF-C828-43E1-86AC-FD23D0862949}">
      <dgm:prSet/>
      <dgm:spPr/>
      <dgm:t>
        <a:bodyPr/>
        <a:lstStyle/>
        <a:p>
          <a:endParaRPr lang="en-US"/>
        </a:p>
      </dgm:t>
    </dgm:pt>
    <dgm:pt modelId="{95FF326C-2A1B-41AD-A13B-B89CABA93DE9}">
      <dgm:prSet/>
      <dgm:spPr>
        <a:noFill/>
      </dgm:spPr>
      <dgm:t>
        <a:bodyPr/>
        <a:lstStyle/>
        <a:p>
          <a:r>
            <a:rPr lang="en-US" dirty="0"/>
            <a:t>Hospital Course</a:t>
          </a:r>
        </a:p>
      </dgm:t>
    </dgm:pt>
    <dgm:pt modelId="{6161FA5E-6235-48F5-9607-A2B65BA67B4E}" type="parTrans" cxnId="{719AFD92-5D07-4767-8E5C-C9AB6A66EC4E}">
      <dgm:prSet/>
      <dgm:spPr/>
      <dgm:t>
        <a:bodyPr/>
        <a:lstStyle/>
        <a:p>
          <a:endParaRPr lang="en-US"/>
        </a:p>
      </dgm:t>
    </dgm:pt>
    <dgm:pt modelId="{F73221CA-3EBD-4A59-B400-90D608857E5E}" type="sibTrans" cxnId="{719AFD92-5D07-4767-8E5C-C9AB6A66EC4E}">
      <dgm:prSet/>
      <dgm:spPr/>
      <dgm:t>
        <a:bodyPr/>
        <a:lstStyle/>
        <a:p>
          <a:endParaRPr lang="en-US"/>
        </a:p>
      </dgm:t>
    </dgm:pt>
    <dgm:pt modelId="{81FAE441-B25A-49CD-A5D4-1CB47F3B1EE7}">
      <dgm:prSet/>
      <dgm:spPr>
        <a:solidFill>
          <a:srgbClr val="D8EFF8"/>
        </a:solidFill>
      </dgm:spPr>
      <dgm:t>
        <a:bodyPr/>
        <a:lstStyle/>
        <a:p>
          <a:r>
            <a:rPr lang="en-US" dirty="0"/>
            <a:t>Hospital Discharge Instructions</a:t>
          </a:r>
        </a:p>
      </dgm:t>
    </dgm:pt>
    <dgm:pt modelId="{3601B499-241C-44E6-9AE6-C54498907BAE}" type="parTrans" cxnId="{FEDDDAA3-0CF8-4E57-9073-130C8E515A95}">
      <dgm:prSet/>
      <dgm:spPr/>
      <dgm:t>
        <a:bodyPr/>
        <a:lstStyle/>
        <a:p>
          <a:endParaRPr lang="en-US"/>
        </a:p>
      </dgm:t>
    </dgm:pt>
    <dgm:pt modelId="{74400870-5CF7-474D-AA7F-586C02F7B0A5}" type="sibTrans" cxnId="{FEDDDAA3-0CF8-4E57-9073-130C8E515A95}">
      <dgm:prSet/>
      <dgm:spPr/>
      <dgm:t>
        <a:bodyPr/>
        <a:lstStyle/>
        <a:p>
          <a:endParaRPr lang="en-US"/>
        </a:p>
      </dgm:t>
    </dgm:pt>
    <dgm:pt modelId="{2F3CDDC7-552B-4DE8-9872-516B28FABA06}">
      <dgm:prSet/>
      <dgm:spPr>
        <a:noFill/>
      </dgm:spPr>
      <dgm:t>
        <a:bodyPr/>
        <a:lstStyle/>
        <a:p>
          <a:r>
            <a:rPr lang="en-US" dirty="0"/>
            <a:t>Hospital Discharge Physical</a:t>
          </a:r>
        </a:p>
      </dgm:t>
    </dgm:pt>
    <dgm:pt modelId="{742E916A-EBEA-4AD5-81B3-52D10E79DC2B}" type="parTrans" cxnId="{A94FCEC0-1ED6-4C31-AF9A-EBDE246A52A8}">
      <dgm:prSet/>
      <dgm:spPr/>
      <dgm:t>
        <a:bodyPr/>
        <a:lstStyle/>
        <a:p>
          <a:endParaRPr lang="en-US"/>
        </a:p>
      </dgm:t>
    </dgm:pt>
    <dgm:pt modelId="{A6851FA0-15F0-4DD7-A550-276CD6836949}" type="sibTrans" cxnId="{A94FCEC0-1ED6-4C31-AF9A-EBDE246A52A8}">
      <dgm:prSet/>
      <dgm:spPr/>
      <dgm:t>
        <a:bodyPr/>
        <a:lstStyle/>
        <a:p>
          <a:endParaRPr lang="en-US"/>
        </a:p>
      </dgm:t>
    </dgm:pt>
    <dgm:pt modelId="{17B2DFAF-B16D-4A10-9D0B-573E9EBAC874}">
      <dgm:prSet/>
      <dgm:spPr>
        <a:noFill/>
      </dgm:spPr>
      <dgm:t>
        <a:bodyPr/>
        <a:lstStyle/>
        <a:p>
          <a:r>
            <a:rPr lang="en-US" dirty="0"/>
            <a:t>Hospital Discharge Studies Sum.</a:t>
          </a:r>
        </a:p>
      </dgm:t>
    </dgm:pt>
    <dgm:pt modelId="{B831A491-816A-4D17-B3B3-0DC5FF5522D4}" type="parTrans" cxnId="{8C4C6057-B379-42C3-9EB8-33210609388E}">
      <dgm:prSet/>
      <dgm:spPr/>
      <dgm:t>
        <a:bodyPr/>
        <a:lstStyle/>
        <a:p>
          <a:endParaRPr lang="en-US"/>
        </a:p>
      </dgm:t>
    </dgm:pt>
    <dgm:pt modelId="{2856EF0F-D221-4657-94D0-652606B4EC51}" type="sibTrans" cxnId="{8C4C6057-B379-42C3-9EB8-33210609388E}">
      <dgm:prSet/>
      <dgm:spPr/>
      <dgm:t>
        <a:bodyPr/>
        <a:lstStyle/>
        <a:p>
          <a:endParaRPr lang="en-US"/>
        </a:p>
      </dgm:t>
    </dgm:pt>
    <dgm:pt modelId="{B2AEB964-AE9D-40F8-BF72-B2A59F90994D}">
      <dgm:prSet/>
      <dgm:spPr>
        <a:noFill/>
      </dgm:spPr>
      <dgm:t>
        <a:bodyPr/>
        <a:lstStyle/>
        <a:p>
          <a:r>
            <a:rPr lang="en-US" dirty="0"/>
            <a:t>Immunizations</a:t>
          </a:r>
        </a:p>
      </dgm:t>
    </dgm:pt>
    <dgm:pt modelId="{9D008715-2DDC-4A0C-8D5B-FD40105006CA}" type="parTrans" cxnId="{9E7C1B5D-75FD-433D-89D5-DE1AC4F1F7CB}">
      <dgm:prSet/>
      <dgm:spPr/>
      <dgm:t>
        <a:bodyPr/>
        <a:lstStyle/>
        <a:p>
          <a:endParaRPr lang="en-US"/>
        </a:p>
      </dgm:t>
    </dgm:pt>
    <dgm:pt modelId="{5286B03A-B692-4A65-86CC-C8AA1487AFF4}" type="sibTrans" cxnId="{9E7C1B5D-75FD-433D-89D5-DE1AC4F1F7CB}">
      <dgm:prSet/>
      <dgm:spPr/>
      <dgm:t>
        <a:bodyPr/>
        <a:lstStyle/>
        <a:p>
          <a:endParaRPr lang="en-US"/>
        </a:p>
      </dgm:t>
    </dgm:pt>
    <dgm:pt modelId="{36CBB17A-1FFB-4F06-9F1E-C429453C1690}">
      <dgm:prSet/>
      <dgm:spPr>
        <a:noFill/>
      </dgm:spPr>
      <dgm:t>
        <a:bodyPr/>
        <a:lstStyle/>
        <a:p>
          <a:r>
            <a:rPr lang="en-US" dirty="0"/>
            <a:t>Implants</a:t>
          </a:r>
        </a:p>
      </dgm:t>
    </dgm:pt>
    <dgm:pt modelId="{79E27BF8-3391-4F60-A449-D8D664D97371}" type="parTrans" cxnId="{4C3BE415-0DB5-44CC-A464-C7912D009C36}">
      <dgm:prSet/>
      <dgm:spPr/>
      <dgm:t>
        <a:bodyPr/>
        <a:lstStyle/>
        <a:p>
          <a:endParaRPr lang="en-US"/>
        </a:p>
      </dgm:t>
    </dgm:pt>
    <dgm:pt modelId="{58EF6E03-C26D-44C6-8977-D249D9490B39}" type="sibTrans" cxnId="{4C3BE415-0DB5-44CC-A464-C7912D009C36}">
      <dgm:prSet/>
      <dgm:spPr/>
      <dgm:t>
        <a:bodyPr/>
        <a:lstStyle/>
        <a:p>
          <a:endParaRPr lang="en-US"/>
        </a:p>
      </dgm:t>
    </dgm:pt>
    <dgm:pt modelId="{FA4C2BC6-789C-435D-A537-890F36C6198D}">
      <dgm:prSet/>
      <dgm:spPr>
        <a:solidFill>
          <a:srgbClr val="D8EFF8"/>
        </a:solidFill>
      </dgm:spPr>
      <dgm:t>
        <a:bodyPr/>
        <a:lstStyle/>
        <a:p>
          <a:r>
            <a:rPr lang="en-US" dirty="0"/>
            <a:t>Instructions</a:t>
          </a:r>
        </a:p>
      </dgm:t>
    </dgm:pt>
    <dgm:pt modelId="{CCD9EE57-CDB0-4A6F-AF3C-4E0A3A360369}" type="parTrans" cxnId="{B912D970-DE87-406D-9F09-3EF6B354F9E6}">
      <dgm:prSet/>
      <dgm:spPr/>
      <dgm:t>
        <a:bodyPr/>
        <a:lstStyle/>
        <a:p>
          <a:endParaRPr lang="en-US"/>
        </a:p>
      </dgm:t>
    </dgm:pt>
    <dgm:pt modelId="{CB0E749E-3934-473A-A6D3-20D6D95D3202}" type="sibTrans" cxnId="{B912D970-DE87-406D-9F09-3EF6B354F9E6}">
      <dgm:prSet/>
      <dgm:spPr/>
      <dgm:t>
        <a:bodyPr/>
        <a:lstStyle/>
        <a:p>
          <a:endParaRPr lang="en-US"/>
        </a:p>
      </dgm:t>
    </dgm:pt>
    <dgm:pt modelId="{DA0BF6BA-7855-4B08-9FAB-6C1938241745}">
      <dgm:prSet/>
      <dgm:spPr>
        <a:noFill/>
      </dgm:spPr>
      <dgm:t>
        <a:bodyPr/>
        <a:lstStyle/>
        <a:p>
          <a:r>
            <a:rPr lang="en-US" dirty="0"/>
            <a:t>Interventions</a:t>
          </a:r>
        </a:p>
      </dgm:t>
    </dgm:pt>
    <dgm:pt modelId="{C11315A9-9662-4AA8-96ED-AD8A1D12998E}" type="parTrans" cxnId="{71289EBA-4500-4D43-B1AC-59B2BBF01DE3}">
      <dgm:prSet/>
      <dgm:spPr/>
      <dgm:t>
        <a:bodyPr/>
        <a:lstStyle/>
        <a:p>
          <a:endParaRPr lang="en-US"/>
        </a:p>
      </dgm:t>
    </dgm:pt>
    <dgm:pt modelId="{BA245B20-CC46-4B1F-9EC6-F6C447FB6BE1}" type="sibTrans" cxnId="{71289EBA-4500-4D43-B1AC-59B2BBF01DE3}">
      <dgm:prSet/>
      <dgm:spPr/>
      <dgm:t>
        <a:bodyPr/>
        <a:lstStyle/>
        <a:p>
          <a:endParaRPr lang="en-US"/>
        </a:p>
      </dgm:t>
    </dgm:pt>
    <dgm:pt modelId="{D739CDEA-EB21-4F0B-9E8B-93243F68954F}">
      <dgm:prSet/>
      <dgm:spPr>
        <a:noFill/>
      </dgm:spPr>
      <dgm:t>
        <a:bodyPr/>
        <a:lstStyle/>
        <a:p>
          <a:r>
            <a:rPr lang="en-US" dirty="0"/>
            <a:t>Medical (Gen) History</a:t>
          </a:r>
        </a:p>
      </dgm:t>
    </dgm:pt>
    <dgm:pt modelId="{D6C37E98-1733-4421-9FB5-B22A69C95E94}" type="parTrans" cxnId="{4941125D-AC2D-4955-8A93-DCE4CEF2284E}">
      <dgm:prSet/>
      <dgm:spPr/>
      <dgm:t>
        <a:bodyPr/>
        <a:lstStyle/>
        <a:p>
          <a:endParaRPr lang="en-US"/>
        </a:p>
      </dgm:t>
    </dgm:pt>
    <dgm:pt modelId="{363434DE-DDBE-4CB7-9DD8-504D4C4164D1}" type="sibTrans" cxnId="{4941125D-AC2D-4955-8A93-DCE4CEF2284E}">
      <dgm:prSet/>
      <dgm:spPr/>
      <dgm:t>
        <a:bodyPr/>
        <a:lstStyle/>
        <a:p>
          <a:endParaRPr lang="en-US"/>
        </a:p>
      </dgm:t>
    </dgm:pt>
    <dgm:pt modelId="{40E22AEC-A5FE-48AD-AD24-08AFAAAA16E3}">
      <dgm:prSet/>
      <dgm:spPr>
        <a:noFill/>
      </dgm:spPr>
      <dgm:t>
        <a:bodyPr/>
        <a:lstStyle/>
        <a:p>
          <a:r>
            <a:rPr lang="en-US" dirty="0"/>
            <a:t>Medical Equipment</a:t>
          </a:r>
        </a:p>
      </dgm:t>
    </dgm:pt>
    <dgm:pt modelId="{89E1A94C-C7BD-4733-88DB-6BC2CA41ABD9}" type="parTrans" cxnId="{9FCCC642-61FE-40FF-AC02-0FB47D450358}">
      <dgm:prSet/>
      <dgm:spPr/>
      <dgm:t>
        <a:bodyPr/>
        <a:lstStyle/>
        <a:p>
          <a:endParaRPr lang="en-US"/>
        </a:p>
      </dgm:t>
    </dgm:pt>
    <dgm:pt modelId="{F2C3BB74-8AC7-4B31-9835-FD932582653A}" type="sibTrans" cxnId="{9FCCC642-61FE-40FF-AC02-0FB47D450358}">
      <dgm:prSet/>
      <dgm:spPr/>
      <dgm:t>
        <a:bodyPr/>
        <a:lstStyle/>
        <a:p>
          <a:endParaRPr lang="en-US"/>
        </a:p>
      </dgm:t>
    </dgm:pt>
    <dgm:pt modelId="{76D99B7C-40E6-4183-885C-36D7E4093273}">
      <dgm:prSet/>
      <dgm:spPr>
        <a:noFill/>
      </dgm:spPr>
      <dgm:t>
        <a:bodyPr/>
        <a:lstStyle/>
        <a:p>
          <a:r>
            <a:rPr lang="en-US" dirty="0"/>
            <a:t>Medications Administered</a:t>
          </a:r>
        </a:p>
      </dgm:t>
    </dgm:pt>
    <dgm:pt modelId="{DCB82E55-022B-4F69-B86D-1E08BAF3FE7A}" type="parTrans" cxnId="{288F8470-D118-477D-B49C-3759C110E06A}">
      <dgm:prSet/>
      <dgm:spPr/>
      <dgm:t>
        <a:bodyPr/>
        <a:lstStyle/>
        <a:p>
          <a:endParaRPr lang="en-US"/>
        </a:p>
      </dgm:t>
    </dgm:pt>
    <dgm:pt modelId="{9C1E6412-957E-4037-8C22-A60E0D582CB1}" type="sibTrans" cxnId="{288F8470-D118-477D-B49C-3759C110E06A}">
      <dgm:prSet/>
      <dgm:spPr/>
      <dgm:t>
        <a:bodyPr/>
        <a:lstStyle/>
        <a:p>
          <a:endParaRPr lang="en-US"/>
        </a:p>
      </dgm:t>
    </dgm:pt>
    <dgm:pt modelId="{2C74EBAB-3ADE-490C-A6BA-3646554124A9}">
      <dgm:prSet/>
      <dgm:spPr>
        <a:noFill/>
      </dgm:spPr>
      <dgm:t>
        <a:bodyPr/>
        <a:lstStyle/>
        <a:p>
          <a:r>
            <a:rPr lang="en-US" dirty="0"/>
            <a:t>Medications</a:t>
          </a:r>
        </a:p>
      </dgm:t>
    </dgm:pt>
    <dgm:pt modelId="{B02DA6CA-EAC4-4EB6-8AE0-AD763FB01841}" type="parTrans" cxnId="{1F3DC8EA-2CBF-450D-B555-32F6032D36D9}">
      <dgm:prSet/>
      <dgm:spPr/>
      <dgm:t>
        <a:bodyPr/>
        <a:lstStyle/>
        <a:p>
          <a:endParaRPr lang="en-US"/>
        </a:p>
      </dgm:t>
    </dgm:pt>
    <dgm:pt modelId="{46A9436B-19D5-4E56-AB16-54B7351B7154}" type="sibTrans" cxnId="{1F3DC8EA-2CBF-450D-B555-32F6032D36D9}">
      <dgm:prSet/>
      <dgm:spPr/>
      <dgm:t>
        <a:bodyPr/>
        <a:lstStyle/>
        <a:p>
          <a:endParaRPr lang="en-US"/>
        </a:p>
      </dgm:t>
    </dgm:pt>
    <dgm:pt modelId="{3C6B21CA-3B4D-4C70-B1C1-3987538CE3B2}">
      <dgm:prSet/>
      <dgm:spPr>
        <a:noFill/>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no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BEBDF31F-DFE2-4245-BB5D-053B8B07D32A}">
      <dgm:prSet/>
      <dgm:spPr>
        <a:noFill/>
      </dgm:spPr>
      <dgm:t>
        <a:bodyPr/>
        <a:lstStyle/>
        <a:p>
          <a:r>
            <a:rPr lang="en-US" b="1" dirty="0"/>
            <a:t>Objective</a:t>
          </a:r>
        </a:p>
      </dgm:t>
    </dgm:pt>
    <dgm:pt modelId="{353CC8D3-9BDF-4E95-BC4F-26C497C7602A}" type="parTrans" cxnId="{EBB642B7-ADD9-4EB0-A61D-D7BF97C23569}">
      <dgm:prSet/>
      <dgm:spPr/>
      <dgm:t>
        <a:bodyPr/>
        <a:lstStyle/>
        <a:p>
          <a:endParaRPr lang="en-US"/>
        </a:p>
      </dgm:t>
    </dgm:pt>
    <dgm:pt modelId="{38F14F7C-D04E-41D3-89E9-D2E51024BD6E}" type="sibTrans" cxnId="{EBB642B7-ADD9-4EB0-A61D-D7BF97C23569}">
      <dgm:prSet/>
      <dgm:spPr/>
      <dgm:t>
        <a:bodyPr/>
        <a:lstStyle/>
        <a:p>
          <a:endParaRPr lang="en-US"/>
        </a:p>
      </dgm:t>
    </dgm:pt>
    <dgm:pt modelId="{020CEE43-317D-44E0-8453-73844EB5EA96}">
      <dgm:prSet/>
      <dgm:spPr>
        <a:noFill/>
      </dgm:spPr>
      <dgm:t>
        <a:bodyPr/>
        <a:lstStyle/>
        <a:p>
          <a:r>
            <a:rPr lang="en-US" dirty="0"/>
            <a:t>Observer Context</a:t>
          </a:r>
        </a:p>
      </dgm:t>
    </dgm:pt>
    <dgm:pt modelId="{BF48FFB3-3A42-4698-BDCA-4DC201CEE3D1}" type="parTrans" cxnId="{955155D4-E1DE-458C-8EB3-FA1958F59962}">
      <dgm:prSet/>
      <dgm:spPr/>
      <dgm:t>
        <a:bodyPr/>
        <a:lstStyle/>
        <a:p>
          <a:endParaRPr lang="en-US"/>
        </a:p>
      </dgm:t>
    </dgm:pt>
    <dgm:pt modelId="{48F3136E-15DE-42DC-8014-1FD4FFC691C6}" type="sibTrans" cxnId="{955155D4-E1DE-458C-8EB3-FA1958F59962}">
      <dgm:prSet/>
      <dgm:spPr/>
      <dgm:t>
        <a:bodyPr/>
        <a:lstStyle/>
        <a:p>
          <a:endParaRPr lang="en-US"/>
        </a:p>
      </dgm:t>
    </dgm:pt>
    <dgm:pt modelId="{B2C56C01-FC25-40F6-8779-BB8578F5C2A5}">
      <dgm:prSet/>
      <dgm:spPr>
        <a:noFill/>
      </dgm:spPr>
      <dgm:t>
        <a:bodyPr/>
        <a:lstStyle/>
        <a:p>
          <a:r>
            <a:rPr lang="en-US" dirty="0"/>
            <a:t>Operative Note Fluids</a:t>
          </a:r>
        </a:p>
      </dgm:t>
    </dgm:pt>
    <dgm:pt modelId="{79776B3F-8774-4C53-B343-19597AB44D43}" type="parTrans" cxnId="{7DEED5BA-719D-4944-8E5B-6BA2F9A8447D}">
      <dgm:prSet/>
      <dgm:spPr/>
      <dgm:t>
        <a:bodyPr/>
        <a:lstStyle/>
        <a:p>
          <a:endParaRPr lang="en-US"/>
        </a:p>
      </dgm:t>
    </dgm:pt>
    <dgm:pt modelId="{CB221172-62C3-4674-B61F-43255FEBFD8A}" type="sibTrans" cxnId="{7DEED5BA-719D-4944-8E5B-6BA2F9A8447D}">
      <dgm:prSet/>
      <dgm:spPr/>
      <dgm:t>
        <a:bodyPr/>
        <a:lstStyle/>
        <a:p>
          <a:endParaRPr lang="en-US"/>
        </a:p>
      </dgm:t>
    </dgm:pt>
    <dgm:pt modelId="{D1ABEE45-AD7A-4713-BB39-253542F7D75A}">
      <dgm:prSet/>
      <dgm:spPr>
        <a:noFill/>
      </dgm:spPr>
      <dgm:t>
        <a:bodyPr/>
        <a:lstStyle/>
        <a:p>
          <a:r>
            <a:rPr lang="en-US" dirty="0"/>
            <a:t>Op Note Surgical Procedure</a:t>
          </a:r>
        </a:p>
      </dgm:t>
    </dgm:pt>
    <dgm:pt modelId="{A551A923-1846-4FB4-BFFF-C55180B72F37}" type="parTrans" cxnId="{69ED7EE9-D3E1-402B-B2A7-F179B5418432}">
      <dgm:prSet/>
      <dgm:spPr/>
      <dgm:t>
        <a:bodyPr/>
        <a:lstStyle/>
        <a:p>
          <a:endParaRPr lang="en-US"/>
        </a:p>
      </dgm:t>
    </dgm:pt>
    <dgm:pt modelId="{13486EEA-EE54-465A-A91C-002B3E76AEF0}" type="sibTrans" cxnId="{69ED7EE9-D3E1-402B-B2A7-F179B5418432}">
      <dgm:prSet/>
      <dgm:spPr/>
      <dgm:t>
        <a:bodyPr/>
        <a:lstStyle/>
        <a:p>
          <a:endParaRPr lang="en-US"/>
        </a:p>
      </dgm:t>
    </dgm:pt>
    <dgm:pt modelId="{5DA8C615-38DB-40B5-9445-1D5AE0056707}">
      <dgm:prSet/>
      <dgm:spPr>
        <a:noFill/>
      </dgm:spPr>
      <dgm:t>
        <a:bodyPr/>
        <a:lstStyle/>
        <a:p>
          <a:r>
            <a:rPr lang="en-US" dirty="0"/>
            <a:t>Payers</a:t>
          </a:r>
        </a:p>
      </dgm:t>
    </dgm:pt>
    <dgm:pt modelId="{3F979939-A917-4BFB-B441-EBCBEFD1B628}" type="parTrans" cxnId="{D7D8F3E1-79E7-43E1-89F3-CEA6A1193DEB}">
      <dgm:prSet/>
      <dgm:spPr/>
      <dgm:t>
        <a:bodyPr/>
        <a:lstStyle/>
        <a:p>
          <a:endParaRPr lang="en-US"/>
        </a:p>
      </dgm:t>
    </dgm:pt>
    <dgm:pt modelId="{C4C9F52A-A5B1-4AFA-B264-8A6D432ED656}" type="sibTrans" cxnId="{D7D8F3E1-79E7-43E1-89F3-CEA6A1193DEB}">
      <dgm:prSet/>
      <dgm:spPr/>
      <dgm:t>
        <a:bodyPr/>
        <a:lstStyle/>
        <a:p>
          <a:endParaRPr lang="en-US"/>
        </a:p>
      </dgm:t>
    </dgm:pt>
    <dgm:pt modelId="{2CAC919D-2AC9-4858-A142-BBEC92861271}">
      <dgm:prSet/>
      <dgm:spPr>
        <a:noFill/>
      </dgm:spPr>
      <dgm:t>
        <a:bodyPr/>
        <a:lstStyle/>
        <a:p>
          <a:r>
            <a:rPr lang="en-US" dirty="0"/>
            <a:t>Physical Exam</a:t>
          </a:r>
        </a:p>
      </dgm:t>
    </dgm:pt>
    <dgm:pt modelId="{78E126BD-26AA-4676-97F2-1A2AB5BA8932}" type="parTrans" cxnId="{F09F15BA-25DC-4554-AE53-A8CDF27EB14D}">
      <dgm:prSet/>
      <dgm:spPr/>
      <dgm:t>
        <a:bodyPr/>
        <a:lstStyle/>
        <a:p>
          <a:endParaRPr lang="en-US"/>
        </a:p>
      </dgm:t>
    </dgm:pt>
    <dgm:pt modelId="{E616CA9A-DB9F-4B83-851F-F18CCAFD3F83}" type="sibTrans" cxnId="{F09F15BA-25DC-4554-AE53-A8CDF27EB14D}">
      <dgm:prSet/>
      <dgm:spPr/>
      <dgm:t>
        <a:bodyPr/>
        <a:lstStyle/>
        <a:p>
          <a:endParaRPr lang="en-US"/>
        </a:p>
      </dgm:t>
    </dgm:pt>
    <dgm:pt modelId="{C16F6E68-C32A-4431-B9C0-77E57B57A6E1}">
      <dgm:prSet custT="1"/>
      <dgm:spPr>
        <a:solidFill>
          <a:srgbClr val="D8EFF8"/>
        </a:solidFill>
      </dgm:spPr>
      <dgm:t>
        <a:bodyPr/>
        <a:lstStyle/>
        <a:p>
          <a:r>
            <a:rPr lang="en-US" sz="1000" b="1"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a:solidFill>
          <a:srgbClr val="D8EFF8"/>
        </a:solidFill>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85E62383-C2F6-4373-A996-0C959A69E1AE}">
      <dgm:prSet/>
      <dgm:spPr>
        <a:noFill/>
      </dgm:spPr>
      <dgm:t>
        <a:bodyPr/>
        <a:lstStyle/>
        <a:p>
          <a:r>
            <a:rPr lang="en-US" dirty="0"/>
            <a:t>Postoperative Diagnosis</a:t>
          </a:r>
        </a:p>
      </dgm:t>
    </dgm:pt>
    <dgm:pt modelId="{3ED596D9-6437-4373-A6C9-0C5657FA7549}" type="parTrans" cxnId="{98A323A0-CCD5-4B81-8DA9-0ABAA45BDF66}">
      <dgm:prSet/>
      <dgm:spPr/>
      <dgm:t>
        <a:bodyPr/>
        <a:lstStyle/>
        <a:p>
          <a:endParaRPr lang="en-US"/>
        </a:p>
      </dgm:t>
    </dgm:pt>
    <dgm:pt modelId="{FF6E180D-3146-4158-A5DF-FB0215843ADA}" type="sibTrans" cxnId="{98A323A0-CCD5-4B81-8DA9-0ABAA45BDF66}">
      <dgm:prSet/>
      <dgm:spPr/>
      <dgm:t>
        <a:bodyPr/>
        <a:lstStyle/>
        <a:p>
          <a:endParaRPr lang="en-US"/>
        </a:p>
      </dgm:t>
    </dgm:pt>
    <dgm:pt modelId="{FF5B3E7C-5D58-4A27-A575-00FE613251A5}">
      <dgm:prSet/>
      <dgm:spPr>
        <a:noFill/>
      </dgm:spPr>
      <dgm:t>
        <a:bodyPr/>
        <a:lstStyle/>
        <a:p>
          <a:r>
            <a:rPr lang="en-US" dirty="0" err="1"/>
            <a:t>Postprocedure</a:t>
          </a:r>
          <a:r>
            <a:rPr lang="en-US" dirty="0"/>
            <a:t> Diagnosis</a:t>
          </a:r>
        </a:p>
      </dgm:t>
    </dgm:pt>
    <dgm:pt modelId="{7D07C596-F77B-499F-8DF6-BEE476D104BF}" type="parTrans" cxnId="{4D145420-9416-4531-9BEC-037521851DC4}">
      <dgm:prSet/>
      <dgm:spPr/>
      <dgm:t>
        <a:bodyPr/>
        <a:lstStyle/>
        <a:p>
          <a:endParaRPr lang="en-US"/>
        </a:p>
      </dgm:t>
    </dgm:pt>
    <dgm:pt modelId="{1E5CA3B4-738B-4F7B-B7DE-A9A6E4B1A608}" type="sibTrans" cxnId="{4D145420-9416-4531-9BEC-037521851DC4}">
      <dgm:prSet/>
      <dgm:spPr/>
      <dgm:t>
        <a:bodyPr/>
        <a:lstStyle/>
        <a:p>
          <a:endParaRPr lang="en-US"/>
        </a:p>
      </dgm:t>
    </dgm:pt>
    <dgm:pt modelId="{975632D8-19A7-43B6-9342-0B3E10E31B1E}">
      <dgm:prSet/>
      <dgm:spPr>
        <a:noFill/>
      </dgm:spPr>
      <dgm:t>
        <a:bodyPr/>
        <a:lstStyle/>
        <a:p>
          <a:r>
            <a:rPr lang="en-US" dirty="0"/>
            <a:t>Preoperative Diagnosis</a:t>
          </a:r>
        </a:p>
      </dgm:t>
    </dgm:pt>
    <dgm:pt modelId="{1B22207E-37B2-4D07-AE46-8A3967EBFB00}" type="parTrans" cxnId="{8A1F8005-5B62-451D-AB75-F25074B4C0D1}">
      <dgm:prSet/>
      <dgm:spPr/>
      <dgm:t>
        <a:bodyPr/>
        <a:lstStyle/>
        <a:p>
          <a:endParaRPr lang="en-US"/>
        </a:p>
      </dgm:t>
    </dgm:pt>
    <dgm:pt modelId="{6BBD0A63-7035-42EB-B7E3-425D3837538E}" type="sibTrans" cxnId="{8A1F8005-5B62-451D-AB75-F25074B4C0D1}">
      <dgm:prSet/>
      <dgm:spPr/>
      <dgm:t>
        <a:bodyPr/>
        <a:lstStyle/>
        <a:p>
          <a:endParaRPr lang="en-US"/>
        </a:p>
      </dgm:t>
    </dgm:pt>
    <dgm:pt modelId="{46C1568A-F4B3-439A-8467-1924785A3CD9}">
      <dgm:prSet/>
      <dgm:spPr>
        <a:noFill/>
      </dgm:spPr>
      <dgm:t>
        <a:bodyPr/>
        <a:lstStyle/>
        <a:p>
          <a:r>
            <a:rPr lang="en-US" dirty="0"/>
            <a:t>Problem</a:t>
          </a:r>
        </a:p>
      </dgm:t>
    </dgm:pt>
    <dgm:pt modelId="{6FE08A87-5505-42B7-9E6B-1C282061EE56}" type="parTrans" cxnId="{92275088-4024-4134-90F8-3CA5C42D1DF6}">
      <dgm:prSet/>
      <dgm:spPr/>
      <dgm:t>
        <a:bodyPr/>
        <a:lstStyle/>
        <a:p>
          <a:endParaRPr lang="en-US"/>
        </a:p>
      </dgm:t>
    </dgm:pt>
    <dgm:pt modelId="{B967A3C7-E11D-436F-BA22-9AA30612CFCE}" type="sibTrans" cxnId="{92275088-4024-4134-90F8-3CA5C42D1DF6}">
      <dgm:prSet/>
      <dgm:spPr/>
      <dgm:t>
        <a:bodyPr/>
        <a:lstStyle/>
        <a:p>
          <a:endParaRPr lang="en-US"/>
        </a:p>
      </dgm:t>
    </dgm:pt>
    <dgm:pt modelId="{C62B21AC-58CB-415A-8C57-9455AE0B8C68}">
      <dgm:prSet/>
      <dgm:spPr>
        <a:noFill/>
      </dgm:spPr>
      <dgm:t>
        <a:bodyPr/>
        <a:lstStyle/>
        <a:p>
          <a:r>
            <a:rPr lang="en-US" dirty="0"/>
            <a:t>Procedure Description</a:t>
          </a:r>
        </a:p>
      </dgm:t>
    </dgm:pt>
    <dgm:pt modelId="{E6E45E55-67BB-4BCA-9B20-80575BB5D76E}" type="parTrans" cxnId="{26936083-4920-4950-ACF0-1DA933913426}">
      <dgm:prSet/>
      <dgm:spPr/>
      <dgm:t>
        <a:bodyPr/>
        <a:lstStyle/>
        <a:p>
          <a:endParaRPr lang="en-US"/>
        </a:p>
      </dgm:t>
    </dgm:pt>
    <dgm:pt modelId="{FB3D6F89-C6C8-4052-876E-C943034B2DAD}" type="sibTrans" cxnId="{26936083-4920-4950-ACF0-1DA933913426}">
      <dgm:prSet/>
      <dgm:spPr/>
      <dgm:t>
        <a:bodyPr/>
        <a:lstStyle/>
        <a:p>
          <a:endParaRPr lang="en-US"/>
        </a:p>
      </dgm:t>
    </dgm:pt>
    <dgm:pt modelId="{4803BD4C-7615-4E56-AD48-C8B64DBB3A16}">
      <dgm:prSet/>
      <dgm:spPr>
        <a:noFill/>
      </dgm:spPr>
      <dgm:t>
        <a:bodyPr/>
        <a:lstStyle/>
        <a:p>
          <a:r>
            <a:rPr lang="en-US" dirty="0"/>
            <a:t>Procedure Disposition</a:t>
          </a:r>
        </a:p>
      </dgm:t>
    </dgm:pt>
    <dgm:pt modelId="{77676868-1A37-4BBE-9518-2031B13D059C}" type="parTrans" cxnId="{5DA4676E-8412-4FD9-B50A-EB09E269550D}">
      <dgm:prSet/>
      <dgm:spPr/>
      <dgm:t>
        <a:bodyPr/>
        <a:lstStyle/>
        <a:p>
          <a:endParaRPr lang="en-US"/>
        </a:p>
      </dgm:t>
    </dgm:pt>
    <dgm:pt modelId="{D655EC7E-F5E8-42E3-A826-DE5FF8EDCB93}" type="sibTrans" cxnId="{5DA4676E-8412-4FD9-B50A-EB09E269550D}">
      <dgm:prSet/>
      <dgm:spPr/>
      <dgm:t>
        <a:bodyPr/>
        <a:lstStyle/>
        <a:p>
          <a:endParaRPr lang="en-US"/>
        </a:p>
      </dgm:t>
    </dgm:pt>
    <dgm:pt modelId="{9A3FC96D-478F-48EB-8898-56C64B6AEDD2}">
      <dgm:prSet/>
      <dgm:spPr>
        <a:noFill/>
      </dgm:spPr>
      <dgm:t>
        <a:bodyPr/>
        <a:lstStyle/>
        <a:p>
          <a:r>
            <a:rPr lang="en-US" dirty="0"/>
            <a:t>Procedure Est. Blood Loss</a:t>
          </a:r>
        </a:p>
      </dgm:t>
    </dgm:pt>
    <dgm:pt modelId="{96F39BB7-D709-4844-B05D-94FBD566BB32}" type="parTrans" cxnId="{DCF68878-8446-4EB4-BF17-41E8DB69426B}">
      <dgm:prSet/>
      <dgm:spPr/>
      <dgm:t>
        <a:bodyPr/>
        <a:lstStyle/>
        <a:p>
          <a:endParaRPr lang="en-US"/>
        </a:p>
      </dgm:t>
    </dgm:pt>
    <dgm:pt modelId="{34AB054B-5F12-42CE-B794-EE4BDACBD7AB}" type="sibTrans" cxnId="{DCF68878-8446-4EB4-BF17-41E8DB69426B}">
      <dgm:prSet/>
      <dgm:spPr/>
      <dgm:t>
        <a:bodyPr/>
        <a:lstStyle/>
        <a:p>
          <a:endParaRPr lang="en-US"/>
        </a:p>
      </dgm:t>
    </dgm:pt>
    <dgm:pt modelId="{7D9A65D9-9CF3-4DFE-AAEE-185EBBCFC798}">
      <dgm:prSet/>
      <dgm:spPr>
        <a:noFill/>
      </dgm:spPr>
      <dgm:t>
        <a:bodyPr/>
        <a:lstStyle/>
        <a:p>
          <a:r>
            <a:rPr lang="en-US" dirty="0"/>
            <a:t>Procedure Findings</a:t>
          </a:r>
        </a:p>
      </dgm:t>
    </dgm:pt>
    <dgm:pt modelId="{4CDF98C0-7579-498C-B78E-43F0A1223E1E}" type="parTrans" cxnId="{2457193D-9B32-4108-8600-08124BA8A2D5}">
      <dgm:prSet/>
      <dgm:spPr/>
      <dgm:t>
        <a:bodyPr/>
        <a:lstStyle/>
        <a:p>
          <a:endParaRPr lang="en-US"/>
        </a:p>
      </dgm:t>
    </dgm:pt>
    <dgm:pt modelId="{36C36B1E-78BF-49FF-80CC-11B554744EE2}" type="sibTrans" cxnId="{2457193D-9B32-4108-8600-08124BA8A2D5}">
      <dgm:prSet/>
      <dgm:spPr/>
      <dgm:t>
        <a:bodyPr/>
        <a:lstStyle/>
        <a:p>
          <a:endParaRPr lang="en-US"/>
        </a:p>
      </dgm:t>
    </dgm:pt>
    <dgm:pt modelId="{6DBC3CFB-DD88-43B1-9FBB-A1770CFC1780}">
      <dgm:prSet/>
      <dgm:spPr>
        <a:noFill/>
      </dgm:spPr>
      <dgm:t>
        <a:bodyPr/>
        <a:lstStyle/>
        <a:p>
          <a:r>
            <a:rPr lang="en-US" dirty="0"/>
            <a:t>Procedure Implants</a:t>
          </a:r>
        </a:p>
      </dgm:t>
    </dgm:pt>
    <dgm:pt modelId="{F73EA06E-0842-4F9F-A29B-9573805A3EEC}" type="parTrans" cxnId="{57BFB368-82AA-403A-ADF2-9746E231938C}">
      <dgm:prSet/>
      <dgm:spPr/>
      <dgm:t>
        <a:bodyPr/>
        <a:lstStyle/>
        <a:p>
          <a:endParaRPr lang="en-US"/>
        </a:p>
      </dgm:t>
    </dgm:pt>
    <dgm:pt modelId="{B0CE3A28-F53D-474B-B7FE-377AA34C25DE}" type="sibTrans" cxnId="{57BFB368-82AA-403A-ADF2-9746E231938C}">
      <dgm:prSet/>
      <dgm:spPr/>
      <dgm:t>
        <a:bodyPr/>
        <a:lstStyle/>
        <a:p>
          <a:endParaRPr lang="en-US"/>
        </a:p>
      </dgm:t>
    </dgm:pt>
    <dgm:pt modelId="{14C10A37-EB69-4853-A0E1-2D1AE5E9B4D4}">
      <dgm:prSet/>
      <dgm:spPr>
        <a:noFill/>
      </dgm:spPr>
      <dgm:t>
        <a:bodyPr/>
        <a:lstStyle/>
        <a:p>
          <a:r>
            <a:rPr lang="en-US" dirty="0"/>
            <a:t>Procedure Indications</a:t>
          </a:r>
        </a:p>
      </dgm:t>
    </dgm:pt>
    <dgm:pt modelId="{25134D3A-15B8-471E-9621-A7CE4A72E8C9}" type="parTrans" cxnId="{43B62541-23C4-4209-9482-137360202BE9}">
      <dgm:prSet/>
      <dgm:spPr/>
      <dgm:t>
        <a:bodyPr/>
        <a:lstStyle/>
        <a:p>
          <a:endParaRPr lang="en-US"/>
        </a:p>
      </dgm:t>
    </dgm:pt>
    <dgm:pt modelId="{28F485E2-FA44-4BCD-8A79-004DC458194B}" type="sibTrans" cxnId="{43B62541-23C4-4209-9482-137360202BE9}">
      <dgm:prSet/>
      <dgm:spPr/>
      <dgm:t>
        <a:bodyPr/>
        <a:lstStyle/>
        <a:p>
          <a:endParaRPr lang="en-US"/>
        </a:p>
      </dgm:t>
    </dgm:pt>
    <dgm:pt modelId="{FFC783FF-AAE0-47BB-B868-CE1BC5526685}">
      <dgm:prSet/>
      <dgm:spPr>
        <a:noFill/>
      </dgm:spPr>
      <dgm:t>
        <a:bodyPr/>
        <a:lstStyle/>
        <a:p>
          <a:r>
            <a:rPr lang="en-US" dirty="0"/>
            <a:t>Procedure Specimens</a:t>
          </a:r>
        </a:p>
      </dgm:t>
    </dgm:pt>
    <dgm:pt modelId="{D1625E3B-A691-42E3-995C-A1FAB6BAAB40}" type="parTrans" cxnId="{E64ECA5B-A989-43A8-97ED-23A1407DAE6C}">
      <dgm:prSet/>
      <dgm:spPr/>
      <dgm:t>
        <a:bodyPr/>
        <a:lstStyle/>
        <a:p>
          <a:endParaRPr lang="en-US"/>
        </a:p>
      </dgm:t>
    </dgm:pt>
    <dgm:pt modelId="{9D4C3F0C-2E8B-4A06-A3FF-B6C0E97AD9C5}" type="sibTrans" cxnId="{E64ECA5B-A989-43A8-97ED-23A1407DAE6C}">
      <dgm:prSet/>
      <dgm:spPr/>
      <dgm:t>
        <a:bodyPr/>
        <a:lstStyle/>
        <a:p>
          <a:endParaRPr lang="en-US"/>
        </a:p>
      </dgm:t>
    </dgm:pt>
    <dgm:pt modelId="{62839F1F-2A4F-4D89-827A-D089F5E758B3}">
      <dgm:prSet/>
      <dgm:spPr>
        <a:noFill/>
      </dgm:spPr>
      <dgm:t>
        <a:bodyPr/>
        <a:lstStyle/>
        <a:p>
          <a:r>
            <a:rPr lang="en-US" dirty="0"/>
            <a:t>Procedures</a:t>
          </a:r>
        </a:p>
      </dgm:t>
    </dgm:pt>
    <dgm:pt modelId="{ED10A209-8995-442A-BED3-C15F5CAAC067}" type="parTrans" cxnId="{7E6A184F-41B5-4930-8A19-D08C5F675FAE}">
      <dgm:prSet/>
      <dgm:spPr/>
      <dgm:t>
        <a:bodyPr/>
        <a:lstStyle/>
        <a:p>
          <a:endParaRPr lang="en-US"/>
        </a:p>
      </dgm:t>
    </dgm:pt>
    <dgm:pt modelId="{AD83CB0D-B662-4FCE-BB64-073C04BF079F}" type="sibTrans" cxnId="{7E6A184F-41B5-4930-8A19-D08C5F675FAE}">
      <dgm:prSet/>
      <dgm:spPr/>
      <dgm:t>
        <a:bodyPr/>
        <a:lstStyle/>
        <a:p>
          <a:endParaRPr lang="en-US"/>
        </a:p>
      </dgm:t>
    </dgm:pt>
    <dgm:pt modelId="{7425CACA-D5B0-4977-B431-85245D3937B8}">
      <dgm:prSet/>
      <dgm:spPr>
        <a:noFill/>
      </dgm:spPr>
      <dgm:t>
        <a:bodyPr/>
        <a:lstStyle/>
        <a:p>
          <a:r>
            <a:rPr lang="en-US" dirty="0"/>
            <a:t>Reason for Referral</a:t>
          </a:r>
        </a:p>
      </dgm:t>
    </dgm:pt>
    <dgm:pt modelId="{ED4CA629-6580-4064-9AFE-A8CAA433A7C9}" type="parTrans" cxnId="{A1948BB3-DEBB-4B37-94F2-4959B4E1676A}">
      <dgm:prSet/>
      <dgm:spPr/>
      <dgm:t>
        <a:bodyPr/>
        <a:lstStyle/>
        <a:p>
          <a:endParaRPr lang="en-US"/>
        </a:p>
      </dgm:t>
    </dgm:pt>
    <dgm:pt modelId="{982586F7-4004-4827-9302-CC763CFB8179}" type="sibTrans" cxnId="{A1948BB3-DEBB-4B37-94F2-4959B4E1676A}">
      <dgm:prSet/>
      <dgm:spPr/>
      <dgm:t>
        <a:bodyPr/>
        <a:lstStyle/>
        <a:p>
          <a:endParaRPr lang="en-US"/>
        </a:p>
      </dgm:t>
    </dgm:pt>
    <dgm:pt modelId="{8EDBA3CC-4E61-4A5E-B5ED-D210B28C2F30}">
      <dgm:prSet/>
      <dgm:spPr>
        <a:noFill/>
      </dgm:spPr>
      <dgm:t>
        <a:bodyPr/>
        <a:lstStyle/>
        <a:p>
          <a:r>
            <a:rPr lang="en-US" dirty="0"/>
            <a:t>Reason for Visit</a:t>
          </a:r>
        </a:p>
      </dgm:t>
    </dgm:pt>
    <dgm:pt modelId="{304FE0ED-BD4D-4BAC-A307-C43473ADE106}" type="parTrans" cxnId="{705C9325-A40E-40F3-A366-DDDAD1C6E3CC}">
      <dgm:prSet/>
      <dgm:spPr/>
      <dgm:t>
        <a:bodyPr/>
        <a:lstStyle/>
        <a:p>
          <a:endParaRPr lang="en-US"/>
        </a:p>
      </dgm:t>
    </dgm:pt>
    <dgm:pt modelId="{98753120-D6C9-43B4-ADCE-F1535FFE68A5}" type="sibTrans" cxnId="{705C9325-A40E-40F3-A366-DDDAD1C6E3CC}">
      <dgm:prSet/>
      <dgm:spPr/>
      <dgm:t>
        <a:bodyPr/>
        <a:lstStyle/>
        <a:p>
          <a:endParaRPr lang="en-US"/>
        </a:p>
      </dgm:t>
    </dgm:pt>
    <dgm:pt modelId="{C9E2024B-6F77-4688-A4EA-F05F96549450}">
      <dgm:prSet/>
      <dgm:spPr>
        <a:noFill/>
      </dgm:spPr>
      <dgm:t>
        <a:bodyPr/>
        <a:lstStyle/>
        <a:p>
          <a:r>
            <a:rPr lang="en-US" dirty="0"/>
            <a:t>Results</a:t>
          </a:r>
        </a:p>
      </dgm:t>
    </dgm:pt>
    <dgm:pt modelId="{0A244345-63D5-4C14-BC3A-4FBD036916BB}" type="parTrans" cxnId="{7C219BCB-58E0-49DD-BDA9-CF37BB520259}">
      <dgm:prSet/>
      <dgm:spPr/>
      <dgm:t>
        <a:bodyPr/>
        <a:lstStyle/>
        <a:p>
          <a:endParaRPr lang="en-US"/>
        </a:p>
      </dgm:t>
    </dgm:pt>
    <dgm:pt modelId="{D3B57FF3-9D5B-4D2B-AA1B-46A0E1A02EC4}" type="sibTrans" cxnId="{7C219BCB-58E0-49DD-BDA9-CF37BB520259}">
      <dgm:prSet/>
      <dgm:spPr/>
      <dgm:t>
        <a:bodyPr/>
        <a:lstStyle/>
        <a:p>
          <a:endParaRPr lang="en-US"/>
        </a:p>
      </dgm:t>
    </dgm:pt>
    <dgm:pt modelId="{57FB0B1B-F7B0-4569-AD70-4EEBB78505D8}">
      <dgm:prSet/>
      <dgm:spPr>
        <a:noFill/>
      </dgm:spPr>
      <dgm:t>
        <a:bodyPr/>
        <a:lstStyle/>
        <a:p>
          <a:r>
            <a:rPr lang="en-US" dirty="0"/>
            <a:t>Review of Systems</a:t>
          </a:r>
        </a:p>
      </dgm:t>
    </dgm:pt>
    <dgm:pt modelId="{07C6EFD9-A1DA-44BE-B04D-98C33B2A9158}" type="parTrans" cxnId="{D1A54D07-2954-43E5-BA41-FB2057B84AE8}">
      <dgm:prSet/>
      <dgm:spPr/>
      <dgm:t>
        <a:bodyPr/>
        <a:lstStyle/>
        <a:p>
          <a:endParaRPr lang="en-US"/>
        </a:p>
      </dgm:t>
    </dgm:pt>
    <dgm:pt modelId="{119B0D16-C9C7-4825-9416-E3945192F1CE}" type="sibTrans" cxnId="{D1A54D07-2954-43E5-BA41-FB2057B84AE8}">
      <dgm:prSet/>
      <dgm:spPr/>
      <dgm:t>
        <a:bodyPr/>
        <a:lstStyle/>
        <a:p>
          <a:endParaRPr lang="en-US"/>
        </a:p>
      </dgm:t>
    </dgm:pt>
    <dgm:pt modelId="{5634D7D5-6891-4EC8-9A4B-9EF18254344C}">
      <dgm:prSet/>
      <dgm:spPr>
        <a:noFill/>
      </dgm:spPr>
      <dgm:t>
        <a:bodyPr/>
        <a:lstStyle/>
        <a:p>
          <a:r>
            <a:rPr lang="en-US" dirty="0"/>
            <a:t>Social History</a:t>
          </a:r>
        </a:p>
      </dgm:t>
    </dgm:pt>
    <dgm:pt modelId="{35485650-4088-464D-9A85-54E5EB526A55}" type="parTrans" cxnId="{0E131537-4D21-453E-A406-B6D79666D14C}">
      <dgm:prSet/>
      <dgm:spPr/>
      <dgm:t>
        <a:bodyPr/>
        <a:lstStyle/>
        <a:p>
          <a:endParaRPr lang="en-US"/>
        </a:p>
      </dgm:t>
    </dgm:pt>
    <dgm:pt modelId="{A44EF8B2-0892-4C1A-96BC-3E348242FB85}" type="sibTrans" cxnId="{0E131537-4D21-453E-A406-B6D79666D14C}">
      <dgm:prSet/>
      <dgm:spPr/>
      <dgm:t>
        <a:bodyPr/>
        <a:lstStyle/>
        <a:p>
          <a:endParaRPr lang="en-US"/>
        </a:p>
      </dgm:t>
    </dgm:pt>
    <dgm:pt modelId="{FC0499D9-6D38-4CE5-A523-8DCDA5AB2BD2}">
      <dgm:prSet/>
      <dgm:spPr>
        <a:noFill/>
      </dgm:spPr>
      <dgm:t>
        <a:bodyPr/>
        <a:lstStyle/>
        <a:p>
          <a:r>
            <a:rPr lang="en-US" b="1" dirty="0"/>
            <a:t>Subjective</a:t>
          </a:r>
        </a:p>
      </dgm:t>
    </dgm:pt>
    <dgm:pt modelId="{95296489-1E8C-4825-AE51-7F19749732AA}" type="parTrans" cxnId="{9C71D06D-FE50-49F9-9B61-D54E91F6479E}">
      <dgm:prSet/>
      <dgm:spPr/>
      <dgm:t>
        <a:bodyPr/>
        <a:lstStyle/>
        <a:p>
          <a:endParaRPr lang="en-US"/>
        </a:p>
      </dgm:t>
    </dgm:pt>
    <dgm:pt modelId="{44540E21-2C40-40D4-AD65-710F24DA5A43}" type="sibTrans" cxnId="{9C71D06D-FE50-49F9-9B61-D54E91F6479E}">
      <dgm:prSet/>
      <dgm:spPr/>
      <dgm:t>
        <a:bodyPr/>
        <a:lstStyle/>
        <a:p>
          <a:endParaRPr lang="en-US"/>
        </a:p>
      </dgm:t>
    </dgm:pt>
    <dgm:pt modelId="{5B3044D3-B89C-4050-A316-44B6957514E2}">
      <dgm:prSet/>
      <dgm:spPr>
        <a:noFill/>
      </dgm:spPr>
      <dgm:t>
        <a:bodyPr/>
        <a:lstStyle/>
        <a:p>
          <a:r>
            <a:rPr lang="en-US" dirty="0"/>
            <a:t>Surgery Description</a:t>
          </a:r>
        </a:p>
      </dgm:t>
    </dgm:pt>
    <dgm:pt modelId="{B575C77A-D9B8-4C49-8F87-EEFEFE2BDA57}" type="parTrans" cxnId="{C25A79F1-A985-4276-A8EE-720D7A4F235B}">
      <dgm:prSet/>
      <dgm:spPr/>
      <dgm:t>
        <a:bodyPr/>
        <a:lstStyle/>
        <a:p>
          <a:endParaRPr lang="en-US"/>
        </a:p>
      </dgm:t>
    </dgm:pt>
    <dgm:pt modelId="{671D0746-3BA6-41B0-94CD-DFE0E896A172}" type="sibTrans" cxnId="{C25A79F1-A985-4276-A8EE-720D7A4F235B}">
      <dgm:prSet/>
      <dgm:spPr/>
      <dgm:t>
        <a:bodyPr/>
        <a:lstStyle/>
        <a:p>
          <a:endParaRPr lang="en-US"/>
        </a:p>
      </dgm:t>
    </dgm:pt>
    <dgm:pt modelId="{671BE9F7-4A0E-4589-B720-79465E4F795A}">
      <dgm:prSet/>
      <dgm:spPr>
        <a:noFill/>
      </dgm:spPr>
      <dgm:t>
        <a:bodyPr/>
        <a:lstStyle/>
        <a:p>
          <a:r>
            <a:rPr lang="en-US" dirty="0"/>
            <a:t>Surgical Drains</a:t>
          </a:r>
        </a:p>
      </dgm:t>
    </dgm:pt>
    <dgm:pt modelId="{42DB36E1-5424-4A1C-8CDA-A161DF3F3FA3}" type="parTrans" cxnId="{AA287F50-2BA7-4EB4-ACB1-9CC2B583791C}">
      <dgm:prSet/>
      <dgm:spPr/>
      <dgm:t>
        <a:bodyPr/>
        <a:lstStyle/>
        <a:p>
          <a:endParaRPr lang="en-US"/>
        </a:p>
      </dgm:t>
    </dgm:pt>
    <dgm:pt modelId="{F24E0A2C-6499-4485-B6D1-F10EB9ADFF52}" type="sibTrans" cxnId="{AA287F50-2BA7-4EB4-ACB1-9CC2B583791C}">
      <dgm:prSet/>
      <dgm:spPr/>
      <dgm:t>
        <a:bodyPr/>
        <a:lstStyle/>
        <a:p>
          <a:endParaRPr lang="en-US"/>
        </a:p>
      </dgm:t>
    </dgm:pt>
    <dgm:pt modelId="{78036449-3659-416C-99DA-7D8CC978B69B}">
      <dgm:prSet/>
      <dgm:spPr>
        <a:noFill/>
      </dgm:spPr>
      <dgm:t>
        <a:bodyPr/>
        <a:lstStyle/>
        <a:p>
          <a:r>
            <a:rPr lang="en-US" dirty="0"/>
            <a:t>Vital Signs</a:t>
          </a:r>
        </a:p>
      </dgm:t>
    </dgm:pt>
    <dgm:pt modelId="{FC98D35A-A9DB-43F1-AA10-214999D526C0}" type="parTrans" cxnId="{D2DDD4FA-9BFC-4510-A7BB-3847DFDE15A1}">
      <dgm:prSet/>
      <dgm:spPr/>
      <dgm:t>
        <a:bodyPr/>
        <a:lstStyle/>
        <a:p>
          <a:endParaRPr lang="en-US"/>
        </a:p>
      </dgm:t>
    </dgm:pt>
    <dgm:pt modelId="{919F3A72-517B-4F48-8814-DD3664270CF6}" type="sibTrans" cxnId="{D2DDD4FA-9BFC-4510-A7BB-3847DFDE15A1}">
      <dgm:prSet/>
      <dgm:spPr/>
      <dgm:t>
        <a:bodyPr/>
        <a:lstStyle/>
        <a:p>
          <a:endParaRPr lang="en-US"/>
        </a:p>
      </dgm:t>
    </dgm:pt>
    <dgm:pt modelId="{922AC557-565E-4DB5-8749-0AD586991661}">
      <dgm:prSet/>
      <dgm:spPr>
        <a:noFill/>
      </dgm:spPr>
      <dgm:t>
        <a:bodyPr/>
        <a:lstStyle/>
        <a:p>
          <a:r>
            <a:rPr lang="en-US" dirty="0"/>
            <a:t>History Present Illness</a:t>
          </a:r>
        </a:p>
      </dgm:t>
    </dgm:pt>
    <dgm:pt modelId="{242B66FF-437D-4D71-9A2E-2990FC57E9A0}" type="parTrans" cxnId="{4BFDB172-DA10-4F1E-90B4-BF6F4155F1E8}">
      <dgm:prSet/>
      <dgm:spPr/>
      <dgm:t>
        <a:bodyPr/>
        <a:lstStyle/>
        <a:p>
          <a:endParaRPr lang="en-US"/>
        </a:p>
      </dgm:t>
    </dgm:pt>
    <dgm:pt modelId="{CDD7D915-A8E4-4C3B-B886-5288BF2004EB}" type="sibTrans" cxnId="{4BFDB172-DA10-4F1E-90B4-BF6F4155F1E8}">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7550D05B-C57B-4BF2-98A0-F6F938B15104}" type="pres">
      <dgm:prSet presAssocID="{78A997BC-B0FD-4C2B-A687-6EC00ACE7D26}" presName="node" presStyleLbl="node1" presStyleIdx="0" presStyleCnt="70">
        <dgm:presLayoutVars>
          <dgm:bulletEnabled val="1"/>
        </dgm:presLayoutVars>
      </dgm:prSet>
      <dgm:spPr/>
    </dgm:pt>
    <dgm:pt modelId="{D32334C6-1354-42B8-884A-A5B00A403227}" type="pres">
      <dgm:prSet presAssocID="{33134F14-DC25-4CB1-A227-B230A8EA1243}" presName="sibTrans" presStyleCnt="0"/>
      <dgm:spPr/>
    </dgm:pt>
    <dgm:pt modelId="{BAC14D23-EC3E-4D27-9119-0F7040F92BC2}" type="pres">
      <dgm:prSet presAssocID="{AD80C871-9479-4BFE-9B9A-0E61DEE0D50C}" presName="node" presStyleLbl="node1" presStyleIdx="1" presStyleCnt="70">
        <dgm:presLayoutVars>
          <dgm:bulletEnabled val="1"/>
        </dgm:presLayoutVars>
      </dgm:prSet>
      <dgm:spPr/>
    </dgm:pt>
    <dgm:pt modelId="{5EFEDA37-524C-4DAC-8C78-8C58C7C0893A}" type="pres">
      <dgm:prSet presAssocID="{AB9F0FD6-07B1-475D-B4E2-9878B459C8BB}" presName="sibTrans" presStyleCnt="0"/>
      <dgm:spPr/>
    </dgm:pt>
    <dgm:pt modelId="{226C61D6-133E-4CD2-ADAC-A992243958F1}" type="pres">
      <dgm:prSet presAssocID="{9AD68664-CCE1-48EF-9FA3-1AD99F5D1F69}" presName="node" presStyleLbl="node1" presStyleIdx="2" presStyleCnt="70">
        <dgm:presLayoutVars>
          <dgm:bulletEnabled val="1"/>
        </dgm:presLayoutVars>
      </dgm:prSet>
      <dgm:spPr/>
    </dgm:pt>
    <dgm:pt modelId="{F6BAAF2C-31C2-4FDC-81BE-AC36814AC3D5}" type="pres">
      <dgm:prSet presAssocID="{53DAC7B0-84AC-4568-A774-245859AE5835}" presName="sibTrans" presStyleCnt="0"/>
      <dgm:spPr/>
    </dgm:pt>
    <dgm:pt modelId="{DC2CCBAA-7686-49AD-84C0-DE92CF995049}" type="pres">
      <dgm:prSet presAssocID="{35D39FD4-0C06-4081-82FB-F6E9BA9AF83A}" presName="node" presStyleLbl="node1" presStyleIdx="3" presStyleCnt="70">
        <dgm:presLayoutVars>
          <dgm:bulletEnabled val="1"/>
        </dgm:presLayoutVars>
      </dgm:prSet>
      <dgm:spPr/>
    </dgm:pt>
    <dgm:pt modelId="{810A970C-5D13-4AB1-A0D9-1514CB7E72ED}" type="pres">
      <dgm:prSet presAssocID="{6D59DB65-93E6-4C1A-8518-3B2502942632}" presName="sibTrans" presStyleCnt="0"/>
      <dgm:spPr/>
    </dgm:pt>
    <dgm:pt modelId="{04660390-1F6F-4E15-A3BA-C41120C6CA81}" type="pres">
      <dgm:prSet presAssocID="{F3CAE342-9CAC-4892-98B4-EF695D43CC7B}" presName="node" presStyleLbl="node1" presStyleIdx="4" presStyleCnt="70">
        <dgm:presLayoutVars>
          <dgm:bulletEnabled val="1"/>
        </dgm:presLayoutVars>
      </dgm:prSet>
      <dgm:spPr/>
    </dgm:pt>
    <dgm:pt modelId="{D4F32D2C-05FF-4135-8DEB-E6FE7E72BD2F}" type="pres">
      <dgm:prSet presAssocID="{738B744A-4289-4641-8F9E-1AD519745116}" presName="sibTrans" presStyleCnt="0"/>
      <dgm:spPr/>
    </dgm:pt>
    <dgm:pt modelId="{D0265832-2002-49A4-B24F-C826BBE7CD41}" type="pres">
      <dgm:prSet presAssocID="{C9DCADAC-16E3-4670-AE44-4203628257BA}" presName="node" presStyleLbl="node1" presStyleIdx="5" presStyleCnt="70">
        <dgm:presLayoutVars>
          <dgm:bulletEnabled val="1"/>
        </dgm:presLayoutVars>
      </dgm:prSet>
      <dgm:spPr/>
    </dgm:pt>
    <dgm:pt modelId="{377DC7C1-BA7C-468A-8923-286BA2AC3D99}" type="pres">
      <dgm:prSet presAssocID="{D58CF003-1E00-48BB-9658-55666B279B00}" presName="sibTrans" presStyleCnt="0"/>
      <dgm:spPr/>
    </dgm:pt>
    <dgm:pt modelId="{7BE9C1ED-F9FA-4AF2-8A38-AD58AEEC2837}" type="pres">
      <dgm:prSet presAssocID="{67195ECB-7FD0-4104-96C2-8781EB673704}" presName="node" presStyleLbl="node1" presStyleIdx="6" presStyleCnt="70">
        <dgm:presLayoutVars>
          <dgm:bulletEnabled val="1"/>
        </dgm:presLayoutVars>
      </dgm:prSet>
      <dgm:spPr/>
    </dgm:pt>
    <dgm:pt modelId="{99AAC58F-A665-462D-A0A9-03194794BB57}" type="pres">
      <dgm:prSet presAssocID="{12A1CCA6-4F29-469E-A501-FF8FA8AC5E6B}" presName="sibTrans" presStyleCnt="0"/>
      <dgm:spPr/>
    </dgm:pt>
    <dgm:pt modelId="{E95460B9-805F-4DB1-8075-1E44BC53110F}" type="pres">
      <dgm:prSet presAssocID="{3C5CB645-0504-4740-B7BE-B4E676E24224}" presName="node" presStyleLbl="node1" presStyleIdx="7" presStyleCnt="70">
        <dgm:presLayoutVars>
          <dgm:bulletEnabled val="1"/>
        </dgm:presLayoutVars>
      </dgm:prSet>
      <dgm:spPr/>
    </dgm:pt>
    <dgm:pt modelId="{DEDBE5C7-1EB8-4A3C-A4A0-784CEFDEDB53}" type="pres">
      <dgm:prSet presAssocID="{8A74DDDC-AA5D-485F-BF55-D62E68BC0106}" presName="sibTrans" presStyleCnt="0"/>
      <dgm:spPr/>
    </dgm:pt>
    <dgm:pt modelId="{4F6CD892-6851-4C7C-A75C-33622E98FAF1}" type="pres">
      <dgm:prSet presAssocID="{00F18BA4-AEDE-4583-B87F-1CFF0C1963BE}" presName="node" presStyleLbl="node1" presStyleIdx="8" presStyleCnt="70">
        <dgm:presLayoutVars>
          <dgm:bulletEnabled val="1"/>
        </dgm:presLayoutVars>
      </dgm:prSet>
      <dgm:spPr/>
    </dgm:pt>
    <dgm:pt modelId="{B941C2AD-9260-46B0-8DA7-142633C961C1}" type="pres">
      <dgm:prSet presAssocID="{220AC6AF-F2BC-4DFE-A355-B83DCB28A0A6}" presName="sibTrans" presStyleCnt="0"/>
      <dgm:spPr/>
    </dgm:pt>
    <dgm:pt modelId="{E857D808-DD8F-4FB0-BDE0-ED444186DA03}" type="pres">
      <dgm:prSet presAssocID="{5C5A79F6-3BA7-480F-B134-DB302E8CE802}" presName="node" presStyleLbl="node1" presStyleIdx="9" presStyleCnt="70">
        <dgm:presLayoutVars>
          <dgm:bulletEnabled val="1"/>
        </dgm:presLayoutVars>
      </dgm:prSet>
      <dgm:spPr/>
    </dgm:pt>
    <dgm:pt modelId="{40AF66FC-7551-4D2D-9BE2-019EB8DD3491}" type="pres">
      <dgm:prSet presAssocID="{088636FB-45FA-4F73-832A-99A08B0479A8}" presName="sibTrans" presStyleCnt="0"/>
      <dgm:spPr/>
    </dgm:pt>
    <dgm:pt modelId="{B11170F2-9A50-423B-98B7-A28DBBCAA2AC}" type="pres">
      <dgm:prSet presAssocID="{082D0266-9B43-4958-BB0E-31602CFAB5B0}" presName="node" presStyleLbl="node1" presStyleIdx="10" presStyleCnt="70">
        <dgm:presLayoutVars>
          <dgm:bulletEnabled val="1"/>
        </dgm:presLayoutVars>
      </dgm:prSet>
      <dgm:spPr/>
    </dgm:pt>
    <dgm:pt modelId="{05AC53CD-39BA-48B8-9353-6FE4ACB4537F}" type="pres">
      <dgm:prSet presAssocID="{F0ADE4E8-B8C2-46BC-A158-F8B665C44C9A}" presName="sibTrans" presStyleCnt="0"/>
      <dgm:spPr/>
    </dgm:pt>
    <dgm:pt modelId="{DAC0B4A1-B345-4DDF-A5B9-03EB5EF8A696}" type="pres">
      <dgm:prSet presAssocID="{8C4223E5-9326-4839-96FC-62501E1AAC73}" presName="node" presStyleLbl="node1" presStyleIdx="11" presStyleCnt="70">
        <dgm:presLayoutVars>
          <dgm:bulletEnabled val="1"/>
        </dgm:presLayoutVars>
      </dgm:prSet>
      <dgm:spPr/>
    </dgm:pt>
    <dgm:pt modelId="{FB157109-38DD-4A90-8F9C-80A223C51880}" type="pres">
      <dgm:prSet presAssocID="{F04CEC04-1771-4213-BBF5-8C3B58A292B8}" presName="sibTrans" presStyleCnt="0"/>
      <dgm:spPr/>
    </dgm:pt>
    <dgm:pt modelId="{D95507C2-94AB-4734-BAF7-8227B2AFD2A8}" type="pres">
      <dgm:prSet presAssocID="{3905686D-095B-4668-9159-8C02FF5FCA48}" presName="node" presStyleLbl="node1" presStyleIdx="12" presStyleCnt="70">
        <dgm:presLayoutVars>
          <dgm:bulletEnabled val="1"/>
        </dgm:presLayoutVars>
      </dgm:prSet>
      <dgm:spPr/>
    </dgm:pt>
    <dgm:pt modelId="{EFDD6827-27DF-445B-BF94-190FB175EC32}" type="pres">
      <dgm:prSet presAssocID="{5E5BE654-FC96-431E-80B6-06B708C98438}" presName="sibTrans" presStyleCnt="0"/>
      <dgm:spPr/>
    </dgm:pt>
    <dgm:pt modelId="{1F238430-D58B-40C6-BB37-2C3E5849C40B}" type="pres">
      <dgm:prSet presAssocID="{6B504477-A0A4-4E10-8773-C4830FEDC86E}" presName="node" presStyleLbl="node1" presStyleIdx="13" presStyleCnt="70">
        <dgm:presLayoutVars>
          <dgm:bulletEnabled val="1"/>
        </dgm:presLayoutVars>
      </dgm:prSet>
      <dgm:spPr/>
    </dgm:pt>
    <dgm:pt modelId="{C303A420-2681-418A-918F-AC2A2A36C756}" type="pres">
      <dgm:prSet presAssocID="{11772780-24C2-408D-B10A-122975AA211A}" presName="sibTrans" presStyleCnt="0"/>
      <dgm:spPr/>
    </dgm:pt>
    <dgm:pt modelId="{9E9777C7-B42F-4036-A534-333E7C36A482}" type="pres">
      <dgm:prSet presAssocID="{5133ABF2-A2C0-491D-9C6E-B65AB7ED4F8C}" presName="node" presStyleLbl="node1" presStyleIdx="14" presStyleCnt="70">
        <dgm:presLayoutVars>
          <dgm:bulletEnabled val="1"/>
        </dgm:presLayoutVars>
      </dgm:prSet>
      <dgm:spPr/>
    </dgm:pt>
    <dgm:pt modelId="{B187FE3F-68B1-46A9-8C40-68DF5BCD967D}" type="pres">
      <dgm:prSet presAssocID="{2BEEA19F-B162-4611-9531-9064399B86D9}" presName="sibTrans" presStyleCnt="0"/>
      <dgm:spPr/>
    </dgm:pt>
    <dgm:pt modelId="{2B1D77B0-0EB7-4DD1-BD66-4727A0B01104}" type="pres">
      <dgm:prSet presAssocID="{9A283E5E-81FB-4A49-AC4E-B210CC2AFD2A}" presName="node" presStyleLbl="node1" presStyleIdx="15" presStyleCnt="70">
        <dgm:presLayoutVars>
          <dgm:bulletEnabled val="1"/>
        </dgm:presLayoutVars>
      </dgm:prSet>
      <dgm:spPr/>
    </dgm:pt>
    <dgm:pt modelId="{9A419C02-7B0E-4042-A066-CFAF4847D5E5}" type="pres">
      <dgm:prSet presAssocID="{BAB582FB-81F7-4625-8400-873B92CFD3D7}" presName="sibTrans" presStyleCnt="0"/>
      <dgm:spPr/>
    </dgm:pt>
    <dgm:pt modelId="{9504D515-87BF-4517-8F45-1EDB2B33F4B1}" type="pres">
      <dgm:prSet presAssocID="{CDBC6D1A-BD3E-439F-9EE2-32011CF8E004}" presName="node" presStyleLbl="node1" presStyleIdx="16" presStyleCnt="70">
        <dgm:presLayoutVars>
          <dgm:bulletEnabled val="1"/>
        </dgm:presLayoutVars>
      </dgm:prSet>
      <dgm:spPr/>
    </dgm:pt>
    <dgm:pt modelId="{C1359203-A47A-4D3E-90FC-945DF3C9DFE2}" type="pres">
      <dgm:prSet presAssocID="{566728B4-67ED-40F5-8F49-31E359B7AFD5}" presName="sibTrans" presStyleCnt="0"/>
      <dgm:spPr/>
    </dgm:pt>
    <dgm:pt modelId="{9899F519-A68E-4A8C-8302-CC1D1DD6AB1E}" type="pres">
      <dgm:prSet presAssocID="{C5771B4A-D290-4DC2-9C26-B59766806E17}" presName="node" presStyleLbl="node1" presStyleIdx="17" presStyleCnt="70">
        <dgm:presLayoutVars>
          <dgm:bulletEnabled val="1"/>
        </dgm:presLayoutVars>
      </dgm:prSet>
      <dgm:spPr/>
    </dgm:pt>
    <dgm:pt modelId="{D53628A0-EF9E-4A2A-BA14-6E7072CEF114}" type="pres">
      <dgm:prSet presAssocID="{E774C2BE-CA5F-4BE2-9900-2AEAAF8855B3}" presName="sibTrans" presStyleCnt="0"/>
      <dgm:spPr/>
    </dgm:pt>
    <dgm:pt modelId="{F021F536-9D7F-4947-AEEC-062A2B5D86C3}" type="pres">
      <dgm:prSet presAssocID="{0CA4F111-AFF4-4B94-B672-3902EC78934E}" presName="node" presStyleLbl="node1" presStyleIdx="18" presStyleCnt="70">
        <dgm:presLayoutVars>
          <dgm:bulletEnabled val="1"/>
        </dgm:presLayoutVars>
      </dgm:prSet>
      <dgm:spPr/>
    </dgm:pt>
    <dgm:pt modelId="{4B6D1E0A-C2B6-4106-BCC0-227C1A6D87BE}" type="pres">
      <dgm:prSet presAssocID="{5F7B2889-DBC1-4323-8340-A709605AAE1E}" presName="sibTrans" presStyleCnt="0"/>
      <dgm:spPr/>
    </dgm:pt>
    <dgm:pt modelId="{214B35AE-3118-4B5A-9A04-C238D6C98BAE}" type="pres">
      <dgm:prSet presAssocID="{F121B56F-D1C5-4481-90EB-5FA35AF4BD21}" presName="node" presStyleLbl="node1" presStyleIdx="19" presStyleCnt="70">
        <dgm:presLayoutVars>
          <dgm:bulletEnabled val="1"/>
        </dgm:presLayoutVars>
      </dgm:prSet>
      <dgm:spPr/>
    </dgm:pt>
    <dgm:pt modelId="{7206E429-077A-4785-91B0-DBE3A0322F82}" type="pres">
      <dgm:prSet presAssocID="{915B65F9-FC56-468A-ABC2-CE507C33B5DE}" presName="sibTrans" presStyleCnt="0"/>
      <dgm:spPr/>
    </dgm:pt>
    <dgm:pt modelId="{CC785639-6B40-491D-A677-3465100F3D57}" type="pres">
      <dgm:prSet presAssocID="{478D3228-6C64-4678-B16A-5612B6F5734A}" presName="node" presStyleLbl="node1" presStyleIdx="20" presStyleCnt="70">
        <dgm:presLayoutVars>
          <dgm:bulletEnabled val="1"/>
        </dgm:presLayoutVars>
      </dgm:prSet>
      <dgm:spPr/>
    </dgm:pt>
    <dgm:pt modelId="{0D854B7A-31EB-4F78-AB34-68CD88DF6EB0}" type="pres">
      <dgm:prSet presAssocID="{4926CEA0-21F8-4895-A11C-8614EB7A0399}" presName="sibTrans" presStyleCnt="0"/>
      <dgm:spPr/>
    </dgm:pt>
    <dgm:pt modelId="{5D25242B-4349-4FB7-AAC9-B5E41858AFBB}" type="pres">
      <dgm:prSet presAssocID="{B02DF036-0642-4A44-A9E4-78AECA259025}" presName="node" presStyleLbl="node1" presStyleIdx="21" presStyleCnt="70">
        <dgm:presLayoutVars>
          <dgm:bulletEnabled val="1"/>
        </dgm:presLayoutVars>
      </dgm:prSet>
      <dgm:spPr/>
    </dgm:pt>
    <dgm:pt modelId="{0546CD20-C4E9-4176-BC40-4E0DFC327C2B}" type="pres">
      <dgm:prSet presAssocID="{D4540305-033C-4F13-90FD-F799DE8F9156}" presName="sibTrans" presStyleCnt="0"/>
      <dgm:spPr/>
    </dgm:pt>
    <dgm:pt modelId="{2194D030-96BD-4E5B-8CE7-714CC8EE50C0}" type="pres">
      <dgm:prSet presAssocID="{1BC9AACD-B2CB-4A24-BD79-9DD49B1EDC13}" presName="node" presStyleLbl="node1" presStyleIdx="22" presStyleCnt="70">
        <dgm:presLayoutVars>
          <dgm:bulletEnabled val="1"/>
        </dgm:presLayoutVars>
      </dgm:prSet>
      <dgm:spPr/>
    </dgm:pt>
    <dgm:pt modelId="{A19185C5-803E-4F20-B8BF-76B1874DD326}" type="pres">
      <dgm:prSet presAssocID="{45F5BFF4-A866-4D9E-988C-E831543DE539}" presName="sibTrans" presStyleCnt="0"/>
      <dgm:spPr/>
    </dgm:pt>
    <dgm:pt modelId="{7137E6A0-E010-4036-BB77-DAC821CA69C0}" type="pres">
      <dgm:prSet presAssocID="{E613F751-AA7B-4426-A4EF-DCE649030A27}" presName="node" presStyleLbl="node1" presStyleIdx="23" presStyleCnt="70">
        <dgm:presLayoutVars>
          <dgm:bulletEnabled val="1"/>
        </dgm:presLayoutVars>
      </dgm:prSet>
      <dgm:spPr/>
    </dgm:pt>
    <dgm:pt modelId="{18D4027A-9B04-41B8-B264-F860ED6E3ACF}" type="pres">
      <dgm:prSet presAssocID="{296867FA-54C8-4BA9-B9D0-4DD5DBA187D3}" presName="sibTrans" presStyleCnt="0"/>
      <dgm:spPr/>
    </dgm:pt>
    <dgm:pt modelId="{124086CA-BDD0-405E-B0D8-B9CD798E0E39}" type="pres">
      <dgm:prSet presAssocID="{333CCDF1-A395-415C-A990-F40472C9332E}" presName="node" presStyleLbl="node1" presStyleIdx="24" presStyleCnt="70">
        <dgm:presLayoutVars>
          <dgm:bulletEnabled val="1"/>
        </dgm:presLayoutVars>
      </dgm:prSet>
      <dgm:spPr/>
    </dgm:pt>
    <dgm:pt modelId="{5A1E98A5-06ED-494B-8CFF-3052BEDC62B9}" type="pres">
      <dgm:prSet presAssocID="{5AE2D25C-4437-4618-A40F-696FA7DDA91E}" presName="sibTrans" presStyleCnt="0"/>
      <dgm:spPr/>
    </dgm:pt>
    <dgm:pt modelId="{4308FFBF-619D-484B-A2C5-7B5FBD5802E5}" type="pres">
      <dgm:prSet presAssocID="{922AC557-565E-4DB5-8749-0AD586991661}" presName="node" presStyleLbl="node1" presStyleIdx="25" presStyleCnt="70">
        <dgm:presLayoutVars>
          <dgm:bulletEnabled val="1"/>
        </dgm:presLayoutVars>
      </dgm:prSet>
      <dgm:spPr/>
    </dgm:pt>
    <dgm:pt modelId="{0BDF3232-7792-4A95-8512-24005225CBCA}" type="pres">
      <dgm:prSet presAssocID="{CDD7D915-A8E4-4C3B-B886-5288BF2004EB}" presName="sibTrans" presStyleCnt="0"/>
      <dgm:spPr/>
    </dgm:pt>
    <dgm:pt modelId="{21996FE5-9303-478E-B8D4-9259ABF8EDAE}" type="pres">
      <dgm:prSet presAssocID="{BE6CA0EE-FCE6-4E22-B757-E3EF1F2B36E9}" presName="node" presStyleLbl="node1" presStyleIdx="26" presStyleCnt="70">
        <dgm:presLayoutVars>
          <dgm:bulletEnabled val="1"/>
        </dgm:presLayoutVars>
      </dgm:prSet>
      <dgm:spPr/>
    </dgm:pt>
    <dgm:pt modelId="{8DBDABC8-A668-4EB1-80D4-7EF36CE9EB20}" type="pres">
      <dgm:prSet presAssocID="{A87FC9C2-0E5F-47DE-83C0-2CE4C10DA972}" presName="sibTrans" presStyleCnt="0"/>
      <dgm:spPr/>
    </dgm:pt>
    <dgm:pt modelId="{C2D1768A-268A-49F1-BAB1-AA3B1F30D377}" type="pres">
      <dgm:prSet presAssocID="{95FF326C-2A1B-41AD-A13B-B89CABA93DE9}" presName="node" presStyleLbl="node1" presStyleIdx="27" presStyleCnt="70">
        <dgm:presLayoutVars>
          <dgm:bulletEnabled val="1"/>
        </dgm:presLayoutVars>
      </dgm:prSet>
      <dgm:spPr/>
    </dgm:pt>
    <dgm:pt modelId="{1DE848F1-FBB0-4924-8F05-3885E9DFAEB7}" type="pres">
      <dgm:prSet presAssocID="{F73221CA-3EBD-4A59-B400-90D608857E5E}" presName="sibTrans" presStyleCnt="0"/>
      <dgm:spPr/>
    </dgm:pt>
    <dgm:pt modelId="{94242A4F-C1CA-4466-BE8C-6A3D5FB53E37}" type="pres">
      <dgm:prSet presAssocID="{81FAE441-B25A-49CD-A5D4-1CB47F3B1EE7}" presName="node" presStyleLbl="node1" presStyleIdx="28" presStyleCnt="70">
        <dgm:presLayoutVars>
          <dgm:bulletEnabled val="1"/>
        </dgm:presLayoutVars>
      </dgm:prSet>
      <dgm:spPr/>
    </dgm:pt>
    <dgm:pt modelId="{5BE9D17C-B36D-4DE2-91B8-E63E85F7802A}" type="pres">
      <dgm:prSet presAssocID="{74400870-5CF7-474D-AA7F-586C02F7B0A5}" presName="sibTrans" presStyleCnt="0"/>
      <dgm:spPr/>
    </dgm:pt>
    <dgm:pt modelId="{2436B8D6-5426-4287-B5A0-333E85D0C338}" type="pres">
      <dgm:prSet presAssocID="{2F3CDDC7-552B-4DE8-9872-516B28FABA06}" presName="node" presStyleLbl="node1" presStyleIdx="29" presStyleCnt="70">
        <dgm:presLayoutVars>
          <dgm:bulletEnabled val="1"/>
        </dgm:presLayoutVars>
      </dgm:prSet>
      <dgm:spPr/>
    </dgm:pt>
    <dgm:pt modelId="{3DF92AC1-C237-4883-9983-954F58608DCF}" type="pres">
      <dgm:prSet presAssocID="{A6851FA0-15F0-4DD7-A550-276CD6836949}" presName="sibTrans" presStyleCnt="0"/>
      <dgm:spPr/>
    </dgm:pt>
    <dgm:pt modelId="{2E10A710-F956-4BB4-BEC0-C92857D82D04}" type="pres">
      <dgm:prSet presAssocID="{17B2DFAF-B16D-4A10-9D0B-573E9EBAC874}" presName="node" presStyleLbl="node1" presStyleIdx="30" presStyleCnt="70">
        <dgm:presLayoutVars>
          <dgm:bulletEnabled val="1"/>
        </dgm:presLayoutVars>
      </dgm:prSet>
      <dgm:spPr/>
    </dgm:pt>
    <dgm:pt modelId="{F7C36C0E-FF9E-4A61-9527-91D914A9655F}" type="pres">
      <dgm:prSet presAssocID="{2856EF0F-D221-4657-94D0-652606B4EC51}" presName="sibTrans" presStyleCnt="0"/>
      <dgm:spPr/>
    </dgm:pt>
    <dgm:pt modelId="{90A2521C-3FE3-4269-A414-E39378CC80D9}" type="pres">
      <dgm:prSet presAssocID="{B2AEB964-AE9D-40F8-BF72-B2A59F90994D}" presName="node" presStyleLbl="node1" presStyleIdx="31" presStyleCnt="70">
        <dgm:presLayoutVars>
          <dgm:bulletEnabled val="1"/>
        </dgm:presLayoutVars>
      </dgm:prSet>
      <dgm:spPr/>
    </dgm:pt>
    <dgm:pt modelId="{DAF43603-EBBB-43F9-902F-C7A7F2EF6FCE}" type="pres">
      <dgm:prSet presAssocID="{5286B03A-B692-4A65-86CC-C8AA1487AFF4}" presName="sibTrans" presStyleCnt="0"/>
      <dgm:spPr/>
    </dgm:pt>
    <dgm:pt modelId="{C775B822-113A-4680-9271-194958227B49}" type="pres">
      <dgm:prSet presAssocID="{36CBB17A-1FFB-4F06-9F1E-C429453C1690}" presName="node" presStyleLbl="node1" presStyleIdx="32" presStyleCnt="70">
        <dgm:presLayoutVars>
          <dgm:bulletEnabled val="1"/>
        </dgm:presLayoutVars>
      </dgm:prSet>
      <dgm:spPr/>
    </dgm:pt>
    <dgm:pt modelId="{D31AC2D5-CEDA-4F09-9BAD-6FCF6449677E}" type="pres">
      <dgm:prSet presAssocID="{58EF6E03-C26D-44C6-8977-D249D9490B39}" presName="sibTrans" presStyleCnt="0"/>
      <dgm:spPr/>
    </dgm:pt>
    <dgm:pt modelId="{FA9614EF-EB5B-4DEB-9FDC-9AA50130DC4A}" type="pres">
      <dgm:prSet presAssocID="{FA4C2BC6-789C-435D-A537-890F36C6198D}" presName="node" presStyleLbl="node1" presStyleIdx="33" presStyleCnt="70">
        <dgm:presLayoutVars>
          <dgm:bulletEnabled val="1"/>
        </dgm:presLayoutVars>
      </dgm:prSet>
      <dgm:spPr/>
    </dgm:pt>
    <dgm:pt modelId="{4590C8A5-AC06-4FD8-99E5-E703FF11CB8D}" type="pres">
      <dgm:prSet presAssocID="{CB0E749E-3934-473A-A6D3-20D6D95D3202}" presName="sibTrans" presStyleCnt="0"/>
      <dgm:spPr/>
    </dgm:pt>
    <dgm:pt modelId="{3D82AB19-164D-45B8-8EE3-A810134DD2FB}" type="pres">
      <dgm:prSet presAssocID="{DA0BF6BA-7855-4B08-9FAB-6C1938241745}" presName="node" presStyleLbl="node1" presStyleIdx="34" presStyleCnt="70">
        <dgm:presLayoutVars>
          <dgm:bulletEnabled val="1"/>
        </dgm:presLayoutVars>
      </dgm:prSet>
      <dgm:spPr/>
    </dgm:pt>
    <dgm:pt modelId="{D8697AC2-C3EE-48FB-B492-E79DD59D8679}" type="pres">
      <dgm:prSet presAssocID="{BA245B20-CC46-4B1F-9EC6-F6C447FB6BE1}" presName="sibTrans" presStyleCnt="0"/>
      <dgm:spPr/>
    </dgm:pt>
    <dgm:pt modelId="{A2626D42-2FE1-456E-AB12-0D43DEAFE7FD}" type="pres">
      <dgm:prSet presAssocID="{D739CDEA-EB21-4F0B-9E8B-93243F68954F}" presName="node" presStyleLbl="node1" presStyleIdx="35" presStyleCnt="70">
        <dgm:presLayoutVars>
          <dgm:bulletEnabled val="1"/>
        </dgm:presLayoutVars>
      </dgm:prSet>
      <dgm:spPr/>
    </dgm:pt>
    <dgm:pt modelId="{C10855E1-FF4D-4DFE-A137-347787EAC3F5}" type="pres">
      <dgm:prSet presAssocID="{363434DE-DDBE-4CB7-9DD8-504D4C4164D1}" presName="sibTrans" presStyleCnt="0"/>
      <dgm:spPr/>
    </dgm:pt>
    <dgm:pt modelId="{CFEF60EA-9362-443A-8FB0-B923DCF95379}" type="pres">
      <dgm:prSet presAssocID="{40E22AEC-A5FE-48AD-AD24-08AFAAAA16E3}" presName="node" presStyleLbl="node1" presStyleIdx="36" presStyleCnt="70">
        <dgm:presLayoutVars>
          <dgm:bulletEnabled val="1"/>
        </dgm:presLayoutVars>
      </dgm:prSet>
      <dgm:spPr/>
    </dgm:pt>
    <dgm:pt modelId="{2B92DA55-63EE-48E8-A46C-BCA0E3F42D26}" type="pres">
      <dgm:prSet presAssocID="{F2C3BB74-8AC7-4B31-9835-FD932582653A}" presName="sibTrans" presStyleCnt="0"/>
      <dgm:spPr/>
    </dgm:pt>
    <dgm:pt modelId="{6BA9131F-DF2D-4385-B6D8-8438C22EE201}" type="pres">
      <dgm:prSet presAssocID="{76D99B7C-40E6-4183-885C-36D7E4093273}" presName="node" presStyleLbl="node1" presStyleIdx="37" presStyleCnt="70">
        <dgm:presLayoutVars>
          <dgm:bulletEnabled val="1"/>
        </dgm:presLayoutVars>
      </dgm:prSet>
      <dgm:spPr/>
    </dgm:pt>
    <dgm:pt modelId="{D382EF35-4201-48F0-A7C4-5B6F0718C686}" type="pres">
      <dgm:prSet presAssocID="{9C1E6412-957E-4037-8C22-A60E0D582CB1}" presName="sibTrans" presStyleCnt="0"/>
      <dgm:spPr/>
    </dgm:pt>
    <dgm:pt modelId="{E39FA08C-8F04-4847-803E-A985A76077B2}" type="pres">
      <dgm:prSet presAssocID="{2C74EBAB-3ADE-490C-A6BA-3646554124A9}" presName="node" presStyleLbl="node1" presStyleIdx="38" presStyleCnt="70">
        <dgm:presLayoutVars>
          <dgm:bulletEnabled val="1"/>
        </dgm:presLayoutVars>
      </dgm:prSet>
      <dgm:spPr/>
    </dgm:pt>
    <dgm:pt modelId="{4E4750BA-F1D1-4760-BEE0-2F86DB560C70}" type="pres">
      <dgm:prSet presAssocID="{46A9436B-19D5-4E56-AB16-54B7351B7154}" presName="sibTrans" presStyleCnt="0"/>
      <dgm:spPr/>
    </dgm:pt>
    <dgm:pt modelId="{20498EEC-D12B-46DA-A88D-D7DB1D97C899}" type="pres">
      <dgm:prSet presAssocID="{3C6B21CA-3B4D-4C70-B1C1-3987538CE3B2}" presName="node" presStyleLbl="node1" presStyleIdx="39" presStyleCnt="70">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40" presStyleCnt="70" custLinFactNeighborY="1947">
        <dgm:presLayoutVars>
          <dgm:bulletEnabled val="1"/>
        </dgm:presLayoutVars>
      </dgm:prSet>
      <dgm:spPr/>
    </dgm:pt>
    <dgm:pt modelId="{B000B67E-4722-4E84-B8C2-4F62F16B6BE0}" type="pres">
      <dgm:prSet presAssocID="{B4E3ECF4-B2A8-4AF8-B7F2-FE65E509ADC3}" presName="sibTrans" presStyleCnt="0"/>
      <dgm:spPr/>
    </dgm:pt>
    <dgm:pt modelId="{2FE08B55-1C3E-48E1-949D-B7C4F33AA933}" type="pres">
      <dgm:prSet presAssocID="{BEBDF31F-DFE2-4245-BB5D-053B8B07D32A}" presName="node" presStyleLbl="node1" presStyleIdx="41" presStyleCnt="70">
        <dgm:presLayoutVars>
          <dgm:bulletEnabled val="1"/>
        </dgm:presLayoutVars>
      </dgm:prSet>
      <dgm:spPr/>
    </dgm:pt>
    <dgm:pt modelId="{4CB50306-1716-477E-A513-B532CA4846CB}" type="pres">
      <dgm:prSet presAssocID="{38F14F7C-D04E-41D3-89E9-D2E51024BD6E}" presName="sibTrans" presStyleCnt="0"/>
      <dgm:spPr/>
    </dgm:pt>
    <dgm:pt modelId="{D1969169-F9B2-49CE-A679-8F16EA8DBE2A}" type="pres">
      <dgm:prSet presAssocID="{020CEE43-317D-44E0-8453-73844EB5EA96}" presName="node" presStyleLbl="node1" presStyleIdx="42" presStyleCnt="70">
        <dgm:presLayoutVars>
          <dgm:bulletEnabled val="1"/>
        </dgm:presLayoutVars>
      </dgm:prSet>
      <dgm:spPr/>
    </dgm:pt>
    <dgm:pt modelId="{0A7CBE7A-D430-4E21-88D9-96F9515759D2}" type="pres">
      <dgm:prSet presAssocID="{48F3136E-15DE-42DC-8014-1FD4FFC691C6}" presName="sibTrans" presStyleCnt="0"/>
      <dgm:spPr/>
    </dgm:pt>
    <dgm:pt modelId="{B8FB8041-9B5C-4583-B7F2-072C8E2578EF}" type="pres">
      <dgm:prSet presAssocID="{B2C56C01-FC25-40F6-8779-BB8578F5C2A5}" presName="node" presStyleLbl="node1" presStyleIdx="43" presStyleCnt="70">
        <dgm:presLayoutVars>
          <dgm:bulletEnabled val="1"/>
        </dgm:presLayoutVars>
      </dgm:prSet>
      <dgm:spPr/>
    </dgm:pt>
    <dgm:pt modelId="{A6D78DB6-0990-4696-9B3B-381E4508B4EF}" type="pres">
      <dgm:prSet presAssocID="{CB221172-62C3-4674-B61F-43255FEBFD8A}" presName="sibTrans" presStyleCnt="0"/>
      <dgm:spPr/>
    </dgm:pt>
    <dgm:pt modelId="{D70F901B-9B00-408F-B15A-8963D88D77EC}" type="pres">
      <dgm:prSet presAssocID="{D1ABEE45-AD7A-4713-BB39-253542F7D75A}" presName="node" presStyleLbl="node1" presStyleIdx="44" presStyleCnt="70">
        <dgm:presLayoutVars>
          <dgm:bulletEnabled val="1"/>
        </dgm:presLayoutVars>
      </dgm:prSet>
      <dgm:spPr/>
    </dgm:pt>
    <dgm:pt modelId="{CA50BB0F-40A7-499B-907A-E2277D9BD093}" type="pres">
      <dgm:prSet presAssocID="{13486EEA-EE54-465A-A91C-002B3E76AEF0}" presName="sibTrans" presStyleCnt="0"/>
      <dgm:spPr/>
    </dgm:pt>
    <dgm:pt modelId="{738E53BC-B4B2-4740-9C57-0B897AB4D3FA}" type="pres">
      <dgm:prSet presAssocID="{5DA8C615-38DB-40B5-9445-1D5AE0056707}" presName="node" presStyleLbl="node1" presStyleIdx="45" presStyleCnt="70">
        <dgm:presLayoutVars>
          <dgm:bulletEnabled val="1"/>
        </dgm:presLayoutVars>
      </dgm:prSet>
      <dgm:spPr/>
    </dgm:pt>
    <dgm:pt modelId="{1756D137-3051-4D5A-8EE9-9C5E974A9991}" type="pres">
      <dgm:prSet presAssocID="{C4C9F52A-A5B1-4AFA-B264-8A6D432ED656}" presName="sibTrans" presStyleCnt="0"/>
      <dgm:spPr/>
    </dgm:pt>
    <dgm:pt modelId="{FB4AD733-A329-420C-8FB6-947234A3DF38}" type="pres">
      <dgm:prSet presAssocID="{2CAC919D-2AC9-4858-A142-BBEC92861271}" presName="node" presStyleLbl="node1" presStyleIdx="46" presStyleCnt="70">
        <dgm:presLayoutVars>
          <dgm:bulletEnabled val="1"/>
        </dgm:presLayoutVars>
      </dgm:prSet>
      <dgm:spPr/>
    </dgm:pt>
    <dgm:pt modelId="{52A1ACEC-6AB3-4161-B4A0-1F17EE598649}" type="pres">
      <dgm:prSet presAssocID="{E616CA9A-DB9F-4B83-851F-F18CCAFD3F83}" presName="sibTrans" presStyleCnt="0"/>
      <dgm:spPr/>
    </dgm:pt>
    <dgm:pt modelId="{52F17298-644C-4330-B56E-F7E56C04E2E3}" type="pres">
      <dgm:prSet presAssocID="{C16F6E68-C32A-4431-B9C0-77E57B57A6E1}" presName="node" presStyleLbl="node1" presStyleIdx="47" presStyleCnt="70">
        <dgm:presLayoutVars>
          <dgm:bulletEnabled val="1"/>
        </dgm:presLayoutVars>
      </dgm:prSet>
      <dgm:spPr/>
    </dgm:pt>
    <dgm:pt modelId="{E824692C-1605-45CA-897A-D9F3DD834693}" type="pres">
      <dgm:prSet presAssocID="{71FFA740-6DE1-4035-AA90-B794B1B4FE20}" presName="sibTrans" presStyleCnt="0"/>
      <dgm:spPr/>
    </dgm:pt>
    <dgm:pt modelId="{CF0E64E4-84A6-47A4-8045-0D0A29961723}" type="pres">
      <dgm:prSet presAssocID="{B83B9082-6B10-44D7-A84D-D00DA3842851}" presName="node" presStyleLbl="node1" presStyleIdx="48" presStyleCnt="70">
        <dgm:presLayoutVars>
          <dgm:bulletEnabled val="1"/>
        </dgm:presLayoutVars>
      </dgm:prSet>
      <dgm:spPr/>
    </dgm:pt>
    <dgm:pt modelId="{B6545CFA-0064-43FA-8785-F87BEFF0BED3}" type="pres">
      <dgm:prSet presAssocID="{E4427F14-4A80-423D-94CE-FE1CC43C4F08}" presName="sibTrans" presStyleCnt="0"/>
      <dgm:spPr/>
    </dgm:pt>
    <dgm:pt modelId="{4A09B1E8-F4F7-4953-B4BD-684614482B17}" type="pres">
      <dgm:prSet presAssocID="{85E62383-C2F6-4373-A996-0C959A69E1AE}" presName="node" presStyleLbl="node1" presStyleIdx="49" presStyleCnt="70">
        <dgm:presLayoutVars>
          <dgm:bulletEnabled val="1"/>
        </dgm:presLayoutVars>
      </dgm:prSet>
      <dgm:spPr/>
    </dgm:pt>
    <dgm:pt modelId="{E2E63BEE-F583-4543-AC5B-CAE33683ED87}" type="pres">
      <dgm:prSet presAssocID="{FF6E180D-3146-4158-A5DF-FB0215843ADA}" presName="sibTrans" presStyleCnt="0"/>
      <dgm:spPr/>
    </dgm:pt>
    <dgm:pt modelId="{527D6F5F-C6E1-4F03-A1E2-5AC0204646BF}" type="pres">
      <dgm:prSet presAssocID="{FF5B3E7C-5D58-4A27-A575-00FE613251A5}" presName="node" presStyleLbl="node1" presStyleIdx="50" presStyleCnt="70">
        <dgm:presLayoutVars>
          <dgm:bulletEnabled val="1"/>
        </dgm:presLayoutVars>
      </dgm:prSet>
      <dgm:spPr/>
    </dgm:pt>
    <dgm:pt modelId="{925A8F3E-4FF7-4593-91F3-889A6930F915}" type="pres">
      <dgm:prSet presAssocID="{1E5CA3B4-738B-4F7B-B7DE-A9A6E4B1A608}" presName="sibTrans" presStyleCnt="0"/>
      <dgm:spPr/>
    </dgm:pt>
    <dgm:pt modelId="{33E222AE-323D-48B6-B67D-70B375CD07BA}" type="pres">
      <dgm:prSet presAssocID="{975632D8-19A7-43B6-9342-0B3E10E31B1E}" presName="node" presStyleLbl="node1" presStyleIdx="51" presStyleCnt="70">
        <dgm:presLayoutVars>
          <dgm:bulletEnabled val="1"/>
        </dgm:presLayoutVars>
      </dgm:prSet>
      <dgm:spPr/>
    </dgm:pt>
    <dgm:pt modelId="{492F0EC6-ECC1-4D0D-B737-8B0BC67F991C}" type="pres">
      <dgm:prSet presAssocID="{6BBD0A63-7035-42EB-B7E3-425D3837538E}" presName="sibTrans" presStyleCnt="0"/>
      <dgm:spPr/>
    </dgm:pt>
    <dgm:pt modelId="{768ED1B1-620E-4ED9-A85B-37AC2578EBAE}" type="pres">
      <dgm:prSet presAssocID="{46C1568A-F4B3-439A-8467-1924785A3CD9}" presName="node" presStyleLbl="node1" presStyleIdx="52" presStyleCnt="70">
        <dgm:presLayoutVars>
          <dgm:bulletEnabled val="1"/>
        </dgm:presLayoutVars>
      </dgm:prSet>
      <dgm:spPr/>
    </dgm:pt>
    <dgm:pt modelId="{78A46C75-02D2-4E0E-BA07-A091BE48E3F3}" type="pres">
      <dgm:prSet presAssocID="{B967A3C7-E11D-436F-BA22-9AA30612CFCE}" presName="sibTrans" presStyleCnt="0"/>
      <dgm:spPr/>
    </dgm:pt>
    <dgm:pt modelId="{6CBD385A-459A-4F51-8A96-4CAAE9BA3166}" type="pres">
      <dgm:prSet presAssocID="{C62B21AC-58CB-415A-8C57-9455AE0B8C68}" presName="node" presStyleLbl="node1" presStyleIdx="53" presStyleCnt="70">
        <dgm:presLayoutVars>
          <dgm:bulletEnabled val="1"/>
        </dgm:presLayoutVars>
      </dgm:prSet>
      <dgm:spPr/>
    </dgm:pt>
    <dgm:pt modelId="{776087E9-BF14-46F0-A398-16A1E6EFC52B}" type="pres">
      <dgm:prSet presAssocID="{FB3D6F89-C6C8-4052-876E-C943034B2DAD}" presName="sibTrans" presStyleCnt="0"/>
      <dgm:spPr/>
    </dgm:pt>
    <dgm:pt modelId="{403A81FB-5102-4E47-B294-8362DE9FDBA9}" type="pres">
      <dgm:prSet presAssocID="{4803BD4C-7615-4E56-AD48-C8B64DBB3A16}" presName="node" presStyleLbl="node1" presStyleIdx="54" presStyleCnt="70">
        <dgm:presLayoutVars>
          <dgm:bulletEnabled val="1"/>
        </dgm:presLayoutVars>
      </dgm:prSet>
      <dgm:spPr/>
    </dgm:pt>
    <dgm:pt modelId="{E8173634-303E-431B-A843-607AE381B530}" type="pres">
      <dgm:prSet presAssocID="{D655EC7E-F5E8-42E3-A826-DE5FF8EDCB93}" presName="sibTrans" presStyleCnt="0"/>
      <dgm:spPr/>
    </dgm:pt>
    <dgm:pt modelId="{6D9F30BF-2AF8-4A4F-9405-7024E9D9DF88}" type="pres">
      <dgm:prSet presAssocID="{9A3FC96D-478F-48EB-8898-56C64B6AEDD2}" presName="node" presStyleLbl="node1" presStyleIdx="55" presStyleCnt="70">
        <dgm:presLayoutVars>
          <dgm:bulletEnabled val="1"/>
        </dgm:presLayoutVars>
      </dgm:prSet>
      <dgm:spPr/>
    </dgm:pt>
    <dgm:pt modelId="{3574665D-118B-4562-9536-3957E81EBB55}" type="pres">
      <dgm:prSet presAssocID="{34AB054B-5F12-42CE-B794-EE4BDACBD7AB}" presName="sibTrans" presStyleCnt="0"/>
      <dgm:spPr/>
    </dgm:pt>
    <dgm:pt modelId="{578EF391-1438-42DA-8C7C-9964979863CB}" type="pres">
      <dgm:prSet presAssocID="{7D9A65D9-9CF3-4DFE-AAEE-185EBBCFC798}" presName="node" presStyleLbl="node1" presStyleIdx="56" presStyleCnt="70">
        <dgm:presLayoutVars>
          <dgm:bulletEnabled val="1"/>
        </dgm:presLayoutVars>
      </dgm:prSet>
      <dgm:spPr/>
    </dgm:pt>
    <dgm:pt modelId="{8EA58A0A-B792-4337-956D-1432C007A975}" type="pres">
      <dgm:prSet presAssocID="{36C36B1E-78BF-49FF-80CC-11B554744EE2}" presName="sibTrans" presStyleCnt="0"/>
      <dgm:spPr/>
    </dgm:pt>
    <dgm:pt modelId="{D6E8D79A-FF29-4CE3-B9FB-2B1D97395E7F}" type="pres">
      <dgm:prSet presAssocID="{6DBC3CFB-DD88-43B1-9FBB-A1770CFC1780}" presName="node" presStyleLbl="node1" presStyleIdx="57" presStyleCnt="70">
        <dgm:presLayoutVars>
          <dgm:bulletEnabled val="1"/>
        </dgm:presLayoutVars>
      </dgm:prSet>
      <dgm:spPr/>
    </dgm:pt>
    <dgm:pt modelId="{074B0F8B-79A3-42B3-A088-30F50E37875B}" type="pres">
      <dgm:prSet presAssocID="{B0CE3A28-F53D-474B-B7FE-377AA34C25DE}" presName="sibTrans" presStyleCnt="0"/>
      <dgm:spPr/>
    </dgm:pt>
    <dgm:pt modelId="{E4A88F59-2DE7-4632-9B5D-1A06F43D2536}" type="pres">
      <dgm:prSet presAssocID="{14C10A37-EB69-4853-A0E1-2D1AE5E9B4D4}" presName="node" presStyleLbl="node1" presStyleIdx="58" presStyleCnt="70">
        <dgm:presLayoutVars>
          <dgm:bulletEnabled val="1"/>
        </dgm:presLayoutVars>
      </dgm:prSet>
      <dgm:spPr/>
    </dgm:pt>
    <dgm:pt modelId="{38DC9DED-61D9-4F86-B788-ACE1A033C71C}" type="pres">
      <dgm:prSet presAssocID="{28F485E2-FA44-4BCD-8A79-004DC458194B}" presName="sibTrans" presStyleCnt="0"/>
      <dgm:spPr/>
    </dgm:pt>
    <dgm:pt modelId="{C6E26300-686D-4EDC-B105-02AE7D59ACD5}" type="pres">
      <dgm:prSet presAssocID="{FFC783FF-AAE0-47BB-B868-CE1BC5526685}" presName="node" presStyleLbl="node1" presStyleIdx="59" presStyleCnt="70">
        <dgm:presLayoutVars>
          <dgm:bulletEnabled val="1"/>
        </dgm:presLayoutVars>
      </dgm:prSet>
      <dgm:spPr/>
    </dgm:pt>
    <dgm:pt modelId="{EE588416-1695-4843-8A77-C599FDA47340}" type="pres">
      <dgm:prSet presAssocID="{9D4C3F0C-2E8B-4A06-A3FF-B6C0E97AD9C5}" presName="sibTrans" presStyleCnt="0"/>
      <dgm:spPr/>
    </dgm:pt>
    <dgm:pt modelId="{A98EC4C9-0187-4586-A962-2600099AC0D7}" type="pres">
      <dgm:prSet presAssocID="{62839F1F-2A4F-4D89-827A-D089F5E758B3}" presName="node" presStyleLbl="node1" presStyleIdx="60" presStyleCnt="70">
        <dgm:presLayoutVars>
          <dgm:bulletEnabled val="1"/>
        </dgm:presLayoutVars>
      </dgm:prSet>
      <dgm:spPr/>
    </dgm:pt>
    <dgm:pt modelId="{E6FF2C29-BB8B-49A4-A8A3-DB2A9D13F27E}" type="pres">
      <dgm:prSet presAssocID="{AD83CB0D-B662-4FCE-BB64-073C04BF079F}" presName="sibTrans" presStyleCnt="0"/>
      <dgm:spPr/>
    </dgm:pt>
    <dgm:pt modelId="{B5EE1AEB-C1BD-4DE8-A906-0A633C634EA1}" type="pres">
      <dgm:prSet presAssocID="{7425CACA-D5B0-4977-B431-85245D3937B8}" presName="node" presStyleLbl="node1" presStyleIdx="61" presStyleCnt="70">
        <dgm:presLayoutVars>
          <dgm:bulletEnabled val="1"/>
        </dgm:presLayoutVars>
      </dgm:prSet>
      <dgm:spPr/>
    </dgm:pt>
    <dgm:pt modelId="{C2023875-0596-49EC-BA57-5E205B0A100E}" type="pres">
      <dgm:prSet presAssocID="{982586F7-4004-4827-9302-CC763CFB8179}" presName="sibTrans" presStyleCnt="0"/>
      <dgm:spPr/>
    </dgm:pt>
    <dgm:pt modelId="{643B08A8-6B9B-49AD-ACA0-F8C530C35783}" type="pres">
      <dgm:prSet presAssocID="{8EDBA3CC-4E61-4A5E-B5ED-D210B28C2F30}" presName="node" presStyleLbl="node1" presStyleIdx="62" presStyleCnt="70">
        <dgm:presLayoutVars>
          <dgm:bulletEnabled val="1"/>
        </dgm:presLayoutVars>
      </dgm:prSet>
      <dgm:spPr/>
    </dgm:pt>
    <dgm:pt modelId="{543A835C-389F-4942-B656-0A2D2E5566B0}" type="pres">
      <dgm:prSet presAssocID="{98753120-D6C9-43B4-ADCE-F1535FFE68A5}" presName="sibTrans" presStyleCnt="0"/>
      <dgm:spPr/>
    </dgm:pt>
    <dgm:pt modelId="{90CB0ED9-63EF-4F6F-828D-A3B09D30E63B}" type="pres">
      <dgm:prSet presAssocID="{C9E2024B-6F77-4688-A4EA-F05F96549450}" presName="node" presStyleLbl="node1" presStyleIdx="63" presStyleCnt="70">
        <dgm:presLayoutVars>
          <dgm:bulletEnabled val="1"/>
        </dgm:presLayoutVars>
      </dgm:prSet>
      <dgm:spPr/>
    </dgm:pt>
    <dgm:pt modelId="{06FBBACB-CECC-4485-982C-A87E2C121B64}" type="pres">
      <dgm:prSet presAssocID="{D3B57FF3-9D5B-4D2B-AA1B-46A0E1A02EC4}" presName="sibTrans" presStyleCnt="0"/>
      <dgm:spPr/>
    </dgm:pt>
    <dgm:pt modelId="{3FE3ACB3-2D81-4BE7-BEE6-849D65285799}" type="pres">
      <dgm:prSet presAssocID="{57FB0B1B-F7B0-4569-AD70-4EEBB78505D8}" presName="node" presStyleLbl="node1" presStyleIdx="64" presStyleCnt="70">
        <dgm:presLayoutVars>
          <dgm:bulletEnabled val="1"/>
        </dgm:presLayoutVars>
      </dgm:prSet>
      <dgm:spPr/>
    </dgm:pt>
    <dgm:pt modelId="{99DBF72D-D8C6-40D5-B63C-D4798C0498E1}" type="pres">
      <dgm:prSet presAssocID="{119B0D16-C9C7-4825-9416-E3945192F1CE}" presName="sibTrans" presStyleCnt="0"/>
      <dgm:spPr/>
    </dgm:pt>
    <dgm:pt modelId="{E21BE902-8239-49DC-BB54-FE2FC920F8FB}" type="pres">
      <dgm:prSet presAssocID="{5634D7D5-6891-4EC8-9A4B-9EF18254344C}" presName="node" presStyleLbl="node1" presStyleIdx="65" presStyleCnt="70">
        <dgm:presLayoutVars>
          <dgm:bulletEnabled val="1"/>
        </dgm:presLayoutVars>
      </dgm:prSet>
      <dgm:spPr/>
    </dgm:pt>
    <dgm:pt modelId="{BB4E6F9F-01B8-4752-A07B-F04AA59537CC}" type="pres">
      <dgm:prSet presAssocID="{A44EF8B2-0892-4C1A-96BC-3E348242FB85}" presName="sibTrans" presStyleCnt="0"/>
      <dgm:spPr/>
    </dgm:pt>
    <dgm:pt modelId="{D686C033-8C3D-4C2F-94C8-11EE097C088D}" type="pres">
      <dgm:prSet presAssocID="{FC0499D9-6D38-4CE5-A523-8DCDA5AB2BD2}" presName="node" presStyleLbl="node1" presStyleIdx="66" presStyleCnt="70">
        <dgm:presLayoutVars>
          <dgm:bulletEnabled val="1"/>
        </dgm:presLayoutVars>
      </dgm:prSet>
      <dgm:spPr/>
    </dgm:pt>
    <dgm:pt modelId="{2AE6FD8C-DE47-4F59-96F3-F328713B3A0A}" type="pres">
      <dgm:prSet presAssocID="{44540E21-2C40-40D4-AD65-710F24DA5A43}" presName="sibTrans" presStyleCnt="0"/>
      <dgm:spPr/>
    </dgm:pt>
    <dgm:pt modelId="{34939C68-520A-469B-A989-F515FF673DF0}" type="pres">
      <dgm:prSet presAssocID="{5B3044D3-B89C-4050-A316-44B6957514E2}" presName="node" presStyleLbl="node1" presStyleIdx="67" presStyleCnt="70">
        <dgm:presLayoutVars>
          <dgm:bulletEnabled val="1"/>
        </dgm:presLayoutVars>
      </dgm:prSet>
      <dgm:spPr/>
    </dgm:pt>
    <dgm:pt modelId="{22ED291A-F8AA-4021-9CD0-321EA3E33642}" type="pres">
      <dgm:prSet presAssocID="{671D0746-3BA6-41B0-94CD-DFE0E896A172}" presName="sibTrans" presStyleCnt="0"/>
      <dgm:spPr/>
    </dgm:pt>
    <dgm:pt modelId="{CB637A15-C5EC-48E4-B323-6F07C2B36CF9}" type="pres">
      <dgm:prSet presAssocID="{671BE9F7-4A0E-4589-B720-79465E4F795A}" presName="node" presStyleLbl="node1" presStyleIdx="68" presStyleCnt="70">
        <dgm:presLayoutVars>
          <dgm:bulletEnabled val="1"/>
        </dgm:presLayoutVars>
      </dgm:prSet>
      <dgm:spPr/>
    </dgm:pt>
    <dgm:pt modelId="{07CA3755-3FC5-4032-8247-C1A136435E7E}" type="pres">
      <dgm:prSet presAssocID="{F24E0A2C-6499-4485-B6D1-F10EB9ADFF52}" presName="sibTrans" presStyleCnt="0"/>
      <dgm:spPr/>
    </dgm:pt>
    <dgm:pt modelId="{09D01077-5EED-4403-9B80-C88AA82785D4}" type="pres">
      <dgm:prSet presAssocID="{78036449-3659-416C-99DA-7D8CC978B69B}" presName="node" presStyleLbl="node1" presStyleIdx="69" presStyleCnt="70">
        <dgm:presLayoutVars>
          <dgm:bulletEnabled val="1"/>
        </dgm:presLayoutVars>
      </dgm:prSet>
      <dgm:spPr/>
    </dgm:pt>
  </dgm:ptLst>
  <dgm:cxnLst>
    <dgm:cxn modelId="{CD25D401-FD27-421F-B957-FCEC9C9E10DB}" type="presOf" srcId="{FF5B3E7C-5D58-4A27-A575-00FE613251A5}" destId="{527D6F5F-C6E1-4F03-A1E2-5AC0204646BF}" srcOrd="0" destOrd="0" presId="urn:microsoft.com/office/officeart/2005/8/layout/default"/>
    <dgm:cxn modelId="{38270502-BE43-4CB3-B8D1-8F0EE9DE6649}" srcId="{6E8580AE-E165-4F25-A36B-FA38D31FA44B}" destId="{082D0266-9B43-4958-BB0E-31602CFAB5B0}" srcOrd="10" destOrd="0" parTransId="{250722A4-61F1-4C3E-8EBC-EF616F54FF0D}" sibTransId="{F0ADE4E8-B8C2-46BC-A158-F8B665C44C9A}"/>
    <dgm:cxn modelId="{31FAA702-8B48-4361-9457-701B09FC973D}" type="presOf" srcId="{5C5A79F6-3BA7-480F-B134-DB302E8CE802}" destId="{E857D808-DD8F-4FB0-BDE0-ED444186DA03}" srcOrd="0" destOrd="0" presId="urn:microsoft.com/office/officeart/2005/8/layout/default"/>
    <dgm:cxn modelId="{8A1F8005-5B62-451D-AB75-F25074B4C0D1}" srcId="{6E8580AE-E165-4F25-A36B-FA38D31FA44B}" destId="{975632D8-19A7-43B6-9342-0B3E10E31B1E}" srcOrd="51" destOrd="0" parTransId="{1B22207E-37B2-4D07-AE46-8A3967EBFB00}" sibTransId="{6BBD0A63-7035-42EB-B7E3-425D3837538E}"/>
    <dgm:cxn modelId="{D1A54D07-2954-43E5-BA41-FB2057B84AE8}" srcId="{6E8580AE-E165-4F25-A36B-FA38D31FA44B}" destId="{57FB0B1B-F7B0-4569-AD70-4EEBB78505D8}" srcOrd="64" destOrd="0" parTransId="{07C6EFD9-A1DA-44BE-B04D-98C33B2A9158}" sibTransId="{119B0D16-C9C7-4825-9416-E3945192F1CE}"/>
    <dgm:cxn modelId="{71A56F07-C880-45FD-8138-9AD0E491B407}" type="presOf" srcId="{78036449-3659-416C-99DA-7D8CC978B69B}" destId="{09D01077-5EED-4403-9B80-C88AA82785D4}" srcOrd="0" destOrd="0" presId="urn:microsoft.com/office/officeart/2005/8/layout/default"/>
    <dgm:cxn modelId="{19D1DC08-36CA-4EFB-AAFE-AA42DDAD97A9}" type="presOf" srcId="{2C74EBAB-3ADE-490C-A6BA-3646554124A9}" destId="{E39FA08C-8F04-4847-803E-A985A76077B2}" srcOrd="0" destOrd="0" presId="urn:microsoft.com/office/officeart/2005/8/layout/default"/>
    <dgm:cxn modelId="{3296E309-9811-4D00-A030-6C3B1C99C026}" srcId="{6E8580AE-E165-4F25-A36B-FA38D31FA44B}" destId="{D5513C0D-153B-4C93-8676-B0AD8979C8ED}" srcOrd="40" destOrd="0" parTransId="{3BA7CC48-147C-427B-8120-189C01971D86}" sibTransId="{B4E3ECF4-B2A8-4AF8-B7F2-FE65E509ADC3}"/>
    <dgm:cxn modelId="{F49DAE14-F6D9-40FB-8C52-99DFA862DB65}" srcId="{6E8580AE-E165-4F25-A36B-FA38D31FA44B}" destId="{35D39FD4-0C06-4081-82FB-F6E9BA9AF83A}" srcOrd="3" destOrd="0" parTransId="{D40E5A18-C0D9-4CD7-9D6D-3475ECCF0F45}" sibTransId="{6D59DB65-93E6-4C1A-8518-3B2502942632}"/>
    <dgm:cxn modelId="{4C3BE415-0DB5-44CC-A464-C7912D009C36}" srcId="{6E8580AE-E165-4F25-A36B-FA38D31FA44B}" destId="{36CBB17A-1FFB-4F06-9F1E-C429453C1690}" srcOrd="32" destOrd="0" parTransId="{79E27BF8-3391-4F60-A449-D8D664D97371}" sibTransId="{58EF6E03-C26D-44C6-8977-D249D9490B39}"/>
    <dgm:cxn modelId="{80E5791B-6B9A-48AE-9B10-A83B96349BFC}" type="presOf" srcId="{F3CAE342-9CAC-4892-98B4-EF695D43CC7B}" destId="{04660390-1F6F-4E15-A3BA-C41120C6CA81}" srcOrd="0" destOrd="0" presId="urn:microsoft.com/office/officeart/2005/8/layout/default"/>
    <dgm:cxn modelId="{4D145420-9416-4531-9BEC-037521851DC4}" srcId="{6E8580AE-E165-4F25-A36B-FA38D31FA44B}" destId="{FF5B3E7C-5D58-4A27-A575-00FE613251A5}" srcOrd="50" destOrd="0" parTransId="{7D07C596-F77B-499F-8DF6-BEE476D104BF}" sibTransId="{1E5CA3B4-738B-4F7B-B7DE-A9A6E4B1A608}"/>
    <dgm:cxn modelId="{1C9EDF21-25A7-4969-9C42-A58D20C087DE}" type="presOf" srcId="{9A3FC96D-478F-48EB-8898-56C64B6AEDD2}" destId="{6D9F30BF-2AF8-4A4F-9405-7024E9D9DF88}" srcOrd="0" destOrd="0" presId="urn:microsoft.com/office/officeart/2005/8/layout/default"/>
    <dgm:cxn modelId="{ED9C1023-FDE9-4301-A243-08D0EE22EE6D}" type="presOf" srcId="{5DA8C615-38DB-40B5-9445-1D5AE0056707}" destId="{738E53BC-B4B2-4740-9C57-0B897AB4D3FA}" srcOrd="0" destOrd="0" presId="urn:microsoft.com/office/officeart/2005/8/layout/default"/>
    <dgm:cxn modelId="{B2464325-74BF-43F3-B4A0-4AA40BF38042}" srcId="{6E8580AE-E165-4F25-A36B-FA38D31FA44B}" destId="{0CA4F111-AFF4-4B94-B672-3902EC78934E}" srcOrd="18" destOrd="0" parTransId="{496567E8-BBC5-4C4F-A6D8-05D7E61682D4}" sibTransId="{5F7B2889-DBC1-4323-8340-A709605AAE1E}"/>
    <dgm:cxn modelId="{705C9325-A40E-40F3-A366-DDDAD1C6E3CC}" srcId="{6E8580AE-E165-4F25-A36B-FA38D31FA44B}" destId="{8EDBA3CC-4E61-4A5E-B5ED-D210B28C2F30}" srcOrd="62" destOrd="0" parTransId="{304FE0ED-BD4D-4BAC-A307-C43473ADE106}" sibTransId="{98753120-D6C9-43B4-ADCE-F1535FFE68A5}"/>
    <dgm:cxn modelId="{22235F29-1214-43D6-B7D9-AB89499F932F}" type="presOf" srcId="{FFC783FF-AAE0-47BB-B868-CE1BC5526685}" destId="{C6E26300-686D-4EDC-B105-02AE7D59ACD5}" srcOrd="0" destOrd="0" presId="urn:microsoft.com/office/officeart/2005/8/layout/default"/>
    <dgm:cxn modelId="{1D1E9A2A-0479-42FE-A804-F0B6F0A238EF}" type="presOf" srcId="{082D0266-9B43-4958-BB0E-31602CFAB5B0}" destId="{B11170F2-9A50-423B-98B7-A28DBBCAA2AC}" srcOrd="0" destOrd="0" presId="urn:microsoft.com/office/officeart/2005/8/layout/default"/>
    <dgm:cxn modelId="{7543FC2C-A528-42B7-8CDE-F116DD3955C0}" type="presOf" srcId="{9A283E5E-81FB-4A49-AC4E-B210CC2AFD2A}" destId="{2B1D77B0-0EB7-4DD1-BD66-4727A0B01104}" srcOrd="0" destOrd="0" presId="urn:microsoft.com/office/officeart/2005/8/layout/default"/>
    <dgm:cxn modelId="{117ED92D-74E6-4555-829E-CD9261DE713A}" type="presOf" srcId="{00F18BA4-AEDE-4583-B87F-1CFF0C1963BE}" destId="{4F6CD892-6851-4C7C-A75C-33622E98FAF1}" srcOrd="0" destOrd="0" presId="urn:microsoft.com/office/officeart/2005/8/layout/default"/>
    <dgm:cxn modelId="{239FA82F-2592-4A8C-92E2-423F4F8B1240}" type="presOf" srcId="{FA4C2BC6-789C-435D-A537-890F36C6198D}" destId="{FA9614EF-EB5B-4DEB-9FDC-9AA50130DC4A}" srcOrd="0" destOrd="0" presId="urn:microsoft.com/office/officeart/2005/8/layout/default"/>
    <dgm:cxn modelId="{C3D0D430-8AAC-48A4-96F3-9E9FD3A96B9C}" type="presOf" srcId="{14C10A37-EB69-4853-A0E1-2D1AE5E9B4D4}" destId="{E4A88F59-2DE7-4632-9B5D-1A06F43D2536}" srcOrd="0" destOrd="0" presId="urn:microsoft.com/office/officeart/2005/8/layout/default"/>
    <dgm:cxn modelId="{0E131537-4D21-453E-A406-B6D79666D14C}" srcId="{6E8580AE-E165-4F25-A36B-FA38D31FA44B}" destId="{5634D7D5-6891-4EC8-9A4B-9EF18254344C}" srcOrd="65" destOrd="0" parTransId="{35485650-4088-464D-9A85-54E5EB526A55}" sibTransId="{A44EF8B2-0892-4C1A-96BC-3E348242FB85}"/>
    <dgm:cxn modelId="{FD3A513A-301C-42CC-87A8-B545E9828DC0}" srcId="{6E8580AE-E165-4F25-A36B-FA38D31FA44B}" destId="{E613F751-AA7B-4426-A4EF-DCE649030A27}" srcOrd="23" destOrd="0" parTransId="{1B92BFD7-EBF6-4ED9-BD05-2F82A2F31AEB}" sibTransId="{296867FA-54C8-4BA9-B9D0-4DD5DBA187D3}"/>
    <dgm:cxn modelId="{D3A8913C-6BC5-4E51-B679-76E36ADF68EF}" type="presOf" srcId="{46C1568A-F4B3-439A-8467-1924785A3CD9}" destId="{768ED1B1-620E-4ED9-A85B-37AC2578EBAE}" srcOrd="0" destOrd="0" presId="urn:microsoft.com/office/officeart/2005/8/layout/default"/>
    <dgm:cxn modelId="{2457193D-9B32-4108-8600-08124BA8A2D5}" srcId="{6E8580AE-E165-4F25-A36B-FA38D31FA44B}" destId="{7D9A65D9-9CF3-4DFE-AAEE-185EBBCFC798}" srcOrd="56" destOrd="0" parTransId="{4CDF98C0-7579-498C-B78E-43F0A1223E1E}" sibTransId="{36C36B1E-78BF-49FF-80CC-11B554744EE2}"/>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39" destOrd="0" parTransId="{867C4325-933D-4E2D-B4B6-7A8F57E143D1}" sibTransId="{8831AD53-430F-4F5A-8889-D05B6459D09A}"/>
    <dgm:cxn modelId="{F3248540-226A-4B64-B529-CCF73E9F9B54}" type="presOf" srcId="{17B2DFAF-B16D-4A10-9D0B-573E9EBAC874}" destId="{2E10A710-F956-4BB4-BEC0-C92857D82D04}" srcOrd="0" destOrd="0" presId="urn:microsoft.com/office/officeart/2005/8/layout/default"/>
    <dgm:cxn modelId="{43B62541-23C4-4209-9482-137360202BE9}" srcId="{6E8580AE-E165-4F25-A36B-FA38D31FA44B}" destId="{14C10A37-EB69-4853-A0E1-2D1AE5E9B4D4}" srcOrd="58" destOrd="0" parTransId="{25134D3A-15B8-471E-9621-A7CE4A72E8C9}" sibTransId="{28F485E2-FA44-4BCD-8A79-004DC458194B}"/>
    <dgm:cxn modelId="{9FCCC642-61FE-40FF-AC02-0FB47D450358}" srcId="{6E8580AE-E165-4F25-A36B-FA38D31FA44B}" destId="{40E22AEC-A5FE-48AD-AD24-08AFAAAA16E3}" srcOrd="36" destOrd="0" parTransId="{89E1A94C-C7BD-4733-88DB-6BC2CA41ABD9}" sibTransId="{F2C3BB74-8AC7-4B31-9835-FD932582653A}"/>
    <dgm:cxn modelId="{C692F444-4A72-4511-BFDF-5A0A051208AF}" type="presOf" srcId="{C9E2024B-6F77-4688-A4EA-F05F96549450}" destId="{90CB0ED9-63EF-4F6F-828D-A3B09D30E63B}" srcOrd="0" destOrd="0" presId="urn:microsoft.com/office/officeart/2005/8/layout/default"/>
    <dgm:cxn modelId="{1DC29249-8EB9-4E4D-B97B-DAF703AD58E5}" type="presOf" srcId="{4803BD4C-7615-4E56-AD48-C8B64DBB3A16}" destId="{403A81FB-5102-4E47-B294-8362DE9FDBA9}" srcOrd="0" destOrd="0" presId="urn:microsoft.com/office/officeart/2005/8/layout/default"/>
    <dgm:cxn modelId="{6F65FA4A-15F0-468B-AD6B-7504A4742B09}" type="presOf" srcId="{B2C56C01-FC25-40F6-8779-BB8578F5C2A5}" destId="{B8FB8041-9B5C-4583-B7F2-072C8E2578EF}" srcOrd="0" destOrd="0" presId="urn:microsoft.com/office/officeart/2005/8/layout/default"/>
    <dgm:cxn modelId="{5CC6FD4B-91D5-4296-9655-BC81677A140E}" type="presOf" srcId="{85E62383-C2F6-4373-A996-0C959A69E1AE}" destId="{4A09B1E8-F4F7-4953-B4BD-684614482B17}" srcOrd="0" destOrd="0" presId="urn:microsoft.com/office/officeart/2005/8/layout/default"/>
    <dgm:cxn modelId="{116E914C-FAAD-48F1-857E-70636134466E}" srcId="{6E8580AE-E165-4F25-A36B-FA38D31FA44B}" destId="{B83B9082-6B10-44D7-A84D-D00DA3842851}" srcOrd="48" destOrd="0" parTransId="{E8697FD5-AECE-44BA-8799-13937C929010}" sibTransId="{E4427F14-4A80-423D-94CE-FE1CC43C4F08}"/>
    <dgm:cxn modelId="{0774A64C-668D-43F2-9CC1-FB933BD0D341}" type="presOf" srcId="{7D9A65D9-9CF3-4DFE-AAEE-185EBBCFC798}" destId="{578EF391-1438-42DA-8C7C-9964979863CB}" srcOrd="0" destOrd="0" presId="urn:microsoft.com/office/officeart/2005/8/layout/default"/>
    <dgm:cxn modelId="{7E6A184F-41B5-4930-8A19-D08C5F675FAE}" srcId="{6E8580AE-E165-4F25-A36B-FA38D31FA44B}" destId="{62839F1F-2A4F-4D89-827A-D089F5E758B3}" srcOrd="60" destOrd="0" parTransId="{ED10A209-8995-442A-BED3-C15F5CAAC067}" sibTransId="{AD83CB0D-B662-4FCE-BB64-073C04BF079F}"/>
    <dgm:cxn modelId="{AA287F50-2BA7-4EB4-ACB1-9CC2B583791C}" srcId="{6E8580AE-E165-4F25-A36B-FA38D31FA44B}" destId="{671BE9F7-4A0E-4589-B720-79465E4F795A}" srcOrd="68" destOrd="0" parTransId="{42DB36E1-5424-4A1C-8CDA-A161DF3F3FA3}" sibTransId="{F24E0A2C-6499-4485-B6D1-F10EB9ADFF52}"/>
    <dgm:cxn modelId="{2EB2FE52-0293-49C5-9029-0426452B1CE7}" type="presOf" srcId="{020CEE43-317D-44E0-8453-73844EB5EA96}" destId="{D1969169-F9B2-49CE-A679-8F16EA8DBE2A}" srcOrd="0" destOrd="0" presId="urn:microsoft.com/office/officeart/2005/8/layout/default"/>
    <dgm:cxn modelId="{7B552E53-F0B5-4651-BDB6-0491FA71696E}" type="presOf" srcId="{AD80C871-9479-4BFE-9B9A-0E61DEE0D50C}" destId="{BAC14D23-EC3E-4D27-9119-0F7040F92BC2}" srcOrd="0" destOrd="0" presId="urn:microsoft.com/office/officeart/2005/8/layout/default"/>
    <dgm:cxn modelId="{D37D8753-659B-4D10-B831-A39D3182894C}" type="presOf" srcId="{C16F6E68-C32A-4431-B9C0-77E57B57A6E1}" destId="{52F17298-644C-4330-B56E-F7E56C04E2E3}" srcOrd="0" destOrd="0" presId="urn:microsoft.com/office/officeart/2005/8/layout/default"/>
    <dgm:cxn modelId="{015B1455-3E61-43F6-BF31-5407ED932060}" type="presOf" srcId="{BEBDF31F-DFE2-4245-BB5D-053B8B07D32A}" destId="{2FE08B55-1C3E-48E1-949D-B7C4F33AA933}" srcOrd="0" destOrd="0" presId="urn:microsoft.com/office/officeart/2005/8/layout/default"/>
    <dgm:cxn modelId="{9390A555-99B4-4286-BE3C-5F2822B988D5}" type="presOf" srcId="{2CAC919D-2AC9-4858-A142-BBEC92861271}" destId="{FB4AD733-A329-420C-8FB6-947234A3DF38}" srcOrd="0" destOrd="0" presId="urn:microsoft.com/office/officeart/2005/8/layout/default"/>
    <dgm:cxn modelId="{14F81F56-831A-47F2-B5AB-B6346A06C4A1}" type="presOf" srcId="{40E22AEC-A5FE-48AD-AD24-08AFAAAA16E3}" destId="{CFEF60EA-9362-443A-8FB0-B923DCF95379}" srcOrd="0" destOrd="0" presId="urn:microsoft.com/office/officeart/2005/8/layout/default"/>
    <dgm:cxn modelId="{BF423057-8B99-43EF-88FF-E404C41EC6D9}" type="presOf" srcId="{BE6CA0EE-FCE6-4E22-B757-E3EF1F2B36E9}" destId="{21996FE5-9303-478E-B8D4-9259ABF8EDAE}" srcOrd="0" destOrd="0" presId="urn:microsoft.com/office/officeart/2005/8/layout/default"/>
    <dgm:cxn modelId="{8C4C6057-B379-42C3-9EB8-33210609388E}" srcId="{6E8580AE-E165-4F25-A36B-FA38D31FA44B}" destId="{17B2DFAF-B16D-4A10-9D0B-573E9EBAC874}" srcOrd="30" destOrd="0" parTransId="{B831A491-816A-4D17-B3B3-0DC5FF5522D4}" sibTransId="{2856EF0F-D221-4657-94D0-652606B4EC51}"/>
    <dgm:cxn modelId="{F5F9A657-83A6-4891-BCF9-BA3892C3D6C9}" srcId="{6E8580AE-E165-4F25-A36B-FA38D31FA44B}" destId="{3C5CB645-0504-4740-B7BE-B4E676E24224}" srcOrd="7" destOrd="0" parTransId="{74CE469F-3980-4B51-AF2C-237C5338EC73}" sibTransId="{8A74DDDC-AA5D-485F-BF55-D62E68BC0106}"/>
    <dgm:cxn modelId="{BCEF7758-9C4E-49B0-AD26-6EE294279FF5}" srcId="{6E8580AE-E165-4F25-A36B-FA38D31FA44B}" destId="{C9DCADAC-16E3-4670-AE44-4203628257BA}" srcOrd="5" destOrd="0" parTransId="{A3F9924D-2C37-4C90-AC1C-B72C36C59826}" sibTransId="{D58CF003-1E00-48BB-9658-55666B279B00}"/>
    <dgm:cxn modelId="{41713659-46B6-4D78-ACBB-940C52DCCA18}" type="presOf" srcId="{9AD68664-CCE1-48EF-9FA3-1AD99F5D1F69}" destId="{226C61D6-133E-4CD2-ADAC-A992243958F1}" srcOrd="0" destOrd="0" presId="urn:microsoft.com/office/officeart/2005/8/layout/default"/>
    <dgm:cxn modelId="{E64ECA5B-A989-43A8-97ED-23A1407DAE6C}" srcId="{6E8580AE-E165-4F25-A36B-FA38D31FA44B}" destId="{FFC783FF-AAE0-47BB-B868-CE1BC5526685}" srcOrd="59" destOrd="0" parTransId="{D1625E3B-A691-42E3-995C-A1FAB6BAAB40}" sibTransId="{9D4C3F0C-2E8B-4A06-A3FF-B6C0E97AD9C5}"/>
    <dgm:cxn modelId="{CA1B3E5C-98B0-456E-89C5-3597803BCA8E}" type="presOf" srcId="{922AC557-565E-4DB5-8749-0AD586991661}" destId="{4308FFBF-619D-484B-A2C5-7B5FBD5802E5}" srcOrd="0" destOrd="0" presId="urn:microsoft.com/office/officeart/2005/8/layout/default"/>
    <dgm:cxn modelId="{4941125D-AC2D-4955-8A93-DCE4CEF2284E}" srcId="{6E8580AE-E165-4F25-A36B-FA38D31FA44B}" destId="{D739CDEA-EB21-4F0B-9E8B-93243F68954F}" srcOrd="35" destOrd="0" parTransId="{D6C37E98-1733-4421-9FB5-B22A69C95E94}" sibTransId="{363434DE-DDBE-4CB7-9DD8-504D4C4164D1}"/>
    <dgm:cxn modelId="{9E7C1B5D-75FD-433D-89D5-DE1AC4F1F7CB}" srcId="{6E8580AE-E165-4F25-A36B-FA38D31FA44B}" destId="{B2AEB964-AE9D-40F8-BF72-B2A59F90994D}" srcOrd="31" destOrd="0" parTransId="{9D008715-2DDC-4A0C-8D5B-FD40105006CA}" sibTransId="{5286B03A-B692-4A65-86CC-C8AA1487AFF4}"/>
    <dgm:cxn modelId="{09FD2B63-B8B9-46ED-8522-7EA2DBE0A670}" type="presOf" srcId="{B02DF036-0642-4A44-A9E4-78AECA259025}" destId="{5D25242B-4349-4FB7-AAC9-B5E41858AFBB}" srcOrd="0" destOrd="0" presId="urn:microsoft.com/office/officeart/2005/8/layout/default"/>
    <dgm:cxn modelId="{0F068564-0370-405E-AED8-05FBE55097AA}" type="presOf" srcId="{CDBC6D1A-BD3E-439F-9EE2-32011CF8E004}" destId="{9504D515-87BF-4517-8F45-1EDB2B33F4B1}" srcOrd="0" destOrd="0" presId="urn:microsoft.com/office/officeart/2005/8/layout/default"/>
    <dgm:cxn modelId="{57BFB368-82AA-403A-ADF2-9746E231938C}" srcId="{6E8580AE-E165-4F25-A36B-FA38D31FA44B}" destId="{6DBC3CFB-DD88-43B1-9FBB-A1770CFC1780}" srcOrd="57" destOrd="0" parTransId="{F73EA06E-0842-4F9F-A29B-9573805A3EEC}" sibTransId="{B0CE3A28-F53D-474B-B7FE-377AA34C25DE}"/>
    <dgm:cxn modelId="{9C71D06D-FE50-49F9-9B61-D54E91F6479E}" srcId="{6E8580AE-E165-4F25-A36B-FA38D31FA44B}" destId="{FC0499D9-6D38-4CE5-A523-8DCDA5AB2BD2}" srcOrd="66" destOrd="0" parTransId="{95296489-1E8C-4825-AE51-7F19749732AA}" sibTransId="{44540E21-2C40-40D4-AD65-710F24DA5A43}"/>
    <dgm:cxn modelId="{5DA4676E-8412-4FD9-B50A-EB09E269550D}" srcId="{6E8580AE-E165-4F25-A36B-FA38D31FA44B}" destId="{4803BD4C-7615-4E56-AD48-C8B64DBB3A16}" srcOrd="54" destOrd="0" parTransId="{77676868-1A37-4BBE-9518-2031B13D059C}" sibTransId="{D655EC7E-F5E8-42E3-A826-DE5FF8EDCB93}"/>
    <dgm:cxn modelId="{310DB46E-04B2-4C11-B683-B0BBF647B6D4}" srcId="{6E8580AE-E165-4F25-A36B-FA38D31FA44B}" destId="{5133ABF2-A2C0-491D-9C6E-B65AB7ED4F8C}" srcOrd="14" destOrd="0" parTransId="{4AB6827F-925A-46E2-9A5D-0D07D99C0DEE}" sibTransId="{2BEEA19F-B162-4611-9531-9064399B86D9}"/>
    <dgm:cxn modelId="{DCAEE66F-394A-431E-B542-82366AA34DD9}" type="presOf" srcId="{3905686D-095B-4668-9159-8C02FF5FCA48}" destId="{D95507C2-94AB-4734-BAF7-8227B2AFD2A8}" srcOrd="0" destOrd="0" presId="urn:microsoft.com/office/officeart/2005/8/layout/default"/>
    <dgm:cxn modelId="{288F8470-D118-477D-B49C-3759C110E06A}" srcId="{6E8580AE-E165-4F25-A36B-FA38D31FA44B}" destId="{76D99B7C-40E6-4183-885C-36D7E4093273}" srcOrd="37" destOrd="0" parTransId="{DCB82E55-022B-4F69-B86D-1E08BAF3FE7A}" sibTransId="{9C1E6412-957E-4037-8C22-A60E0D582CB1}"/>
    <dgm:cxn modelId="{C62BD270-C04A-4F61-A91B-E7C858B477D0}" type="presOf" srcId="{57FB0B1B-F7B0-4569-AD70-4EEBB78505D8}" destId="{3FE3ACB3-2D81-4BE7-BEE6-849D65285799}" srcOrd="0" destOrd="0" presId="urn:microsoft.com/office/officeart/2005/8/layout/default"/>
    <dgm:cxn modelId="{B912D970-DE87-406D-9F09-3EF6B354F9E6}" srcId="{6E8580AE-E165-4F25-A36B-FA38D31FA44B}" destId="{FA4C2BC6-789C-435D-A537-890F36C6198D}" srcOrd="33" destOrd="0" parTransId="{CCD9EE57-CDB0-4A6F-AF3C-4E0A3A360369}" sibTransId="{CB0E749E-3934-473A-A6D3-20D6D95D3202}"/>
    <dgm:cxn modelId="{4BFDB172-DA10-4F1E-90B4-BF6F4155F1E8}" srcId="{6E8580AE-E165-4F25-A36B-FA38D31FA44B}" destId="{922AC557-565E-4DB5-8749-0AD586991661}" srcOrd="25" destOrd="0" parTransId="{242B66FF-437D-4D71-9A2E-2990FC57E9A0}" sibTransId="{CDD7D915-A8E4-4C3B-B886-5288BF2004EB}"/>
    <dgm:cxn modelId="{57DEA873-21FB-4A7D-B4F6-8668847CC451}" type="presOf" srcId="{3C6B21CA-3B4D-4C70-B1C1-3987538CE3B2}" destId="{20498EEC-D12B-46DA-A88D-D7DB1D97C899}" srcOrd="0" destOrd="0" presId="urn:microsoft.com/office/officeart/2005/8/layout/default"/>
    <dgm:cxn modelId="{DB023E74-84E1-4C09-83E2-168A0110752D}" type="presOf" srcId="{3C5CB645-0504-4740-B7BE-B4E676E24224}" destId="{E95460B9-805F-4DB1-8075-1E44BC53110F}" srcOrd="0" destOrd="0" presId="urn:microsoft.com/office/officeart/2005/8/layout/default"/>
    <dgm:cxn modelId="{15B3C974-D6CD-4155-8240-C0114AEA5D2E}" type="presOf" srcId="{C9DCADAC-16E3-4670-AE44-4203628257BA}" destId="{D0265832-2002-49A4-B24F-C826BBE7CD41}" srcOrd="0" destOrd="0" presId="urn:microsoft.com/office/officeart/2005/8/layout/default"/>
    <dgm:cxn modelId="{C31CF774-6181-410D-A09A-BBAB52E2AF1E}" type="presOf" srcId="{6B504477-A0A4-4E10-8773-C4830FEDC86E}" destId="{1F238430-D58B-40C6-BB37-2C3E5849C40B}" srcOrd="0" destOrd="0" presId="urn:microsoft.com/office/officeart/2005/8/layout/default"/>
    <dgm:cxn modelId="{DCF68878-8446-4EB4-BF17-41E8DB69426B}" srcId="{6E8580AE-E165-4F25-A36B-FA38D31FA44B}" destId="{9A3FC96D-478F-48EB-8898-56C64B6AEDD2}" srcOrd="55" destOrd="0" parTransId="{96F39BB7-D709-4844-B05D-94FBD566BB32}" sibTransId="{34AB054B-5F12-42CE-B794-EE4BDACBD7AB}"/>
    <dgm:cxn modelId="{EF108679-F3CA-4338-A372-324C5926489F}" type="presOf" srcId="{5133ABF2-A2C0-491D-9C6E-B65AB7ED4F8C}" destId="{9E9777C7-B42F-4036-A534-333E7C36A482}" srcOrd="0" destOrd="0" presId="urn:microsoft.com/office/officeart/2005/8/layout/default"/>
    <dgm:cxn modelId="{7576437B-6BFC-4FBE-9068-C1043BED54A5}" type="presOf" srcId="{975632D8-19A7-43B6-9342-0B3E10E31B1E}" destId="{33E222AE-323D-48B6-B67D-70B375CD07BA}" srcOrd="0" destOrd="0" presId="urn:microsoft.com/office/officeart/2005/8/layout/default"/>
    <dgm:cxn modelId="{B10E797D-CE7C-4430-A43D-EA5EC195C044}" srcId="{6E8580AE-E165-4F25-A36B-FA38D31FA44B}" destId="{5C5A79F6-3BA7-480F-B134-DB302E8CE802}" srcOrd="9" destOrd="0" parTransId="{719B657D-E028-45D9-ADF5-2CE27F7440FB}" sibTransId="{088636FB-45FA-4F73-832A-99A08B0479A8}"/>
    <dgm:cxn modelId="{C6024B80-FAEE-417F-AE54-01B755ACE2D3}" type="presOf" srcId="{67195ECB-7FD0-4104-96C2-8781EB673704}" destId="{7BE9C1ED-F9FA-4AF2-8A38-AD58AEEC2837}" srcOrd="0" destOrd="0" presId="urn:microsoft.com/office/officeart/2005/8/layout/default"/>
    <dgm:cxn modelId="{E9515A82-41B0-4E9E-B38D-E121B8D1015A}" type="presOf" srcId="{8C4223E5-9326-4839-96FC-62501E1AAC73}" destId="{DAC0B4A1-B345-4DDF-A5B9-03EB5EF8A696}" srcOrd="0" destOrd="0" presId="urn:microsoft.com/office/officeart/2005/8/layout/default"/>
    <dgm:cxn modelId="{26936083-4920-4950-ACF0-1DA933913426}" srcId="{6E8580AE-E165-4F25-A36B-FA38D31FA44B}" destId="{C62B21AC-58CB-415A-8C57-9455AE0B8C68}" srcOrd="53" destOrd="0" parTransId="{E6E45E55-67BB-4BCA-9B20-80575BB5D76E}" sibTransId="{FB3D6F89-C6C8-4052-876E-C943034B2DAD}"/>
    <dgm:cxn modelId="{6AFF4384-9D82-4231-8A54-4B81EBE04C43}" type="presOf" srcId="{62839F1F-2A4F-4D89-827A-D089F5E758B3}" destId="{A98EC4C9-0187-4586-A962-2600099AC0D7}" srcOrd="0" destOrd="0" presId="urn:microsoft.com/office/officeart/2005/8/layout/default"/>
    <dgm:cxn modelId="{3D692786-5222-4C38-B1E8-E346A5282BF7}" type="presOf" srcId="{5B3044D3-B89C-4050-A316-44B6957514E2}" destId="{34939C68-520A-469B-A989-F515FF673DF0}" srcOrd="0" destOrd="0" presId="urn:microsoft.com/office/officeart/2005/8/layout/default"/>
    <dgm:cxn modelId="{60BA0087-F1B3-4FA6-84BB-FA4D1279E374}" srcId="{6E8580AE-E165-4F25-A36B-FA38D31FA44B}" destId="{78A997BC-B0FD-4C2B-A687-6EC00ACE7D26}" srcOrd="0" destOrd="0" parTransId="{BB789232-E3B0-463E-9FB1-973C3105B2A0}" sibTransId="{33134F14-DC25-4CB1-A227-B230A8EA1243}"/>
    <dgm:cxn modelId="{92275088-4024-4134-90F8-3CA5C42D1DF6}" srcId="{6E8580AE-E165-4F25-A36B-FA38D31FA44B}" destId="{46C1568A-F4B3-439A-8467-1924785A3CD9}" srcOrd="52" destOrd="0" parTransId="{6FE08A87-5505-42B7-9E6B-1C282061EE56}" sibTransId="{B967A3C7-E11D-436F-BA22-9AA30612CFCE}"/>
    <dgm:cxn modelId="{7402C18B-9A42-43C3-BC94-BB30F9F2DE58}" srcId="{6E8580AE-E165-4F25-A36B-FA38D31FA44B}" destId="{00F18BA4-AEDE-4583-B87F-1CFF0C1963BE}" srcOrd="8" destOrd="0" parTransId="{741D84DD-A496-430C-B819-D97EF57117A9}" sibTransId="{220AC6AF-F2BC-4DFE-A355-B83DCB28A0A6}"/>
    <dgm:cxn modelId="{C5F54C8C-A52D-4A29-9849-BE3A66CAA9FF}" srcId="{6E8580AE-E165-4F25-A36B-FA38D31FA44B}" destId="{AD80C871-9479-4BFE-9B9A-0E61DEE0D50C}" srcOrd="1" destOrd="0" parTransId="{593F7D68-60C8-42D8-8FBE-D61B73E09B65}" sibTransId="{AB9F0FD6-07B1-475D-B4E2-9878B459C8BB}"/>
    <dgm:cxn modelId="{16EC688E-F38D-46C7-AA4E-23F79E0BEF5B}" type="presOf" srcId="{0CA4F111-AFF4-4B94-B672-3902EC78934E}" destId="{F021F536-9D7F-4947-AEEC-062A2B5D86C3}" srcOrd="0" destOrd="0" presId="urn:microsoft.com/office/officeart/2005/8/layout/default"/>
    <dgm:cxn modelId="{63D7908F-0A91-4787-85AF-5E602C82F06A}" type="presOf" srcId="{C5771B4A-D290-4DC2-9C26-B59766806E17}" destId="{9899F519-A68E-4A8C-8302-CC1D1DD6AB1E}" srcOrd="0" destOrd="0" presId="urn:microsoft.com/office/officeart/2005/8/layout/default"/>
    <dgm:cxn modelId="{719AFD92-5D07-4767-8E5C-C9AB6A66EC4E}" srcId="{6E8580AE-E165-4F25-A36B-FA38D31FA44B}" destId="{95FF326C-2A1B-41AD-A13B-B89CABA93DE9}" srcOrd="27" destOrd="0" parTransId="{6161FA5E-6235-48F5-9607-A2B65BA67B4E}" sibTransId="{F73221CA-3EBD-4A59-B400-90D608857E5E}"/>
    <dgm:cxn modelId="{F59C8E93-58C8-4285-942B-AC3075DCB22A}" srcId="{6E8580AE-E165-4F25-A36B-FA38D31FA44B}" destId="{F3CAE342-9CAC-4892-98B4-EF695D43CC7B}" srcOrd="4" destOrd="0" parTransId="{846B8B3F-6B92-4AC8-85F6-49F94AC75C7B}" sibTransId="{738B744A-4289-4641-8F9E-1AD519745116}"/>
    <dgm:cxn modelId="{270A7297-D768-448C-946E-583F55D13C46}" srcId="{6E8580AE-E165-4F25-A36B-FA38D31FA44B}" destId="{B02DF036-0642-4A44-A9E4-78AECA259025}" srcOrd="21" destOrd="0" parTransId="{C971F310-53AC-414C-8DA5-EEEFC78709F7}" sibTransId="{D4540305-033C-4F13-90FD-F799DE8F9156}"/>
    <dgm:cxn modelId="{F2CF2099-F503-4C95-A4E1-57119ABAD0D4}" srcId="{6E8580AE-E165-4F25-A36B-FA38D31FA44B}" destId="{67195ECB-7FD0-4104-96C2-8781EB673704}" srcOrd="6" destOrd="0" parTransId="{D9FA1001-711F-4D1B-A351-9C377BE764E8}" sibTransId="{12A1CCA6-4F29-469E-A501-FF8FA8AC5E6B}"/>
    <dgm:cxn modelId="{9CF0BA9E-E3ED-4733-9AEA-17DB4DA69AB9}" type="presOf" srcId="{B83B9082-6B10-44D7-A84D-D00DA3842851}" destId="{CF0E64E4-84A6-47A4-8045-0D0A29961723}" srcOrd="0" destOrd="0" presId="urn:microsoft.com/office/officeart/2005/8/layout/default"/>
    <dgm:cxn modelId="{88E2459F-4D9B-4EC5-9ACA-D78E03007600}" type="presOf" srcId="{478D3228-6C64-4678-B16A-5612B6F5734A}" destId="{CC785639-6B40-491D-A677-3465100F3D57}" srcOrd="0" destOrd="0" presId="urn:microsoft.com/office/officeart/2005/8/layout/default"/>
    <dgm:cxn modelId="{98A323A0-CCD5-4B81-8DA9-0ABAA45BDF66}" srcId="{6E8580AE-E165-4F25-A36B-FA38D31FA44B}" destId="{85E62383-C2F6-4373-A996-0C959A69E1AE}" srcOrd="49" destOrd="0" parTransId="{3ED596D9-6437-4373-A6C9-0C5657FA7549}" sibTransId="{FF6E180D-3146-4158-A5DF-FB0215843ADA}"/>
    <dgm:cxn modelId="{A85B90A2-AFE1-4402-A9EF-D4D8C000879A}" srcId="{6E8580AE-E165-4F25-A36B-FA38D31FA44B}" destId="{C16F6E68-C32A-4431-B9C0-77E57B57A6E1}" srcOrd="47" destOrd="0" parTransId="{9F780C9E-B9CD-40B2-B992-B7245FD19F74}" sibTransId="{71FFA740-6DE1-4035-AA90-B794B1B4FE20}"/>
    <dgm:cxn modelId="{C8223BA3-D99E-45AB-AF3F-B40CE0E80447}" type="presOf" srcId="{1BC9AACD-B2CB-4A24-BD79-9DD49B1EDC13}" destId="{2194D030-96BD-4E5B-8CE7-714CC8EE50C0}" srcOrd="0" destOrd="0" presId="urn:microsoft.com/office/officeart/2005/8/layout/default"/>
    <dgm:cxn modelId="{6BAAAAA3-4509-44F2-AAA2-75CADF59DE44}" type="presOf" srcId="{36CBB17A-1FFB-4F06-9F1E-C429453C1690}" destId="{C775B822-113A-4680-9271-194958227B49}" srcOrd="0" destOrd="0" presId="urn:microsoft.com/office/officeart/2005/8/layout/default"/>
    <dgm:cxn modelId="{FEDDDAA3-0CF8-4E57-9073-130C8E515A95}" srcId="{6E8580AE-E165-4F25-A36B-FA38D31FA44B}" destId="{81FAE441-B25A-49CD-A5D4-1CB47F3B1EE7}" srcOrd="28" destOrd="0" parTransId="{3601B499-241C-44E6-9AE6-C54498907BAE}" sibTransId="{74400870-5CF7-474D-AA7F-586C02F7B0A5}"/>
    <dgm:cxn modelId="{76D450A5-FF61-409C-A44A-444FD805C2FC}" type="presOf" srcId="{D739CDEA-EB21-4F0B-9E8B-93243F68954F}" destId="{A2626D42-2FE1-456E-AB12-0D43DEAFE7FD}" srcOrd="0" destOrd="0" presId="urn:microsoft.com/office/officeart/2005/8/layout/default"/>
    <dgm:cxn modelId="{2DC4FFA5-C6FC-481B-A4D3-6A72A1B27555}" type="presOf" srcId="{76D99B7C-40E6-4183-885C-36D7E4093273}" destId="{6BA9131F-DF2D-4385-B6D8-8438C22EE201}" srcOrd="0" destOrd="0" presId="urn:microsoft.com/office/officeart/2005/8/layout/default"/>
    <dgm:cxn modelId="{309D67A6-0F20-44BB-9B47-722E470018F6}" type="presOf" srcId="{7425CACA-D5B0-4977-B431-85245D3937B8}" destId="{B5EE1AEB-C1BD-4DE8-A906-0A633C634EA1}" srcOrd="0" destOrd="0" presId="urn:microsoft.com/office/officeart/2005/8/layout/default"/>
    <dgm:cxn modelId="{5B046EA8-28A3-4CB2-B8E0-3C67ABEBE947}" srcId="{6E8580AE-E165-4F25-A36B-FA38D31FA44B}" destId="{6B504477-A0A4-4E10-8773-C4830FEDC86E}" srcOrd="13" destOrd="0" parTransId="{547B4ED4-C029-4A01-8DDE-33D59C27C418}" sibTransId="{11772780-24C2-408D-B10A-122975AA211A}"/>
    <dgm:cxn modelId="{1C93B4A9-8C11-4259-AFF5-CCCBE6DAEE0E}" srcId="{6E8580AE-E165-4F25-A36B-FA38D31FA44B}" destId="{F121B56F-D1C5-4481-90EB-5FA35AF4BD21}" srcOrd="19" destOrd="0" parTransId="{085EA722-E175-4453-8D3B-A5DF630A2231}" sibTransId="{915B65F9-FC56-468A-ABC2-CE507C33B5DE}"/>
    <dgm:cxn modelId="{27E08FAD-D5EF-4EF0-B7A4-AAD0E3F070F5}" type="presOf" srcId="{5634D7D5-6891-4EC8-9A4B-9EF18254344C}" destId="{E21BE902-8239-49DC-BB54-FE2FC920F8FB}" srcOrd="0" destOrd="0" presId="urn:microsoft.com/office/officeart/2005/8/layout/default"/>
    <dgm:cxn modelId="{1BB9D9AD-45A5-4AAD-BB3F-7719D7BE5158}" type="presOf" srcId="{D1ABEE45-AD7A-4713-BB39-253542F7D75A}" destId="{D70F901B-9B00-408F-B15A-8963D88D77EC}" srcOrd="0" destOrd="0" presId="urn:microsoft.com/office/officeart/2005/8/layout/default"/>
    <dgm:cxn modelId="{0DDFC4AF-1753-49D3-851F-1EC966B8228D}" type="presOf" srcId="{C62B21AC-58CB-415A-8C57-9455AE0B8C68}" destId="{6CBD385A-459A-4F51-8A96-4CAAE9BA3166}" srcOrd="0" destOrd="0" presId="urn:microsoft.com/office/officeart/2005/8/layout/default"/>
    <dgm:cxn modelId="{9D4ED7AF-7600-4325-9B6F-3054333BD234}" type="presOf" srcId="{81FAE441-B25A-49CD-A5D4-1CB47F3B1EE7}" destId="{94242A4F-C1CA-4466-BE8C-6A3D5FB53E37}" srcOrd="0" destOrd="0" presId="urn:microsoft.com/office/officeart/2005/8/layout/default"/>
    <dgm:cxn modelId="{A1948BB3-DEBB-4B37-94F2-4959B4E1676A}" srcId="{6E8580AE-E165-4F25-A36B-FA38D31FA44B}" destId="{7425CACA-D5B0-4977-B431-85245D3937B8}" srcOrd="61" destOrd="0" parTransId="{ED4CA629-6580-4064-9AFE-A8CAA433A7C9}" sibTransId="{982586F7-4004-4827-9302-CC763CFB8179}"/>
    <dgm:cxn modelId="{EBB642B7-ADD9-4EB0-A61D-D7BF97C23569}" srcId="{6E8580AE-E165-4F25-A36B-FA38D31FA44B}" destId="{BEBDF31F-DFE2-4245-BB5D-053B8B07D32A}" srcOrd="41" destOrd="0" parTransId="{353CC8D3-9BDF-4E95-BC4F-26C497C7602A}" sibTransId="{38F14F7C-D04E-41D3-89E9-D2E51024BD6E}"/>
    <dgm:cxn modelId="{F09F15BA-25DC-4554-AE53-A8CDF27EB14D}" srcId="{6E8580AE-E165-4F25-A36B-FA38D31FA44B}" destId="{2CAC919D-2AC9-4858-A142-BBEC92861271}" srcOrd="46" destOrd="0" parTransId="{78E126BD-26AA-4676-97F2-1A2AB5BA8932}" sibTransId="{E616CA9A-DB9F-4B83-851F-F18CCAFD3F83}"/>
    <dgm:cxn modelId="{71289EBA-4500-4D43-B1AC-59B2BBF01DE3}" srcId="{6E8580AE-E165-4F25-A36B-FA38D31FA44B}" destId="{DA0BF6BA-7855-4B08-9FAB-6C1938241745}" srcOrd="34" destOrd="0" parTransId="{C11315A9-9662-4AA8-96ED-AD8A1D12998E}" sibTransId="{BA245B20-CC46-4B1F-9EC6-F6C447FB6BE1}"/>
    <dgm:cxn modelId="{7DEED5BA-719D-4944-8E5B-6BA2F9A8447D}" srcId="{6E8580AE-E165-4F25-A36B-FA38D31FA44B}" destId="{B2C56C01-FC25-40F6-8779-BB8578F5C2A5}" srcOrd="43" destOrd="0" parTransId="{79776B3F-8774-4C53-B343-19597AB44D43}" sibTransId="{CB221172-62C3-4674-B61F-43255FEBFD8A}"/>
    <dgm:cxn modelId="{703363BD-F579-4A26-A9BF-45BC05756E82}" srcId="{6E8580AE-E165-4F25-A36B-FA38D31FA44B}" destId="{8C4223E5-9326-4839-96FC-62501E1AAC73}" srcOrd="11" destOrd="0" parTransId="{EDF196A4-5173-407B-84E4-D867C0E97497}" sibTransId="{F04CEC04-1771-4213-BBF5-8C3B58A292B8}"/>
    <dgm:cxn modelId="{AC4A00BE-EF35-46F8-93D2-B74B1C9FF597}" type="presOf" srcId="{2F3CDDC7-552B-4DE8-9872-516B28FABA06}" destId="{2436B8D6-5426-4287-B5A0-333E85D0C338}" srcOrd="0" destOrd="0" presId="urn:microsoft.com/office/officeart/2005/8/layout/default"/>
    <dgm:cxn modelId="{A94FCEC0-1ED6-4C31-AF9A-EBDE246A52A8}" srcId="{6E8580AE-E165-4F25-A36B-FA38D31FA44B}" destId="{2F3CDDC7-552B-4DE8-9872-516B28FABA06}" srcOrd="29" destOrd="0" parTransId="{742E916A-EBEA-4AD5-81B3-52D10E79DC2B}" sibTransId="{A6851FA0-15F0-4DD7-A550-276CD6836949}"/>
    <dgm:cxn modelId="{04AA7DC2-74E8-403E-A514-6A8743934035}" type="presOf" srcId="{F121B56F-D1C5-4481-90EB-5FA35AF4BD21}" destId="{214B35AE-3118-4B5A-9A04-C238D6C98BAE}" srcOrd="0" destOrd="0" presId="urn:microsoft.com/office/officeart/2005/8/layout/default"/>
    <dgm:cxn modelId="{E3B281C5-B372-4BFD-9FCF-B0937132744C}" srcId="{6E8580AE-E165-4F25-A36B-FA38D31FA44B}" destId="{1BC9AACD-B2CB-4A24-BD79-9DD49B1EDC13}" srcOrd="22" destOrd="0" parTransId="{37038A3D-D90C-4B7C-A054-A0BB3E7E326A}" sibTransId="{45F5BFF4-A866-4D9E-988C-E831543DE539}"/>
    <dgm:cxn modelId="{F112BBC6-91EB-41D6-AB4C-DC4BCCF3C902}" type="presOf" srcId="{6DBC3CFB-DD88-43B1-9FBB-A1770CFC1780}" destId="{D6E8D79A-FF29-4CE3-B9FB-2B1D97395E7F}" srcOrd="0" destOrd="0" presId="urn:microsoft.com/office/officeart/2005/8/layout/default"/>
    <dgm:cxn modelId="{7C219BCB-58E0-49DD-BDA9-CF37BB520259}" srcId="{6E8580AE-E165-4F25-A36B-FA38D31FA44B}" destId="{C9E2024B-6F77-4688-A4EA-F05F96549450}" srcOrd="63" destOrd="0" parTransId="{0A244345-63D5-4C14-BC3A-4FBD036916BB}" sibTransId="{D3B57FF3-9D5B-4D2B-AA1B-46A0E1A02EC4}"/>
    <dgm:cxn modelId="{39CB20CD-29DD-4A96-93B4-612DF8ACD989}" srcId="{6E8580AE-E165-4F25-A36B-FA38D31FA44B}" destId="{CDBC6D1A-BD3E-439F-9EE2-32011CF8E004}" srcOrd="16" destOrd="0" parTransId="{86BC9476-0C88-45FC-B212-7D4B09B9C7AC}" sibTransId="{566728B4-67ED-40F5-8F49-31E359B7AFD5}"/>
    <dgm:cxn modelId="{A249F0CF-40ED-402B-8C93-23BAA45790B7}" srcId="{6E8580AE-E165-4F25-A36B-FA38D31FA44B}" destId="{3905686D-095B-4668-9159-8C02FF5FCA48}" srcOrd="12" destOrd="0" parTransId="{0916FA8C-8C3D-4111-8825-8854AAA07101}" sibTransId="{5E5BE654-FC96-431E-80B6-06B708C98438}"/>
    <dgm:cxn modelId="{68E44FD3-2AC8-4C03-903C-511E66D8A5A5}" type="presOf" srcId="{B2AEB964-AE9D-40F8-BF72-B2A59F90994D}" destId="{90A2521C-3FE3-4269-A414-E39378CC80D9}" srcOrd="0" destOrd="0" presId="urn:microsoft.com/office/officeart/2005/8/layout/default"/>
    <dgm:cxn modelId="{955155D4-E1DE-458C-8EB3-FA1958F59962}" srcId="{6E8580AE-E165-4F25-A36B-FA38D31FA44B}" destId="{020CEE43-317D-44E0-8453-73844EB5EA96}" srcOrd="42" destOrd="0" parTransId="{BF48FFB3-3A42-4698-BDCA-4DC201CEE3D1}" sibTransId="{48F3136E-15DE-42DC-8014-1FD4FFC691C6}"/>
    <dgm:cxn modelId="{7ABF24E1-8A33-451B-8811-858C13390C17}" srcId="{6E8580AE-E165-4F25-A36B-FA38D31FA44B}" destId="{9A283E5E-81FB-4A49-AC4E-B210CC2AFD2A}" srcOrd="15" destOrd="0" parTransId="{F864FE8D-37B9-4E43-8236-D4416FEC9A2B}" sibTransId="{BAB582FB-81F7-4625-8400-873B92CFD3D7}"/>
    <dgm:cxn modelId="{D7D8F3E1-79E7-43E1-89F3-CEA6A1193DEB}" srcId="{6E8580AE-E165-4F25-A36B-FA38D31FA44B}" destId="{5DA8C615-38DB-40B5-9445-1D5AE0056707}" srcOrd="45" destOrd="0" parTransId="{3F979939-A917-4BFB-B441-EBCBEFD1B628}" sibTransId="{C4C9F52A-A5B1-4AFA-B264-8A6D432ED656}"/>
    <dgm:cxn modelId="{8CC90BE4-A0CC-48C6-AA02-B3FA79E4826E}" srcId="{6E8580AE-E165-4F25-A36B-FA38D31FA44B}" destId="{9AD68664-CCE1-48EF-9FA3-1AD99F5D1F69}" srcOrd="2" destOrd="0" parTransId="{445AD4C8-6D06-4D44-A9FB-A5B26C73DA48}" sibTransId="{53DAC7B0-84AC-4568-A774-245859AE5835}"/>
    <dgm:cxn modelId="{69ED7EE9-D3E1-402B-B2A7-F179B5418432}" srcId="{6E8580AE-E165-4F25-A36B-FA38D31FA44B}" destId="{D1ABEE45-AD7A-4713-BB39-253542F7D75A}" srcOrd="44" destOrd="0" parTransId="{A551A923-1846-4FB4-BFFF-C55180B72F37}" sibTransId="{13486EEA-EE54-465A-A91C-002B3E76AEF0}"/>
    <dgm:cxn modelId="{4DB130EA-2127-4435-A006-F5CF33AC0DB7}" type="presOf" srcId="{333CCDF1-A395-415C-A990-F40472C9332E}" destId="{124086CA-BDD0-405E-B0D8-B9CD798E0E39}" srcOrd="0" destOrd="0" presId="urn:microsoft.com/office/officeart/2005/8/layout/default"/>
    <dgm:cxn modelId="{1F3DC8EA-2CBF-450D-B555-32F6032D36D9}" srcId="{6E8580AE-E165-4F25-A36B-FA38D31FA44B}" destId="{2C74EBAB-3ADE-490C-A6BA-3646554124A9}" srcOrd="38" destOrd="0" parTransId="{B02DA6CA-EAC4-4EB6-8AE0-AD763FB01841}" sibTransId="{46A9436B-19D5-4E56-AB16-54B7351B7154}"/>
    <dgm:cxn modelId="{5BE69AEB-A75A-4BA9-9D2E-F90870A89DF4}" type="presOf" srcId="{671BE9F7-4A0E-4589-B720-79465E4F795A}" destId="{CB637A15-C5EC-48E4-B323-6F07C2B36CF9}" srcOrd="0" destOrd="0" presId="urn:microsoft.com/office/officeart/2005/8/layout/default"/>
    <dgm:cxn modelId="{38EC34ED-EEA6-4B71-8C95-6A92C139711D}" type="presOf" srcId="{78A997BC-B0FD-4C2B-A687-6EC00ACE7D26}" destId="{7550D05B-C57B-4BF2-98A0-F6F938B15104}" srcOrd="0" destOrd="0" presId="urn:microsoft.com/office/officeart/2005/8/layout/default"/>
    <dgm:cxn modelId="{CF7D3CEF-C828-43E1-86AC-FD23D0862949}" srcId="{6E8580AE-E165-4F25-A36B-FA38D31FA44B}" destId="{BE6CA0EE-FCE6-4E22-B757-E3EF1F2B36E9}" srcOrd="26" destOrd="0" parTransId="{CED69913-4FD8-4AC0-855E-5B395547A37A}" sibTransId="{A87FC9C2-0E5F-47DE-83C0-2CE4C10DA972}"/>
    <dgm:cxn modelId="{C25A79F1-A985-4276-A8EE-720D7A4F235B}" srcId="{6E8580AE-E165-4F25-A36B-FA38D31FA44B}" destId="{5B3044D3-B89C-4050-A316-44B6957514E2}" srcOrd="67" destOrd="0" parTransId="{B575C77A-D9B8-4C49-8F87-EEFEFE2BDA57}" sibTransId="{671D0746-3BA6-41B0-94CD-DFE0E896A172}"/>
    <dgm:cxn modelId="{AA0689F1-F664-4CF7-A44C-3B2F1D0AE97E}" type="presOf" srcId="{D5513C0D-153B-4C93-8676-B0AD8979C8ED}" destId="{76E48D85-3967-40C6-96F6-AEF195D581BB}" srcOrd="0" destOrd="0" presId="urn:microsoft.com/office/officeart/2005/8/layout/default"/>
    <dgm:cxn modelId="{2A4F96F1-6834-47D3-990C-D4573290E041}" srcId="{6E8580AE-E165-4F25-A36B-FA38D31FA44B}" destId="{478D3228-6C64-4678-B16A-5612B6F5734A}" srcOrd="20" destOrd="0" parTransId="{3D22C837-4A40-4E2D-96B6-21F1FE87643A}" sibTransId="{4926CEA0-21F8-4895-A11C-8614EB7A0399}"/>
    <dgm:cxn modelId="{682BF3F1-FE03-49FF-965D-A919362656D0}" type="presOf" srcId="{DA0BF6BA-7855-4B08-9FAB-6C1938241745}" destId="{3D82AB19-164D-45B8-8EE3-A810134DD2FB}" srcOrd="0" destOrd="0" presId="urn:microsoft.com/office/officeart/2005/8/layout/default"/>
    <dgm:cxn modelId="{0AEB4BF3-CCA7-4D97-A7A1-043F879A1BB0}" type="presOf" srcId="{95FF326C-2A1B-41AD-A13B-B89CABA93DE9}" destId="{C2D1768A-268A-49F1-BAB1-AA3B1F30D377}" srcOrd="0" destOrd="0" presId="urn:microsoft.com/office/officeart/2005/8/layout/default"/>
    <dgm:cxn modelId="{A0756DF3-6AF9-4116-A69F-0DA5A9835AED}" srcId="{6E8580AE-E165-4F25-A36B-FA38D31FA44B}" destId="{C5771B4A-D290-4DC2-9C26-B59766806E17}" srcOrd="17" destOrd="0" parTransId="{C9FDC768-F192-49CF-B2ED-83E6D9D02F54}" sibTransId="{E774C2BE-CA5F-4BE2-9900-2AEAAF8855B3}"/>
    <dgm:cxn modelId="{3889EFF3-411C-46C0-9ED1-3259B37D1F0B}" type="presOf" srcId="{35D39FD4-0C06-4081-82FB-F6E9BA9AF83A}" destId="{DC2CCBAA-7686-49AD-84C0-DE92CF995049}" srcOrd="0" destOrd="0" presId="urn:microsoft.com/office/officeart/2005/8/layout/default"/>
    <dgm:cxn modelId="{713C73F5-637C-4B6E-B1E5-478D857C00AC}" type="presOf" srcId="{FC0499D9-6D38-4CE5-A523-8DCDA5AB2BD2}" destId="{D686C033-8C3D-4C2F-94C8-11EE097C088D}" srcOrd="0" destOrd="0" presId="urn:microsoft.com/office/officeart/2005/8/layout/default"/>
    <dgm:cxn modelId="{D2DDD4FA-9BFC-4510-A7BB-3847DFDE15A1}" srcId="{6E8580AE-E165-4F25-A36B-FA38D31FA44B}" destId="{78036449-3659-416C-99DA-7D8CC978B69B}" srcOrd="69" destOrd="0" parTransId="{FC98D35A-A9DB-43F1-AA10-214999D526C0}" sibTransId="{919F3A72-517B-4F48-8814-DD3664270CF6}"/>
    <dgm:cxn modelId="{6FC973FC-992D-4F4C-86B8-EBBA0E6FC3B8}" type="presOf" srcId="{8EDBA3CC-4E61-4A5E-B5ED-D210B28C2F30}" destId="{643B08A8-6B9B-49AD-ACA0-F8C530C35783}" srcOrd="0" destOrd="0" presId="urn:microsoft.com/office/officeart/2005/8/layout/default"/>
    <dgm:cxn modelId="{48A3C7FD-661E-4DB3-8D76-0D02009FEC2E}" type="presOf" srcId="{E613F751-AA7B-4426-A4EF-DCE649030A27}" destId="{7137E6A0-E010-4036-BB77-DAC821CA69C0}" srcOrd="0" destOrd="0" presId="urn:microsoft.com/office/officeart/2005/8/layout/default"/>
    <dgm:cxn modelId="{DBB0BDFE-CE39-4809-A77F-F5BB559ECEC4}" srcId="{6E8580AE-E165-4F25-A36B-FA38D31FA44B}" destId="{333CCDF1-A395-415C-A990-F40472C9332E}" srcOrd="24" destOrd="0" parTransId="{E1111FA7-B439-43B6-90DA-79F6173C4F44}" sibTransId="{5AE2D25C-4437-4618-A40F-696FA7DDA91E}"/>
    <dgm:cxn modelId="{DCCC2E96-56CD-400D-843C-45BBE18D1081}" type="presParOf" srcId="{A4E9B638-9193-4315-A599-122356AB04D9}" destId="{7550D05B-C57B-4BF2-98A0-F6F938B15104}" srcOrd="0" destOrd="0" presId="urn:microsoft.com/office/officeart/2005/8/layout/default"/>
    <dgm:cxn modelId="{26067ECC-DE31-4955-BEC2-FC224920C9E8}" type="presParOf" srcId="{A4E9B638-9193-4315-A599-122356AB04D9}" destId="{D32334C6-1354-42B8-884A-A5B00A403227}" srcOrd="1" destOrd="0" presId="urn:microsoft.com/office/officeart/2005/8/layout/default"/>
    <dgm:cxn modelId="{B8570BDD-46B9-4B66-8C79-E47165513081}" type="presParOf" srcId="{A4E9B638-9193-4315-A599-122356AB04D9}" destId="{BAC14D23-EC3E-4D27-9119-0F7040F92BC2}" srcOrd="2" destOrd="0" presId="urn:microsoft.com/office/officeart/2005/8/layout/default"/>
    <dgm:cxn modelId="{5CCBCAA2-AFA5-4C9E-81EF-D2C936489A84}" type="presParOf" srcId="{A4E9B638-9193-4315-A599-122356AB04D9}" destId="{5EFEDA37-524C-4DAC-8C78-8C58C7C0893A}" srcOrd="3" destOrd="0" presId="urn:microsoft.com/office/officeart/2005/8/layout/default"/>
    <dgm:cxn modelId="{47735247-BA2A-4EEC-A31E-EA39C10B168F}" type="presParOf" srcId="{A4E9B638-9193-4315-A599-122356AB04D9}" destId="{226C61D6-133E-4CD2-ADAC-A992243958F1}" srcOrd="4" destOrd="0" presId="urn:microsoft.com/office/officeart/2005/8/layout/default"/>
    <dgm:cxn modelId="{CF7121D2-DF99-4F63-993B-2C9D8153CF4B}" type="presParOf" srcId="{A4E9B638-9193-4315-A599-122356AB04D9}" destId="{F6BAAF2C-31C2-4FDC-81BE-AC36814AC3D5}" srcOrd="5" destOrd="0" presId="urn:microsoft.com/office/officeart/2005/8/layout/default"/>
    <dgm:cxn modelId="{68B3A533-BB54-415D-94B9-27CFA35CF5A4}" type="presParOf" srcId="{A4E9B638-9193-4315-A599-122356AB04D9}" destId="{DC2CCBAA-7686-49AD-84C0-DE92CF995049}" srcOrd="6" destOrd="0" presId="urn:microsoft.com/office/officeart/2005/8/layout/default"/>
    <dgm:cxn modelId="{B211DED4-94A9-4F87-81EF-8FC0C36335FA}" type="presParOf" srcId="{A4E9B638-9193-4315-A599-122356AB04D9}" destId="{810A970C-5D13-4AB1-A0D9-1514CB7E72ED}" srcOrd="7" destOrd="0" presId="urn:microsoft.com/office/officeart/2005/8/layout/default"/>
    <dgm:cxn modelId="{8757C35B-2821-4CF9-9CE3-65CAD4BC4460}" type="presParOf" srcId="{A4E9B638-9193-4315-A599-122356AB04D9}" destId="{04660390-1F6F-4E15-A3BA-C41120C6CA81}" srcOrd="8" destOrd="0" presId="urn:microsoft.com/office/officeart/2005/8/layout/default"/>
    <dgm:cxn modelId="{4A1B5073-7078-4812-8479-0A9C7D86D112}" type="presParOf" srcId="{A4E9B638-9193-4315-A599-122356AB04D9}" destId="{D4F32D2C-05FF-4135-8DEB-E6FE7E72BD2F}" srcOrd="9" destOrd="0" presId="urn:microsoft.com/office/officeart/2005/8/layout/default"/>
    <dgm:cxn modelId="{09844456-DE2E-4AB7-979A-0416B7F121F6}" type="presParOf" srcId="{A4E9B638-9193-4315-A599-122356AB04D9}" destId="{D0265832-2002-49A4-B24F-C826BBE7CD41}" srcOrd="10" destOrd="0" presId="urn:microsoft.com/office/officeart/2005/8/layout/default"/>
    <dgm:cxn modelId="{5EF4B8A3-CE61-4CF2-9B38-24FE658ABA31}" type="presParOf" srcId="{A4E9B638-9193-4315-A599-122356AB04D9}" destId="{377DC7C1-BA7C-468A-8923-286BA2AC3D99}" srcOrd="11" destOrd="0" presId="urn:microsoft.com/office/officeart/2005/8/layout/default"/>
    <dgm:cxn modelId="{3CE39961-1FDD-47D2-8744-2C8BB8DB09BB}" type="presParOf" srcId="{A4E9B638-9193-4315-A599-122356AB04D9}" destId="{7BE9C1ED-F9FA-4AF2-8A38-AD58AEEC2837}" srcOrd="12" destOrd="0" presId="urn:microsoft.com/office/officeart/2005/8/layout/default"/>
    <dgm:cxn modelId="{D0146CCC-8771-4648-A443-E69AE0FD223D}" type="presParOf" srcId="{A4E9B638-9193-4315-A599-122356AB04D9}" destId="{99AAC58F-A665-462D-A0A9-03194794BB57}" srcOrd="13" destOrd="0" presId="urn:microsoft.com/office/officeart/2005/8/layout/default"/>
    <dgm:cxn modelId="{2D5994FF-78E1-48B8-8BDA-BE5155C606F9}" type="presParOf" srcId="{A4E9B638-9193-4315-A599-122356AB04D9}" destId="{E95460B9-805F-4DB1-8075-1E44BC53110F}" srcOrd="14" destOrd="0" presId="urn:microsoft.com/office/officeart/2005/8/layout/default"/>
    <dgm:cxn modelId="{5018A6F3-6BE6-48DF-A0E2-792C66917B9F}" type="presParOf" srcId="{A4E9B638-9193-4315-A599-122356AB04D9}" destId="{DEDBE5C7-1EB8-4A3C-A4A0-784CEFDEDB53}" srcOrd="15" destOrd="0" presId="urn:microsoft.com/office/officeart/2005/8/layout/default"/>
    <dgm:cxn modelId="{D82A7C88-59B9-4D05-B03F-FAE9E422EDCF}" type="presParOf" srcId="{A4E9B638-9193-4315-A599-122356AB04D9}" destId="{4F6CD892-6851-4C7C-A75C-33622E98FAF1}" srcOrd="16" destOrd="0" presId="urn:microsoft.com/office/officeart/2005/8/layout/default"/>
    <dgm:cxn modelId="{FA6DEE99-F2D9-476B-B4B5-BC64F27A542D}" type="presParOf" srcId="{A4E9B638-9193-4315-A599-122356AB04D9}" destId="{B941C2AD-9260-46B0-8DA7-142633C961C1}" srcOrd="17" destOrd="0" presId="urn:microsoft.com/office/officeart/2005/8/layout/default"/>
    <dgm:cxn modelId="{13A8AE2B-0EA6-4696-9765-9C3237113FCC}" type="presParOf" srcId="{A4E9B638-9193-4315-A599-122356AB04D9}" destId="{E857D808-DD8F-4FB0-BDE0-ED444186DA03}" srcOrd="18" destOrd="0" presId="urn:microsoft.com/office/officeart/2005/8/layout/default"/>
    <dgm:cxn modelId="{DE74F27A-5E0E-4227-8F81-857AB386E4F4}" type="presParOf" srcId="{A4E9B638-9193-4315-A599-122356AB04D9}" destId="{40AF66FC-7551-4D2D-9BE2-019EB8DD3491}" srcOrd="19" destOrd="0" presId="urn:microsoft.com/office/officeart/2005/8/layout/default"/>
    <dgm:cxn modelId="{D3398A1C-F7CE-4E22-B6EE-EB75D7839A5B}" type="presParOf" srcId="{A4E9B638-9193-4315-A599-122356AB04D9}" destId="{B11170F2-9A50-423B-98B7-A28DBBCAA2AC}" srcOrd="20" destOrd="0" presId="urn:microsoft.com/office/officeart/2005/8/layout/default"/>
    <dgm:cxn modelId="{581ECE64-93E1-4EE6-A25F-3E288D78D8EF}" type="presParOf" srcId="{A4E9B638-9193-4315-A599-122356AB04D9}" destId="{05AC53CD-39BA-48B8-9353-6FE4ACB4537F}" srcOrd="21" destOrd="0" presId="urn:microsoft.com/office/officeart/2005/8/layout/default"/>
    <dgm:cxn modelId="{E60A4AA9-0408-4038-982F-7DCE9B07A4EA}" type="presParOf" srcId="{A4E9B638-9193-4315-A599-122356AB04D9}" destId="{DAC0B4A1-B345-4DDF-A5B9-03EB5EF8A696}" srcOrd="22" destOrd="0" presId="urn:microsoft.com/office/officeart/2005/8/layout/default"/>
    <dgm:cxn modelId="{C2CAFC0E-9379-4F3B-9A4D-A47969C47B84}" type="presParOf" srcId="{A4E9B638-9193-4315-A599-122356AB04D9}" destId="{FB157109-38DD-4A90-8F9C-80A223C51880}" srcOrd="23" destOrd="0" presId="urn:microsoft.com/office/officeart/2005/8/layout/default"/>
    <dgm:cxn modelId="{8925B86B-5FC0-4FFA-91CB-742B4C9391A7}" type="presParOf" srcId="{A4E9B638-9193-4315-A599-122356AB04D9}" destId="{D95507C2-94AB-4734-BAF7-8227B2AFD2A8}" srcOrd="24" destOrd="0" presId="urn:microsoft.com/office/officeart/2005/8/layout/default"/>
    <dgm:cxn modelId="{324DA2F4-27BC-437E-8327-1D4939F4A8C2}" type="presParOf" srcId="{A4E9B638-9193-4315-A599-122356AB04D9}" destId="{EFDD6827-27DF-445B-BF94-190FB175EC32}" srcOrd="25" destOrd="0" presId="urn:microsoft.com/office/officeart/2005/8/layout/default"/>
    <dgm:cxn modelId="{F8562825-FAA4-4FB4-BC62-9ED1600A040E}" type="presParOf" srcId="{A4E9B638-9193-4315-A599-122356AB04D9}" destId="{1F238430-D58B-40C6-BB37-2C3E5849C40B}" srcOrd="26" destOrd="0" presId="urn:microsoft.com/office/officeart/2005/8/layout/default"/>
    <dgm:cxn modelId="{D77F57AD-7E13-4DA7-97A7-6AC3AB25F2CB}" type="presParOf" srcId="{A4E9B638-9193-4315-A599-122356AB04D9}" destId="{C303A420-2681-418A-918F-AC2A2A36C756}" srcOrd="27" destOrd="0" presId="urn:microsoft.com/office/officeart/2005/8/layout/default"/>
    <dgm:cxn modelId="{B0C5C04E-C716-4992-BA2A-A724A05A403C}" type="presParOf" srcId="{A4E9B638-9193-4315-A599-122356AB04D9}" destId="{9E9777C7-B42F-4036-A534-333E7C36A482}" srcOrd="28" destOrd="0" presId="urn:microsoft.com/office/officeart/2005/8/layout/default"/>
    <dgm:cxn modelId="{1E3F9775-C611-45F8-8313-324C28A1A43C}" type="presParOf" srcId="{A4E9B638-9193-4315-A599-122356AB04D9}" destId="{B187FE3F-68B1-46A9-8C40-68DF5BCD967D}" srcOrd="29" destOrd="0" presId="urn:microsoft.com/office/officeart/2005/8/layout/default"/>
    <dgm:cxn modelId="{8AF7B3E8-F2B8-4CE7-B05E-EB1EDB9CD595}" type="presParOf" srcId="{A4E9B638-9193-4315-A599-122356AB04D9}" destId="{2B1D77B0-0EB7-4DD1-BD66-4727A0B01104}" srcOrd="30" destOrd="0" presId="urn:microsoft.com/office/officeart/2005/8/layout/default"/>
    <dgm:cxn modelId="{3EF440B3-8FAF-4412-8112-8D0CF1975FDA}" type="presParOf" srcId="{A4E9B638-9193-4315-A599-122356AB04D9}" destId="{9A419C02-7B0E-4042-A066-CFAF4847D5E5}" srcOrd="31" destOrd="0" presId="urn:microsoft.com/office/officeart/2005/8/layout/default"/>
    <dgm:cxn modelId="{4F59FCF4-BE53-4F93-A8AE-CC9C8FC3988F}" type="presParOf" srcId="{A4E9B638-9193-4315-A599-122356AB04D9}" destId="{9504D515-87BF-4517-8F45-1EDB2B33F4B1}" srcOrd="32" destOrd="0" presId="urn:microsoft.com/office/officeart/2005/8/layout/default"/>
    <dgm:cxn modelId="{F0F1DFEF-4E54-4873-9895-8434BB6E88D7}" type="presParOf" srcId="{A4E9B638-9193-4315-A599-122356AB04D9}" destId="{C1359203-A47A-4D3E-90FC-945DF3C9DFE2}" srcOrd="33" destOrd="0" presId="urn:microsoft.com/office/officeart/2005/8/layout/default"/>
    <dgm:cxn modelId="{C29BDCCF-9EDB-48FB-A3D5-8E2C77499C7B}" type="presParOf" srcId="{A4E9B638-9193-4315-A599-122356AB04D9}" destId="{9899F519-A68E-4A8C-8302-CC1D1DD6AB1E}" srcOrd="34" destOrd="0" presId="urn:microsoft.com/office/officeart/2005/8/layout/default"/>
    <dgm:cxn modelId="{FC1F1AE0-9B5A-435B-AE76-1AFF9162A3DC}" type="presParOf" srcId="{A4E9B638-9193-4315-A599-122356AB04D9}" destId="{D53628A0-EF9E-4A2A-BA14-6E7072CEF114}" srcOrd="35" destOrd="0" presId="urn:microsoft.com/office/officeart/2005/8/layout/default"/>
    <dgm:cxn modelId="{5B9F8BAA-CFD8-48E9-A677-19C37F3D4F2F}" type="presParOf" srcId="{A4E9B638-9193-4315-A599-122356AB04D9}" destId="{F021F536-9D7F-4947-AEEC-062A2B5D86C3}" srcOrd="36" destOrd="0" presId="urn:microsoft.com/office/officeart/2005/8/layout/default"/>
    <dgm:cxn modelId="{0CC69563-9398-4350-8111-A4E4A9BCD0B7}" type="presParOf" srcId="{A4E9B638-9193-4315-A599-122356AB04D9}" destId="{4B6D1E0A-C2B6-4106-BCC0-227C1A6D87BE}" srcOrd="37" destOrd="0" presId="urn:microsoft.com/office/officeart/2005/8/layout/default"/>
    <dgm:cxn modelId="{8384785D-5317-4F6B-9091-FBBCF032F0E8}" type="presParOf" srcId="{A4E9B638-9193-4315-A599-122356AB04D9}" destId="{214B35AE-3118-4B5A-9A04-C238D6C98BAE}" srcOrd="38" destOrd="0" presId="urn:microsoft.com/office/officeart/2005/8/layout/default"/>
    <dgm:cxn modelId="{B92C444A-0DA2-4A45-B8ED-8CCF2845D2CB}" type="presParOf" srcId="{A4E9B638-9193-4315-A599-122356AB04D9}" destId="{7206E429-077A-4785-91B0-DBE3A0322F82}" srcOrd="39" destOrd="0" presId="urn:microsoft.com/office/officeart/2005/8/layout/default"/>
    <dgm:cxn modelId="{33E515BF-BE7C-447D-8C2A-4519087D6FF2}" type="presParOf" srcId="{A4E9B638-9193-4315-A599-122356AB04D9}" destId="{CC785639-6B40-491D-A677-3465100F3D57}" srcOrd="40" destOrd="0" presId="urn:microsoft.com/office/officeart/2005/8/layout/default"/>
    <dgm:cxn modelId="{7BC7B635-7C5D-422F-B485-E4A26E6F6A95}" type="presParOf" srcId="{A4E9B638-9193-4315-A599-122356AB04D9}" destId="{0D854B7A-31EB-4F78-AB34-68CD88DF6EB0}" srcOrd="41" destOrd="0" presId="urn:microsoft.com/office/officeart/2005/8/layout/default"/>
    <dgm:cxn modelId="{535E2AA4-E47E-4BBE-B1D1-550D391F37C0}" type="presParOf" srcId="{A4E9B638-9193-4315-A599-122356AB04D9}" destId="{5D25242B-4349-4FB7-AAC9-B5E41858AFBB}" srcOrd="42" destOrd="0" presId="urn:microsoft.com/office/officeart/2005/8/layout/default"/>
    <dgm:cxn modelId="{E71E7C81-9AD1-4AAE-816B-AD02DE0897EC}" type="presParOf" srcId="{A4E9B638-9193-4315-A599-122356AB04D9}" destId="{0546CD20-C4E9-4176-BC40-4E0DFC327C2B}" srcOrd="43" destOrd="0" presId="urn:microsoft.com/office/officeart/2005/8/layout/default"/>
    <dgm:cxn modelId="{58BDF6C9-8365-405B-BF2B-C1B12F98EF94}" type="presParOf" srcId="{A4E9B638-9193-4315-A599-122356AB04D9}" destId="{2194D030-96BD-4E5B-8CE7-714CC8EE50C0}" srcOrd="44" destOrd="0" presId="urn:microsoft.com/office/officeart/2005/8/layout/default"/>
    <dgm:cxn modelId="{1F1B810B-93E1-419E-8171-63BEF744DEEA}" type="presParOf" srcId="{A4E9B638-9193-4315-A599-122356AB04D9}" destId="{A19185C5-803E-4F20-B8BF-76B1874DD326}" srcOrd="45" destOrd="0" presId="urn:microsoft.com/office/officeart/2005/8/layout/default"/>
    <dgm:cxn modelId="{34298238-FFF7-4AD0-AD4D-2D36C5ABDBEB}" type="presParOf" srcId="{A4E9B638-9193-4315-A599-122356AB04D9}" destId="{7137E6A0-E010-4036-BB77-DAC821CA69C0}" srcOrd="46" destOrd="0" presId="urn:microsoft.com/office/officeart/2005/8/layout/default"/>
    <dgm:cxn modelId="{EA37B083-6DAD-453E-8583-47674B746877}" type="presParOf" srcId="{A4E9B638-9193-4315-A599-122356AB04D9}" destId="{18D4027A-9B04-41B8-B264-F860ED6E3ACF}" srcOrd="47" destOrd="0" presId="urn:microsoft.com/office/officeart/2005/8/layout/default"/>
    <dgm:cxn modelId="{8470A18E-665C-42FB-BC58-6ABA701A6A99}" type="presParOf" srcId="{A4E9B638-9193-4315-A599-122356AB04D9}" destId="{124086CA-BDD0-405E-B0D8-B9CD798E0E39}" srcOrd="48" destOrd="0" presId="urn:microsoft.com/office/officeart/2005/8/layout/default"/>
    <dgm:cxn modelId="{8F552F3D-6863-4B54-A1FA-E65E5A6AE5F8}" type="presParOf" srcId="{A4E9B638-9193-4315-A599-122356AB04D9}" destId="{5A1E98A5-06ED-494B-8CFF-3052BEDC62B9}" srcOrd="49" destOrd="0" presId="urn:microsoft.com/office/officeart/2005/8/layout/default"/>
    <dgm:cxn modelId="{0F71CA35-29BF-433A-ABF9-2DF02BF79330}" type="presParOf" srcId="{A4E9B638-9193-4315-A599-122356AB04D9}" destId="{4308FFBF-619D-484B-A2C5-7B5FBD5802E5}" srcOrd="50" destOrd="0" presId="urn:microsoft.com/office/officeart/2005/8/layout/default"/>
    <dgm:cxn modelId="{3230737F-C292-4C22-9ACE-23AACC2501BD}" type="presParOf" srcId="{A4E9B638-9193-4315-A599-122356AB04D9}" destId="{0BDF3232-7792-4A95-8512-24005225CBCA}" srcOrd="51" destOrd="0" presId="urn:microsoft.com/office/officeart/2005/8/layout/default"/>
    <dgm:cxn modelId="{791C33FA-D392-4A68-9273-20B4903BB1BF}" type="presParOf" srcId="{A4E9B638-9193-4315-A599-122356AB04D9}" destId="{21996FE5-9303-478E-B8D4-9259ABF8EDAE}" srcOrd="52" destOrd="0" presId="urn:microsoft.com/office/officeart/2005/8/layout/default"/>
    <dgm:cxn modelId="{C0377128-1F31-41C9-ACF0-64460719628B}" type="presParOf" srcId="{A4E9B638-9193-4315-A599-122356AB04D9}" destId="{8DBDABC8-A668-4EB1-80D4-7EF36CE9EB20}" srcOrd="53" destOrd="0" presId="urn:microsoft.com/office/officeart/2005/8/layout/default"/>
    <dgm:cxn modelId="{1BF0DCFE-7937-43E5-AB69-3B83F976258A}" type="presParOf" srcId="{A4E9B638-9193-4315-A599-122356AB04D9}" destId="{C2D1768A-268A-49F1-BAB1-AA3B1F30D377}" srcOrd="54" destOrd="0" presId="urn:microsoft.com/office/officeart/2005/8/layout/default"/>
    <dgm:cxn modelId="{6CAC084E-570E-4F2E-B74D-C81631B3C8BE}" type="presParOf" srcId="{A4E9B638-9193-4315-A599-122356AB04D9}" destId="{1DE848F1-FBB0-4924-8F05-3885E9DFAEB7}" srcOrd="55" destOrd="0" presId="urn:microsoft.com/office/officeart/2005/8/layout/default"/>
    <dgm:cxn modelId="{C66C3FA1-1470-4CE7-B093-8CEBFE8C123F}" type="presParOf" srcId="{A4E9B638-9193-4315-A599-122356AB04D9}" destId="{94242A4F-C1CA-4466-BE8C-6A3D5FB53E37}" srcOrd="56" destOrd="0" presId="urn:microsoft.com/office/officeart/2005/8/layout/default"/>
    <dgm:cxn modelId="{62F7CD21-1AD4-4F9B-9C87-7B25ADEA26C4}" type="presParOf" srcId="{A4E9B638-9193-4315-A599-122356AB04D9}" destId="{5BE9D17C-B36D-4DE2-91B8-E63E85F7802A}" srcOrd="57" destOrd="0" presId="urn:microsoft.com/office/officeart/2005/8/layout/default"/>
    <dgm:cxn modelId="{51CF7E45-FA06-401D-958D-2DAB90B8234E}" type="presParOf" srcId="{A4E9B638-9193-4315-A599-122356AB04D9}" destId="{2436B8D6-5426-4287-B5A0-333E85D0C338}" srcOrd="58" destOrd="0" presId="urn:microsoft.com/office/officeart/2005/8/layout/default"/>
    <dgm:cxn modelId="{7884DC3F-05F6-49D5-A385-D54F49E7D373}" type="presParOf" srcId="{A4E9B638-9193-4315-A599-122356AB04D9}" destId="{3DF92AC1-C237-4883-9983-954F58608DCF}" srcOrd="59" destOrd="0" presId="urn:microsoft.com/office/officeart/2005/8/layout/default"/>
    <dgm:cxn modelId="{855D19FD-9779-41D6-BC11-82BE5016EAE5}" type="presParOf" srcId="{A4E9B638-9193-4315-A599-122356AB04D9}" destId="{2E10A710-F956-4BB4-BEC0-C92857D82D04}" srcOrd="60" destOrd="0" presId="urn:microsoft.com/office/officeart/2005/8/layout/default"/>
    <dgm:cxn modelId="{1F5DE594-C69F-438A-B715-1BEA4723CD6C}" type="presParOf" srcId="{A4E9B638-9193-4315-A599-122356AB04D9}" destId="{F7C36C0E-FF9E-4A61-9527-91D914A9655F}" srcOrd="61" destOrd="0" presId="urn:microsoft.com/office/officeart/2005/8/layout/default"/>
    <dgm:cxn modelId="{637F6117-10BC-480D-A22D-5E0D42C2BBDC}" type="presParOf" srcId="{A4E9B638-9193-4315-A599-122356AB04D9}" destId="{90A2521C-3FE3-4269-A414-E39378CC80D9}" srcOrd="62" destOrd="0" presId="urn:microsoft.com/office/officeart/2005/8/layout/default"/>
    <dgm:cxn modelId="{B3C501D1-1005-48D9-B8BC-6BB295451341}" type="presParOf" srcId="{A4E9B638-9193-4315-A599-122356AB04D9}" destId="{DAF43603-EBBB-43F9-902F-C7A7F2EF6FCE}" srcOrd="63" destOrd="0" presId="urn:microsoft.com/office/officeart/2005/8/layout/default"/>
    <dgm:cxn modelId="{EF640BF3-1518-4852-AB78-2B7A4D73881F}" type="presParOf" srcId="{A4E9B638-9193-4315-A599-122356AB04D9}" destId="{C775B822-113A-4680-9271-194958227B49}" srcOrd="64" destOrd="0" presId="urn:microsoft.com/office/officeart/2005/8/layout/default"/>
    <dgm:cxn modelId="{7620B781-643B-4C02-8FD7-0E62409A287B}" type="presParOf" srcId="{A4E9B638-9193-4315-A599-122356AB04D9}" destId="{D31AC2D5-CEDA-4F09-9BAD-6FCF6449677E}" srcOrd="65" destOrd="0" presId="urn:microsoft.com/office/officeart/2005/8/layout/default"/>
    <dgm:cxn modelId="{84366CC2-420D-4D55-B2B6-328430D8F4EB}" type="presParOf" srcId="{A4E9B638-9193-4315-A599-122356AB04D9}" destId="{FA9614EF-EB5B-4DEB-9FDC-9AA50130DC4A}" srcOrd="66" destOrd="0" presId="urn:microsoft.com/office/officeart/2005/8/layout/default"/>
    <dgm:cxn modelId="{5947E9CF-0AEF-4856-AAB6-004974E76D07}" type="presParOf" srcId="{A4E9B638-9193-4315-A599-122356AB04D9}" destId="{4590C8A5-AC06-4FD8-99E5-E703FF11CB8D}" srcOrd="67" destOrd="0" presId="urn:microsoft.com/office/officeart/2005/8/layout/default"/>
    <dgm:cxn modelId="{F47E7C8D-0994-43E0-87B3-CA5A31FD940C}" type="presParOf" srcId="{A4E9B638-9193-4315-A599-122356AB04D9}" destId="{3D82AB19-164D-45B8-8EE3-A810134DD2FB}" srcOrd="68" destOrd="0" presId="urn:microsoft.com/office/officeart/2005/8/layout/default"/>
    <dgm:cxn modelId="{1FE2FB4B-AFC4-4336-ACE4-C46F7960D50F}" type="presParOf" srcId="{A4E9B638-9193-4315-A599-122356AB04D9}" destId="{D8697AC2-C3EE-48FB-B492-E79DD59D8679}" srcOrd="69" destOrd="0" presId="urn:microsoft.com/office/officeart/2005/8/layout/default"/>
    <dgm:cxn modelId="{92D69EB0-475E-4EAC-B6C0-6A5B33734D62}" type="presParOf" srcId="{A4E9B638-9193-4315-A599-122356AB04D9}" destId="{A2626D42-2FE1-456E-AB12-0D43DEAFE7FD}" srcOrd="70" destOrd="0" presId="urn:microsoft.com/office/officeart/2005/8/layout/default"/>
    <dgm:cxn modelId="{21DB74C1-92A4-430F-8DA6-CA17036703D3}" type="presParOf" srcId="{A4E9B638-9193-4315-A599-122356AB04D9}" destId="{C10855E1-FF4D-4DFE-A137-347787EAC3F5}" srcOrd="71" destOrd="0" presId="urn:microsoft.com/office/officeart/2005/8/layout/default"/>
    <dgm:cxn modelId="{6C851FFD-C3E1-4739-9269-4270C85652CA}" type="presParOf" srcId="{A4E9B638-9193-4315-A599-122356AB04D9}" destId="{CFEF60EA-9362-443A-8FB0-B923DCF95379}" srcOrd="72" destOrd="0" presId="urn:microsoft.com/office/officeart/2005/8/layout/default"/>
    <dgm:cxn modelId="{B423CF19-E69A-4649-BE8B-F3168C6CF458}" type="presParOf" srcId="{A4E9B638-9193-4315-A599-122356AB04D9}" destId="{2B92DA55-63EE-48E8-A46C-BCA0E3F42D26}" srcOrd="73" destOrd="0" presId="urn:microsoft.com/office/officeart/2005/8/layout/default"/>
    <dgm:cxn modelId="{77FD6749-E40A-44C2-BC44-C5F7499B17B6}" type="presParOf" srcId="{A4E9B638-9193-4315-A599-122356AB04D9}" destId="{6BA9131F-DF2D-4385-B6D8-8438C22EE201}" srcOrd="74" destOrd="0" presId="urn:microsoft.com/office/officeart/2005/8/layout/default"/>
    <dgm:cxn modelId="{97FBFDE3-80E4-4CD1-AEE5-D7C4EB211019}" type="presParOf" srcId="{A4E9B638-9193-4315-A599-122356AB04D9}" destId="{D382EF35-4201-48F0-A7C4-5B6F0718C686}" srcOrd="75" destOrd="0" presId="urn:microsoft.com/office/officeart/2005/8/layout/default"/>
    <dgm:cxn modelId="{4FEE5CC5-8026-4D1A-BFCA-04338D374697}" type="presParOf" srcId="{A4E9B638-9193-4315-A599-122356AB04D9}" destId="{E39FA08C-8F04-4847-803E-A985A76077B2}" srcOrd="76" destOrd="0" presId="urn:microsoft.com/office/officeart/2005/8/layout/default"/>
    <dgm:cxn modelId="{77181C9E-C47F-453F-BA22-67AB5AC0AFF1}" type="presParOf" srcId="{A4E9B638-9193-4315-A599-122356AB04D9}" destId="{4E4750BA-F1D1-4760-BEE0-2F86DB560C70}" srcOrd="77" destOrd="0" presId="urn:microsoft.com/office/officeart/2005/8/layout/default"/>
    <dgm:cxn modelId="{58B10BE5-1510-46D9-A6B6-B86ADA04641D}" type="presParOf" srcId="{A4E9B638-9193-4315-A599-122356AB04D9}" destId="{20498EEC-D12B-46DA-A88D-D7DB1D97C899}" srcOrd="78" destOrd="0" presId="urn:microsoft.com/office/officeart/2005/8/layout/default"/>
    <dgm:cxn modelId="{4DAAD791-ABC1-402E-AA26-E0C4FAAB38C7}" type="presParOf" srcId="{A4E9B638-9193-4315-A599-122356AB04D9}" destId="{2C5CE376-4B22-41E0-8DB0-93A3CF1227A7}" srcOrd="79" destOrd="0" presId="urn:microsoft.com/office/officeart/2005/8/layout/default"/>
    <dgm:cxn modelId="{091A29DE-0012-408C-AEA1-A65EB0ECFA22}" type="presParOf" srcId="{A4E9B638-9193-4315-A599-122356AB04D9}" destId="{76E48D85-3967-40C6-96F6-AEF195D581BB}" srcOrd="80" destOrd="0" presId="urn:microsoft.com/office/officeart/2005/8/layout/default"/>
    <dgm:cxn modelId="{0049A007-D162-4C4E-8292-6BDB6C4A5BA7}" type="presParOf" srcId="{A4E9B638-9193-4315-A599-122356AB04D9}" destId="{B000B67E-4722-4E84-B8C2-4F62F16B6BE0}" srcOrd="81" destOrd="0" presId="urn:microsoft.com/office/officeart/2005/8/layout/default"/>
    <dgm:cxn modelId="{5619BE8D-296A-4266-BBE3-3101015EA2B9}" type="presParOf" srcId="{A4E9B638-9193-4315-A599-122356AB04D9}" destId="{2FE08B55-1C3E-48E1-949D-B7C4F33AA933}" srcOrd="82" destOrd="0" presId="urn:microsoft.com/office/officeart/2005/8/layout/default"/>
    <dgm:cxn modelId="{95160409-47BC-466C-9D8E-ACE49A7731CC}" type="presParOf" srcId="{A4E9B638-9193-4315-A599-122356AB04D9}" destId="{4CB50306-1716-477E-A513-B532CA4846CB}" srcOrd="83" destOrd="0" presId="urn:microsoft.com/office/officeart/2005/8/layout/default"/>
    <dgm:cxn modelId="{2394EF14-8918-4636-A9F9-0A7F945D80CF}" type="presParOf" srcId="{A4E9B638-9193-4315-A599-122356AB04D9}" destId="{D1969169-F9B2-49CE-A679-8F16EA8DBE2A}" srcOrd="84" destOrd="0" presId="urn:microsoft.com/office/officeart/2005/8/layout/default"/>
    <dgm:cxn modelId="{6EA7A786-0341-4EE3-8F1F-A1A2210B1789}" type="presParOf" srcId="{A4E9B638-9193-4315-A599-122356AB04D9}" destId="{0A7CBE7A-D430-4E21-88D9-96F9515759D2}" srcOrd="85" destOrd="0" presId="urn:microsoft.com/office/officeart/2005/8/layout/default"/>
    <dgm:cxn modelId="{3AF99142-66BA-4363-AFCB-228E241D822E}" type="presParOf" srcId="{A4E9B638-9193-4315-A599-122356AB04D9}" destId="{B8FB8041-9B5C-4583-B7F2-072C8E2578EF}" srcOrd="86" destOrd="0" presId="urn:microsoft.com/office/officeart/2005/8/layout/default"/>
    <dgm:cxn modelId="{8E96D75A-92B9-476C-9F8C-1F0643446097}" type="presParOf" srcId="{A4E9B638-9193-4315-A599-122356AB04D9}" destId="{A6D78DB6-0990-4696-9B3B-381E4508B4EF}" srcOrd="87" destOrd="0" presId="urn:microsoft.com/office/officeart/2005/8/layout/default"/>
    <dgm:cxn modelId="{8E8FA073-8BED-4622-9F92-6E1CF03FCE03}" type="presParOf" srcId="{A4E9B638-9193-4315-A599-122356AB04D9}" destId="{D70F901B-9B00-408F-B15A-8963D88D77EC}" srcOrd="88" destOrd="0" presId="urn:microsoft.com/office/officeart/2005/8/layout/default"/>
    <dgm:cxn modelId="{B7FF5016-D164-4B64-82FD-9C35AE56A784}" type="presParOf" srcId="{A4E9B638-9193-4315-A599-122356AB04D9}" destId="{CA50BB0F-40A7-499B-907A-E2277D9BD093}" srcOrd="89" destOrd="0" presId="urn:microsoft.com/office/officeart/2005/8/layout/default"/>
    <dgm:cxn modelId="{D4527D58-BB9C-4607-B68A-B6ACE6D00C91}" type="presParOf" srcId="{A4E9B638-9193-4315-A599-122356AB04D9}" destId="{738E53BC-B4B2-4740-9C57-0B897AB4D3FA}" srcOrd="90" destOrd="0" presId="urn:microsoft.com/office/officeart/2005/8/layout/default"/>
    <dgm:cxn modelId="{C6504669-7691-4B86-A0E3-FDFA59406BDD}" type="presParOf" srcId="{A4E9B638-9193-4315-A599-122356AB04D9}" destId="{1756D137-3051-4D5A-8EE9-9C5E974A9991}" srcOrd="91" destOrd="0" presId="urn:microsoft.com/office/officeart/2005/8/layout/default"/>
    <dgm:cxn modelId="{3B73454E-39D3-47C3-AFB4-865565E3BD4B}" type="presParOf" srcId="{A4E9B638-9193-4315-A599-122356AB04D9}" destId="{FB4AD733-A329-420C-8FB6-947234A3DF38}" srcOrd="92" destOrd="0" presId="urn:microsoft.com/office/officeart/2005/8/layout/default"/>
    <dgm:cxn modelId="{9E715662-8F2E-4409-B82F-BA375B290F9D}" type="presParOf" srcId="{A4E9B638-9193-4315-A599-122356AB04D9}" destId="{52A1ACEC-6AB3-4161-B4A0-1F17EE598649}" srcOrd="93" destOrd="0" presId="urn:microsoft.com/office/officeart/2005/8/layout/default"/>
    <dgm:cxn modelId="{8021F2B7-882B-4220-8BC4-14D3CFB215FF}" type="presParOf" srcId="{A4E9B638-9193-4315-A599-122356AB04D9}" destId="{52F17298-644C-4330-B56E-F7E56C04E2E3}" srcOrd="94" destOrd="0" presId="urn:microsoft.com/office/officeart/2005/8/layout/default"/>
    <dgm:cxn modelId="{06B79F64-8544-45B3-A265-39DD33F9441B}" type="presParOf" srcId="{A4E9B638-9193-4315-A599-122356AB04D9}" destId="{E824692C-1605-45CA-897A-D9F3DD834693}" srcOrd="95" destOrd="0" presId="urn:microsoft.com/office/officeart/2005/8/layout/default"/>
    <dgm:cxn modelId="{95E52EB6-3C6C-4F7B-9E86-C86842B67D28}" type="presParOf" srcId="{A4E9B638-9193-4315-A599-122356AB04D9}" destId="{CF0E64E4-84A6-47A4-8045-0D0A29961723}" srcOrd="96" destOrd="0" presId="urn:microsoft.com/office/officeart/2005/8/layout/default"/>
    <dgm:cxn modelId="{222537E4-F868-4882-B19B-B8C0F5B084E6}" type="presParOf" srcId="{A4E9B638-9193-4315-A599-122356AB04D9}" destId="{B6545CFA-0064-43FA-8785-F87BEFF0BED3}" srcOrd="97" destOrd="0" presId="urn:microsoft.com/office/officeart/2005/8/layout/default"/>
    <dgm:cxn modelId="{5092E553-398B-4866-AA20-88438505219A}" type="presParOf" srcId="{A4E9B638-9193-4315-A599-122356AB04D9}" destId="{4A09B1E8-F4F7-4953-B4BD-684614482B17}" srcOrd="98" destOrd="0" presId="urn:microsoft.com/office/officeart/2005/8/layout/default"/>
    <dgm:cxn modelId="{0FF09C9F-318E-45EB-B2FC-4A578418E301}" type="presParOf" srcId="{A4E9B638-9193-4315-A599-122356AB04D9}" destId="{E2E63BEE-F583-4543-AC5B-CAE33683ED87}" srcOrd="99" destOrd="0" presId="urn:microsoft.com/office/officeart/2005/8/layout/default"/>
    <dgm:cxn modelId="{512C1D57-C287-48BB-9006-286563DDAB48}" type="presParOf" srcId="{A4E9B638-9193-4315-A599-122356AB04D9}" destId="{527D6F5F-C6E1-4F03-A1E2-5AC0204646BF}" srcOrd="100" destOrd="0" presId="urn:microsoft.com/office/officeart/2005/8/layout/default"/>
    <dgm:cxn modelId="{E344AC9C-8C66-4318-B2F6-4C31EF12FC31}" type="presParOf" srcId="{A4E9B638-9193-4315-A599-122356AB04D9}" destId="{925A8F3E-4FF7-4593-91F3-889A6930F915}" srcOrd="101" destOrd="0" presId="urn:microsoft.com/office/officeart/2005/8/layout/default"/>
    <dgm:cxn modelId="{B32E11CA-F602-4062-8E51-1107DEF7B6FC}" type="presParOf" srcId="{A4E9B638-9193-4315-A599-122356AB04D9}" destId="{33E222AE-323D-48B6-B67D-70B375CD07BA}" srcOrd="102" destOrd="0" presId="urn:microsoft.com/office/officeart/2005/8/layout/default"/>
    <dgm:cxn modelId="{674897C2-2B1D-4A0A-AECC-CCDA4758E5AC}" type="presParOf" srcId="{A4E9B638-9193-4315-A599-122356AB04D9}" destId="{492F0EC6-ECC1-4D0D-B737-8B0BC67F991C}" srcOrd="103" destOrd="0" presId="urn:microsoft.com/office/officeart/2005/8/layout/default"/>
    <dgm:cxn modelId="{0C99A6F4-9D53-4A4C-A4DB-335F534F6445}" type="presParOf" srcId="{A4E9B638-9193-4315-A599-122356AB04D9}" destId="{768ED1B1-620E-4ED9-A85B-37AC2578EBAE}" srcOrd="104" destOrd="0" presId="urn:microsoft.com/office/officeart/2005/8/layout/default"/>
    <dgm:cxn modelId="{1D3AB75C-CD97-4E3F-A5D7-A7E7F2B4B05D}" type="presParOf" srcId="{A4E9B638-9193-4315-A599-122356AB04D9}" destId="{78A46C75-02D2-4E0E-BA07-A091BE48E3F3}" srcOrd="105" destOrd="0" presId="urn:microsoft.com/office/officeart/2005/8/layout/default"/>
    <dgm:cxn modelId="{D6CB7280-25C9-42E7-8A40-67705ACB525C}" type="presParOf" srcId="{A4E9B638-9193-4315-A599-122356AB04D9}" destId="{6CBD385A-459A-4F51-8A96-4CAAE9BA3166}" srcOrd="106" destOrd="0" presId="urn:microsoft.com/office/officeart/2005/8/layout/default"/>
    <dgm:cxn modelId="{00EE556E-6D1F-47D9-A28A-9DA90BA24092}" type="presParOf" srcId="{A4E9B638-9193-4315-A599-122356AB04D9}" destId="{776087E9-BF14-46F0-A398-16A1E6EFC52B}" srcOrd="107" destOrd="0" presId="urn:microsoft.com/office/officeart/2005/8/layout/default"/>
    <dgm:cxn modelId="{C22B6794-A26E-4CBC-93D3-F75146361B4C}" type="presParOf" srcId="{A4E9B638-9193-4315-A599-122356AB04D9}" destId="{403A81FB-5102-4E47-B294-8362DE9FDBA9}" srcOrd="108" destOrd="0" presId="urn:microsoft.com/office/officeart/2005/8/layout/default"/>
    <dgm:cxn modelId="{9F37E1EA-0DE6-4A80-A66E-5CAD0B59DF6C}" type="presParOf" srcId="{A4E9B638-9193-4315-A599-122356AB04D9}" destId="{E8173634-303E-431B-A843-607AE381B530}" srcOrd="109" destOrd="0" presId="urn:microsoft.com/office/officeart/2005/8/layout/default"/>
    <dgm:cxn modelId="{82EDA04F-4E7D-4E09-A670-DAF24E27A456}" type="presParOf" srcId="{A4E9B638-9193-4315-A599-122356AB04D9}" destId="{6D9F30BF-2AF8-4A4F-9405-7024E9D9DF88}" srcOrd="110" destOrd="0" presId="urn:microsoft.com/office/officeart/2005/8/layout/default"/>
    <dgm:cxn modelId="{7FCB9E5E-50BD-4A0F-8C05-AEFD3CEFE62B}" type="presParOf" srcId="{A4E9B638-9193-4315-A599-122356AB04D9}" destId="{3574665D-118B-4562-9536-3957E81EBB55}" srcOrd="111" destOrd="0" presId="urn:microsoft.com/office/officeart/2005/8/layout/default"/>
    <dgm:cxn modelId="{4D1FA883-2883-445A-A370-89C2C1FCA04D}" type="presParOf" srcId="{A4E9B638-9193-4315-A599-122356AB04D9}" destId="{578EF391-1438-42DA-8C7C-9964979863CB}" srcOrd="112" destOrd="0" presId="urn:microsoft.com/office/officeart/2005/8/layout/default"/>
    <dgm:cxn modelId="{B630ABEA-DB4C-4BB4-BD36-760BCA8CD595}" type="presParOf" srcId="{A4E9B638-9193-4315-A599-122356AB04D9}" destId="{8EA58A0A-B792-4337-956D-1432C007A975}" srcOrd="113" destOrd="0" presId="urn:microsoft.com/office/officeart/2005/8/layout/default"/>
    <dgm:cxn modelId="{9A1DB195-4573-482B-8705-9E6399E32655}" type="presParOf" srcId="{A4E9B638-9193-4315-A599-122356AB04D9}" destId="{D6E8D79A-FF29-4CE3-B9FB-2B1D97395E7F}" srcOrd="114" destOrd="0" presId="urn:microsoft.com/office/officeart/2005/8/layout/default"/>
    <dgm:cxn modelId="{E80556C5-FA9F-4D18-8583-DD67F6EE9343}" type="presParOf" srcId="{A4E9B638-9193-4315-A599-122356AB04D9}" destId="{074B0F8B-79A3-42B3-A088-30F50E37875B}" srcOrd="115" destOrd="0" presId="urn:microsoft.com/office/officeart/2005/8/layout/default"/>
    <dgm:cxn modelId="{28842EEE-E171-4403-A4DA-76FE7B60B0B4}" type="presParOf" srcId="{A4E9B638-9193-4315-A599-122356AB04D9}" destId="{E4A88F59-2DE7-4632-9B5D-1A06F43D2536}" srcOrd="116" destOrd="0" presId="urn:microsoft.com/office/officeart/2005/8/layout/default"/>
    <dgm:cxn modelId="{9BEABA2F-5479-44EA-8EF7-0582BD2F7EFA}" type="presParOf" srcId="{A4E9B638-9193-4315-A599-122356AB04D9}" destId="{38DC9DED-61D9-4F86-B788-ACE1A033C71C}" srcOrd="117" destOrd="0" presId="urn:microsoft.com/office/officeart/2005/8/layout/default"/>
    <dgm:cxn modelId="{06FBF6F3-0085-4F6D-AC3E-6F98024522F3}" type="presParOf" srcId="{A4E9B638-9193-4315-A599-122356AB04D9}" destId="{C6E26300-686D-4EDC-B105-02AE7D59ACD5}" srcOrd="118" destOrd="0" presId="urn:microsoft.com/office/officeart/2005/8/layout/default"/>
    <dgm:cxn modelId="{18A6CAC9-8972-48EE-8E5D-3E46DFE13FCF}" type="presParOf" srcId="{A4E9B638-9193-4315-A599-122356AB04D9}" destId="{EE588416-1695-4843-8A77-C599FDA47340}" srcOrd="119" destOrd="0" presId="urn:microsoft.com/office/officeart/2005/8/layout/default"/>
    <dgm:cxn modelId="{6CD1DAAC-369F-4A33-95FA-6B1ADFA7F9CB}" type="presParOf" srcId="{A4E9B638-9193-4315-A599-122356AB04D9}" destId="{A98EC4C9-0187-4586-A962-2600099AC0D7}" srcOrd="120" destOrd="0" presId="urn:microsoft.com/office/officeart/2005/8/layout/default"/>
    <dgm:cxn modelId="{F6A9F615-7C21-443B-AF58-1725DA064F4C}" type="presParOf" srcId="{A4E9B638-9193-4315-A599-122356AB04D9}" destId="{E6FF2C29-BB8B-49A4-A8A3-DB2A9D13F27E}" srcOrd="121" destOrd="0" presId="urn:microsoft.com/office/officeart/2005/8/layout/default"/>
    <dgm:cxn modelId="{E13B23AD-EE1F-4AD9-95B4-E62C745001EE}" type="presParOf" srcId="{A4E9B638-9193-4315-A599-122356AB04D9}" destId="{B5EE1AEB-C1BD-4DE8-A906-0A633C634EA1}" srcOrd="122" destOrd="0" presId="urn:microsoft.com/office/officeart/2005/8/layout/default"/>
    <dgm:cxn modelId="{A117FD0D-5D2C-475A-A7EE-23A846148364}" type="presParOf" srcId="{A4E9B638-9193-4315-A599-122356AB04D9}" destId="{C2023875-0596-49EC-BA57-5E205B0A100E}" srcOrd="123" destOrd="0" presId="urn:microsoft.com/office/officeart/2005/8/layout/default"/>
    <dgm:cxn modelId="{AB7698C8-8773-452F-A795-40CCCF54D878}" type="presParOf" srcId="{A4E9B638-9193-4315-A599-122356AB04D9}" destId="{643B08A8-6B9B-49AD-ACA0-F8C530C35783}" srcOrd="124" destOrd="0" presId="urn:microsoft.com/office/officeart/2005/8/layout/default"/>
    <dgm:cxn modelId="{438C0D83-5DCA-41F1-8592-0C25FF8B8589}" type="presParOf" srcId="{A4E9B638-9193-4315-A599-122356AB04D9}" destId="{543A835C-389F-4942-B656-0A2D2E5566B0}" srcOrd="125" destOrd="0" presId="urn:microsoft.com/office/officeart/2005/8/layout/default"/>
    <dgm:cxn modelId="{ECCC8AC9-CD1A-4FE6-920A-0E847FC26F87}" type="presParOf" srcId="{A4E9B638-9193-4315-A599-122356AB04D9}" destId="{90CB0ED9-63EF-4F6F-828D-A3B09D30E63B}" srcOrd="126" destOrd="0" presId="urn:microsoft.com/office/officeart/2005/8/layout/default"/>
    <dgm:cxn modelId="{0BDDC766-AC17-46AC-9CCD-814001E74FD9}" type="presParOf" srcId="{A4E9B638-9193-4315-A599-122356AB04D9}" destId="{06FBBACB-CECC-4485-982C-A87E2C121B64}" srcOrd="127" destOrd="0" presId="urn:microsoft.com/office/officeart/2005/8/layout/default"/>
    <dgm:cxn modelId="{C4F4E96C-C658-40B5-AB18-D0AA5C78D2DE}" type="presParOf" srcId="{A4E9B638-9193-4315-A599-122356AB04D9}" destId="{3FE3ACB3-2D81-4BE7-BEE6-849D65285799}" srcOrd="128" destOrd="0" presId="urn:microsoft.com/office/officeart/2005/8/layout/default"/>
    <dgm:cxn modelId="{4599BEDB-5807-4059-9063-F790E7BAD37C}" type="presParOf" srcId="{A4E9B638-9193-4315-A599-122356AB04D9}" destId="{99DBF72D-D8C6-40D5-B63C-D4798C0498E1}" srcOrd="129" destOrd="0" presId="urn:microsoft.com/office/officeart/2005/8/layout/default"/>
    <dgm:cxn modelId="{7935D9E0-922A-4B76-AB75-7F0357FA28B6}" type="presParOf" srcId="{A4E9B638-9193-4315-A599-122356AB04D9}" destId="{E21BE902-8239-49DC-BB54-FE2FC920F8FB}" srcOrd="130" destOrd="0" presId="urn:microsoft.com/office/officeart/2005/8/layout/default"/>
    <dgm:cxn modelId="{66B633A1-FDAC-4F11-8773-3A00E14BF7DA}" type="presParOf" srcId="{A4E9B638-9193-4315-A599-122356AB04D9}" destId="{BB4E6F9F-01B8-4752-A07B-F04AA59537CC}" srcOrd="131" destOrd="0" presId="urn:microsoft.com/office/officeart/2005/8/layout/default"/>
    <dgm:cxn modelId="{CD7AC15A-0A96-43C7-B718-A9470D00C4B2}" type="presParOf" srcId="{A4E9B638-9193-4315-A599-122356AB04D9}" destId="{D686C033-8C3D-4C2F-94C8-11EE097C088D}" srcOrd="132" destOrd="0" presId="urn:microsoft.com/office/officeart/2005/8/layout/default"/>
    <dgm:cxn modelId="{E2BC6752-DEEA-47CB-AAFB-E5418ADE742F}" type="presParOf" srcId="{A4E9B638-9193-4315-A599-122356AB04D9}" destId="{2AE6FD8C-DE47-4F59-96F3-F328713B3A0A}" srcOrd="133" destOrd="0" presId="urn:microsoft.com/office/officeart/2005/8/layout/default"/>
    <dgm:cxn modelId="{4D3BAC0E-2D7C-4328-B32A-1E6B7849E5A7}" type="presParOf" srcId="{A4E9B638-9193-4315-A599-122356AB04D9}" destId="{34939C68-520A-469B-A989-F515FF673DF0}" srcOrd="134" destOrd="0" presId="urn:microsoft.com/office/officeart/2005/8/layout/default"/>
    <dgm:cxn modelId="{61426DE9-C0B0-4E18-B40F-FC97E14FA07E}" type="presParOf" srcId="{A4E9B638-9193-4315-A599-122356AB04D9}" destId="{22ED291A-F8AA-4021-9CD0-321EA3E33642}" srcOrd="135" destOrd="0" presId="urn:microsoft.com/office/officeart/2005/8/layout/default"/>
    <dgm:cxn modelId="{D8064008-62AD-4DDD-B319-D4288B914E52}" type="presParOf" srcId="{A4E9B638-9193-4315-A599-122356AB04D9}" destId="{CB637A15-C5EC-48E4-B323-6F07C2B36CF9}" srcOrd="136" destOrd="0" presId="urn:microsoft.com/office/officeart/2005/8/layout/default"/>
    <dgm:cxn modelId="{D99D49B9-4A74-4C45-8AAD-63ED1AFE3D5F}" type="presParOf" srcId="{A4E9B638-9193-4315-A599-122356AB04D9}" destId="{07CA3755-3FC5-4032-8247-C1A136435E7E}" srcOrd="137" destOrd="0" presId="urn:microsoft.com/office/officeart/2005/8/layout/default"/>
    <dgm:cxn modelId="{A42F4E19-9485-4E46-8F51-C881DE0EA06A}" type="presParOf" srcId="{A4E9B638-9193-4315-A599-122356AB04D9}" destId="{09D01077-5EED-4403-9B80-C88AA82785D4}" srcOrd="138"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F3CAE342-9CAC-4892-98B4-EF695D43CC7B}">
      <dgm:prSet phldrT="[Text]"/>
      <dgm:spPr/>
      <dgm:t>
        <a:bodyPr/>
        <a:lstStyle/>
        <a:p>
          <a:r>
            <a:rPr lang="en-US" dirty="0"/>
            <a:t>Anesthesia</a:t>
          </a:r>
        </a:p>
      </dgm:t>
    </dgm:pt>
    <dgm:pt modelId="{738B744A-4289-4641-8F9E-1AD519745116}" type="sibTrans" cxnId="{F59C8E93-58C8-4285-942B-AC3075DCB22A}">
      <dgm:prSet/>
      <dgm:spPr/>
      <dgm:t>
        <a:bodyPr/>
        <a:lstStyle/>
        <a:p>
          <a:endParaRPr lang="en-US"/>
        </a:p>
      </dgm:t>
    </dgm:pt>
    <dgm:pt modelId="{846B8B3F-6B92-4AC8-85F6-49F94AC75C7B}" type="parTrans" cxnId="{F59C8E93-58C8-4285-942B-AC3075DCB22A}">
      <dgm:prSet/>
      <dgm:spPr/>
      <dgm:t>
        <a:bodyPr/>
        <a:lstStyle/>
        <a:p>
          <a:endParaRPr lang="en-US"/>
        </a:p>
      </dgm:t>
    </dgm:pt>
    <dgm:pt modelId="{35D39FD4-0C06-4081-82FB-F6E9BA9AF83A}">
      <dgm:prSet phldrT="[Text]"/>
      <dgm:spPr/>
      <dgm:t>
        <a:bodyPr/>
        <a:lstStyle/>
        <a:p>
          <a:r>
            <a:rPr lang="en-US" dirty="0"/>
            <a:t>Allergies &amp; Intolerances</a:t>
          </a:r>
        </a:p>
      </dgm:t>
    </dgm:pt>
    <dgm:pt modelId="{6D59DB65-93E6-4C1A-8518-3B2502942632}" type="sibTrans" cxnId="{F49DAE14-F6D9-40FB-8C52-99DFA862DB65}">
      <dgm:prSet/>
      <dgm:spPr/>
      <dgm:t>
        <a:bodyPr/>
        <a:lstStyle/>
        <a:p>
          <a:endParaRPr lang="en-US"/>
        </a:p>
      </dgm:t>
    </dgm:pt>
    <dgm:pt modelId="{D40E5A18-C0D9-4CD7-9D6D-3475ECCF0F45}" type="parTrans" cxnId="{F49DAE14-F6D9-40FB-8C52-99DFA862DB65}">
      <dgm:prSet/>
      <dgm:spPr/>
      <dgm:t>
        <a:bodyPr/>
        <a:lstStyle/>
        <a:p>
          <a:endParaRPr lang="en-US"/>
        </a:p>
      </dgm:t>
    </dgm:pt>
    <dgm:pt modelId="{9AD68664-CCE1-48EF-9FA3-1AD99F5D1F69}">
      <dgm:prSet phldrT="[Text]"/>
      <dgm:spPr/>
      <dgm:t>
        <a:bodyPr/>
        <a:lstStyle/>
        <a:p>
          <a:r>
            <a:rPr lang="en-US" dirty="0"/>
            <a:t>Advance directive</a:t>
          </a:r>
        </a:p>
      </dgm:t>
    </dgm:pt>
    <dgm:pt modelId="{53DAC7B0-84AC-4568-A774-245859AE5835}" type="sibTrans" cxnId="{8CC90BE4-A0CC-48C6-AA02-B3FA79E4826E}">
      <dgm:prSet/>
      <dgm:spPr/>
      <dgm:t>
        <a:bodyPr/>
        <a:lstStyle/>
        <a:p>
          <a:endParaRPr lang="en-US"/>
        </a:p>
      </dgm:t>
    </dgm:pt>
    <dgm:pt modelId="{445AD4C8-6D06-4D44-A9FB-A5B26C73DA48}" type="parTrans" cxnId="{8CC90BE4-A0CC-48C6-AA02-B3FA79E4826E}">
      <dgm:prSet/>
      <dgm:spPr/>
      <dgm:t>
        <a:bodyPr/>
        <a:lstStyle/>
        <a:p>
          <a:endParaRPr lang="en-US"/>
        </a:p>
      </dgm:t>
    </dgm:pt>
    <dgm:pt modelId="{AD80C871-9479-4BFE-9B9A-0E61DEE0D50C}">
      <dgm:prSet phldrT="[Text]"/>
      <dgm:spPr/>
      <dgm:t>
        <a:bodyPr/>
        <a:lstStyle/>
        <a:p>
          <a:r>
            <a:rPr lang="en-US" dirty="0"/>
            <a:t>Admission Meds</a:t>
          </a:r>
        </a:p>
      </dgm:t>
    </dgm:pt>
    <dgm:pt modelId="{AB9F0FD6-07B1-475D-B4E2-9878B459C8BB}" type="sibTrans" cxnId="{C5F54C8C-A52D-4A29-9849-BE3A66CAA9FF}">
      <dgm:prSet/>
      <dgm:spPr/>
      <dgm:t>
        <a:bodyPr/>
        <a:lstStyle/>
        <a:p>
          <a:endParaRPr lang="en-US"/>
        </a:p>
      </dgm:t>
    </dgm:pt>
    <dgm:pt modelId="{593F7D68-60C8-42D8-8FBE-D61B73E09B65}" type="parTrans" cxnId="{C5F54C8C-A52D-4A29-9849-BE3A66CAA9FF}">
      <dgm:prSet/>
      <dgm:spPr/>
      <dgm:t>
        <a:bodyPr/>
        <a:lstStyle/>
        <a:p>
          <a:endParaRPr lang="en-US"/>
        </a:p>
      </dgm:t>
    </dgm:pt>
    <dgm:pt modelId="{78A997BC-B0FD-4C2B-A687-6EC00ACE7D26}">
      <dgm:prSet phldrT="[Text]"/>
      <dgm:spPr/>
      <dgm:t>
        <a:bodyPr/>
        <a:lstStyle/>
        <a:p>
          <a:r>
            <a:rPr lang="en-US" dirty="0"/>
            <a:t>Admission Diagnosis</a:t>
          </a:r>
        </a:p>
      </dgm:t>
    </dgm:pt>
    <dgm:pt modelId="{33134F14-DC25-4CB1-A227-B230A8EA1243}" type="sibTrans" cxnId="{60BA0087-F1B3-4FA6-84BB-FA4D1279E374}">
      <dgm:prSet/>
      <dgm:spPr/>
      <dgm:t>
        <a:bodyPr/>
        <a:lstStyle/>
        <a:p>
          <a:endParaRPr lang="en-US"/>
        </a:p>
      </dgm:t>
    </dgm:pt>
    <dgm:pt modelId="{BB789232-E3B0-463E-9FB1-973C3105B2A0}" type="parTrans" cxnId="{60BA0087-F1B3-4FA6-84BB-FA4D1279E374}">
      <dgm:prSet/>
      <dgm:spPr/>
      <dgm:t>
        <a:bodyPr/>
        <a:lstStyle/>
        <a:p>
          <a:endParaRPr lang="en-US"/>
        </a:p>
      </dgm:t>
    </dgm:pt>
    <dgm:pt modelId="{C9DCADAC-16E3-4670-AE44-4203628257BA}">
      <dgm:prSet/>
      <dgm:spPr>
        <a:noFill/>
      </dgm:spPr>
      <dgm:t>
        <a:bodyPr/>
        <a:lstStyle/>
        <a:p>
          <a:r>
            <a:rPr lang="en-US" dirty="0"/>
            <a:t>Assessment &amp; Plan</a:t>
          </a:r>
        </a:p>
      </dgm:t>
    </dgm:pt>
    <dgm:pt modelId="{A3F9924D-2C37-4C90-AC1C-B72C36C59826}" type="parTrans" cxnId="{BCEF7758-9C4E-49B0-AD26-6EE294279FF5}">
      <dgm:prSet/>
      <dgm:spPr/>
      <dgm:t>
        <a:bodyPr/>
        <a:lstStyle/>
        <a:p>
          <a:endParaRPr lang="en-US"/>
        </a:p>
      </dgm:t>
    </dgm:pt>
    <dgm:pt modelId="{D58CF003-1E00-48BB-9658-55666B279B00}" type="sibTrans" cxnId="{BCEF7758-9C4E-49B0-AD26-6EE294279FF5}">
      <dgm:prSet/>
      <dgm:spPr/>
      <dgm:t>
        <a:bodyPr/>
        <a:lstStyle/>
        <a:p>
          <a:endParaRPr lang="en-US"/>
        </a:p>
      </dgm:t>
    </dgm:pt>
    <dgm:pt modelId="{67195ECB-7FD0-4104-96C2-8781EB673704}">
      <dgm:prSet/>
      <dgm:spPr/>
      <dgm:t>
        <a:bodyPr/>
        <a:lstStyle/>
        <a:p>
          <a:r>
            <a:rPr lang="en-US" dirty="0"/>
            <a:t>Assessment</a:t>
          </a:r>
        </a:p>
      </dgm:t>
    </dgm:pt>
    <dgm:pt modelId="{D9FA1001-711F-4D1B-A351-9C377BE764E8}" type="parTrans" cxnId="{F2CF2099-F503-4C95-A4E1-57119ABAD0D4}">
      <dgm:prSet/>
      <dgm:spPr/>
      <dgm:t>
        <a:bodyPr/>
        <a:lstStyle/>
        <a:p>
          <a:endParaRPr lang="en-US"/>
        </a:p>
      </dgm:t>
    </dgm:pt>
    <dgm:pt modelId="{12A1CCA6-4F29-469E-A501-FF8FA8AC5E6B}" type="sibTrans" cxnId="{F2CF2099-F503-4C95-A4E1-57119ABAD0D4}">
      <dgm:prSet/>
      <dgm:spPr/>
      <dgm:t>
        <a:bodyPr/>
        <a:lstStyle/>
        <a:p>
          <a:endParaRPr lang="en-US"/>
        </a:p>
      </dgm:t>
    </dgm:pt>
    <dgm:pt modelId="{3C5CB645-0504-4740-B7BE-B4E676E24224}">
      <dgm:prSet/>
      <dgm:spPr/>
      <dgm:t>
        <a:bodyPr/>
        <a:lstStyle/>
        <a:p>
          <a:r>
            <a:rPr lang="en-US" dirty="0"/>
            <a:t>Chief Complaint Reason for Visit</a:t>
          </a:r>
        </a:p>
      </dgm:t>
    </dgm:pt>
    <dgm:pt modelId="{74CE469F-3980-4B51-AF2C-237C5338EC73}" type="parTrans" cxnId="{F5F9A657-83A6-4891-BCF9-BA3892C3D6C9}">
      <dgm:prSet/>
      <dgm:spPr/>
      <dgm:t>
        <a:bodyPr/>
        <a:lstStyle/>
        <a:p>
          <a:endParaRPr lang="en-US"/>
        </a:p>
      </dgm:t>
    </dgm:pt>
    <dgm:pt modelId="{8A74DDDC-AA5D-485F-BF55-D62E68BC0106}" type="sibTrans" cxnId="{F5F9A657-83A6-4891-BCF9-BA3892C3D6C9}">
      <dgm:prSet/>
      <dgm:spPr/>
      <dgm:t>
        <a:bodyPr/>
        <a:lstStyle/>
        <a:p>
          <a:endParaRPr lang="en-US"/>
        </a:p>
      </dgm:t>
    </dgm:pt>
    <dgm:pt modelId="{00F18BA4-AEDE-4583-B87F-1CFF0C1963BE}">
      <dgm:prSet/>
      <dgm:spPr/>
      <dgm:t>
        <a:bodyPr/>
        <a:lstStyle/>
        <a:p>
          <a:r>
            <a:rPr lang="en-US" dirty="0"/>
            <a:t>Chief Complaint</a:t>
          </a:r>
        </a:p>
      </dgm:t>
    </dgm:pt>
    <dgm:pt modelId="{741D84DD-A496-430C-B819-D97EF57117A9}" type="parTrans" cxnId="{7402C18B-9A42-43C3-BC94-BB30F9F2DE58}">
      <dgm:prSet/>
      <dgm:spPr/>
      <dgm:t>
        <a:bodyPr/>
        <a:lstStyle/>
        <a:p>
          <a:endParaRPr lang="en-US"/>
        </a:p>
      </dgm:t>
    </dgm:pt>
    <dgm:pt modelId="{220AC6AF-F2BC-4DFE-A355-B83DCB28A0A6}" type="sibTrans" cxnId="{7402C18B-9A42-43C3-BC94-BB30F9F2DE58}">
      <dgm:prSet/>
      <dgm:spPr/>
      <dgm:t>
        <a:bodyPr/>
        <a:lstStyle/>
        <a:p>
          <a:endParaRPr lang="en-US"/>
        </a:p>
      </dgm:t>
    </dgm:pt>
    <dgm:pt modelId="{5C5A79F6-3BA7-480F-B134-DB302E8CE802}">
      <dgm:prSet/>
      <dgm:spPr/>
      <dgm:t>
        <a:bodyPr/>
        <a:lstStyle/>
        <a:p>
          <a:r>
            <a:rPr lang="en-US" dirty="0"/>
            <a:t>Complications</a:t>
          </a:r>
        </a:p>
      </dgm:t>
    </dgm:pt>
    <dgm:pt modelId="{719B657D-E028-45D9-ADF5-2CE27F7440FB}" type="parTrans" cxnId="{B10E797D-CE7C-4430-A43D-EA5EC195C044}">
      <dgm:prSet/>
      <dgm:spPr/>
      <dgm:t>
        <a:bodyPr/>
        <a:lstStyle/>
        <a:p>
          <a:endParaRPr lang="en-US"/>
        </a:p>
      </dgm:t>
    </dgm:pt>
    <dgm:pt modelId="{088636FB-45FA-4F73-832A-99A08B0479A8}" type="sibTrans" cxnId="{B10E797D-CE7C-4430-A43D-EA5EC195C044}">
      <dgm:prSet/>
      <dgm:spPr/>
      <dgm:t>
        <a:bodyPr/>
        <a:lstStyle/>
        <a:p>
          <a:endParaRPr lang="en-US"/>
        </a:p>
      </dgm:t>
    </dgm:pt>
    <dgm:pt modelId="{082D0266-9B43-4958-BB0E-31602CFAB5B0}">
      <dgm:prSet/>
      <dgm:spPr/>
      <dgm:t>
        <a:bodyPr/>
        <a:lstStyle/>
        <a:p>
          <a:r>
            <a:rPr lang="en-US" dirty="0"/>
            <a:t>Course of Care</a:t>
          </a:r>
        </a:p>
      </dgm:t>
    </dgm:pt>
    <dgm:pt modelId="{250722A4-61F1-4C3E-8EBC-EF616F54FF0D}" type="parTrans" cxnId="{38270502-BE43-4CB3-B8D1-8F0EE9DE6649}">
      <dgm:prSet/>
      <dgm:spPr/>
      <dgm:t>
        <a:bodyPr/>
        <a:lstStyle/>
        <a:p>
          <a:endParaRPr lang="en-US"/>
        </a:p>
      </dgm:t>
    </dgm:pt>
    <dgm:pt modelId="{F0ADE4E8-B8C2-46BC-A158-F8B665C44C9A}" type="sibTrans" cxnId="{38270502-BE43-4CB3-B8D1-8F0EE9DE6649}">
      <dgm:prSet/>
      <dgm:spPr/>
      <dgm:t>
        <a:bodyPr/>
        <a:lstStyle/>
        <a:p>
          <a:endParaRPr lang="en-US"/>
        </a:p>
      </dgm:t>
    </dgm:pt>
    <dgm:pt modelId="{8C4223E5-9326-4839-96FC-62501E1AAC73}">
      <dgm:prSet/>
      <dgm:spPr>
        <a:solidFill>
          <a:schemeClr val="bg1">
            <a:lumMod val="85000"/>
          </a:schemeClr>
        </a:solidFill>
      </dgm:spPr>
      <dgm:t>
        <a:bodyPr/>
        <a:lstStyle/>
        <a:p>
          <a:r>
            <a:rPr lang="en-US" dirty="0"/>
            <a:t>DICOM Object Catalog</a:t>
          </a:r>
        </a:p>
      </dgm:t>
    </dgm:pt>
    <dgm:pt modelId="{EDF196A4-5173-407B-84E4-D867C0E97497}" type="parTrans" cxnId="{703363BD-F579-4A26-A9BF-45BC05756E82}">
      <dgm:prSet/>
      <dgm:spPr/>
      <dgm:t>
        <a:bodyPr/>
        <a:lstStyle/>
        <a:p>
          <a:endParaRPr lang="en-US"/>
        </a:p>
      </dgm:t>
    </dgm:pt>
    <dgm:pt modelId="{F04CEC04-1771-4213-BBF5-8C3B58A292B8}" type="sibTrans" cxnId="{703363BD-F579-4A26-A9BF-45BC05756E82}">
      <dgm:prSet/>
      <dgm:spPr/>
      <dgm:t>
        <a:bodyPr/>
        <a:lstStyle/>
        <a:p>
          <a:endParaRPr lang="en-US"/>
        </a:p>
      </dgm:t>
    </dgm:pt>
    <dgm:pt modelId="{3905686D-095B-4668-9159-8C02FF5FCA48}">
      <dgm:prSet/>
      <dgm:spPr>
        <a:solidFill>
          <a:schemeClr val="bg1">
            <a:lumMod val="85000"/>
          </a:schemeClr>
        </a:solidFill>
      </dgm:spPr>
      <dgm:t>
        <a:bodyPr/>
        <a:lstStyle/>
        <a:p>
          <a:r>
            <a:rPr lang="en-US" dirty="0"/>
            <a:t>Discharge Diagnosis</a:t>
          </a:r>
        </a:p>
      </dgm:t>
    </dgm:pt>
    <dgm:pt modelId="{0916FA8C-8C3D-4111-8825-8854AAA07101}" type="parTrans" cxnId="{A249F0CF-40ED-402B-8C93-23BAA45790B7}">
      <dgm:prSet/>
      <dgm:spPr/>
      <dgm:t>
        <a:bodyPr/>
        <a:lstStyle/>
        <a:p>
          <a:endParaRPr lang="en-US"/>
        </a:p>
      </dgm:t>
    </dgm:pt>
    <dgm:pt modelId="{5E5BE654-FC96-431E-80B6-06B708C98438}" type="sibTrans" cxnId="{A249F0CF-40ED-402B-8C93-23BAA45790B7}">
      <dgm:prSet/>
      <dgm:spPr/>
      <dgm:t>
        <a:bodyPr/>
        <a:lstStyle/>
        <a:p>
          <a:endParaRPr lang="en-US"/>
        </a:p>
      </dgm:t>
    </dgm:pt>
    <dgm:pt modelId="{6B504477-A0A4-4E10-8773-C4830FEDC86E}">
      <dgm:prSet/>
      <dgm:spPr/>
      <dgm:t>
        <a:bodyPr/>
        <a:lstStyle/>
        <a:p>
          <a:r>
            <a:rPr lang="en-US" dirty="0"/>
            <a:t>Discharge Diet</a:t>
          </a:r>
        </a:p>
      </dgm:t>
    </dgm:pt>
    <dgm:pt modelId="{547B4ED4-C029-4A01-8DDE-33D59C27C418}" type="parTrans" cxnId="{5B046EA8-28A3-4CB2-B8E0-3C67ABEBE947}">
      <dgm:prSet/>
      <dgm:spPr/>
      <dgm:t>
        <a:bodyPr/>
        <a:lstStyle/>
        <a:p>
          <a:endParaRPr lang="en-US"/>
        </a:p>
      </dgm:t>
    </dgm:pt>
    <dgm:pt modelId="{11772780-24C2-408D-B10A-122975AA211A}" type="sibTrans" cxnId="{5B046EA8-28A3-4CB2-B8E0-3C67ABEBE947}">
      <dgm:prSet/>
      <dgm:spPr/>
      <dgm:t>
        <a:bodyPr/>
        <a:lstStyle/>
        <a:p>
          <a:endParaRPr lang="en-US"/>
        </a:p>
      </dgm:t>
    </dgm:pt>
    <dgm:pt modelId="{5133ABF2-A2C0-491D-9C6E-B65AB7ED4F8C}">
      <dgm:prSet/>
      <dgm:spPr>
        <a:solidFill>
          <a:schemeClr val="bg1">
            <a:lumMod val="85000"/>
          </a:schemeClr>
        </a:solidFill>
      </dgm:spPr>
      <dgm:t>
        <a:bodyPr/>
        <a:lstStyle/>
        <a:p>
          <a:r>
            <a:rPr lang="en-US" dirty="0"/>
            <a:t>Discharge Medications</a:t>
          </a:r>
        </a:p>
      </dgm:t>
    </dgm:pt>
    <dgm:pt modelId="{4AB6827F-925A-46E2-9A5D-0D07D99C0DEE}" type="parTrans" cxnId="{310DB46E-04B2-4C11-B683-B0BBF647B6D4}">
      <dgm:prSet/>
      <dgm:spPr/>
      <dgm:t>
        <a:bodyPr/>
        <a:lstStyle/>
        <a:p>
          <a:endParaRPr lang="en-US"/>
        </a:p>
      </dgm:t>
    </dgm:pt>
    <dgm:pt modelId="{2BEEA19F-B162-4611-9531-9064399B86D9}" type="sibTrans" cxnId="{310DB46E-04B2-4C11-B683-B0BBF647B6D4}">
      <dgm:prSet/>
      <dgm:spPr/>
      <dgm:t>
        <a:bodyPr/>
        <a:lstStyle/>
        <a:p>
          <a:endParaRPr lang="en-US"/>
        </a:p>
      </dgm:t>
    </dgm:pt>
    <dgm:pt modelId="{9A283E5E-81FB-4A49-AC4E-B210CC2AFD2A}">
      <dgm:prSet/>
      <dgm:spPr>
        <a:noFill/>
      </dgm:spPr>
      <dgm:t>
        <a:bodyPr/>
        <a:lstStyle/>
        <a:p>
          <a:r>
            <a:rPr lang="en-US" dirty="0"/>
            <a:t>Encounters</a:t>
          </a:r>
        </a:p>
      </dgm:t>
    </dgm:pt>
    <dgm:pt modelId="{F864FE8D-37B9-4E43-8236-D4416FEC9A2B}" type="parTrans" cxnId="{7ABF24E1-8A33-451B-8811-858C13390C17}">
      <dgm:prSet/>
      <dgm:spPr/>
      <dgm:t>
        <a:bodyPr/>
        <a:lstStyle/>
        <a:p>
          <a:endParaRPr lang="en-US"/>
        </a:p>
      </dgm:t>
    </dgm:pt>
    <dgm:pt modelId="{BAB582FB-81F7-4625-8400-873B92CFD3D7}" type="sibTrans" cxnId="{7ABF24E1-8A33-451B-8811-858C13390C17}">
      <dgm:prSet/>
      <dgm:spPr/>
      <dgm:t>
        <a:bodyPr/>
        <a:lstStyle/>
        <a:p>
          <a:endParaRPr lang="en-US"/>
        </a:p>
      </dgm:t>
    </dgm:pt>
    <dgm:pt modelId="{CDBC6D1A-BD3E-439F-9EE2-32011CF8E004}">
      <dgm:prSet/>
      <dgm:spPr/>
      <dgm:t>
        <a:bodyPr/>
        <a:lstStyle/>
        <a:p>
          <a:r>
            <a:rPr lang="en-US" dirty="0"/>
            <a:t>Family History</a:t>
          </a:r>
        </a:p>
      </dgm:t>
    </dgm:pt>
    <dgm:pt modelId="{86BC9476-0C88-45FC-B212-7D4B09B9C7AC}" type="parTrans" cxnId="{39CB20CD-29DD-4A96-93B4-612DF8ACD989}">
      <dgm:prSet/>
      <dgm:spPr/>
      <dgm:t>
        <a:bodyPr/>
        <a:lstStyle/>
        <a:p>
          <a:endParaRPr lang="en-US"/>
        </a:p>
      </dgm:t>
    </dgm:pt>
    <dgm:pt modelId="{566728B4-67ED-40F5-8F49-31E359B7AFD5}" type="sibTrans" cxnId="{39CB20CD-29DD-4A96-93B4-612DF8ACD989}">
      <dgm:prSet/>
      <dgm:spPr/>
      <dgm:t>
        <a:bodyPr/>
        <a:lstStyle/>
        <a:p>
          <a:endParaRPr lang="en-US"/>
        </a:p>
      </dgm:t>
    </dgm:pt>
    <dgm:pt modelId="{C5771B4A-D290-4DC2-9C26-B59766806E17}">
      <dgm:prSet/>
      <dgm:spPr>
        <a:solidFill>
          <a:schemeClr val="bg1">
            <a:lumMod val="85000"/>
          </a:schemeClr>
        </a:solidFill>
      </dgm:spPr>
      <dgm:t>
        <a:bodyPr/>
        <a:lstStyle/>
        <a:p>
          <a:r>
            <a:rPr lang="en-US" dirty="0"/>
            <a:t>Fetus Subject Context</a:t>
          </a:r>
        </a:p>
      </dgm:t>
    </dgm:pt>
    <dgm:pt modelId="{C9FDC768-F192-49CF-B2ED-83E6D9D02F54}" type="parTrans" cxnId="{A0756DF3-6AF9-4116-A69F-0DA5A9835AED}">
      <dgm:prSet/>
      <dgm:spPr/>
      <dgm:t>
        <a:bodyPr/>
        <a:lstStyle/>
        <a:p>
          <a:endParaRPr lang="en-US"/>
        </a:p>
      </dgm:t>
    </dgm:pt>
    <dgm:pt modelId="{E774C2BE-CA5F-4BE2-9900-2AEAAF8855B3}" type="sibTrans" cxnId="{A0756DF3-6AF9-4116-A69F-0DA5A9835AED}">
      <dgm:prSet/>
      <dgm:spPr/>
      <dgm:t>
        <a:bodyPr/>
        <a:lstStyle/>
        <a:p>
          <a:endParaRPr lang="en-US"/>
        </a:p>
      </dgm:t>
    </dgm:pt>
    <dgm:pt modelId="{0CA4F111-AFF4-4B94-B672-3902EC78934E}">
      <dgm:prSet/>
      <dgm:spPr>
        <a:noFill/>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B02DF036-0642-4A44-A9E4-78AECA259025}">
      <dgm:prSet/>
      <dgm:spPr/>
      <dgm:t>
        <a:bodyPr/>
        <a:lstStyle/>
        <a:p>
          <a:r>
            <a:rPr lang="en-US" dirty="0"/>
            <a:t>Goals</a:t>
          </a:r>
        </a:p>
      </dgm:t>
    </dgm:pt>
    <dgm:pt modelId="{C971F310-53AC-414C-8DA5-EEEFC78709F7}" type="parTrans" cxnId="{270A7297-D768-448C-946E-583F55D13C46}">
      <dgm:prSet/>
      <dgm:spPr/>
      <dgm:t>
        <a:bodyPr/>
        <a:lstStyle/>
        <a:p>
          <a:endParaRPr lang="en-US"/>
        </a:p>
      </dgm:t>
    </dgm:pt>
    <dgm:pt modelId="{D4540305-033C-4F13-90FD-F799DE8F9156}" type="sibTrans" cxnId="{270A7297-D768-448C-946E-583F55D13C46}">
      <dgm:prSet/>
      <dgm:spPr/>
      <dgm:t>
        <a:bodyPr/>
        <a:lstStyle/>
        <a:p>
          <a:endParaRPr lang="en-US"/>
        </a:p>
      </dgm:t>
    </dgm:pt>
    <dgm:pt modelId="{1BC9AACD-B2CB-4A24-BD79-9DD49B1EDC13}">
      <dgm:prSet/>
      <dgm:spPr>
        <a:solidFill>
          <a:schemeClr val="bg1">
            <a:lumMod val="85000"/>
          </a:schemeClr>
        </a:solidFill>
      </dgm:spPr>
      <dgm:t>
        <a:bodyPr/>
        <a:lstStyle/>
        <a:p>
          <a:r>
            <a:rPr lang="en-US" dirty="0"/>
            <a:t>Health Concerns</a:t>
          </a:r>
        </a:p>
      </dgm:t>
    </dgm:pt>
    <dgm:pt modelId="{37038A3D-D90C-4B7C-A054-A0BB3E7E326A}" type="parTrans" cxnId="{E3B281C5-B372-4BFD-9FCF-B0937132744C}">
      <dgm:prSet/>
      <dgm:spPr/>
      <dgm:t>
        <a:bodyPr/>
        <a:lstStyle/>
        <a:p>
          <a:endParaRPr lang="en-US"/>
        </a:p>
      </dgm:t>
    </dgm:pt>
    <dgm:pt modelId="{45F5BFF4-A866-4D9E-988C-E831543DE539}" type="sibTrans" cxnId="{E3B281C5-B372-4BFD-9FCF-B0937132744C}">
      <dgm:prSet/>
      <dgm:spPr/>
      <dgm:t>
        <a:bodyPr/>
        <a:lstStyle/>
        <a:p>
          <a:endParaRPr lang="en-US"/>
        </a:p>
      </dgm:t>
    </dgm:pt>
    <dgm:pt modelId="{E613F751-AA7B-4426-A4EF-DCE649030A27}">
      <dgm:prSet/>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33CCDF1-A395-415C-A990-F40472C9332E}">
      <dgm:prSet/>
      <dgm:spPr>
        <a:solidFill>
          <a:schemeClr val="bg1">
            <a:lumMod val="85000"/>
          </a:schemeClr>
        </a:solidFill>
      </dgm:spPr>
      <dgm:t>
        <a:bodyPr/>
        <a:lstStyle/>
        <a:p>
          <a:r>
            <a:rPr lang="en-US" dirty="0"/>
            <a:t>History Past Illness</a:t>
          </a:r>
        </a:p>
      </dgm:t>
    </dgm:pt>
    <dgm:pt modelId="{E1111FA7-B439-43B6-90DA-79F6173C4F44}" type="parTrans" cxnId="{DBB0BDFE-CE39-4809-A77F-F5BB559ECEC4}">
      <dgm:prSet/>
      <dgm:spPr/>
      <dgm:t>
        <a:bodyPr/>
        <a:lstStyle/>
        <a:p>
          <a:endParaRPr lang="en-US"/>
        </a:p>
      </dgm:t>
    </dgm:pt>
    <dgm:pt modelId="{5AE2D25C-4437-4618-A40F-696FA7DDA91E}" type="sibTrans" cxnId="{DBB0BDFE-CE39-4809-A77F-F5BB559ECEC4}">
      <dgm:prSet/>
      <dgm:spPr/>
      <dgm:t>
        <a:bodyPr/>
        <a:lstStyle/>
        <a:p>
          <a:endParaRPr lang="en-US"/>
        </a:p>
      </dgm:t>
    </dgm:pt>
    <dgm:pt modelId="{BE6CA0EE-FCE6-4E22-B757-E3EF1F2B36E9}">
      <dgm:prSet/>
      <dgm:spPr/>
      <dgm:t>
        <a:bodyPr/>
        <a:lstStyle/>
        <a:p>
          <a:r>
            <a:rPr lang="en-US" dirty="0"/>
            <a:t>Hospital Consultations</a:t>
          </a:r>
        </a:p>
      </dgm:t>
    </dgm:pt>
    <dgm:pt modelId="{CED69913-4FD8-4AC0-855E-5B395547A37A}" type="parTrans" cxnId="{CF7D3CEF-C828-43E1-86AC-FD23D0862949}">
      <dgm:prSet/>
      <dgm:spPr/>
      <dgm:t>
        <a:bodyPr/>
        <a:lstStyle/>
        <a:p>
          <a:endParaRPr lang="en-US"/>
        </a:p>
      </dgm:t>
    </dgm:pt>
    <dgm:pt modelId="{A87FC9C2-0E5F-47DE-83C0-2CE4C10DA972}" type="sibTrans" cxnId="{CF7D3CEF-C828-43E1-86AC-FD23D0862949}">
      <dgm:prSet/>
      <dgm:spPr/>
      <dgm:t>
        <a:bodyPr/>
        <a:lstStyle/>
        <a:p>
          <a:endParaRPr lang="en-US"/>
        </a:p>
      </dgm:t>
    </dgm:pt>
    <dgm:pt modelId="{95FF326C-2A1B-41AD-A13B-B89CABA93DE9}">
      <dgm:prSet/>
      <dgm:spPr/>
      <dgm:t>
        <a:bodyPr/>
        <a:lstStyle/>
        <a:p>
          <a:r>
            <a:rPr lang="en-US" dirty="0"/>
            <a:t>Hospital Course</a:t>
          </a:r>
        </a:p>
      </dgm:t>
    </dgm:pt>
    <dgm:pt modelId="{6161FA5E-6235-48F5-9607-A2B65BA67B4E}" type="parTrans" cxnId="{719AFD92-5D07-4767-8E5C-C9AB6A66EC4E}">
      <dgm:prSet/>
      <dgm:spPr/>
      <dgm:t>
        <a:bodyPr/>
        <a:lstStyle/>
        <a:p>
          <a:endParaRPr lang="en-US"/>
        </a:p>
      </dgm:t>
    </dgm:pt>
    <dgm:pt modelId="{F73221CA-3EBD-4A59-B400-90D608857E5E}" type="sibTrans" cxnId="{719AFD92-5D07-4767-8E5C-C9AB6A66EC4E}">
      <dgm:prSet/>
      <dgm:spPr/>
      <dgm:t>
        <a:bodyPr/>
        <a:lstStyle/>
        <a:p>
          <a:endParaRPr lang="en-US"/>
        </a:p>
      </dgm:t>
    </dgm:pt>
    <dgm:pt modelId="{81FAE441-B25A-49CD-A5D4-1CB47F3B1EE7}">
      <dgm:prSet/>
      <dgm:spPr/>
      <dgm:t>
        <a:bodyPr/>
        <a:lstStyle/>
        <a:p>
          <a:r>
            <a:rPr lang="en-US" dirty="0"/>
            <a:t>Hospital Discharge Instructions</a:t>
          </a:r>
        </a:p>
      </dgm:t>
    </dgm:pt>
    <dgm:pt modelId="{3601B499-241C-44E6-9AE6-C54498907BAE}" type="parTrans" cxnId="{FEDDDAA3-0CF8-4E57-9073-130C8E515A95}">
      <dgm:prSet/>
      <dgm:spPr/>
      <dgm:t>
        <a:bodyPr/>
        <a:lstStyle/>
        <a:p>
          <a:endParaRPr lang="en-US"/>
        </a:p>
      </dgm:t>
    </dgm:pt>
    <dgm:pt modelId="{74400870-5CF7-474D-AA7F-586C02F7B0A5}" type="sibTrans" cxnId="{FEDDDAA3-0CF8-4E57-9073-130C8E515A95}">
      <dgm:prSet/>
      <dgm:spPr/>
      <dgm:t>
        <a:bodyPr/>
        <a:lstStyle/>
        <a:p>
          <a:endParaRPr lang="en-US"/>
        </a:p>
      </dgm:t>
    </dgm:pt>
    <dgm:pt modelId="{2F3CDDC7-552B-4DE8-9872-516B28FABA06}">
      <dgm:prSet/>
      <dgm:spPr/>
      <dgm:t>
        <a:bodyPr/>
        <a:lstStyle/>
        <a:p>
          <a:r>
            <a:rPr lang="en-US" dirty="0"/>
            <a:t>Hospital Discharge Physical</a:t>
          </a:r>
        </a:p>
      </dgm:t>
    </dgm:pt>
    <dgm:pt modelId="{742E916A-EBEA-4AD5-81B3-52D10E79DC2B}" type="parTrans" cxnId="{A94FCEC0-1ED6-4C31-AF9A-EBDE246A52A8}">
      <dgm:prSet/>
      <dgm:spPr/>
      <dgm:t>
        <a:bodyPr/>
        <a:lstStyle/>
        <a:p>
          <a:endParaRPr lang="en-US"/>
        </a:p>
      </dgm:t>
    </dgm:pt>
    <dgm:pt modelId="{A6851FA0-15F0-4DD7-A550-276CD6836949}" type="sibTrans" cxnId="{A94FCEC0-1ED6-4C31-AF9A-EBDE246A52A8}">
      <dgm:prSet/>
      <dgm:spPr/>
      <dgm:t>
        <a:bodyPr/>
        <a:lstStyle/>
        <a:p>
          <a:endParaRPr lang="en-US"/>
        </a:p>
      </dgm:t>
    </dgm:pt>
    <dgm:pt modelId="{17B2DFAF-B16D-4A10-9D0B-573E9EBAC874}">
      <dgm:prSet/>
      <dgm:spPr/>
      <dgm:t>
        <a:bodyPr/>
        <a:lstStyle/>
        <a:p>
          <a:r>
            <a:rPr lang="en-US" dirty="0"/>
            <a:t>Hospital Discharge Studies Sum.</a:t>
          </a:r>
        </a:p>
      </dgm:t>
    </dgm:pt>
    <dgm:pt modelId="{B831A491-816A-4D17-B3B3-0DC5FF5522D4}" type="parTrans" cxnId="{8C4C6057-B379-42C3-9EB8-33210609388E}">
      <dgm:prSet/>
      <dgm:spPr/>
      <dgm:t>
        <a:bodyPr/>
        <a:lstStyle/>
        <a:p>
          <a:endParaRPr lang="en-US"/>
        </a:p>
      </dgm:t>
    </dgm:pt>
    <dgm:pt modelId="{2856EF0F-D221-4657-94D0-652606B4EC51}" type="sibTrans" cxnId="{8C4C6057-B379-42C3-9EB8-33210609388E}">
      <dgm:prSet/>
      <dgm:spPr/>
      <dgm:t>
        <a:bodyPr/>
        <a:lstStyle/>
        <a:p>
          <a:endParaRPr lang="en-US"/>
        </a:p>
      </dgm:t>
    </dgm:pt>
    <dgm:pt modelId="{B2AEB964-AE9D-40F8-BF72-B2A59F90994D}">
      <dgm:prSet/>
      <dgm:spPr/>
      <dgm:t>
        <a:bodyPr/>
        <a:lstStyle/>
        <a:p>
          <a:r>
            <a:rPr lang="en-US" dirty="0"/>
            <a:t>Immunizations</a:t>
          </a:r>
        </a:p>
      </dgm:t>
    </dgm:pt>
    <dgm:pt modelId="{9D008715-2DDC-4A0C-8D5B-FD40105006CA}" type="parTrans" cxnId="{9E7C1B5D-75FD-433D-89D5-DE1AC4F1F7CB}">
      <dgm:prSet/>
      <dgm:spPr/>
      <dgm:t>
        <a:bodyPr/>
        <a:lstStyle/>
        <a:p>
          <a:endParaRPr lang="en-US"/>
        </a:p>
      </dgm:t>
    </dgm:pt>
    <dgm:pt modelId="{5286B03A-B692-4A65-86CC-C8AA1487AFF4}" type="sibTrans" cxnId="{9E7C1B5D-75FD-433D-89D5-DE1AC4F1F7CB}">
      <dgm:prSet/>
      <dgm:spPr/>
      <dgm:t>
        <a:bodyPr/>
        <a:lstStyle/>
        <a:p>
          <a:endParaRPr lang="en-US"/>
        </a:p>
      </dgm:t>
    </dgm:pt>
    <dgm:pt modelId="{36CBB17A-1FFB-4F06-9F1E-C429453C1690}">
      <dgm:prSet/>
      <dgm:spPr/>
      <dgm:t>
        <a:bodyPr/>
        <a:lstStyle/>
        <a:p>
          <a:r>
            <a:rPr lang="en-US" dirty="0"/>
            <a:t>Implants</a:t>
          </a:r>
        </a:p>
      </dgm:t>
    </dgm:pt>
    <dgm:pt modelId="{79E27BF8-3391-4F60-A449-D8D664D97371}" type="parTrans" cxnId="{4C3BE415-0DB5-44CC-A464-C7912D009C36}">
      <dgm:prSet/>
      <dgm:spPr/>
      <dgm:t>
        <a:bodyPr/>
        <a:lstStyle/>
        <a:p>
          <a:endParaRPr lang="en-US"/>
        </a:p>
      </dgm:t>
    </dgm:pt>
    <dgm:pt modelId="{58EF6E03-C26D-44C6-8977-D249D9490B39}" type="sibTrans" cxnId="{4C3BE415-0DB5-44CC-A464-C7912D009C36}">
      <dgm:prSet/>
      <dgm:spPr/>
      <dgm:t>
        <a:bodyPr/>
        <a:lstStyle/>
        <a:p>
          <a:endParaRPr lang="en-US"/>
        </a:p>
      </dgm:t>
    </dgm:pt>
    <dgm:pt modelId="{FA4C2BC6-789C-435D-A537-890F36C6198D}">
      <dgm:prSet/>
      <dgm:spPr/>
      <dgm:t>
        <a:bodyPr/>
        <a:lstStyle/>
        <a:p>
          <a:r>
            <a:rPr lang="en-US" dirty="0"/>
            <a:t>Instructions</a:t>
          </a:r>
        </a:p>
      </dgm:t>
    </dgm:pt>
    <dgm:pt modelId="{CCD9EE57-CDB0-4A6F-AF3C-4E0A3A360369}" type="parTrans" cxnId="{B912D970-DE87-406D-9F09-3EF6B354F9E6}">
      <dgm:prSet/>
      <dgm:spPr/>
      <dgm:t>
        <a:bodyPr/>
        <a:lstStyle/>
        <a:p>
          <a:endParaRPr lang="en-US"/>
        </a:p>
      </dgm:t>
    </dgm:pt>
    <dgm:pt modelId="{CB0E749E-3934-473A-A6D3-20D6D95D3202}" type="sibTrans" cxnId="{B912D970-DE87-406D-9F09-3EF6B354F9E6}">
      <dgm:prSet/>
      <dgm:spPr/>
      <dgm:t>
        <a:bodyPr/>
        <a:lstStyle/>
        <a:p>
          <a:endParaRPr lang="en-US"/>
        </a:p>
      </dgm:t>
    </dgm:pt>
    <dgm:pt modelId="{DA0BF6BA-7855-4B08-9FAB-6C1938241745}">
      <dgm:prSet/>
      <dgm:spPr>
        <a:solidFill>
          <a:srgbClr val="E4C9FF"/>
        </a:solidFill>
      </dgm:spPr>
      <dgm:t>
        <a:bodyPr/>
        <a:lstStyle/>
        <a:p>
          <a:r>
            <a:rPr lang="en-US" dirty="0">
              <a:solidFill>
                <a:schemeClr val="tx1"/>
              </a:solidFill>
            </a:rPr>
            <a:t>Interventions</a:t>
          </a:r>
        </a:p>
      </dgm:t>
    </dgm:pt>
    <dgm:pt modelId="{C11315A9-9662-4AA8-96ED-AD8A1D12998E}" type="parTrans" cxnId="{71289EBA-4500-4D43-B1AC-59B2BBF01DE3}">
      <dgm:prSet/>
      <dgm:spPr/>
      <dgm:t>
        <a:bodyPr/>
        <a:lstStyle/>
        <a:p>
          <a:endParaRPr lang="en-US"/>
        </a:p>
      </dgm:t>
    </dgm:pt>
    <dgm:pt modelId="{BA245B20-CC46-4B1F-9EC6-F6C447FB6BE1}" type="sibTrans" cxnId="{71289EBA-4500-4D43-B1AC-59B2BBF01DE3}">
      <dgm:prSet/>
      <dgm:spPr/>
      <dgm:t>
        <a:bodyPr/>
        <a:lstStyle/>
        <a:p>
          <a:endParaRPr lang="en-US"/>
        </a:p>
      </dgm:t>
    </dgm:pt>
    <dgm:pt modelId="{D739CDEA-EB21-4F0B-9E8B-93243F68954F}">
      <dgm:prSet/>
      <dgm:spPr/>
      <dgm:t>
        <a:bodyPr/>
        <a:lstStyle/>
        <a:p>
          <a:r>
            <a:rPr lang="en-US" dirty="0"/>
            <a:t>Medical (Gen) History</a:t>
          </a:r>
        </a:p>
      </dgm:t>
    </dgm:pt>
    <dgm:pt modelId="{D6C37E98-1733-4421-9FB5-B22A69C95E94}" type="parTrans" cxnId="{4941125D-AC2D-4955-8A93-DCE4CEF2284E}">
      <dgm:prSet/>
      <dgm:spPr/>
      <dgm:t>
        <a:bodyPr/>
        <a:lstStyle/>
        <a:p>
          <a:endParaRPr lang="en-US"/>
        </a:p>
      </dgm:t>
    </dgm:pt>
    <dgm:pt modelId="{363434DE-DDBE-4CB7-9DD8-504D4C4164D1}" type="sibTrans" cxnId="{4941125D-AC2D-4955-8A93-DCE4CEF2284E}">
      <dgm:prSet/>
      <dgm:spPr/>
      <dgm:t>
        <a:bodyPr/>
        <a:lstStyle/>
        <a:p>
          <a:endParaRPr lang="en-US"/>
        </a:p>
      </dgm:t>
    </dgm:pt>
    <dgm:pt modelId="{40E22AEC-A5FE-48AD-AD24-08AFAAAA16E3}">
      <dgm:prSet/>
      <dgm:spPr/>
      <dgm:t>
        <a:bodyPr/>
        <a:lstStyle/>
        <a:p>
          <a:r>
            <a:rPr lang="en-US" dirty="0"/>
            <a:t>Medical Equipment</a:t>
          </a:r>
        </a:p>
      </dgm:t>
    </dgm:pt>
    <dgm:pt modelId="{89E1A94C-C7BD-4733-88DB-6BC2CA41ABD9}" type="parTrans" cxnId="{9FCCC642-61FE-40FF-AC02-0FB47D450358}">
      <dgm:prSet/>
      <dgm:spPr/>
      <dgm:t>
        <a:bodyPr/>
        <a:lstStyle/>
        <a:p>
          <a:endParaRPr lang="en-US"/>
        </a:p>
      </dgm:t>
    </dgm:pt>
    <dgm:pt modelId="{F2C3BB74-8AC7-4B31-9835-FD932582653A}" type="sibTrans" cxnId="{9FCCC642-61FE-40FF-AC02-0FB47D450358}">
      <dgm:prSet/>
      <dgm:spPr/>
      <dgm:t>
        <a:bodyPr/>
        <a:lstStyle/>
        <a:p>
          <a:endParaRPr lang="en-US"/>
        </a:p>
      </dgm:t>
    </dgm:pt>
    <dgm:pt modelId="{76D99B7C-40E6-4183-885C-36D7E4093273}">
      <dgm:prSet/>
      <dgm:spPr/>
      <dgm:t>
        <a:bodyPr/>
        <a:lstStyle/>
        <a:p>
          <a:r>
            <a:rPr lang="en-US" dirty="0"/>
            <a:t>Medications Administered</a:t>
          </a:r>
        </a:p>
      </dgm:t>
    </dgm:pt>
    <dgm:pt modelId="{DCB82E55-022B-4F69-B86D-1E08BAF3FE7A}" type="parTrans" cxnId="{288F8470-D118-477D-B49C-3759C110E06A}">
      <dgm:prSet/>
      <dgm:spPr/>
      <dgm:t>
        <a:bodyPr/>
        <a:lstStyle/>
        <a:p>
          <a:endParaRPr lang="en-US"/>
        </a:p>
      </dgm:t>
    </dgm:pt>
    <dgm:pt modelId="{9C1E6412-957E-4037-8C22-A60E0D582CB1}" type="sibTrans" cxnId="{288F8470-D118-477D-B49C-3759C110E06A}">
      <dgm:prSet/>
      <dgm:spPr/>
      <dgm:t>
        <a:bodyPr/>
        <a:lstStyle/>
        <a:p>
          <a:endParaRPr lang="en-US"/>
        </a:p>
      </dgm:t>
    </dgm:pt>
    <dgm:pt modelId="{2C74EBAB-3ADE-490C-A6BA-3646554124A9}">
      <dgm:prSet/>
      <dgm:spPr/>
      <dgm:t>
        <a:bodyPr/>
        <a:lstStyle/>
        <a:p>
          <a:r>
            <a:rPr lang="en-US" dirty="0"/>
            <a:t>Medications</a:t>
          </a:r>
        </a:p>
      </dgm:t>
    </dgm:pt>
    <dgm:pt modelId="{B02DA6CA-EAC4-4EB6-8AE0-AD763FB01841}" type="parTrans" cxnId="{1F3DC8EA-2CBF-450D-B555-32F6032D36D9}">
      <dgm:prSet/>
      <dgm:spPr/>
      <dgm:t>
        <a:bodyPr/>
        <a:lstStyle/>
        <a:p>
          <a:endParaRPr lang="en-US"/>
        </a:p>
      </dgm:t>
    </dgm:pt>
    <dgm:pt modelId="{46A9436B-19D5-4E56-AB16-54B7351B7154}" type="sibTrans" cxnId="{1F3DC8EA-2CBF-450D-B555-32F6032D36D9}">
      <dgm:prSet/>
      <dgm:spPr/>
      <dgm:t>
        <a:bodyPr/>
        <a:lstStyle/>
        <a:p>
          <a:endParaRPr lang="en-US"/>
        </a:p>
      </dgm:t>
    </dgm:pt>
    <dgm:pt modelId="{3C6B21CA-3B4D-4C70-B1C1-3987538CE3B2}">
      <dgm:prSet/>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BEBDF31F-DFE2-4245-BB5D-053B8B07D32A}">
      <dgm:prSet/>
      <dgm:spPr/>
      <dgm:t>
        <a:bodyPr/>
        <a:lstStyle/>
        <a:p>
          <a:r>
            <a:rPr lang="en-US" dirty="0"/>
            <a:t>Objective</a:t>
          </a:r>
        </a:p>
      </dgm:t>
    </dgm:pt>
    <dgm:pt modelId="{353CC8D3-9BDF-4E95-BC4F-26C497C7602A}" type="parTrans" cxnId="{EBB642B7-ADD9-4EB0-A61D-D7BF97C23569}">
      <dgm:prSet/>
      <dgm:spPr/>
      <dgm:t>
        <a:bodyPr/>
        <a:lstStyle/>
        <a:p>
          <a:endParaRPr lang="en-US"/>
        </a:p>
      </dgm:t>
    </dgm:pt>
    <dgm:pt modelId="{38F14F7C-D04E-41D3-89E9-D2E51024BD6E}" type="sibTrans" cxnId="{EBB642B7-ADD9-4EB0-A61D-D7BF97C23569}">
      <dgm:prSet/>
      <dgm:spPr/>
      <dgm:t>
        <a:bodyPr/>
        <a:lstStyle/>
        <a:p>
          <a:endParaRPr lang="en-US"/>
        </a:p>
      </dgm:t>
    </dgm:pt>
    <dgm:pt modelId="{020CEE43-317D-44E0-8453-73844EB5EA96}">
      <dgm:prSet/>
      <dgm:spPr>
        <a:solidFill>
          <a:schemeClr val="bg1">
            <a:lumMod val="85000"/>
          </a:schemeClr>
        </a:solidFill>
      </dgm:spPr>
      <dgm:t>
        <a:bodyPr/>
        <a:lstStyle/>
        <a:p>
          <a:r>
            <a:rPr lang="en-US" dirty="0"/>
            <a:t>Observer Context</a:t>
          </a:r>
        </a:p>
      </dgm:t>
    </dgm:pt>
    <dgm:pt modelId="{BF48FFB3-3A42-4698-BDCA-4DC201CEE3D1}" type="parTrans" cxnId="{955155D4-E1DE-458C-8EB3-FA1958F59962}">
      <dgm:prSet/>
      <dgm:spPr/>
      <dgm:t>
        <a:bodyPr/>
        <a:lstStyle/>
        <a:p>
          <a:endParaRPr lang="en-US"/>
        </a:p>
      </dgm:t>
    </dgm:pt>
    <dgm:pt modelId="{48F3136E-15DE-42DC-8014-1FD4FFC691C6}" type="sibTrans" cxnId="{955155D4-E1DE-458C-8EB3-FA1958F59962}">
      <dgm:prSet/>
      <dgm:spPr/>
      <dgm:t>
        <a:bodyPr/>
        <a:lstStyle/>
        <a:p>
          <a:endParaRPr lang="en-US"/>
        </a:p>
      </dgm:t>
    </dgm:pt>
    <dgm:pt modelId="{B2C56C01-FC25-40F6-8779-BB8578F5C2A5}">
      <dgm:prSet/>
      <dgm:spPr/>
      <dgm:t>
        <a:bodyPr/>
        <a:lstStyle/>
        <a:p>
          <a:r>
            <a:rPr lang="en-US" dirty="0"/>
            <a:t>Operative Note Fluids</a:t>
          </a:r>
        </a:p>
      </dgm:t>
    </dgm:pt>
    <dgm:pt modelId="{79776B3F-8774-4C53-B343-19597AB44D43}" type="parTrans" cxnId="{7DEED5BA-719D-4944-8E5B-6BA2F9A8447D}">
      <dgm:prSet/>
      <dgm:spPr/>
      <dgm:t>
        <a:bodyPr/>
        <a:lstStyle/>
        <a:p>
          <a:endParaRPr lang="en-US"/>
        </a:p>
      </dgm:t>
    </dgm:pt>
    <dgm:pt modelId="{CB221172-62C3-4674-B61F-43255FEBFD8A}" type="sibTrans" cxnId="{7DEED5BA-719D-4944-8E5B-6BA2F9A8447D}">
      <dgm:prSet/>
      <dgm:spPr/>
      <dgm:t>
        <a:bodyPr/>
        <a:lstStyle/>
        <a:p>
          <a:endParaRPr lang="en-US"/>
        </a:p>
      </dgm:t>
    </dgm:pt>
    <dgm:pt modelId="{D1ABEE45-AD7A-4713-BB39-253542F7D75A}">
      <dgm:prSet/>
      <dgm:spPr/>
      <dgm:t>
        <a:bodyPr/>
        <a:lstStyle/>
        <a:p>
          <a:r>
            <a:rPr lang="en-US" dirty="0"/>
            <a:t>Op Note Surgical Procedure</a:t>
          </a:r>
        </a:p>
      </dgm:t>
    </dgm:pt>
    <dgm:pt modelId="{A551A923-1846-4FB4-BFFF-C55180B72F37}" type="parTrans" cxnId="{69ED7EE9-D3E1-402B-B2A7-F179B5418432}">
      <dgm:prSet/>
      <dgm:spPr/>
      <dgm:t>
        <a:bodyPr/>
        <a:lstStyle/>
        <a:p>
          <a:endParaRPr lang="en-US"/>
        </a:p>
      </dgm:t>
    </dgm:pt>
    <dgm:pt modelId="{13486EEA-EE54-465A-A91C-002B3E76AEF0}" type="sibTrans" cxnId="{69ED7EE9-D3E1-402B-B2A7-F179B5418432}">
      <dgm:prSet/>
      <dgm:spPr/>
      <dgm:t>
        <a:bodyPr/>
        <a:lstStyle/>
        <a:p>
          <a:endParaRPr lang="en-US"/>
        </a:p>
      </dgm:t>
    </dgm:pt>
    <dgm:pt modelId="{5DA8C615-38DB-40B5-9445-1D5AE0056707}">
      <dgm:prSet/>
      <dgm:spPr/>
      <dgm:t>
        <a:bodyPr/>
        <a:lstStyle/>
        <a:p>
          <a:r>
            <a:rPr lang="en-US" dirty="0"/>
            <a:t>Payers</a:t>
          </a:r>
        </a:p>
      </dgm:t>
    </dgm:pt>
    <dgm:pt modelId="{3F979939-A917-4BFB-B441-EBCBEFD1B628}" type="parTrans" cxnId="{D7D8F3E1-79E7-43E1-89F3-CEA6A1193DEB}">
      <dgm:prSet/>
      <dgm:spPr/>
      <dgm:t>
        <a:bodyPr/>
        <a:lstStyle/>
        <a:p>
          <a:endParaRPr lang="en-US"/>
        </a:p>
      </dgm:t>
    </dgm:pt>
    <dgm:pt modelId="{C4C9F52A-A5B1-4AFA-B264-8A6D432ED656}" type="sibTrans" cxnId="{D7D8F3E1-79E7-43E1-89F3-CEA6A1193DEB}">
      <dgm:prSet/>
      <dgm:spPr/>
      <dgm:t>
        <a:bodyPr/>
        <a:lstStyle/>
        <a:p>
          <a:endParaRPr lang="en-US"/>
        </a:p>
      </dgm:t>
    </dgm:pt>
    <dgm:pt modelId="{2CAC919D-2AC9-4858-A142-BBEC92861271}">
      <dgm:prSet/>
      <dgm:spPr>
        <a:noFill/>
      </dgm:spPr>
      <dgm:t>
        <a:bodyPr/>
        <a:lstStyle/>
        <a:p>
          <a:r>
            <a:rPr lang="en-US" dirty="0"/>
            <a:t>Physical Exam</a:t>
          </a:r>
        </a:p>
      </dgm:t>
    </dgm:pt>
    <dgm:pt modelId="{78E126BD-26AA-4676-97F2-1A2AB5BA8932}" type="parTrans" cxnId="{F09F15BA-25DC-4554-AE53-A8CDF27EB14D}">
      <dgm:prSet/>
      <dgm:spPr/>
      <dgm:t>
        <a:bodyPr/>
        <a:lstStyle/>
        <a:p>
          <a:endParaRPr lang="en-US"/>
        </a:p>
      </dgm:t>
    </dgm:pt>
    <dgm:pt modelId="{E616CA9A-DB9F-4B83-851F-F18CCAFD3F83}" type="sibTrans" cxnId="{F09F15BA-25DC-4554-AE53-A8CDF27EB14D}">
      <dgm:prSet/>
      <dgm:spPr/>
      <dgm:t>
        <a:bodyPr/>
        <a:lstStyle/>
        <a:p>
          <a:endParaRPr lang="en-US"/>
        </a:p>
      </dgm:t>
    </dgm:pt>
    <dgm:pt modelId="{C16F6E68-C32A-4431-B9C0-77E57B57A6E1}">
      <dgm:prSet/>
      <dgm:spPr/>
      <dgm:t>
        <a:bodyPr/>
        <a:lstStyle/>
        <a:p>
          <a:r>
            <a:rPr lang="en-US"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85E62383-C2F6-4373-A996-0C959A69E1AE}">
      <dgm:prSet/>
      <dgm:spPr>
        <a:solidFill>
          <a:schemeClr val="bg1">
            <a:lumMod val="85000"/>
          </a:schemeClr>
        </a:solidFill>
      </dgm:spPr>
      <dgm:t>
        <a:bodyPr/>
        <a:lstStyle/>
        <a:p>
          <a:r>
            <a:rPr lang="en-US" dirty="0"/>
            <a:t>Postoperative Diagnosis</a:t>
          </a:r>
        </a:p>
      </dgm:t>
    </dgm:pt>
    <dgm:pt modelId="{3ED596D9-6437-4373-A6C9-0C5657FA7549}" type="parTrans" cxnId="{98A323A0-CCD5-4B81-8DA9-0ABAA45BDF66}">
      <dgm:prSet/>
      <dgm:spPr/>
      <dgm:t>
        <a:bodyPr/>
        <a:lstStyle/>
        <a:p>
          <a:endParaRPr lang="en-US"/>
        </a:p>
      </dgm:t>
    </dgm:pt>
    <dgm:pt modelId="{FF6E180D-3146-4158-A5DF-FB0215843ADA}" type="sibTrans" cxnId="{98A323A0-CCD5-4B81-8DA9-0ABAA45BDF66}">
      <dgm:prSet/>
      <dgm:spPr/>
      <dgm:t>
        <a:bodyPr/>
        <a:lstStyle/>
        <a:p>
          <a:endParaRPr lang="en-US"/>
        </a:p>
      </dgm:t>
    </dgm:pt>
    <dgm:pt modelId="{FF5B3E7C-5D58-4A27-A575-00FE613251A5}">
      <dgm:prSet/>
      <dgm:spPr>
        <a:solidFill>
          <a:schemeClr val="bg1">
            <a:lumMod val="85000"/>
          </a:schemeClr>
        </a:solidFill>
      </dgm:spPr>
      <dgm:t>
        <a:bodyPr/>
        <a:lstStyle/>
        <a:p>
          <a:r>
            <a:rPr lang="en-US" dirty="0" err="1"/>
            <a:t>Postprocedure</a:t>
          </a:r>
          <a:r>
            <a:rPr lang="en-US" dirty="0"/>
            <a:t> Diagnosis</a:t>
          </a:r>
        </a:p>
      </dgm:t>
    </dgm:pt>
    <dgm:pt modelId="{7D07C596-F77B-499F-8DF6-BEE476D104BF}" type="parTrans" cxnId="{4D145420-9416-4531-9BEC-037521851DC4}">
      <dgm:prSet/>
      <dgm:spPr/>
      <dgm:t>
        <a:bodyPr/>
        <a:lstStyle/>
        <a:p>
          <a:endParaRPr lang="en-US"/>
        </a:p>
      </dgm:t>
    </dgm:pt>
    <dgm:pt modelId="{1E5CA3B4-738B-4F7B-B7DE-A9A6E4B1A608}" type="sibTrans" cxnId="{4D145420-9416-4531-9BEC-037521851DC4}">
      <dgm:prSet/>
      <dgm:spPr/>
      <dgm:t>
        <a:bodyPr/>
        <a:lstStyle/>
        <a:p>
          <a:endParaRPr lang="en-US"/>
        </a:p>
      </dgm:t>
    </dgm:pt>
    <dgm:pt modelId="{975632D8-19A7-43B6-9342-0B3E10E31B1E}">
      <dgm:prSet/>
      <dgm:spPr/>
      <dgm:t>
        <a:bodyPr/>
        <a:lstStyle/>
        <a:p>
          <a:r>
            <a:rPr lang="en-US" dirty="0"/>
            <a:t>Preoperative Diagnosis</a:t>
          </a:r>
        </a:p>
      </dgm:t>
    </dgm:pt>
    <dgm:pt modelId="{1B22207E-37B2-4D07-AE46-8A3967EBFB00}" type="parTrans" cxnId="{8A1F8005-5B62-451D-AB75-F25074B4C0D1}">
      <dgm:prSet/>
      <dgm:spPr/>
      <dgm:t>
        <a:bodyPr/>
        <a:lstStyle/>
        <a:p>
          <a:endParaRPr lang="en-US"/>
        </a:p>
      </dgm:t>
    </dgm:pt>
    <dgm:pt modelId="{6BBD0A63-7035-42EB-B7E3-425D3837538E}" type="sibTrans" cxnId="{8A1F8005-5B62-451D-AB75-F25074B4C0D1}">
      <dgm:prSet/>
      <dgm:spPr/>
      <dgm:t>
        <a:bodyPr/>
        <a:lstStyle/>
        <a:p>
          <a:endParaRPr lang="en-US"/>
        </a:p>
      </dgm:t>
    </dgm:pt>
    <dgm:pt modelId="{46C1568A-F4B3-439A-8467-1924785A3CD9}">
      <dgm:prSet/>
      <dgm:spPr/>
      <dgm:t>
        <a:bodyPr/>
        <a:lstStyle/>
        <a:p>
          <a:r>
            <a:rPr lang="en-US" dirty="0"/>
            <a:t>Problem</a:t>
          </a:r>
        </a:p>
      </dgm:t>
    </dgm:pt>
    <dgm:pt modelId="{6FE08A87-5505-42B7-9E6B-1C282061EE56}" type="parTrans" cxnId="{92275088-4024-4134-90F8-3CA5C42D1DF6}">
      <dgm:prSet/>
      <dgm:spPr/>
      <dgm:t>
        <a:bodyPr/>
        <a:lstStyle/>
        <a:p>
          <a:endParaRPr lang="en-US"/>
        </a:p>
      </dgm:t>
    </dgm:pt>
    <dgm:pt modelId="{B967A3C7-E11D-436F-BA22-9AA30612CFCE}" type="sibTrans" cxnId="{92275088-4024-4134-90F8-3CA5C42D1DF6}">
      <dgm:prSet/>
      <dgm:spPr/>
      <dgm:t>
        <a:bodyPr/>
        <a:lstStyle/>
        <a:p>
          <a:endParaRPr lang="en-US"/>
        </a:p>
      </dgm:t>
    </dgm:pt>
    <dgm:pt modelId="{C62B21AC-58CB-415A-8C57-9455AE0B8C68}">
      <dgm:prSet/>
      <dgm:spPr/>
      <dgm:t>
        <a:bodyPr/>
        <a:lstStyle/>
        <a:p>
          <a:r>
            <a:rPr lang="en-US" dirty="0"/>
            <a:t>Procedure Description</a:t>
          </a:r>
        </a:p>
      </dgm:t>
    </dgm:pt>
    <dgm:pt modelId="{E6E45E55-67BB-4BCA-9B20-80575BB5D76E}" type="parTrans" cxnId="{26936083-4920-4950-ACF0-1DA933913426}">
      <dgm:prSet/>
      <dgm:spPr/>
      <dgm:t>
        <a:bodyPr/>
        <a:lstStyle/>
        <a:p>
          <a:endParaRPr lang="en-US"/>
        </a:p>
      </dgm:t>
    </dgm:pt>
    <dgm:pt modelId="{FB3D6F89-C6C8-4052-876E-C943034B2DAD}" type="sibTrans" cxnId="{26936083-4920-4950-ACF0-1DA933913426}">
      <dgm:prSet/>
      <dgm:spPr/>
      <dgm:t>
        <a:bodyPr/>
        <a:lstStyle/>
        <a:p>
          <a:endParaRPr lang="en-US"/>
        </a:p>
      </dgm:t>
    </dgm:pt>
    <dgm:pt modelId="{4803BD4C-7615-4E56-AD48-C8B64DBB3A16}">
      <dgm:prSet/>
      <dgm:spPr/>
      <dgm:t>
        <a:bodyPr/>
        <a:lstStyle/>
        <a:p>
          <a:r>
            <a:rPr lang="en-US" dirty="0"/>
            <a:t>Procedure Disposition</a:t>
          </a:r>
        </a:p>
      </dgm:t>
    </dgm:pt>
    <dgm:pt modelId="{77676868-1A37-4BBE-9518-2031B13D059C}" type="parTrans" cxnId="{5DA4676E-8412-4FD9-B50A-EB09E269550D}">
      <dgm:prSet/>
      <dgm:spPr/>
      <dgm:t>
        <a:bodyPr/>
        <a:lstStyle/>
        <a:p>
          <a:endParaRPr lang="en-US"/>
        </a:p>
      </dgm:t>
    </dgm:pt>
    <dgm:pt modelId="{D655EC7E-F5E8-42E3-A826-DE5FF8EDCB93}" type="sibTrans" cxnId="{5DA4676E-8412-4FD9-B50A-EB09E269550D}">
      <dgm:prSet/>
      <dgm:spPr/>
      <dgm:t>
        <a:bodyPr/>
        <a:lstStyle/>
        <a:p>
          <a:endParaRPr lang="en-US"/>
        </a:p>
      </dgm:t>
    </dgm:pt>
    <dgm:pt modelId="{9A3FC96D-478F-48EB-8898-56C64B6AEDD2}">
      <dgm:prSet/>
      <dgm:spPr/>
      <dgm:t>
        <a:bodyPr/>
        <a:lstStyle/>
        <a:p>
          <a:r>
            <a:rPr lang="en-US" dirty="0"/>
            <a:t>Procedure Est. Blood Loss</a:t>
          </a:r>
        </a:p>
      </dgm:t>
    </dgm:pt>
    <dgm:pt modelId="{96F39BB7-D709-4844-B05D-94FBD566BB32}" type="parTrans" cxnId="{DCF68878-8446-4EB4-BF17-41E8DB69426B}">
      <dgm:prSet/>
      <dgm:spPr/>
      <dgm:t>
        <a:bodyPr/>
        <a:lstStyle/>
        <a:p>
          <a:endParaRPr lang="en-US"/>
        </a:p>
      </dgm:t>
    </dgm:pt>
    <dgm:pt modelId="{34AB054B-5F12-42CE-B794-EE4BDACBD7AB}" type="sibTrans" cxnId="{DCF68878-8446-4EB4-BF17-41E8DB69426B}">
      <dgm:prSet/>
      <dgm:spPr/>
      <dgm:t>
        <a:bodyPr/>
        <a:lstStyle/>
        <a:p>
          <a:endParaRPr lang="en-US"/>
        </a:p>
      </dgm:t>
    </dgm:pt>
    <dgm:pt modelId="{7D9A65D9-9CF3-4DFE-AAEE-185EBBCFC798}">
      <dgm:prSet/>
      <dgm:spPr/>
      <dgm:t>
        <a:bodyPr/>
        <a:lstStyle/>
        <a:p>
          <a:r>
            <a:rPr lang="en-US" dirty="0"/>
            <a:t>Procedure Findings</a:t>
          </a:r>
        </a:p>
      </dgm:t>
    </dgm:pt>
    <dgm:pt modelId="{4CDF98C0-7579-498C-B78E-43F0A1223E1E}" type="parTrans" cxnId="{2457193D-9B32-4108-8600-08124BA8A2D5}">
      <dgm:prSet/>
      <dgm:spPr/>
      <dgm:t>
        <a:bodyPr/>
        <a:lstStyle/>
        <a:p>
          <a:endParaRPr lang="en-US"/>
        </a:p>
      </dgm:t>
    </dgm:pt>
    <dgm:pt modelId="{36C36B1E-78BF-49FF-80CC-11B554744EE2}" type="sibTrans" cxnId="{2457193D-9B32-4108-8600-08124BA8A2D5}">
      <dgm:prSet/>
      <dgm:spPr/>
      <dgm:t>
        <a:bodyPr/>
        <a:lstStyle/>
        <a:p>
          <a:endParaRPr lang="en-US"/>
        </a:p>
      </dgm:t>
    </dgm:pt>
    <dgm:pt modelId="{6DBC3CFB-DD88-43B1-9FBB-A1770CFC1780}">
      <dgm:prSet/>
      <dgm:spPr/>
      <dgm:t>
        <a:bodyPr/>
        <a:lstStyle/>
        <a:p>
          <a:r>
            <a:rPr lang="en-US" dirty="0"/>
            <a:t>Procedure Implants</a:t>
          </a:r>
        </a:p>
      </dgm:t>
    </dgm:pt>
    <dgm:pt modelId="{F73EA06E-0842-4F9F-A29B-9573805A3EEC}" type="parTrans" cxnId="{57BFB368-82AA-403A-ADF2-9746E231938C}">
      <dgm:prSet/>
      <dgm:spPr/>
      <dgm:t>
        <a:bodyPr/>
        <a:lstStyle/>
        <a:p>
          <a:endParaRPr lang="en-US"/>
        </a:p>
      </dgm:t>
    </dgm:pt>
    <dgm:pt modelId="{B0CE3A28-F53D-474B-B7FE-377AA34C25DE}" type="sibTrans" cxnId="{57BFB368-82AA-403A-ADF2-9746E231938C}">
      <dgm:prSet/>
      <dgm:spPr/>
      <dgm:t>
        <a:bodyPr/>
        <a:lstStyle/>
        <a:p>
          <a:endParaRPr lang="en-US"/>
        </a:p>
      </dgm:t>
    </dgm:pt>
    <dgm:pt modelId="{14C10A37-EB69-4853-A0E1-2D1AE5E9B4D4}">
      <dgm:prSet/>
      <dgm:spPr>
        <a:noFill/>
      </dgm:spPr>
      <dgm:t>
        <a:bodyPr/>
        <a:lstStyle/>
        <a:p>
          <a:r>
            <a:rPr lang="en-US" dirty="0"/>
            <a:t>Procedure Indications</a:t>
          </a:r>
        </a:p>
      </dgm:t>
    </dgm:pt>
    <dgm:pt modelId="{25134D3A-15B8-471E-9621-A7CE4A72E8C9}" type="parTrans" cxnId="{43B62541-23C4-4209-9482-137360202BE9}">
      <dgm:prSet/>
      <dgm:spPr/>
      <dgm:t>
        <a:bodyPr/>
        <a:lstStyle/>
        <a:p>
          <a:endParaRPr lang="en-US"/>
        </a:p>
      </dgm:t>
    </dgm:pt>
    <dgm:pt modelId="{28F485E2-FA44-4BCD-8A79-004DC458194B}" type="sibTrans" cxnId="{43B62541-23C4-4209-9482-137360202BE9}">
      <dgm:prSet/>
      <dgm:spPr/>
      <dgm:t>
        <a:bodyPr/>
        <a:lstStyle/>
        <a:p>
          <a:endParaRPr lang="en-US"/>
        </a:p>
      </dgm:t>
    </dgm:pt>
    <dgm:pt modelId="{FFC783FF-AAE0-47BB-B868-CE1BC5526685}">
      <dgm:prSet/>
      <dgm:spPr/>
      <dgm:t>
        <a:bodyPr/>
        <a:lstStyle/>
        <a:p>
          <a:r>
            <a:rPr lang="en-US" dirty="0"/>
            <a:t>Procedure Specimens</a:t>
          </a:r>
        </a:p>
      </dgm:t>
    </dgm:pt>
    <dgm:pt modelId="{D1625E3B-A691-42E3-995C-A1FAB6BAAB40}" type="parTrans" cxnId="{E64ECA5B-A989-43A8-97ED-23A1407DAE6C}">
      <dgm:prSet/>
      <dgm:spPr/>
      <dgm:t>
        <a:bodyPr/>
        <a:lstStyle/>
        <a:p>
          <a:endParaRPr lang="en-US"/>
        </a:p>
      </dgm:t>
    </dgm:pt>
    <dgm:pt modelId="{9D4C3F0C-2E8B-4A06-A3FF-B6C0E97AD9C5}" type="sibTrans" cxnId="{E64ECA5B-A989-43A8-97ED-23A1407DAE6C}">
      <dgm:prSet/>
      <dgm:spPr/>
      <dgm:t>
        <a:bodyPr/>
        <a:lstStyle/>
        <a:p>
          <a:endParaRPr lang="en-US"/>
        </a:p>
      </dgm:t>
    </dgm:pt>
    <dgm:pt modelId="{62839F1F-2A4F-4D89-827A-D089F5E758B3}">
      <dgm:prSet/>
      <dgm:spPr/>
      <dgm:t>
        <a:bodyPr/>
        <a:lstStyle/>
        <a:p>
          <a:r>
            <a:rPr lang="en-US" dirty="0"/>
            <a:t>Procedures</a:t>
          </a:r>
        </a:p>
      </dgm:t>
    </dgm:pt>
    <dgm:pt modelId="{ED10A209-8995-442A-BED3-C15F5CAAC067}" type="parTrans" cxnId="{7E6A184F-41B5-4930-8A19-D08C5F675FAE}">
      <dgm:prSet/>
      <dgm:spPr/>
      <dgm:t>
        <a:bodyPr/>
        <a:lstStyle/>
        <a:p>
          <a:endParaRPr lang="en-US"/>
        </a:p>
      </dgm:t>
    </dgm:pt>
    <dgm:pt modelId="{AD83CB0D-B662-4FCE-BB64-073C04BF079F}" type="sibTrans" cxnId="{7E6A184F-41B5-4930-8A19-D08C5F675FAE}">
      <dgm:prSet/>
      <dgm:spPr/>
      <dgm:t>
        <a:bodyPr/>
        <a:lstStyle/>
        <a:p>
          <a:endParaRPr lang="en-US"/>
        </a:p>
      </dgm:t>
    </dgm:pt>
    <dgm:pt modelId="{7425CACA-D5B0-4977-B431-85245D3937B8}">
      <dgm:prSet/>
      <dgm:spPr/>
      <dgm:t>
        <a:bodyPr/>
        <a:lstStyle/>
        <a:p>
          <a:r>
            <a:rPr lang="en-US" dirty="0"/>
            <a:t>Reason for Referral</a:t>
          </a:r>
        </a:p>
      </dgm:t>
    </dgm:pt>
    <dgm:pt modelId="{ED4CA629-6580-4064-9AFE-A8CAA433A7C9}" type="parTrans" cxnId="{A1948BB3-DEBB-4B37-94F2-4959B4E1676A}">
      <dgm:prSet/>
      <dgm:spPr/>
      <dgm:t>
        <a:bodyPr/>
        <a:lstStyle/>
        <a:p>
          <a:endParaRPr lang="en-US"/>
        </a:p>
      </dgm:t>
    </dgm:pt>
    <dgm:pt modelId="{982586F7-4004-4827-9302-CC763CFB8179}" type="sibTrans" cxnId="{A1948BB3-DEBB-4B37-94F2-4959B4E1676A}">
      <dgm:prSet/>
      <dgm:spPr/>
      <dgm:t>
        <a:bodyPr/>
        <a:lstStyle/>
        <a:p>
          <a:endParaRPr lang="en-US"/>
        </a:p>
      </dgm:t>
    </dgm:pt>
    <dgm:pt modelId="{8EDBA3CC-4E61-4A5E-B5ED-D210B28C2F30}">
      <dgm:prSet/>
      <dgm:spPr/>
      <dgm:t>
        <a:bodyPr/>
        <a:lstStyle/>
        <a:p>
          <a:r>
            <a:rPr lang="en-US" dirty="0"/>
            <a:t>Reason for Visit</a:t>
          </a:r>
        </a:p>
      </dgm:t>
    </dgm:pt>
    <dgm:pt modelId="{304FE0ED-BD4D-4BAC-A307-C43473ADE106}" type="parTrans" cxnId="{705C9325-A40E-40F3-A366-DDDAD1C6E3CC}">
      <dgm:prSet/>
      <dgm:spPr/>
      <dgm:t>
        <a:bodyPr/>
        <a:lstStyle/>
        <a:p>
          <a:endParaRPr lang="en-US"/>
        </a:p>
      </dgm:t>
    </dgm:pt>
    <dgm:pt modelId="{98753120-D6C9-43B4-ADCE-F1535FFE68A5}" type="sibTrans" cxnId="{705C9325-A40E-40F3-A366-DDDAD1C6E3CC}">
      <dgm:prSet/>
      <dgm:spPr/>
      <dgm:t>
        <a:bodyPr/>
        <a:lstStyle/>
        <a:p>
          <a:endParaRPr lang="en-US"/>
        </a:p>
      </dgm:t>
    </dgm:pt>
    <dgm:pt modelId="{C9E2024B-6F77-4688-A4EA-F05F96549450}">
      <dgm:prSet/>
      <dgm:spPr/>
      <dgm:t>
        <a:bodyPr/>
        <a:lstStyle/>
        <a:p>
          <a:r>
            <a:rPr lang="en-US" dirty="0"/>
            <a:t>Results</a:t>
          </a:r>
        </a:p>
      </dgm:t>
    </dgm:pt>
    <dgm:pt modelId="{0A244345-63D5-4C14-BC3A-4FBD036916BB}" type="parTrans" cxnId="{7C219BCB-58E0-49DD-BDA9-CF37BB520259}">
      <dgm:prSet/>
      <dgm:spPr/>
      <dgm:t>
        <a:bodyPr/>
        <a:lstStyle/>
        <a:p>
          <a:endParaRPr lang="en-US"/>
        </a:p>
      </dgm:t>
    </dgm:pt>
    <dgm:pt modelId="{D3B57FF3-9D5B-4D2B-AA1B-46A0E1A02EC4}" type="sibTrans" cxnId="{7C219BCB-58E0-49DD-BDA9-CF37BB520259}">
      <dgm:prSet/>
      <dgm:spPr/>
      <dgm:t>
        <a:bodyPr/>
        <a:lstStyle/>
        <a:p>
          <a:endParaRPr lang="en-US"/>
        </a:p>
      </dgm:t>
    </dgm:pt>
    <dgm:pt modelId="{57FB0B1B-F7B0-4569-AD70-4EEBB78505D8}">
      <dgm:prSet/>
      <dgm:spPr>
        <a:noFill/>
      </dgm:spPr>
      <dgm:t>
        <a:bodyPr/>
        <a:lstStyle/>
        <a:p>
          <a:r>
            <a:rPr lang="en-US" dirty="0"/>
            <a:t>Review of Systems</a:t>
          </a:r>
        </a:p>
      </dgm:t>
    </dgm:pt>
    <dgm:pt modelId="{07C6EFD9-A1DA-44BE-B04D-98C33B2A9158}" type="parTrans" cxnId="{D1A54D07-2954-43E5-BA41-FB2057B84AE8}">
      <dgm:prSet/>
      <dgm:spPr/>
      <dgm:t>
        <a:bodyPr/>
        <a:lstStyle/>
        <a:p>
          <a:endParaRPr lang="en-US"/>
        </a:p>
      </dgm:t>
    </dgm:pt>
    <dgm:pt modelId="{119B0D16-C9C7-4825-9416-E3945192F1CE}" type="sibTrans" cxnId="{D1A54D07-2954-43E5-BA41-FB2057B84AE8}">
      <dgm:prSet/>
      <dgm:spPr/>
      <dgm:t>
        <a:bodyPr/>
        <a:lstStyle/>
        <a:p>
          <a:endParaRPr lang="en-US"/>
        </a:p>
      </dgm:t>
    </dgm:pt>
    <dgm:pt modelId="{5634D7D5-6891-4EC8-9A4B-9EF18254344C}">
      <dgm:prSet/>
      <dgm:spPr/>
      <dgm:t>
        <a:bodyPr/>
        <a:lstStyle/>
        <a:p>
          <a:r>
            <a:rPr lang="en-US" dirty="0"/>
            <a:t>Social History</a:t>
          </a:r>
        </a:p>
      </dgm:t>
    </dgm:pt>
    <dgm:pt modelId="{35485650-4088-464D-9A85-54E5EB526A55}" type="parTrans" cxnId="{0E131537-4D21-453E-A406-B6D79666D14C}">
      <dgm:prSet/>
      <dgm:spPr/>
      <dgm:t>
        <a:bodyPr/>
        <a:lstStyle/>
        <a:p>
          <a:endParaRPr lang="en-US"/>
        </a:p>
      </dgm:t>
    </dgm:pt>
    <dgm:pt modelId="{A44EF8B2-0892-4C1A-96BC-3E348242FB85}" type="sibTrans" cxnId="{0E131537-4D21-453E-A406-B6D79666D14C}">
      <dgm:prSet/>
      <dgm:spPr/>
      <dgm:t>
        <a:bodyPr/>
        <a:lstStyle/>
        <a:p>
          <a:endParaRPr lang="en-US"/>
        </a:p>
      </dgm:t>
    </dgm:pt>
    <dgm:pt modelId="{FC0499D9-6D38-4CE5-A523-8DCDA5AB2BD2}">
      <dgm:prSet/>
      <dgm:spPr/>
      <dgm:t>
        <a:bodyPr/>
        <a:lstStyle/>
        <a:p>
          <a:r>
            <a:rPr lang="en-US" dirty="0"/>
            <a:t>Subjective</a:t>
          </a:r>
        </a:p>
      </dgm:t>
    </dgm:pt>
    <dgm:pt modelId="{95296489-1E8C-4825-AE51-7F19749732AA}" type="parTrans" cxnId="{9C71D06D-FE50-49F9-9B61-D54E91F6479E}">
      <dgm:prSet/>
      <dgm:spPr/>
      <dgm:t>
        <a:bodyPr/>
        <a:lstStyle/>
        <a:p>
          <a:endParaRPr lang="en-US"/>
        </a:p>
      </dgm:t>
    </dgm:pt>
    <dgm:pt modelId="{44540E21-2C40-40D4-AD65-710F24DA5A43}" type="sibTrans" cxnId="{9C71D06D-FE50-49F9-9B61-D54E91F6479E}">
      <dgm:prSet/>
      <dgm:spPr/>
      <dgm:t>
        <a:bodyPr/>
        <a:lstStyle/>
        <a:p>
          <a:endParaRPr lang="en-US"/>
        </a:p>
      </dgm:t>
    </dgm:pt>
    <dgm:pt modelId="{5B3044D3-B89C-4050-A316-44B6957514E2}">
      <dgm:prSet/>
      <dgm:spPr/>
      <dgm:t>
        <a:bodyPr/>
        <a:lstStyle/>
        <a:p>
          <a:r>
            <a:rPr lang="en-US" dirty="0"/>
            <a:t>Surgery Description</a:t>
          </a:r>
        </a:p>
      </dgm:t>
    </dgm:pt>
    <dgm:pt modelId="{B575C77A-D9B8-4C49-8F87-EEFEFE2BDA57}" type="parTrans" cxnId="{C25A79F1-A985-4276-A8EE-720D7A4F235B}">
      <dgm:prSet/>
      <dgm:spPr/>
      <dgm:t>
        <a:bodyPr/>
        <a:lstStyle/>
        <a:p>
          <a:endParaRPr lang="en-US"/>
        </a:p>
      </dgm:t>
    </dgm:pt>
    <dgm:pt modelId="{671D0746-3BA6-41B0-94CD-DFE0E896A172}" type="sibTrans" cxnId="{C25A79F1-A985-4276-A8EE-720D7A4F235B}">
      <dgm:prSet/>
      <dgm:spPr/>
      <dgm:t>
        <a:bodyPr/>
        <a:lstStyle/>
        <a:p>
          <a:endParaRPr lang="en-US"/>
        </a:p>
      </dgm:t>
    </dgm:pt>
    <dgm:pt modelId="{671BE9F7-4A0E-4589-B720-79465E4F795A}">
      <dgm:prSet/>
      <dgm:spPr/>
      <dgm:t>
        <a:bodyPr/>
        <a:lstStyle/>
        <a:p>
          <a:r>
            <a:rPr lang="en-US" dirty="0"/>
            <a:t>Surgical Drains</a:t>
          </a:r>
        </a:p>
      </dgm:t>
    </dgm:pt>
    <dgm:pt modelId="{42DB36E1-5424-4A1C-8CDA-A161DF3F3FA3}" type="parTrans" cxnId="{AA287F50-2BA7-4EB4-ACB1-9CC2B583791C}">
      <dgm:prSet/>
      <dgm:spPr/>
      <dgm:t>
        <a:bodyPr/>
        <a:lstStyle/>
        <a:p>
          <a:endParaRPr lang="en-US"/>
        </a:p>
      </dgm:t>
    </dgm:pt>
    <dgm:pt modelId="{F24E0A2C-6499-4485-B6D1-F10EB9ADFF52}" type="sibTrans" cxnId="{AA287F50-2BA7-4EB4-ACB1-9CC2B583791C}">
      <dgm:prSet/>
      <dgm:spPr/>
      <dgm:t>
        <a:bodyPr/>
        <a:lstStyle/>
        <a:p>
          <a:endParaRPr lang="en-US"/>
        </a:p>
      </dgm:t>
    </dgm:pt>
    <dgm:pt modelId="{78036449-3659-416C-99DA-7D8CC978B69B}">
      <dgm:prSet/>
      <dgm:spPr/>
      <dgm:t>
        <a:bodyPr/>
        <a:lstStyle/>
        <a:p>
          <a:r>
            <a:rPr lang="en-US" dirty="0"/>
            <a:t>Vital Signs</a:t>
          </a:r>
        </a:p>
      </dgm:t>
    </dgm:pt>
    <dgm:pt modelId="{FC98D35A-A9DB-43F1-AA10-214999D526C0}" type="parTrans" cxnId="{D2DDD4FA-9BFC-4510-A7BB-3847DFDE15A1}">
      <dgm:prSet/>
      <dgm:spPr/>
      <dgm:t>
        <a:bodyPr/>
        <a:lstStyle/>
        <a:p>
          <a:endParaRPr lang="en-US"/>
        </a:p>
      </dgm:t>
    </dgm:pt>
    <dgm:pt modelId="{919F3A72-517B-4F48-8814-DD3664270CF6}" type="sibTrans" cxnId="{D2DDD4FA-9BFC-4510-A7BB-3847DFDE15A1}">
      <dgm:prSet/>
      <dgm:spPr/>
      <dgm:t>
        <a:bodyPr/>
        <a:lstStyle/>
        <a:p>
          <a:endParaRPr lang="en-US"/>
        </a:p>
      </dgm:t>
    </dgm:pt>
    <dgm:pt modelId="{922AC557-565E-4DB5-8749-0AD586991661}">
      <dgm:prSet/>
      <dgm:spPr>
        <a:solidFill>
          <a:schemeClr val="bg1">
            <a:lumMod val="85000"/>
          </a:schemeClr>
        </a:solidFill>
      </dgm:spPr>
      <dgm:t>
        <a:bodyPr/>
        <a:lstStyle/>
        <a:p>
          <a:r>
            <a:rPr lang="en-US" dirty="0"/>
            <a:t>History Present Illness</a:t>
          </a:r>
        </a:p>
      </dgm:t>
    </dgm:pt>
    <dgm:pt modelId="{242B66FF-437D-4D71-9A2E-2990FC57E9A0}" type="parTrans" cxnId="{4BFDB172-DA10-4F1E-90B4-BF6F4155F1E8}">
      <dgm:prSet/>
      <dgm:spPr/>
      <dgm:t>
        <a:bodyPr/>
        <a:lstStyle/>
        <a:p>
          <a:endParaRPr lang="en-US"/>
        </a:p>
      </dgm:t>
    </dgm:pt>
    <dgm:pt modelId="{CDD7D915-A8E4-4C3B-B886-5288BF2004EB}" type="sibTrans" cxnId="{4BFDB172-DA10-4F1E-90B4-BF6F4155F1E8}">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7550D05B-C57B-4BF2-98A0-F6F938B15104}" type="pres">
      <dgm:prSet presAssocID="{78A997BC-B0FD-4C2B-A687-6EC00ACE7D26}" presName="node" presStyleLbl="node1" presStyleIdx="0" presStyleCnt="70">
        <dgm:presLayoutVars>
          <dgm:bulletEnabled val="1"/>
        </dgm:presLayoutVars>
      </dgm:prSet>
      <dgm:spPr/>
    </dgm:pt>
    <dgm:pt modelId="{D32334C6-1354-42B8-884A-A5B00A403227}" type="pres">
      <dgm:prSet presAssocID="{33134F14-DC25-4CB1-A227-B230A8EA1243}" presName="sibTrans" presStyleCnt="0"/>
      <dgm:spPr/>
    </dgm:pt>
    <dgm:pt modelId="{BAC14D23-EC3E-4D27-9119-0F7040F92BC2}" type="pres">
      <dgm:prSet presAssocID="{AD80C871-9479-4BFE-9B9A-0E61DEE0D50C}" presName="node" presStyleLbl="node1" presStyleIdx="1" presStyleCnt="70">
        <dgm:presLayoutVars>
          <dgm:bulletEnabled val="1"/>
        </dgm:presLayoutVars>
      </dgm:prSet>
      <dgm:spPr/>
    </dgm:pt>
    <dgm:pt modelId="{5EFEDA37-524C-4DAC-8C78-8C58C7C0893A}" type="pres">
      <dgm:prSet presAssocID="{AB9F0FD6-07B1-475D-B4E2-9878B459C8BB}" presName="sibTrans" presStyleCnt="0"/>
      <dgm:spPr/>
    </dgm:pt>
    <dgm:pt modelId="{226C61D6-133E-4CD2-ADAC-A992243958F1}" type="pres">
      <dgm:prSet presAssocID="{9AD68664-CCE1-48EF-9FA3-1AD99F5D1F69}" presName="node" presStyleLbl="node1" presStyleIdx="2" presStyleCnt="70">
        <dgm:presLayoutVars>
          <dgm:bulletEnabled val="1"/>
        </dgm:presLayoutVars>
      </dgm:prSet>
      <dgm:spPr/>
    </dgm:pt>
    <dgm:pt modelId="{F6BAAF2C-31C2-4FDC-81BE-AC36814AC3D5}" type="pres">
      <dgm:prSet presAssocID="{53DAC7B0-84AC-4568-A774-245859AE5835}" presName="sibTrans" presStyleCnt="0"/>
      <dgm:spPr/>
    </dgm:pt>
    <dgm:pt modelId="{DC2CCBAA-7686-49AD-84C0-DE92CF995049}" type="pres">
      <dgm:prSet presAssocID="{35D39FD4-0C06-4081-82FB-F6E9BA9AF83A}" presName="node" presStyleLbl="node1" presStyleIdx="3" presStyleCnt="70">
        <dgm:presLayoutVars>
          <dgm:bulletEnabled val="1"/>
        </dgm:presLayoutVars>
      </dgm:prSet>
      <dgm:spPr/>
    </dgm:pt>
    <dgm:pt modelId="{810A970C-5D13-4AB1-A0D9-1514CB7E72ED}" type="pres">
      <dgm:prSet presAssocID="{6D59DB65-93E6-4C1A-8518-3B2502942632}" presName="sibTrans" presStyleCnt="0"/>
      <dgm:spPr/>
    </dgm:pt>
    <dgm:pt modelId="{04660390-1F6F-4E15-A3BA-C41120C6CA81}" type="pres">
      <dgm:prSet presAssocID="{F3CAE342-9CAC-4892-98B4-EF695D43CC7B}" presName="node" presStyleLbl="node1" presStyleIdx="4" presStyleCnt="70">
        <dgm:presLayoutVars>
          <dgm:bulletEnabled val="1"/>
        </dgm:presLayoutVars>
      </dgm:prSet>
      <dgm:spPr/>
    </dgm:pt>
    <dgm:pt modelId="{D4F32D2C-05FF-4135-8DEB-E6FE7E72BD2F}" type="pres">
      <dgm:prSet presAssocID="{738B744A-4289-4641-8F9E-1AD519745116}" presName="sibTrans" presStyleCnt="0"/>
      <dgm:spPr/>
    </dgm:pt>
    <dgm:pt modelId="{D0265832-2002-49A4-B24F-C826BBE7CD41}" type="pres">
      <dgm:prSet presAssocID="{C9DCADAC-16E3-4670-AE44-4203628257BA}" presName="node" presStyleLbl="node1" presStyleIdx="5" presStyleCnt="70">
        <dgm:presLayoutVars>
          <dgm:bulletEnabled val="1"/>
        </dgm:presLayoutVars>
      </dgm:prSet>
      <dgm:spPr/>
    </dgm:pt>
    <dgm:pt modelId="{377DC7C1-BA7C-468A-8923-286BA2AC3D99}" type="pres">
      <dgm:prSet presAssocID="{D58CF003-1E00-48BB-9658-55666B279B00}" presName="sibTrans" presStyleCnt="0"/>
      <dgm:spPr/>
    </dgm:pt>
    <dgm:pt modelId="{7BE9C1ED-F9FA-4AF2-8A38-AD58AEEC2837}" type="pres">
      <dgm:prSet presAssocID="{67195ECB-7FD0-4104-96C2-8781EB673704}" presName="node" presStyleLbl="node1" presStyleIdx="6" presStyleCnt="70">
        <dgm:presLayoutVars>
          <dgm:bulletEnabled val="1"/>
        </dgm:presLayoutVars>
      </dgm:prSet>
      <dgm:spPr/>
    </dgm:pt>
    <dgm:pt modelId="{99AAC58F-A665-462D-A0A9-03194794BB57}" type="pres">
      <dgm:prSet presAssocID="{12A1CCA6-4F29-469E-A501-FF8FA8AC5E6B}" presName="sibTrans" presStyleCnt="0"/>
      <dgm:spPr/>
    </dgm:pt>
    <dgm:pt modelId="{E95460B9-805F-4DB1-8075-1E44BC53110F}" type="pres">
      <dgm:prSet presAssocID="{3C5CB645-0504-4740-B7BE-B4E676E24224}" presName="node" presStyleLbl="node1" presStyleIdx="7" presStyleCnt="70">
        <dgm:presLayoutVars>
          <dgm:bulletEnabled val="1"/>
        </dgm:presLayoutVars>
      </dgm:prSet>
      <dgm:spPr/>
    </dgm:pt>
    <dgm:pt modelId="{DEDBE5C7-1EB8-4A3C-A4A0-784CEFDEDB53}" type="pres">
      <dgm:prSet presAssocID="{8A74DDDC-AA5D-485F-BF55-D62E68BC0106}" presName="sibTrans" presStyleCnt="0"/>
      <dgm:spPr/>
    </dgm:pt>
    <dgm:pt modelId="{4F6CD892-6851-4C7C-A75C-33622E98FAF1}" type="pres">
      <dgm:prSet presAssocID="{00F18BA4-AEDE-4583-B87F-1CFF0C1963BE}" presName="node" presStyleLbl="node1" presStyleIdx="8" presStyleCnt="70">
        <dgm:presLayoutVars>
          <dgm:bulletEnabled val="1"/>
        </dgm:presLayoutVars>
      </dgm:prSet>
      <dgm:spPr/>
    </dgm:pt>
    <dgm:pt modelId="{B941C2AD-9260-46B0-8DA7-142633C961C1}" type="pres">
      <dgm:prSet presAssocID="{220AC6AF-F2BC-4DFE-A355-B83DCB28A0A6}" presName="sibTrans" presStyleCnt="0"/>
      <dgm:spPr/>
    </dgm:pt>
    <dgm:pt modelId="{E857D808-DD8F-4FB0-BDE0-ED444186DA03}" type="pres">
      <dgm:prSet presAssocID="{5C5A79F6-3BA7-480F-B134-DB302E8CE802}" presName="node" presStyleLbl="node1" presStyleIdx="9" presStyleCnt="70">
        <dgm:presLayoutVars>
          <dgm:bulletEnabled val="1"/>
        </dgm:presLayoutVars>
      </dgm:prSet>
      <dgm:spPr/>
    </dgm:pt>
    <dgm:pt modelId="{40AF66FC-7551-4D2D-9BE2-019EB8DD3491}" type="pres">
      <dgm:prSet presAssocID="{088636FB-45FA-4F73-832A-99A08B0479A8}" presName="sibTrans" presStyleCnt="0"/>
      <dgm:spPr/>
    </dgm:pt>
    <dgm:pt modelId="{B11170F2-9A50-423B-98B7-A28DBBCAA2AC}" type="pres">
      <dgm:prSet presAssocID="{082D0266-9B43-4958-BB0E-31602CFAB5B0}" presName="node" presStyleLbl="node1" presStyleIdx="10" presStyleCnt="70">
        <dgm:presLayoutVars>
          <dgm:bulletEnabled val="1"/>
        </dgm:presLayoutVars>
      </dgm:prSet>
      <dgm:spPr/>
    </dgm:pt>
    <dgm:pt modelId="{05AC53CD-39BA-48B8-9353-6FE4ACB4537F}" type="pres">
      <dgm:prSet presAssocID="{F0ADE4E8-B8C2-46BC-A158-F8B665C44C9A}" presName="sibTrans" presStyleCnt="0"/>
      <dgm:spPr/>
    </dgm:pt>
    <dgm:pt modelId="{DAC0B4A1-B345-4DDF-A5B9-03EB5EF8A696}" type="pres">
      <dgm:prSet presAssocID="{8C4223E5-9326-4839-96FC-62501E1AAC73}" presName="node" presStyleLbl="node1" presStyleIdx="11" presStyleCnt="70">
        <dgm:presLayoutVars>
          <dgm:bulletEnabled val="1"/>
        </dgm:presLayoutVars>
      </dgm:prSet>
      <dgm:spPr/>
    </dgm:pt>
    <dgm:pt modelId="{FB157109-38DD-4A90-8F9C-80A223C51880}" type="pres">
      <dgm:prSet presAssocID="{F04CEC04-1771-4213-BBF5-8C3B58A292B8}" presName="sibTrans" presStyleCnt="0"/>
      <dgm:spPr/>
    </dgm:pt>
    <dgm:pt modelId="{D95507C2-94AB-4734-BAF7-8227B2AFD2A8}" type="pres">
      <dgm:prSet presAssocID="{3905686D-095B-4668-9159-8C02FF5FCA48}" presName="node" presStyleLbl="node1" presStyleIdx="12" presStyleCnt="70">
        <dgm:presLayoutVars>
          <dgm:bulletEnabled val="1"/>
        </dgm:presLayoutVars>
      </dgm:prSet>
      <dgm:spPr/>
    </dgm:pt>
    <dgm:pt modelId="{EFDD6827-27DF-445B-BF94-190FB175EC32}" type="pres">
      <dgm:prSet presAssocID="{5E5BE654-FC96-431E-80B6-06B708C98438}" presName="sibTrans" presStyleCnt="0"/>
      <dgm:spPr/>
    </dgm:pt>
    <dgm:pt modelId="{1F238430-D58B-40C6-BB37-2C3E5849C40B}" type="pres">
      <dgm:prSet presAssocID="{6B504477-A0A4-4E10-8773-C4830FEDC86E}" presName="node" presStyleLbl="node1" presStyleIdx="13" presStyleCnt="70">
        <dgm:presLayoutVars>
          <dgm:bulletEnabled val="1"/>
        </dgm:presLayoutVars>
      </dgm:prSet>
      <dgm:spPr/>
    </dgm:pt>
    <dgm:pt modelId="{C303A420-2681-418A-918F-AC2A2A36C756}" type="pres">
      <dgm:prSet presAssocID="{11772780-24C2-408D-B10A-122975AA211A}" presName="sibTrans" presStyleCnt="0"/>
      <dgm:spPr/>
    </dgm:pt>
    <dgm:pt modelId="{9E9777C7-B42F-4036-A534-333E7C36A482}" type="pres">
      <dgm:prSet presAssocID="{5133ABF2-A2C0-491D-9C6E-B65AB7ED4F8C}" presName="node" presStyleLbl="node1" presStyleIdx="14" presStyleCnt="70">
        <dgm:presLayoutVars>
          <dgm:bulletEnabled val="1"/>
        </dgm:presLayoutVars>
      </dgm:prSet>
      <dgm:spPr/>
    </dgm:pt>
    <dgm:pt modelId="{B187FE3F-68B1-46A9-8C40-68DF5BCD967D}" type="pres">
      <dgm:prSet presAssocID="{2BEEA19F-B162-4611-9531-9064399B86D9}" presName="sibTrans" presStyleCnt="0"/>
      <dgm:spPr/>
    </dgm:pt>
    <dgm:pt modelId="{2B1D77B0-0EB7-4DD1-BD66-4727A0B01104}" type="pres">
      <dgm:prSet presAssocID="{9A283E5E-81FB-4A49-AC4E-B210CC2AFD2A}" presName="node" presStyleLbl="node1" presStyleIdx="15" presStyleCnt="70">
        <dgm:presLayoutVars>
          <dgm:bulletEnabled val="1"/>
        </dgm:presLayoutVars>
      </dgm:prSet>
      <dgm:spPr/>
    </dgm:pt>
    <dgm:pt modelId="{9A419C02-7B0E-4042-A066-CFAF4847D5E5}" type="pres">
      <dgm:prSet presAssocID="{BAB582FB-81F7-4625-8400-873B92CFD3D7}" presName="sibTrans" presStyleCnt="0"/>
      <dgm:spPr/>
    </dgm:pt>
    <dgm:pt modelId="{9504D515-87BF-4517-8F45-1EDB2B33F4B1}" type="pres">
      <dgm:prSet presAssocID="{CDBC6D1A-BD3E-439F-9EE2-32011CF8E004}" presName="node" presStyleLbl="node1" presStyleIdx="16" presStyleCnt="70">
        <dgm:presLayoutVars>
          <dgm:bulletEnabled val="1"/>
        </dgm:presLayoutVars>
      </dgm:prSet>
      <dgm:spPr/>
    </dgm:pt>
    <dgm:pt modelId="{C1359203-A47A-4D3E-90FC-945DF3C9DFE2}" type="pres">
      <dgm:prSet presAssocID="{566728B4-67ED-40F5-8F49-31E359B7AFD5}" presName="sibTrans" presStyleCnt="0"/>
      <dgm:spPr/>
    </dgm:pt>
    <dgm:pt modelId="{9899F519-A68E-4A8C-8302-CC1D1DD6AB1E}" type="pres">
      <dgm:prSet presAssocID="{C5771B4A-D290-4DC2-9C26-B59766806E17}" presName="node" presStyleLbl="node1" presStyleIdx="17" presStyleCnt="70">
        <dgm:presLayoutVars>
          <dgm:bulletEnabled val="1"/>
        </dgm:presLayoutVars>
      </dgm:prSet>
      <dgm:spPr/>
    </dgm:pt>
    <dgm:pt modelId="{D53628A0-EF9E-4A2A-BA14-6E7072CEF114}" type="pres">
      <dgm:prSet presAssocID="{E774C2BE-CA5F-4BE2-9900-2AEAAF8855B3}" presName="sibTrans" presStyleCnt="0"/>
      <dgm:spPr/>
    </dgm:pt>
    <dgm:pt modelId="{F021F536-9D7F-4947-AEEC-062A2B5D86C3}" type="pres">
      <dgm:prSet presAssocID="{0CA4F111-AFF4-4B94-B672-3902EC78934E}" presName="node" presStyleLbl="node1" presStyleIdx="18" presStyleCnt="70">
        <dgm:presLayoutVars>
          <dgm:bulletEnabled val="1"/>
        </dgm:presLayoutVars>
      </dgm:prSet>
      <dgm:spPr/>
    </dgm:pt>
    <dgm:pt modelId="{4B6D1E0A-C2B6-4106-BCC0-227C1A6D87BE}" type="pres">
      <dgm:prSet presAssocID="{5F7B2889-DBC1-4323-8340-A709605AAE1E}" presName="sibTrans" presStyleCnt="0"/>
      <dgm:spPr/>
    </dgm:pt>
    <dgm:pt modelId="{214B35AE-3118-4B5A-9A04-C238D6C98BAE}" type="pres">
      <dgm:prSet presAssocID="{F121B56F-D1C5-4481-90EB-5FA35AF4BD21}" presName="node" presStyleLbl="node1" presStyleIdx="19" presStyleCnt="70">
        <dgm:presLayoutVars>
          <dgm:bulletEnabled val="1"/>
        </dgm:presLayoutVars>
      </dgm:prSet>
      <dgm:spPr/>
    </dgm:pt>
    <dgm:pt modelId="{7206E429-077A-4785-91B0-DBE3A0322F82}" type="pres">
      <dgm:prSet presAssocID="{915B65F9-FC56-468A-ABC2-CE507C33B5DE}" presName="sibTrans" presStyleCnt="0"/>
      <dgm:spPr/>
    </dgm:pt>
    <dgm:pt modelId="{CC785639-6B40-491D-A677-3465100F3D57}" type="pres">
      <dgm:prSet presAssocID="{478D3228-6C64-4678-B16A-5612B6F5734A}" presName="node" presStyleLbl="node1" presStyleIdx="20" presStyleCnt="70">
        <dgm:presLayoutVars>
          <dgm:bulletEnabled val="1"/>
        </dgm:presLayoutVars>
      </dgm:prSet>
      <dgm:spPr/>
    </dgm:pt>
    <dgm:pt modelId="{0D854B7A-31EB-4F78-AB34-68CD88DF6EB0}" type="pres">
      <dgm:prSet presAssocID="{4926CEA0-21F8-4895-A11C-8614EB7A0399}" presName="sibTrans" presStyleCnt="0"/>
      <dgm:spPr/>
    </dgm:pt>
    <dgm:pt modelId="{5D25242B-4349-4FB7-AAC9-B5E41858AFBB}" type="pres">
      <dgm:prSet presAssocID="{B02DF036-0642-4A44-A9E4-78AECA259025}" presName="node" presStyleLbl="node1" presStyleIdx="21" presStyleCnt="70">
        <dgm:presLayoutVars>
          <dgm:bulletEnabled val="1"/>
        </dgm:presLayoutVars>
      </dgm:prSet>
      <dgm:spPr/>
    </dgm:pt>
    <dgm:pt modelId="{0546CD20-C4E9-4176-BC40-4E0DFC327C2B}" type="pres">
      <dgm:prSet presAssocID="{D4540305-033C-4F13-90FD-F799DE8F9156}" presName="sibTrans" presStyleCnt="0"/>
      <dgm:spPr/>
    </dgm:pt>
    <dgm:pt modelId="{2194D030-96BD-4E5B-8CE7-714CC8EE50C0}" type="pres">
      <dgm:prSet presAssocID="{1BC9AACD-B2CB-4A24-BD79-9DD49B1EDC13}" presName="node" presStyleLbl="node1" presStyleIdx="22" presStyleCnt="70">
        <dgm:presLayoutVars>
          <dgm:bulletEnabled val="1"/>
        </dgm:presLayoutVars>
      </dgm:prSet>
      <dgm:spPr/>
    </dgm:pt>
    <dgm:pt modelId="{A19185C5-803E-4F20-B8BF-76B1874DD326}" type="pres">
      <dgm:prSet presAssocID="{45F5BFF4-A866-4D9E-988C-E831543DE539}" presName="sibTrans" presStyleCnt="0"/>
      <dgm:spPr/>
    </dgm:pt>
    <dgm:pt modelId="{7137E6A0-E010-4036-BB77-DAC821CA69C0}" type="pres">
      <dgm:prSet presAssocID="{E613F751-AA7B-4426-A4EF-DCE649030A27}" presName="node" presStyleLbl="node1" presStyleIdx="23" presStyleCnt="70">
        <dgm:presLayoutVars>
          <dgm:bulletEnabled val="1"/>
        </dgm:presLayoutVars>
      </dgm:prSet>
      <dgm:spPr/>
    </dgm:pt>
    <dgm:pt modelId="{18D4027A-9B04-41B8-B264-F860ED6E3ACF}" type="pres">
      <dgm:prSet presAssocID="{296867FA-54C8-4BA9-B9D0-4DD5DBA187D3}" presName="sibTrans" presStyleCnt="0"/>
      <dgm:spPr/>
    </dgm:pt>
    <dgm:pt modelId="{124086CA-BDD0-405E-B0D8-B9CD798E0E39}" type="pres">
      <dgm:prSet presAssocID="{333CCDF1-A395-415C-A990-F40472C9332E}" presName="node" presStyleLbl="node1" presStyleIdx="24" presStyleCnt="70">
        <dgm:presLayoutVars>
          <dgm:bulletEnabled val="1"/>
        </dgm:presLayoutVars>
      </dgm:prSet>
      <dgm:spPr/>
    </dgm:pt>
    <dgm:pt modelId="{5A1E98A5-06ED-494B-8CFF-3052BEDC62B9}" type="pres">
      <dgm:prSet presAssocID="{5AE2D25C-4437-4618-A40F-696FA7DDA91E}" presName="sibTrans" presStyleCnt="0"/>
      <dgm:spPr/>
    </dgm:pt>
    <dgm:pt modelId="{4308FFBF-619D-484B-A2C5-7B5FBD5802E5}" type="pres">
      <dgm:prSet presAssocID="{922AC557-565E-4DB5-8749-0AD586991661}" presName="node" presStyleLbl="node1" presStyleIdx="25" presStyleCnt="70">
        <dgm:presLayoutVars>
          <dgm:bulletEnabled val="1"/>
        </dgm:presLayoutVars>
      </dgm:prSet>
      <dgm:spPr/>
    </dgm:pt>
    <dgm:pt modelId="{0BDF3232-7792-4A95-8512-24005225CBCA}" type="pres">
      <dgm:prSet presAssocID="{CDD7D915-A8E4-4C3B-B886-5288BF2004EB}" presName="sibTrans" presStyleCnt="0"/>
      <dgm:spPr/>
    </dgm:pt>
    <dgm:pt modelId="{21996FE5-9303-478E-B8D4-9259ABF8EDAE}" type="pres">
      <dgm:prSet presAssocID="{BE6CA0EE-FCE6-4E22-B757-E3EF1F2B36E9}" presName="node" presStyleLbl="node1" presStyleIdx="26" presStyleCnt="70">
        <dgm:presLayoutVars>
          <dgm:bulletEnabled val="1"/>
        </dgm:presLayoutVars>
      </dgm:prSet>
      <dgm:spPr/>
    </dgm:pt>
    <dgm:pt modelId="{8DBDABC8-A668-4EB1-80D4-7EF36CE9EB20}" type="pres">
      <dgm:prSet presAssocID="{A87FC9C2-0E5F-47DE-83C0-2CE4C10DA972}" presName="sibTrans" presStyleCnt="0"/>
      <dgm:spPr/>
    </dgm:pt>
    <dgm:pt modelId="{C2D1768A-268A-49F1-BAB1-AA3B1F30D377}" type="pres">
      <dgm:prSet presAssocID="{95FF326C-2A1B-41AD-A13B-B89CABA93DE9}" presName="node" presStyleLbl="node1" presStyleIdx="27" presStyleCnt="70">
        <dgm:presLayoutVars>
          <dgm:bulletEnabled val="1"/>
        </dgm:presLayoutVars>
      </dgm:prSet>
      <dgm:spPr/>
    </dgm:pt>
    <dgm:pt modelId="{1DE848F1-FBB0-4924-8F05-3885E9DFAEB7}" type="pres">
      <dgm:prSet presAssocID="{F73221CA-3EBD-4A59-B400-90D608857E5E}" presName="sibTrans" presStyleCnt="0"/>
      <dgm:spPr/>
    </dgm:pt>
    <dgm:pt modelId="{94242A4F-C1CA-4466-BE8C-6A3D5FB53E37}" type="pres">
      <dgm:prSet presAssocID="{81FAE441-B25A-49CD-A5D4-1CB47F3B1EE7}" presName="node" presStyleLbl="node1" presStyleIdx="28" presStyleCnt="70">
        <dgm:presLayoutVars>
          <dgm:bulletEnabled val="1"/>
        </dgm:presLayoutVars>
      </dgm:prSet>
      <dgm:spPr/>
    </dgm:pt>
    <dgm:pt modelId="{5BE9D17C-B36D-4DE2-91B8-E63E85F7802A}" type="pres">
      <dgm:prSet presAssocID="{74400870-5CF7-474D-AA7F-586C02F7B0A5}" presName="sibTrans" presStyleCnt="0"/>
      <dgm:spPr/>
    </dgm:pt>
    <dgm:pt modelId="{2436B8D6-5426-4287-B5A0-333E85D0C338}" type="pres">
      <dgm:prSet presAssocID="{2F3CDDC7-552B-4DE8-9872-516B28FABA06}" presName="node" presStyleLbl="node1" presStyleIdx="29" presStyleCnt="70">
        <dgm:presLayoutVars>
          <dgm:bulletEnabled val="1"/>
        </dgm:presLayoutVars>
      </dgm:prSet>
      <dgm:spPr/>
    </dgm:pt>
    <dgm:pt modelId="{3DF92AC1-C237-4883-9983-954F58608DCF}" type="pres">
      <dgm:prSet presAssocID="{A6851FA0-15F0-4DD7-A550-276CD6836949}" presName="sibTrans" presStyleCnt="0"/>
      <dgm:spPr/>
    </dgm:pt>
    <dgm:pt modelId="{2E10A710-F956-4BB4-BEC0-C92857D82D04}" type="pres">
      <dgm:prSet presAssocID="{17B2DFAF-B16D-4A10-9D0B-573E9EBAC874}" presName="node" presStyleLbl="node1" presStyleIdx="30" presStyleCnt="70">
        <dgm:presLayoutVars>
          <dgm:bulletEnabled val="1"/>
        </dgm:presLayoutVars>
      </dgm:prSet>
      <dgm:spPr/>
    </dgm:pt>
    <dgm:pt modelId="{F7C36C0E-FF9E-4A61-9527-91D914A9655F}" type="pres">
      <dgm:prSet presAssocID="{2856EF0F-D221-4657-94D0-652606B4EC51}" presName="sibTrans" presStyleCnt="0"/>
      <dgm:spPr/>
    </dgm:pt>
    <dgm:pt modelId="{90A2521C-3FE3-4269-A414-E39378CC80D9}" type="pres">
      <dgm:prSet presAssocID="{B2AEB964-AE9D-40F8-BF72-B2A59F90994D}" presName="node" presStyleLbl="node1" presStyleIdx="31" presStyleCnt="70">
        <dgm:presLayoutVars>
          <dgm:bulletEnabled val="1"/>
        </dgm:presLayoutVars>
      </dgm:prSet>
      <dgm:spPr/>
    </dgm:pt>
    <dgm:pt modelId="{DAF43603-EBBB-43F9-902F-C7A7F2EF6FCE}" type="pres">
      <dgm:prSet presAssocID="{5286B03A-B692-4A65-86CC-C8AA1487AFF4}" presName="sibTrans" presStyleCnt="0"/>
      <dgm:spPr/>
    </dgm:pt>
    <dgm:pt modelId="{C775B822-113A-4680-9271-194958227B49}" type="pres">
      <dgm:prSet presAssocID="{36CBB17A-1FFB-4F06-9F1E-C429453C1690}" presName="node" presStyleLbl="node1" presStyleIdx="32" presStyleCnt="70">
        <dgm:presLayoutVars>
          <dgm:bulletEnabled val="1"/>
        </dgm:presLayoutVars>
      </dgm:prSet>
      <dgm:spPr/>
    </dgm:pt>
    <dgm:pt modelId="{D31AC2D5-CEDA-4F09-9BAD-6FCF6449677E}" type="pres">
      <dgm:prSet presAssocID="{58EF6E03-C26D-44C6-8977-D249D9490B39}" presName="sibTrans" presStyleCnt="0"/>
      <dgm:spPr/>
    </dgm:pt>
    <dgm:pt modelId="{FA9614EF-EB5B-4DEB-9FDC-9AA50130DC4A}" type="pres">
      <dgm:prSet presAssocID="{FA4C2BC6-789C-435D-A537-890F36C6198D}" presName="node" presStyleLbl="node1" presStyleIdx="33" presStyleCnt="70">
        <dgm:presLayoutVars>
          <dgm:bulletEnabled val="1"/>
        </dgm:presLayoutVars>
      </dgm:prSet>
      <dgm:spPr/>
    </dgm:pt>
    <dgm:pt modelId="{4590C8A5-AC06-4FD8-99E5-E703FF11CB8D}" type="pres">
      <dgm:prSet presAssocID="{CB0E749E-3934-473A-A6D3-20D6D95D3202}" presName="sibTrans" presStyleCnt="0"/>
      <dgm:spPr/>
    </dgm:pt>
    <dgm:pt modelId="{3D82AB19-164D-45B8-8EE3-A810134DD2FB}" type="pres">
      <dgm:prSet presAssocID="{DA0BF6BA-7855-4B08-9FAB-6C1938241745}" presName="node" presStyleLbl="node1" presStyleIdx="34" presStyleCnt="70">
        <dgm:presLayoutVars>
          <dgm:bulletEnabled val="1"/>
        </dgm:presLayoutVars>
      </dgm:prSet>
      <dgm:spPr/>
    </dgm:pt>
    <dgm:pt modelId="{D8697AC2-C3EE-48FB-B492-E79DD59D8679}" type="pres">
      <dgm:prSet presAssocID="{BA245B20-CC46-4B1F-9EC6-F6C447FB6BE1}" presName="sibTrans" presStyleCnt="0"/>
      <dgm:spPr/>
    </dgm:pt>
    <dgm:pt modelId="{A2626D42-2FE1-456E-AB12-0D43DEAFE7FD}" type="pres">
      <dgm:prSet presAssocID="{D739CDEA-EB21-4F0B-9E8B-93243F68954F}" presName="node" presStyleLbl="node1" presStyleIdx="35" presStyleCnt="70">
        <dgm:presLayoutVars>
          <dgm:bulletEnabled val="1"/>
        </dgm:presLayoutVars>
      </dgm:prSet>
      <dgm:spPr/>
    </dgm:pt>
    <dgm:pt modelId="{C10855E1-FF4D-4DFE-A137-347787EAC3F5}" type="pres">
      <dgm:prSet presAssocID="{363434DE-DDBE-4CB7-9DD8-504D4C4164D1}" presName="sibTrans" presStyleCnt="0"/>
      <dgm:spPr/>
    </dgm:pt>
    <dgm:pt modelId="{CFEF60EA-9362-443A-8FB0-B923DCF95379}" type="pres">
      <dgm:prSet presAssocID="{40E22AEC-A5FE-48AD-AD24-08AFAAAA16E3}" presName="node" presStyleLbl="node1" presStyleIdx="36" presStyleCnt="70">
        <dgm:presLayoutVars>
          <dgm:bulletEnabled val="1"/>
        </dgm:presLayoutVars>
      </dgm:prSet>
      <dgm:spPr/>
    </dgm:pt>
    <dgm:pt modelId="{2B92DA55-63EE-48E8-A46C-BCA0E3F42D26}" type="pres">
      <dgm:prSet presAssocID="{F2C3BB74-8AC7-4B31-9835-FD932582653A}" presName="sibTrans" presStyleCnt="0"/>
      <dgm:spPr/>
    </dgm:pt>
    <dgm:pt modelId="{6BA9131F-DF2D-4385-B6D8-8438C22EE201}" type="pres">
      <dgm:prSet presAssocID="{76D99B7C-40E6-4183-885C-36D7E4093273}" presName="node" presStyleLbl="node1" presStyleIdx="37" presStyleCnt="70">
        <dgm:presLayoutVars>
          <dgm:bulletEnabled val="1"/>
        </dgm:presLayoutVars>
      </dgm:prSet>
      <dgm:spPr/>
    </dgm:pt>
    <dgm:pt modelId="{D382EF35-4201-48F0-A7C4-5B6F0718C686}" type="pres">
      <dgm:prSet presAssocID="{9C1E6412-957E-4037-8C22-A60E0D582CB1}" presName="sibTrans" presStyleCnt="0"/>
      <dgm:spPr/>
    </dgm:pt>
    <dgm:pt modelId="{E39FA08C-8F04-4847-803E-A985A76077B2}" type="pres">
      <dgm:prSet presAssocID="{2C74EBAB-3ADE-490C-A6BA-3646554124A9}" presName="node" presStyleLbl="node1" presStyleIdx="38" presStyleCnt="70">
        <dgm:presLayoutVars>
          <dgm:bulletEnabled val="1"/>
        </dgm:presLayoutVars>
      </dgm:prSet>
      <dgm:spPr/>
    </dgm:pt>
    <dgm:pt modelId="{4E4750BA-F1D1-4760-BEE0-2F86DB560C70}" type="pres">
      <dgm:prSet presAssocID="{46A9436B-19D5-4E56-AB16-54B7351B7154}" presName="sibTrans" presStyleCnt="0"/>
      <dgm:spPr/>
    </dgm:pt>
    <dgm:pt modelId="{20498EEC-D12B-46DA-A88D-D7DB1D97C899}" type="pres">
      <dgm:prSet presAssocID="{3C6B21CA-3B4D-4C70-B1C1-3987538CE3B2}" presName="node" presStyleLbl="node1" presStyleIdx="39" presStyleCnt="70">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40" presStyleCnt="70">
        <dgm:presLayoutVars>
          <dgm:bulletEnabled val="1"/>
        </dgm:presLayoutVars>
      </dgm:prSet>
      <dgm:spPr/>
    </dgm:pt>
    <dgm:pt modelId="{B000B67E-4722-4E84-B8C2-4F62F16B6BE0}" type="pres">
      <dgm:prSet presAssocID="{B4E3ECF4-B2A8-4AF8-B7F2-FE65E509ADC3}" presName="sibTrans" presStyleCnt="0"/>
      <dgm:spPr/>
    </dgm:pt>
    <dgm:pt modelId="{2FE08B55-1C3E-48E1-949D-B7C4F33AA933}" type="pres">
      <dgm:prSet presAssocID="{BEBDF31F-DFE2-4245-BB5D-053B8B07D32A}" presName="node" presStyleLbl="node1" presStyleIdx="41" presStyleCnt="70">
        <dgm:presLayoutVars>
          <dgm:bulletEnabled val="1"/>
        </dgm:presLayoutVars>
      </dgm:prSet>
      <dgm:spPr/>
    </dgm:pt>
    <dgm:pt modelId="{4CB50306-1716-477E-A513-B532CA4846CB}" type="pres">
      <dgm:prSet presAssocID="{38F14F7C-D04E-41D3-89E9-D2E51024BD6E}" presName="sibTrans" presStyleCnt="0"/>
      <dgm:spPr/>
    </dgm:pt>
    <dgm:pt modelId="{D1969169-F9B2-49CE-A679-8F16EA8DBE2A}" type="pres">
      <dgm:prSet presAssocID="{020CEE43-317D-44E0-8453-73844EB5EA96}" presName="node" presStyleLbl="node1" presStyleIdx="42" presStyleCnt="70">
        <dgm:presLayoutVars>
          <dgm:bulletEnabled val="1"/>
        </dgm:presLayoutVars>
      </dgm:prSet>
      <dgm:spPr/>
    </dgm:pt>
    <dgm:pt modelId="{0A7CBE7A-D430-4E21-88D9-96F9515759D2}" type="pres">
      <dgm:prSet presAssocID="{48F3136E-15DE-42DC-8014-1FD4FFC691C6}" presName="sibTrans" presStyleCnt="0"/>
      <dgm:spPr/>
    </dgm:pt>
    <dgm:pt modelId="{B8FB8041-9B5C-4583-B7F2-072C8E2578EF}" type="pres">
      <dgm:prSet presAssocID="{B2C56C01-FC25-40F6-8779-BB8578F5C2A5}" presName="node" presStyleLbl="node1" presStyleIdx="43" presStyleCnt="70">
        <dgm:presLayoutVars>
          <dgm:bulletEnabled val="1"/>
        </dgm:presLayoutVars>
      </dgm:prSet>
      <dgm:spPr/>
    </dgm:pt>
    <dgm:pt modelId="{A6D78DB6-0990-4696-9B3B-381E4508B4EF}" type="pres">
      <dgm:prSet presAssocID="{CB221172-62C3-4674-B61F-43255FEBFD8A}" presName="sibTrans" presStyleCnt="0"/>
      <dgm:spPr/>
    </dgm:pt>
    <dgm:pt modelId="{D70F901B-9B00-408F-B15A-8963D88D77EC}" type="pres">
      <dgm:prSet presAssocID="{D1ABEE45-AD7A-4713-BB39-253542F7D75A}" presName="node" presStyleLbl="node1" presStyleIdx="44" presStyleCnt="70">
        <dgm:presLayoutVars>
          <dgm:bulletEnabled val="1"/>
        </dgm:presLayoutVars>
      </dgm:prSet>
      <dgm:spPr/>
    </dgm:pt>
    <dgm:pt modelId="{CA50BB0F-40A7-499B-907A-E2277D9BD093}" type="pres">
      <dgm:prSet presAssocID="{13486EEA-EE54-465A-A91C-002B3E76AEF0}" presName="sibTrans" presStyleCnt="0"/>
      <dgm:spPr/>
    </dgm:pt>
    <dgm:pt modelId="{738E53BC-B4B2-4740-9C57-0B897AB4D3FA}" type="pres">
      <dgm:prSet presAssocID="{5DA8C615-38DB-40B5-9445-1D5AE0056707}" presName="node" presStyleLbl="node1" presStyleIdx="45" presStyleCnt="70">
        <dgm:presLayoutVars>
          <dgm:bulletEnabled val="1"/>
        </dgm:presLayoutVars>
      </dgm:prSet>
      <dgm:spPr/>
    </dgm:pt>
    <dgm:pt modelId="{1756D137-3051-4D5A-8EE9-9C5E974A9991}" type="pres">
      <dgm:prSet presAssocID="{C4C9F52A-A5B1-4AFA-B264-8A6D432ED656}" presName="sibTrans" presStyleCnt="0"/>
      <dgm:spPr/>
    </dgm:pt>
    <dgm:pt modelId="{FB4AD733-A329-420C-8FB6-947234A3DF38}" type="pres">
      <dgm:prSet presAssocID="{2CAC919D-2AC9-4858-A142-BBEC92861271}" presName="node" presStyleLbl="node1" presStyleIdx="46" presStyleCnt="70">
        <dgm:presLayoutVars>
          <dgm:bulletEnabled val="1"/>
        </dgm:presLayoutVars>
      </dgm:prSet>
      <dgm:spPr/>
    </dgm:pt>
    <dgm:pt modelId="{52A1ACEC-6AB3-4161-B4A0-1F17EE598649}" type="pres">
      <dgm:prSet presAssocID="{E616CA9A-DB9F-4B83-851F-F18CCAFD3F83}" presName="sibTrans" presStyleCnt="0"/>
      <dgm:spPr/>
    </dgm:pt>
    <dgm:pt modelId="{52F17298-644C-4330-B56E-F7E56C04E2E3}" type="pres">
      <dgm:prSet presAssocID="{C16F6E68-C32A-4431-B9C0-77E57B57A6E1}" presName="node" presStyleLbl="node1" presStyleIdx="47" presStyleCnt="70">
        <dgm:presLayoutVars>
          <dgm:bulletEnabled val="1"/>
        </dgm:presLayoutVars>
      </dgm:prSet>
      <dgm:spPr/>
    </dgm:pt>
    <dgm:pt modelId="{E824692C-1605-45CA-897A-D9F3DD834693}" type="pres">
      <dgm:prSet presAssocID="{71FFA740-6DE1-4035-AA90-B794B1B4FE20}" presName="sibTrans" presStyleCnt="0"/>
      <dgm:spPr/>
    </dgm:pt>
    <dgm:pt modelId="{CF0E64E4-84A6-47A4-8045-0D0A29961723}" type="pres">
      <dgm:prSet presAssocID="{B83B9082-6B10-44D7-A84D-D00DA3842851}" presName="node" presStyleLbl="node1" presStyleIdx="48" presStyleCnt="70">
        <dgm:presLayoutVars>
          <dgm:bulletEnabled val="1"/>
        </dgm:presLayoutVars>
      </dgm:prSet>
      <dgm:spPr/>
    </dgm:pt>
    <dgm:pt modelId="{B6545CFA-0064-43FA-8785-F87BEFF0BED3}" type="pres">
      <dgm:prSet presAssocID="{E4427F14-4A80-423D-94CE-FE1CC43C4F08}" presName="sibTrans" presStyleCnt="0"/>
      <dgm:spPr/>
    </dgm:pt>
    <dgm:pt modelId="{4A09B1E8-F4F7-4953-B4BD-684614482B17}" type="pres">
      <dgm:prSet presAssocID="{85E62383-C2F6-4373-A996-0C959A69E1AE}" presName="node" presStyleLbl="node1" presStyleIdx="49" presStyleCnt="70">
        <dgm:presLayoutVars>
          <dgm:bulletEnabled val="1"/>
        </dgm:presLayoutVars>
      </dgm:prSet>
      <dgm:spPr/>
    </dgm:pt>
    <dgm:pt modelId="{E2E63BEE-F583-4543-AC5B-CAE33683ED87}" type="pres">
      <dgm:prSet presAssocID="{FF6E180D-3146-4158-A5DF-FB0215843ADA}" presName="sibTrans" presStyleCnt="0"/>
      <dgm:spPr/>
    </dgm:pt>
    <dgm:pt modelId="{527D6F5F-C6E1-4F03-A1E2-5AC0204646BF}" type="pres">
      <dgm:prSet presAssocID="{FF5B3E7C-5D58-4A27-A575-00FE613251A5}" presName="node" presStyleLbl="node1" presStyleIdx="50" presStyleCnt="70">
        <dgm:presLayoutVars>
          <dgm:bulletEnabled val="1"/>
        </dgm:presLayoutVars>
      </dgm:prSet>
      <dgm:spPr/>
    </dgm:pt>
    <dgm:pt modelId="{925A8F3E-4FF7-4593-91F3-889A6930F915}" type="pres">
      <dgm:prSet presAssocID="{1E5CA3B4-738B-4F7B-B7DE-A9A6E4B1A608}" presName="sibTrans" presStyleCnt="0"/>
      <dgm:spPr/>
    </dgm:pt>
    <dgm:pt modelId="{33E222AE-323D-48B6-B67D-70B375CD07BA}" type="pres">
      <dgm:prSet presAssocID="{975632D8-19A7-43B6-9342-0B3E10E31B1E}" presName="node" presStyleLbl="node1" presStyleIdx="51" presStyleCnt="70">
        <dgm:presLayoutVars>
          <dgm:bulletEnabled val="1"/>
        </dgm:presLayoutVars>
      </dgm:prSet>
      <dgm:spPr/>
    </dgm:pt>
    <dgm:pt modelId="{492F0EC6-ECC1-4D0D-B737-8B0BC67F991C}" type="pres">
      <dgm:prSet presAssocID="{6BBD0A63-7035-42EB-B7E3-425D3837538E}" presName="sibTrans" presStyleCnt="0"/>
      <dgm:spPr/>
    </dgm:pt>
    <dgm:pt modelId="{768ED1B1-620E-4ED9-A85B-37AC2578EBAE}" type="pres">
      <dgm:prSet presAssocID="{46C1568A-F4B3-439A-8467-1924785A3CD9}" presName="node" presStyleLbl="node1" presStyleIdx="52" presStyleCnt="70">
        <dgm:presLayoutVars>
          <dgm:bulletEnabled val="1"/>
        </dgm:presLayoutVars>
      </dgm:prSet>
      <dgm:spPr/>
    </dgm:pt>
    <dgm:pt modelId="{78A46C75-02D2-4E0E-BA07-A091BE48E3F3}" type="pres">
      <dgm:prSet presAssocID="{B967A3C7-E11D-436F-BA22-9AA30612CFCE}" presName="sibTrans" presStyleCnt="0"/>
      <dgm:spPr/>
    </dgm:pt>
    <dgm:pt modelId="{6CBD385A-459A-4F51-8A96-4CAAE9BA3166}" type="pres">
      <dgm:prSet presAssocID="{C62B21AC-58CB-415A-8C57-9455AE0B8C68}" presName="node" presStyleLbl="node1" presStyleIdx="53" presStyleCnt="70">
        <dgm:presLayoutVars>
          <dgm:bulletEnabled val="1"/>
        </dgm:presLayoutVars>
      </dgm:prSet>
      <dgm:spPr/>
    </dgm:pt>
    <dgm:pt modelId="{776087E9-BF14-46F0-A398-16A1E6EFC52B}" type="pres">
      <dgm:prSet presAssocID="{FB3D6F89-C6C8-4052-876E-C943034B2DAD}" presName="sibTrans" presStyleCnt="0"/>
      <dgm:spPr/>
    </dgm:pt>
    <dgm:pt modelId="{403A81FB-5102-4E47-B294-8362DE9FDBA9}" type="pres">
      <dgm:prSet presAssocID="{4803BD4C-7615-4E56-AD48-C8B64DBB3A16}" presName="node" presStyleLbl="node1" presStyleIdx="54" presStyleCnt="70">
        <dgm:presLayoutVars>
          <dgm:bulletEnabled val="1"/>
        </dgm:presLayoutVars>
      </dgm:prSet>
      <dgm:spPr/>
    </dgm:pt>
    <dgm:pt modelId="{E8173634-303E-431B-A843-607AE381B530}" type="pres">
      <dgm:prSet presAssocID="{D655EC7E-F5E8-42E3-A826-DE5FF8EDCB93}" presName="sibTrans" presStyleCnt="0"/>
      <dgm:spPr/>
    </dgm:pt>
    <dgm:pt modelId="{6D9F30BF-2AF8-4A4F-9405-7024E9D9DF88}" type="pres">
      <dgm:prSet presAssocID="{9A3FC96D-478F-48EB-8898-56C64B6AEDD2}" presName="node" presStyleLbl="node1" presStyleIdx="55" presStyleCnt="70">
        <dgm:presLayoutVars>
          <dgm:bulletEnabled val="1"/>
        </dgm:presLayoutVars>
      </dgm:prSet>
      <dgm:spPr/>
    </dgm:pt>
    <dgm:pt modelId="{3574665D-118B-4562-9536-3957E81EBB55}" type="pres">
      <dgm:prSet presAssocID="{34AB054B-5F12-42CE-B794-EE4BDACBD7AB}" presName="sibTrans" presStyleCnt="0"/>
      <dgm:spPr/>
    </dgm:pt>
    <dgm:pt modelId="{578EF391-1438-42DA-8C7C-9964979863CB}" type="pres">
      <dgm:prSet presAssocID="{7D9A65D9-9CF3-4DFE-AAEE-185EBBCFC798}" presName="node" presStyleLbl="node1" presStyleIdx="56" presStyleCnt="70">
        <dgm:presLayoutVars>
          <dgm:bulletEnabled val="1"/>
        </dgm:presLayoutVars>
      </dgm:prSet>
      <dgm:spPr/>
    </dgm:pt>
    <dgm:pt modelId="{8EA58A0A-B792-4337-956D-1432C007A975}" type="pres">
      <dgm:prSet presAssocID="{36C36B1E-78BF-49FF-80CC-11B554744EE2}" presName="sibTrans" presStyleCnt="0"/>
      <dgm:spPr/>
    </dgm:pt>
    <dgm:pt modelId="{D6E8D79A-FF29-4CE3-B9FB-2B1D97395E7F}" type="pres">
      <dgm:prSet presAssocID="{6DBC3CFB-DD88-43B1-9FBB-A1770CFC1780}" presName="node" presStyleLbl="node1" presStyleIdx="57" presStyleCnt="70">
        <dgm:presLayoutVars>
          <dgm:bulletEnabled val="1"/>
        </dgm:presLayoutVars>
      </dgm:prSet>
      <dgm:spPr/>
    </dgm:pt>
    <dgm:pt modelId="{074B0F8B-79A3-42B3-A088-30F50E37875B}" type="pres">
      <dgm:prSet presAssocID="{B0CE3A28-F53D-474B-B7FE-377AA34C25DE}" presName="sibTrans" presStyleCnt="0"/>
      <dgm:spPr/>
    </dgm:pt>
    <dgm:pt modelId="{E4A88F59-2DE7-4632-9B5D-1A06F43D2536}" type="pres">
      <dgm:prSet presAssocID="{14C10A37-EB69-4853-A0E1-2D1AE5E9B4D4}" presName="node" presStyleLbl="node1" presStyleIdx="58" presStyleCnt="70">
        <dgm:presLayoutVars>
          <dgm:bulletEnabled val="1"/>
        </dgm:presLayoutVars>
      </dgm:prSet>
      <dgm:spPr/>
    </dgm:pt>
    <dgm:pt modelId="{38DC9DED-61D9-4F86-B788-ACE1A033C71C}" type="pres">
      <dgm:prSet presAssocID="{28F485E2-FA44-4BCD-8A79-004DC458194B}" presName="sibTrans" presStyleCnt="0"/>
      <dgm:spPr/>
    </dgm:pt>
    <dgm:pt modelId="{C6E26300-686D-4EDC-B105-02AE7D59ACD5}" type="pres">
      <dgm:prSet presAssocID="{FFC783FF-AAE0-47BB-B868-CE1BC5526685}" presName="node" presStyleLbl="node1" presStyleIdx="59" presStyleCnt="70">
        <dgm:presLayoutVars>
          <dgm:bulletEnabled val="1"/>
        </dgm:presLayoutVars>
      </dgm:prSet>
      <dgm:spPr/>
    </dgm:pt>
    <dgm:pt modelId="{EE588416-1695-4843-8A77-C599FDA47340}" type="pres">
      <dgm:prSet presAssocID="{9D4C3F0C-2E8B-4A06-A3FF-B6C0E97AD9C5}" presName="sibTrans" presStyleCnt="0"/>
      <dgm:spPr/>
    </dgm:pt>
    <dgm:pt modelId="{A98EC4C9-0187-4586-A962-2600099AC0D7}" type="pres">
      <dgm:prSet presAssocID="{62839F1F-2A4F-4D89-827A-D089F5E758B3}" presName="node" presStyleLbl="node1" presStyleIdx="60" presStyleCnt="70">
        <dgm:presLayoutVars>
          <dgm:bulletEnabled val="1"/>
        </dgm:presLayoutVars>
      </dgm:prSet>
      <dgm:spPr/>
    </dgm:pt>
    <dgm:pt modelId="{E6FF2C29-BB8B-49A4-A8A3-DB2A9D13F27E}" type="pres">
      <dgm:prSet presAssocID="{AD83CB0D-B662-4FCE-BB64-073C04BF079F}" presName="sibTrans" presStyleCnt="0"/>
      <dgm:spPr/>
    </dgm:pt>
    <dgm:pt modelId="{B5EE1AEB-C1BD-4DE8-A906-0A633C634EA1}" type="pres">
      <dgm:prSet presAssocID="{7425CACA-D5B0-4977-B431-85245D3937B8}" presName="node" presStyleLbl="node1" presStyleIdx="61" presStyleCnt="70">
        <dgm:presLayoutVars>
          <dgm:bulletEnabled val="1"/>
        </dgm:presLayoutVars>
      </dgm:prSet>
      <dgm:spPr/>
    </dgm:pt>
    <dgm:pt modelId="{C2023875-0596-49EC-BA57-5E205B0A100E}" type="pres">
      <dgm:prSet presAssocID="{982586F7-4004-4827-9302-CC763CFB8179}" presName="sibTrans" presStyleCnt="0"/>
      <dgm:spPr/>
    </dgm:pt>
    <dgm:pt modelId="{643B08A8-6B9B-49AD-ACA0-F8C530C35783}" type="pres">
      <dgm:prSet presAssocID="{8EDBA3CC-4E61-4A5E-B5ED-D210B28C2F30}" presName="node" presStyleLbl="node1" presStyleIdx="62" presStyleCnt="70">
        <dgm:presLayoutVars>
          <dgm:bulletEnabled val="1"/>
        </dgm:presLayoutVars>
      </dgm:prSet>
      <dgm:spPr/>
    </dgm:pt>
    <dgm:pt modelId="{543A835C-389F-4942-B656-0A2D2E5566B0}" type="pres">
      <dgm:prSet presAssocID="{98753120-D6C9-43B4-ADCE-F1535FFE68A5}" presName="sibTrans" presStyleCnt="0"/>
      <dgm:spPr/>
    </dgm:pt>
    <dgm:pt modelId="{90CB0ED9-63EF-4F6F-828D-A3B09D30E63B}" type="pres">
      <dgm:prSet presAssocID="{C9E2024B-6F77-4688-A4EA-F05F96549450}" presName="node" presStyleLbl="node1" presStyleIdx="63" presStyleCnt="70">
        <dgm:presLayoutVars>
          <dgm:bulletEnabled val="1"/>
        </dgm:presLayoutVars>
      </dgm:prSet>
      <dgm:spPr/>
    </dgm:pt>
    <dgm:pt modelId="{06FBBACB-CECC-4485-982C-A87E2C121B64}" type="pres">
      <dgm:prSet presAssocID="{D3B57FF3-9D5B-4D2B-AA1B-46A0E1A02EC4}" presName="sibTrans" presStyleCnt="0"/>
      <dgm:spPr/>
    </dgm:pt>
    <dgm:pt modelId="{3FE3ACB3-2D81-4BE7-BEE6-849D65285799}" type="pres">
      <dgm:prSet presAssocID="{57FB0B1B-F7B0-4569-AD70-4EEBB78505D8}" presName="node" presStyleLbl="node1" presStyleIdx="64" presStyleCnt="70">
        <dgm:presLayoutVars>
          <dgm:bulletEnabled val="1"/>
        </dgm:presLayoutVars>
      </dgm:prSet>
      <dgm:spPr/>
    </dgm:pt>
    <dgm:pt modelId="{99DBF72D-D8C6-40D5-B63C-D4798C0498E1}" type="pres">
      <dgm:prSet presAssocID="{119B0D16-C9C7-4825-9416-E3945192F1CE}" presName="sibTrans" presStyleCnt="0"/>
      <dgm:spPr/>
    </dgm:pt>
    <dgm:pt modelId="{E21BE902-8239-49DC-BB54-FE2FC920F8FB}" type="pres">
      <dgm:prSet presAssocID="{5634D7D5-6891-4EC8-9A4B-9EF18254344C}" presName="node" presStyleLbl="node1" presStyleIdx="65" presStyleCnt="70">
        <dgm:presLayoutVars>
          <dgm:bulletEnabled val="1"/>
        </dgm:presLayoutVars>
      </dgm:prSet>
      <dgm:spPr/>
    </dgm:pt>
    <dgm:pt modelId="{BB4E6F9F-01B8-4752-A07B-F04AA59537CC}" type="pres">
      <dgm:prSet presAssocID="{A44EF8B2-0892-4C1A-96BC-3E348242FB85}" presName="sibTrans" presStyleCnt="0"/>
      <dgm:spPr/>
    </dgm:pt>
    <dgm:pt modelId="{D686C033-8C3D-4C2F-94C8-11EE097C088D}" type="pres">
      <dgm:prSet presAssocID="{FC0499D9-6D38-4CE5-A523-8DCDA5AB2BD2}" presName="node" presStyleLbl="node1" presStyleIdx="66" presStyleCnt="70">
        <dgm:presLayoutVars>
          <dgm:bulletEnabled val="1"/>
        </dgm:presLayoutVars>
      </dgm:prSet>
      <dgm:spPr/>
    </dgm:pt>
    <dgm:pt modelId="{2AE6FD8C-DE47-4F59-96F3-F328713B3A0A}" type="pres">
      <dgm:prSet presAssocID="{44540E21-2C40-40D4-AD65-710F24DA5A43}" presName="sibTrans" presStyleCnt="0"/>
      <dgm:spPr/>
    </dgm:pt>
    <dgm:pt modelId="{34939C68-520A-469B-A989-F515FF673DF0}" type="pres">
      <dgm:prSet presAssocID="{5B3044D3-B89C-4050-A316-44B6957514E2}" presName="node" presStyleLbl="node1" presStyleIdx="67" presStyleCnt="70">
        <dgm:presLayoutVars>
          <dgm:bulletEnabled val="1"/>
        </dgm:presLayoutVars>
      </dgm:prSet>
      <dgm:spPr/>
    </dgm:pt>
    <dgm:pt modelId="{22ED291A-F8AA-4021-9CD0-321EA3E33642}" type="pres">
      <dgm:prSet presAssocID="{671D0746-3BA6-41B0-94CD-DFE0E896A172}" presName="sibTrans" presStyleCnt="0"/>
      <dgm:spPr/>
    </dgm:pt>
    <dgm:pt modelId="{CB637A15-C5EC-48E4-B323-6F07C2B36CF9}" type="pres">
      <dgm:prSet presAssocID="{671BE9F7-4A0E-4589-B720-79465E4F795A}" presName="node" presStyleLbl="node1" presStyleIdx="68" presStyleCnt="70">
        <dgm:presLayoutVars>
          <dgm:bulletEnabled val="1"/>
        </dgm:presLayoutVars>
      </dgm:prSet>
      <dgm:spPr/>
    </dgm:pt>
    <dgm:pt modelId="{07CA3755-3FC5-4032-8247-C1A136435E7E}" type="pres">
      <dgm:prSet presAssocID="{F24E0A2C-6499-4485-B6D1-F10EB9ADFF52}" presName="sibTrans" presStyleCnt="0"/>
      <dgm:spPr/>
    </dgm:pt>
    <dgm:pt modelId="{09D01077-5EED-4403-9B80-C88AA82785D4}" type="pres">
      <dgm:prSet presAssocID="{78036449-3659-416C-99DA-7D8CC978B69B}" presName="node" presStyleLbl="node1" presStyleIdx="69" presStyleCnt="70">
        <dgm:presLayoutVars>
          <dgm:bulletEnabled val="1"/>
        </dgm:presLayoutVars>
      </dgm:prSet>
      <dgm:spPr/>
    </dgm:pt>
  </dgm:ptLst>
  <dgm:cxnLst>
    <dgm:cxn modelId="{CD25D401-FD27-421F-B957-FCEC9C9E10DB}" type="presOf" srcId="{FF5B3E7C-5D58-4A27-A575-00FE613251A5}" destId="{527D6F5F-C6E1-4F03-A1E2-5AC0204646BF}" srcOrd="0" destOrd="0" presId="urn:microsoft.com/office/officeart/2005/8/layout/default"/>
    <dgm:cxn modelId="{38270502-BE43-4CB3-B8D1-8F0EE9DE6649}" srcId="{6E8580AE-E165-4F25-A36B-FA38D31FA44B}" destId="{082D0266-9B43-4958-BB0E-31602CFAB5B0}" srcOrd="10" destOrd="0" parTransId="{250722A4-61F1-4C3E-8EBC-EF616F54FF0D}" sibTransId="{F0ADE4E8-B8C2-46BC-A158-F8B665C44C9A}"/>
    <dgm:cxn modelId="{31FAA702-8B48-4361-9457-701B09FC973D}" type="presOf" srcId="{5C5A79F6-3BA7-480F-B134-DB302E8CE802}" destId="{E857D808-DD8F-4FB0-BDE0-ED444186DA03}" srcOrd="0" destOrd="0" presId="urn:microsoft.com/office/officeart/2005/8/layout/default"/>
    <dgm:cxn modelId="{8A1F8005-5B62-451D-AB75-F25074B4C0D1}" srcId="{6E8580AE-E165-4F25-A36B-FA38D31FA44B}" destId="{975632D8-19A7-43B6-9342-0B3E10E31B1E}" srcOrd="51" destOrd="0" parTransId="{1B22207E-37B2-4D07-AE46-8A3967EBFB00}" sibTransId="{6BBD0A63-7035-42EB-B7E3-425D3837538E}"/>
    <dgm:cxn modelId="{D1A54D07-2954-43E5-BA41-FB2057B84AE8}" srcId="{6E8580AE-E165-4F25-A36B-FA38D31FA44B}" destId="{57FB0B1B-F7B0-4569-AD70-4EEBB78505D8}" srcOrd="64" destOrd="0" parTransId="{07C6EFD9-A1DA-44BE-B04D-98C33B2A9158}" sibTransId="{119B0D16-C9C7-4825-9416-E3945192F1CE}"/>
    <dgm:cxn modelId="{71A56F07-C880-45FD-8138-9AD0E491B407}" type="presOf" srcId="{78036449-3659-416C-99DA-7D8CC978B69B}" destId="{09D01077-5EED-4403-9B80-C88AA82785D4}" srcOrd="0" destOrd="0" presId="urn:microsoft.com/office/officeart/2005/8/layout/default"/>
    <dgm:cxn modelId="{19D1DC08-36CA-4EFB-AAFE-AA42DDAD97A9}" type="presOf" srcId="{2C74EBAB-3ADE-490C-A6BA-3646554124A9}" destId="{E39FA08C-8F04-4847-803E-A985A76077B2}" srcOrd="0" destOrd="0" presId="urn:microsoft.com/office/officeart/2005/8/layout/default"/>
    <dgm:cxn modelId="{3296E309-9811-4D00-A030-6C3B1C99C026}" srcId="{6E8580AE-E165-4F25-A36B-FA38D31FA44B}" destId="{D5513C0D-153B-4C93-8676-B0AD8979C8ED}" srcOrd="40" destOrd="0" parTransId="{3BA7CC48-147C-427B-8120-189C01971D86}" sibTransId="{B4E3ECF4-B2A8-4AF8-B7F2-FE65E509ADC3}"/>
    <dgm:cxn modelId="{F49DAE14-F6D9-40FB-8C52-99DFA862DB65}" srcId="{6E8580AE-E165-4F25-A36B-FA38D31FA44B}" destId="{35D39FD4-0C06-4081-82FB-F6E9BA9AF83A}" srcOrd="3" destOrd="0" parTransId="{D40E5A18-C0D9-4CD7-9D6D-3475ECCF0F45}" sibTransId="{6D59DB65-93E6-4C1A-8518-3B2502942632}"/>
    <dgm:cxn modelId="{4C3BE415-0DB5-44CC-A464-C7912D009C36}" srcId="{6E8580AE-E165-4F25-A36B-FA38D31FA44B}" destId="{36CBB17A-1FFB-4F06-9F1E-C429453C1690}" srcOrd="32" destOrd="0" parTransId="{79E27BF8-3391-4F60-A449-D8D664D97371}" sibTransId="{58EF6E03-C26D-44C6-8977-D249D9490B39}"/>
    <dgm:cxn modelId="{80E5791B-6B9A-48AE-9B10-A83B96349BFC}" type="presOf" srcId="{F3CAE342-9CAC-4892-98B4-EF695D43CC7B}" destId="{04660390-1F6F-4E15-A3BA-C41120C6CA81}" srcOrd="0" destOrd="0" presId="urn:microsoft.com/office/officeart/2005/8/layout/default"/>
    <dgm:cxn modelId="{4D145420-9416-4531-9BEC-037521851DC4}" srcId="{6E8580AE-E165-4F25-A36B-FA38D31FA44B}" destId="{FF5B3E7C-5D58-4A27-A575-00FE613251A5}" srcOrd="50" destOrd="0" parTransId="{7D07C596-F77B-499F-8DF6-BEE476D104BF}" sibTransId="{1E5CA3B4-738B-4F7B-B7DE-A9A6E4B1A608}"/>
    <dgm:cxn modelId="{1C9EDF21-25A7-4969-9C42-A58D20C087DE}" type="presOf" srcId="{9A3FC96D-478F-48EB-8898-56C64B6AEDD2}" destId="{6D9F30BF-2AF8-4A4F-9405-7024E9D9DF88}" srcOrd="0" destOrd="0" presId="urn:microsoft.com/office/officeart/2005/8/layout/default"/>
    <dgm:cxn modelId="{ED9C1023-FDE9-4301-A243-08D0EE22EE6D}" type="presOf" srcId="{5DA8C615-38DB-40B5-9445-1D5AE0056707}" destId="{738E53BC-B4B2-4740-9C57-0B897AB4D3FA}" srcOrd="0" destOrd="0" presId="urn:microsoft.com/office/officeart/2005/8/layout/default"/>
    <dgm:cxn modelId="{B2464325-74BF-43F3-B4A0-4AA40BF38042}" srcId="{6E8580AE-E165-4F25-A36B-FA38D31FA44B}" destId="{0CA4F111-AFF4-4B94-B672-3902EC78934E}" srcOrd="18" destOrd="0" parTransId="{496567E8-BBC5-4C4F-A6D8-05D7E61682D4}" sibTransId="{5F7B2889-DBC1-4323-8340-A709605AAE1E}"/>
    <dgm:cxn modelId="{705C9325-A40E-40F3-A366-DDDAD1C6E3CC}" srcId="{6E8580AE-E165-4F25-A36B-FA38D31FA44B}" destId="{8EDBA3CC-4E61-4A5E-B5ED-D210B28C2F30}" srcOrd="62" destOrd="0" parTransId="{304FE0ED-BD4D-4BAC-A307-C43473ADE106}" sibTransId="{98753120-D6C9-43B4-ADCE-F1535FFE68A5}"/>
    <dgm:cxn modelId="{22235F29-1214-43D6-B7D9-AB89499F932F}" type="presOf" srcId="{FFC783FF-AAE0-47BB-B868-CE1BC5526685}" destId="{C6E26300-686D-4EDC-B105-02AE7D59ACD5}" srcOrd="0" destOrd="0" presId="urn:microsoft.com/office/officeart/2005/8/layout/default"/>
    <dgm:cxn modelId="{1D1E9A2A-0479-42FE-A804-F0B6F0A238EF}" type="presOf" srcId="{082D0266-9B43-4958-BB0E-31602CFAB5B0}" destId="{B11170F2-9A50-423B-98B7-A28DBBCAA2AC}" srcOrd="0" destOrd="0" presId="urn:microsoft.com/office/officeart/2005/8/layout/default"/>
    <dgm:cxn modelId="{7543FC2C-A528-42B7-8CDE-F116DD3955C0}" type="presOf" srcId="{9A283E5E-81FB-4A49-AC4E-B210CC2AFD2A}" destId="{2B1D77B0-0EB7-4DD1-BD66-4727A0B01104}" srcOrd="0" destOrd="0" presId="urn:microsoft.com/office/officeart/2005/8/layout/default"/>
    <dgm:cxn modelId="{117ED92D-74E6-4555-829E-CD9261DE713A}" type="presOf" srcId="{00F18BA4-AEDE-4583-B87F-1CFF0C1963BE}" destId="{4F6CD892-6851-4C7C-A75C-33622E98FAF1}" srcOrd="0" destOrd="0" presId="urn:microsoft.com/office/officeart/2005/8/layout/default"/>
    <dgm:cxn modelId="{239FA82F-2592-4A8C-92E2-423F4F8B1240}" type="presOf" srcId="{FA4C2BC6-789C-435D-A537-890F36C6198D}" destId="{FA9614EF-EB5B-4DEB-9FDC-9AA50130DC4A}" srcOrd="0" destOrd="0" presId="urn:microsoft.com/office/officeart/2005/8/layout/default"/>
    <dgm:cxn modelId="{C3D0D430-8AAC-48A4-96F3-9E9FD3A96B9C}" type="presOf" srcId="{14C10A37-EB69-4853-A0E1-2D1AE5E9B4D4}" destId="{E4A88F59-2DE7-4632-9B5D-1A06F43D2536}" srcOrd="0" destOrd="0" presId="urn:microsoft.com/office/officeart/2005/8/layout/default"/>
    <dgm:cxn modelId="{0E131537-4D21-453E-A406-B6D79666D14C}" srcId="{6E8580AE-E165-4F25-A36B-FA38D31FA44B}" destId="{5634D7D5-6891-4EC8-9A4B-9EF18254344C}" srcOrd="65" destOrd="0" parTransId="{35485650-4088-464D-9A85-54E5EB526A55}" sibTransId="{A44EF8B2-0892-4C1A-96BC-3E348242FB85}"/>
    <dgm:cxn modelId="{FD3A513A-301C-42CC-87A8-B545E9828DC0}" srcId="{6E8580AE-E165-4F25-A36B-FA38D31FA44B}" destId="{E613F751-AA7B-4426-A4EF-DCE649030A27}" srcOrd="23" destOrd="0" parTransId="{1B92BFD7-EBF6-4ED9-BD05-2F82A2F31AEB}" sibTransId="{296867FA-54C8-4BA9-B9D0-4DD5DBA187D3}"/>
    <dgm:cxn modelId="{D3A8913C-6BC5-4E51-B679-76E36ADF68EF}" type="presOf" srcId="{46C1568A-F4B3-439A-8467-1924785A3CD9}" destId="{768ED1B1-620E-4ED9-A85B-37AC2578EBAE}" srcOrd="0" destOrd="0" presId="urn:microsoft.com/office/officeart/2005/8/layout/default"/>
    <dgm:cxn modelId="{2457193D-9B32-4108-8600-08124BA8A2D5}" srcId="{6E8580AE-E165-4F25-A36B-FA38D31FA44B}" destId="{7D9A65D9-9CF3-4DFE-AAEE-185EBBCFC798}" srcOrd="56" destOrd="0" parTransId="{4CDF98C0-7579-498C-B78E-43F0A1223E1E}" sibTransId="{36C36B1E-78BF-49FF-80CC-11B554744EE2}"/>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39" destOrd="0" parTransId="{867C4325-933D-4E2D-B4B6-7A8F57E143D1}" sibTransId="{8831AD53-430F-4F5A-8889-D05B6459D09A}"/>
    <dgm:cxn modelId="{F3248540-226A-4B64-B529-CCF73E9F9B54}" type="presOf" srcId="{17B2DFAF-B16D-4A10-9D0B-573E9EBAC874}" destId="{2E10A710-F956-4BB4-BEC0-C92857D82D04}" srcOrd="0" destOrd="0" presId="urn:microsoft.com/office/officeart/2005/8/layout/default"/>
    <dgm:cxn modelId="{43B62541-23C4-4209-9482-137360202BE9}" srcId="{6E8580AE-E165-4F25-A36B-FA38D31FA44B}" destId="{14C10A37-EB69-4853-A0E1-2D1AE5E9B4D4}" srcOrd="58" destOrd="0" parTransId="{25134D3A-15B8-471E-9621-A7CE4A72E8C9}" sibTransId="{28F485E2-FA44-4BCD-8A79-004DC458194B}"/>
    <dgm:cxn modelId="{9FCCC642-61FE-40FF-AC02-0FB47D450358}" srcId="{6E8580AE-E165-4F25-A36B-FA38D31FA44B}" destId="{40E22AEC-A5FE-48AD-AD24-08AFAAAA16E3}" srcOrd="36" destOrd="0" parTransId="{89E1A94C-C7BD-4733-88DB-6BC2CA41ABD9}" sibTransId="{F2C3BB74-8AC7-4B31-9835-FD932582653A}"/>
    <dgm:cxn modelId="{C692F444-4A72-4511-BFDF-5A0A051208AF}" type="presOf" srcId="{C9E2024B-6F77-4688-A4EA-F05F96549450}" destId="{90CB0ED9-63EF-4F6F-828D-A3B09D30E63B}" srcOrd="0" destOrd="0" presId="urn:microsoft.com/office/officeart/2005/8/layout/default"/>
    <dgm:cxn modelId="{1DC29249-8EB9-4E4D-B97B-DAF703AD58E5}" type="presOf" srcId="{4803BD4C-7615-4E56-AD48-C8B64DBB3A16}" destId="{403A81FB-5102-4E47-B294-8362DE9FDBA9}" srcOrd="0" destOrd="0" presId="urn:microsoft.com/office/officeart/2005/8/layout/default"/>
    <dgm:cxn modelId="{6F65FA4A-15F0-468B-AD6B-7504A4742B09}" type="presOf" srcId="{B2C56C01-FC25-40F6-8779-BB8578F5C2A5}" destId="{B8FB8041-9B5C-4583-B7F2-072C8E2578EF}" srcOrd="0" destOrd="0" presId="urn:microsoft.com/office/officeart/2005/8/layout/default"/>
    <dgm:cxn modelId="{5CC6FD4B-91D5-4296-9655-BC81677A140E}" type="presOf" srcId="{85E62383-C2F6-4373-A996-0C959A69E1AE}" destId="{4A09B1E8-F4F7-4953-B4BD-684614482B17}" srcOrd="0" destOrd="0" presId="urn:microsoft.com/office/officeart/2005/8/layout/default"/>
    <dgm:cxn modelId="{116E914C-FAAD-48F1-857E-70636134466E}" srcId="{6E8580AE-E165-4F25-A36B-FA38D31FA44B}" destId="{B83B9082-6B10-44D7-A84D-D00DA3842851}" srcOrd="48" destOrd="0" parTransId="{E8697FD5-AECE-44BA-8799-13937C929010}" sibTransId="{E4427F14-4A80-423D-94CE-FE1CC43C4F08}"/>
    <dgm:cxn modelId="{0774A64C-668D-43F2-9CC1-FB933BD0D341}" type="presOf" srcId="{7D9A65D9-9CF3-4DFE-AAEE-185EBBCFC798}" destId="{578EF391-1438-42DA-8C7C-9964979863CB}" srcOrd="0" destOrd="0" presId="urn:microsoft.com/office/officeart/2005/8/layout/default"/>
    <dgm:cxn modelId="{7E6A184F-41B5-4930-8A19-D08C5F675FAE}" srcId="{6E8580AE-E165-4F25-A36B-FA38D31FA44B}" destId="{62839F1F-2A4F-4D89-827A-D089F5E758B3}" srcOrd="60" destOrd="0" parTransId="{ED10A209-8995-442A-BED3-C15F5CAAC067}" sibTransId="{AD83CB0D-B662-4FCE-BB64-073C04BF079F}"/>
    <dgm:cxn modelId="{AA287F50-2BA7-4EB4-ACB1-9CC2B583791C}" srcId="{6E8580AE-E165-4F25-A36B-FA38D31FA44B}" destId="{671BE9F7-4A0E-4589-B720-79465E4F795A}" srcOrd="68" destOrd="0" parTransId="{42DB36E1-5424-4A1C-8CDA-A161DF3F3FA3}" sibTransId="{F24E0A2C-6499-4485-B6D1-F10EB9ADFF52}"/>
    <dgm:cxn modelId="{2EB2FE52-0293-49C5-9029-0426452B1CE7}" type="presOf" srcId="{020CEE43-317D-44E0-8453-73844EB5EA96}" destId="{D1969169-F9B2-49CE-A679-8F16EA8DBE2A}" srcOrd="0" destOrd="0" presId="urn:microsoft.com/office/officeart/2005/8/layout/default"/>
    <dgm:cxn modelId="{7B552E53-F0B5-4651-BDB6-0491FA71696E}" type="presOf" srcId="{AD80C871-9479-4BFE-9B9A-0E61DEE0D50C}" destId="{BAC14D23-EC3E-4D27-9119-0F7040F92BC2}" srcOrd="0" destOrd="0" presId="urn:microsoft.com/office/officeart/2005/8/layout/default"/>
    <dgm:cxn modelId="{D37D8753-659B-4D10-B831-A39D3182894C}" type="presOf" srcId="{C16F6E68-C32A-4431-B9C0-77E57B57A6E1}" destId="{52F17298-644C-4330-B56E-F7E56C04E2E3}" srcOrd="0" destOrd="0" presId="urn:microsoft.com/office/officeart/2005/8/layout/default"/>
    <dgm:cxn modelId="{015B1455-3E61-43F6-BF31-5407ED932060}" type="presOf" srcId="{BEBDF31F-DFE2-4245-BB5D-053B8B07D32A}" destId="{2FE08B55-1C3E-48E1-949D-B7C4F33AA933}" srcOrd="0" destOrd="0" presId="urn:microsoft.com/office/officeart/2005/8/layout/default"/>
    <dgm:cxn modelId="{9390A555-99B4-4286-BE3C-5F2822B988D5}" type="presOf" srcId="{2CAC919D-2AC9-4858-A142-BBEC92861271}" destId="{FB4AD733-A329-420C-8FB6-947234A3DF38}" srcOrd="0" destOrd="0" presId="urn:microsoft.com/office/officeart/2005/8/layout/default"/>
    <dgm:cxn modelId="{14F81F56-831A-47F2-B5AB-B6346A06C4A1}" type="presOf" srcId="{40E22AEC-A5FE-48AD-AD24-08AFAAAA16E3}" destId="{CFEF60EA-9362-443A-8FB0-B923DCF95379}" srcOrd="0" destOrd="0" presId="urn:microsoft.com/office/officeart/2005/8/layout/default"/>
    <dgm:cxn modelId="{BF423057-8B99-43EF-88FF-E404C41EC6D9}" type="presOf" srcId="{BE6CA0EE-FCE6-4E22-B757-E3EF1F2B36E9}" destId="{21996FE5-9303-478E-B8D4-9259ABF8EDAE}" srcOrd="0" destOrd="0" presId="urn:microsoft.com/office/officeart/2005/8/layout/default"/>
    <dgm:cxn modelId="{8C4C6057-B379-42C3-9EB8-33210609388E}" srcId="{6E8580AE-E165-4F25-A36B-FA38D31FA44B}" destId="{17B2DFAF-B16D-4A10-9D0B-573E9EBAC874}" srcOrd="30" destOrd="0" parTransId="{B831A491-816A-4D17-B3B3-0DC5FF5522D4}" sibTransId="{2856EF0F-D221-4657-94D0-652606B4EC51}"/>
    <dgm:cxn modelId="{F5F9A657-83A6-4891-BCF9-BA3892C3D6C9}" srcId="{6E8580AE-E165-4F25-A36B-FA38D31FA44B}" destId="{3C5CB645-0504-4740-B7BE-B4E676E24224}" srcOrd="7" destOrd="0" parTransId="{74CE469F-3980-4B51-AF2C-237C5338EC73}" sibTransId="{8A74DDDC-AA5D-485F-BF55-D62E68BC0106}"/>
    <dgm:cxn modelId="{BCEF7758-9C4E-49B0-AD26-6EE294279FF5}" srcId="{6E8580AE-E165-4F25-A36B-FA38D31FA44B}" destId="{C9DCADAC-16E3-4670-AE44-4203628257BA}" srcOrd="5" destOrd="0" parTransId="{A3F9924D-2C37-4C90-AC1C-B72C36C59826}" sibTransId="{D58CF003-1E00-48BB-9658-55666B279B00}"/>
    <dgm:cxn modelId="{41713659-46B6-4D78-ACBB-940C52DCCA18}" type="presOf" srcId="{9AD68664-CCE1-48EF-9FA3-1AD99F5D1F69}" destId="{226C61D6-133E-4CD2-ADAC-A992243958F1}" srcOrd="0" destOrd="0" presId="urn:microsoft.com/office/officeart/2005/8/layout/default"/>
    <dgm:cxn modelId="{E64ECA5B-A989-43A8-97ED-23A1407DAE6C}" srcId="{6E8580AE-E165-4F25-A36B-FA38D31FA44B}" destId="{FFC783FF-AAE0-47BB-B868-CE1BC5526685}" srcOrd="59" destOrd="0" parTransId="{D1625E3B-A691-42E3-995C-A1FAB6BAAB40}" sibTransId="{9D4C3F0C-2E8B-4A06-A3FF-B6C0E97AD9C5}"/>
    <dgm:cxn modelId="{CA1B3E5C-98B0-456E-89C5-3597803BCA8E}" type="presOf" srcId="{922AC557-565E-4DB5-8749-0AD586991661}" destId="{4308FFBF-619D-484B-A2C5-7B5FBD5802E5}" srcOrd="0" destOrd="0" presId="urn:microsoft.com/office/officeart/2005/8/layout/default"/>
    <dgm:cxn modelId="{4941125D-AC2D-4955-8A93-DCE4CEF2284E}" srcId="{6E8580AE-E165-4F25-A36B-FA38D31FA44B}" destId="{D739CDEA-EB21-4F0B-9E8B-93243F68954F}" srcOrd="35" destOrd="0" parTransId="{D6C37E98-1733-4421-9FB5-B22A69C95E94}" sibTransId="{363434DE-DDBE-4CB7-9DD8-504D4C4164D1}"/>
    <dgm:cxn modelId="{9E7C1B5D-75FD-433D-89D5-DE1AC4F1F7CB}" srcId="{6E8580AE-E165-4F25-A36B-FA38D31FA44B}" destId="{B2AEB964-AE9D-40F8-BF72-B2A59F90994D}" srcOrd="31" destOrd="0" parTransId="{9D008715-2DDC-4A0C-8D5B-FD40105006CA}" sibTransId="{5286B03A-B692-4A65-86CC-C8AA1487AFF4}"/>
    <dgm:cxn modelId="{09FD2B63-B8B9-46ED-8522-7EA2DBE0A670}" type="presOf" srcId="{B02DF036-0642-4A44-A9E4-78AECA259025}" destId="{5D25242B-4349-4FB7-AAC9-B5E41858AFBB}" srcOrd="0" destOrd="0" presId="urn:microsoft.com/office/officeart/2005/8/layout/default"/>
    <dgm:cxn modelId="{0F068564-0370-405E-AED8-05FBE55097AA}" type="presOf" srcId="{CDBC6D1A-BD3E-439F-9EE2-32011CF8E004}" destId="{9504D515-87BF-4517-8F45-1EDB2B33F4B1}" srcOrd="0" destOrd="0" presId="urn:microsoft.com/office/officeart/2005/8/layout/default"/>
    <dgm:cxn modelId="{57BFB368-82AA-403A-ADF2-9746E231938C}" srcId="{6E8580AE-E165-4F25-A36B-FA38D31FA44B}" destId="{6DBC3CFB-DD88-43B1-9FBB-A1770CFC1780}" srcOrd="57" destOrd="0" parTransId="{F73EA06E-0842-4F9F-A29B-9573805A3EEC}" sibTransId="{B0CE3A28-F53D-474B-B7FE-377AA34C25DE}"/>
    <dgm:cxn modelId="{9C71D06D-FE50-49F9-9B61-D54E91F6479E}" srcId="{6E8580AE-E165-4F25-A36B-FA38D31FA44B}" destId="{FC0499D9-6D38-4CE5-A523-8DCDA5AB2BD2}" srcOrd="66" destOrd="0" parTransId="{95296489-1E8C-4825-AE51-7F19749732AA}" sibTransId="{44540E21-2C40-40D4-AD65-710F24DA5A43}"/>
    <dgm:cxn modelId="{5DA4676E-8412-4FD9-B50A-EB09E269550D}" srcId="{6E8580AE-E165-4F25-A36B-FA38D31FA44B}" destId="{4803BD4C-7615-4E56-AD48-C8B64DBB3A16}" srcOrd="54" destOrd="0" parTransId="{77676868-1A37-4BBE-9518-2031B13D059C}" sibTransId="{D655EC7E-F5E8-42E3-A826-DE5FF8EDCB93}"/>
    <dgm:cxn modelId="{310DB46E-04B2-4C11-B683-B0BBF647B6D4}" srcId="{6E8580AE-E165-4F25-A36B-FA38D31FA44B}" destId="{5133ABF2-A2C0-491D-9C6E-B65AB7ED4F8C}" srcOrd="14" destOrd="0" parTransId="{4AB6827F-925A-46E2-9A5D-0D07D99C0DEE}" sibTransId="{2BEEA19F-B162-4611-9531-9064399B86D9}"/>
    <dgm:cxn modelId="{DCAEE66F-394A-431E-B542-82366AA34DD9}" type="presOf" srcId="{3905686D-095B-4668-9159-8C02FF5FCA48}" destId="{D95507C2-94AB-4734-BAF7-8227B2AFD2A8}" srcOrd="0" destOrd="0" presId="urn:microsoft.com/office/officeart/2005/8/layout/default"/>
    <dgm:cxn modelId="{288F8470-D118-477D-B49C-3759C110E06A}" srcId="{6E8580AE-E165-4F25-A36B-FA38D31FA44B}" destId="{76D99B7C-40E6-4183-885C-36D7E4093273}" srcOrd="37" destOrd="0" parTransId="{DCB82E55-022B-4F69-B86D-1E08BAF3FE7A}" sibTransId="{9C1E6412-957E-4037-8C22-A60E0D582CB1}"/>
    <dgm:cxn modelId="{C62BD270-C04A-4F61-A91B-E7C858B477D0}" type="presOf" srcId="{57FB0B1B-F7B0-4569-AD70-4EEBB78505D8}" destId="{3FE3ACB3-2D81-4BE7-BEE6-849D65285799}" srcOrd="0" destOrd="0" presId="urn:microsoft.com/office/officeart/2005/8/layout/default"/>
    <dgm:cxn modelId="{B912D970-DE87-406D-9F09-3EF6B354F9E6}" srcId="{6E8580AE-E165-4F25-A36B-FA38D31FA44B}" destId="{FA4C2BC6-789C-435D-A537-890F36C6198D}" srcOrd="33" destOrd="0" parTransId="{CCD9EE57-CDB0-4A6F-AF3C-4E0A3A360369}" sibTransId="{CB0E749E-3934-473A-A6D3-20D6D95D3202}"/>
    <dgm:cxn modelId="{4BFDB172-DA10-4F1E-90B4-BF6F4155F1E8}" srcId="{6E8580AE-E165-4F25-A36B-FA38D31FA44B}" destId="{922AC557-565E-4DB5-8749-0AD586991661}" srcOrd="25" destOrd="0" parTransId="{242B66FF-437D-4D71-9A2E-2990FC57E9A0}" sibTransId="{CDD7D915-A8E4-4C3B-B886-5288BF2004EB}"/>
    <dgm:cxn modelId="{57DEA873-21FB-4A7D-B4F6-8668847CC451}" type="presOf" srcId="{3C6B21CA-3B4D-4C70-B1C1-3987538CE3B2}" destId="{20498EEC-D12B-46DA-A88D-D7DB1D97C899}" srcOrd="0" destOrd="0" presId="urn:microsoft.com/office/officeart/2005/8/layout/default"/>
    <dgm:cxn modelId="{DB023E74-84E1-4C09-83E2-168A0110752D}" type="presOf" srcId="{3C5CB645-0504-4740-B7BE-B4E676E24224}" destId="{E95460B9-805F-4DB1-8075-1E44BC53110F}" srcOrd="0" destOrd="0" presId="urn:microsoft.com/office/officeart/2005/8/layout/default"/>
    <dgm:cxn modelId="{15B3C974-D6CD-4155-8240-C0114AEA5D2E}" type="presOf" srcId="{C9DCADAC-16E3-4670-AE44-4203628257BA}" destId="{D0265832-2002-49A4-B24F-C826BBE7CD41}" srcOrd="0" destOrd="0" presId="urn:microsoft.com/office/officeart/2005/8/layout/default"/>
    <dgm:cxn modelId="{C31CF774-6181-410D-A09A-BBAB52E2AF1E}" type="presOf" srcId="{6B504477-A0A4-4E10-8773-C4830FEDC86E}" destId="{1F238430-D58B-40C6-BB37-2C3E5849C40B}" srcOrd="0" destOrd="0" presId="urn:microsoft.com/office/officeart/2005/8/layout/default"/>
    <dgm:cxn modelId="{DCF68878-8446-4EB4-BF17-41E8DB69426B}" srcId="{6E8580AE-E165-4F25-A36B-FA38D31FA44B}" destId="{9A3FC96D-478F-48EB-8898-56C64B6AEDD2}" srcOrd="55" destOrd="0" parTransId="{96F39BB7-D709-4844-B05D-94FBD566BB32}" sibTransId="{34AB054B-5F12-42CE-B794-EE4BDACBD7AB}"/>
    <dgm:cxn modelId="{EF108679-F3CA-4338-A372-324C5926489F}" type="presOf" srcId="{5133ABF2-A2C0-491D-9C6E-B65AB7ED4F8C}" destId="{9E9777C7-B42F-4036-A534-333E7C36A482}" srcOrd="0" destOrd="0" presId="urn:microsoft.com/office/officeart/2005/8/layout/default"/>
    <dgm:cxn modelId="{7576437B-6BFC-4FBE-9068-C1043BED54A5}" type="presOf" srcId="{975632D8-19A7-43B6-9342-0B3E10E31B1E}" destId="{33E222AE-323D-48B6-B67D-70B375CD07BA}" srcOrd="0" destOrd="0" presId="urn:microsoft.com/office/officeart/2005/8/layout/default"/>
    <dgm:cxn modelId="{B10E797D-CE7C-4430-A43D-EA5EC195C044}" srcId="{6E8580AE-E165-4F25-A36B-FA38D31FA44B}" destId="{5C5A79F6-3BA7-480F-B134-DB302E8CE802}" srcOrd="9" destOrd="0" parTransId="{719B657D-E028-45D9-ADF5-2CE27F7440FB}" sibTransId="{088636FB-45FA-4F73-832A-99A08B0479A8}"/>
    <dgm:cxn modelId="{C6024B80-FAEE-417F-AE54-01B755ACE2D3}" type="presOf" srcId="{67195ECB-7FD0-4104-96C2-8781EB673704}" destId="{7BE9C1ED-F9FA-4AF2-8A38-AD58AEEC2837}" srcOrd="0" destOrd="0" presId="urn:microsoft.com/office/officeart/2005/8/layout/default"/>
    <dgm:cxn modelId="{E9515A82-41B0-4E9E-B38D-E121B8D1015A}" type="presOf" srcId="{8C4223E5-9326-4839-96FC-62501E1AAC73}" destId="{DAC0B4A1-B345-4DDF-A5B9-03EB5EF8A696}" srcOrd="0" destOrd="0" presId="urn:microsoft.com/office/officeart/2005/8/layout/default"/>
    <dgm:cxn modelId="{26936083-4920-4950-ACF0-1DA933913426}" srcId="{6E8580AE-E165-4F25-A36B-FA38D31FA44B}" destId="{C62B21AC-58CB-415A-8C57-9455AE0B8C68}" srcOrd="53" destOrd="0" parTransId="{E6E45E55-67BB-4BCA-9B20-80575BB5D76E}" sibTransId="{FB3D6F89-C6C8-4052-876E-C943034B2DAD}"/>
    <dgm:cxn modelId="{6AFF4384-9D82-4231-8A54-4B81EBE04C43}" type="presOf" srcId="{62839F1F-2A4F-4D89-827A-D089F5E758B3}" destId="{A98EC4C9-0187-4586-A962-2600099AC0D7}" srcOrd="0" destOrd="0" presId="urn:microsoft.com/office/officeart/2005/8/layout/default"/>
    <dgm:cxn modelId="{3D692786-5222-4C38-B1E8-E346A5282BF7}" type="presOf" srcId="{5B3044D3-B89C-4050-A316-44B6957514E2}" destId="{34939C68-520A-469B-A989-F515FF673DF0}" srcOrd="0" destOrd="0" presId="urn:microsoft.com/office/officeart/2005/8/layout/default"/>
    <dgm:cxn modelId="{60BA0087-F1B3-4FA6-84BB-FA4D1279E374}" srcId="{6E8580AE-E165-4F25-A36B-FA38D31FA44B}" destId="{78A997BC-B0FD-4C2B-A687-6EC00ACE7D26}" srcOrd="0" destOrd="0" parTransId="{BB789232-E3B0-463E-9FB1-973C3105B2A0}" sibTransId="{33134F14-DC25-4CB1-A227-B230A8EA1243}"/>
    <dgm:cxn modelId="{92275088-4024-4134-90F8-3CA5C42D1DF6}" srcId="{6E8580AE-E165-4F25-A36B-FA38D31FA44B}" destId="{46C1568A-F4B3-439A-8467-1924785A3CD9}" srcOrd="52" destOrd="0" parTransId="{6FE08A87-5505-42B7-9E6B-1C282061EE56}" sibTransId="{B967A3C7-E11D-436F-BA22-9AA30612CFCE}"/>
    <dgm:cxn modelId="{7402C18B-9A42-43C3-BC94-BB30F9F2DE58}" srcId="{6E8580AE-E165-4F25-A36B-FA38D31FA44B}" destId="{00F18BA4-AEDE-4583-B87F-1CFF0C1963BE}" srcOrd="8" destOrd="0" parTransId="{741D84DD-A496-430C-B819-D97EF57117A9}" sibTransId="{220AC6AF-F2BC-4DFE-A355-B83DCB28A0A6}"/>
    <dgm:cxn modelId="{C5F54C8C-A52D-4A29-9849-BE3A66CAA9FF}" srcId="{6E8580AE-E165-4F25-A36B-FA38D31FA44B}" destId="{AD80C871-9479-4BFE-9B9A-0E61DEE0D50C}" srcOrd="1" destOrd="0" parTransId="{593F7D68-60C8-42D8-8FBE-D61B73E09B65}" sibTransId="{AB9F0FD6-07B1-475D-B4E2-9878B459C8BB}"/>
    <dgm:cxn modelId="{16EC688E-F38D-46C7-AA4E-23F79E0BEF5B}" type="presOf" srcId="{0CA4F111-AFF4-4B94-B672-3902EC78934E}" destId="{F021F536-9D7F-4947-AEEC-062A2B5D86C3}" srcOrd="0" destOrd="0" presId="urn:microsoft.com/office/officeart/2005/8/layout/default"/>
    <dgm:cxn modelId="{63D7908F-0A91-4787-85AF-5E602C82F06A}" type="presOf" srcId="{C5771B4A-D290-4DC2-9C26-B59766806E17}" destId="{9899F519-A68E-4A8C-8302-CC1D1DD6AB1E}" srcOrd="0" destOrd="0" presId="urn:microsoft.com/office/officeart/2005/8/layout/default"/>
    <dgm:cxn modelId="{719AFD92-5D07-4767-8E5C-C9AB6A66EC4E}" srcId="{6E8580AE-E165-4F25-A36B-FA38D31FA44B}" destId="{95FF326C-2A1B-41AD-A13B-B89CABA93DE9}" srcOrd="27" destOrd="0" parTransId="{6161FA5E-6235-48F5-9607-A2B65BA67B4E}" sibTransId="{F73221CA-3EBD-4A59-B400-90D608857E5E}"/>
    <dgm:cxn modelId="{F59C8E93-58C8-4285-942B-AC3075DCB22A}" srcId="{6E8580AE-E165-4F25-A36B-FA38D31FA44B}" destId="{F3CAE342-9CAC-4892-98B4-EF695D43CC7B}" srcOrd="4" destOrd="0" parTransId="{846B8B3F-6B92-4AC8-85F6-49F94AC75C7B}" sibTransId="{738B744A-4289-4641-8F9E-1AD519745116}"/>
    <dgm:cxn modelId="{270A7297-D768-448C-946E-583F55D13C46}" srcId="{6E8580AE-E165-4F25-A36B-FA38D31FA44B}" destId="{B02DF036-0642-4A44-A9E4-78AECA259025}" srcOrd="21" destOrd="0" parTransId="{C971F310-53AC-414C-8DA5-EEEFC78709F7}" sibTransId="{D4540305-033C-4F13-90FD-F799DE8F9156}"/>
    <dgm:cxn modelId="{F2CF2099-F503-4C95-A4E1-57119ABAD0D4}" srcId="{6E8580AE-E165-4F25-A36B-FA38D31FA44B}" destId="{67195ECB-7FD0-4104-96C2-8781EB673704}" srcOrd="6" destOrd="0" parTransId="{D9FA1001-711F-4D1B-A351-9C377BE764E8}" sibTransId="{12A1CCA6-4F29-469E-A501-FF8FA8AC5E6B}"/>
    <dgm:cxn modelId="{9CF0BA9E-E3ED-4733-9AEA-17DB4DA69AB9}" type="presOf" srcId="{B83B9082-6B10-44D7-A84D-D00DA3842851}" destId="{CF0E64E4-84A6-47A4-8045-0D0A29961723}" srcOrd="0" destOrd="0" presId="urn:microsoft.com/office/officeart/2005/8/layout/default"/>
    <dgm:cxn modelId="{88E2459F-4D9B-4EC5-9ACA-D78E03007600}" type="presOf" srcId="{478D3228-6C64-4678-B16A-5612B6F5734A}" destId="{CC785639-6B40-491D-A677-3465100F3D57}" srcOrd="0" destOrd="0" presId="urn:microsoft.com/office/officeart/2005/8/layout/default"/>
    <dgm:cxn modelId="{98A323A0-CCD5-4B81-8DA9-0ABAA45BDF66}" srcId="{6E8580AE-E165-4F25-A36B-FA38D31FA44B}" destId="{85E62383-C2F6-4373-A996-0C959A69E1AE}" srcOrd="49" destOrd="0" parTransId="{3ED596D9-6437-4373-A6C9-0C5657FA7549}" sibTransId="{FF6E180D-3146-4158-A5DF-FB0215843ADA}"/>
    <dgm:cxn modelId="{A85B90A2-AFE1-4402-A9EF-D4D8C000879A}" srcId="{6E8580AE-E165-4F25-A36B-FA38D31FA44B}" destId="{C16F6E68-C32A-4431-B9C0-77E57B57A6E1}" srcOrd="47" destOrd="0" parTransId="{9F780C9E-B9CD-40B2-B992-B7245FD19F74}" sibTransId="{71FFA740-6DE1-4035-AA90-B794B1B4FE20}"/>
    <dgm:cxn modelId="{C8223BA3-D99E-45AB-AF3F-B40CE0E80447}" type="presOf" srcId="{1BC9AACD-B2CB-4A24-BD79-9DD49B1EDC13}" destId="{2194D030-96BD-4E5B-8CE7-714CC8EE50C0}" srcOrd="0" destOrd="0" presId="urn:microsoft.com/office/officeart/2005/8/layout/default"/>
    <dgm:cxn modelId="{6BAAAAA3-4509-44F2-AAA2-75CADF59DE44}" type="presOf" srcId="{36CBB17A-1FFB-4F06-9F1E-C429453C1690}" destId="{C775B822-113A-4680-9271-194958227B49}" srcOrd="0" destOrd="0" presId="urn:microsoft.com/office/officeart/2005/8/layout/default"/>
    <dgm:cxn modelId="{FEDDDAA3-0CF8-4E57-9073-130C8E515A95}" srcId="{6E8580AE-E165-4F25-A36B-FA38D31FA44B}" destId="{81FAE441-B25A-49CD-A5D4-1CB47F3B1EE7}" srcOrd="28" destOrd="0" parTransId="{3601B499-241C-44E6-9AE6-C54498907BAE}" sibTransId="{74400870-5CF7-474D-AA7F-586C02F7B0A5}"/>
    <dgm:cxn modelId="{76D450A5-FF61-409C-A44A-444FD805C2FC}" type="presOf" srcId="{D739CDEA-EB21-4F0B-9E8B-93243F68954F}" destId="{A2626D42-2FE1-456E-AB12-0D43DEAFE7FD}" srcOrd="0" destOrd="0" presId="urn:microsoft.com/office/officeart/2005/8/layout/default"/>
    <dgm:cxn modelId="{2DC4FFA5-C6FC-481B-A4D3-6A72A1B27555}" type="presOf" srcId="{76D99B7C-40E6-4183-885C-36D7E4093273}" destId="{6BA9131F-DF2D-4385-B6D8-8438C22EE201}" srcOrd="0" destOrd="0" presId="urn:microsoft.com/office/officeart/2005/8/layout/default"/>
    <dgm:cxn modelId="{309D67A6-0F20-44BB-9B47-722E470018F6}" type="presOf" srcId="{7425CACA-D5B0-4977-B431-85245D3937B8}" destId="{B5EE1AEB-C1BD-4DE8-A906-0A633C634EA1}" srcOrd="0" destOrd="0" presId="urn:microsoft.com/office/officeart/2005/8/layout/default"/>
    <dgm:cxn modelId="{5B046EA8-28A3-4CB2-B8E0-3C67ABEBE947}" srcId="{6E8580AE-E165-4F25-A36B-FA38D31FA44B}" destId="{6B504477-A0A4-4E10-8773-C4830FEDC86E}" srcOrd="13" destOrd="0" parTransId="{547B4ED4-C029-4A01-8DDE-33D59C27C418}" sibTransId="{11772780-24C2-408D-B10A-122975AA211A}"/>
    <dgm:cxn modelId="{1C93B4A9-8C11-4259-AFF5-CCCBE6DAEE0E}" srcId="{6E8580AE-E165-4F25-A36B-FA38D31FA44B}" destId="{F121B56F-D1C5-4481-90EB-5FA35AF4BD21}" srcOrd="19" destOrd="0" parTransId="{085EA722-E175-4453-8D3B-A5DF630A2231}" sibTransId="{915B65F9-FC56-468A-ABC2-CE507C33B5DE}"/>
    <dgm:cxn modelId="{27E08FAD-D5EF-4EF0-B7A4-AAD0E3F070F5}" type="presOf" srcId="{5634D7D5-6891-4EC8-9A4B-9EF18254344C}" destId="{E21BE902-8239-49DC-BB54-FE2FC920F8FB}" srcOrd="0" destOrd="0" presId="urn:microsoft.com/office/officeart/2005/8/layout/default"/>
    <dgm:cxn modelId="{1BB9D9AD-45A5-4AAD-BB3F-7719D7BE5158}" type="presOf" srcId="{D1ABEE45-AD7A-4713-BB39-253542F7D75A}" destId="{D70F901B-9B00-408F-B15A-8963D88D77EC}" srcOrd="0" destOrd="0" presId="urn:microsoft.com/office/officeart/2005/8/layout/default"/>
    <dgm:cxn modelId="{0DDFC4AF-1753-49D3-851F-1EC966B8228D}" type="presOf" srcId="{C62B21AC-58CB-415A-8C57-9455AE0B8C68}" destId="{6CBD385A-459A-4F51-8A96-4CAAE9BA3166}" srcOrd="0" destOrd="0" presId="urn:microsoft.com/office/officeart/2005/8/layout/default"/>
    <dgm:cxn modelId="{9D4ED7AF-7600-4325-9B6F-3054333BD234}" type="presOf" srcId="{81FAE441-B25A-49CD-A5D4-1CB47F3B1EE7}" destId="{94242A4F-C1CA-4466-BE8C-6A3D5FB53E37}" srcOrd="0" destOrd="0" presId="urn:microsoft.com/office/officeart/2005/8/layout/default"/>
    <dgm:cxn modelId="{A1948BB3-DEBB-4B37-94F2-4959B4E1676A}" srcId="{6E8580AE-E165-4F25-A36B-FA38D31FA44B}" destId="{7425CACA-D5B0-4977-B431-85245D3937B8}" srcOrd="61" destOrd="0" parTransId="{ED4CA629-6580-4064-9AFE-A8CAA433A7C9}" sibTransId="{982586F7-4004-4827-9302-CC763CFB8179}"/>
    <dgm:cxn modelId="{EBB642B7-ADD9-4EB0-A61D-D7BF97C23569}" srcId="{6E8580AE-E165-4F25-A36B-FA38D31FA44B}" destId="{BEBDF31F-DFE2-4245-BB5D-053B8B07D32A}" srcOrd="41" destOrd="0" parTransId="{353CC8D3-9BDF-4E95-BC4F-26C497C7602A}" sibTransId="{38F14F7C-D04E-41D3-89E9-D2E51024BD6E}"/>
    <dgm:cxn modelId="{F09F15BA-25DC-4554-AE53-A8CDF27EB14D}" srcId="{6E8580AE-E165-4F25-A36B-FA38D31FA44B}" destId="{2CAC919D-2AC9-4858-A142-BBEC92861271}" srcOrd="46" destOrd="0" parTransId="{78E126BD-26AA-4676-97F2-1A2AB5BA8932}" sibTransId="{E616CA9A-DB9F-4B83-851F-F18CCAFD3F83}"/>
    <dgm:cxn modelId="{71289EBA-4500-4D43-B1AC-59B2BBF01DE3}" srcId="{6E8580AE-E165-4F25-A36B-FA38D31FA44B}" destId="{DA0BF6BA-7855-4B08-9FAB-6C1938241745}" srcOrd="34" destOrd="0" parTransId="{C11315A9-9662-4AA8-96ED-AD8A1D12998E}" sibTransId="{BA245B20-CC46-4B1F-9EC6-F6C447FB6BE1}"/>
    <dgm:cxn modelId="{7DEED5BA-719D-4944-8E5B-6BA2F9A8447D}" srcId="{6E8580AE-E165-4F25-A36B-FA38D31FA44B}" destId="{B2C56C01-FC25-40F6-8779-BB8578F5C2A5}" srcOrd="43" destOrd="0" parTransId="{79776B3F-8774-4C53-B343-19597AB44D43}" sibTransId="{CB221172-62C3-4674-B61F-43255FEBFD8A}"/>
    <dgm:cxn modelId="{703363BD-F579-4A26-A9BF-45BC05756E82}" srcId="{6E8580AE-E165-4F25-A36B-FA38D31FA44B}" destId="{8C4223E5-9326-4839-96FC-62501E1AAC73}" srcOrd="11" destOrd="0" parTransId="{EDF196A4-5173-407B-84E4-D867C0E97497}" sibTransId="{F04CEC04-1771-4213-BBF5-8C3B58A292B8}"/>
    <dgm:cxn modelId="{AC4A00BE-EF35-46F8-93D2-B74B1C9FF597}" type="presOf" srcId="{2F3CDDC7-552B-4DE8-9872-516B28FABA06}" destId="{2436B8D6-5426-4287-B5A0-333E85D0C338}" srcOrd="0" destOrd="0" presId="urn:microsoft.com/office/officeart/2005/8/layout/default"/>
    <dgm:cxn modelId="{A94FCEC0-1ED6-4C31-AF9A-EBDE246A52A8}" srcId="{6E8580AE-E165-4F25-A36B-FA38D31FA44B}" destId="{2F3CDDC7-552B-4DE8-9872-516B28FABA06}" srcOrd="29" destOrd="0" parTransId="{742E916A-EBEA-4AD5-81B3-52D10E79DC2B}" sibTransId="{A6851FA0-15F0-4DD7-A550-276CD6836949}"/>
    <dgm:cxn modelId="{04AA7DC2-74E8-403E-A514-6A8743934035}" type="presOf" srcId="{F121B56F-D1C5-4481-90EB-5FA35AF4BD21}" destId="{214B35AE-3118-4B5A-9A04-C238D6C98BAE}" srcOrd="0" destOrd="0" presId="urn:microsoft.com/office/officeart/2005/8/layout/default"/>
    <dgm:cxn modelId="{E3B281C5-B372-4BFD-9FCF-B0937132744C}" srcId="{6E8580AE-E165-4F25-A36B-FA38D31FA44B}" destId="{1BC9AACD-B2CB-4A24-BD79-9DD49B1EDC13}" srcOrd="22" destOrd="0" parTransId="{37038A3D-D90C-4B7C-A054-A0BB3E7E326A}" sibTransId="{45F5BFF4-A866-4D9E-988C-E831543DE539}"/>
    <dgm:cxn modelId="{F112BBC6-91EB-41D6-AB4C-DC4BCCF3C902}" type="presOf" srcId="{6DBC3CFB-DD88-43B1-9FBB-A1770CFC1780}" destId="{D6E8D79A-FF29-4CE3-B9FB-2B1D97395E7F}" srcOrd="0" destOrd="0" presId="urn:microsoft.com/office/officeart/2005/8/layout/default"/>
    <dgm:cxn modelId="{7C219BCB-58E0-49DD-BDA9-CF37BB520259}" srcId="{6E8580AE-E165-4F25-A36B-FA38D31FA44B}" destId="{C9E2024B-6F77-4688-A4EA-F05F96549450}" srcOrd="63" destOrd="0" parTransId="{0A244345-63D5-4C14-BC3A-4FBD036916BB}" sibTransId="{D3B57FF3-9D5B-4D2B-AA1B-46A0E1A02EC4}"/>
    <dgm:cxn modelId="{39CB20CD-29DD-4A96-93B4-612DF8ACD989}" srcId="{6E8580AE-E165-4F25-A36B-FA38D31FA44B}" destId="{CDBC6D1A-BD3E-439F-9EE2-32011CF8E004}" srcOrd="16" destOrd="0" parTransId="{86BC9476-0C88-45FC-B212-7D4B09B9C7AC}" sibTransId="{566728B4-67ED-40F5-8F49-31E359B7AFD5}"/>
    <dgm:cxn modelId="{A249F0CF-40ED-402B-8C93-23BAA45790B7}" srcId="{6E8580AE-E165-4F25-A36B-FA38D31FA44B}" destId="{3905686D-095B-4668-9159-8C02FF5FCA48}" srcOrd="12" destOrd="0" parTransId="{0916FA8C-8C3D-4111-8825-8854AAA07101}" sibTransId="{5E5BE654-FC96-431E-80B6-06B708C98438}"/>
    <dgm:cxn modelId="{68E44FD3-2AC8-4C03-903C-511E66D8A5A5}" type="presOf" srcId="{B2AEB964-AE9D-40F8-BF72-B2A59F90994D}" destId="{90A2521C-3FE3-4269-A414-E39378CC80D9}" srcOrd="0" destOrd="0" presId="urn:microsoft.com/office/officeart/2005/8/layout/default"/>
    <dgm:cxn modelId="{955155D4-E1DE-458C-8EB3-FA1958F59962}" srcId="{6E8580AE-E165-4F25-A36B-FA38D31FA44B}" destId="{020CEE43-317D-44E0-8453-73844EB5EA96}" srcOrd="42" destOrd="0" parTransId="{BF48FFB3-3A42-4698-BDCA-4DC201CEE3D1}" sibTransId="{48F3136E-15DE-42DC-8014-1FD4FFC691C6}"/>
    <dgm:cxn modelId="{7ABF24E1-8A33-451B-8811-858C13390C17}" srcId="{6E8580AE-E165-4F25-A36B-FA38D31FA44B}" destId="{9A283E5E-81FB-4A49-AC4E-B210CC2AFD2A}" srcOrd="15" destOrd="0" parTransId="{F864FE8D-37B9-4E43-8236-D4416FEC9A2B}" sibTransId="{BAB582FB-81F7-4625-8400-873B92CFD3D7}"/>
    <dgm:cxn modelId="{D7D8F3E1-79E7-43E1-89F3-CEA6A1193DEB}" srcId="{6E8580AE-E165-4F25-A36B-FA38D31FA44B}" destId="{5DA8C615-38DB-40B5-9445-1D5AE0056707}" srcOrd="45" destOrd="0" parTransId="{3F979939-A917-4BFB-B441-EBCBEFD1B628}" sibTransId="{C4C9F52A-A5B1-4AFA-B264-8A6D432ED656}"/>
    <dgm:cxn modelId="{8CC90BE4-A0CC-48C6-AA02-B3FA79E4826E}" srcId="{6E8580AE-E165-4F25-A36B-FA38D31FA44B}" destId="{9AD68664-CCE1-48EF-9FA3-1AD99F5D1F69}" srcOrd="2" destOrd="0" parTransId="{445AD4C8-6D06-4D44-A9FB-A5B26C73DA48}" sibTransId="{53DAC7B0-84AC-4568-A774-245859AE5835}"/>
    <dgm:cxn modelId="{69ED7EE9-D3E1-402B-B2A7-F179B5418432}" srcId="{6E8580AE-E165-4F25-A36B-FA38D31FA44B}" destId="{D1ABEE45-AD7A-4713-BB39-253542F7D75A}" srcOrd="44" destOrd="0" parTransId="{A551A923-1846-4FB4-BFFF-C55180B72F37}" sibTransId="{13486EEA-EE54-465A-A91C-002B3E76AEF0}"/>
    <dgm:cxn modelId="{4DB130EA-2127-4435-A006-F5CF33AC0DB7}" type="presOf" srcId="{333CCDF1-A395-415C-A990-F40472C9332E}" destId="{124086CA-BDD0-405E-B0D8-B9CD798E0E39}" srcOrd="0" destOrd="0" presId="urn:microsoft.com/office/officeart/2005/8/layout/default"/>
    <dgm:cxn modelId="{1F3DC8EA-2CBF-450D-B555-32F6032D36D9}" srcId="{6E8580AE-E165-4F25-A36B-FA38D31FA44B}" destId="{2C74EBAB-3ADE-490C-A6BA-3646554124A9}" srcOrd="38" destOrd="0" parTransId="{B02DA6CA-EAC4-4EB6-8AE0-AD763FB01841}" sibTransId="{46A9436B-19D5-4E56-AB16-54B7351B7154}"/>
    <dgm:cxn modelId="{5BE69AEB-A75A-4BA9-9D2E-F90870A89DF4}" type="presOf" srcId="{671BE9F7-4A0E-4589-B720-79465E4F795A}" destId="{CB637A15-C5EC-48E4-B323-6F07C2B36CF9}" srcOrd="0" destOrd="0" presId="urn:microsoft.com/office/officeart/2005/8/layout/default"/>
    <dgm:cxn modelId="{38EC34ED-EEA6-4B71-8C95-6A92C139711D}" type="presOf" srcId="{78A997BC-B0FD-4C2B-A687-6EC00ACE7D26}" destId="{7550D05B-C57B-4BF2-98A0-F6F938B15104}" srcOrd="0" destOrd="0" presId="urn:microsoft.com/office/officeart/2005/8/layout/default"/>
    <dgm:cxn modelId="{CF7D3CEF-C828-43E1-86AC-FD23D0862949}" srcId="{6E8580AE-E165-4F25-A36B-FA38D31FA44B}" destId="{BE6CA0EE-FCE6-4E22-B757-E3EF1F2B36E9}" srcOrd="26" destOrd="0" parTransId="{CED69913-4FD8-4AC0-855E-5B395547A37A}" sibTransId="{A87FC9C2-0E5F-47DE-83C0-2CE4C10DA972}"/>
    <dgm:cxn modelId="{C25A79F1-A985-4276-A8EE-720D7A4F235B}" srcId="{6E8580AE-E165-4F25-A36B-FA38D31FA44B}" destId="{5B3044D3-B89C-4050-A316-44B6957514E2}" srcOrd="67" destOrd="0" parTransId="{B575C77A-D9B8-4C49-8F87-EEFEFE2BDA57}" sibTransId="{671D0746-3BA6-41B0-94CD-DFE0E896A172}"/>
    <dgm:cxn modelId="{AA0689F1-F664-4CF7-A44C-3B2F1D0AE97E}" type="presOf" srcId="{D5513C0D-153B-4C93-8676-B0AD8979C8ED}" destId="{76E48D85-3967-40C6-96F6-AEF195D581BB}" srcOrd="0" destOrd="0" presId="urn:microsoft.com/office/officeart/2005/8/layout/default"/>
    <dgm:cxn modelId="{2A4F96F1-6834-47D3-990C-D4573290E041}" srcId="{6E8580AE-E165-4F25-A36B-FA38D31FA44B}" destId="{478D3228-6C64-4678-B16A-5612B6F5734A}" srcOrd="20" destOrd="0" parTransId="{3D22C837-4A40-4E2D-96B6-21F1FE87643A}" sibTransId="{4926CEA0-21F8-4895-A11C-8614EB7A0399}"/>
    <dgm:cxn modelId="{682BF3F1-FE03-49FF-965D-A919362656D0}" type="presOf" srcId="{DA0BF6BA-7855-4B08-9FAB-6C1938241745}" destId="{3D82AB19-164D-45B8-8EE3-A810134DD2FB}" srcOrd="0" destOrd="0" presId="urn:microsoft.com/office/officeart/2005/8/layout/default"/>
    <dgm:cxn modelId="{0AEB4BF3-CCA7-4D97-A7A1-043F879A1BB0}" type="presOf" srcId="{95FF326C-2A1B-41AD-A13B-B89CABA93DE9}" destId="{C2D1768A-268A-49F1-BAB1-AA3B1F30D377}" srcOrd="0" destOrd="0" presId="urn:microsoft.com/office/officeart/2005/8/layout/default"/>
    <dgm:cxn modelId="{A0756DF3-6AF9-4116-A69F-0DA5A9835AED}" srcId="{6E8580AE-E165-4F25-A36B-FA38D31FA44B}" destId="{C5771B4A-D290-4DC2-9C26-B59766806E17}" srcOrd="17" destOrd="0" parTransId="{C9FDC768-F192-49CF-B2ED-83E6D9D02F54}" sibTransId="{E774C2BE-CA5F-4BE2-9900-2AEAAF8855B3}"/>
    <dgm:cxn modelId="{3889EFF3-411C-46C0-9ED1-3259B37D1F0B}" type="presOf" srcId="{35D39FD4-0C06-4081-82FB-F6E9BA9AF83A}" destId="{DC2CCBAA-7686-49AD-84C0-DE92CF995049}" srcOrd="0" destOrd="0" presId="urn:microsoft.com/office/officeart/2005/8/layout/default"/>
    <dgm:cxn modelId="{713C73F5-637C-4B6E-B1E5-478D857C00AC}" type="presOf" srcId="{FC0499D9-6D38-4CE5-A523-8DCDA5AB2BD2}" destId="{D686C033-8C3D-4C2F-94C8-11EE097C088D}" srcOrd="0" destOrd="0" presId="urn:microsoft.com/office/officeart/2005/8/layout/default"/>
    <dgm:cxn modelId="{D2DDD4FA-9BFC-4510-A7BB-3847DFDE15A1}" srcId="{6E8580AE-E165-4F25-A36B-FA38D31FA44B}" destId="{78036449-3659-416C-99DA-7D8CC978B69B}" srcOrd="69" destOrd="0" parTransId="{FC98D35A-A9DB-43F1-AA10-214999D526C0}" sibTransId="{919F3A72-517B-4F48-8814-DD3664270CF6}"/>
    <dgm:cxn modelId="{6FC973FC-992D-4F4C-86B8-EBBA0E6FC3B8}" type="presOf" srcId="{8EDBA3CC-4E61-4A5E-B5ED-D210B28C2F30}" destId="{643B08A8-6B9B-49AD-ACA0-F8C530C35783}" srcOrd="0" destOrd="0" presId="urn:microsoft.com/office/officeart/2005/8/layout/default"/>
    <dgm:cxn modelId="{48A3C7FD-661E-4DB3-8D76-0D02009FEC2E}" type="presOf" srcId="{E613F751-AA7B-4426-A4EF-DCE649030A27}" destId="{7137E6A0-E010-4036-BB77-DAC821CA69C0}" srcOrd="0" destOrd="0" presId="urn:microsoft.com/office/officeart/2005/8/layout/default"/>
    <dgm:cxn modelId="{DBB0BDFE-CE39-4809-A77F-F5BB559ECEC4}" srcId="{6E8580AE-E165-4F25-A36B-FA38D31FA44B}" destId="{333CCDF1-A395-415C-A990-F40472C9332E}" srcOrd="24" destOrd="0" parTransId="{E1111FA7-B439-43B6-90DA-79F6173C4F44}" sibTransId="{5AE2D25C-4437-4618-A40F-696FA7DDA91E}"/>
    <dgm:cxn modelId="{DCCC2E96-56CD-400D-843C-45BBE18D1081}" type="presParOf" srcId="{A4E9B638-9193-4315-A599-122356AB04D9}" destId="{7550D05B-C57B-4BF2-98A0-F6F938B15104}" srcOrd="0" destOrd="0" presId="urn:microsoft.com/office/officeart/2005/8/layout/default"/>
    <dgm:cxn modelId="{26067ECC-DE31-4955-BEC2-FC224920C9E8}" type="presParOf" srcId="{A4E9B638-9193-4315-A599-122356AB04D9}" destId="{D32334C6-1354-42B8-884A-A5B00A403227}" srcOrd="1" destOrd="0" presId="urn:microsoft.com/office/officeart/2005/8/layout/default"/>
    <dgm:cxn modelId="{B8570BDD-46B9-4B66-8C79-E47165513081}" type="presParOf" srcId="{A4E9B638-9193-4315-A599-122356AB04D9}" destId="{BAC14D23-EC3E-4D27-9119-0F7040F92BC2}" srcOrd="2" destOrd="0" presId="urn:microsoft.com/office/officeart/2005/8/layout/default"/>
    <dgm:cxn modelId="{5CCBCAA2-AFA5-4C9E-81EF-D2C936489A84}" type="presParOf" srcId="{A4E9B638-9193-4315-A599-122356AB04D9}" destId="{5EFEDA37-524C-4DAC-8C78-8C58C7C0893A}" srcOrd="3" destOrd="0" presId="urn:microsoft.com/office/officeart/2005/8/layout/default"/>
    <dgm:cxn modelId="{47735247-BA2A-4EEC-A31E-EA39C10B168F}" type="presParOf" srcId="{A4E9B638-9193-4315-A599-122356AB04D9}" destId="{226C61D6-133E-4CD2-ADAC-A992243958F1}" srcOrd="4" destOrd="0" presId="urn:microsoft.com/office/officeart/2005/8/layout/default"/>
    <dgm:cxn modelId="{CF7121D2-DF99-4F63-993B-2C9D8153CF4B}" type="presParOf" srcId="{A4E9B638-9193-4315-A599-122356AB04D9}" destId="{F6BAAF2C-31C2-4FDC-81BE-AC36814AC3D5}" srcOrd="5" destOrd="0" presId="urn:microsoft.com/office/officeart/2005/8/layout/default"/>
    <dgm:cxn modelId="{68B3A533-BB54-415D-94B9-27CFA35CF5A4}" type="presParOf" srcId="{A4E9B638-9193-4315-A599-122356AB04D9}" destId="{DC2CCBAA-7686-49AD-84C0-DE92CF995049}" srcOrd="6" destOrd="0" presId="urn:microsoft.com/office/officeart/2005/8/layout/default"/>
    <dgm:cxn modelId="{B211DED4-94A9-4F87-81EF-8FC0C36335FA}" type="presParOf" srcId="{A4E9B638-9193-4315-A599-122356AB04D9}" destId="{810A970C-5D13-4AB1-A0D9-1514CB7E72ED}" srcOrd="7" destOrd="0" presId="urn:microsoft.com/office/officeart/2005/8/layout/default"/>
    <dgm:cxn modelId="{8757C35B-2821-4CF9-9CE3-65CAD4BC4460}" type="presParOf" srcId="{A4E9B638-9193-4315-A599-122356AB04D9}" destId="{04660390-1F6F-4E15-A3BA-C41120C6CA81}" srcOrd="8" destOrd="0" presId="urn:microsoft.com/office/officeart/2005/8/layout/default"/>
    <dgm:cxn modelId="{4A1B5073-7078-4812-8479-0A9C7D86D112}" type="presParOf" srcId="{A4E9B638-9193-4315-A599-122356AB04D9}" destId="{D4F32D2C-05FF-4135-8DEB-E6FE7E72BD2F}" srcOrd="9" destOrd="0" presId="urn:microsoft.com/office/officeart/2005/8/layout/default"/>
    <dgm:cxn modelId="{09844456-DE2E-4AB7-979A-0416B7F121F6}" type="presParOf" srcId="{A4E9B638-9193-4315-A599-122356AB04D9}" destId="{D0265832-2002-49A4-B24F-C826BBE7CD41}" srcOrd="10" destOrd="0" presId="urn:microsoft.com/office/officeart/2005/8/layout/default"/>
    <dgm:cxn modelId="{5EF4B8A3-CE61-4CF2-9B38-24FE658ABA31}" type="presParOf" srcId="{A4E9B638-9193-4315-A599-122356AB04D9}" destId="{377DC7C1-BA7C-468A-8923-286BA2AC3D99}" srcOrd="11" destOrd="0" presId="urn:microsoft.com/office/officeart/2005/8/layout/default"/>
    <dgm:cxn modelId="{3CE39961-1FDD-47D2-8744-2C8BB8DB09BB}" type="presParOf" srcId="{A4E9B638-9193-4315-A599-122356AB04D9}" destId="{7BE9C1ED-F9FA-4AF2-8A38-AD58AEEC2837}" srcOrd="12" destOrd="0" presId="urn:microsoft.com/office/officeart/2005/8/layout/default"/>
    <dgm:cxn modelId="{D0146CCC-8771-4648-A443-E69AE0FD223D}" type="presParOf" srcId="{A4E9B638-9193-4315-A599-122356AB04D9}" destId="{99AAC58F-A665-462D-A0A9-03194794BB57}" srcOrd="13" destOrd="0" presId="urn:microsoft.com/office/officeart/2005/8/layout/default"/>
    <dgm:cxn modelId="{2D5994FF-78E1-48B8-8BDA-BE5155C606F9}" type="presParOf" srcId="{A4E9B638-9193-4315-A599-122356AB04D9}" destId="{E95460B9-805F-4DB1-8075-1E44BC53110F}" srcOrd="14" destOrd="0" presId="urn:microsoft.com/office/officeart/2005/8/layout/default"/>
    <dgm:cxn modelId="{5018A6F3-6BE6-48DF-A0E2-792C66917B9F}" type="presParOf" srcId="{A4E9B638-9193-4315-A599-122356AB04D9}" destId="{DEDBE5C7-1EB8-4A3C-A4A0-784CEFDEDB53}" srcOrd="15" destOrd="0" presId="urn:microsoft.com/office/officeart/2005/8/layout/default"/>
    <dgm:cxn modelId="{D82A7C88-59B9-4D05-B03F-FAE9E422EDCF}" type="presParOf" srcId="{A4E9B638-9193-4315-A599-122356AB04D9}" destId="{4F6CD892-6851-4C7C-A75C-33622E98FAF1}" srcOrd="16" destOrd="0" presId="urn:microsoft.com/office/officeart/2005/8/layout/default"/>
    <dgm:cxn modelId="{FA6DEE99-F2D9-476B-B4B5-BC64F27A542D}" type="presParOf" srcId="{A4E9B638-9193-4315-A599-122356AB04D9}" destId="{B941C2AD-9260-46B0-8DA7-142633C961C1}" srcOrd="17" destOrd="0" presId="urn:microsoft.com/office/officeart/2005/8/layout/default"/>
    <dgm:cxn modelId="{13A8AE2B-0EA6-4696-9765-9C3237113FCC}" type="presParOf" srcId="{A4E9B638-9193-4315-A599-122356AB04D9}" destId="{E857D808-DD8F-4FB0-BDE0-ED444186DA03}" srcOrd="18" destOrd="0" presId="urn:microsoft.com/office/officeart/2005/8/layout/default"/>
    <dgm:cxn modelId="{DE74F27A-5E0E-4227-8F81-857AB386E4F4}" type="presParOf" srcId="{A4E9B638-9193-4315-A599-122356AB04D9}" destId="{40AF66FC-7551-4D2D-9BE2-019EB8DD3491}" srcOrd="19" destOrd="0" presId="urn:microsoft.com/office/officeart/2005/8/layout/default"/>
    <dgm:cxn modelId="{D3398A1C-F7CE-4E22-B6EE-EB75D7839A5B}" type="presParOf" srcId="{A4E9B638-9193-4315-A599-122356AB04D9}" destId="{B11170F2-9A50-423B-98B7-A28DBBCAA2AC}" srcOrd="20" destOrd="0" presId="urn:microsoft.com/office/officeart/2005/8/layout/default"/>
    <dgm:cxn modelId="{581ECE64-93E1-4EE6-A25F-3E288D78D8EF}" type="presParOf" srcId="{A4E9B638-9193-4315-A599-122356AB04D9}" destId="{05AC53CD-39BA-48B8-9353-6FE4ACB4537F}" srcOrd="21" destOrd="0" presId="urn:microsoft.com/office/officeart/2005/8/layout/default"/>
    <dgm:cxn modelId="{E60A4AA9-0408-4038-982F-7DCE9B07A4EA}" type="presParOf" srcId="{A4E9B638-9193-4315-A599-122356AB04D9}" destId="{DAC0B4A1-B345-4DDF-A5B9-03EB5EF8A696}" srcOrd="22" destOrd="0" presId="urn:microsoft.com/office/officeart/2005/8/layout/default"/>
    <dgm:cxn modelId="{C2CAFC0E-9379-4F3B-9A4D-A47969C47B84}" type="presParOf" srcId="{A4E9B638-9193-4315-A599-122356AB04D9}" destId="{FB157109-38DD-4A90-8F9C-80A223C51880}" srcOrd="23" destOrd="0" presId="urn:microsoft.com/office/officeart/2005/8/layout/default"/>
    <dgm:cxn modelId="{8925B86B-5FC0-4FFA-91CB-742B4C9391A7}" type="presParOf" srcId="{A4E9B638-9193-4315-A599-122356AB04D9}" destId="{D95507C2-94AB-4734-BAF7-8227B2AFD2A8}" srcOrd="24" destOrd="0" presId="urn:microsoft.com/office/officeart/2005/8/layout/default"/>
    <dgm:cxn modelId="{324DA2F4-27BC-437E-8327-1D4939F4A8C2}" type="presParOf" srcId="{A4E9B638-9193-4315-A599-122356AB04D9}" destId="{EFDD6827-27DF-445B-BF94-190FB175EC32}" srcOrd="25" destOrd="0" presId="urn:microsoft.com/office/officeart/2005/8/layout/default"/>
    <dgm:cxn modelId="{F8562825-FAA4-4FB4-BC62-9ED1600A040E}" type="presParOf" srcId="{A4E9B638-9193-4315-A599-122356AB04D9}" destId="{1F238430-D58B-40C6-BB37-2C3E5849C40B}" srcOrd="26" destOrd="0" presId="urn:microsoft.com/office/officeart/2005/8/layout/default"/>
    <dgm:cxn modelId="{D77F57AD-7E13-4DA7-97A7-6AC3AB25F2CB}" type="presParOf" srcId="{A4E9B638-9193-4315-A599-122356AB04D9}" destId="{C303A420-2681-418A-918F-AC2A2A36C756}" srcOrd="27" destOrd="0" presId="urn:microsoft.com/office/officeart/2005/8/layout/default"/>
    <dgm:cxn modelId="{B0C5C04E-C716-4992-BA2A-A724A05A403C}" type="presParOf" srcId="{A4E9B638-9193-4315-A599-122356AB04D9}" destId="{9E9777C7-B42F-4036-A534-333E7C36A482}" srcOrd="28" destOrd="0" presId="urn:microsoft.com/office/officeart/2005/8/layout/default"/>
    <dgm:cxn modelId="{1E3F9775-C611-45F8-8313-324C28A1A43C}" type="presParOf" srcId="{A4E9B638-9193-4315-A599-122356AB04D9}" destId="{B187FE3F-68B1-46A9-8C40-68DF5BCD967D}" srcOrd="29" destOrd="0" presId="urn:microsoft.com/office/officeart/2005/8/layout/default"/>
    <dgm:cxn modelId="{8AF7B3E8-F2B8-4CE7-B05E-EB1EDB9CD595}" type="presParOf" srcId="{A4E9B638-9193-4315-A599-122356AB04D9}" destId="{2B1D77B0-0EB7-4DD1-BD66-4727A0B01104}" srcOrd="30" destOrd="0" presId="urn:microsoft.com/office/officeart/2005/8/layout/default"/>
    <dgm:cxn modelId="{3EF440B3-8FAF-4412-8112-8D0CF1975FDA}" type="presParOf" srcId="{A4E9B638-9193-4315-A599-122356AB04D9}" destId="{9A419C02-7B0E-4042-A066-CFAF4847D5E5}" srcOrd="31" destOrd="0" presId="urn:microsoft.com/office/officeart/2005/8/layout/default"/>
    <dgm:cxn modelId="{4F59FCF4-BE53-4F93-A8AE-CC9C8FC3988F}" type="presParOf" srcId="{A4E9B638-9193-4315-A599-122356AB04D9}" destId="{9504D515-87BF-4517-8F45-1EDB2B33F4B1}" srcOrd="32" destOrd="0" presId="urn:microsoft.com/office/officeart/2005/8/layout/default"/>
    <dgm:cxn modelId="{F0F1DFEF-4E54-4873-9895-8434BB6E88D7}" type="presParOf" srcId="{A4E9B638-9193-4315-A599-122356AB04D9}" destId="{C1359203-A47A-4D3E-90FC-945DF3C9DFE2}" srcOrd="33" destOrd="0" presId="urn:microsoft.com/office/officeart/2005/8/layout/default"/>
    <dgm:cxn modelId="{C29BDCCF-9EDB-48FB-A3D5-8E2C77499C7B}" type="presParOf" srcId="{A4E9B638-9193-4315-A599-122356AB04D9}" destId="{9899F519-A68E-4A8C-8302-CC1D1DD6AB1E}" srcOrd="34" destOrd="0" presId="urn:microsoft.com/office/officeart/2005/8/layout/default"/>
    <dgm:cxn modelId="{FC1F1AE0-9B5A-435B-AE76-1AFF9162A3DC}" type="presParOf" srcId="{A4E9B638-9193-4315-A599-122356AB04D9}" destId="{D53628A0-EF9E-4A2A-BA14-6E7072CEF114}" srcOrd="35" destOrd="0" presId="urn:microsoft.com/office/officeart/2005/8/layout/default"/>
    <dgm:cxn modelId="{5B9F8BAA-CFD8-48E9-A677-19C37F3D4F2F}" type="presParOf" srcId="{A4E9B638-9193-4315-A599-122356AB04D9}" destId="{F021F536-9D7F-4947-AEEC-062A2B5D86C3}" srcOrd="36" destOrd="0" presId="urn:microsoft.com/office/officeart/2005/8/layout/default"/>
    <dgm:cxn modelId="{0CC69563-9398-4350-8111-A4E4A9BCD0B7}" type="presParOf" srcId="{A4E9B638-9193-4315-A599-122356AB04D9}" destId="{4B6D1E0A-C2B6-4106-BCC0-227C1A6D87BE}" srcOrd="37" destOrd="0" presId="urn:microsoft.com/office/officeart/2005/8/layout/default"/>
    <dgm:cxn modelId="{8384785D-5317-4F6B-9091-FBBCF032F0E8}" type="presParOf" srcId="{A4E9B638-9193-4315-A599-122356AB04D9}" destId="{214B35AE-3118-4B5A-9A04-C238D6C98BAE}" srcOrd="38" destOrd="0" presId="urn:microsoft.com/office/officeart/2005/8/layout/default"/>
    <dgm:cxn modelId="{B92C444A-0DA2-4A45-B8ED-8CCF2845D2CB}" type="presParOf" srcId="{A4E9B638-9193-4315-A599-122356AB04D9}" destId="{7206E429-077A-4785-91B0-DBE3A0322F82}" srcOrd="39" destOrd="0" presId="urn:microsoft.com/office/officeart/2005/8/layout/default"/>
    <dgm:cxn modelId="{33E515BF-BE7C-447D-8C2A-4519087D6FF2}" type="presParOf" srcId="{A4E9B638-9193-4315-A599-122356AB04D9}" destId="{CC785639-6B40-491D-A677-3465100F3D57}" srcOrd="40" destOrd="0" presId="urn:microsoft.com/office/officeart/2005/8/layout/default"/>
    <dgm:cxn modelId="{7BC7B635-7C5D-422F-B485-E4A26E6F6A95}" type="presParOf" srcId="{A4E9B638-9193-4315-A599-122356AB04D9}" destId="{0D854B7A-31EB-4F78-AB34-68CD88DF6EB0}" srcOrd="41" destOrd="0" presId="urn:microsoft.com/office/officeart/2005/8/layout/default"/>
    <dgm:cxn modelId="{535E2AA4-E47E-4BBE-B1D1-550D391F37C0}" type="presParOf" srcId="{A4E9B638-9193-4315-A599-122356AB04D9}" destId="{5D25242B-4349-4FB7-AAC9-B5E41858AFBB}" srcOrd="42" destOrd="0" presId="urn:microsoft.com/office/officeart/2005/8/layout/default"/>
    <dgm:cxn modelId="{E71E7C81-9AD1-4AAE-816B-AD02DE0897EC}" type="presParOf" srcId="{A4E9B638-9193-4315-A599-122356AB04D9}" destId="{0546CD20-C4E9-4176-BC40-4E0DFC327C2B}" srcOrd="43" destOrd="0" presId="urn:microsoft.com/office/officeart/2005/8/layout/default"/>
    <dgm:cxn modelId="{58BDF6C9-8365-405B-BF2B-C1B12F98EF94}" type="presParOf" srcId="{A4E9B638-9193-4315-A599-122356AB04D9}" destId="{2194D030-96BD-4E5B-8CE7-714CC8EE50C0}" srcOrd="44" destOrd="0" presId="urn:microsoft.com/office/officeart/2005/8/layout/default"/>
    <dgm:cxn modelId="{1F1B810B-93E1-419E-8171-63BEF744DEEA}" type="presParOf" srcId="{A4E9B638-9193-4315-A599-122356AB04D9}" destId="{A19185C5-803E-4F20-B8BF-76B1874DD326}" srcOrd="45" destOrd="0" presId="urn:microsoft.com/office/officeart/2005/8/layout/default"/>
    <dgm:cxn modelId="{34298238-FFF7-4AD0-AD4D-2D36C5ABDBEB}" type="presParOf" srcId="{A4E9B638-9193-4315-A599-122356AB04D9}" destId="{7137E6A0-E010-4036-BB77-DAC821CA69C0}" srcOrd="46" destOrd="0" presId="urn:microsoft.com/office/officeart/2005/8/layout/default"/>
    <dgm:cxn modelId="{EA37B083-6DAD-453E-8583-47674B746877}" type="presParOf" srcId="{A4E9B638-9193-4315-A599-122356AB04D9}" destId="{18D4027A-9B04-41B8-B264-F860ED6E3ACF}" srcOrd="47" destOrd="0" presId="urn:microsoft.com/office/officeart/2005/8/layout/default"/>
    <dgm:cxn modelId="{8470A18E-665C-42FB-BC58-6ABA701A6A99}" type="presParOf" srcId="{A4E9B638-9193-4315-A599-122356AB04D9}" destId="{124086CA-BDD0-405E-B0D8-B9CD798E0E39}" srcOrd="48" destOrd="0" presId="urn:microsoft.com/office/officeart/2005/8/layout/default"/>
    <dgm:cxn modelId="{8F552F3D-6863-4B54-A1FA-E65E5A6AE5F8}" type="presParOf" srcId="{A4E9B638-9193-4315-A599-122356AB04D9}" destId="{5A1E98A5-06ED-494B-8CFF-3052BEDC62B9}" srcOrd="49" destOrd="0" presId="urn:microsoft.com/office/officeart/2005/8/layout/default"/>
    <dgm:cxn modelId="{0F71CA35-29BF-433A-ABF9-2DF02BF79330}" type="presParOf" srcId="{A4E9B638-9193-4315-A599-122356AB04D9}" destId="{4308FFBF-619D-484B-A2C5-7B5FBD5802E5}" srcOrd="50" destOrd="0" presId="urn:microsoft.com/office/officeart/2005/8/layout/default"/>
    <dgm:cxn modelId="{3230737F-C292-4C22-9ACE-23AACC2501BD}" type="presParOf" srcId="{A4E9B638-9193-4315-A599-122356AB04D9}" destId="{0BDF3232-7792-4A95-8512-24005225CBCA}" srcOrd="51" destOrd="0" presId="urn:microsoft.com/office/officeart/2005/8/layout/default"/>
    <dgm:cxn modelId="{791C33FA-D392-4A68-9273-20B4903BB1BF}" type="presParOf" srcId="{A4E9B638-9193-4315-A599-122356AB04D9}" destId="{21996FE5-9303-478E-B8D4-9259ABF8EDAE}" srcOrd="52" destOrd="0" presId="urn:microsoft.com/office/officeart/2005/8/layout/default"/>
    <dgm:cxn modelId="{C0377128-1F31-41C9-ACF0-64460719628B}" type="presParOf" srcId="{A4E9B638-9193-4315-A599-122356AB04D9}" destId="{8DBDABC8-A668-4EB1-80D4-7EF36CE9EB20}" srcOrd="53" destOrd="0" presId="urn:microsoft.com/office/officeart/2005/8/layout/default"/>
    <dgm:cxn modelId="{1BF0DCFE-7937-43E5-AB69-3B83F976258A}" type="presParOf" srcId="{A4E9B638-9193-4315-A599-122356AB04D9}" destId="{C2D1768A-268A-49F1-BAB1-AA3B1F30D377}" srcOrd="54" destOrd="0" presId="urn:microsoft.com/office/officeart/2005/8/layout/default"/>
    <dgm:cxn modelId="{6CAC084E-570E-4F2E-B74D-C81631B3C8BE}" type="presParOf" srcId="{A4E9B638-9193-4315-A599-122356AB04D9}" destId="{1DE848F1-FBB0-4924-8F05-3885E9DFAEB7}" srcOrd="55" destOrd="0" presId="urn:microsoft.com/office/officeart/2005/8/layout/default"/>
    <dgm:cxn modelId="{C66C3FA1-1470-4CE7-B093-8CEBFE8C123F}" type="presParOf" srcId="{A4E9B638-9193-4315-A599-122356AB04D9}" destId="{94242A4F-C1CA-4466-BE8C-6A3D5FB53E37}" srcOrd="56" destOrd="0" presId="urn:microsoft.com/office/officeart/2005/8/layout/default"/>
    <dgm:cxn modelId="{62F7CD21-1AD4-4F9B-9C87-7B25ADEA26C4}" type="presParOf" srcId="{A4E9B638-9193-4315-A599-122356AB04D9}" destId="{5BE9D17C-B36D-4DE2-91B8-E63E85F7802A}" srcOrd="57" destOrd="0" presId="urn:microsoft.com/office/officeart/2005/8/layout/default"/>
    <dgm:cxn modelId="{51CF7E45-FA06-401D-958D-2DAB90B8234E}" type="presParOf" srcId="{A4E9B638-9193-4315-A599-122356AB04D9}" destId="{2436B8D6-5426-4287-B5A0-333E85D0C338}" srcOrd="58" destOrd="0" presId="urn:microsoft.com/office/officeart/2005/8/layout/default"/>
    <dgm:cxn modelId="{7884DC3F-05F6-49D5-A385-D54F49E7D373}" type="presParOf" srcId="{A4E9B638-9193-4315-A599-122356AB04D9}" destId="{3DF92AC1-C237-4883-9983-954F58608DCF}" srcOrd="59" destOrd="0" presId="urn:microsoft.com/office/officeart/2005/8/layout/default"/>
    <dgm:cxn modelId="{855D19FD-9779-41D6-BC11-82BE5016EAE5}" type="presParOf" srcId="{A4E9B638-9193-4315-A599-122356AB04D9}" destId="{2E10A710-F956-4BB4-BEC0-C92857D82D04}" srcOrd="60" destOrd="0" presId="urn:microsoft.com/office/officeart/2005/8/layout/default"/>
    <dgm:cxn modelId="{1F5DE594-C69F-438A-B715-1BEA4723CD6C}" type="presParOf" srcId="{A4E9B638-9193-4315-A599-122356AB04D9}" destId="{F7C36C0E-FF9E-4A61-9527-91D914A9655F}" srcOrd="61" destOrd="0" presId="urn:microsoft.com/office/officeart/2005/8/layout/default"/>
    <dgm:cxn modelId="{637F6117-10BC-480D-A22D-5E0D42C2BBDC}" type="presParOf" srcId="{A4E9B638-9193-4315-A599-122356AB04D9}" destId="{90A2521C-3FE3-4269-A414-E39378CC80D9}" srcOrd="62" destOrd="0" presId="urn:microsoft.com/office/officeart/2005/8/layout/default"/>
    <dgm:cxn modelId="{B3C501D1-1005-48D9-B8BC-6BB295451341}" type="presParOf" srcId="{A4E9B638-9193-4315-A599-122356AB04D9}" destId="{DAF43603-EBBB-43F9-902F-C7A7F2EF6FCE}" srcOrd="63" destOrd="0" presId="urn:microsoft.com/office/officeart/2005/8/layout/default"/>
    <dgm:cxn modelId="{EF640BF3-1518-4852-AB78-2B7A4D73881F}" type="presParOf" srcId="{A4E9B638-9193-4315-A599-122356AB04D9}" destId="{C775B822-113A-4680-9271-194958227B49}" srcOrd="64" destOrd="0" presId="urn:microsoft.com/office/officeart/2005/8/layout/default"/>
    <dgm:cxn modelId="{7620B781-643B-4C02-8FD7-0E62409A287B}" type="presParOf" srcId="{A4E9B638-9193-4315-A599-122356AB04D9}" destId="{D31AC2D5-CEDA-4F09-9BAD-6FCF6449677E}" srcOrd="65" destOrd="0" presId="urn:microsoft.com/office/officeart/2005/8/layout/default"/>
    <dgm:cxn modelId="{84366CC2-420D-4D55-B2B6-328430D8F4EB}" type="presParOf" srcId="{A4E9B638-9193-4315-A599-122356AB04D9}" destId="{FA9614EF-EB5B-4DEB-9FDC-9AA50130DC4A}" srcOrd="66" destOrd="0" presId="urn:microsoft.com/office/officeart/2005/8/layout/default"/>
    <dgm:cxn modelId="{5947E9CF-0AEF-4856-AAB6-004974E76D07}" type="presParOf" srcId="{A4E9B638-9193-4315-A599-122356AB04D9}" destId="{4590C8A5-AC06-4FD8-99E5-E703FF11CB8D}" srcOrd="67" destOrd="0" presId="urn:microsoft.com/office/officeart/2005/8/layout/default"/>
    <dgm:cxn modelId="{F47E7C8D-0994-43E0-87B3-CA5A31FD940C}" type="presParOf" srcId="{A4E9B638-9193-4315-A599-122356AB04D9}" destId="{3D82AB19-164D-45B8-8EE3-A810134DD2FB}" srcOrd="68" destOrd="0" presId="urn:microsoft.com/office/officeart/2005/8/layout/default"/>
    <dgm:cxn modelId="{1FE2FB4B-AFC4-4336-ACE4-C46F7960D50F}" type="presParOf" srcId="{A4E9B638-9193-4315-A599-122356AB04D9}" destId="{D8697AC2-C3EE-48FB-B492-E79DD59D8679}" srcOrd="69" destOrd="0" presId="urn:microsoft.com/office/officeart/2005/8/layout/default"/>
    <dgm:cxn modelId="{92D69EB0-475E-4EAC-B6C0-6A5B33734D62}" type="presParOf" srcId="{A4E9B638-9193-4315-A599-122356AB04D9}" destId="{A2626D42-2FE1-456E-AB12-0D43DEAFE7FD}" srcOrd="70" destOrd="0" presId="urn:microsoft.com/office/officeart/2005/8/layout/default"/>
    <dgm:cxn modelId="{21DB74C1-92A4-430F-8DA6-CA17036703D3}" type="presParOf" srcId="{A4E9B638-9193-4315-A599-122356AB04D9}" destId="{C10855E1-FF4D-4DFE-A137-347787EAC3F5}" srcOrd="71" destOrd="0" presId="urn:microsoft.com/office/officeart/2005/8/layout/default"/>
    <dgm:cxn modelId="{6C851FFD-C3E1-4739-9269-4270C85652CA}" type="presParOf" srcId="{A4E9B638-9193-4315-A599-122356AB04D9}" destId="{CFEF60EA-9362-443A-8FB0-B923DCF95379}" srcOrd="72" destOrd="0" presId="urn:microsoft.com/office/officeart/2005/8/layout/default"/>
    <dgm:cxn modelId="{B423CF19-E69A-4649-BE8B-F3168C6CF458}" type="presParOf" srcId="{A4E9B638-9193-4315-A599-122356AB04D9}" destId="{2B92DA55-63EE-48E8-A46C-BCA0E3F42D26}" srcOrd="73" destOrd="0" presId="urn:microsoft.com/office/officeart/2005/8/layout/default"/>
    <dgm:cxn modelId="{77FD6749-E40A-44C2-BC44-C5F7499B17B6}" type="presParOf" srcId="{A4E9B638-9193-4315-A599-122356AB04D9}" destId="{6BA9131F-DF2D-4385-B6D8-8438C22EE201}" srcOrd="74" destOrd="0" presId="urn:microsoft.com/office/officeart/2005/8/layout/default"/>
    <dgm:cxn modelId="{97FBFDE3-80E4-4CD1-AEE5-D7C4EB211019}" type="presParOf" srcId="{A4E9B638-9193-4315-A599-122356AB04D9}" destId="{D382EF35-4201-48F0-A7C4-5B6F0718C686}" srcOrd="75" destOrd="0" presId="urn:microsoft.com/office/officeart/2005/8/layout/default"/>
    <dgm:cxn modelId="{4FEE5CC5-8026-4D1A-BFCA-04338D374697}" type="presParOf" srcId="{A4E9B638-9193-4315-A599-122356AB04D9}" destId="{E39FA08C-8F04-4847-803E-A985A76077B2}" srcOrd="76" destOrd="0" presId="urn:microsoft.com/office/officeart/2005/8/layout/default"/>
    <dgm:cxn modelId="{77181C9E-C47F-453F-BA22-67AB5AC0AFF1}" type="presParOf" srcId="{A4E9B638-9193-4315-A599-122356AB04D9}" destId="{4E4750BA-F1D1-4760-BEE0-2F86DB560C70}" srcOrd="77" destOrd="0" presId="urn:microsoft.com/office/officeart/2005/8/layout/default"/>
    <dgm:cxn modelId="{58B10BE5-1510-46D9-A6B6-B86ADA04641D}" type="presParOf" srcId="{A4E9B638-9193-4315-A599-122356AB04D9}" destId="{20498EEC-D12B-46DA-A88D-D7DB1D97C899}" srcOrd="78" destOrd="0" presId="urn:microsoft.com/office/officeart/2005/8/layout/default"/>
    <dgm:cxn modelId="{4DAAD791-ABC1-402E-AA26-E0C4FAAB38C7}" type="presParOf" srcId="{A4E9B638-9193-4315-A599-122356AB04D9}" destId="{2C5CE376-4B22-41E0-8DB0-93A3CF1227A7}" srcOrd="79" destOrd="0" presId="urn:microsoft.com/office/officeart/2005/8/layout/default"/>
    <dgm:cxn modelId="{091A29DE-0012-408C-AEA1-A65EB0ECFA22}" type="presParOf" srcId="{A4E9B638-9193-4315-A599-122356AB04D9}" destId="{76E48D85-3967-40C6-96F6-AEF195D581BB}" srcOrd="80" destOrd="0" presId="urn:microsoft.com/office/officeart/2005/8/layout/default"/>
    <dgm:cxn modelId="{0049A007-D162-4C4E-8292-6BDB6C4A5BA7}" type="presParOf" srcId="{A4E9B638-9193-4315-A599-122356AB04D9}" destId="{B000B67E-4722-4E84-B8C2-4F62F16B6BE0}" srcOrd="81" destOrd="0" presId="urn:microsoft.com/office/officeart/2005/8/layout/default"/>
    <dgm:cxn modelId="{5619BE8D-296A-4266-BBE3-3101015EA2B9}" type="presParOf" srcId="{A4E9B638-9193-4315-A599-122356AB04D9}" destId="{2FE08B55-1C3E-48E1-949D-B7C4F33AA933}" srcOrd="82" destOrd="0" presId="urn:microsoft.com/office/officeart/2005/8/layout/default"/>
    <dgm:cxn modelId="{95160409-47BC-466C-9D8E-ACE49A7731CC}" type="presParOf" srcId="{A4E9B638-9193-4315-A599-122356AB04D9}" destId="{4CB50306-1716-477E-A513-B532CA4846CB}" srcOrd="83" destOrd="0" presId="urn:microsoft.com/office/officeart/2005/8/layout/default"/>
    <dgm:cxn modelId="{2394EF14-8918-4636-A9F9-0A7F945D80CF}" type="presParOf" srcId="{A4E9B638-9193-4315-A599-122356AB04D9}" destId="{D1969169-F9B2-49CE-A679-8F16EA8DBE2A}" srcOrd="84" destOrd="0" presId="urn:microsoft.com/office/officeart/2005/8/layout/default"/>
    <dgm:cxn modelId="{6EA7A786-0341-4EE3-8F1F-A1A2210B1789}" type="presParOf" srcId="{A4E9B638-9193-4315-A599-122356AB04D9}" destId="{0A7CBE7A-D430-4E21-88D9-96F9515759D2}" srcOrd="85" destOrd="0" presId="urn:microsoft.com/office/officeart/2005/8/layout/default"/>
    <dgm:cxn modelId="{3AF99142-66BA-4363-AFCB-228E241D822E}" type="presParOf" srcId="{A4E9B638-9193-4315-A599-122356AB04D9}" destId="{B8FB8041-9B5C-4583-B7F2-072C8E2578EF}" srcOrd="86" destOrd="0" presId="urn:microsoft.com/office/officeart/2005/8/layout/default"/>
    <dgm:cxn modelId="{8E96D75A-92B9-476C-9F8C-1F0643446097}" type="presParOf" srcId="{A4E9B638-9193-4315-A599-122356AB04D9}" destId="{A6D78DB6-0990-4696-9B3B-381E4508B4EF}" srcOrd="87" destOrd="0" presId="urn:microsoft.com/office/officeart/2005/8/layout/default"/>
    <dgm:cxn modelId="{8E8FA073-8BED-4622-9F92-6E1CF03FCE03}" type="presParOf" srcId="{A4E9B638-9193-4315-A599-122356AB04D9}" destId="{D70F901B-9B00-408F-B15A-8963D88D77EC}" srcOrd="88" destOrd="0" presId="urn:microsoft.com/office/officeart/2005/8/layout/default"/>
    <dgm:cxn modelId="{B7FF5016-D164-4B64-82FD-9C35AE56A784}" type="presParOf" srcId="{A4E9B638-9193-4315-A599-122356AB04D9}" destId="{CA50BB0F-40A7-499B-907A-E2277D9BD093}" srcOrd="89" destOrd="0" presId="urn:microsoft.com/office/officeart/2005/8/layout/default"/>
    <dgm:cxn modelId="{D4527D58-BB9C-4607-B68A-B6ACE6D00C91}" type="presParOf" srcId="{A4E9B638-9193-4315-A599-122356AB04D9}" destId="{738E53BC-B4B2-4740-9C57-0B897AB4D3FA}" srcOrd="90" destOrd="0" presId="urn:microsoft.com/office/officeart/2005/8/layout/default"/>
    <dgm:cxn modelId="{C6504669-7691-4B86-A0E3-FDFA59406BDD}" type="presParOf" srcId="{A4E9B638-9193-4315-A599-122356AB04D9}" destId="{1756D137-3051-4D5A-8EE9-9C5E974A9991}" srcOrd="91" destOrd="0" presId="urn:microsoft.com/office/officeart/2005/8/layout/default"/>
    <dgm:cxn modelId="{3B73454E-39D3-47C3-AFB4-865565E3BD4B}" type="presParOf" srcId="{A4E9B638-9193-4315-A599-122356AB04D9}" destId="{FB4AD733-A329-420C-8FB6-947234A3DF38}" srcOrd="92" destOrd="0" presId="urn:microsoft.com/office/officeart/2005/8/layout/default"/>
    <dgm:cxn modelId="{9E715662-8F2E-4409-B82F-BA375B290F9D}" type="presParOf" srcId="{A4E9B638-9193-4315-A599-122356AB04D9}" destId="{52A1ACEC-6AB3-4161-B4A0-1F17EE598649}" srcOrd="93" destOrd="0" presId="urn:microsoft.com/office/officeart/2005/8/layout/default"/>
    <dgm:cxn modelId="{8021F2B7-882B-4220-8BC4-14D3CFB215FF}" type="presParOf" srcId="{A4E9B638-9193-4315-A599-122356AB04D9}" destId="{52F17298-644C-4330-B56E-F7E56C04E2E3}" srcOrd="94" destOrd="0" presId="urn:microsoft.com/office/officeart/2005/8/layout/default"/>
    <dgm:cxn modelId="{06B79F64-8544-45B3-A265-39DD33F9441B}" type="presParOf" srcId="{A4E9B638-9193-4315-A599-122356AB04D9}" destId="{E824692C-1605-45CA-897A-D9F3DD834693}" srcOrd="95" destOrd="0" presId="urn:microsoft.com/office/officeart/2005/8/layout/default"/>
    <dgm:cxn modelId="{95E52EB6-3C6C-4F7B-9E86-C86842B67D28}" type="presParOf" srcId="{A4E9B638-9193-4315-A599-122356AB04D9}" destId="{CF0E64E4-84A6-47A4-8045-0D0A29961723}" srcOrd="96" destOrd="0" presId="urn:microsoft.com/office/officeart/2005/8/layout/default"/>
    <dgm:cxn modelId="{222537E4-F868-4882-B19B-B8C0F5B084E6}" type="presParOf" srcId="{A4E9B638-9193-4315-A599-122356AB04D9}" destId="{B6545CFA-0064-43FA-8785-F87BEFF0BED3}" srcOrd="97" destOrd="0" presId="urn:microsoft.com/office/officeart/2005/8/layout/default"/>
    <dgm:cxn modelId="{5092E553-398B-4866-AA20-88438505219A}" type="presParOf" srcId="{A4E9B638-9193-4315-A599-122356AB04D9}" destId="{4A09B1E8-F4F7-4953-B4BD-684614482B17}" srcOrd="98" destOrd="0" presId="urn:microsoft.com/office/officeart/2005/8/layout/default"/>
    <dgm:cxn modelId="{0FF09C9F-318E-45EB-B2FC-4A578418E301}" type="presParOf" srcId="{A4E9B638-9193-4315-A599-122356AB04D9}" destId="{E2E63BEE-F583-4543-AC5B-CAE33683ED87}" srcOrd="99" destOrd="0" presId="urn:microsoft.com/office/officeart/2005/8/layout/default"/>
    <dgm:cxn modelId="{512C1D57-C287-48BB-9006-286563DDAB48}" type="presParOf" srcId="{A4E9B638-9193-4315-A599-122356AB04D9}" destId="{527D6F5F-C6E1-4F03-A1E2-5AC0204646BF}" srcOrd="100" destOrd="0" presId="urn:microsoft.com/office/officeart/2005/8/layout/default"/>
    <dgm:cxn modelId="{E344AC9C-8C66-4318-B2F6-4C31EF12FC31}" type="presParOf" srcId="{A4E9B638-9193-4315-A599-122356AB04D9}" destId="{925A8F3E-4FF7-4593-91F3-889A6930F915}" srcOrd="101" destOrd="0" presId="urn:microsoft.com/office/officeart/2005/8/layout/default"/>
    <dgm:cxn modelId="{B32E11CA-F602-4062-8E51-1107DEF7B6FC}" type="presParOf" srcId="{A4E9B638-9193-4315-A599-122356AB04D9}" destId="{33E222AE-323D-48B6-B67D-70B375CD07BA}" srcOrd="102" destOrd="0" presId="urn:microsoft.com/office/officeart/2005/8/layout/default"/>
    <dgm:cxn modelId="{674897C2-2B1D-4A0A-AECC-CCDA4758E5AC}" type="presParOf" srcId="{A4E9B638-9193-4315-A599-122356AB04D9}" destId="{492F0EC6-ECC1-4D0D-B737-8B0BC67F991C}" srcOrd="103" destOrd="0" presId="urn:microsoft.com/office/officeart/2005/8/layout/default"/>
    <dgm:cxn modelId="{0C99A6F4-9D53-4A4C-A4DB-335F534F6445}" type="presParOf" srcId="{A4E9B638-9193-4315-A599-122356AB04D9}" destId="{768ED1B1-620E-4ED9-A85B-37AC2578EBAE}" srcOrd="104" destOrd="0" presId="urn:microsoft.com/office/officeart/2005/8/layout/default"/>
    <dgm:cxn modelId="{1D3AB75C-CD97-4E3F-A5D7-A7E7F2B4B05D}" type="presParOf" srcId="{A4E9B638-9193-4315-A599-122356AB04D9}" destId="{78A46C75-02D2-4E0E-BA07-A091BE48E3F3}" srcOrd="105" destOrd="0" presId="urn:microsoft.com/office/officeart/2005/8/layout/default"/>
    <dgm:cxn modelId="{D6CB7280-25C9-42E7-8A40-67705ACB525C}" type="presParOf" srcId="{A4E9B638-9193-4315-A599-122356AB04D9}" destId="{6CBD385A-459A-4F51-8A96-4CAAE9BA3166}" srcOrd="106" destOrd="0" presId="urn:microsoft.com/office/officeart/2005/8/layout/default"/>
    <dgm:cxn modelId="{00EE556E-6D1F-47D9-A28A-9DA90BA24092}" type="presParOf" srcId="{A4E9B638-9193-4315-A599-122356AB04D9}" destId="{776087E9-BF14-46F0-A398-16A1E6EFC52B}" srcOrd="107" destOrd="0" presId="urn:microsoft.com/office/officeart/2005/8/layout/default"/>
    <dgm:cxn modelId="{C22B6794-A26E-4CBC-93D3-F75146361B4C}" type="presParOf" srcId="{A4E9B638-9193-4315-A599-122356AB04D9}" destId="{403A81FB-5102-4E47-B294-8362DE9FDBA9}" srcOrd="108" destOrd="0" presId="urn:microsoft.com/office/officeart/2005/8/layout/default"/>
    <dgm:cxn modelId="{9F37E1EA-0DE6-4A80-A66E-5CAD0B59DF6C}" type="presParOf" srcId="{A4E9B638-9193-4315-A599-122356AB04D9}" destId="{E8173634-303E-431B-A843-607AE381B530}" srcOrd="109" destOrd="0" presId="urn:microsoft.com/office/officeart/2005/8/layout/default"/>
    <dgm:cxn modelId="{82EDA04F-4E7D-4E09-A670-DAF24E27A456}" type="presParOf" srcId="{A4E9B638-9193-4315-A599-122356AB04D9}" destId="{6D9F30BF-2AF8-4A4F-9405-7024E9D9DF88}" srcOrd="110" destOrd="0" presId="urn:microsoft.com/office/officeart/2005/8/layout/default"/>
    <dgm:cxn modelId="{7FCB9E5E-50BD-4A0F-8C05-AEFD3CEFE62B}" type="presParOf" srcId="{A4E9B638-9193-4315-A599-122356AB04D9}" destId="{3574665D-118B-4562-9536-3957E81EBB55}" srcOrd="111" destOrd="0" presId="urn:microsoft.com/office/officeart/2005/8/layout/default"/>
    <dgm:cxn modelId="{4D1FA883-2883-445A-A370-89C2C1FCA04D}" type="presParOf" srcId="{A4E9B638-9193-4315-A599-122356AB04D9}" destId="{578EF391-1438-42DA-8C7C-9964979863CB}" srcOrd="112" destOrd="0" presId="urn:microsoft.com/office/officeart/2005/8/layout/default"/>
    <dgm:cxn modelId="{B630ABEA-DB4C-4BB4-BD36-760BCA8CD595}" type="presParOf" srcId="{A4E9B638-9193-4315-A599-122356AB04D9}" destId="{8EA58A0A-B792-4337-956D-1432C007A975}" srcOrd="113" destOrd="0" presId="urn:microsoft.com/office/officeart/2005/8/layout/default"/>
    <dgm:cxn modelId="{9A1DB195-4573-482B-8705-9E6399E32655}" type="presParOf" srcId="{A4E9B638-9193-4315-A599-122356AB04D9}" destId="{D6E8D79A-FF29-4CE3-B9FB-2B1D97395E7F}" srcOrd="114" destOrd="0" presId="urn:microsoft.com/office/officeart/2005/8/layout/default"/>
    <dgm:cxn modelId="{E80556C5-FA9F-4D18-8583-DD67F6EE9343}" type="presParOf" srcId="{A4E9B638-9193-4315-A599-122356AB04D9}" destId="{074B0F8B-79A3-42B3-A088-30F50E37875B}" srcOrd="115" destOrd="0" presId="urn:microsoft.com/office/officeart/2005/8/layout/default"/>
    <dgm:cxn modelId="{28842EEE-E171-4403-A4DA-76FE7B60B0B4}" type="presParOf" srcId="{A4E9B638-9193-4315-A599-122356AB04D9}" destId="{E4A88F59-2DE7-4632-9B5D-1A06F43D2536}" srcOrd="116" destOrd="0" presId="urn:microsoft.com/office/officeart/2005/8/layout/default"/>
    <dgm:cxn modelId="{9BEABA2F-5479-44EA-8EF7-0582BD2F7EFA}" type="presParOf" srcId="{A4E9B638-9193-4315-A599-122356AB04D9}" destId="{38DC9DED-61D9-4F86-B788-ACE1A033C71C}" srcOrd="117" destOrd="0" presId="urn:microsoft.com/office/officeart/2005/8/layout/default"/>
    <dgm:cxn modelId="{06FBF6F3-0085-4F6D-AC3E-6F98024522F3}" type="presParOf" srcId="{A4E9B638-9193-4315-A599-122356AB04D9}" destId="{C6E26300-686D-4EDC-B105-02AE7D59ACD5}" srcOrd="118" destOrd="0" presId="urn:microsoft.com/office/officeart/2005/8/layout/default"/>
    <dgm:cxn modelId="{18A6CAC9-8972-48EE-8E5D-3E46DFE13FCF}" type="presParOf" srcId="{A4E9B638-9193-4315-A599-122356AB04D9}" destId="{EE588416-1695-4843-8A77-C599FDA47340}" srcOrd="119" destOrd="0" presId="urn:microsoft.com/office/officeart/2005/8/layout/default"/>
    <dgm:cxn modelId="{6CD1DAAC-369F-4A33-95FA-6B1ADFA7F9CB}" type="presParOf" srcId="{A4E9B638-9193-4315-A599-122356AB04D9}" destId="{A98EC4C9-0187-4586-A962-2600099AC0D7}" srcOrd="120" destOrd="0" presId="urn:microsoft.com/office/officeart/2005/8/layout/default"/>
    <dgm:cxn modelId="{F6A9F615-7C21-443B-AF58-1725DA064F4C}" type="presParOf" srcId="{A4E9B638-9193-4315-A599-122356AB04D9}" destId="{E6FF2C29-BB8B-49A4-A8A3-DB2A9D13F27E}" srcOrd="121" destOrd="0" presId="urn:microsoft.com/office/officeart/2005/8/layout/default"/>
    <dgm:cxn modelId="{E13B23AD-EE1F-4AD9-95B4-E62C745001EE}" type="presParOf" srcId="{A4E9B638-9193-4315-A599-122356AB04D9}" destId="{B5EE1AEB-C1BD-4DE8-A906-0A633C634EA1}" srcOrd="122" destOrd="0" presId="urn:microsoft.com/office/officeart/2005/8/layout/default"/>
    <dgm:cxn modelId="{A117FD0D-5D2C-475A-A7EE-23A846148364}" type="presParOf" srcId="{A4E9B638-9193-4315-A599-122356AB04D9}" destId="{C2023875-0596-49EC-BA57-5E205B0A100E}" srcOrd="123" destOrd="0" presId="urn:microsoft.com/office/officeart/2005/8/layout/default"/>
    <dgm:cxn modelId="{AB7698C8-8773-452F-A795-40CCCF54D878}" type="presParOf" srcId="{A4E9B638-9193-4315-A599-122356AB04D9}" destId="{643B08A8-6B9B-49AD-ACA0-F8C530C35783}" srcOrd="124" destOrd="0" presId="urn:microsoft.com/office/officeart/2005/8/layout/default"/>
    <dgm:cxn modelId="{438C0D83-5DCA-41F1-8592-0C25FF8B8589}" type="presParOf" srcId="{A4E9B638-9193-4315-A599-122356AB04D9}" destId="{543A835C-389F-4942-B656-0A2D2E5566B0}" srcOrd="125" destOrd="0" presId="urn:microsoft.com/office/officeart/2005/8/layout/default"/>
    <dgm:cxn modelId="{ECCC8AC9-CD1A-4FE6-920A-0E847FC26F87}" type="presParOf" srcId="{A4E9B638-9193-4315-A599-122356AB04D9}" destId="{90CB0ED9-63EF-4F6F-828D-A3B09D30E63B}" srcOrd="126" destOrd="0" presId="urn:microsoft.com/office/officeart/2005/8/layout/default"/>
    <dgm:cxn modelId="{0BDDC766-AC17-46AC-9CCD-814001E74FD9}" type="presParOf" srcId="{A4E9B638-9193-4315-A599-122356AB04D9}" destId="{06FBBACB-CECC-4485-982C-A87E2C121B64}" srcOrd="127" destOrd="0" presId="urn:microsoft.com/office/officeart/2005/8/layout/default"/>
    <dgm:cxn modelId="{C4F4E96C-C658-40B5-AB18-D0AA5C78D2DE}" type="presParOf" srcId="{A4E9B638-9193-4315-A599-122356AB04D9}" destId="{3FE3ACB3-2D81-4BE7-BEE6-849D65285799}" srcOrd="128" destOrd="0" presId="urn:microsoft.com/office/officeart/2005/8/layout/default"/>
    <dgm:cxn modelId="{4599BEDB-5807-4059-9063-F790E7BAD37C}" type="presParOf" srcId="{A4E9B638-9193-4315-A599-122356AB04D9}" destId="{99DBF72D-D8C6-40D5-B63C-D4798C0498E1}" srcOrd="129" destOrd="0" presId="urn:microsoft.com/office/officeart/2005/8/layout/default"/>
    <dgm:cxn modelId="{7935D9E0-922A-4B76-AB75-7F0357FA28B6}" type="presParOf" srcId="{A4E9B638-9193-4315-A599-122356AB04D9}" destId="{E21BE902-8239-49DC-BB54-FE2FC920F8FB}" srcOrd="130" destOrd="0" presId="urn:microsoft.com/office/officeart/2005/8/layout/default"/>
    <dgm:cxn modelId="{66B633A1-FDAC-4F11-8773-3A00E14BF7DA}" type="presParOf" srcId="{A4E9B638-9193-4315-A599-122356AB04D9}" destId="{BB4E6F9F-01B8-4752-A07B-F04AA59537CC}" srcOrd="131" destOrd="0" presId="urn:microsoft.com/office/officeart/2005/8/layout/default"/>
    <dgm:cxn modelId="{CD7AC15A-0A96-43C7-B718-A9470D00C4B2}" type="presParOf" srcId="{A4E9B638-9193-4315-A599-122356AB04D9}" destId="{D686C033-8C3D-4C2F-94C8-11EE097C088D}" srcOrd="132" destOrd="0" presId="urn:microsoft.com/office/officeart/2005/8/layout/default"/>
    <dgm:cxn modelId="{E2BC6752-DEEA-47CB-AAFB-E5418ADE742F}" type="presParOf" srcId="{A4E9B638-9193-4315-A599-122356AB04D9}" destId="{2AE6FD8C-DE47-4F59-96F3-F328713B3A0A}" srcOrd="133" destOrd="0" presId="urn:microsoft.com/office/officeart/2005/8/layout/default"/>
    <dgm:cxn modelId="{4D3BAC0E-2D7C-4328-B32A-1E6B7849E5A7}" type="presParOf" srcId="{A4E9B638-9193-4315-A599-122356AB04D9}" destId="{34939C68-520A-469B-A989-F515FF673DF0}" srcOrd="134" destOrd="0" presId="urn:microsoft.com/office/officeart/2005/8/layout/default"/>
    <dgm:cxn modelId="{61426DE9-C0B0-4E18-B40F-FC97E14FA07E}" type="presParOf" srcId="{A4E9B638-9193-4315-A599-122356AB04D9}" destId="{22ED291A-F8AA-4021-9CD0-321EA3E33642}" srcOrd="135" destOrd="0" presId="urn:microsoft.com/office/officeart/2005/8/layout/default"/>
    <dgm:cxn modelId="{D8064008-62AD-4DDD-B319-D4288B914E52}" type="presParOf" srcId="{A4E9B638-9193-4315-A599-122356AB04D9}" destId="{CB637A15-C5EC-48E4-B323-6F07C2B36CF9}" srcOrd="136" destOrd="0" presId="urn:microsoft.com/office/officeart/2005/8/layout/default"/>
    <dgm:cxn modelId="{D99D49B9-4A74-4C45-8AAD-63ED1AFE3D5F}" type="presParOf" srcId="{A4E9B638-9193-4315-A599-122356AB04D9}" destId="{07CA3755-3FC5-4032-8247-C1A136435E7E}" srcOrd="137" destOrd="0" presId="urn:microsoft.com/office/officeart/2005/8/layout/default"/>
    <dgm:cxn modelId="{A42F4E19-9485-4E46-8F51-C881DE0EA06A}" type="presParOf" srcId="{A4E9B638-9193-4315-A599-122356AB04D9}" destId="{09D01077-5EED-4403-9B80-C88AA82785D4}" srcOrd="13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F3CAE342-9CAC-4892-98B4-EF695D43CC7B}">
      <dgm:prSet phldrT="[Text]"/>
      <dgm:spPr>
        <a:solidFill>
          <a:srgbClr val="FFFFCC"/>
        </a:solidFill>
      </dgm:spPr>
      <dgm:t>
        <a:bodyPr/>
        <a:lstStyle/>
        <a:p>
          <a:r>
            <a:rPr lang="en-US" dirty="0"/>
            <a:t>Anesthesia</a:t>
          </a:r>
        </a:p>
      </dgm:t>
    </dgm:pt>
    <dgm:pt modelId="{738B744A-4289-4641-8F9E-1AD519745116}" type="sibTrans" cxnId="{F59C8E93-58C8-4285-942B-AC3075DCB22A}">
      <dgm:prSet/>
      <dgm:spPr/>
      <dgm:t>
        <a:bodyPr/>
        <a:lstStyle/>
        <a:p>
          <a:endParaRPr lang="en-US"/>
        </a:p>
      </dgm:t>
    </dgm:pt>
    <dgm:pt modelId="{846B8B3F-6B92-4AC8-85F6-49F94AC75C7B}" type="parTrans" cxnId="{F59C8E93-58C8-4285-942B-AC3075DCB22A}">
      <dgm:prSet/>
      <dgm:spPr/>
      <dgm:t>
        <a:bodyPr/>
        <a:lstStyle/>
        <a:p>
          <a:endParaRPr lang="en-US"/>
        </a:p>
      </dgm:t>
    </dgm:pt>
    <dgm:pt modelId="{35D39FD4-0C06-4081-82FB-F6E9BA9AF83A}">
      <dgm:prSet phldrT="[Text]"/>
      <dgm:spPr>
        <a:solidFill>
          <a:srgbClr val="FBE6BB"/>
        </a:solidFill>
      </dgm:spPr>
      <dgm:t>
        <a:bodyPr/>
        <a:lstStyle/>
        <a:p>
          <a:r>
            <a:rPr lang="en-US" dirty="0"/>
            <a:t>Allergies &amp; Intolerances</a:t>
          </a:r>
        </a:p>
      </dgm:t>
    </dgm:pt>
    <dgm:pt modelId="{6D59DB65-93E6-4C1A-8518-3B2502942632}" type="sibTrans" cxnId="{F49DAE14-F6D9-40FB-8C52-99DFA862DB65}">
      <dgm:prSet/>
      <dgm:spPr/>
      <dgm:t>
        <a:bodyPr/>
        <a:lstStyle/>
        <a:p>
          <a:endParaRPr lang="en-US"/>
        </a:p>
      </dgm:t>
    </dgm:pt>
    <dgm:pt modelId="{D40E5A18-C0D9-4CD7-9D6D-3475ECCF0F45}" type="parTrans" cxnId="{F49DAE14-F6D9-40FB-8C52-99DFA862DB65}">
      <dgm:prSet/>
      <dgm:spPr/>
      <dgm:t>
        <a:bodyPr/>
        <a:lstStyle/>
        <a:p>
          <a:endParaRPr lang="en-US"/>
        </a:p>
      </dgm:t>
    </dgm:pt>
    <dgm:pt modelId="{9AD68664-CCE1-48EF-9FA3-1AD99F5D1F69}">
      <dgm:prSet phldrT="[Text]"/>
      <dgm:spPr>
        <a:solidFill>
          <a:srgbClr val="FFFFCC"/>
        </a:solidFill>
      </dgm:spPr>
      <dgm:t>
        <a:bodyPr/>
        <a:lstStyle/>
        <a:p>
          <a:r>
            <a:rPr lang="en-US" dirty="0"/>
            <a:t>Advance directive</a:t>
          </a:r>
        </a:p>
      </dgm:t>
    </dgm:pt>
    <dgm:pt modelId="{53DAC7B0-84AC-4568-A774-245859AE5835}" type="sibTrans" cxnId="{8CC90BE4-A0CC-48C6-AA02-B3FA79E4826E}">
      <dgm:prSet/>
      <dgm:spPr/>
      <dgm:t>
        <a:bodyPr/>
        <a:lstStyle/>
        <a:p>
          <a:endParaRPr lang="en-US"/>
        </a:p>
      </dgm:t>
    </dgm:pt>
    <dgm:pt modelId="{445AD4C8-6D06-4D44-A9FB-A5B26C73DA48}" type="parTrans" cxnId="{8CC90BE4-A0CC-48C6-AA02-B3FA79E4826E}">
      <dgm:prSet/>
      <dgm:spPr/>
      <dgm:t>
        <a:bodyPr/>
        <a:lstStyle/>
        <a:p>
          <a:endParaRPr lang="en-US"/>
        </a:p>
      </dgm:t>
    </dgm:pt>
    <dgm:pt modelId="{AD80C871-9479-4BFE-9B9A-0E61DEE0D50C}">
      <dgm:prSet phldrT="[Text]"/>
      <dgm:spPr>
        <a:solidFill>
          <a:srgbClr val="FFFFCC"/>
        </a:solidFill>
      </dgm:spPr>
      <dgm:t>
        <a:bodyPr/>
        <a:lstStyle/>
        <a:p>
          <a:r>
            <a:rPr lang="en-US" dirty="0"/>
            <a:t>Admission Meds</a:t>
          </a:r>
        </a:p>
      </dgm:t>
    </dgm:pt>
    <dgm:pt modelId="{AB9F0FD6-07B1-475D-B4E2-9878B459C8BB}" type="sibTrans" cxnId="{C5F54C8C-A52D-4A29-9849-BE3A66CAA9FF}">
      <dgm:prSet/>
      <dgm:spPr/>
      <dgm:t>
        <a:bodyPr/>
        <a:lstStyle/>
        <a:p>
          <a:endParaRPr lang="en-US"/>
        </a:p>
      </dgm:t>
    </dgm:pt>
    <dgm:pt modelId="{593F7D68-60C8-42D8-8FBE-D61B73E09B65}" type="parTrans" cxnId="{C5F54C8C-A52D-4A29-9849-BE3A66CAA9FF}">
      <dgm:prSet/>
      <dgm:spPr/>
      <dgm:t>
        <a:bodyPr/>
        <a:lstStyle/>
        <a:p>
          <a:endParaRPr lang="en-US"/>
        </a:p>
      </dgm:t>
    </dgm:pt>
    <dgm:pt modelId="{78A997BC-B0FD-4C2B-A687-6EC00ACE7D26}">
      <dgm:prSet phldrT="[Text]"/>
      <dgm:spPr>
        <a:solidFill>
          <a:srgbClr val="FFFFCC"/>
        </a:solidFill>
      </dgm:spPr>
      <dgm:t>
        <a:bodyPr/>
        <a:lstStyle/>
        <a:p>
          <a:r>
            <a:rPr lang="en-US" dirty="0"/>
            <a:t>Admission Diagnosis</a:t>
          </a:r>
        </a:p>
      </dgm:t>
    </dgm:pt>
    <dgm:pt modelId="{33134F14-DC25-4CB1-A227-B230A8EA1243}" type="sibTrans" cxnId="{60BA0087-F1B3-4FA6-84BB-FA4D1279E374}">
      <dgm:prSet/>
      <dgm:spPr/>
      <dgm:t>
        <a:bodyPr/>
        <a:lstStyle/>
        <a:p>
          <a:endParaRPr lang="en-US"/>
        </a:p>
      </dgm:t>
    </dgm:pt>
    <dgm:pt modelId="{BB789232-E3B0-463E-9FB1-973C3105B2A0}" type="parTrans" cxnId="{60BA0087-F1B3-4FA6-84BB-FA4D1279E374}">
      <dgm:prSet/>
      <dgm:spPr/>
      <dgm:t>
        <a:bodyPr/>
        <a:lstStyle/>
        <a:p>
          <a:endParaRPr lang="en-US"/>
        </a:p>
      </dgm:t>
    </dgm:pt>
    <dgm:pt modelId="{C9DCADAC-16E3-4670-AE44-4203628257BA}">
      <dgm:prSet/>
      <dgm:spPr>
        <a:noFill/>
      </dgm:spPr>
      <dgm:t>
        <a:bodyPr/>
        <a:lstStyle/>
        <a:p>
          <a:r>
            <a:rPr lang="en-US" dirty="0"/>
            <a:t>Assessment &amp; Plan</a:t>
          </a:r>
        </a:p>
      </dgm:t>
    </dgm:pt>
    <dgm:pt modelId="{A3F9924D-2C37-4C90-AC1C-B72C36C59826}" type="parTrans" cxnId="{BCEF7758-9C4E-49B0-AD26-6EE294279FF5}">
      <dgm:prSet/>
      <dgm:spPr/>
      <dgm:t>
        <a:bodyPr/>
        <a:lstStyle/>
        <a:p>
          <a:endParaRPr lang="en-US"/>
        </a:p>
      </dgm:t>
    </dgm:pt>
    <dgm:pt modelId="{D58CF003-1E00-48BB-9658-55666B279B00}" type="sibTrans" cxnId="{BCEF7758-9C4E-49B0-AD26-6EE294279FF5}">
      <dgm:prSet/>
      <dgm:spPr/>
      <dgm:t>
        <a:bodyPr/>
        <a:lstStyle/>
        <a:p>
          <a:endParaRPr lang="en-US"/>
        </a:p>
      </dgm:t>
    </dgm:pt>
    <dgm:pt modelId="{67195ECB-7FD0-4104-96C2-8781EB673704}">
      <dgm:prSet/>
      <dgm:spPr>
        <a:solidFill>
          <a:srgbClr val="DAF2E0"/>
        </a:solidFill>
      </dgm:spPr>
      <dgm:t>
        <a:bodyPr/>
        <a:lstStyle/>
        <a:p>
          <a:r>
            <a:rPr lang="en-US" b="1" dirty="0"/>
            <a:t>Assessment</a:t>
          </a:r>
        </a:p>
      </dgm:t>
    </dgm:pt>
    <dgm:pt modelId="{D9FA1001-711F-4D1B-A351-9C377BE764E8}" type="parTrans" cxnId="{F2CF2099-F503-4C95-A4E1-57119ABAD0D4}">
      <dgm:prSet/>
      <dgm:spPr/>
      <dgm:t>
        <a:bodyPr/>
        <a:lstStyle/>
        <a:p>
          <a:endParaRPr lang="en-US"/>
        </a:p>
      </dgm:t>
    </dgm:pt>
    <dgm:pt modelId="{12A1CCA6-4F29-469E-A501-FF8FA8AC5E6B}" type="sibTrans" cxnId="{F2CF2099-F503-4C95-A4E1-57119ABAD0D4}">
      <dgm:prSet/>
      <dgm:spPr/>
      <dgm:t>
        <a:bodyPr/>
        <a:lstStyle/>
        <a:p>
          <a:endParaRPr lang="en-US"/>
        </a:p>
      </dgm:t>
    </dgm:pt>
    <dgm:pt modelId="{3C5CB645-0504-4740-B7BE-B4E676E24224}">
      <dgm:prSet/>
      <dgm:spPr>
        <a:solidFill>
          <a:srgbClr val="FBE6BB"/>
        </a:solidFill>
      </dgm:spPr>
      <dgm:t>
        <a:bodyPr/>
        <a:lstStyle/>
        <a:p>
          <a:r>
            <a:rPr lang="en-US" dirty="0"/>
            <a:t>Chief Complaint Reason for Visit</a:t>
          </a:r>
        </a:p>
      </dgm:t>
    </dgm:pt>
    <dgm:pt modelId="{74CE469F-3980-4B51-AF2C-237C5338EC73}" type="parTrans" cxnId="{F5F9A657-83A6-4891-BCF9-BA3892C3D6C9}">
      <dgm:prSet/>
      <dgm:spPr/>
      <dgm:t>
        <a:bodyPr/>
        <a:lstStyle/>
        <a:p>
          <a:endParaRPr lang="en-US"/>
        </a:p>
      </dgm:t>
    </dgm:pt>
    <dgm:pt modelId="{8A74DDDC-AA5D-485F-BF55-D62E68BC0106}" type="sibTrans" cxnId="{F5F9A657-83A6-4891-BCF9-BA3892C3D6C9}">
      <dgm:prSet/>
      <dgm:spPr/>
      <dgm:t>
        <a:bodyPr/>
        <a:lstStyle/>
        <a:p>
          <a:endParaRPr lang="en-US"/>
        </a:p>
      </dgm:t>
    </dgm:pt>
    <dgm:pt modelId="{00F18BA4-AEDE-4583-B87F-1CFF0C1963BE}">
      <dgm:prSet/>
      <dgm:spPr>
        <a:solidFill>
          <a:srgbClr val="FBE6BB"/>
        </a:solidFill>
      </dgm:spPr>
      <dgm:t>
        <a:bodyPr/>
        <a:lstStyle/>
        <a:p>
          <a:r>
            <a:rPr lang="en-US" dirty="0"/>
            <a:t>Chief Complaint</a:t>
          </a:r>
        </a:p>
      </dgm:t>
    </dgm:pt>
    <dgm:pt modelId="{741D84DD-A496-430C-B819-D97EF57117A9}" type="parTrans" cxnId="{7402C18B-9A42-43C3-BC94-BB30F9F2DE58}">
      <dgm:prSet/>
      <dgm:spPr/>
      <dgm:t>
        <a:bodyPr/>
        <a:lstStyle/>
        <a:p>
          <a:endParaRPr lang="en-US"/>
        </a:p>
      </dgm:t>
    </dgm:pt>
    <dgm:pt modelId="{220AC6AF-F2BC-4DFE-A355-B83DCB28A0A6}" type="sibTrans" cxnId="{7402C18B-9A42-43C3-BC94-BB30F9F2DE58}">
      <dgm:prSet/>
      <dgm:spPr/>
      <dgm:t>
        <a:bodyPr/>
        <a:lstStyle/>
        <a:p>
          <a:endParaRPr lang="en-US"/>
        </a:p>
      </dgm:t>
    </dgm:pt>
    <dgm:pt modelId="{5C5A79F6-3BA7-480F-B134-DB302E8CE802}">
      <dgm:prSet/>
      <dgm:spPr>
        <a:solidFill>
          <a:srgbClr val="FFFFCC"/>
        </a:solidFill>
      </dgm:spPr>
      <dgm:t>
        <a:bodyPr/>
        <a:lstStyle/>
        <a:p>
          <a:r>
            <a:rPr lang="en-US" dirty="0"/>
            <a:t>Complications</a:t>
          </a:r>
        </a:p>
      </dgm:t>
    </dgm:pt>
    <dgm:pt modelId="{719B657D-E028-45D9-ADF5-2CE27F7440FB}" type="parTrans" cxnId="{B10E797D-CE7C-4430-A43D-EA5EC195C044}">
      <dgm:prSet/>
      <dgm:spPr/>
      <dgm:t>
        <a:bodyPr/>
        <a:lstStyle/>
        <a:p>
          <a:endParaRPr lang="en-US"/>
        </a:p>
      </dgm:t>
    </dgm:pt>
    <dgm:pt modelId="{088636FB-45FA-4F73-832A-99A08B0479A8}" type="sibTrans" cxnId="{B10E797D-CE7C-4430-A43D-EA5EC195C044}">
      <dgm:prSet/>
      <dgm:spPr/>
      <dgm:t>
        <a:bodyPr/>
        <a:lstStyle/>
        <a:p>
          <a:endParaRPr lang="en-US"/>
        </a:p>
      </dgm:t>
    </dgm:pt>
    <dgm:pt modelId="{082D0266-9B43-4958-BB0E-31602CFAB5B0}">
      <dgm:prSet/>
      <dgm:spPr>
        <a:solidFill>
          <a:srgbClr val="FFFFCC"/>
        </a:solidFill>
      </dgm:spPr>
      <dgm:t>
        <a:bodyPr/>
        <a:lstStyle/>
        <a:p>
          <a:r>
            <a:rPr lang="en-US" dirty="0"/>
            <a:t>Course of Care</a:t>
          </a:r>
        </a:p>
      </dgm:t>
    </dgm:pt>
    <dgm:pt modelId="{250722A4-61F1-4C3E-8EBC-EF616F54FF0D}" type="parTrans" cxnId="{38270502-BE43-4CB3-B8D1-8F0EE9DE6649}">
      <dgm:prSet/>
      <dgm:spPr/>
      <dgm:t>
        <a:bodyPr/>
        <a:lstStyle/>
        <a:p>
          <a:endParaRPr lang="en-US"/>
        </a:p>
      </dgm:t>
    </dgm:pt>
    <dgm:pt modelId="{F0ADE4E8-B8C2-46BC-A158-F8B665C44C9A}" type="sibTrans" cxnId="{38270502-BE43-4CB3-B8D1-8F0EE9DE6649}">
      <dgm:prSet/>
      <dgm:spPr/>
      <dgm:t>
        <a:bodyPr/>
        <a:lstStyle/>
        <a:p>
          <a:endParaRPr lang="en-US"/>
        </a:p>
      </dgm:t>
    </dgm:pt>
    <dgm:pt modelId="{3905686D-095B-4668-9159-8C02FF5FCA48}">
      <dgm:prSet/>
      <dgm:spPr>
        <a:solidFill>
          <a:srgbClr val="DAF2E0"/>
        </a:solidFill>
      </dgm:spPr>
      <dgm:t>
        <a:bodyPr/>
        <a:lstStyle/>
        <a:p>
          <a:r>
            <a:rPr lang="en-US" dirty="0"/>
            <a:t>Discharge Diagnosis</a:t>
          </a:r>
        </a:p>
      </dgm:t>
    </dgm:pt>
    <dgm:pt modelId="{0916FA8C-8C3D-4111-8825-8854AAA07101}" type="parTrans" cxnId="{A249F0CF-40ED-402B-8C93-23BAA45790B7}">
      <dgm:prSet/>
      <dgm:spPr/>
      <dgm:t>
        <a:bodyPr/>
        <a:lstStyle/>
        <a:p>
          <a:endParaRPr lang="en-US"/>
        </a:p>
      </dgm:t>
    </dgm:pt>
    <dgm:pt modelId="{5E5BE654-FC96-431E-80B6-06B708C98438}" type="sibTrans" cxnId="{A249F0CF-40ED-402B-8C93-23BAA45790B7}">
      <dgm:prSet/>
      <dgm:spPr/>
      <dgm:t>
        <a:bodyPr/>
        <a:lstStyle/>
        <a:p>
          <a:endParaRPr lang="en-US"/>
        </a:p>
      </dgm:t>
    </dgm:pt>
    <dgm:pt modelId="{6B504477-A0A4-4E10-8773-C4830FEDC86E}">
      <dgm:prSet/>
      <dgm:spPr>
        <a:solidFill>
          <a:srgbClr val="D8EFF8"/>
        </a:solidFill>
      </dgm:spPr>
      <dgm:t>
        <a:bodyPr/>
        <a:lstStyle/>
        <a:p>
          <a:r>
            <a:rPr lang="en-US" dirty="0"/>
            <a:t>Discharge Diet</a:t>
          </a:r>
        </a:p>
      </dgm:t>
    </dgm:pt>
    <dgm:pt modelId="{547B4ED4-C029-4A01-8DDE-33D59C27C418}" type="parTrans" cxnId="{5B046EA8-28A3-4CB2-B8E0-3C67ABEBE947}">
      <dgm:prSet/>
      <dgm:spPr/>
      <dgm:t>
        <a:bodyPr/>
        <a:lstStyle/>
        <a:p>
          <a:endParaRPr lang="en-US"/>
        </a:p>
      </dgm:t>
    </dgm:pt>
    <dgm:pt modelId="{11772780-24C2-408D-B10A-122975AA211A}" type="sibTrans" cxnId="{5B046EA8-28A3-4CB2-B8E0-3C67ABEBE947}">
      <dgm:prSet/>
      <dgm:spPr/>
      <dgm:t>
        <a:bodyPr/>
        <a:lstStyle/>
        <a:p>
          <a:endParaRPr lang="en-US"/>
        </a:p>
      </dgm:t>
    </dgm:pt>
    <dgm:pt modelId="{5133ABF2-A2C0-491D-9C6E-B65AB7ED4F8C}">
      <dgm:prSet/>
      <dgm:spPr>
        <a:solidFill>
          <a:srgbClr val="D8EFF8"/>
        </a:solidFill>
      </dgm:spPr>
      <dgm:t>
        <a:bodyPr/>
        <a:lstStyle/>
        <a:p>
          <a:r>
            <a:rPr lang="en-US" dirty="0"/>
            <a:t>Discharge Medications</a:t>
          </a:r>
        </a:p>
      </dgm:t>
    </dgm:pt>
    <dgm:pt modelId="{4AB6827F-925A-46E2-9A5D-0D07D99C0DEE}" type="parTrans" cxnId="{310DB46E-04B2-4C11-B683-B0BBF647B6D4}">
      <dgm:prSet/>
      <dgm:spPr/>
      <dgm:t>
        <a:bodyPr/>
        <a:lstStyle/>
        <a:p>
          <a:endParaRPr lang="en-US"/>
        </a:p>
      </dgm:t>
    </dgm:pt>
    <dgm:pt modelId="{2BEEA19F-B162-4611-9531-9064399B86D9}" type="sibTrans" cxnId="{310DB46E-04B2-4C11-B683-B0BBF647B6D4}">
      <dgm:prSet/>
      <dgm:spPr/>
      <dgm:t>
        <a:bodyPr/>
        <a:lstStyle/>
        <a:p>
          <a:endParaRPr lang="en-US"/>
        </a:p>
      </dgm:t>
    </dgm:pt>
    <dgm:pt modelId="{9A283E5E-81FB-4A49-AC4E-B210CC2AFD2A}">
      <dgm:prSet/>
      <dgm:spPr>
        <a:solidFill>
          <a:srgbClr val="FFFFCC"/>
        </a:solidFill>
      </dgm:spPr>
      <dgm:t>
        <a:bodyPr/>
        <a:lstStyle/>
        <a:p>
          <a:r>
            <a:rPr lang="en-US" dirty="0"/>
            <a:t>Encounters</a:t>
          </a:r>
        </a:p>
      </dgm:t>
    </dgm:pt>
    <dgm:pt modelId="{F864FE8D-37B9-4E43-8236-D4416FEC9A2B}" type="parTrans" cxnId="{7ABF24E1-8A33-451B-8811-858C13390C17}">
      <dgm:prSet/>
      <dgm:spPr/>
      <dgm:t>
        <a:bodyPr/>
        <a:lstStyle/>
        <a:p>
          <a:endParaRPr lang="en-US"/>
        </a:p>
      </dgm:t>
    </dgm:pt>
    <dgm:pt modelId="{BAB582FB-81F7-4625-8400-873B92CFD3D7}" type="sibTrans" cxnId="{7ABF24E1-8A33-451B-8811-858C13390C17}">
      <dgm:prSet/>
      <dgm:spPr/>
      <dgm:t>
        <a:bodyPr/>
        <a:lstStyle/>
        <a:p>
          <a:endParaRPr lang="en-US"/>
        </a:p>
      </dgm:t>
    </dgm:pt>
    <dgm:pt modelId="{CDBC6D1A-BD3E-439F-9EE2-32011CF8E004}">
      <dgm:prSet/>
      <dgm:spPr>
        <a:solidFill>
          <a:srgbClr val="FBE6BB"/>
        </a:solidFill>
      </dgm:spPr>
      <dgm:t>
        <a:bodyPr/>
        <a:lstStyle/>
        <a:p>
          <a:r>
            <a:rPr lang="en-US" dirty="0"/>
            <a:t>Family History</a:t>
          </a:r>
        </a:p>
      </dgm:t>
    </dgm:pt>
    <dgm:pt modelId="{86BC9476-0C88-45FC-B212-7D4B09B9C7AC}" type="parTrans" cxnId="{39CB20CD-29DD-4A96-93B4-612DF8ACD989}">
      <dgm:prSet/>
      <dgm:spPr/>
      <dgm:t>
        <a:bodyPr/>
        <a:lstStyle/>
        <a:p>
          <a:endParaRPr lang="en-US"/>
        </a:p>
      </dgm:t>
    </dgm:pt>
    <dgm:pt modelId="{566728B4-67ED-40F5-8F49-31E359B7AFD5}" type="sibTrans" cxnId="{39CB20CD-29DD-4A96-93B4-612DF8ACD989}">
      <dgm:prSet/>
      <dgm:spPr/>
      <dgm:t>
        <a:bodyPr/>
        <a:lstStyle/>
        <a:p>
          <a:endParaRPr lang="en-US"/>
        </a:p>
      </dgm:t>
    </dgm:pt>
    <dgm:pt modelId="{0CA4F111-AFF4-4B94-B672-3902EC78934E}">
      <dgm:prSet/>
      <dgm:spPr>
        <a:solidFill>
          <a:srgbClr val="FFFFCC"/>
        </a:solidFill>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solidFill>
          <a:srgbClr val="FFFFCC"/>
        </a:solid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a:solidFill>
          <a:srgbClr val="FFFFCC"/>
        </a:solidFill>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B02DF036-0642-4A44-A9E4-78AECA259025}">
      <dgm:prSet/>
      <dgm:spPr>
        <a:solidFill>
          <a:srgbClr val="D8EFF8"/>
        </a:solidFill>
      </dgm:spPr>
      <dgm:t>
        <a:bodyPr/>
        <a:lstStyle/>
        <a:p>
          <a:r>
            <a:rPr lang="en-US" dirty="0"/>
            <a:t>Goals</a:t>
          </a:r>
        </a:p>
      </dgm:t>
    </dgm:pt>
    <dgm:pt modelId="{C971F310-53AC-414C-8DA5-EEEFC78709F7}" type="parTrans" cxnId="{270A7297-D768-448C-946E-583F55D13C46}">
      <dgm:prSet/>
      <dgm:spPr/>
      <dgm:t>
        <a:bodyPr/>
        <a:lstStyle/>
        <a:p>
          <a:endParaRPr lang="en-US"/>
        </a:p>
      </dgm:t>
    </dgm:pt>
    <dgm:pt modelId="{D4540305-033C-4F13-90FD-F799DE8F9156}" type="sibTrans" cxnId="{270A7297-D768-448C-946E-583F55D13C46}">
      <dgm:prSet/>
      <dgm:spPr/>
      <dgm:t>
        <a:bodyPr/>
        <a:lstStyle/>
        <a:p>
          <a:endParaRPr lang="en-US"/>
        </a:p>
      </dgm:t>
    </dgm:pt>
    <dgm:pt modelId="{1BC9AACD-B2CB-4A24-BD79-9DD49B1EDC13}">
      <dgm:prSet/>
      <dgm:spPr>
        <a:solidFill>
          <a:srgbClr val="FBE6BB"/>
        </a:solidFill>
      </dgm:spPr>
      <dgm:t>
        <a:bodyPr/>
        <a:lstStyle/>
        <a:p>
          <a:r>
            <a:rPr lang="en-US" dirty="0"/>
            <a:t>Health Concerns</a:t>
          </a:r>
        </a:p>
      </dgm:t>
    </dgm:pt>
    <dgm:pt modelId="{37038A3D-D90C-4B7C-A054-A0BB3E7E326A}" type="parTrans" cxnId="{E3B281C5-B372-4BFD-9FCF-B0937132744C}">
      <dgm:prSet/>
      <dgm:spPr/>
      <dgm:t>
        <a:bodyPr/>
        <a:lstStyle/>
        <a:p>
          <a:endParaRPr lang="en-US"/>
        </a:p>
      </dgm:t>
    </dgm:pt>
    <dgm:pt modelId="{45F5BFF4-A866-4D9E-988C-E831543DE539}" type="sibTrans" cxnId="{E3B281C5-B372-4BFD-9FCF-B0937132744C}">
      <dgm:prSet/>
      <dgm:spPr/>
      <dgm:t>
        <a:bodyPr/>
        <a:lstStyle/>
        <a:p>
          <a:endParaRPr lang="en-US"/>
        </a:p>
      </dgm:t>
    </dgm:pt>
    <dgm:pt modelId="{E613F751-AA7B-4426-A4EF-DCE649030A27}">
      <dgm:prSet/>
      <dgm:spPr>
        <a:solidFill>
          <a:srgbClr val="FFFFCC"/>
        </a:solidFill>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33CCDF1-A395-415C-A990-F40472C9332E}">
      <dgm:prSet/>
      <dgm:spPr>
        <a:solidFill>
          <a:srgbClr val="FBE6BB"/>
        </a:solidFill>
      </dgm:spPr>
      <dgm:t>
        <a:bodyPr/>
        <a:lstStyle/>
        <a:p>
          <a:r>
            <a:rPr lang="en-US" dirty="0"/>
            <a:t>History Past Illness</a:t>
          </a:r>
        </a:p>
      </dgm:t>
    </dgm:pt>
    <dgm:pt modelId="{E1111FA7-B439-43B6-90DA-79F6173C4F44}" type="parTrans" cxnId="{DBB0BDFE-CE39-4809-A77F-F5BB559ECEC4}">
      <dgm:prSet/>
      <dgm:spPr/>
      <dgm:t>
        <a:bodyPr/>
        <a:lstStyle/>
        <a:p>
          <a:endParaRPr lang="en-US"/>
        </a:p>
      </dgm:t>
    </dgm:pt>
    <dgm:pt modelId="{5AE2D25C-4437-4618-A40F-696FA7DDA91E}" type="sibTrans" cxnId="{DBB0BDFE-CE39-4809-A77F-F5BB559ECEC4}">
      <dgm:prSet/>
      <dgm:spPr/>
      <dgm:t>
        <a:bodyPr/>
        <a:lstStyle/>
        <a:p>
          <a:endParaRPr lang="en-US"/>
        </a:p>
      </dgm:t>
    </dgm:pt>
    <dgm:pt modelId="{BE6CA0EE-FCE6-4E22-B757-E3EF1F2B36E9}">
      <dgm:prSet/>
      <dgm:spPr>
        <a:solidFill>
          <a:srgbClr val="FFFFCC"/>
        </a:solidFill>
      </dgm:spPr>
      <dgm:t>
        <a:bodyPr/>
        <a:lstStyle/>
        <a:p>
          <a:r>
            <a:rPr lang="en-US" dirty="0"/>
            <a:t>Hospital Consultations</a:t>
          </a:r>
        </a:p>
      </dgm:t>
    </dgm:pt>
    <dgm:pt modelId="{CED69913-4FD8-4AC0-855E-5B395547A37A}" type="parTrans" cxnId="{CF7D3CEF-C828-43E1-86AC-FD23D0862949}">
      <dgm:prSet/>
      <dgm:spPr/>
      <dgm:t>
        <a:bodyPr/>
        <a:lstStyle/>
        <a:p>
          <a:endParaRPr lang="en-US"/>
        </a:p>
      </dgm:t>
    </dgm:pt>
    <dgm:pt modelId="{A87FC9C2-0E5F-47DE-83C0-2CE4C10DA972}" type="sibTrans" cxnId="{CF7D3CEF-C828-43E1-86AC-FD23D0862949}">
      <dgm:prSet/>
      <dgm:spPr/>
      <dgm:t>
        <a:bodyPr/>
        <a:lstStyle/>
        <a:p>
          <a:endParaRPr lang="en-US"/>
        </a:p>
      </dgm:t>
    </dgm:pt>
    <dgm:pt modelId="{95FF326C-2A1B-41AD-A13B-B89CABA93DE9}">
      <dgm:prSet/>
      <dgm:spPr>
        <a:solidFill>
          <a:srgbClr val="FFFFCC"/>
        </a:solidFill>
      </dgm:spPr>
      <dgm:t>
        <a:bodyPr/>
        <a:lstStyle/>
        <a:p>
          <a:r>
            <a:rPr lang="en-US" dirty="0"/>
            <a:t>Hospital Course</a:t>
          </a:r>
        </a:p>
      </dgm:t>
    </dgm:pt>
    <dgm:pt modelId="{6161FA5E-6235-48F5-9607-A2B65BA67B4E}" type="parTrans" cxnId="{719AFD92-5D07-4767-8E5C-C9AB6A66EC4E}">
      <dgm:prSet/>
      <dgm:spPr/>
      <dgm:t>
        <a:bodyPr/>
        <a:lstStyle/>
        <a:p>
          <a:endParaRPr lang="en-US"/>
        </a:p>
      </dgm:t>
    </dgm:pt>
    <dgm:pt modelId="{F73221CA-3EBD-4A59-B400-90D608857E5E}" type="sibTrans" cxnId="{719AFD92-5D07-4767-8E5C-C9AB6A66EC4E}">
      <dgm:prSet/>
      <dgm:spPr/>
      <dgm:t>
        <a:bodyPr/>
        <a:lstStyle/>
        <a:p>
          <a:endParaRPr lang="en-US"/>
        </a:p>
      </dgm:t>
    </dgm:pt>
    <dgm:pt modelId="{81FAE441-B25A-49CD-A5D4-1CB47F3B1EE7}">
      <dgm:prSet/>
      <dgm:spPr>
        <a:solidFill>
          <a:srgbClr val="D8EFF8"/>
        </a:solidFill>
      </dgm:spPr>
      <dgm:t>
        <a:bodyPr/>
        <a:lstStyle/>
        <a:p>
          <a:r>
            <a:rPr lang="en-US" dirty="0"/>
            <a:t>Hospital Discharge Instructions</a:t>
          </a:r>
        </a:p>
      </dgm:t>
    </dgm:pt>
    <dgm:pt modelId="{3601B499-241C-44E6-9AE6-C54498907BAE}" type="parTrans" cxnId="{FEDDDAA3-0CF8-4E57-9073-130C8E515A95}">
      <dgm:prSet/>
      <dgm:spPr/>
      <dgm:t>
        <a:bodyPr/>
        <a:lstStyle/>
        <a:p>
          <a:endParaRPr lang="en-US"/>
        </a:p>
      </dgm:t>
    </dgm:pt>
    <dgm:pt modelId="{74400870-5CF7-474D-AA7F-586C02F7B0A5}" type="sibTrans" cxnId="{FEDDDAA3-0CF8-4E57-9073-130C8E515A95}">
      <dgm:prSet/>
      <dgm:spPr/>
      <dgm:t>
        <a:bodyPr/>
        <a:lstStyle/>
        <a:p>
          <a:endParaRPr lang="en-US"/>
        </a:p>
      </dgm:t>
    </dgm:pt>
    <dgm:pt modelId="{2F3CDDC7-552B-4DE8-9872-516B28FABA06}">
      <dgm:prSet/>
      <dgm:spPr>
        <a:solidFill>
          <a:srgbClr val="FFFFCC"/>
        </a:solidFill>
      </dgm:spPr>
      <dgm:t>
        <a:bodyPr/>
        <a:lstStyle/>
        <a:p>
          <a:r>
            <a:rPr lang="en-US" dirty="0"/>
            <a:t>Hospital Discharge Physical</a:t>
          </a:r>
        </a:p>
      </dgm:t>
    </dgm:pt>
    <dgm:pt modelId="{742E916A-EBEA-4AD5-81B3-52D10E79DC2B}" type="parTrans" cxnId="{A94FCEC0-1ED6-4C31-AF9A-EBDE246A52A8}">
      <dgm:prSet/>
      <dgm:spPr/>
      <dgm:t>
        <a:bodyPr/>
        <a:lstStyle/>
        <a:p>
          <a:endParaRPr lang="en-US"/>
        </a:p>
      </dgm:t>
    </dgm:pt>
    <dgm:pt modelId="{A6851FA0-15F0-4DD7-A550-276CD6836949}" type="sibTrans" cxnId="{A94FCEC0-1ED6-4C31-AF9A-EBDE246A52A8}">
      <dgm:prSet/>
      <dgm:spPr/>
      <dgm:t>
        <a:bodyPr/>
        <a:lstStyle/>
        <a:p>
          <a:endParaRPr lang="en-US"/>
        </a:p>
      </dgm:t>
    </dgm:pt>
    <dgm:pt modelId="{17B2DFAF-B16D-4A10-9D0B-573E9EBAC874}">
      <dgm:prSet/>
      <dgm:spPr>
        <a:solidFill>
          <a:srgbClr val="FFFFCC"/>
        </a:solidFill>
      </dgm:spPr>
      <dgm:t>
        <a:bodyPr/>
        <a:lstStyle/>
        <a:p>
          <a:r>
            <a:rPr lang="en-US" dirty="0"/>
            <a:t>Hospital Discharge Studies Sum.</a:t>
          </a:r>
        </a:p>
      </dgm:t>
    </dgm:pt>
    <dgm:pt modelId="{B831A491-816A-4D17-B3B3-0DC5FF5522D4}" type="parTrans" cxnId="{8C4C6057-B379-42C3-9EB8-33210609388E}">
      <dgm:prSet/>
      <dgm:spPr/>
      <dgm:t>
        <a:bodyPr/>
        <a:lstStyle/>
        <a:p>
          <a:endParaRPr lang="en-US"/>
        </a:p>
      </dgm:t>
    </dgm:pt>
    <dgm:pt modelId="{2856EF0F-D221-4657-94D0-652606B4EC51}" type="sibTrans" cxnId="{8C4C6057-B379-42C3-9EB8-33210609388E}">
      <dgm:prSet/>
      <dgm:spPr/>
      <dgm:t>
        <a:bodyPr/>
        <a:lstStyle/>
        <a:p>
          <a:endParaRPr lang="en-US"/>
        </a:p>
      </dgm:t>
    </dgm:pt>
    <dgm:pt modelId="{B2AEB964-AE9D-40F8-BF72-B2A59F90994D}">
      <dgm:prSet/>
      <dgm:spPr>
        <a:solidFill>
          <a:srgbClr val="FFFFCC"/>
        </a:solidFill>
      </dgm:spPr>
      <dgm:t>
        <a:bodyPr/>
        <a:lstStyle/>
        <a:p>
          <a:r>
            <a:rPr lang="en-US" dirty="0"/>
            <a:t>Immunizations</a:t>
          </a:r>
        </a:p>
      </dgm:t>
    </dgm:pt>
    <dgm:pt modelId="{9D008715-2DDC-4A0C-8D5B-FD40105006CA}" type="parTrans" cxnId="{9E7C1B5D-75FD-433D-89D5-DE1AC4F1F7CB}">
      <dgm:prSet/>
      <dgm:spPr/>
      <dgm:t>
        <a:bodyPr/>
        <a:lstStyle/>
        <a:p>
          <a:endParaRPr lang="en-US"/>
        </a:p>
      </dgm:t>
    </dgm:pt>
    <dgm:pt modelId="{5286B03A-B692-4A65-86CC-C8AA1487AFF4}" type="sibTrans" cxnId="{9E7C1B5D-75FD-433D-89D5-DE1AC4F1F7CB}">
      <dgm:prSet/>
      <dgm:spPr/>
      <dgm:t>
        <a:bodyPr/>
        <a:lstStyle/>
        <a:p>
          <a:endParaRPr lang="en-US"/>
        </a:p>
      </dgm:t>
    </dgm:pt>
    <dgm:pt modelId="{36CBB17A-1FFB-4F06-9F1E-C429453C1690}">
      <dgm:prSet/>
      <dgm:spPr>
        <a:solidFill>
          <a:srgbClr val="FFFFCC"/>
        </a:solidFill>
      </dgm:spPr>
      <dgm:t>
        <a:bodyPr/>
        <a:lstStyle/>
        <a:p>
          <a:r>
            <a:rPr lang="en-US" dirty="0"/>
            <a:t>Implants</a:t>
          </a:r>
        </a:p>
      </dgm:t>
    </dgm:pt>
    <dgm:pt modelId="{79E27BF8-3391-4F60-A449-D8D664D97371}" type="parTrans" cxnId="{4C3BE415-0DB5-44CC-A464-C7912D009C36}">
      <dgm:prSet/>
      <dgm:spPr/>
      <dgm:t>
        <a:bodyPr/>
        <a:lstStyle/>
        <a:p>
          <a:endParaRPr lang="en-US"/>
        </a:p>
      </dgm:t>
    </dgm:pt>
    <dgm:pt modelId="{58EF6E03-C26D-44C6-8977-D249D9490B39}" type="sibTrans" cxnId="{4C3BE415-0DB5-44CC-A464-C7912D009C36}">
      <dgm:prSet/>
      <dgm:spPr/>
      <dgm:t>
        <a:bodyPr/>
        <a:lstStyle/>
        <a:p>
          <a:endParaRPr lang="en-US"/>
        </a:p>
      </dgm:t>
    </dgm:pt>
    <dgm:pt modelId="{FA4C2BC6-789C-435D-A537-890F36C6198D}">
      <dgm:prSet/>
      <dgm:spPr>
        <a:solidFill>
          <a:srgbClr val="D8EFF8"/>
        </a:solidFill>
      </dgm:spPr>
      <dgm:t>
        <a:bodyPr/>
        <a:lstStyle/>
        <a:p>
          <a:r>
            <a:rPr lang="en-US" dirty="0"/>
            <a:t>Instructions</a:t>
          </a:r>
        </a:p>
      </dgm:t>
    </dgm:pt>
    <dgm:pt modelId="{CCD9EE57-CDB0-4A6F-AF3C-4E0A3A360369}" type="parTrans" cxnId="{B912D970-DE87-406D-9F09-3EF6B354F9E6}">
      <dgm:prSet/>
      <dgm:spPr/>
      <dgm:t>
        <a:bodyPr/>
        <a:lstStyle/>
        <a:p>
          <a:endParaRPr lang="en-US"/>
        </a:p>
      </dgm:t>
    </dgm:pt>
    <dgm:pt modelId="{CB0E749E-3934-473A-A6D3-20D6D95D3202}" type="sibTrans" cxnId="{B912D970-DE87-406D-9F09-3EF6B354F9E6}">
      <dgm:prSet/>
      <dgm:spPr/>
      <dgm:t>
        <a:bodyPr/>
        <a:lstStyle/>
        <a:p>
          <a:endParaRPr lang="en-US"/>
        </a:p>
      </dgm:t>
    </dgm:pt>
    <dgm:pt modelId="{D739CDEA-EB21-4F0B-9E8B-93243F68954F}">
      <dgm:prSet/>
      <dgm:spPr>
        <a:solidFill>
          <a:srgbClr val="FFFFCC"/>
        </a:solidFill>
      </dgm:spPr>
      <dgm:t>
        <a:bodyPr/>
        <a:lstStyle/>
        <a:p>
          <a:r>
            <a:rPr lang="en-US" dirty="0"/>
            <a:t>Medical (Gen) History</a:t>
          </a:r>
        </a:p>
      </dgm:t>
    </dgm:pt>
    <dgm:pt modelId="{D6C37E98-1733-4421-9FB5-B22A69C95E94}" type="parTrans" cxnId="{4941125D-AC2D-4955-8A93-DCE4CEF2284E}">
      <dgm:prSet/>
      <dgm:spPr/>
      <dgm:t>
        <a:bodyPr/>
        <a:lstStyle/>
        <a:p>
          <a:endParaRPr lang="en-US"/>
        </a:p>
      </dgm:t>
    </dgm:pt>
    <dgm:pt modelId="{363434DE-DDBE-4CB7-9DD8-504D4C4164D1}" type="sibTrans" cxnId="{4941125D-AC2D-4955-8A93-DCE4CEF2284E}">
      <dgm:prSet/>
      <dgm:spPr/>
      <dgm:t>
        <a:bodyPr/>
        <a:lstStyle/>
        <a:p>
          <a:endParaRPr lang="en-US"/>
        </a:p>
      </dgm:t>
    </dgm:pt>
    <dgm:pt modelId="{40E22AEC-A5FE-48AD-AD24-08AFAAAA16E3}">
      <dgm:prSet/>
      <dgm:spPr>
        <a:solidFill>
          <a:srgbClr val="FFFFCC"/>
        </a:solidFill>
      </dgm:spPr>
      <dgm:t>
        <a:bodyPr/>
        <a:lstStyle/>
        <a:p>
          <a:r>
            <a:rPr lang="en-US" dirty="0"/>
            <a:t>Medical Equipment</a:t>
          </a:r>
        </a:p>
      </dgm:t>
    </dgm:pt>
    <dgm:pt modelId="{89E1A94C-C7BD-4733-88DB-6BC2CA41ABD9}" type="parTrans" cxnId="{9FCCC642-61FE-40FF-AC02-0FB47D450358}">
      <dgm:prSet/>
      <dgm:spPr/>
      <dgm:t>
        <a:bodyPr/>
        <a:lstStyle/>
        <a:p>
          <a:endParaRPr lang="en-US"/>
        </a:p>
      </dgm:t>
    </dgm:pt>
    <dgm:pt modelId="{F2C3BB74-8AC7-4B31-9835-FD932582653A}" type="sibTrans" cxnId="{9FCCC642-61FE-40FF-AC02-0FB47D450358}">
      <dgm:prSet/>
      <dgm:spPr/>
      <dgm:t>
        <a:bodyPr/>
        <a:lstStyle/>
        <a:p>
          <a:endParaRPr lang="en-US"/>
        </a:p>
      </dgm:t>
    </dgm:pt>
    <dgm:pt modelId="{76D99B7C-40E6-4183-885C-36D7E4093273}">
      <dgm:prSet/>
      <dgm:spPr>
        <a:solidFill>
          <a:srgbClr val="FFFFCC"/>
        </a:solidFill>
      </dgm:spPr>
      <dgm:t>
        <a:bodyPr/>
        <a:lstStyle/>
        <a:p>
          <a:r>
            <a:rPr lang="en-US" dirty="0"/>
            <a:t>Medications Administered</a:t>
          </a:r>
        </a:p>
      </dgm:t>
    </dgm:pt>
    <dgm:pt modelId="{DCB82E55-022B-4F69-B86D-1E08BAF3FE7A}" type="parTrans" cxnId="{288F8470-D118-477D-B49C-3759C110E06A}">
      <dgm:prSet/>
      <dgm:spPr/>
      <dgm:t>
        <a:bodyPr/>
        <a:lstStyle/>
        <a:p>
          <a:endParaRPr lang="en-US"/>
        </a:p>
      </dgm:t>
    </dgm:pt>
    <dgm:pt modelId="{9C1E6412-957E-4037-8C22-A60E0D582CB1}" type="sibTrans" cxnId="{288F8470-D118-477D-B49C-3759C110E06A}">
      <dgm:prSet/>
      <dgm:spPr/>
      <dgm:t>
        <a:bodyPr/>
        <a:lstStyle/>
        <a:p>
          <a:endParaRPr lang="en-US"/>
        </a:p>
      </dgm:t>
    </dgm:pt>
    <dgm:pt modelId="{2C74EBAB-3ADE-490C-A6BA-3646554124A9}">
      <dgm:prSet/>
      <dgm:spPr>
        <a:solidFill>
          <a:srgbClr val="FFFFCC"/>
        </a:solidFill>
      </dgm:spPr>
      <dgm:t>
        <a:bodyPr/>
        <a:lstStyle/>
        <a:p>
          <a:r>
            <a:rPr lang="en-US" dirty="0"/>
            <a:t>Medications</a:t>
          </a:r>
        </a:p>
      </dgm:t>
    </dgm:pt>
    <dgm:pt modelId="{B02DA6CA-EAC4-4EB6-8AE0-AD763FB01841}" type="parTrans" cxnId="{1F3DC8EA-2CBF-450D-B555-32F6032D36D9}">
      <dgm:prSet/>
      <dgm:spPr/>
      <dgm:t>
        <a:bodyPr/>
        <a:lstStyle/>
        <a:p>
          <a:endParaRPr lang="en-US"/>
        </a:p>
      </dgm:t>
    </dgm:pt>
    <dgm:pt modelId="{46A9436B-19D5-4E56-AB16-54B7351B7154}" type="sibTrans" cxnId="{1F3DC8EA-2CBF-450D-B555-32F6032D36D9}">
      <dgm:prSet/>
      <dgm:spPr/>
      <dgm:t>
        <a:bodyPr/>
        <a:lstStyle/>
        <a:p>
          <a:endParaRPr lang="en-US"/>
        </a:p>
      </dgm:t>
    </dgm:pt>
    <dgm:pt modelId="{3C6B21CA-3B4D-4C70-B1C1-3987538CE3B2}">
      <dgm:prSet/>
      <dgm:spPr>
        <a:solidFill>
          <a:srgbClr val="FFFFCC"/>
        </a:solidFill>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solidFill>
          <a:srgbClr val="FFFFCC"/>
        </a:solid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BEBDF31F-DFE2-4245-BB5D-053B8B07D32A}">
      <dgm:prSet/>
      <dgm:spPr>
        <a:solidFill>
          <a:srgbClr val="FFFFCC"/>
        </a:solidFill>
      </dgm:spPr>
      <dgm:t>
        <a:bodyPr/>
        <a:lstStyle/>
        <a:p>
          <a:r>
            <a:rPr lang="en-US" b="1" dirty="0"/>
            <a:t>Objective</a:t>
          </a:r>
        </a:p>
      </dgm:t>
    </dgm:pt>
    <dgm:pt modelId="{353CC8D3-9BDF-4E95-BC4F-26C497C7602A}" type="parTrans" cxnId="{EBB642B7-ADD9-4EB0-A61D-D7BF97C23569}">
      <dgm:prSet/>
      <dgm:spPr/>
      <dgm:t>
        <a:bodyPr/>
        <a:lstStyle/>
        <a:p>
          <a:endParaRPr lang="en-US"/>
        </a:p>
      </dgm:t>
    </dgm:pt>
    <dgm:pt modelId="{38F14F7C-D04E-41D3-89E9-D2E51024BD6E}" type="sibTrans" cxnId="{EBB642B7-ADD9-4EB0-A61D-D7BF97C23569}">
      <dgm:prSet/>
      <dgm:spPr/>
      <dgm:t>
        <a:bodyPr/>
        <a:lstStyle/>
        <a:p>
          <a:endParaRPr lang="en-US"/>
        </a:p>
      </dgm:t>
    </dgm:pt>
    <dgm:pt modelId="{B2C56C01-FC25-40F6-8779-BB8578F5C2A5}">
      <dgm:prSet/>
      <dgm:spPr>
        <a:solidFill>
          <a:srgbClr val="FFFFCC"/>
        </a:solidFill>
      </dgm:spPr>
      <dgm:t>
        <a:bodyPr/>
        <a:lstStyle/>
        <a:p>
          <a:r>
            <a:rPr lang="en-US" dirty="0"/>
            <a:t>Operative Note Fluids</a:t>
          </a:r>
        </a:p>
      </dgm:t>
    </dgm:pt>
    <dgm:pt modelId="{79776B3F-8774-4C53-B343-19597AB44D43}" type="parTrans" cxnId="{7DEED5BA-719D-4944-8E5B-6BA2F9A8447D}">
      <dgm:prSet/>
      <dgm:spPr/>
      <dgm:t>
        <a:bodyPr/>
        <a:lstStyle/>
        <a:p>
          <a:endParaRPr lang="en-US"/>
        </a:p>
      </dgm:t>
    </dgm:pt>
    <dgm:pt modelId="{CB221172-62C3-4674-B61F-43255FEBFD8A}" type="sibTrans" cxnId="{7DEED5BA-719D-4944-8E5B-6BA2F9A8447D}">
      <dgm:prSet/>
      <dgm:spPr/>
      <dgm:t>
        <a:bodyPr/>
        <a:lstStyle/>
        <a:p>
          <a:endParaRPr lang="en-US"/>
        </a:p>
      </dgm:t>
    </dgm:pt>
    <dgm:pt modelId="{D1ABEE45-AD7A-4713-BB39-253542F7D75A}">
      <dgm:prSet/>
      <dgm:spPr>
        <a:solidFill>
          <a:srgbClr val="FFFFCC"/>
        </a:solidFill>
      </dgm:spPr>
      <dgm:t>
        <a:bodyPr/>
        <a:lstStyle/>
        <a:p>
          <a:r>
            <a:rPr lang="en-US" dirty="0"/>
            <a:t>Op Note Surgical Procedure</a:t>
          </a:r>
        </a:p>
      </dgm:t>
    </dgm:pt>
    <dgm:pt modelId="{A551A923-1846-4FB4-BFFF-C55180B72F37}" type="parTrans" cxnId="{69ED7EE9-D3E1-402B-B2A7-F179B5418432}">
      <dgm:prSet/>
      <dgm:spPr/>
      <dgm:t>
        <a:bodyPr/>
        <a:lstStyle/>
        <a:p>
          <a:endParaRPr lang="en-US"/>
        </a:p>
      </dgm:t>
    </dgm:pt>
    <dgm:pt modelId="{13486EEA-EE54-465A-A91C-002B3E76AEF0}" type="sibTrans" cxnId="{69ED7EE9-D3E1-402B-B2A7-F179B5418432}">
      <dgm:prSet/>
      <dgm:spPr/>
      <dgm:t>
        <a:bodyPr/>
        <a:lstStyle/>
        <a:p>
          <a:endParaRPr lang="en-US"/>
        </a:p>
      </dgm:t>
    </dgm:pt>
    <dgm:pt modelId="{5DA8C615-38DB-40B5-9445-1D5AE0056707}">
      <dgm:prSet/>
      <dgm:spPr>
        <a:solidFill>
          <a:srgbClr val="FFFFCC"/>
        </a:solidFill>
      </dgm:spPr>
      <dgm:t>
        <a:bodyPr/>
        <a:lstStyle/>
        <a:p>
          <a:r>
            <a:rPr lang="en-US" dirty="0"/>
            <a:t>Payers</a:t>
          </a:r>
        </a:p>
      </dgm:t>
    </dgm:pt>
    <dgm:pt modelId="{3F979939-A917-4BFB-B441-EBCBEFD1B628}" type="parTrans" cxnId="{D7D8F3E1-79E7-43E1-89F3-CEA6A1193DEB}">
      <dgm:prSet/>
      <dgm:spPr/>
      <dgm:t>
        <a:bodyPr/>
        <a:lstStyle/>
        <a:p>
          <a:endParaRPr lang="en-US"/>
        </a:p>
      </dgm:t>
    </dgm:pt>
    <dgm:pt modelId="{C4C9F52A-A5B1-4AFA-B264-8A6D432ED656}" type="sibTrans" cxnId="{D7D8F3E1-79E7-43E1-89F3-CEA6A1193DEB}">
      <dgm:prSet/>
      <dgm:spPr/>
      <dgm:t>
        <a:bodyPr/>
        <a:lstStyle/>
        <a:p>
          <a:endParaRPr lang="en-US"/>
        </a:p>
      </dgm:t>
    </dgm:pt>
    <dgm:pt modelId="{2CAC919D-2AC9-4858-A142-BBEC92861271}">
      <dgm:prSet/>
      <dgm:spPr>
        <a:solidFill>
          <a:srgbClr val="FFFFCC"/>
        </a:solidFill>
      </dgm:spPr>
      <dgm:t>
        <a:bodyPr/>
        <a:lstStyle/>
        <a:p>
          <a:r>
            <a:rPr lang="en-US" dirty="0"/>
            <a:t>Physical Exam</a:t>
          </a:r>
        </a:p>
      </dgm:t>
    </dgm:pt>
    <dgm:pt modelId="{78E126BD-26AA-4676-97F2-1A2AB5BA8932}" type="parTrans" cxnId="{F09F15BA-25DC-4554-AE53-A8CDF27EB14D}">
      <dgm:prSet/>
      <dgm:spPr/>
      <dgm:t>
        <a:bodyPr/>
        <a:lstStyle/>
        <a:p>
          <a:endParaRPr lang="en-US"/>
        </a:p>
      </dgm:t>
    </dgm:pt>
    <dgm:pt modelId="{E616CA9A-DB9F-4B83-851F-F18CCAFD3F83}" type="sibTrans" cxnId="{F09F15BA-25DC-4554-AE53-A8CDF27EB14D}">
      <dgm:prSet/>
      <dgm:spPr/>
      <dgm:t>
        <a:bodyPr/>
        <a:lstStyle/>
        <a:p>
          <a:endParaRPr lang="en-US"/>
        </a:p>
      </dgm:t>
    </dgm:pt>
    <dgm:pt modelId="{C16F6E68-C32A-4431-B9C0-77E57B57A6E1}">
      <dgm:prSet/>
      <dgm:spPr>
        <a:solidFill>
          <a:srgbClr val="D8EFF8"/>
        </a:solidFill>
      </dgm:spPr>
      <dgm:t>
        <a:bodyPr/>
        <a:lstStyle/>
        <a:p>
          <a:r>
            <a:rPr lang="en-US" b="1"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a:solidFill>
          <a:srgbClr val="D8EFF8"/>
        </a:solidFill>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85E62383-C2F6-4373-A996-0C959A69E1AE}">
      <dgm:prSet/>
      <dgm:spPr>
        <a:solidFill>
          <a:srgbClr val="FFFFCC"/>
        </a:solidFill>
      </dgm:spPr>
      <dgm:t>
        <a:bodyPr/>
        <a:lstStyle/>
        <a:p>
          <a:r>
            <a:rPr lang="en-US" dirty="0"/>
            <a:t>Postoperative Diagnosis</a:t>
          </a:r>
        </a:p>
      </dgm:t>
    </dgm:pt>
    <dgm:pt modelId="{3ED596D9-6437-4373-A6C9-0C5657FA7549}" type="parTrans" cxnId="{98A323A0-CCD5-4B81-8DA9-0ABAA45BDF66}">
      <dgm:prSet/>
      <dgm:spPr/>
      <dgm:t>
        <a:bodyPr/>
        <a:lstStyle/>
        <a:p>
          <a:endParaRPr lang="en-US"/>
        </a:p>
      </dgm:t>
    </dgm:pt>
    <dgm:pt modelId="{FF6E180D-3146-4158-A5DF-FB0215843ADA}" type="sibTrans" cxnId="{98A323A0-CCD5-4B81-8DA9-0ABAA45BDF66}">
      <dgm:prSet/>
      <dgm:spPr/>
      <dgm:t>
        <a:bodyPr/>
        <a:lstStyle/>
        <a:p>
          <a:endParaRPr lang="en-US"/>
        </a:p>
      </dgm:t>
    </dgm:pt>
    <dgm:pt modelId="{FF5B3E7C-5D58-4A27-A575-00FE613251A5}">
      <dgm:prSet/>
      <dgm:spPr>
        <a:solidFill>
          <a:srgbClr val="DAF2E0"/>
        </a:solidFill>
      </dgm:spPr>
      <dgm:t>
        <a:bodyPr/>
        <a:lstStyle/>
        <a:p>
          <a:r>
            <a:rPr lang="en-US" dirty="0" err="1"/>
            <a:t>Postprocedure</a:t>
          </a:r>
          <a:r>
            <a:rPr lang="en-US" dirty="0"/>
            <a:t> Diagnosis</a:t>
          </a:r>
        </a:p>
      </dgm:t>
    </dgm:pt>
    <dgm:pt modelId="{7D07C596-F77B-499F-8DF6-BEE476D104BF}" type="parTrans" cxnId="{4D145420-9416-4531-9BEC-037521851DC4}">
      <dgm:prSet/>
      <dgm:spPr/>
      <dgm:t>
        <a:bodyPr/>
        <a:lstStyle/>
        <a:p>
          <a:endParaRPr lang="en-US"/>
        </a:p>
      </dgm:t>
    </dgm:pt>
    <dgm:pt modelId="{1E5CA3B4-738B-4F7B-B7DE-A9A6E4B1A608}" type="sibTrans" cxnId="{4D145420-9416-4531-9BEC-037521851DC4}">
      <dgm:prSet/>
      <dgm:spPr/>
      <dgm:t>
        <a:bodyPr/>
        <a:lstStyle/>
        <a:p>
          <a:endParaRPr lang="en-US"/>
        </a:p>
      </dgm:t>
    </dgm:pt>
    <dgm:pt modelId="{975632D8-19A7-43B6-9342-0B3E10E31B1E}">
      <dgm:prSet/>
      <dgm:spPr>
        <a:solidFill>
          <a:srgbClr val="DAF2E0"/>
        </a:solidFill>
      </dgm:spPr>
      <dgm:t>
        <a:bodyPr/>
        <a:lstStyle/>
        <a:p>
          <a:r>
            <a:rPr lang="en-US" dirty="0"/>
            <a:t>Preoperative Diagnosis</a:t>
          </a:r>
        </a:p>
      </dgm:t>
    </dgm:pt>
    <dgm:pt modelId="{1B22207E-37B2-4D07-AE46-8A3967EBFB00}" type="parTrans" cxnId="{8A1F8005-5B62-451D-AB75-F25074B4C0D1}">
      <dgm:prSet/>
      <dgm:spPr/>
      <dgm:t>
        <a:bodyPr/>
        <a:lstStyle/>
        <a:p>
          <a:endParaRPr lang="en-US"/>
        </a:p>
      </dgm:t>
    </dgm:pt>
    <dgm:pt modelId="{6BBD0A63-7035-42EB-B7E3-425D3837538E}" type="sibTrans" cxnId="{8A1F8005-5B62-451D-AB75-F25074B4C0D1}">
      <dgm:prSet/>
      <dgm:spPr/>
      <dgm:t>
        <a:bodyPr/>
        <a:lstStyle/>
        <a:p>
          <a:endParaRPr lang="en-US"/>
        </a:p>
      </dgm:t>
    </dgm:pt>
    <dgm:pt modelId="{46C1568A-F4B3-439A-8467-1924785A3CD9}">
      <dgm:prSet/>
      <dgm:spPr>
        <a:solidFill>
          <a:srgbClr val="FFFFCC"/>
        </a:solidFill>
      </dgm:spPr>
      <dgm:t>
        <a:bodyPr/>
        <a:lstStyle/>
        <a:p>
          <a:r>
            <a:rPr lang="en-US" dirty="0"/>
            <a:t>Problem</a:t>
          </a:r>
        </a:p>
      </dgm:t>
    </dgm:pt>
    <dgm:pt modelId="{6FE08A87-5505-42B7-9E6B-1C282061EE56}" type="parTrans" cxnId="{92275088-4024-4134-90F8-3CA5C42D1DF6}">
      <dgm:prSet/>
      <dgm:spPr/>
      <dgm:t>
        <a:bodyPr/>
        <a:lstStyle/>
        <a:p>
          <a:endParaRPr lang="en-US"/>
        </a:p>
      </dgm:t>
    </dgm:pt>
    <dgm:pt modelId="{B967A3C7-E11D-436F-BA22-9AA30612CFCE}" type="sibTrans" cxnId="{92275088-4024-4134-90F8-3CA5C42D1DF6}">
      <dgm:prSet/>
      <dgm:spPr/>
      <dgm:t>
        <a:bodyPr/>
        <a:lstStyle/>
        <a:p>
          <a:endParaRPr lang="en-US"/>
        </a:p>
      </dgm:t>
    </dgm:pt>
    <dgm:pt modelId="{C62B21AC-58CB-415A-8C57-9455AE0B8C68}">
      <dgm:prSet/>
      <dgm:spPr>
        <a:solidFill>
          <a:srgbClr val="FFFFCC"/>
        </a:solidFill>
      </dgm:spPr>
      <dgm:t>
        <a:bodyPr/>
        <a:lstStyle/>
        <a:p>
          <a:r>
            <a:rPr lang="en-US" dirty="0"/>
            <a:t>Procedure Description</a:t>
          </a:r>
        </a:p>
      </dgm:t>
    </dgm:pt>
    <dgm:pt modelId="{E6E45E55-67BB-4BCA-9B20-80575BB5D76E}" type="parTrans" cxnId="{26936083-4920-4950-ACF0-1DA933913426}">
      <dgm:prSet/>
      <dgm:spPr/>
      <dgm:t>
        <a:bodyPr/>
        <a:lstStyle/>
        <a:p>
          <a:endParaRPr lang="en-US"/>
        </a:p>
      </dgm:t>
    </dgm:pt>
    <dgm:pt modelId="{FB3D6F89-C6C8-4052-876E-C943034B2DAD}" type="sibTrans" cxnId="{26936083-4920-4950-ACF0-1DA933913426}">
      <dgm:prSet/>
      <dgm:spPr/>
      <dgm:t>
        <a:bodyPr/>
        <a:lstStyle/>
        <a:p>
          <a:endParaRPr lang="en-US"/>
        </a:p>
      </dgm:t>
    </dgm:pt>
    <dgm:pt modelId="{4803BD4C-7615-4E56-AD48-C8B64DBB3A16}">
      <dgm:prSet/>
      <dgm:spPr>
        <a:solidFill>
          <a:srgbClr val="FFFFCC"/>
        </a:solidFill>
      </dgm:spPr>
      <dgm:t>
        <a:bodyPr/>
        <a:lstStyle/>
        <a:p>
          <a:r>
            <a:rPr lang="en-US" dirty="0"/>
            <a:t>Procedure Disposition</a:t>
          </a:r>
        </a:p>
      </dgm:t>
    </dgm:pt>
    <dgm:pt modelId="{77676868-1A37-4BBE-9518-2031B13D059C}" type="parTrans" cxnId="{5DA4676E-8412-4FD9-B50A-EB09E269550D}">
      <dgm:prSet/>
      <dgm:spPr/>
      <dgm:t>
        <a:bodyPr/>
        <a:lstStyle/>
        <a:p>
          <a:endParaRPr lang="en-US"/>
        </a:p>
      </dgm:t>
    </dgm:pt>
    <dgm:pt modelId="{D655EC7E-F5E8-42E3-A826-DE5FF8EDCB93}" type="sibTrans" cxnId="{5DA4676E-8412-4FD9-B50A-EB09E269550D}">
      <dgm:prSet/>
      <dgm:spPr/>
      <dgm:t>
        <a:bodyPr/>
        <a:lstStyle/>
        <a:p>
          <a:endParaRPr lang="en-US"/>
        </a:p>
      </dgm:t>
    </dgm:pt>
    <dgm:pt modelId="{9A3FC96D-478F-48EB-8898-56C64B6AEDD2}">
      <dgm:prSet/>
      <dgm:spPr>
        <a:solidFill>
          <a:srgbClr val="FFFFCC"/>
        </a:solidFill>
      </dgm:spPr>
      <dgm:t>
        <a:bodyPr/>
        <a:lstStyle/>
        <a:p>
          <a:r>
            <a:rPr lang="en-US" dirty="0"/>
            <a:t>Procedure Est. Blood Loss</a:t>
          </a:r>
        </a:p>
      </dgm:t>
    </dgm:pt>
    <dgm:pt modelId="{96F39BB7-D709-4844-B05D-94FBD566BB32}" type="parTrans" cxnId="{DCF68878-8446-4EB4-BF17-41E8DB69426B}">
      <dgm:prSet/>
      <dgm:spPr/>
      <dgm:t>
        <a:bodyPr/>
        <a:lstStyle/>
        <a:p>
          <a:endParaRPr lang="en-US"/>
        </a:p>
      </dgm:t>
    </dgm:pt>
    <dgm:pt modelId="{34AB054B-5F12-42CE-B794-EE4BDACBD7AB}" type="sibTrans" cxnId="{DCF68878-8446-4EB4-BF17-41E8DB69426B}">
      <dgm:prSet/>
      <dgm:spPr/>
      <dgm:t>
        <a:bodyPr/>
        <a:lstStyle/>
        <a:p>
          <a:endParaRPr lang="en-US"/>
        </a:p>
      </dgm:t>
    </dgm:pt>
    <dgm:pt modelId="{7D9A65D9-9CF3-4DFE-AAEE-185EBBCFC798}">
      <dgm:prSet/>
      <dgm:spPr>
        <a:solidFill>
          <a:srgbClr val="FFFFCC"/>
        </a:solidFill>
      </dgm:spPr>
      <dgm:t>
        <a:bodyPr/>
        <a:lstStyle/>
        <a:p>
          <a:r>
            <a:rPr lang="en-US" dirty="0"/>
            <a:t>Procedure Findings</a:t>
          </a:r>
        </a:p>
      </dgm:t>
    </dgm:pt>
    <dgm:pt modelId="{4CDF98C0-7579-498C-B78E-43F0A1223E1E}" type="parTrans" cxnId="{2457193D-9B32-4108-8600-08124BA8A2D5}">
      <dgm:prSet/>
      <dgm:spPr/>
      <dgm:t>
        <a:bodyPr/>
        <a:lstStyle/>
        <a:p>
          <a:endParaRPr lang="en-US"/>
        </a:p>
      </dgm:t>
    </dgm:pt>
    <dgm:pt modelId="{36C36B1E-78BF-49FF-80CC-11B554744EE2}" type="sibTrans" cxnId="{2457193D-9B32-4108-8600-08124BA8A2D5}">
      <dgm:prSet/>
      <dgm:spPr/>
      <dgm:t>
        <a:bodyPr/>
        <a:lstStyle/>
        <a:p>
          <a:endParaRPr lang="en-US"/>
        </a:p>
      </dgm:t>
    </dgm:pt>
    <dgm:pt modelId="{6DBC3CFB-DD88-43B1-9FBB-A1770CFC1780}">
      <dgm:prSet/>
      <dgm:spPr>
        <a:solidFill>
          <a:srgbClr val="FFFFCC"/>
        </a:solidFill>
      </dgm:spPr>
      <dgm:t>
        <a:bodyPr/>
        <a:lstStyle/>
        <a:p>
          <a:r>
            <a:rPr lang="en-US" dirty="0"/>
            <a:t>Procedure Implants</a:t>
          </a:r>
        </a:p>
      </dgm:t>
    </dgm:pt>
    <dgm:pt modelId="{F73EA06E-0842-4F9F-A29B-9573805A3EEC}" type="parTrans" cxnId="{57BFB368-82AA-403A-ADF2-9746E231938C}">
      <dgm:prSet/>
      <dgm:spPr/>
      <dgm:t>
        <a:bodyPr/>
        <a:lstStyle/>
        <a:p>
          <a:endParaRPr lang="en-US"/>
        </a:p>
      </dgm:t>
    </dgm:pt>
    <dgm:pt modelId="{B0CE3A28-F53D-474B-B7FE-377AA34C25DE}" type="sibTrans" cxnId="{57BFB368-82AA-403A-ADF2-9746E231938C}">
      <dgm:prSet/>
      <dgm:spPr/>
      <dgm:t>
        <a:bodyPr/>
        <a:lstStyle/>
        <a:p>
          <a:endParaRPr lang="en-US"/>
        </a:p>
      </dgm:t>
    </dgm:pt>
    <dgm:pt modelId="{14C10A37-EB69-4853-A0E1-2D1AE5E9B4D4}">
      <dgm:prSet/>
      <dgm:spPr>
        <a:solidFill>
          <a:srgbClr val="FFFFCC"/>
        </a:solidFill>
      </dgm:spPr>
      <dgm:t>
        <a:bodyPr/>
        <a:lstStyle/>
        <a:p>
          <a:r>
            <a:rPr lang="en-US" dirty="0"/>
            <a:t>Procedure Indications</a:t>
          </a:r>
        </a:p>
      </dgm:t>
    </dgm:pt>
    <dgm:pt modelId="{25134D3A-15B8-471E-9621-A7CE4A72E8C9}" type="parTrans" cxnId="{43B62541-23C4-4209-9482-137360202BE9}">
      <dgm:prSet/>
      <dgm:spPr/>
      <dgm:t>
        <a:bodyPr/>
        <a:lstStyle/>
        <a:p>
          <a:endParaRPr lang="en-US"/>
        </a:p>
      </dgm:t>
    </dgm:pt>
    <dgm:pt modelId="{28F485E2-FA44-4BCD-8A79-004DC458194B}" type="sibTrans" cxnId="{43B62541-23C4-4209-9482-137360202BE9}">
      <dgm:prSet/>
      <dgm:spPr/>
      <dgm:t>
        <a:bodyPr/>
        <a:lstStyle/>
        <a:p>
          <a:endParaRPr lang="en-US"/>
        </a:p>
      </dgm:t>
    </dgm:pt>
    <dgm:pt modelId="{FFC783FF-AAE0-47BB-B868-CE1BC5526685}">
      <dgm:prSet/>
      <dgm:spPr>
        <a:solidFill>
          <a:srgbClr val="FFFFCC"/>
        </a:solidFill>
      </dgm:spPr>
      <dgm:t>
        <a:bodyPr/>
        <a:lstStyle/>
        <a:p>
          <a:r>
            <a:rPr lang="en-US" dirty="0"/>
            <a:t>Procedure Specimens</a:t>
          </a:r>
        </a:p>
      </dgm:t>
    </dgm:pt>
    <dgm:pt modelId="{D1625E3B-A691-42E3-995C-A1FAB6BAAB40}" type="parTrans" cxnId="{E64ECA5B-A989-43A8-97ED-23A1407DAE6C}">
      <dgm:prSet/>
      <dgm:spPr/>
      <dgm:t>
        <a:bodyPr/>
        <a:lstStyle/>
        <a:p>
          <a:endParaRPr lang="en-US"/>
        </a:p>
      </dgm:t>
    </dgm:pt>
    <dgm:pt modelId="{9D4C3F0C-2E8B-4A06-A3FF-B6C0E97AD9C5}" type="sibTrans" cxnId="{E64ECA5B-A989-43A8-97ED-23A1407DAE6C}">
      <dgm:prSet/>
      <dgm:spPr/>
      <dgm:t>
        <a:bodyPr/>
        <a:lstStyle/>
        <a:p>
          <a:endParaRPr lang="en-US"/>
        </a:p>
      </dgm:t>
    </dgm:pt>
    <dgm:pt modelId="{62839F1F-2A4F-4D89-827A-D089F5E758B3}">
      <dgm:prSet/>
      <dgm:spPr>
        <a:solidFill>
          <a:srgbClr val="FFFFCC"/>
        </a:solidFill>
      </dgm:spPr>
      <dgm:t>
        <a:bodyPr/>
        <a:lstStyle/>
        <a:p>
          <a:r>
            <a:rPr lang="en-US" dirty="0"/>
            <a:t>Procedures</a:t>
          </a:r>
        </a:p>
      </dgm:t>
    </dgm:pt>
    <dgm:pt modelId="{ED10A209-8995-442A-BED3-C15F5CAAC067}" type="parTrans" cxnId="{7E6A184F-41B5-4930-8A19-D08C5F675FAE}">
      <dgm:prSet/>
      <dgm:spPr/>
      <dgm:t>
        <a:bodyPr/>
        <a:lstStyle/>
        <a:p>
          <a:endParaRPr lang="en-US"/>
        </a:p>
      </dgm:t>
    </dgm:pt>
    <dgm:pt modelId="{AD83CB0D-B662-4FCE-BB64-073C04BF079F}" type="sibTrans" cxnId="{7E6A184F-41B5-4930-8A19-D08C5F675FAE}">
      <dgm:prSet/>
      <dgm:spPr/>
      <dgm:t>
        <a:bodyPr/>
        <a:lstStyle/>
        <a:p>
          <a:endParaRPr lang="en-US"/>
        </a:p>
      </dgm:t>
    </dgm:pt>
    <dgm:pt modelId="{7425CACA-D5B0-4977-B431-85245D3937B8}">
      <dgm:prSet/>
      <dgm:spPr>
        <a:solidFill>
          <a:srgbClr val="FBE6BB"/>
        </a:solidFill>
      </dgm:spPr>
      <dgm:t>
        <a:bodyPr/>
        <a:lstStyle/>
        <a:p>
          <a:r>
            <a:rPr lang="en-US" dirty="0"/>
            <a:t>Reason for Referral</a:t>
          </a:r>
        </a:p>
      </dgm:t>
    </dgm:pt>
    <dgm:pt modelId="{ED4CA629-6580-4064-9AFE-A8CAA433A7C9}" type="parTrans" cxnId="{A1948BB3-DEBB-4B37-94F2-4959B4E1676A}">
      <dgm:prSet/>
      <dgm:spPr/>
      <dgm:t>
        <a:bodyPr/>
        <a:lstStyle/>
        <a:p>
          <a:endParaRPr lang="en-US"/>
        </a:p>
      </dgm:t>
    </dgm:pt>
    <dgm:pt modelId="{982586F7-4004-4827-9302-CC763CFB8179}" type="sibTrans" cxnId="{A1948BB3-DEBB-4B37-94F2-4959B4E1676A}">
      <dgm:prSet/>
      <dgm:spPr/>
      <dgm:t>
        <a:bodyPr/>
        <a:lstStyle/>
        <a:p>
          <a:endParaRPr lang="en-US"/>
        </a:p>
      </dgm:t>
    </dgm:pt>
    <dgm:pt modelId="{8EDBA3CC-4E61-4A5E-B5ED-D210B28C2F30}">
      <dgm:prSet/>
      <dgm:spPr>
        <a:solidFill>
          <a:srgbClr val="FBE6BB"/>
        </a:solidFill>
      </dgm:spPr>
      <dgm:t>
        <a:bodyPr/>
        <a:lstStyle/>
        <a:p>
          <a:r>
            <a:rPr lang="en-US" dirty="0"/>
            <a:t>Reason for Visit</a:t>
          </a:r>
        </a:p>
      </dgm:t>
    </dgm:pt>
    <dgm:pt modelId="{304FE0ED-BD4D-4BAC-A307-C43473ADE106}" type="parTrans" cxnId="{705C9325-A40E-40F3-A366-DDDAD1C6E3CC}">
      <dgm:prSet/>
      <dgm:spPr/>
      <dgm:t>
        <a:bodyPr/>
        <a:lstStyle/>
        <a:p>
          <a:endParaRPr lang="en-US"/>
        </a:p>
      </dgm:t>
    </dgm:pt>
    <dgm:pt modelId="{98753120-D6C9-43B4-ADCE-F1535FFE68A5}" type="sibTrans" cxnId="{705C9325-A40E-40F3-A366-DDDAD1C6E3CC}">
      <dgm:prSet/>
      <dgm:spPr/>
      <dgm:t>
        <a:bodyPr/>
        <a:lstStyle/>
        <a:p>
          <a:endParaRPr lang="en-US"/>
        </a:p>
      </dgm:t>
    </dgm:pt>
    <dgm:pt modelId="{C9E2024B-6F77-4688-A4EA-F05F96549450}">
      <dgm:prSet/>
      <dgm:spPr>
        <a:solidFill>
          <a:srgbClr val="FFFFCC"/>
        </a:solidFill>
      </dgm:spPr>
      <dgm:t>
        <a:bodyPr/>
        <a:lstStyle/>
        <a:p>
          <a:r>
            <a:rPr lang="en-US" dirty="0"/>
            <a:t>Results</a:t>
          </a:r>
        </a:p>
      </dgm:t>
    </dgm:pt>
    <dgm:pt modelId="{0A244345-63D5-4C14-BC3A-4FBD036916BB}" type="parTrans" cxnId="{7C219BCB-58E0-49DD-BDA9-CF37BB520259}">
      <dgm:prSet/>
      <dgm:spPr/>
      <dgm:t>
        <a:bodyPr/>
        <a:lstStyle/>
        <a:p>
          <a:endParaRPr lang="en-US"/>
        </a:p>
      </dgm:t>
    </dgm:pt>
    <dgm:pt modelId="{D3B57FF3-9D5B-4D2B-AA1B-46A0E1A02EC4}" type="sibTrans" cxnId="{7C219BCB-58E0-49DD-BDA9-CF37BB520259}">
      <dgm:prSet/>
      <dgm:spPr/>
      <dgm:t>
        <a:bodyPr/>
        <a:lstStyle/>
        <a:p>
          <a:endParaRPr lang="en-US"/>
        </a:p>
      </dgm:t>
    </dgm:pt>
    <dgm:pt modelId="{57FB0B1B-F7B0-4569-AD70-4EEBB78505D8}">
      <dgm:prSet/>
      <dgm:spPr>
        <a:solidFill>
          <a:srgbClr val="FBE6BB"/>
        </a:solidFill>
      </dgm:spPr>
      <dgm:t>
        <a:bodyPr/>
        <a:lstStyle/>
        <a:p>
          <a:r>
            <a:rPr lang="en-US" dirty="0"/>
            <a:t>Review of Systems</a:t>
          </a:r>
        </a:p>
      </dgm:t>
    </dgm:pt>
    <dgm:pt modelId="{07C6EFD9-A1DA-44BE-B04D-98C33B2A9158}" type="parTrans" cxnId="{D1A54D07-2954-43E5-BA41-FB2057B84AE8}">
      <dgm:prSet/>
      <dgm:spPr/>
      <dgm:t>
        <a:bodyPr/>
        <a:lstStyle/>
        <a:p>
          <a:endParaRPr lang="en-US"/>
        </a:p>
      </dgm:t>
    </dgm:pt>
    <dgm:pt modelId="{119B0D16-C9C7-4825-9416-E3945192F1CE}" type="sibTrans" cxnId="{D1A54D07-2954-43E5-BA41-FB2057B84AE8}">
      <dgm:prSet/>
      <dgm:spPr/>
      <dgm:t>
        <a:bodyPr/>
        <a:lstStyle/>
        <a:p>
          <a:endParaRPr lang="en-US"/>
        </a:p>
      </dgm:t>
    </dgm:pt>
    <dgm:pt modelId="{5634D7D5-6891-4EC8-9A4B-9EF18254344C}">
      <dgm:prSet/>
      <dgm:spPr>
        <a:solidFill>
          <a:srgbClr val="FBE6BB"/>
        </a:solidFill>
      </dgm:spPr>
      <dgm:t>
        <a:bodyPr/>
        <a:lstStyle/>
        <a:p>
          <a:r>
            <a:rPr lang="en-US" dirty="0"/>
            <a:t>Social History</a:t>
          </a:r>
        </a:p>
      </dgm:t>
    </dgm:pt>
    <dgm:pt modelId="{35485650-4088-464D-9A85-54E5EB526A55}" type="parTrans" cxnId="{0E131537-4D21-453E-A406-B6D79666D14C}">
      <dgm:prSet/>
      <dgm:spPr/>
      <dgm:t>
        <a:bodyPr/>
        <a:lstStyle/>
        <a:p>
          <a:endParaRPr lang="en-US"/>
        </a:p>
      </dgm:t>
    </dgm:pt>
    <dgm:pt modelId="{A44EF8B2-0892-4C1A-96BC-3E348242FB85}" type="sibTrans" cxnId="{0E131537-4D21-453E-A406-B6D79666D14C}">
      <dgm:prSet/>
      <dgm:spPr/>
      <dgm:t>
        <a:bodyPr/>
        <a:lstStyle/>
        <a:p>
          <a:endParaRPr lang="en-US"/>
        </a:p>
      </dgm:t>
    </dgm:pt>
    <dgm:pt modelId="{FC0499D9-6D38-4CE5-A523-8DCDA5AB2BD2}">
      <dgm:prSet/>
      <dgm:spPr>
        <a:solidFill>
          <a:srgbClr val="FBE6BB"/>
        </a:solidFill>
      </dgm:spPr>
      <dgm:t>
        <a:bodyPr/>
        <a:lstStyle/>
        <a:p>
          <a:r>
            <a:rPr lang="en-US" dirty="0"/>
            <a:t>Subjective</a:t>
          </a:r>
        </a:p>
      </dgm:t>
    </dgm:pt>
    <dgm:pt modelId="{95296489-1E8C-4825-AE51-7F19749732AA}" type="parTrans" cxnId="{9C71D06D-FE50-49F9-9B61-D54E91F6479E}">
      <dgm:prSet/>
      <dgm:spPr/>
      <dgm:t>
        <a:bodyPr/>
        <a:lstStyle/>
        <a:p>
          <a:endParaRPr lang="en-US"/>
        </a:p>
      </dgm:t>
    </dgm:pt>
    <dgm:pt modelId="{44540E21-2C40-40D4-AD65-710F24DA5A43}" type="sibTrans" cxnId="{9C71D06D-FE50-49F9-9B61-D54E91F6479E}">
      <dgm:prSet/>
      <dgm:spPr/>
      <dgm:t>
        <a:bodyPr/>
        <a:lstStyle/>
        <a:p>
          <a:endParaRPr lang="en-US"/>
        </a:p>
      </dgm:t>
    </dgm:pt>
    <dgm:pt modelId="{5B3044D3-B89C-4050-A316-44B6957514E2}">
      <dgm:prSet/>
      <dgm:spPr>
        <a:solidFill>
          <a:srgbClr val="FFFFCC"/>
        </a:solidFill>
      </dgm:spPr>
      <dgm:t>
        <a:bodyPr/>
        <a:lstStyle/>
        <a:p>
          <a:r>
            <a:rPr lang="en-US" dirty="0"/>
            <a:t>Surgery Description</a:t>
          </a:r>
        </a:p>
      </dgm:t>
    </dgm:pt>
    <dgm:pt modelId="{B575C77A-D9B8-4C49-8F87-EEFEFE2BDA57}" type="parTrans" cxnId="{C25A79F1-A985-4276-A8EE-720D7A4F235B}">
      <dgm:prSet/>
      <dgm:spPr/>
      <dgm:t>
        <a:bodyPr/>
        <a:lstStyle/>
        <a:p>
          <a:endParaRPr lang="en-US"/>
        </a:p>
      </dgm:t>
    </dgm:pt>
    <dgm:pt modelId="{671D0746-3BA6-41B0-94CD-DFE0E896A172}" type="sibTrans" cxnId="{C25A79F1-A985-4276-A8EE-720D7A4F235B}">
      <dgm:prSet/>
      <dgm:spPr/>
      <dgm:t>
        <a:bodyPr/>
        <a:lstStyle/>
        <a:p>
          <a:endParaRPr lang="en-US"/>
        </a:p>
      </dgm:t>
    </dgm:pt>
    <dgm:pt modelId="{671BE9F7-4A0E-4589-B720-79465E4F795A}">
      <dgm:prSet/>
      <dgm:spPr>
        <a:solidFill>
          <a:srgbClr val="FFFFCC"/>
        </a:solidFill>
      </dgm:spPr>
      <dgm:t>
        <a:bodyPr/>
        <a:lstStyle/>
        <a:p>
          <a:r>
            <a:rPr lang="en-US" dirty="0"/>
            <a:t>Surgical Drains</a:t>
          </a:r>
        </a:p>
      </dgm:t>
    </dgm:pt>
    <dgm:pt modelId="{42DB36E1-5424-4A1C-8CDA-A161DF3F3FA3}" type="parTrans" cxnId="{AA287F50-2BA7-4EB4-ACB1-9CC2B583791C}">
      <dgm:prSet/>
      <dgm:spPr/>
      <dgm:t>
        <a:bodyPr/>
        <a:lstStyle/>
        <a:p>
          <a:endParaRPr lang="en-US"/>
        </a:p>
      </dgm:t>
    </dgm:pt>
    <dgm:pt modelId="{F24E0A2C-6499-4485-B6D1-F10EB9ADFF52}" type="sibTrans" cxnId="{AA287F50-2BA7-4EB4-ACB1-9CC2B583791C}">
      <dgm:prSet/>
      <dgm:spPr/>
      <dgm:t>
        <a:bodyPr/>
        <a:lstStyle/>
        <a:p>
          <a:endParaRPr lang="en-US"/>
        </a:p>
      </dgm:t>
    </dgm:pt>
    <dgm:pt modelId="{78036449-3659-416C-99DA-7D8CC978B69B}">
      <dgm:prSet/>
      <dgm:spPr>
        <a:solidFill>
          <a:srgbClr val="FFFFCC"/>
        </a:solidFill>
      </dgm:spPr>
      <dgm:t>
        <a:bodyPr/>
        <a:lstStyle/>
        <a:p>
          <a:r>
            <a:rPr lang="en-US" dirty="0"/>
            <a:t>Vital Signs</a:t>
          </a:r>
        </a:p>
      </dgm:t>
    </dgm:pt>
    <dgm:pt modelId="{FC98D35A-A9DB-43F1-AA10-214999D526C0}" type="parTrans" cxnId="{D2DDD4FA-9BFC-4510-A7BB-3847DFDE15A1}">
      <dgm:prSet/>
      <dgm:spPr/>
      <dgm:t>
        <a:bodyPr/>
        <a:lstStyle/>
        <a:p>
          <a:endParaRPr lang="en-US"/>
        </a:p>
      </dgm:t>
    </dgm:pt>
    <dgm:pt modelId="{919F3A72-517B-4F48-8814-DD3664270CF6}" type="sibTrans" cxnId="{D2DDD4FA-9BFC-4510-A7BB-3847DFDE15A1}">
      <dgm:prSet/>
      <dgm:spPr/>
      <dgm:t>
        <a:bodyPr/>
        <a:lstStyle/>
        <a:p>
          <a:endParaRPr lang="en-US"/>
        </a:p>
      </dgm:t>
    </dgm:pt>
    <dgm:pt modelId="{922AC557-565E-4DB5-8749-0AD586991661}">
      <dgm:prSet/>
      <dgm:spPr>
        <a:solidFill>
          <a:srgbClr val="FBE6BB"/>
        </a:solidFill>
      </dgm:spPr>
      <dgm:t>
        <a:bodyPr/>
        <a:lstStyle/>
        <a:p>
          <a:r>
            <a:rPr lang="en-US" dirty="0"/>
            <a:t>History Present Illness</a:t>
          </a:r>
        </a:p>
      </dgm:t>
    </dgm:pt>
    <dgm:pt modelId="{242B66FF-437D-4D71-9A2E-2990FC57E9A0}" type="parTrans" cxnId="{4BFDB172-DA10-4F1E-90B4-BF6F4155F1E8}">
      <dgm:prSet/>
      <dgm:spPr/>
      <dgm:t>
        <a:bodyPr/>
        <a:lstStyle/>
        <a:p>
          <a:endParaRPr lang="en-US"/>
        </a:p>
      </dgm:t>
    </dgm:pt>
    <dgm:pt modelId="{CDD7D915-A8E4-4C3B-B886-5288BF2004EB}" type="sibTrans" cxnId="{4BFDB172-DA10-4F1E-90B4-BF6F4155F1E8}">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7550D05B-C57B-4BF2-98A0-F6F938B15104}" type="pres">
      <dgm:prSet presAssocID="{78A997BC-B0FD-4C2B-A687-6EC00ACE7D26}" presName="node" presStyleLbl="node1" presStyleIdx="0" presStyleCnt="66">
        <dgm:presLayoutVars>
          <dgm:bulletEnabled val="1"/>
        </dgm:presLayoutVars>
      </dgm:prSet>
      <dgm:spPr/>
    </dgm:pt>
    <dgm:pt modelId="{D32334C6-1354-42B8-884A-A5B00A403227}" type="pres">
      <dgm:prSet presAssocID="{33134F14-DC25-4CB1-A227-B230A8EA1243}" presName="sibTrans" presStyleCnt="0"/>
      <dgm:spPr/>
    </dgm:pt>
    <dgm:pt modelId="{BAC14D23-EC3E-4D27-9119-0F7040F92BC2}" type="pres">
      <dgm:prSet presAssocID="{AD80C871-9479-4BFE-9B9A-0E61DEE0D50C}" presName="node" presStyleLbl="node1" presStyleIdx="1" presStyleCnt="66">
        <dgm:presLayoutVars>
          <dgm:bulletEnabled val="1"/>
        </dgm:presLayoutVars>
      </dgm:prSet>
      <dgm:spPr/>
    </dgm:pt>
    <dgm:pt modelId="{5EFEDA37-524C-4DAC-8C78-8C58C7C0893A}" type="pres">
      <dgm:prSet presAssocID="{AB9F0FD6-07B1-475D-B4E2-9878B459C8BB}" presName="sibTrans" presStyleCnt="0"/>
      <dgm:spPr/>
    </dgm:pt>
    <dgm:pt modelId="{226C61D6-133E-4CD2-ADAC-A992243958F1}" type="pres">
      <dgm:prSet presAssocID="{9AD68664-CCE1-48EF-9FA3-1AD99F5D1F69}" presName="node" presStyleLbl="node1" presStyleIdx="2" presStyleCnt="66">
        <dgm:presLayoutVars>
          <dgm:bulletEnabled val="1"/>
        </dgm:presLayoutVars>
      </dgm:prSet>
      <dgm:spPr/>
    </dgm:pt>
    <dgm:pt modelId="{F6BAAF2C-31C2-4FDC-81BE-AC36814AC3D5}" type="pres">
      <dgm:prSet presAssocID="{53DAC7B0-84AC-4568-A774-245859AE5835}" presName="sibTrans" presStyleCnt="0"/>
      <dgm:spPr/>
    </dgm:pt>
    <dgm:pt modelId="{DC2CCBAA-7686-49AD-84C0-DE92CF995049}" type="pres">
      <dgm:prSet presAssocID="{35D39FD4-0C06-4081-82FB-F6E9BA9AF83A}" presName="node" presStyleLbl="node1" presStyleIdx="3" presStyleCnt="66">
        <dgm:presLayoutVars>
          <dgm:bulletEnabled val="1"/>
        </dgm:presLayoutVars>
      </dgm:prSet>
      <dgm:spPr/>
    </dgm:pt>
    <dgm:pt modelId="{810A970C-5D13-4AB1-A0D9-1514CB7E72ED}" type="pres">
      <dgm:prSet presAssocID="{6D59DB65-93E6-4C1A-8518-3B2502942632}" presName="sibTrans" presStyleCnt="0"/>
      <dgm:spPr/>
    </dgm:pt>
    <dgm:pt modelId="{04660390-1F6F-4E15-A3BA-C41120C6CA81}" type="pres">
      <dgm:prSet presAssocID="{F3CAE342-9CAC-4892-98B4-EF695D43CC7B}" presName="node" presStyleLbl="node1" presStyleIdx="4" presStyleCnt="66">
        <dgm:presLayoutVars>
          <dgm:bulletEnabled val="1"/>
        </dgm:presLayoutVars>
      </dgm:prSet>
      <dgm:spPr/>
    </dgm:pt>
    <dgm:pt modelId="{D4F32D2C-05FF-4135-8DEB-E6FE7E72BD2F}" type="pres">
      <dgm:prSet presAssocID="{738B744A-4289-4641-8F9E-1AD519745116}" presName="sibTrans" presStyleCnt="0"/>
      <dgm:spPr/>
    </dgm:pt>
    <dgm:pt modelId="{D0265832-2002-49A4-B24F-C826BBE7CD41}" type="pres">
      <dgm:prSet presAssocID="{C9DCADAC-16E3-4670-AE44-4203628257BA}" presName="node" presStyleLbl="node1" presStyleIdx="5" presStyleCnt="66">
        <dgm:presLayoutVars>
          <dgm:bulletEnabled val="1"/>
        </dgm:presLayoutVars>
      </dgm:prSet>
      <dgm:spPr/>
    </dgm:pt>
    <dgm:pt modelId="{377DC7C1-BA7C-468A-8923-286BA2AC3D99}" type="pres">
      <dgm:prSet presAssocID="{D58CF003-1E00-48BB-9658-55666B279B00}" presName="sibTrans" presStyleCnt="0"/>
      <dgm:spPr/>
    </dgm:pt>
    <dgm:pt modelId="{7BE9C1ED-F9FA-4AF2-8A38-AD58AEEC2837}" type="pres">
      <dgm:prSet presAssocID="{67195ECB-7FD0-4104-96C2-8781EB673704}" presName="node" presStyleLbl="node1" presStyleIdx="6" presStyleCnt="66">
        <dgm:presLayoutVars>
          <dgm:bulletEnabled val="1"/>
        </dgm:presLayoutVars>
      </dgm:prSet>
      <dgm:spPr/>
    </dgm:pt>
    <dgm:pt modelId="{99AAC58F-A665-462D-A0A9-03194794BB57}" type="pres">
      <dgm:prSet presAssocID="{12A1CCA6-4F29-469E-A501-FF8FA8AC5E6B}" presName="sibTrans" presStyleCnt="0"/>
      <dgm:spPr/>
    </dgm:pt>
    <dgm:pt modelId="{E95460B9-805F-4DB1-8075-1E44BC53110F}" type="pres">
      <dgm:prSet presAssocID="{3C5CB645-0504-4740-B7BE-B4E676E24224}" presName="node" presStyleLbl="node1" presStyleIdx="7" presStyleCnt="66">
        <dgm:presLayoutVars>
          <dgm:bulletEnabled val="1"/>
        </dgm:presLayoutVars>
      </dgm:prSet>
      <dgm:spPr/>
    </dgm:pt>
    <dgm:pt modelId="{DEDBE5C7-1EB8-4A3C-A4A0-784CEFDEDB53}" type="pres">
      <dgm:prSet presAssocID="{8A74DDDC-AA5D-485F-BF55-D62E68BC0106}" presName="sibTrans" presStyleCnt="0"/>
      <dgm:spPr/>
    </dgm:pt>
    <dgm:pt modelId="{4F6CD892-6851-4C7C-A75C-33622E98FAF1}" type="pres">
      <dgm:prSet presAssocID="{00F18BA4-AEDE-4583-B87F-1CFF0C1963BE}" presName="node" presStyleLbl="node1" presStyleIdx="8" presStyleCnt="66">
        <dgm:presLayoutVars>
          <dgm:bulletEnabled val="1"/>
        </dgm:presLayoutVars>
      </dgm:prSet>
      <dgm:spPr/>
    </dgm:pt>
    <dgm:pt modelId="{B941C2AD-9260-46B0-8DA7-142633C961C1}" type="pres">
      <dgm:prSet presAssocID="{220AC6AF-F2BC-4DFE-A355-B83DCB28A0A6}" presName="sibTrans" presStyleCnt="0"/>
      <dgm:spPr/>
    </dgm:pt>
    <dgm:pt modelId="{E857D808-DD8F-4FB0-BDE0-ED444186DA03}" type="pres">
      <dgm:prSet presAssocID="{5C5A79F6-3BA7-480F-B134-DB302E8CE802}" presName="node" presStyleLbl="node1" presStyleIdx="9" presStyleCnt="66">
        <dgm:presLayoutVars>
          <dgm:bulletEnabled val="1"/>
        </dgm:presLayoutVars>
      </dgm:prSet>
      <dgm:spPr/>
    </dgm:pt>
    <dgm:pt modelId="{40AF66FC-7551-4D2D-9BE2-019EB8DD3491}" type="pres">
      <dgm:prSet presAssocID="{088636FB-45FA-4F73-832A-99A08B0479A8}" presName="sibTrans" presStyleCnt="0"/>
      <dgm:spPr/>
    </dgm:pt>
    <dgm:pt modelId="{B11170F2-9A50-423B-98B7-A28DBBCAA2AC}" type="pres">
      <dgm:prSet presAssocID="{082D0266-9B43-4958-BB0E-31602CFAB5B0}" presName="node" presStyleLbl="node1" presStyleIdx="10" presStyleCnt="66">
        <dgm:presLayoutVars>
          <dgm:bulletEnabled val="1"/>
        </dgm:presLayoutVars>
      </dgm:prSet>
      <dgm:spPr/>
    </dgm:pt>
    <dgm:pt modelId="{05AC53CD-39BA-48B8-9353-6FE4ACB4537F}" type="pres">
      <dgm:prSet presAssocID="{F0ADE4E8-B8C2-46BC-A158-F8B665C44C9A}" presName="sibTrans" presStyleCnt="0"/>
      <dgm:spPr/>
    </dgm:pt>
    <dgm:pt modelId="{D95507C2-94AB-4734-BAF7-8227B2AFD2A8}" type="pres">
      <dgm:prSet presAssocID="{3905686D-095B-4668-9159-8C02FF5FCA48}" presName="node" presStyleLbl="node1" presStyleIdx="11" presStyleCnt="66">
        <dgm:presLayoutVars>
          <dgm:bulletEnabled val="1"/>
        </dgm:presLayoutVars>
      </dgm:prSet>
      <dgm:spPr/>
    </dgm:pt>
    <dgm:pt modelId="{EFDD6827-27DF-445B-BF94-190FB175EC32}" type="pres">
      <dgm:prSet presAssocID="{5E5BE654-FC96-431E-80B6-06B708C98438}" presName="sibTrans" presStyleCnt="0"/>
      <dgm:spPr/>
    </dgm:pt>
    <dgm:pt modelId="{1F238430-D58B-40C6-BB37-2C3E5849C40B}" type="pres">
      <dgm:prSet presAssocID="{6B504477-A0A4-4E10-8773-C4830FEDC86E}" presName="node" presStyleLbl="node1" presStyleIdx="12" presStyleCnt="66">
        <dgm:presLayoutVars>
          <dgm:bulletEnabled val="1"/>
        </dgm:presLayoutVars>
      </dgm:prSet>
      <dgm:spPr/>
    </dgm:pt>
    <dgm:pt modelId="{C303A420-2681-418A-918F-AC2A2A36C756}" type="pres">
      <dgm:prSet presAssocID="{11772780-24C2-408D-B10A-122975AA211A}" presName="sibTrans" presStyleCnt="0"/>
      <dgm:spPr/>
    </dgm:pt>
    <dgm:pt modelId="{9E9777C7-B42F-4036-A534-333E7C36A482}" type="pres">
      <dgm:prSet presAssocID="{5133ABF2-A2C0-491D-9C6E-B65AB7ED4F8C}" presName="node" presStyleLbl="node1" presStyleIdx="13" presStyleCnt="66">
        <dgm:presLayoutVars>
          <dgm:bulletEnabled val="1"/>
        </dgm:presLayoutVars>
      </dgm:prSet>
      <dgm:spPr/>
    </dgm:pt>
    <dgm:pt modelId="{B187FE3F-68B1-46A9-8C40-68DF5BCD967D}" type="pres">
      <dgm:prSet presAssocID="{2BEEA19F-B162-4611-9531-9064399B86D9}" presName="sibTrans" presStyleCnt="0"/>
      <dgm:spPr/>
    </dgm:pt>
    <dgm:pt modelId="{2B1D77B0-0EB7-4DD1-BD66-4727A0B01104}" type="pres">
      <dgm:prSet presAssocID="{9A283E5E-81FB-4A49-AC4E-B210CC2AFD2A}" presName="node" presStyleLbl="node1" presStyleIdx="14" presStyleCnt="66">
        <dgm:presLayoutVars>
          <dgm:bulletEnabled val="1"/>
        </dgm:presLayoutVars>
      </dgm:prSet>
      <dgm:spPr/>
    </dgm:pt>
    <dgm:pt modelId="{9A419C02-7B0E-4042-A066-CFAF4847D5E5}" type="pres">
      <dgm:prSet presAssocID="{BAB582FB-81F7-4625-8400-873B92CFD3D7}" presName="sibTrans" presStyleCnt="0"/>
      <dgm:spPr/>
    </dgm:pt>
    <dgm:pt modelId="{9504D515-87BF-4517-8F45-1EDB2B33F4B1}" type="pres">
      <dgm:prSet presAssocID="{CDBC6D1A-BD3E-439F-9EE2-32011CF8E004}" presName="node" presStyleLbl="node1" presStyleIdx="15" presStyleCnt="66">
        <dgm:presLayoutVars>
          <dgm:bulletEnabled val="1"/>
        </dgm:presLayoutVars>
      </dgm:prSet>
      <dgm:spPr/>
    </dgm:pt>
    <dgm:pt modelId="{C1359203-A47A-4D3E-90FC-945DF3C9DFE2}" type="pres">
      <dgm:prSet presAssocID="{566728B4-67ED-40F5-8F49-31E359B7AFD5}" presName="sibTrans" presStyleCnt="0"/>
      <dgm:spPr/>
    </dgm:pt>
    <dgm:pt modelId="{F021F536-9D7F-4947-AEEC-062A2B5D86C3}" type="pres">
      <dgm:prSet presAssocID="{0CA4F111-AFF4-4B94-B672-3902EC78934E}" presName="node" presStyleLbl="node1" presStyleIdx="16" presStyleCnt="66">
        <dgm:presLayoutVars>
          <dgm:bulletEnabled val="1"/>
        </dgm:presLayoutVars>
      </dgm:prSet>
      <dgm:spPr/>
    </dgm:pt>
    <dgm:pt modelId="{4B6D1E0A-C2B6-4106-BCC0-227C1A6D87BE}" type="pres">
      <dgm:prSet presAssocID="{5F7B2889-DBC1-4323-8340-A709605AAE1E}" presName="sibTrans" presStyleCnt="0"/>
      <dgm:spPr/>
    </dgm:pt>
    <dgm:pt modelId="{214B35AE-3118-4B5A-9A04-C238D6C98BAE}" type="pres">
      <dgm:prSet presAssocID="{F121B56F-D1C5-4481-90EB-5FA35AF4BD21}" presName="node" presStyleLbl="node1" presStyleIdx="17" presStyleCnt="66">
        <dgm:presLayoutVars>
          <dgm:bulletEnabled val="1"/>
        </dgm:presLayoutVars>
      </dgm:prSet>
      <dgm:spPr/>
    </dgm:pt>
    <dgm:pt modelId="{7206E429-077A-4785-91B0-DBE3A0322F82}" type="pres">
      <dgm:prSet presAssocID="{915B65F9-FC56-468A-ABC2-CE507C33B5DE}" presName="sibTrans" presStyleCnt="0"/>
      <dgm:spPr/>
    </dgm:pt>
    <dgm:pt modelId="{CC785639-6B40-491D-A677-3465100F3D57}" type="pres">
      <dgm:prSet presAssocID="{478D3228-6C64-4678-B16A-5612B6F5734A}" presName="node" presStyleLbl="node1" presStyleIdx="18" presStyleCnt="66">
        <dgm:presLayoutVars>
          <dgm:bulletEnabled val="1"/>
        </dgm:presLayoutVars>
      </dgm:prSet>
      <dgm:spPr/>
    </dgm:pt>
    <dgm:pt modelId="{0D854B7A-31EB-4F78-AB34-68CD88DF6EB0}" type="pres">
      <dgm:prSet presAssocID="{4926CEA0-21F8-4895-A11C-8614EB7A0399}" presName="sibTrans" presStyleCnt="0"/>
      <dgm:spPr/>
    </dgm:pt>
    <dgm:pt modelId="{5D25242B-4349-4FB7-AAC9-B5E41858AFBB}" type="pres">
      <dgm:prSet presAssocID="{B02DF036-0642-4A44-A9E4-78AECA259025}" presName="node" presStyleLbl="node1" presStyleIdx="19" presStyleCnt="66">
        <dgm:presLayoutVars>
          <dgm:bulletEnabled val="1"/>
        </dgm:presLayoutVars>
      </dgm:prSet>
      <dgm:spPr/>
    </dgm:pt>
    <dgm:pt modelId="{0546CD20-C4E9-4176-BC40-4E0DFC327C2B}" type="pres">
      <dgm:prSet presAssocID="{D4540305-033C-4F13-90FD-F799DE8F9156}" presName="sibTrans" presStyleCnt="0"/>
      <dgm:spPr/>
    </dgm:pt>
    <dgm:pt modelId="{2194D030-96BD-4E5B-8CE7-714CC8EE50C0}" type="pres">
      <dgm:prSet presAssocID="{1BC9AACD-B2CB-4A24-BD79-9DD49B1EDC13}" presName="node" presStyleLbl="node1" presStyleIdx="20" presStyleCnt="66">
        <dgm:presLayoutVars>
          <dgm:bulletEnabled val="1"/>
        </dgm:presLayoutVars>
      </dgm:prSet>
      <dgm:spPr/>
    </dgm:pt>
    <dgm:pt modelId="{A19185C5-803E-4F20-B8BF-76B1874DD326}" type="pres">
      <dgm:prSet presAssocID="{45F5BFF4-A866-4D9E-988C-E831543DE539}" presName="sibTrans" presStyleCnt="0"/>
      <dgm:spPr/>
    </dgm:pt>
    <dgm:pt modelId="{7137E6A0-E010-4036-BB77-DAC821CA69C0}" type="pres">
      <dgm:prSet presAssocID="{E613F751-AA7B-4426-A4EF-DCE649030A27}" presName="node" presStyleLbl="node1" presStyleIdx="21" presStyleCnt="66">
        <dgm:presLayoutVars>
          <dgm:bulletEnabled val="1"/>
        </dgm:presLayoutVars>
      </dgm:prSet>
      <dgm:spPr/>
    </dgm:pt>
    <dgm:pt modelId="{18D4027A-9B04-41B8-B264-F860ED6E3ACF}" type="pres">
      <dgm:prSet presAssocID="{296867FA-54C8-4BA9-B9D0-4DD5DBA187D3}" presName="sibTrans" presStyleCnt="0"/>
      <dgm:spPr/>
    </dgm:pt>
    <dgm:pt modelId="{124086CA-BDD0-405E-B0D8-B9CD798E0E39}" type="pres">
      <dgm:prSet presAssocID="{333CCDF1-A395-415C-A990-F40472C9332E}" presName="node" presStyleLbl="node1" presStyleIdx="22" presStyleCnt="66">
        <dgm:presLayoutVars>
          <dgm:bulletEnabled val="1"/>
        </dgm:presLayoutVars>
      </dgm:prSet>
      <dgm:spPr/>
    </dgm:pt>
    <dgm:pt modelId="{5A1E98A5-06ED-494B-8CFF-3052BEDC62B9}" type="pres">
      <dgm:prSet presAssocID="{5AE2D25C-4437-4618-A40F-696FA7DDA91E}" presName="sibTrans" presStyleCnt="0"/>
      <dgm:spPr/>
    </dgm:pt>
    <dgm:pt modelId="{4308FFBF-619D-484B-A2C5-7B5FBD5802E5}" type="pres">
      <dgm:prSet presAssocID="{922AC557-565E-4DB5-8749-0AD586991661}" presName="node" presStyleLbl="node1" presStyleIdx="23" presStyleCnt="66">
        <dgm:presLayoutVars>
          <dgm:bulletEnabled val="1"/>
        </dgm:presLayoutVars>
      </dgm:prSet>
      <dgm:spPr/>
    </dgm:pt>
    <dgm:pt modelId="{0BDF3232-7792-4A95-8512-24005225CBCA}" type="pres">
      <dgm:prSet presAssocID="{CDD7D915-A8E4-4C3B-B886-5288BF2004EB}" presName="sibTrans" presStyleCnt="0"/>
      <dgm:spPr/>
    </dgm:pt>
    <dgm:pt modelId="{21996FE5-9303-478E-B8D4-9259ABF8EDAE}" type="pres">
      <dgm:prSet presAssocID="{BE6CA0EE-FCE6-4E22-B757-E3EF1F2B36E9}" presName="node" presStyleLbl="node1" presStyleIdx="24" presStyleCnt="66">
        <dgm:presLayoutVars>
          <dgm:bulletEnabled val="1"/>
        </dgm:presLayoutVars>
      </dgm:prSet>
      <dgm:spPr/>
    </dgm:pt>
    <dgm:pt modelId="{8DBDABC8-A668-4EB1-80D4-7EF36CE9EB20}" type="pres">
      <dgm:prSet presAssocID="{A87FC9C2-0E5F-47DE-83C0-2CE4C10DA972}" presName="sibTrans" presStyleCnt="0"/>
      <dgm:spPr/>
    </dgm:pt>
    <dgm:pt modelId="{C2D1768A-268A-49F1-BAB1-AA3B1F30D377}" type="pres">
      <dgm:prSet presAssocID="{95FF326C-2A1B-41AD-A13B-B89CABA93DE9}" presName="node" presStyleLbl="node1" presStyleIdx="25" presStyleCnt="66">
        <dgm:presLayoutVars>
          <dgm:bulletEnabled val="1"/>
        </dgm:presLayoutVars>
      </dgm:prSet>
      <dgm:spPr/>
    </dgm:pt>
    <dgm:pt modelId="{1DE848F1-FBB0-4924-8F05-3885E9DFAEB7}" type="pres">
      <dgm:prSet presAssocID="{F73221CA-3EBD-4A59-B400-90D608857E5E}" presName="sibTrans" presStyleCnt="0"/>
      <dgm:spPr/>
    </dgm:pt>
    <dgm:pt modelId="{94242A4F-C1CA-4466-BE8C-6A3D5FB53E37}" type="pres">
      <dgm:prSet presAssocID="{81FAE441-B25A-49CD-A5D4-1CB47F3B1EE7}" presName="node" presStyleLbl="node1" presStyleIdx="26" presStyleCnt="66">
        <dgm:presLayoutVars>
          <dgm:bulletEnabled val="1"/>
        </dgm:presLayoutVars>
      </dgm:prSet>
      <dgm:spPr/>
    </dgm:pt>
    <dgm:pt modelId="{5BE9D17C-B36D-4DE2-91B8-E63E85F7802A}" type="pres">
      <dgm:prSet presAssocID="{74400870-5CF7-474D-AA7F-586C02F7B0A5}" presName="sibTrans" presStyleCnt="0"/>
      <dgm:spPr/>
    </dgm:pt>
    <dgm:pt modelId="{2436B8D6-5426-4287-B5A0-333E85D0C338}" type="pres">
      <dgm:prSet presAssocID="{2F3CDDC7-552B-4DE8-9872-516B28FABA06}" presName="node" presStyleLbl="node1" presStyleIdx="27" presStyleCnt="66">
        <dgm:presLayoutVars>
          <dgm:bulletEnabled val="1"/>
        </dgm:presLayoutVars>
      </dgm:prSet>
      <dgm:spPr/>
    </dgm:pt>
    <dgm:pt modelId="{3DF92AC1-C237-4883-9983-954F58608DCF}" type="pres">
      <dgm:prSet presAssocID="{A6851FA0-15F0-4DD7-A550-276CD6836949}" presName="sibTrans" presStyleCnt="0"/>
      <dgm:spPr/>
    </dgm:pt>
    <dgm:pt modelId="{2E10A710-F956-4BB4-BEC0-C92857D82D04}" type="pres">
      <dgm:prSet presAssocID="{17B2DFAF-B16D-4A10-9D0B-573E9EBAC874}" presName="node" presStyleLbl="node1" presStyleIdx="28" presStyleCnt="66">
        <dgm:presLayoutVars>
          <dgm:bulletEnabled val="1"/>
        </dgm:presLayoutVars>
      </dgm:prSet>
      <dgm:spPr/>
    </dgm:pt>
    <dgm:pt modelId="{F7C36C0E-FF9E-4A61-9527-91D914A9655F}" type="pres">
      <dgm:prSet presAssocID="{2856EF0F-D221-4657-94D0-652606B4EC51}" presName="sibTrans" presStyleCnt="0"/>
      <dgm:spPr/>
    </dgm:pt>
    <dgm:pt modelId="{90A2521C-3FE3-4269-A414-E39378CC80D9}" type="pres">
      <dgm:prSet presAssocID="{B2AEB964-AE9D-40F8-BF72-B2A59F90994D}" presName="node" presStyleLbl="node1" presStyleIdx="29" presStyleCnt="66">
        <dgm:presLayoutVars>
          <dgm:bulletEnabled val="1"/>
        </dgm:presLayoutVars>
      </dgm:prSet>
      <dgm:spPr/>
    </dgm:pt>
    <dgm:pt modelId="{DAF43603-EBBB-43F9-902F-C7A7F2EF6FCE}" type="pres">
      <dgm:prSet presAssocID="{5286B03A-B692-4A65-86CC-C8AA1487AFF4}" presName="sibTrans" presStyleCnt="0"/>
      <dgm:spPr/>
    </dgm:pt>
    <dgm:pt modelId="{C775B822-113A-4680-9271-194958227B49}" type="pres">
      <dgm:prSet presAssocID="{36CBB17A-1FFB-4F06-9F1E-C429453C1690}" presName="node" presStyleLbl="node1" presStyleIdx="30" presStyleCnt="66">
        <dgm:presLayoutVars>
          <dgm:bulletEnabled val="1"/>
        </dgm:presLayoutVars>
      </dgm:prSet>
      <dgm:spPr/>
    </dgm:pt>
    <dgm:pt modelId="{D31AC2D5-CEDA-4F09-9BAD-6FCF6449677E}" type="pres">
      <dgm:prSet presAssocID="{58EF6E03-C26D-44C6-8977-D249D9490B39}" presName="sibTrans" presStyleCnt="0"/>
      <dgm:spPr/>
    </dgm:pt>
    <dgm:pt modelId="{FA9614EF-EB5B-4DEB-9FDC-9AA50130DC4A}" type="pres">
      <dgm:prSet presAssocID="{FA4C2BC6-789C-435D-A537-890F36C6198D}" presName="node" presStyleLbl="node1" presStyleIdx="31" presStyleCnt="66">
        <dgm:presLayoutVars>
          <dgm:bulletEnabled val="1"/>
        </dgm:presLayoutVars>
      </dgm:prSet>
      <dgm:spPr/>
    </dgm:pt>
    <dgm:pt modelId="{4590C8A5-AC06-4FD8-99E5-E703FF11CB8D}" type="pres">
      <dgm:prSet presAssocID="{CB0E749E-3934-473A-A6D3-20D6D95D3202}" presName="sibTrans" presStyleCnt="0"/>
      <dgm:spPr/>
    </dgm:pt>
    <dgm:pt modelId="{A2626D42-2FE1-456E-AB12-0D43DEAFE7FD}" type="pres">
      <dgm:prSet presAssocID="{D739CDEA-EB21-4F0B-9E8B-93243F68954F}" presName="node" presStyleLbl="node1" presStyleIdx="32" presStyleCnt="66">
        <dgm:presLayoutVars>
          <dgm:bulletEnabled val="1"/>
        </dgm:presLayoutVars>
      </dgm:prSet>
      <dgm:spPr/>
    </dgm:pt>
    <dgm:pt modelId="{C10855E1-FF4D-4DFE-A137-347787EAC3F5}" type="pres">
      <dgm:prSet presAssocID="{363434DE-DDBE-4CB7-9DD8-504D4C4164D1}" presName="sibTrans" presStyleCnt="0"/>
      <dgm:spPr/>
    </dgm:pt>
    <dgm:pt modelId="{CFEF60EA-9362-443A-8FB0-B923DCF95379}" type="pres">
      <dgm:prSet presAssocID="{40E22AEC-A5FE-48AD-AD24-08AFAAAA16E3}" presName="node" presStyleLbl="node1" presStyleIdx="33" presStyleCnt="66">
        <dgm:presLayoutVars>
          <dgm:bulletEnabled val="1"/>
        </dgm:presLayoutVars>
      </dgm:prSet>
      <dgm:spPr/>
    </dgm:pt>
    <dgm:pt modelId="{2B92DA55-63EE-48E8-A46C-BCA0E3F42D26}" type="pres">
      <dgm:prSet presAssocID="{F2C3BB74-8AC7-4B31-9835-FD932582653A}" presName="sibTrans" presStyleCnt="0"/>
      <dgm:spPr/>
    </dgm:pt>
    <dgm:pt modelId="{6BA9131F-DF2D-4385-B6D8-8438C22EE201}" type="pres">
      <dgm:prSet presAssocID="{76D99B7C-40E6-4183-885C-36D7E4093273}" presName="node" presStyleLbl="node1" presStyleIdx="34" presStyleCnt="66">
        <dgm:presLayoutVars>
          <dgm:bulletEnabled val="1"/>
        </dgm:presLayoutVars>
      </dgm:prSet>
      <dgm:spPr/>
    </dgm:pt>
    <dgm:pt modelId="{D382EF35-4201-48F0-A7C4-5B6F0718C686}" type="pres">
      <dgm:prSet presAssocID="{9C1E6412-957E-4037-8C22-A60E0D582CB1}" presName="sibTrans" presStyleCnt="0"/>
      <dgm:spPr/>
    </dgm:pt>
    <dgm:pt modelId="{E39FA08C-8F04-4847-803E-A985A76077B2}" type="pres">
      <dgm:prSet presAssocID="{2C74EBAB-3ADE-490C-A6BA-3646554124A9}" presName="node" presStyleLbl="node1" presStyleIdx="35" presStyleCnt="66">
        <dgm:presLayoutVars>
          <dgm:bulletEnabled val="1"/>
        </dgm:presLayoutVars>
      </dgm:prSet>
      <dgm:spPr/>
    </dgm:pt>
    <dgm:pt modelId="{4E4750BA-F1D1-4760-BEE0-2F86DB560C70}" type="pres">
      <dgm:prSet presAssocID="{46A9436B-19D5-4E56-AB16-54B7351B7154}" presName="sibTrans" presStyleCnt="0"/>
      <dgm:spPr/>
    </dgm:pt>
    <dgm:pt modelId="{20498EEC-D12B-46DA-A88D-D7DB1D97C899}" type="pres">
      <dgm:prSet presAssocID="{3C6B21CA-3B4D-4C70-B1C1-3987538CE3B2}" presName="node" presStyleLbl="node1" presStyleIdx="36" presStyleCnt="66">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37" presStyleCnt="66" custLinFactNeighborY="1947">
        <dgm:presLayoutVars>
          <dgm:bulletEnabled val="1"/>
        </dgm:presLayoutVars>
      </dgm:prSet>
      <dgm:spPr/>
    </dgm:pt>
    <dgm:pt modelId="{B000B67E-4722-4E84-B8C2-4F62F16B6BE0}" type="pres">
      <dgm:prSet presAssocID="{B4E3ECF4-B2A8-4AF8-B7F2-FE65E509ADC3}" presName="sibTrans" presStyleCnt="0"/>
      <dgm:spPr/>
    </dgm:pt>
    <dgm:pt modelId="{2FE08B55-1C3E-48E1-949D-B7C4F33AA933}" type="pres">
      <dgm:prSet presAssocID="{BEBDF31F-DFE2-4245-BB5D-053B8B07D32A}" presName="node" presStyleLbl="node1" presStyleIdx="38" presStyleCnt="66">
        <dgm:presLayoutVars>
          <dgm:bulletEnabled val="1"/>
        </dgm:presLayoutVars>
      </dgm:prSet>
      <dgm:spPr/>
    </dgm:pt>
    <dgm:pt modelId="{4CB50306-1716-477E-A513-B532CA4846CB}" type="pres">
      <dgm:prSet presAssocID="{38F14F7C-D04E-41D3-89E9-D2E51024BD6E}" presName="sibTrans" presStyleCnt="0"/>
      <dgm:spPr/>
    </dgm:pt>
    <dgm:pt modelId="{B8FB8041-9B5C-4583-B7F2-072C8E2578EF}" type="pres">
      <dgm:prSet presAssocID="{B2C56C01-FC25-40F6-8779-BB8578F5C2A5}" presName="node" presStyleLbl="node1" presStyleIdx="39" presStyleCnt="66">
        <dgm:presLayoutVars>
          <dgm:bulletEnabled val="1"/>
        </dgm:presLayoutVars>
      </dgm:prSet>
      <dgm:spPr/>
    </dgm:pt>
    <dgm:pt modelId="{A6D78DB6-0990-4696-9B3B-381E4508B4EF}" type="pres">
      <dgm:prSet presAssocID="{CB221172-62C3-4674-B61F-43255FEBFD8A}" presName="sibTrans" presStyleCnt="0"/>
      <dgm:spPr/>
    </dgm:pt>
    <dgm:pt modelId="{D70F901B-9B00-408F-B15A-8963D88D77EC}" type="pres">
      <dgm:prSet presAssocID="{D1ABEE45-AD7A-4713-BB39-253542F7D75A}" presName="node" presStyleLbl="node1" presStyleIdx="40" presStyleCnt="66">
        <dgm:presLayoutVars>
          <dgm:bulletEnabled val="1"/>
        </dgm:presLayoutVars>
      </dgm:prSet>
      <dgm:spPr/>
    </dgm:pt>
    <dgm:pt modelId="{CA50BB0F-40A7-499B-907A-E2277D9BD093}" type="pres">
      <dgm:prSet presAssocID="{13486EEA-EE54-465A-A91C-002B3E76AEF0}" presName="sibTrans" presStyleCnt="0"/>
      <dgm:spPr/>
    </dgm:pt>
    <dgm:pt modelId="{738E53BC-B4B2-4740-9C57-0B897AB4D3FA}" type="pres">
      <dgm:prSet presAssocID="{5DA8C615-38DB-40B5-9445-1D5AE0056707}" presName="node" presStyleLbl="node1" presStyleIdx="41" presStyleCnt="66">
        <dgm:presLayoutVars>
          <dgm:bulletEnabled val="1"/>
        </dgm:presLayoutVars>
      </dgm:prSet>
      <dgm:spPr/>
    </dgm:pt>
    <dgm:pt modelId="{1756D137-3051-4D5A-8EE9-9C5E974A9991}" type="pres">
      <dgm:prSet presAssocID="{C4C9F52A-A5B1-4AFA-B264-8A6D432ED656}" presName="sibTrans" presStyleCnt="0"/>
      <dgm:spPr/>
    </dgm:pt>
    <dgm:pt modelId="{FB4AD733-A329-420C-8FB6-947234A3DF38}" type="pres">
      <dgm:prSet presAssocID="{2CAC919D-2AC9-4858-A142-BBEC92861271}" presName="node" presStyleLbl="node1" presStyleIdx="42" presStyleCnt="66">
        <dgm:presLayoutVars>
          <dgm:bulletEnabled val="1"/>
        </dgm:presLayoutVars>
      </dgm:prSet>
      <dgm:spPr/>
    </dgm:pt>
    <dgm:pt modelId="{52A1ACEC-6AB3-4161-B4A0-1F17EE598649}" type="pres">
      <dgm:prSet presAssocID="{E616CA9A-DB9F-4B83-851F-F18CCAFD3F83}" presName="sibTrans" presStyleCnt="0"/>
      <dgm:spPr/>
    </dgm:pt>
    <dgm:pt modelId="{52F17298-644C-4330-B56E-F7E56C04E2E3}" type="pres">
      <dgm:prSet presAssocID="{C16F6E68-C32A-4431-B9C0-77E57B57A6E1}" presName="node" presStyleLbl="node1" presStyleIdx="43" presStyleCnt="66">
        <dgm:presLayoutVars>
          <dgm:bulletEnabled val="1"/>
        </dgm:presLayoutVars>
      </dgm:prSet>
      <dgm:spPr/>
    </dgm:pt>
    <dgm:pt modelId="{E824692C-1605-45CA-897A-D9F3DD834693}" type="pres">
      <dgm:prSet presAssocID="{71FFA740-6DE1-4035-AA90-B794B1B4FE20}" presName="sibTrans" presStyleCnt="0"/>
      <dgm:spPr/>
    </dgm:pt>
    <dgm:pt modelId="{CF0E64E4-84A6-47A4-8045-0D0A29961723}" type="pres">
      <dgm:prSet presAssocID="{B83B9082-6B10-44D7-A84D-D00DA3842851}" presName="node" presStyleLbl="node1" presStyleIdx="44" presStyleCnt="66">
        <dgm:presLayoutVars>
          <dgm:bulletEnabled val="1"/>
        </dgm:presLayoutVars>
      </dgm:prSet>
      <dgm:spPr/>
    </dgm:pt>
    <dgm:pt modelId="{B6545CFA-0064-43FA-8785-F87BEFF0BED3}" type="pres">
      <dgm:prSet presAssocID="{E4427F14-4A80-423D-94CE-FE1CC43C4F08}" presName="sibTrans" presStyleCnt="0"/>
      <dgm:spPr/>
    </dgm:pt>
    <dgm:pt modelId="{4A09B1E8-F4F7-4953-B4BD-684614482B17}" type="pres">
      <dgm:prSet presAssocID="{85E62383-C2F6-4373-A996-0C959A69E1AE}" presName="node" presStyleLbl="node1" presStyleIdx="45" presStyleCnt="66">
        <dgm:presLayoutVars>
          <dgm:bulletEnabled val="1"/>
        </dgm:presLayoutVars>
      </dgm:prSet>
      <dgm:spPr/>
    </dgm:pt>
    <dgm:pt modelId="{E2E63BEE-F583-4543-AC5B-CAE33683ED87}" type="pres">
      <dgm:prSet presAssocID="{FF6E180D-3146-4158-A5DF-FB0215843ADA}" presName="sibTrans" presStyleCnt="0"/>
      <dgm:spPr/>
    </dgm:pt>
    <dgm:pt modelId="{527D6F5F-C6E1-4F03-A1E2-5AC0204646BF}" type="pres">
      <dgm:prSet presAssocID="{FF5B3E7C-5D58-4A27-A575-00FE613251A5}" presName="node" presStyleLbl="node1" presStyleIdx="46" presStyleCnt="66">
        <dgm:presLayoutVars>
          <dgm:bulletEnabled val="1"/>
        </dgm:presLayoutVars>
      </dgm:prSet>
      <dgm:spPr/>
    </dgm:pt>
    <dgm:pt modelId="{925A8F3E-4FF7-4593-91F3-889A6930F915}" type="pres">
      <dgm:prSet presAssocID="{1E5CA3B4-738B-4F7B-B7DE-A9A6E4B1A608}" presName="sibTrans" presStyleCnt="0"/>
      <dgm:spPr/>
    </dgm:pt>
    <dgm:pt modelId="{33E222AE-323D-48B6-B67D-70B375CD07BA}" type="pres">
      <dgm:prSet presAssocID="{975632D8-19A7-43B6-9342-0B3E10E31B1E}" presName="node" presStyleLbl="node1" presStyleIdx="47" presStyleCnt="66">
        <dgm:presLayoutVars>
          <dgm:bulletEnabled val="1"/>
        </dgm:presLayoutVars>
      </dgm:prSet>
      <dgm:spPr/>
    </dgm:pt>
    <dgm:pt modelId="{492F0EC6-ECC1-4D0D-B737-8B0BC67F991C}" type="pres">
      <dgm:prSet presAssocID="{6BBD0A63-7035-42EB-B7E3-425D3837538E}" presName="sibTrans" presStyleCnt="0"/>
      <dgm:spPr/>
    </dgm:pt>
    <dgm:pt modelId="{768ED1B1-620E-4ED9-A85B-37AC2578EBAE}" type="pres">
      <dgm:prSet presAssocID="{46C1568A-F4B3-439A-8467-1924785A3CD9}" presName="node" presStyleLbl="node1" presStyleIdx="48" presStyleCnt="66">
        <dgm:presLayoutVars>
          <dgm:bulletEnabled val="1"/>
        </dgm:presLayoutVars>
      </dgm:prSet>
      <dgm:spPr/>
    </dgm:pt>
    <dgm:pt modelId="{78A46C75-02D2-4E0E-BA07-A091BE48E3F3}" type="pres">
      <dgm:prSet presAssocID="{B967A3C7-E11D-436F-BA22-9AA30612CFCE}" presName="sibTrans" presStyleCnt="0"/>
      <dgm:spPr/>
    </dgm:pt>
    <dgm:pt modelId="{6CBD385A-459A-4F51-8A96-4CAAE9BA3166}" type="pres">
      <dgm:prSet presAssocID="{C62B21AC-58CB-415A-8C57-9455AE0B8C68}" presName="node" presStyleLbl="node1" presStyleIdx="49" presStyleCnt="66">
        <dgm:presLayoutVars>
          <dgm:bulletEnabled val="1"/>
        </dgm:presLayoutVars>
      </dgm:prSet>
      <dgm:spPr/>
    </dgm:pt>
    <dgm:pt modelId="{776087E9-BF14-46F0-A398-16A1E6EFC52B}" type="pres">
      <dgm:prSet presAssocID="{FB3D6F89-C6C8-4052-876E-C943034B2DAD}" presName="sibTrans" presStyleCnt="0"/>
      <dgm:spPr/>
    </dgm:pt>
    <dgm:pt modelId="{403A81FB-5102-4E47-B294-8362DE9FDBA9}" type="pres">
      <dgm:prSet presAssocID="{4803BD4C-7615-4E56-AD48-C8B64DBB3A16}" presName="node" presStyleLbl="node1" presStyleIdx="50" presStyleCnt="66">
        <dgm:presLayoutVars>
          <dgm:bulletEnabled val="1"/>
        </dgm:presLayoutVars>
      </dgm:prSet>
      <dgm:spPr/>
    </dgm:pt>
    <dgm:pt modelId="{E8173634-303E-431B-A843-607AE381B530}" type="pres">
      <dgm:prSet presAssocID="{D655EC7E-F5E8-42E3-A826-DE5FF8EDCB93}" presName="sibTrans" presStyleCnt="0"/>
      <dgm:spPr/>
    </dgm:pt>
    <dgm:pt modelId="{6D9F30BF-2AF8-4A4F-9405-7024E9D9DF88}" type="pres">
      <dgm:prSet presAssocID="{9A3FC96D-478F-48EB-8898-56C64B6AEDD2}" presName="node" presStyleLbl="node1" presStyleIdx="51" presStyleCnt="66">
        <dgm:presLayoutVars>
          <dgm:bulletEnabled val="1"/>
        </dgm:presLayoutVars>
      </dgm:prSet>
      <dgm:spPr/>
    </dgm:pt>
    <dgm:pt modelId="{3574665D-118B-4562-9536-3957E81EBB55}" type="pres">
      <dgm:prSet presAssocID="{34AB054B-5F12-42CE-B794-EE4BDACBD7AB}" presName="sibTrans" presStyleCnt="0"/>
      <dgm:spPr/>
    </dgm:pt>
    <dgm:pt modelId="{578EF391-1438-42DA-8C7C-9964979863CB}" type="pres">
      <dgm:prSet presAssocID="{7D9A65D9-9CF3-4DFE-AAEE-185EBBCFC798}" presName="node" presStyleLbl="node1" presStyleIdx="52" presStyleCnt="66">
        <dgm:presLayoutVars>
          <dgm:bulletEnabled val="1"/>
        </dgm:presLayoutVars>
      </dgm:prSet>
      <dgm:spPr/>
    </dgm:pt>
    <dgm:pt modelId="{8EA58A0A-B792-4337-956D-1432C007A975}" type="pres">
      <dgm:prSet presAssocID="{36C36B1E-78BF-49FF-80CC-11B554744EE2}" presName="sibTrans" presStyleCnt="0"/>
      <dgm:spPr/>
    </dgm:pt>
    <dgm:pt modelId="{D6E8D79A-FF29-4CE3-B9FB-2B1D97395E7F}" type="pres">
      <dgm:prSet presAssocID="{6DBC3CFB-DD88-43B1-9FBB-A1770CFC1780}" presName="node" presStyleLbl="node1" presStyleIdx="53" presStyleCnt="66">
        <dgm:presLayoutVars>
          <dgm:bulletEnabled val="1"/>
        </dgm:presLayoutVars>
      </dgm:prSet>
      <dgm:spPr/>
    </dgm:pt>
    <dgm:pt modelId="{074B0F8B-79A3-42B3-A088-30F50E37875B}" type="pres">
      <dgm:prSet presAssocID="{B0CE3A28-F53D-474B-B7FE-377AA34C25DE}" presName="sibTrans" presStyleCnt="0"/>
      <dgm:spPr/>
    </dgm:pt>
    <dgm:pt modelId="{E4A88F59-2DE7-4632-9B5D-1A06F43D2536}" type="pres">
      <dgm:prSet presAssocID="{14C10A37-EB69-4853-A0E1-2D1AE5E9B4D4}" presName="node" presStyleLbl="node1" presStyleIdx="54" presStyleCnt="66">
        <dgm:presLayoutVars>
          <dgm:bulletEnabled val="1"/>
        </dgm:presLayoutVars>
      </dgm:prSet>
      <dgm:spPr/>
    </dgm:pt>
    <dgm:pt modelId="{38DC9DED-61D9-4F86-B788-ACE1A033C71C}" type="pres">
      <dgm:prSet presAssocID="{28F485E2-FA44-4BCD-8A79-004DC458194B}" presName="sibTrans" presStyleCnt="0"/>
      <dgm:spPr/>
    </dgm:pt>
    <dgm:pt modelId="{C6E26300-686D-4EDC-B105-02AE7D59ACD5}" type="pres">
      <dgm:prSet presAssocID="{FFC783FF-AAE0-47BB-B868-CE1BC5526685}" presName="node" presStyleLbl="node1" presStyleIdx="55" presStyleCnt="66">
        <dgm:presLayoutVars>
          <dgm:bulletEnabled val="1"/>
        </dgm:presLayoutVars>
      </dgm:prSet>
      <dgm:spPr/>
    </dgm:pt>
    <dgm:pt modelId="{EE588416-1695-4843-8A77-C599FDA47340}" type="pres">
      <dgm:prSet presAssocID="{9D4C3F0C-2E8B-4A06-A3FF-B6C0E97AD9C5}" presName="sibTrans" presStyleCnt="0"/>
      <dgm:spPr/>
    </dgm:pt>
    <dgm:pt modelId="{A98EC4C9-0187-4586-A962-2600099AC0D7}" type="pres">
      <dgm:prSet presAssocID="{62839F1F-2A4F-4D89-827A-D089F5E758B3}" presName="node" presStyleLbl="node1" presStyleIdx="56" presStyleCnt="66">
        <dgm:presLayoutVars>
          <dgm:bulletEnabled val="1"/>
        </dgm:presLayoutVars>
      </dgm:prSet>
      <dgm:spPr/>
    </dgm:pt>
    <dgm:pt modelId="{E6FF2C29-BB8B-49A4-A8A3-DB2A9D13F27E}" type="pres">
      <dgm:prSet presAssocID="{AD83CB0D-B662-4FCE-BB64-073C04BF079F}" presName="sibTrans" presStyleCnt="0"/>
      <dgm:spPr/>
    </dgm:pt>
    <dgm:pt modelId="{B5EE1AEB-C1BD-4DE8-A906-0A633C634EA1}" type="pres">
      <dgm:prSet presAssocID="{7425CACA-D5B0-4977-B431-85245D3937B8}" presName="node" presStyleLbl="node1" presStyleIdx="57" presStyleCnt="66">
        <dgm:presLayoutVars>
          <dgm:bulletEnabled val="1"/>
        </dgm:presLayoutVars>
      </dgm:prSet>
      <dgm:spPr/>
    </dgm:pt>
    <dgm:pt modelId="{C2023875-0596-49EC-BA57-5E205B0A100E}" type="pres">
      <dgm:prSet presAssocID="{982586F7-4004-4827-9302-CC763CFB8179}" presName="sibTrans" presStyleCnt="0"/>
      <dgm:spPr/>
    </dgm:pt>
    <dgm:pt modelId="{643B08A8-6B9B-49AD-ACA0-F8C530C35783}" type="pres">
      <dgm:prSet presAssocID="{8EDBA3CC-4E61-4A5E-B5ED-D210B28C2F30}" presName="node" presStyleLbl="node1" presStyleIdx="58" presStyleCnt="66">
        <dgm:presLayoutVars>
          <dgm:bulletEnabled val="1"/>
        </dgm:presLayoutVars>
      </dgm:prSet>
      <dgm:spPr/>
    </dgm:pt>
    <dgm:pt modelId="{543A835C-389F-4942-B656-0A2D2E5566B0}" type="pres">
      <dgm:prSet presAssocID="{98753120-D6C9-43B4-ADCE-F1535FFE68A5}" presName="sibTrans" presStyleCnt="0"/>
      <dgm:spPr/>
    </dgm:pt>
    <dgm:pt modelId="{90CB0ED9-63EF-4F6F-828D-A3B09D30E63B}" type="pres">
      <dgm:prSet presAssocID="{C9E2024B-6F77-4688-A4EA-F05F96549450}" presName="node" presStyleLbl="node1" presStyleIdx="59" presStyleCnt="66">
        <dgm:presLayoutVars>
          <dgm:bulletEnabled val="1"/>
        </dgm:presLayoutVars>
      </dgm:prSet>
      <dgm:spPr/>
    </dgm:pt>
    <dgm:pt modelId="{06FBBACB-CECC-4485-982C-A87E2C121B64}" type="pres">
      <dgm:prSet presAssocID="{D3B57FF3-9D5B-4D2B-AA1B-46A0E1A02EC4}" presName="sibTrans" presStyleCnt="0"/>
      <dgm:spPr/>
    </dgm:pt>
    <dgm:pt modelId="{3FE3ACB3-2D81-4BE7-BEE6-849D65285799}" type="pres">
      <dgm:prSet presAssocID="{57FB0B1B-F7B0-4569-AD70-4EEBB78505D8}" presName="node" presStyleLbl="node1" presStyleIdx="60" presStyleCnt="66">
        <dgm:presLayoutVars>
          <dgm:bulletEnabled val="1"/>
        </dgm:presLayoutVars>
      </dgm:prSet>
      <dgm:spPr/>
    </dgm:pt>
    <dgm:pt modelId="{99DBF72D-D8C6-40D5-B63C-D4798C0498E1}" type="pres">
      <dgm:prSet presAssocID="{119B0D16-C9C7-4825-9416-E3945192F1CE}" presName="sibTrans" presStyleCnt="0"/>
      <dgm:spPr/>
    </dgm:pt>
    <dgm:pt modelId="{E21BE902-8239-49DC-BB54-FE2FC920F8FB}" type="pres">
      <dgm:prSet presAssocID="{5634D7D5-6891-4EC8-9A4B-9EF18254344C}" presName="node" presStyleLbl="node1" presStyleIdx="61" presStyleCnt="66">
        <dgm:presLayoutVars>
          <dgm:bulletEnabled val="1"/>
        </dgm:presLayoutVars>
      </dgm:prSet>
      <dgm:spPr/>
    </dgm:pt>
    <dgm:pt modelId="{BB4E6F9F-01B8-4752-A07B-F04AA59537CC}" type="pres">
      <dgm:prSet presAssocID="{A44EF8B2-0892-4C1A-96BC-3E348242FB85}" presName="sibTrans" presStyleCnt="0"/>
      <dgm:spPr/>
    </dgm:pt>
    <dgm:pt modelId="{D686C033-8C3D-4C2F-94C8-11EE097C088D}" type="pres">
      <dgm:prSet presAssocID="{FC0499D9-6D38-4CE5-A523-8DCDA5AB2BD2}" presName="node" presStyleLbl="node1" presStyleIdx="62" presStyleCnt="66">
        <dgm:presLayoutVars>
          <dgm:bulletEnabled val="1"/>
        </dgm:presLayoutVars>
      </dgm:prSet>
      <dgm:spPr/>
    </dgm:pt>
    <dgm:pt modelId="{2AE6FD8C-DE47-4F59-96F3-F328713B3A0A}" type="pres">
      <dgm:prSet presAssocID="{44540E21-2C40-40D4-AD65-710F24DA5A43}" presName="sibTrans" presStyleCnt="0"/>
      <dgm:spPr/>
    </dgm:pt>
    <dgm:pt modelId="{34939C68-520A-469B-A989-F515FF673DF0}" type="pres">
      <dgm:prSet presAssocID="{5B3044D3-B89C-4050-A316-44B6957514E2}" presName="node" presStyleLbl="node1" presStyleIdx="63" presStyleCnt="66">
        <dgm:presLayoutVars>
          <dgm:bulletEnabled val="1"/>
        </dgm:presLayoutVars>
      </dgm:prSet>
      <dgm:spPr/>
    </dgm:pt>
    <dgm:pt modelId="{22ED291A-F8AA-4021-9CD0-321EA3E33642}" type="pres">
      <dgm:prSet presAssocID="{671D0746-3BA6-41B0-94CD-DFE0E896A172}" presName="sibTrans" presStyleCnt="0"/>
      <dgm:spPr/>
    </dgm:pt>
    <dgm:pt modelId="{CB637A15-C5EC-48E4-B323-6F07C2B36CF9}" type="pres">
      <dgm:prSet presAssocID="{671BE9F7-4A0E-4589-B720-79465E4F795A}" presName="node" presStyleLbl="node1" presStyleIdx="64" presStyleCnt="66">
        <dgm:presLayoutVars>
          <dgm:bulletEnabled val="1"/>
        </dgm:presLayoutVars>
      </dgm:prSet>
      <dgm:spPr/>
    </dgm:pt>
    <dgm:pt modelId="{07CA3755-3FC5-4032-8247-C1A136435E7E}" type="pres">
      <dgm:prSet presAssocID="{F24E0A2C-6499-4485-B6D1-F10EB9ADFF52}" presName="sibTrans" presStyleCnt="0"/>
      <dgm:spPr/>
    </dgm:pt>
    <dgm:pt modelId="{09D01077-5EED-4403-9B80-C88AA82785D4}" type="pres">
      <dgm:prSet presAssocID="{78036449-3659-416C-99DA-7D8CC978B69B}" presName="node" presStyleLbl="node1" presStyleIdx="65" presStyleCnt="66">
        <dgm:presLayoutVars>
          <dgm:bulletEnabled val="1"/>
        </dgm:presLayoutVars>
      </dgm:prSet>
      <dgm:spPr/>
    </dgm:pt>
  </dgm:ptLst>
  <dgm:cxnLst>
    <dgm:cxn modelId="{CD25D401-FD27-421F-B957-FCEC9C9E10DB}" type="presOf" srcId="{FF5B3E7C-5D58-4A27-A575-00FE613251A5}" destId="{527D6F5F-C6E1-4F03-A1E2-5AC0204646BF}" srcOrd="0" destOrd="0" presId="urn:microsoft.com/office/officeart/2005/8/layout/default"/>
    <dgm:cxn modelId="{38270502-BE43-4CB3-B8D1-8F0EE9DE6649}" srcId="{6E8580AE-E165-4F25-A36B-FA38D31FA44B}" destId="{082D0266-9B43-4958-BB0E-31602CFAB5B0}" srcOrd="10" destOrd="0" parTransId="{250722A4-61F1-4C3E-8EBC-EF616F54FF0D}" sibTransId="{F0ADE4E8-B8C2-46BC-A158-F8B665C44C9A}"/>
    <dgm:cxn modelId="{31FAA702-8B48-4361-9457-701B09FC973D}" type="presOf" srcId="{5C5A79F6-3BA7-480F-B134-DB302E8CE802}" destId="{E857D808-DD8F-4FB0-BDE0-ED444186DA03}" srcOrd="0" destOrd="0" presId="urn:microsoft.com/office/officeart/2005/8/layout/default"/>
    <dgm:cxn modelId="{8A1F8005-5B62-451D-AB75-F25074B4C0D1}" srcId="{6E8580AE-E165-4F25-A36B-FA38D31FA44B}" destId="{975632D8-19A7-43B6-9342-0B3E10E31B1E}" srcOrd="47" destOrd="0" parTransId="{1B22207E-37B2-4D07-AE46-8A3967EBFB00}" sibTransId="{6BBD0A63-7035-42EB-B7E3-425D3837538E}"/>
    <dgm:cxn modelId="{D1A54D07-2954-43E5-BA41-FB2057B84AE8}" srcId="{6E8580AE-E165-4F25-A36B-FA38D31FA44B}" destId="{57FB0B1B-F7B0-4569-AD70-4EEBB78505D8}" srcOrd="60" destOrd="0" parTransId="{07C6EFD9-A1DA-44BE-B04D-98C33B2A9158}" sibTransId="{119B0D16-C9C7-4825-9416-E3945192F1CE}"/>
    <dgm:cxn modelId="{71A56F07-C880-45FD-8138-9AD0E491B407}" type="presOf" srcId="{78036449-3659-416C-99DA-7D8CC978B69B}" destId="{09D01077-5EED-4403-9B80-C88AA82785D4}" srcOrd="0" destOrd="0" presId="urn:microsoft.com/office/officeart/2005/8/layout/default"/>
    <dgm:cxn modelId="{19D1DC08-36CA-4EFB-AAFE-AA42DDAD97A9}" type="presOf" srcId="{2C74EBAB-3ADE-490C-A6BA-3646554124A9}" destId="{E39FA08C-8F04-4847-803E-A985A76077B2}" srcOrd="0" destOrd="0" presId="urn:microsoft.com/office/officeart/2005/8/layout/default"/>
    <dgm:cxn modelId="{3296E309-9811-4D00-A030-6C3B1C99C026}" srcId="{6E8580AE-E165-4F25-A36B-FA38D31FA44B}" destId="{D5513C0D-153B-4C93-8676-B0AD8979C8ED}" srcOrd="37" destOrd="0" parTransId="{3BA7CC48-147C-427B-8120-189C01971D86}" sibTransId="{B4E3ECF4-B2A8-4AF8-B7F2-FE65E509ADC3}"/>
    <dgm:cxn modelId="{F49DAE14-F6D9-40FB-8C52-99DFA862DB65}" srcId="{6E8580AE-E165-4F25-A36B-FA38D31FA44B}" destId="{35D39FD4-0C06-4081-82FB-F6E9BA9AF83A}" srcOrd="3" destOrd="0" parTransId="{D40E5A18-C0D9-4CD7-9D6D-3475ECCF0F45}" sibTransId="{6D59DB65-93E6-4C1A-8518-3B2502942632}"/>
    <dgm:cxn modelId="{4C3BE415-0DB5-44CC-A464-C7912D009C36}" srcId="{6E8580AE-E165-4F25-A36B-FA38D31FA44B}" destId="{36CBB17A-1FFB-4F06-9F1E-C429453C1690}" srcOrd="30" destOrd="0" parTransId="{79E27BF8-3391-4F60-A449-D8D664D97371}" sibTransId="{58EF6E03-C26D-44C6-8977-D249D9490B39}"/>
    <dgm:cxn modelId="{80E5791B-6B9A-48AE-9B10-A83B96349BFC}" type="presOf" srcId="{F3CAE342-9CAC-4892-98B4-EF695D43CC7B}" destId="{04660390-1F6F-4E15-A3BA-C41120C6CA81}" srcOrd="0" destOrd="0" presId="urn:microsoft.com/office/officeart/2005/8/layout/default"/>
    <dgm:cxn modelId="{4D145420-9416-4531-9BEC-037521851DC4}" srcId="{6E8580AE-E165-4F25-A36B-FA38D31FA44B}" destId="{FF5B3E7C-5D58-4A27-A575-00FE613251A5}" srcOrd="46" destOrd="0" parTransId="{7D07C596-F77B-499F-8DF6-BEE476D104BF}" sibTransId="{1E5CA3B4-738B-4F7B-B7DE-A9A6E4B1A608}"/>
    <dgm:cxn modelId="{1C9EDF21-25A7-4969-9C42-A58D20C087DE}" type="presOf" srcId="{9A3FC96D-478F-48EB-8898-56C64B6AEDD2}" destId="{6D9F30BF-2AF8-4A4F-9405-7024E9D9DF88}" srcOrd="0" destOrd="0" presId="urn:microsoft.com/office/officeart/2005/8/layout/default"/>
    <dgm:cxn modelId="{ED9C1023-FDE9-4301-A243-08D0EE22EE6D}" type="presOf" srcId="{5DA8C615-38DB-40B5-9445-1D5AE0056707}" destId="{738E53BC-B4B2-4740-9C57-0B897AB4D3FA}" srcOrd="0" destOrd="0" presId="urn:microsoft.com/office/officeart/2005/8/layout/default"/>
    <dgm:cxn modelId="{B2464325-74BF-43F3-B4A0-4AA40BF38042}" srcId="{6E8580AE-E165-4F25-A36B-FA38D31FA44B}" destId="{0CA4F111-AFF4-4B94-B672-3902EC78934E}" srcOrd="16" destOrd="0" parTransId="{496567E8-BBC5-4C4F-A6D8-05D7E61682D4}" sibTransId="{5F7B2889-DBC1-4323-8340-A709605AAE1E}"/>
    <dgm:cxn modelId="{705C9325-A40E-40F3-A366-DDDAD1C6E3CC}" srcId="{6E8580AE-E165-4F25-A36B-FA38D31FA44B}" destId="{8EDBA3CC-4E61-4A5E-B5ED-D210B28C2F30}" srcOrd="58" destOrd="0" parTransId="{304FE0ED-BD4D-4BAC-A307-C43473ADE106}" sibTransId="{98753120-D6C9-43B4-ADCE-F1535FFE68A5}"/>
    <dgm:cxn modelId="{22235F29-1214-43D6-B7D9-AB89499F932F}" type="presOf" srcId="{FFC783FF-AAE0-47BB-B868-CE1BC5526685}" destId="{C6E26300-686D-4EDC-B105-02AE7D59ACD5}" srcOrd="0" destOrd="0" presId="urn:microsoft.com/office/officeart/2005/8/layout/default"/>
    <dgm:cxn modelId="{1D1E9A2A-0479-42FE-A804-F0B6F0A238EF}" type="presOf" srcId="{082D0266-9B43-4958-BB0E-31602CFAB5B0}" destId="{B11170F2-9A50-423B-98B7-A28DBBCAA2AC}" srcOrd="0" destOrd="0" presId="urn:microsoft.com/office/officeart/2005/8/layout/default"/>
    <dgm:cxn modelId="{7543FC2C-A528-42B7-8CDE-F116DD3955C0}" type="presOf" srcId="{9A283E5E-81FB-4A49-AC4E-B210CC2AFD2A}" destId="{2B1D77B0-0EB7-4DD1-BD66-4727A0B01104}" srcOrd="0" destOrd="0" presId="urn:microsoft.com/office/officeart/2005/8/layout/default"/>
    <dgm:cxn modelId="{117ED92D-74E6-4555-829E-CD9261DE713A}" type="presOf" srcId="{00F18BA4-AEDE-4583-B87F-1CFF0C1963BE}" destId="{4F6CD892-6851-4C7C-A75C-33622E98FAF1}" srcOrd="0" destOrd="0" presId="urn:microsoft.com/office/officeart/2005/8/layout/default"/>
    <dgm:cxn modelId="{239FA82F-2592-4A8C-92E2-423F4F8B1240}" type="presOf" srcId="{FA4C2BC6-789C-435D-A537-890F36C6198D}" destId="{FA9614EF-EB5B-4DEB-9FDC-9AA50130DC4A}" srcOrd="0" destOrd="0" presId="urn:microsoft.com/office/officeart/2005/8/layout/default"/>
    <dgm:cxn modelId="{C3D0D430-8AAC-48A4-96F3-9E9FD3A96B9C}" type="presOf" srcId="{14C10A37-EB69-4853-A0E1-2D1AE5E9B4D4}" destId="{E4A88F59-2DE7-4632-9B5D-1A06F43D2536}" srcOrd="0" destOrd="0" presId="urn:microsoft.com/office/officeart/2005/8/layout/default"/>
    <dgm:cxn modelId="{0E131537-4D21-453E-A406-B6D79666D14C}" srcId="{6E8580AE-E165-4F25-A36B-FA38D31FA44B}" destId="{5634D7D5-6891-4EC8-9A4B-9EF18254344C}" srcOrd="61" destOrd="0" parTransId="{35485650-4088-464D-9A85-54E5EB526A55}" sibTransId="{A44EF8B2-0892-4C1A-96BC-3E348242FB85}"/>
    <dgm:cxn modelId="{FD3A513A-301C-42CC-87A8-B545E9828DC0}" srcId="{6E8580AE-E165-4F25-A36B-FA38D31FA44B}" destId="{E613F751-AA7B-4426-A4EF-DCE649030A27}" srcOrd="21" destOrd="0" parTransId="{1B92BFD7-EBF6-4ED9-BD05-2F82A2F31AEB}" sibTransId="{296867FA-54C8-4BA9-B9D0-4DD5DBA187D3}"/>
    <dgm:cxn modelId="{D3A8913C-6BC5-4E51-B679-76E36ADF68EF}" type="presOf" srcId="{46C1568A-F4B3-439A-8467-1924785A3CD9}" destId="{768ED1B1-620E-4ED9-A85B-37AC2578EBAE}" srcOrd="0" destOrd="0" presId="urn:microsoft.com/office/officeart/2005/8/layout/default"/>
    <dgm:cxn modelId="{2457193D-9B32-4108-8600-08124BA8A2D5}" srcId="{6E8580AE-E165-4F25-A36B-FA38D31FA44B}" destId="{7D9A65D9-9CF3-4DFE-AAEE-185EBBCFC798}" srcOrd="52" destOrd="0" parTransId="{4CDF98C0-7579-498C-B78E-43F0A1223E1E}" sibTransId="{36C36B1E-78BF-49FF-80CC-11B554744EE2}"/>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36" destOrd="0" parTransId="{867C4325-933D-4E2D-B4B6-7A8F57E143D1}" sibTransId="{8831AD53-430F-4F5A-8889-D05B6459D09A}"/>
    <dgm:cxn modelId="{F3248540-226A-4B64-B529-CCF73E9F9B54}" type="presOf" srcId="{17B2DFAF-B16D-4A10-9D0B-573E9EBAC874}" destId="{2E10A710-F956-4BB4-BEC0-C92857D82D04}" srcOrd="0" destOrd="0" presId="urn:microsoft.com/office/officeart/2005/8/layout/default"/>
    <dgm:cxn modelId="{43B62541-23C4-4209-9482-137360202BE9}" srcId="{6E8580AE-E165-4F25-A36B-FA38D31FA44B}" destId="{14C10A37-EB69-4853-A0E1-2D1AE5E9B4D4}" srcOrd="54" destOrd="0" parTransId="{25134D3A-15B8-471E-9621-A7CE4A72E8C9}" sibTransId="{28F485E2-FA44-4BCD-8A79-004DC458194B}"/>
    <dgm:cxn modelId="{9FCCC642-61FE-40FF-AC02-0FB47D450358}" srcId="{6E8580AE-E165-4F25-A36B-FA38D31FA44B}" destId="{40E22AEC-A5FE-48AD-AD24-08AFAAAA16E3}" srcOrd="33" destOrd="0" parTransId="{89E1A94C-C7BD-4733-88DB-6BC2CA41ABD9}" sibTransId="{F2C3BB74-8AC7-4B31-9835-FD932582653A}"/>
    <dgm:cxn modelId="{C692F444-4A72-4511-BFDF-5A0A051208AF}" type="presOf" srcId="{C9E2024B-6F77-4688-A4EA-F05F96549450}" destId="{90CB0ED9-63EF-4F6F-828D-A3B09D30E63B}" srcOrd="0" destOrd="0" presId="urn:microsoft.com/office/officeart/2005/8/layout/default"/>
    <dgm:cxn modelId="{1DC29249-8EB9-4E4D-B97B-DAF703AD58E5}" type="presOf" srcId="{4803BD4C-7615-4E56-AD48-C8B64DBB3A16}" destId="{403A81FB-5102-4E47-B294-8362DE9FDBA9}" srcOrd="0" destOrd="0" presId="urn:microsoft.com/office/officeart/2005/8/layout/default"/>
    <dgm:cxn modelId="{6F65FA4A-15F0-468B-AD6B-7504A4742B09}" type="presOf" srcId="{B2C56C01-FC25-40F6-8779-BB8578F5C2A5}" destId="{B8FB8041-9B5C-4583-B7F2-072C8E2578EF}" srcOrd="0" destOrd="0" presId="urn:microsoft.com/office/officeart/2005/8/layout/default"/>
    <dgm:cxn modelId="{5CC6FD4B-91D5-4296-9655-BC81677A140E}" type="presOf" srcId="{85E62383-C2F6-4373-A996-0C959A69E1AE}" destId="{4A09B1E8-F4F7-4953-B4BD-684614482B17}" srcOrd="0" destOrd="0" presId="urn:microsoft.com/office/officeart/2005/8/layout/default"/>
    <dgm:cxn modelId="{116E914C-FAAD-48F1-857E-70636134466E}" srcId="{6E8580AE-E165-4F25-A36B-FA38D31FA44B}" destId="{B83B9082-6B10-44D7-A84D-D00DA3842851}" srcOrd="44" destOrd="0" parTransId="{E8697FD5-AECE-44BA-8799-13937C929010}" sibTransId="{E4427F14-4A80-423D-94CE-FE1CC43C4F08}"/>
    <dgm:cxn modelId="{0774A64C-668D-43F2-9CC1-FB933BD0D341}" type="presOf" srcId="{7D9A65D9-9CF3-4DFE-AAEE-185EBBCFC798}" destId="{578EF391-1438-42DA-8C7C-9964979863CB}" srcOrd="0" destOrd="0" presId="urn:microsoft.com/office/officeart/2005/8/layout/default"/>
    <dgm:cxn modelId="{7E6A184F-41B5-4930-8A19-D08C5F675FAE}" srcId="{6E8580AE-E165-4F25-A36B-FA38D31FA44B}" destId="{62839F1F-2A4F-4D89-827A-D089F5E758B3}" srcOrd="56" destOrd="0" parTransId="{ED10A209-8995-442A-BED3-C15F5CAAC067}" sibTransId="{AD83CB0D-B662-4FCE-BB64-073C04BF079F}"/>
    <dgm:cxn modelId="{AA287F50-2BA7-4EB4-ACB1-9CC2B583791C}" srcId="{6E8580AE-E165-4F25-A36B-FA38D31FA44B}" destId="{671BE9F7-4A0E-4589-B720-79465E4F795A}" srcOrd="64" destOrd="0" parTransId="{42DB36E1-5424-4A1C-8CDA-A161DF3F3FA3}" sibTransId="{F24E0A2C-6499-4485-B6D1-F10EB9ADFF52}"/>
    <dgm:cxn modelId="{7B552E53-F0B5-4651-BDB6-0491FA71696E}" type="presOf" srcId="{AD80C871-9479-4BFE-9B9A-0E61DEE0D50C}" destId="{BAC14D23-EC3E-4D27-9119-0F7040F92BC2}" srcOrd="0" destOrd="0" presId="urn:microsoft.com/office/officeart/2005/8/layout/default"/>
    <dgm:cxn modelId="{D37D8753-659B-4D10-B831-A39D3182894C}" type="presOf" srcId="{C16F6E68-C32A-4431-B9C0-77E57B57A6E1}" destId="{52F17298-644C-4330-B56E-F7E56C04E2E3}" srcOrd="0" destOrd="0" presId="urn:microsoft.com/office/officeart/2005/8/layout/default"/>
    <dgm:cxn modelId="{015B1455-3E61-43F6-BF31-5407ED932060}" type="presOf" srcId="{BEBDF31F-DFE2-4245-BB5D-053B8B07D32A}" destId="{2FE08B55-1C3E-48E1-949D-B7C4F33AA933}" srcOrd="0" destOrd="0" presId="urn:microsoft.com/office/officeart/2005/8/layout/default"/>
    <dgm:cxn modelId="{9390A555-99B4-4286-BE3C-5F2822B988D5}" type="presOf" srcId="{2CAC919D-2AC9-4858-A142-BBEC92861271}" destId="{FB4AD733-A329-420C-8FB6-947234A3DF38}" srcOrd="0" destOrd="0" presId="urn:microsoft.com/office/officeart/2005/8/layout/default"/>
    <dgm:cxn modelId="{14F81F56-831A-47F2-B5AB-B6346A06C4A1}" type="presOf" srcId="{40E22AEC-A5FE-48AD-AD24-08AFAAAA16E3}" destId="{CFEF60EA-9362-443A-8FB0-B923DCF95379}" srcOrd="0" destOrd="0" presId="urn:microsoft.com/office/officeart/2005/8/layout/default"/>
    <dgm:cxn modelId="{BF423057-8B99-43EF-88FF-E404C41EC6D9}" type="presOf" srcId="{BE6CA0EE-FCE6-4E22-B757-E3EF1F2B36E9}" destId="{21996FE5-9303-478E-B8D4-9259ABF8EDAE}" srcOrd="0" destOrd="0" presId="urn:microsoft.com/office/officeart/2005/8/layout/default"/>
    <dgm:cxn modelId="{8C4C6057-B379-42C3-9EB8-33210609388E}" srcId="{6E8580AE-E165-4F25-A36B-FA38D31FA44B}" destId="{17B2DFAF-B16D-4A10-9D0B-573E9EBAC874}" srcOrd="28" destOrd="0" parTransId="{B831A491-816A-4D17-B3B3-0DC5FF5522D4}" sibTransId="{2856EF0F-D221-4657-94D0-652606B4EC51}"/>
    <dgm:cxn modelId="{F5F9A657-83A6-4891-BCF9-BA3892C3D6C9}" srcId="{6E8580AE-E165-4F25-A36B-FA38D31FA44B}" destId="{3C5CB645-0504-4740-B7BE-B4E676E24224}" srcOrd="7" destOrd="0" parTransId="{74CE469F-3980-4B51-AF2C-237C5338EC73}" sibTransId="{8A74DDDC-AA5D-485F-BF55-D62E68BC0106}"/>
    <dgm:cxn modelId="{BCEF7758-9C4E-49B0-AD26-6EE294279FF5}" srcId="{6E8580AE-E165-4F25-A36B-FA38D31FA44B}" destId="{C9DCADAC-16E3-4670-AE44-4203628257BA}" srcOrd="5" destOrd="0" parTransId="{A3F9924D-2C37-4C90-AC1C-B72C36C59826}" sibTransId="{D58CF003-1E00-48BB-9658-55666B279B00}"/>
    <dgm:cxn modelId="{41713659-46B6-4D78-ACBB-940C52DCCA18}" type="presOf" srcId="{9AD68664-CCE1-48EF-9FA3-1AD99F5D1F69}" destId="{226C61D6-133E-4CD2-ADAC-A992243958F1}" srcOrd="0" destOrd="0" presId="urn:microsoft.com/office/officeart/2005/8/layout/default"/>
    <dgm:cxn modelId="{E64ECA5B-A989-43A8-97ED-23A1407DAE6C}" srcId="{6E8580AE-E165-4F25-A36B-FA38D31FA44B}" destId="{FFC783FF-AAE0-47BB-B868-CE1BC5526685}" srcOrd="55" destOrd="0" parTransId="{D1625E3B-A691-42E3-995C-A1FAB6BAAB40}" sibTransId="{9D4C3F0C-2E8B-4A06-A3FF-B6C0E97AD9C5}"/>
    <dgm:cxn modelId="{CA1B3E5C-98B0-456E-89C5-3597803BCA8E}" type="presOf" srcId="{922AC557-565E-4DB5-8749-0AD586991661}" destId="{4308FFBF-619D-484B-A2C5-7B5FBD5802E5}" srcOrd="0" destOrd="0" presId="urn:microsoft.com/office/officeart/2005/8/layout/default"/>
    <dgm:cxn modelId="{4941125D-AC2D-4955-8A93-DCE4CEF2284E}" srcId="{6E8580AE-E165-4F25-A36B-FA38D31FA44B}" destId="{D739CDEA-EB21-4F0B-9E8B-93243F68954F}" srcOrd="32" destOrd="0" parTransId="{D6C37E98-1733-4421-9FB5-B22A69C95E94}" sibTransId="{363434DE-DDBE-4CB7-9DD8-504D4C4164D1}"/>
    <dgm:cxn modelId="{9E7C1B5D-75FD-433D-89D5-DE1AC4F1F7CB}" srcId="{6E8580AE-E165-4F25-A36B-FA38D31FA44B}" destId="{B2AEB964-AE9D-40F8-BF72-B2A59F90994D}" srcOrd="29" destOrd="0" parTransId="{9D008715-2DDC-4A0C-8D5B-FD40105006CA}" sibTransId="{5286B03A-B692-4A65-86CC-C8AA1487AFF4}"/>
    <dgm:cxn modelId="{09FD2B63-B8B9-46ED-8522-7EA2DBE0A670}" type="presOf" srcId="{B02DF036-0642-4A44-A9E4-78AECA259025}" destId="{5D25242B-4349-4FB7-AAC9-B5E41858AFBB}" srcOrd="0" destOrd="0" presId="urn:microsoft.com/office/officeart/2005/8/layout/default"/>
    <dgm:cxn modelId="{0F068564-0370-405E-AED8-05FBE55097AA}" type="presOf" srcId="{CDBC6D1A-BD3E-439F-9EE2-32011CF8E004}" destId="{9504D515-87BF-4517-8F45-1EDB2B33F4B1}" srcOrd="0" destOrd="0" presId="urn:microsoft.com/office/officeart/2005/8/layout/default"/>
    <dgm:cxn modelId="{57BFB368-82AA-403A-ADF2-9746E231938C}" srcId="{6E8580AE-E165-4F25-A36B-FA38D31FA44B}" destId="{6DBC3CFB-DD88-43B1-9FBB-A1770CFC1780}" srcOrd="53" destOrd="0" parTransId="{F73EA06E-0842-4F9F-A29B-9573805A3EEC}" sibTransId="{B0CE3A28-F53D-474B-B7FE-377AA34C25DE}"/>
    <dgm:cxn modelId="{9C71D06D-FE50-49F9-9B61-D54E91F6479E}" srcId="{6E8580AE-E165-4F25-A36B-FA38D31FA44B}" destId="{FC0499D9-6D38-4CE5-A523-8DCDA5AB2BD2}" srcOrd="62" destOrd="0" parTransId="{95296489-1E8C-4825-AE51-7F19749732AA}" sibTransId="{44540E21-2C40-40D4-AD65-710F24DA5A43}"/>
    <dgm:cxn modelId="{5DA4676E-8412-4FD9-B50A-EB09E269550D}" srcId="{6E8580AE-E165-4F25-A36B-FA38D31FA44B}" destId="{4803BD4C-7615-4E56-AD48-C8B64DBB3A16}" srcOrd="50" destOrd="0" parTransId="{77676868-1A37-4BBE-9518-2031B13D059C}" sibTransId="{D655EC7E-F5E8-42E3-A826-DE5FF8EDCB93}"/>
    <dgm:cxn modelId="{310DB46E-04B2-4C11-B683-B0BBF647B6D4}" srcId="{6E8580AE-E165-4F25-A36B-FA38D31FA44B}" destId="{5133ABF2-A2C0-491D-9C6E-B65AB7ED4F8C}" srcOrd="13" destOrd="0" parTransId="{4AB6827F-925A-46E2-9A5D-0D07D99C0DEE}" sibTransId="{2BEEA19F-B162-4611-9531-9064399B86D9}"/>
    <dgm:cxn modelId="{DCAEE66F-394A-431E-B542-82366AA34DD9}" type="presOf" srcId="{3905686D-095B-4668-9159-8C02FF5FCA48}" destId="{D95507C2-94AB-4734-BAF7-8227B2AFD2A8}" srcOrd="0" destOrd="0" presId="urn:microsoft.com/office/officeart/2005/8/layout/default"/>
    <dgm:cxn modelId="{288F8470-D118-477D-B49C-3759C110E06A}" srcId="{6E8580AE-E165-4F25-A36B-FA38D31FA44B}" destId="{76D99B7C-40E6-4183-885C-36D7E4093273}" srcOrd="34" destOrd="0" parTransId="{DCB82E55-022B-4F69-B86D-1E08BAF3FE7A}" sibTransId="{9C1E6412-957E-4037-8C22-A60E0D582CB1}"/>
    <dgm:cxn modelId="{C62BD270-C04A-4F61-A91B-E7C858B477D0}" type="presOf" srcId="{57FB0B1B-F7B0-4569-AD70-4EEBB78505D8}" destId="{3FE3ACB3-2D81-4BE7-BEE6-849D65285799}" srcOrd="0" destOrd="0" presId="urn:microsoft.com/office/officeart/2005/8/layout/default"/>
    <dgm:cxn modelId="{B912D970-DE87-406D-9F09-3EF6B354F9E6}" srcId="{6E8580AE-E165-4F25-A36B-FA38D31FA44B}" destId="{FA4C2BC6-789C-435D-A537-890F36C6198D}" srcOrd="31" destOrd="0" parTransId="{CCD9EE57-CDB0-4A6F-AF3C-4E0A3A360369}" sibTransId="{CB0E749E-3934-473A-A6D3-20D6D95D3202}"/>
    <dgm:cxn modelId="{4BFDB172-DA10-4F1E-90B4-BF6F4155F1E8}" srcId="{6E8580AE-E165-4F25-A36B-FA38D31FA44B}" destId="{922AC557-565E-4DB5-8749-0AD586991661}" srcOrd="23" destOrd="0" parTransId="{242B66FF-437D-4D71-9A2E-2990FC57E9A0}" sibTransId="{CDD7D915-A8E4-4C3B-B886-5288BF2004EB}"/>
    <dgm:cxn modelId="{57DEA873-21FB-4A7D-B4F6-8668847CC451}" type="presOf" srcId="{3C6B21CA-3B4D-4C70-B1C1-3987538CE3B2}" destId="{20498EEC-D12B-46DA-A88D-D7DB1D97C899}" srcOrd="0" destOrd="0" presId="urn:microsoft.com/office/officeart/2005/8/layout/default"/>
    <dgm:cxn modelId="{DB023E74-84E1-4C09-83E2-168A0110752D}" type="presOf" srcId="{3C5CB645-0504-4740-B7BE-B4E676E24224}" destId="{E95460B9-805F-4DB1-8075-1E44BC53110F}" srcOrd="0" destOrd="0" presId="urn:microsoft.com/office/officeart/2005/8/layout/default"/>
    <dgm:cxn modelId="{15B3C974-D6CD-4155-8240-C0114AEA5D2E}" type="presOf" srcId="{C9DCADAC-16E3-4670-AE44-4203628257BA}" destId="{D0265832-2002-49A4-B24F-C826BBE7CD41}" srcOrd="0" destOrd="0" presId="urn:microsoft.com/office/officeart/2005/8/layout/default"/>
    <dgm:cxn modelId="{C31CF774-6181-410D-A09A-BBAB52E2AF1E}" type="presOf" srcId="{6B504477-A0A4-4E10-8773-C4830FEDC86E}" destId="{1F238430-D58B-40C6-BB37-2C3E5849C40B}" srcOrd="0" destOrd="0" presId="urn:microsoft.com/office/officeart/2005/8/layout/default"/>
    <dgm:cxn modelId="{DCF68878-8446-4EB4-BF17-41E8DB69426B}" srcId="{6E8580AE-E165-4F25-A36B-FA38D31FA44B}" destId="{9A3FC96D-478F-48EB-8898-56C64B6AEDD2}" srcOrd="51" destOrd="0" parTransId="{96F39BB7-D709-4844-B05D-94FBD566BB32}" sibTransId="{34AB054B-5F12-42CE-B794-EE4BDACBD7AB}"/>
    <dgm:cxn modelId="{EF108679-F3CA-4338-A372-324C5926489F}" type="presOf" srcId="{5133ABF2-A2C0-491D-9C6E-B65AB7ED4F8C}" destId="{9E9777C7-B42F-4036-A534-333E7C36A482}" srcOrd="0" destOrd="0" presId="urn:microsoft.com/office/officeart/2005/8/layout/default"/>
    <dgm:cxn modelId="{7576437B-6BFC-4FBE-9068-C1043BED54A5}" type="presOf" srcId="{975632D8-19A7-43B6-9342-0B3E10E31B1E}" destId="{33E222AE-323D-48B6-B67D-70B375CD07BA}" srcOrd="0" destOrd="0" presId="urn:microsoft.com/office/officeart/2005/8/layout/default"/>
    <dgm:cxn modelId="{B10E797D-CE7C-4430-A43D-EA5EC195C044}" srcId="{6E8580AE-E165-4F25-A36B-FA38D31FA44B}" destId="{5C5A79F6-3BA7-480F-B134-DB302E8CE802}" srcOrd="9" destOrd="0" parTransId="{719B657D-E028-45D9-ADF5-2CE27F7440FB}" sibTransId="{088636FB-45FA-4F73-832A-99A08B0479A8}"/>
    <dgm:cxn modelId="{C6024B80-FAEE-417F-AE54-01B755ACE2D3}" type="presOf" srcId="{67195ECB-7FD0-4104-96C2-8781EB673704}" destId="{7BE9C1ED-F9FA-4AF2-8A38-AD58AEEC2837}" srcOrd="0" destOrd="0" presId="urn:microsoft.com/office/officeart/2005/8/layout/default"/>
    <dgm:cxn modelId="{26936083-4920-4950-ACF0-1DA933913426}" srcId="{6E8580AE-E165-4F25-A36B-FA38D31FA44B}" destId="{C62B21AC-58CB-415A-8C57-9455AE0B8C68}" srcOrd="49" destOrd="0" parTransId="{E6E45E55-67BB-4BCA-9B20-80575BB5D76E}" sibTransId="{FB3D6F89-C6C8-4052-876E-C943034B2DAD}"/>
    <dgm:cxn modelId="{6AFF4384-9D82-4231-8A54-4B81EBE04C43}" type="presOf" srcId="{62839F1F-2A4F-4D89-827A-D089F5E758B3}" destId="{A98EC4C9-0187-4586-A962-2600099AC0D7}" srcOrd="0" destOrd="0" presId="urn:microsoft.com/office/officeart/2005/8/layout/default"/>
    <dgm:cxn modelId="{3D692786-5222-4C38-B1E8-E346A5282BF7}" type="presOf" srcId="{5B3044D3-B89C-4050-A316-44B6957514E2}" destId="{34939C68-520A-469B-A989-F515FF673DF0}" srcOrd="0" destOrd="0" presId="urn:microsoft.com/office/officeart/2005/8/layout/default"/>
    <dgm:cxn modelId="{60BA0087-F1B3-4FA6-84BB-FA4D1279E374}" srcId="{6E8580AE-E165-4F25-A36B-FA38D31FA44B}" destId="{78A997BC-B0FD-4C2B-A687-6EC00ACE7D26}" srcOrd="0" destOrd="0" parTransId="{BB789232-E3B0-463E-9FB1-973C3105B2A0}" sibTransId="{33134F14-DC25-4CB1-A227-B230A8EA1243}"/>
    <dgm:cxn modelId="{92275088-4024-4134-90F8-3CA5C42D1DF6}" srcId="{6E8580AE-E165-4F25-A36B-FA38D31FA44B}" destId="{46C1568A-F4B3-439A-8467-1924785A3CD9}" srcOrd="48" destOrd="0" parTransId="{6FE08A87-5505-42B7-9E6B-1C282061EE56}" sibTransId="{B967A3C7-E11D-436F-BA22-9AA30612CFCE}"/>
    <dgm:cxn modelId="{7402C18B-9A42-43C3-BC94-BB30F9F2DE58}" srcId="{6E8580AE-E165-4F25-A36B-FA38D31FA44B}" destId="{00F18BA4-AEDE-4583-B87F-1CFF0C1963BE}" srcOrd="8" destOrd="0" parTransId="{741D84DD-A496-430C-B819-D97EF57117A9}" sibTransId="{220AC6AF-F2BC-4DFE-A355-B83DCB28A0A6}"/>
    <dgm:cxn modelId="{C5F54C8C-A52D-4A29-9849-BE3A66CAA9FF}" srcId="{6E8580AE-E165-4F25-A36B-FA38D31FA44B}" destId="{AD80C871-9479-4BFE-9B9A-0E61DEE0D50C}" srcOrd="1" destOrd="0" parTransId="{593F7D68-60C8-42D8-8FBE-D61B73E09B65}" sibTransId="{AB9F0FD6-07B1-475D-B4E2-9878B459C8BB}"/>
    <dgm:cxn modelId="{16EC688E-F38D-46C7-AA4E-23F79E0BEF5B}" type="presOf" srcId="{0CA4F111-AFF4-4B94-B672-3902EC78934E}" destId="{F021F536-9D7F-4947-AEEC-062A2B5D86C3}" srcOrd="0" destOrd="0" presId="urn:microsoft.com/office/officeart/2005/8/layout/default"/>
    <dgm:cxn modelId="{719AFD92-5D07-4767-8E5C-C9AB6A66EC4E}" srcId="{6E8580AE-E165-4F25-A36B-FA38D31FA44B}" destId="{95FF326C-2A1B-41AD-A13B-B89CABA93DE9}" srcOrd="25" destOrd="0" parTransId="{6161FA5E-6235-48F5-9607-A2B65BA67B4E}" sibTransId="{F73221CA-3EBD-4A59-B400-90D608857E5E}"/>
    <dgm:cxn modelId="{F59C8E93-58C8-4285-942B-AC3075DCB22A}" srcId="{6E8580AE-E165-4F25-A36B-FA38D31FA44B}" destId="{F3CAE342-9CAC-4892-98B4-EF695D43CC7B}" srcOrd="4" destOrd="0" parTransId="{846B8B3F-6B92-4AC8-85F6-49F94AC75C7B}" sibTransId="{738B744A-4289-4641-8F9E-1AD519745116}"/>
    <dgm:cxn modelId="{270A7297-D768-448C-946E-583F55D13C46}" srcId="{6E8580AE-E165-4F25-A36B-FA38D31FA44B}" destId="{B02DF036-0642-4A44-A9E4-78AECA259025}" srcOrd="19" destOrd="0" parTransId="{C971F310-53AC-414C-8DA5-EEEFC78709F7}" sibTransId="{D4540305-033C-4F13-90FD-F799DE8F9156}"/>
    <dgm:cxn modelId="{F2CF2099-F503-4C95-A4E1-57119ABAD0D4}" srcId="{6E8580AE-E165-4F25-A36B-FA38D31FA44B}" destId="{67195ECB-7FD0-4104-96C2-8781EB673704}" srcOrd="6" destOrd="0" parTransId="{D9FA1001-711F-4D1B-A351-9C377BE764E8}" sibTransId="{12A1CCA6-4F29-469E-A501-FF8FA8AC5E6B}"/>
    <dgm:cxn modelId="{9CF0BA9E-E3ED-4733-9AEA-17DB4DA69AB9}" type="presOf" srcId="{B83B9082-6B10-44D7-A84D-D00DA3842851}" destId="{CF0E64E4-84A6-47A4-8045-0D0A29961723}" srcOrd="0" destOrd="0" presId="urn:microsoft.com/office/officeart/2005/8/layout/default"/>
    <dgm:cxn modelId="{88E2459F-4D9B-4EC5-9ACA-D78E03007600}" type="presOf" srcId="{478D3228-6C64-4678-B16A-5612B6F5734A}" destId="{CC785639-6B40-491D-A677-3465100F3D57}" srcOrd="0" destOrd="0" presId="urn:microsoft.com/office/officeart/2005/8/layout/default"/>
    <dgm:cxn modelId="{98A323A0-CCD5-4B81-8DA9-0ABAA45BDF66}" srcId="{6E8580AE-E165-4F25-A36B-FA38D31FA44B}" destId="{85E62383-C2F6-4373-A996-0C959A69E1AE}" srcOrd="45" destOrd="0" parTransId="{3ED596D9-6437-4373-A6C9-0C5657FA7549}" sibTransId="{FF6E180D-3146-4158-A5DF-FB0215843ADA}"/>
    <dgm:cxn modelId="{A85B90A2-AFE1-4402-A9EF-D4D8C000879A}" srcId="{6E8580AE-E165-4F25-A36B-FA38D31FA44B}" destId="{C16F6E68-C32A-4431-B9C0-77E57B57A6E1}" srcOrd="43" destOrd="0" parTransId="{9F780C9E-B9CD-40B2-B992-B7245FD19F74}" sibTransId="{71FFA740-6DE1-4035-AA90-B794B1B4FE20}"/>
    <dgm:cxn modelId="{C8223BA3-D99E-45AB-AF3F-B40CE0E80447}" type="presOf" srcId="{1BC9AACD-B2CB-4A24-BD79-9DD49B1EDC13}" destId="{2194D030-96BD-4E5B-8CE7-714CC8EE50C0}" srcOrd="0" destOrd="0" presId="urn:microsoft.com/office/officeart/2005/8/layout/default"/>
    <dgm:cxn modelId="{6BAAAAA3-4509-44F2-AAA2-75CADF59DE44}" type="presOf" srcId="{36CBB17A-1FFB-4F06-9F1E-C429453C1690}" destId="{C775B822-113A-4680-9271-194958227B49}" srcOrd="0" destOrd="0" presId="urn:microsoft.com/office/officeart/2005/8/layout/default"/>
    <dgm:cxn modelId="{FEDDDAA3-0CF8-4E57-9073-130C8E515A95}" srcId="{6E8580AE-E165-4F25-A36B-FA38D31FA44B}" destId="{81FAE441-B25A-49CD-A5D4-1CB47F3B1EE7}" srcOrd="26" destOrd="0" parTransId="{3601B499-241C-44E6-9AE6-C54498907BAE}" sibTransId="{74400870-5CF7-474D-AA7F-586C02F7B0A5}"/>
    <dgm:cxn modelId="{76D450A5-FF61-409C-A44A-444FD805C2FC}" type="presOf" srcId="{D739CDEA-EB21-4F0B-9E8B-93243F68954F}" destId="{A2626D42-2FE1-456E-AB12-0D43DEAFE7FD}" srcOrd="0" destOrd="0" presId="urn:microsoft.com/office/officeart/2005/8/layout/default"/>
    <dgm:cxn modelId="{2DC4FFA5-C6FC-481B-A4D3-6A72A1B27555}" type="presOf" srcId="{76D99B7C-40E6-4183-885C-36D7E4093273}" destId="{6BA9131F-DF2D-4385-B6D8-8438C22EE201}" srcOrd="0" destOrd="0" presId="urn:microsoft.com/office/officeart/2005/8/layout/default"/>
    <dgm:cxn modelId="{309D67A6-0F20-44BB-9B47-722E470018F6}" type="presOf" srcId="{7425CACA-D5B0-4977-B431-85245D3937B8}" destId="{B5EE1AEB-C1BD-4DE8-A906-0A633C634EA1}" srcOrd="0" destOrd="0" presId="urn:microsoft.com/office/officeart/2005/8/layout/default"/>
    <dgm:cxn modelId="{5B046EA8-28A3-4CB2-B8E0-3C67ABEBE947}" srcId="{6E8580AE-E165-4F25-A36B-FA38D31FA44B}" destId="{6B504477-A0A4-4E10-8773-C4830FEDC86E}" srcOrd="12" destOrd="0" parTransId="{547B4ED4-C029-4A01-8DDE-33D59C27C418}" sibTransId="{11772780-24C2-408D-B10A-122975AA211A}"/>
    <dgm:cxn modelId="{1C93B4A9-8C11-4259-AFF5-CCCBE6DAEE0E}" srcId="{6E8580AE-E165-4F25-A36B-FA38D31FA44B}" destId="{F121B56F-D1C5-4481-90EB-5FA35AF4BD21}" srcOrd="17" destOrd="0" parTransId="{085EA722-E175-4453-8D3B-A5DF630A2231}" sibTransId="{915B65F9-FC56-468A-ABC2-CE507C33B5DE}"/>
    <dgm:cxn modelId="{27E08FAD-D5EF-4EF0-B7A4-AAD0E3F070F5}" type="presOf" srcId="{5634D7D5-6891-4EC8-9A4B-9EF18254344C}" destId="{E21BE902-8239-49DC-BB54-FE2FC920F8FB}" srcOrd="0" destOrd="0" presId="urn:microsoft.com/office/officeart/2005/8/layout/default"/>
    <dgm:cxn modelId="{1BB9D9AD-45A5-4AAD-BB3F-7719D7BE5158}" type="presOf" srcId="{D1ABEE45-AD7A-4713-BB39-253542F7D75A}" destId="{D70F901B-9B00-408F-B15A-8963D88D77EC}" srcOrd="0" destOrd="0" presId="urn:microsoft.com/office/officeart/2005/8/layout/default"/>
    <dgm:cxn modelId="{0DDFC4AF-1753-49D3-851F-1EC966B8228D}" type="presOf" srcId="{C62B21AC-58CB-415A-8C57-9455AE0B8C68}" destId="{6CBD385A-459A-4F51-8A96-4CAAE9BA3166}" srcOrd="0" destOrd="0" presId="urn:microsoft.com/office/officeart/2005/8/layout/default"/>
    <dgm:cxn modelId="{9D4ED7AF-7600-4325-9B6F-3054333BD234}" type="presOf" srcId="{81FAE441-B25A-49CD-A5D4-1CB47F3B1EE7}" destId="{94242A4F-C1CA-4466-BE8C-6A3D5FB53E37}" srcOrd="0" destOrd="0" presId="urn:microsoft.com/office/officeart/2005/8/layout/default"/>
    <dgm:cxn modelId="{A1948BB3-DEBB-4B37-94F2-4959B4E1676A}" srcId="{6E8580AE-E165-4F25-A36B-FA38D31FA44B}" destId="{7425CACA-D5B0-4977-B431-85245D3937B8}" srcOrd="57" destOrd="0" parTransId="{ED4CA629-6580-4064-9AFE-A8CAA433A7C9}" sibTransId="{982586F7-4004-4827-9302-CC763CFB8179}"/>
    <dgm:cxn modelId="{EBB642B7-ADD9-4EB0-A61D-D7BF97C23569}" srcId="{6E8580AE-E165-4F25-A36B-FA38D31FA44B}" destId="{BEBDF31F-DFE2-4245-BB5D-053B8B07D32A}" srcOrd="38" destOrd="0" parTransId="{353CC8D3-9BDF-4E95-BC4F-26C497C7602A}" sibTransId="{38F14F7C-D04E-41D3-89E9-D2E51024BD6E}"/>
    <dgm:cxn modelId="{F09F15BA-25DC-4554-AE53-A8CDF27EB14D}" srcId="{6E8580AE-E165-4F25-A36B-FA38D31FA44B}" destId="{2CAC919D-2AC9-4858-A142-BBEC92861271}" srcOrd="42" destOrd="0" parTransId="{78E126BD-26AA-4676-97F2-1A2AB5BA8932}" sibTransId="{E616CA9A-DB9F-4B83-851F-F18CCAFD3F83}"/>
    <dgm:cxn modelId="{7DEED5BA-719D-4944-8E5B-6BA2F9A8447D}" srcId="{6E8580AE-E165-4F25-A36B-FA38D31FA44B}" destId="{B2C56C01-FC25-40F6-8779-BB8578F5C2A5}" srcOrd="39" destOrd="0" parTransId="{79776B3F-8774-4C53-B343-19597AB44D43}" sibTransId="{CB221172-62C3-4674-B61F-43255FEBFD8A}"/>
    <dgm:cxn modelId="{AC4A00BE-EF35-46F8-93D2-B74B1C9FF597}" type="presOf" srcId="{2F3CDDC7-552B-4DE8-9872-516B28FABA06}" destId="{2436B8D6-5426-4287-B5A0-333E85D0C338}" srcOrd="0" destOrd="0" presId="urn:microsoft.com/office/officeart/2005/8/layout/default"/>
    <dgm:cxn modelId="{A94FCEC0-1ED6-4C31-AF9A-EBDE246A52A8}" srcId="{6E8580AE-E165-4F25-A36B-FA38D31FA44B}" destId="{2F3CDDC7-552B-4DE8-9872-516B28FABA06}" srcOrd="27" destOrd="0" parTransId="{742E916A-EBEA-4AD5-81B3-52D10E79DC2B}" sibTransId="{A6851FA0-15F0-4DD7-A550-276CD6836949}"/>
    <dgm:cxn modelId="{04AA7DC2-74E8-403E-A514-6A8743934035}" type="presOf" srcId="{F121B56F-D1C5-4481-90EB-5FA35AF4BD21}" destId="{214B35AE-3118-4B5A-9A04-C238D6C98BAE}" srcOrd="0" destOrd="0" presId="urn:microsoft.com/office/officeart/2005/8/layout/default"/>
    <dgm:cxn modelId="{E3B281C5-B372-4BFD-9FCF-B0937132744C}" srcId="{6E8580AE-E165-4F25-A36B-FA38D31FA44B}" destId="{1BC9AACD-B2CB-4A24-BD79-9DD49B1EDC13}" srcOrd="20" destOrd="0" parTransId="{37038A3D-D90C-4B7C-A054-A0BB3E7E326A}" sibTransId="{45F5BFF4-A866-4D9E-988C-E831543DE539}"/>
    <dgm:cxn modelId="{F112BBC6-91EB-41D6-AB4C-DC4BCCF3C902}" type="presOf" srcId="{6DBC3CFB-DD88-43B1-9FBB-A1770CFC1780}" destId="{D6E8D79A-FF29-4CE3-B9FB-2B1D97395E7F}" srcOrd="0" destOrd="0" presId="urn:microsoft.com/office/officeart/2005/8/layout/default"/>
    <dgm:cxn modelId="{7C219BCB-58E0-49DD-BDA9-CF37BB520259}" srcId="{6E8580AE-E165-4F25-A36B-FA38D31FA44B}" destId="{C9E2024B-6F77-4688-A4EA-F05F96549450}" srcOrd="59" destOrd="0" parTransId="{0A244345-63D5-4C14-BC3A-4FBD036916BB}" sibTransId="{D3B57FF3-9D5B-4D2B-AA1B-46A0E1A02EC4}"/>
    <dgm:cxn modelId="{39CB20CD-29DD-4A96-93B4-612DF8ACD989}" srcId="{6E8580AE-E165-4F25-A36B-FA38D31FA44B}" destId="{CDBC6D1A-BD3E-439F-9EE2-32011CF8E004}" srcOrd="15" destOrd="0" parTransId="{86BC9476-0C88-45FC-B212-7D4B09B9C7AC}" sibTransId="{566728B4-67ED-40F5-8F49-31E359B7AFD5}"/>
    <dgm:cxn modelId="{A249F0CF-40ED-402B-8C93-23BAA45790B7}" srcId="{6E8580AE-E165-4F25-A36B-FA38D31FA44B}" destId="{3905686D-095B-4668-9159-8C02FF5FCA48}" srcOrd="11" destOrd="0" parTransId="{0916FA8C-8C3D-4111-8825-8854AAA07101}" sibTransId="{5E5BE654-FC96-431E-80B6-06B708C98438}"/>
    <dgm:cxn modelId="{68E44FD3-2AC8-4C03-903C-511E66D8A5A5}" type="presOf" srcId="{B2AEB964-AE9D-40F8-BF72-B2A59F90994D}" destId="{90A2521C-3FE3-4269-A414-E39378CC80D9}" srcOrd="0" destOrd="0" presId="urn:microsoft.com/office/officeart/2005/8/layout/default"/>
    <dgm:cxn modelId="{7ABF24E1-8A33-451B-8811-858C13390C17}" srcId="{6E8580AE-E165-4F25-A36B-FA38D31FA44B}" destId="{9A283E5E-81FB-4A49-AC4E-B210CC2AFD2A}" srcOrd="14" destOrd="0" parTransId="{F864FE8D-37B9-4E43-8236-D4416FEC9A2B}" sibTransId="{BAB582FB-81F7-4625-8400-873B92CFD3D7}"/>
    <dgm:cxn modelId="{D7D8F3E1-79E7-43E1-89F3-CEA6A1193DEB}" srcId="{6E8580AE-E165-4F25-A36B-FA38D31FA44B}" destId="{5DA8C615-38DB-40B5-9445-1D5AE0056707}" srcOrd="41" destOrd="0" parTransId="{3F979939-A917-4BFB-B441-EBCBEFD1B628}" sibTransId="{C4C9F52A-A5B1-4AFA-B264-8A6D432ED656}"/>
    <dgm:cxn modelId="{8CC90BE4-A0CC-48C6-AA02-B3FA79E4826E}" srcId="{6E8580AE-E165-4F25-A36B-FA38D31FA44B}" destId="{9AD68664-CCE1-48EF-9FA3-1AD99F5D1F69}" srcOrd="2" destOrd="0" parTransId="{445AD4C8-6D06-4D44-A9FB-A5B26C73DA48}" sibTransId="{53DAC7B0-84AC-4568-A774-245859AE5835}"/>
    <dgm:cxn modelId="{69ED7EE9-D3E1-402B-B2A7-F179B5418432}" srcId="{6E8580AE-E165-4F25-A36B-FA38D31FA44B}" destId="{D1ABEE45-AD7A-4713-BB39-253542F7D75A}" srcOrd="40" destOrd="0" parTransId="{A551A923-1846-4FB4-BFFF-C55180B72F37}" sibTransId="{13486EEA-EE54-465A-A91C-002B3E76AEF0}"/>
    <dgm:cxn modelId="{4DB130EA-2127-4435-A006-F5CF33AC0DB7}" type="presOf" srcId="{333CCDF1-A395-415C-A990-F40472C9332E}" destId="{124086CA-BDD0-405E-B0D8-B9CD798E0E39}" srcOrd="0" destOrd="0" presId="urn:microsoft.com/office/officeart/2005/8/layout/default"/>
    <dgm:cxn modelId="{1F3DC8EA-2CBF-450D-B555-32F6032D36D9}" srcId="{6E8580AE-E165-4F25-A36B-FA38D31FA44B}" destId="{2C74EBAB-3ADE-490C-A6BA-3646554124A9}" srcOrd="35" destOrd="0" parTransId="{B02DA6CA-EAC4-4EB6-8AE0-AD763FB01841}" sibTransId="{46A9436B-19D5-4E56-AB16-54B7351B7154}"/>
    <dgm:cxn modelId="{5BE69AEB-A75A-4BA9-9D2E-F90870A89DF4}" type="presOf" srcId="{671BE9F7-4A0E-4589-B720-79465E4F795A}" destId="{CB637A15-C5EC-48E4-B323-6F07C2B36CF9}" srcOrd="0" destOrd="0" presId="urn:microsoft.com/office/officeart/2005/8/layout/default"/>
    <dgm:cxn modelId="{38EC34ED-EEA6-4B71-8C95-6A92C139711D}" type="presOf" srcId="{78A997BC-B0FD-4C2B-A687-6EC00ACE7D26}" destId="{7550D05B-C57B-4BF2-98A0-F6F938B15104}" srcOrd="0" destOrd="0" presId="urn:microsoft.com/office/officeart/2005/8/layout/default"/>
    <dgm:cxn modelId="{CF7D3CEF-C828-43E1-86AC-FD23D0862949}" srcId="{6E8580AE-E165-4F25-A36B-FA38D31FA44B}" destId="{BE6CA0EE-FCE6-4E22-B757-E3EF1F2B36E9}" srcOrd="24" destOrd="0" parTransId="{CED69913-4FD8-4AC0-855E-5B395547A37A}" sibTransId="{A87FC9C2-0E5F-47DE-83C0-2CE4C10DA972}"/>
    <dgm:cxn modelId="{C25A79F1-A985-4276-A8EE-720D7A4F235B}" srcId="{6E8580AE-E165-4F25-A36B-FA38D31FA44B}" destId="{5B3044D3-B89C-4050-A316-44B6957514E2}" srcOrd="63" destOrd="0" parTransId="{B575C77A-D9B8-4C49-8F87-EEFEFE2BDA57}" sibTransId="{671D0746-3BA6-41B0-94CD-DFE0E896A172}"/>
    <dgm:cxn modelId="{AA0689F1-F664-4CF7-A44C-3B2F1D0AE97E}" type="presOf" srcId="{D5513C0D-153B-4C93-8676-B0AD8979C8ED}" destId="{76E48D85-3967-40C6-96F6-AEF195D581BB}" srcOrd="0" destOrd="0" presId="urn:microsoft.com/office/officeart/2005/8/layout/default"/>
    <dgm:cxn modelId="{2A4F96F1-6834-47D3-990C-D4573290E041}" srcId="{6E8580AE-E165-4F25-A36B-FA38D31FA44B}" destId="{478D3228-6C64-4678-B16A-5612B6F5734A}" srcOrd="18" destOrd="0" parTransId="{3D22C837-4A40-4E2D-96B6-21F1FE87643A}" sibTransId="{4926CEA0-21F8-4895-A11C-8614EB7A0399}"/>
    <dgm:cxn modelId="{0AEB4BF3-CCA7-4D97-A7A1-043F879A1BB0}" type="presOf" srcId="{95FF326C-2A1B-41AD-A13B-B89CABA93DE9}" destId="{C2D1768A-268A-49F1-BAB1-AA3B1F30D377}" srcOrd="0" destOrd="0" presId="urn:microsoft.com/office/officeart/2005/8/layout/default"/>
    <dgm:cxn modelId="{3889EFF3-411C-46C0-9ED1-3259B37D1F0B}" type="presOf" srcId="{35D39FD4-0C06-4081-82FB-F6E9BA9AF83A}" destId="{DC2CCBAA-7686-49AD-84C0-DE92CF995049}" srcOrd="0" destOrd="0" presId="urn:microsoft.com/office/officeart/2005/8/layout/default"/>
    <dgm:cxn modelId="{713C73F5-637C-4B6E-B1E5-478D857C00AC}" type="presOf" srcId="{FC0499D9-6D38-4CE5-A523-8DCDA5AB2BD2}" destId="{D686C033-8C3D-4C2F-94C8-11EE097C088D}" srcOrd="0" destOrd="0" presId="urn:microsoft.com/office/officeart/2005/8/layout/default"/>
    <dgm:cxn modelId="{D2DDD4FA-9BFC-4510-A7BB-3847DFDE15A1}" srcId="{6E8580AE-E165-4F25-A36B-FA38D31FA44B}" destId="{78036449-3659-416C-99DA-7D8CC978B69B}" srcOrd="65" destOrd="0" parTransId="{FC98D35A-A9DB-43F1-AA10-214999D526C0}" sibTransId="{919F3A72-517B-4F48-8814-DD3664270CF6}"/>
    <dgm:cxn modelId="{6FC973FC-992D-4F4C-86B8-EBBA0E6FC3B8}" type="presOf" srcId="{8EDBA3CC-4E61-4A5E-B5ED-D210B28C2F30}" destId="{643B08A8-6B9B-49AD-ACA0-F8C530C35783}" srcOrd="0" destOrd="0" presId="urn:microsoft.com/office/officeart/2005/8/layout/default"/>
    <dgm:cxn modelId="{48A3C7FD-661E-4DB3-8D76-0D02009FEC2E}" type="presOf" srcId="{E613F751-AA7B-4426-A4EF-DCE649030A27}" destId="{7137E6A0-E010-4036-BB77-DAC821CA69C0}" srcOrd="0" destOrd="0" presId="urn:microsoft.com/office/officeart/2005/8/layout/default"/>
    <dgm:cxn modelId="{DBB0BDFE-CE39-4809-A77F-F5BB559ECEC4}" srcId="{6E8580AE-E165-4F25-A36B-FA38D31FA44B}" destId="{333CCDF1-A395-415C-A990-F40472C9332E}" srcOrd="22" destOrd="0" parTransId="{E1111FA7-B439-43B6-90DA-79F6173C4F44}" sibTransId="{5AE2D25C-4437-4618-A40F-696FA7DDA91E}"/>
    <dgm:cxn modelId="{DCCC2E96-56CD-400D-843C-45BBE18D1081}" type="presParOf" srcId="{A4E9B638-9193-4315-A599-122356AB04D9}" destId="{7550D05B-C57B-4BF2-98A0-F6F938B15104}" srcOrd="0" destOrd="0" presId="urn:microsoft.com/office/officeart/2005/8/layout/default"/>
    <dgm:cxn modelId="{26067ECC-DE31-4955-BEC2-FC224920C9E8}" type="presParOf" srcId="{A4E9B638-9193-4315-A599-122356AB04D9}" destId="{D32334C6-1354-42B8-884A-A5B00A403227}" srcOrd="1" destOrd="0" presId="urn:microsoft.com/office/officeart/2005/8/layout/default"/>
    <dgm:cxn modelId="{B8570BDD-46B9-4B66-8C79-E47165513081}" type="presParOf" srcId="{A4E9B638-9193-4315-A599-122356AB04D9}" destId="{BAC14D23-EC3E-4D27-9119-0F7040F92BC2}" srcOrd="2" destOrd="0" presId="urn:microsoft.com/office/officeart/2005/8/layout/default"/>
    <dgm:cxn modelId="{5CCBCAA2-AFA5-4C9E-81EF-D2C936489A84}" type="presParOf" srcId="{A4E9B638-9193-4315-A599-122356AB04D9}" destId="{5EFEDA37-524C-4DAC-8C78-8C58C7C0893A}" srcOrd="3" destOrd="0" presId="urn:microsoft.com/office/officeart/2005/8/layout/default"/>
    <dgm:cxn modelId="{47735247-BA2A-4EEC-A31E-EA39C10B168F}" type="presParOf" srcId="{A4E9B638-9193-4315-A599-122356AB04D9}" destId="{226C61D6-133E-4CD2-ADAC-A992243958F1}" srcOrd="4" destOrd="0" presId="urn:microsoft.com/office/officeart/2005/8/layout/default"/>
    <dgm:cxn modelId="{CF7121D2-DF99-4F63-993B-2C9D8153CF4B}" type="presParOf" srcId="{A4E9B638-9193-4315-A599-122356AB04D9}" destId="{F6BAAF2C-31C2-4FDC-81BE-AC36814AC3D5}" srcOrd="5" destOrd="0" presId="urn:microsoft.com/office/officeart/2005/8/layout/default"/>
    <dgm:cxn modelId="{68B3A533-BB54-415D-94B9-27CFA35CF5A4}" type="presParOf" srcId="{A4E9B638-9193-4315-A599-122356AB04D9}" destId="{DC2CCBAA-7686-49AD-84C0-DE92CF995049}" srcOrd="6" destOrd="0" presId="urn:microsoft.com/office/officeart/2005/8/layout/default"/>
    <dgm:cxn modelId="{B211DED4-94A9-4F87-81EF-8FC0C36335FA}" type="presParOf" srcId="{A4E9B638-9193-4315-A599-122356AB04D9}" destId="{810A970C-5D13-4AB1-A0D9-1514CB7E72ED}" srcOrd="7" destOrd="0" presId="urn:microsoft.com/office/officeart/2005/8/layout/default"/>
    <dgm:cxn modelId="{8757C35B-2821-4CF9-9CE3-65CAD4BC4460}" type="presParOf" srcId="{A4E9B638-9193-4315-A599-122356AB04D9}" destId="{04660390-1F6F-4E15-A3BA-C41120C6CA81}" srcOrd="8" destOrd="0" presId="urn:microsoft.com/office/officeart/2005/8/layout/default"/>
    <dgm:cxn modelId="{4A1B5073-7078-4812-8479-0A9C7D86D112}" type="presParOf" srcId="{A4E9B638-9193-4315-A599-122356AB04D9}" destId="{D4F32D2C-05FF-4135-8DEB-E6FE7E72BD2F}" srcOrd="9" destOrd="0" presId="urn:microsoft.com/office/officeart/2005/8/layout/default"/>
    <dgm:cxn modelId="{09844456-DE2E-4AB7-979A-0416B7F121F6}" type="presParOf" srcId="{A4E9B638-9193-4315-A599-122356AB04D9}" destId="{D0265832-2002-49A4-B24F-C826BBE7CD41}" srcOrd="10" destOrd="0" presId="urn:microsoft.com/office/officeart/2005/8/layout/default"/>
    <dgm:cxn modelId="{5EF4B8A3-CE61-4CF2-9B38-24FE658ABA31}" type="presParOf" srcId="{A4E9B638-9193-4315-A599-122356AB04D9}" destId="{377DC7C1-BA7C-468A-8923-286BA2AC3D99}" srcOrd="11" destOrd="0" presId="urn:microsoft.com/office/officeart/2005/8/layout/default"/>
    <dgm:cxn modelId="{3CE39961-1FDD-47D2-8744-2C8BB8DB09BB}" type="presParOf" srcId="{A4E9B638-9193-4315-A599-122356AB04D9}" destId="{7BE9C1ED-F9FA-4AF2-8A38-AD58AEEC2837}" srcOrd="12" destOrd="0" presId="urn:microsoft.com/office/officeart/2005/8/layout/default"/>
    <dgm:cxn modelId="{D0146CCC-8771-4648-A443-E69AE0FD223D}" type="presParOf" srcId="{A4E9B638-9193-4315-A599-122356AB04D9}" destId="{99AAC58F-A665-462D-A0A9-03194794BB57}" srcOrd="13" destOrd="0" presId="urn:microsoft.com/office/officeart/2005/8/layout/default"/>
    <dgm:cxn modelId="{2D5994FF-78E1-48B8-8BDA-BE5155C606F9}" type="presParOf" srcId="{A4E9B638-9193-4315-A599-122356AB04D9}" destId="{E95460B9-805F-4DB1-8075-1E44BC53110F}" srcOrd="14" destOrd="0" presId="urn:microsoft.com/office/officeart/2005/8/layout/default"/>
    <dgm:cxn modelId="{5018A6F3-6BE6-48DF-A0E2-792C66917B9F}" type="presParOf" srcId="{A4E9B638-9193-4315-A599-122356AB04D9}" destId="{DEDBE5C7-1EB8-4A3C-A4A0-784CEFDEDB53}" srcOrd="15" destOrd="0" presId="urn:microsoft.com/office/officeart/2005/8/layout/default"/>
    <dgm:cxn modelId="{D82A7C88-59B9-4D05-B03F-FAE9E422EDCF}" type="presParOf" srcId="{A4E9B638-9193-4315-A599-122356AB04D9}" destId="{4F6CD892-6851-4C7C-A75C-33622E98FAF1}" srcOrd="16" destOrd="0" presId="urn:microsoft.com/office/officeart/2005/8/layout/default"/>
    <dgm:cxn modelId="{FA6DEE99-F2D9-476B-B4B5-BC64F27A542D}" type="presParOf" srcId="{A4E9B638-9193-4315-A599-122356AB04D9}" destId="{B941C2AD-9260-46B0-8DA7-142633C961C1}" srcOrd="17" destOrd="0" presId="urn:microsoft.com/office/officeart/2005/8/layout/default"/>
    <dgm:cxn modelId="{13A8AE2B-0EA6-4696-9765-9C3237113FCC}" type="presParOf" srcId="{A4E9B638-9193-4315-A599-122356AB04D9}" destId="{E857D808-DD8F-4FB0-BDE0-ED444186DA03}" srcOrd="18" destOrd="0" presId="urn:microsoft.com/office/officeart/2005/8/layout/default"/>
    <dgm:cxn modelId="{DE74F27A-5E0E-4227-8F81-857AB386E4F4}" type="presParOf" srcId="{A4E9B638-9193-4315-A599-122356AB04D9}" destId="{40AF66FC-7551-4D2D-9BE2-019EB8DD3491}" srcOrd="19" destOrd="0" presId="urn:microsoft.com/office/officeart/2005/8/layout/default"/>
    <dgm:cxn modelId="{D3398A1C-F7CE-4E22-B6EE-EB75D7839A5B}" type="presParOf" srcId="{A4E9B638-9193-4315-A599-122356AB04D9}" destId="{B11170F2-9A50-423B-98B7-A28DBBCAA2AC}" srcOrd="20" destOrd="0" presId="urn:microsoft.com/office/officeart/2005/8/layout/default"/>
    <dgm:cxn modelId="{581ECE64-93E1-4EE6-A25F-3E288D78D8EF}" type="presParOf" srcId="{A4E9B638-9193-4315-A599-122356AB04D9}" destId="{05AC53CD-39BA-48B8-9353-6FE4ACB4537F}" srcOrd="21" destOrd="0" presId="urn:microsoft.com/office/officeart/2005/8/layout/default"/>
    <dgm:cxn modelId="{8925B86B-5FC0-4FFA-91CB-742B4C9391A7}" type="presParOf" srcId="{A4E9B638-9193-4315-A599-122356AB04D9}" destId="{D95507C2-94AB-4734-BAF7-8227B2AFD2A8}" srcOrd="22" destOrd="0" presId="urn:microsoft.com/office/officeart/2005/8/layout/default"/>
    <dgm:cxn modelId="{324DA2F4-27BC-437E-8327-1D4939F4A8C2}" type="presParOf" srcId="{A4E9B638-9193-4315-A599-122356AB04D9}" destId="{EFDD6827-27DF-445B-BF94-190FB175EC32}" srcOrd="23" destOrd="0" presId="urn:microsoft.com/office/officeart/2005/8/layout/default"/>
    <dgm:cxn modelId="{F8562825-FAA4-4FB4-BC62-9ED1600A040E}" type="presParOf" srcId="{A4E9B638-9193-4315-A599-122356AB04D9}" destId="{1F238430-D58B-40C6-BB37-2C3E5849C40B}" srcOrd="24" destOrd="0" presId="urn:microsoft.com/office/officeart/2005/8/layout/default"/>
    <dgm:cxn modelId="{D77F57AD-7E13-4DA7-97A7-6AC3AB25F2CB}" type="presParOf" srcId="{A4E9B638-9193-4315-A599-122356AB04D9}" destId="{C303A420-2681-418A-918F-AC2A2A36C756}" srcOrd="25" destOrd="0" presId="urn:microsoft.com/office/officeart/2005/8/layout/default"/>
    <dgm:cxn modelId="{B0C5C04E-C716-4992-BA2A-A724A05A403C}" type="presParOf" srcId="{A4E9B638-9193-4315-A599-122356AB04D9}" destId="{9E9777C7-B42F-4036-A534-333E7C36A482}" srcOrd="26" destOrd="0" presId="urn:microsoft.com/office/officeart/2005/8/layout/default"/>
    <dgm:cxn modelId="{1E3F9775-C611-45F8-8313-324C28A1A43C}" type="presParOf" srcId="{A4E9B638-9193-4315-A599-122356AB04D9}" destId="{B187FE3F-68B1-46A9-8C40-68DF5BCD967D}" srcOrd="27" destOrd="0" presId="urn:microsoft.com/office/officeart/2005/8/layout/default"/>
    <dgm:cxn modelId="{8AF7B3E8-F2B8-4CE7-B05E-EB1EDB9CD595}" type="presParOf" srcId="{A4E9B638-9193-4315-A599-122356AB04D9}" destId="{2B1D77B0-0EB7-4DD1-BD66-4727A0B01104}" srcOrd="28" destOrd="0" presId="urn:microsoft.com/office/officeart/2005/8/layout/default"/>
    <dgm:cxn modelId="{3EF440B3-8FAF-4412-8112-8D0CF1975FDA}" type="presParOf" srcId="{A4E9B638-9193-4315-A599-122356AB04D9}" destId="{9A419C02-7B0E-4042-A066-CFAF4847D5E5}" srcOrd="29" destOrd="0" presId="urn:microsoft.com/office/officeart/2005/8/layout/default"/>
    <dgm:cxn modelId="{4F59FCF4-BE53-4F93-A8AE-CC9C8FC3988F}" type="presParOf" srcId="{A4E9B638-9193-4315-A599-122356AB04D9}" destId="{9504D515-87BF-4517-8F45-1EDB2B33F4B1}" srcOrd="30" destOrd="0" presId="urn:microsoft.com/office/officeart/2005/8/layout/default"/>
    <dgm:cxn modelId="{F0F1DFEF-4E54-4873-9895-8434BB6E88D7}" type="presParOf" srcId="{A4E9B638-9193-4315-A599-122356AB04D9}" destId="{C1359203-A47A-4D3E-90FC-945DF3C9DFE2}" srcOrd="31" destOrd="0" presId="urn:microsoft.com/office/officeart/2005/8/layout/default"/>
    <dgm:cxn modelId="{5B9F8BAA-CFD8-48E9-A677-19C37F3D4F2F}" type="presParOf" srcId="{A4E9B638-9193-4315-A599-122356AB04D9}" destId="{F021F536-9D7F-4947-AEEC-062A2B5D86C3}" srcOrd="32" destOrd="0" presId="urn:microsoft.com/office/officeart/2005/8/layout/default"/>
    <dgm:cxn modelId="{0CC69563-9398-4350-8111-A4E4A9BCD0B7}" type="presParOf" srcId="{A4E9B638-9193-4315-A599-122356AB04D9}" destId="{4B6D1E0A-C2B6-4106-BCC0-227C1A6D87BE}" srcOrd="33" destOrd="0" presId="urn:microsoft.com/office/officeart/2005/8/layout/default"/>
    <dgm:cxn modelId="{8384785D-5317-4F6B-9091-FBBCF032F0E8}" type="presParOf" srcId="{A4E9B638-9193-4315-A599-122356AB04D9}" destId="{214B35AE-3118-4B5A-9A04-C238D6C98BAE}" srcOrd="34" destOrd="0" presId="urn:microsoft.com/office/officeart/2005/8/layout/default"/>
    <dgm:cxn modelId="{B92C444A-0DA2-4A45-B8ED-8CCF2845D2CB}" type="presParOf" srcId="{A4E9B638-9193-4315-A599-122356AB04D9}" destId="{7206E429-077A-4785-91B0-DBE3A0322F82}" srcOrd="35" destOrd="0" presId="urn:microsoft.com/office/officeart/2005/8/layout/default"/>
    <dgm:cxn modelId="{33E515BF-BE7C-447D-8C2A-4519087D6FF2}" type="presParOf" srcId="{A4E9B638-9193-4315-A599-122356AB04D9}" destId="{CC785639-6B40-491D-A677-3465100F3D57}" srcOrd="36" destOrd="0" presId="urn:microsoft.com/office/officeart/2005/8/layout/default"/>
    <dgm:cxn modelId="{7BC7B635-7C5D-422F-B485-E4A26E6F6A95}" type="presParOf" srcId="{A4E9B638-9193-4315-A599-122356AB04D9}" destId="{0D854B7A-31EB-4F78-AB34-68CD88DF6EB0}" srcOrd="37" destOrd="0" presId="urn:microsoft.com/office/officeart/2005/8/layout/default"/>
    <dgm:cxn modelId="{535E2AA4-E47E-4BBE-B1D1-550D391F37C0}" type="presParOf" srcId="{A4E9B638-9193-4315-A599-122356AB04D9}" destId="{5D25242B-4349-4FB7-AAC9-B5E41858AFBB}" srcOrd="38" destOrd="0" presId="urn:microsoft.com/office/officeart/2005/8/layout/default"/>
    <dgm:cxn modelId="{E71E7C81-9AD1-4AAE-816B-AD02DE0897EC}" type="presParOf" srcId="{A4E9B638-9193-4315-A599-122356AB04D9}" destId="{0546CD20-C4E9-4176-BC40-4E0DFC327C2B}" srcOrd="39" destOrd="0" presId="urn:microsoft.com/office/officeart/2005/8/layout/default"/>
    <dgm:cxn modelId="{58BDF6C9-8365-405B-BF2B-C1B12F98EF94}" type="presParOf" srcId="{A4E9B638-9193-4315-A599-122356AB04D9}" destId="{2194D030-96BD-4E5B-8CE7-714CC8EE50C0}" srcOrd="40" destOrd="0" presId="urn:microsoft.com/office/officeart/2005/8/layout/default"/>
    <dgm:cxn modelId="{1F1B810B-93E1-419E-8171-63BEF744DEEA}" type="presParOf" srcId="{A4E9B638-9193-4315-A599-122356AB04D9}" destId="{A19185C5-803E-4F20-B8BF-76B1874DD326}" srcOrd="41" destOrd="0" presId="urn:microsoft.com/office/officeart/2005/8/layout/default"/>
    <dgm:cxn modelId="{34298238-FFF7-4AD0-AD4D-2D36C5ABDBEB}" type="presParOf" srcId="{A4E9B638-9193-4315-A599-122356AB04D9}" destId="{7137E6A0-E010-4036-BB77-DAC821CA69C0}" srcOrd="42" destOrd="0" presId="urn:microsoft.com/office/officeart/2005/8/layout/default"/>
    <dgm:cxn modelId="{EA37B083-6DAD-453E-8583-47674B746877}" type="presParOf" srcId="{A4E9B638-9193-4315-A599-122356AB04D9}" destId="{18D4027A-9B04-41B8-B264-F860ED6E3ACF}" srcOrd="43" destOrd="0" presId="urn:microsoft.com/office/officeart/2005/8/layout/default"/>
    <dgm:cxn modelId="{8470A18E-665C-42FB-BC58-6ABA701A6A99}" type="presParOf" srcId="{A4E9B638-9193-4315-A599-122356AB04D9}" destId="{124086CA-BDD0-405E-B0D8-B9CD798E0E39}" srcOrd="44" destOrd="0" presId="urn:microsoft.com/office/officeart/2005/8/layout/default"/>
    <dgm:cxn modelId="{8F552F3D-6863-4B54-A1FA-E65E5A6AE5F8}" type="presParOf" srcId="{A4E9B638-9193-4315-A599-122356AB04D9}" destId="{5A1E98A5-06ED-494B-8CFF-3052BEDC62B9}" srcOrd="45" destOrd="0" presId="urn:microsoft.com/office/officeart/2005/8/layout/default"/>
    <dgm:cxn modelId="{0F71CA35-29BF-433A-ABF9-2DF02BF79330}" type="presParOf" srcId="{A4E9B638-9193-4315-A599-122356AB04D9}" destId="{4308FFBF-619D-484B-A2C5-7B5FBD5802E5}" srcOrd="46" destOrd="0" presId="urn:microsoft.com/office/officeart/2005/8/layout/default"/>
    <dgm:cxn modelId="{3230737F-C292-4C22-9ACE-23AACC2501BD}" type="presParOf" srcId="{A4E9B638-9193-4315-A599-122356AB04D9}" destId="{0BDF3232-7792-4A95-8512-24005225CBCA}" srcOrd="47" destOrd="0" presId="urn:microsoft.com/office/officeart/2005/8/layout/default"/>
    <dgm:cxn modelId="{791C33FA-D392-4A68-9273-20B4903BB1BF}" type="presParOf" srcId="{A4E9B638-9193-4315-A599-122356AB04D9}" destId="{21996FE5-9303-478E-B8D4-9259ABF8EDAE}" srcOrd="48" destOrd="0" presId="urn:microsoft.com/office/officeart/2005/8/layout/default"/>
    <dgm:cxn modelId="{C0377128-1F31-41C9-ACF0-64460719628B}" type="presParOf" srcId="{A4E9B638-9193-4315-A599-122356AB04D9}" destId="{8DBDABC8-A668-4EB1-80D4-7EF36CE9EB20}" srcOrd="49" destOrd="0" presId="urn:microsoft.com/office/officeart/2005/8/layout/default"/>
    <dgm:cxn modelId="{1BF0DCFE-7937-43E5-AB69-3B83F976258A}" type="presParOf" srcId="{A4E9B638-9193-4315-A599-122356AB04D9}" destId="{C2D1768A-268A-49F1-BAB1-AA3B1F30D377}" srcOrd="50" destOrd="0" presId="urn:microsoft.com/office/officeart/2005/8/layout/default"/>
    <dgm:cxn modelId="{6CAC084E-570E-4F2E-B74D-C81631B3C8BE}" type="presParOf" srcId="{A4E9B638-9193-4315-A599-122356AB04D9}" destId="{1DE848F1-FBB0-4924-8F05-3885E9DFAEB7}" srcOrd="51" destOrd="0" presId="urn:microsoft.com/office/officeart/2005/8/layout/default"/>
    <dgm:cxn modelId="{C66C3FA1-1470-4CE7-B093-8CEBFE8C123F}" type="presParOf" srcId="{A4E9B638-9193-4315-A599-122356AB04D9}" destId="{94242A4F-C1CA-4466-BE8C-6A3D5FB53E37}" srcOrd="52" destOrd="0" presId="urn:microsoft.com/office/officeart/2005/8/layout/default"/>
    <dgm:cxn modelId="{62F7CD21-1AD4-4F9B-9C87-7B25ADEA26C4}" type="presParOf" srcId="{A4E9B638-9193-4315-A599-122356AB04D9}" destId="{5BE9D17C-B36D-4DE2-91B8-E63E85F7802A}" srcOrd="53" destOrd="0" presId="urn:microsoft.com/office/officeart/2005/8/layout/default"/>
    <dgm:cxn modelId="{51CF7E45-FA06-401D-958D-2DAB90B8234E}" type="presParOf" srcId="{A4E9B638-9193-4315-A599-122356AB04D9}" destId="{2436B8D6-5426-4287-B5A0-333E85D0C338}" srcOrd="54" destOrd="0" presId="urn:microsoft.com/office/officeart/2005/8/layout/default"/>
    <dgm:cxn modelId="{7884DC3F-05F6-49D5-A385-D54F49E7D373}" type="presParOf" srcId="{A4E9B638-9193-4315-A599-122356AB04D9}" destId="{3DF92AC1-C237-4883-9983-954F58608DCF}" srcOrd="55" destOrd="0" presId="urn:microsoft.com/office/officeart/2005/8/layout/default"/>
    <dgm:cxn modelId="{855D19FD-9779-41D6-BC11-82BE5016EAE5}" type="presParOf" srcId="{A4E9B638-9193-4315-A599-122356AB04D9}" destId="{2E10A710-F956-4BB4-BEC0-C92857D82D04}" srcOrd="56" destOrd="0" presId="urn:microsoft.com/office/officeart/2005/8/layout/default"/>
    <dgm:cxn modelId="{1F5DE594-C69F-438A-B715-1BEA4723CD6C}" type="presParOf" srcId="{A4E9B638-9193-4315-A599-122356AB04D9}" destId="{F7C36C0E-FF9E-4A61-9527-91D914A9655F}" srcOrd="57" destOrd="0" presId="urn:microsoft.com/office/officeart/2005/8/layout/default"/>
    <dgm:cxn modelId="{637F6117-10BC-480D-A22D-5E0D42C2BBDC}" type="presParOf" srcId="{A4E9B638-9193-4315-A599-122356AB04D9}" destId="{90A2521C-3FE3-4269-A414-E39378CC80D9}" srcOrd="58" destOrd="0" presId="urn:microsoft.com/office/officeart/2005/8/layout/default"/>
    <dgm:cxn modelId="{B3C501D1-1005-48D9-B8BC-6BB295451341}" type="presParOf" srcId="{A4E9B638-9193-4315-A599-122356AB04D9}" destId="{DAF43603-EBBB-43F9-902F-C7A7F2EF6FCE}" srcOrd="59" destOrd="0" presId="urn:microsoft.com/office/officeart/2005/8/layout/default"/>
    <dgm:cxn modelId="{EF640BF3-1518-4852-AB78-2B7A4D73881F}" type="presParOf" srcId="{A4E9B638-9193-4315-A599-122356AB04D9}" destId="{C775B822-113A-4680-9271-194958227B49}" srcOrd="60" destOrd="0" presId="urn:microsoft.com/office/officeart/2005/8/layout/default"/>
    <dgm:cxn modelId="{7620B781-643B-4C02-8FD7-0E62409A287B}" type="presParOf" srcId="{A4E9B638-9193-4315-A599-122356AB04D9}" destId="{D31AC2D5-CEDA-4F09-9BAD-6FCF6449677E}" srcOrd="61" destOrd="0" presId="urn:microsoft.com/office/officeart/2005/8/layout/default"/>
    <dgm:cxn modelId="{84366CC2-420D-4D55-B2B6-328430D8F4EB}" type="presParOf" srcId="{A4E9B638-9193-4315-A599-122356AB04D9}" destId="{FA9614EF-EB5B-4DEB-9FDC-9AA50130DC4A}" srcOrd="62" destOrd="0" presId="urn:microsoft.com/office/officeart/2005/8/layout/default"/>
    <dgm:cxn modelId="{5947E9CF-0AEF-4856-AAB6-004974E76D07}" type="presParOf" srcId="{A4E9B638-9193-4315-A599-122356AB04D9}" destId="{4590C8A5-AC06-4FD8-99E5-E703FF11CB8D}" srcOrd="63" destOrd="0" presId="urn:microsoft.com/office/officeart/2005/8/layout/default"/>
    <dgm:cxn modelId="{92D69EB0-475E-4EAC-B6C0-6A5B33734D62}" type="presParOf" srcId="{A4E9B638-9193-4315-A599-122356AB04D9}" destId="{A2626D42-2FE1-456E-AB12-0D43DEAFE7FD}" srcOrd="64" destOrd="0" presId="urn:microsoft.com/office/officeart/2005/8/layout/default"/>
    <dgm:cxn modelId="{21DB74C1-92A4-430F-8DA6-CA17036703D3}" type="presParOf" srcId="{A4E9B638-9193-4315-A599-122356AB04D9}" destId="{C10855E1-FF4D-4DFE-A137-347787EAC3F5}" srcOrd="65" destOrd="0" presId="urn:microsoft.com/office/officeart/2005/8/layout/default"/>
    <dgm:cxn modelId="{6C851FFD-C3E1-4739-9269-4270C85652CA}" type="presParOf" srcId="{A4E9B638-9193-4315-A599-122356AB04D9}" destId="{CFEF60EA-9362-443A-8FB0-B923DCF95379}" srcOrd="66" destOrd="0" presId="urn:microsoft.com/office/officeart/2005/8/layout/default"/>
    <dgm:cxn modelId="{B423CF19-E69A-4649-BE8B-F3168C6CF458}" type="presParOf" srcId="{A4E9B638-9193-4315-A599-122356AB04D9}" destId="{2B92DA55-63EE-48E8-A46C-BCA0E3F42D26}" srcOrd="67" destOrd="0" presId="urn:microsoft.com/office/officeart/2005/8/layout/default"/>
    <dgm:cxn modelId="{77FD6749-E40A-44C2-BC44-C5F7499B17B6}" type="presParOf" srcId="{A4E9B638-9193-4315-A599-122356AB04D9}" destId="{6BA9131F-DF2D-4385-B6D8-8438C22EE201}" srcOrd="68" destOrd="0" presId="urn:microsoft.com/office/officeart/2005/8/layout/default"/>
    <dgm:cxn modelId="{97FBFDE3-80E4-4CD1-AEE5-D7C4EB211019}" type="presParOf" srcId="{A4E9B638-9193-4315-A599-122356AB04D9}" destId="{D382EF35-4201-48F0-A7C4-5B6F0718C686}" srcOrd="69" destOrd="0" presId="urn:microsoft.com/office/officeart/2005/8/layout/default"/>
    <dgm:cxn modelId="{4FEE5CC5-8026-4D1A-BFCA-04338D374697}" type="presParOf" srcId="{A4E9B638-9193-4315-A599-122356AB04D9}" destId="{E39FA08C-8F04-4847-803E-A985A76077B2}" srcOrd="70" destOrd="0" presId="urn:microsoft.com/office/officeart/2005/8/layout/default"/>
    <dgm:cxn modelId="{77181C9E-C47F-453F-BA22-67AB5AC0AFF1}" type="presParOf" srcId="{A4E9B638-9193-4315-A599-122356AB04D9}" destId="{4E4750BA-F1D1-4760-BEE0-2F86DB560C70}" srcOrd="71" destOrd="0" presId="urn:microsoft.com/office/officeart/2005/8/layout/default"/>
    <dgm:cxn modelId="{58B10BE5-1510-46D9-A6B6-B86ADA04641D}" type="presParOf" srcId="{A4E9B638-9193-4315-A599-122356AB04D9}" destId="{20498EEC-D12B-46DA-A88D-D7DB1D97C899}" srcOrd="72" destOrd="0" presId="urn:microsoft.com/office/officeart/2005/8/layout/default"/>
    <dgm:cxn modelId="{4DAAD791-ABC1-402E-AA26-E0C4FAAB38C7}" type="presParOf" srcId="{A4E9B638-9193-4315-A599-122356AB04D9}" destId="{2C5CE376-4B22-41E0-8DB0-93A3CF1227A7}" srcOrd="73" destOrd="0" presId="urn:microsoft.com/office/officeart/2005/8/layout/default"/>
    <dgm:cxn modelId="{091A29DE-0012-408C-AEA1-A65EB0ECFA22}" type="presParOf" srcId="{A4E9B638-9193-4315-A599-122356AB04D9}" destId="{76E48D85-3967-40C6-96F6-AEF195D581BB}" srcOrd="74" destOrd="0" presId="urn:microsoft.com/office/officeart/2005/8/layout/default"/>
    <dgm:cxn modelId="{0049A007-D162-4C4E-8292-6BDB6C4A5BA7}" type="presParOf" srcId="{A4E9B638-9193-4315-A599-122356AB04D9}" destId="{B000B67E-4722-4E84-B8C2-4F62F16B6BE0}" srcOrd="75" destOrd="0" presId="urn:microsoft.com/office/officeart/2005/8/layout/default"/>
    <dgm:cxn modelId="{5619BE8D-296A-4266-BBE3-3101015EA2B9}" type="presParOf" srcId="{A4E9B638-9193-4315-A599-122356AB04D9}" destId="{2FE08B55-1C3E-48E1-949D-B7C4F33AA933}" srcOrd="76" destOrd="0" presId="urn:microsoft.com/office/officeart/2005/8/layout/default"/>
    <dgm:cxn modelId="{95160409-47BC-466C-9D8E-ACE49A7731CC}" type="presParOf" srcId="{A4E9B638-9193-4315-A599-122356AB04D9}" destId="{4CB50306-1716-477E-A513-B532CA4846CB}" srcOrd="77" destOrd="0" presId="urn:microsoft.com/office/officeart/2005/8/layout/default"/>
    <dgm:cxn modelId="{3AF99142-66BA-4363-AFCB-228E241D822E}" type="presParOf" srcId="{A4E9B638-9193-4315-A599-122356AB04D9}" destId="{B8FB8041-9B5C-4583-B7F2-072C8E2578EF}" srcOrd="78" destOrd="0" presId="urn:microsoft.com/office/officeart/2005/8/layout/default"/>
    <dgm:cxn modelId="{8E96D75A-92B9-476C-9F8C-1F0643446097}" type="presParOf" srcId="{A4E9B638-9193-4315-A599-122356AB04D9}" destId="{A6D78DB6-0990-4696-9B3B-381E4508B4EF}" srcOrd="79" destOrd="0" presId="urn:microsoft.com/office/officeart/2005/8/layout/default"/>
    <dgm:cxn modelId="{8E8FA073-8BED-4622-9F92-6E1CF03FCE03}" type="presParOf" srcId="{A4E9B638-9193-4315-A599-122356AB04D9}" destId="{D70F901B-9B00-408F-B15A-8963D88D77EC}" srcOrd="80" destOrd="0" presId="urn:microsoft.com/office/officeart/2005/8/layout/default"/>
    <dgm:cxn modelId="{B7FF5016-D164-4B64-82FD-9C35AE56A784}" type="presParOf" srcId="{A4E9B638-9193-4315-A599-122356AB04D9}" destId="{CA50BB0F-40A7-499B-907A-E2277D9BD093}" srcOrd="81" destOrd="0" presId="urn:microsoft.com/office/officeart/2005/8/layout/default"/>
    <dgm:cxn modelId="{D4527D58-BB9C-4607-B68A-B6ACE6D00C91}" type="presParOf" srcId="{A4E9B638-9193-4315-A599-122356AB04D9}" destId="{738E53BC-B4B2-4740-9C57-0B897AB4D3FA}" srcOrd="82" destOrd="0" presId="urn:microsoft.com/office/officeart/2005/8/layout/default"/>
    <dgm:cxn modelId="{C6504669-7691-4B86-A0E3-FDFA59406BDD}" type="presParOf" srcId="{A4E9B638-9193-4315-A599-122356AB04D9}" destId="{1756D137-3051-4D5A-8EE9-9C5E974A9991}" srcOrd="83" destOrd="0" presId="urn:microsoft.com/office/officeart/2005/8/layout/default"/>
    <dgm:cxn modelId="{3B73454E-39D3-47C3-AFB4-865565E3BD4B}" type="presParOf" srcId="{A4E9B638-9193-4315-A599-122356AB04D9}" destId="{FB4AD733-A329-420C-8FB6-947234A3DF38}" srcOrd="84" destOrd="0" presId="urn:microsoft.com/office/officeart/2005/8/layout/default"/>
    <dgm:cxn modelId="{9E715662-8F2E-4409-B82F-BA375B290F9D}" type="presParOf" srcId="{A4E9B638-9193-4315-A599-122356AB04D9}" destId="{52A1ACEC-6AB3-4161-B4A0-1F17EE598649}" srcOrd="85" destOrd="0" presId="urn:microsoft.com/office/officeart/2005/8/layout/default"/>
    <dgm:cxn modelId="{8021F2B7-882B-4220-8BC4-14D3CFB215FF}" type="presParOf" srcId="{A4E9B638-9193-4315-A599-122356AB04D9}" destId="{52F17298-644C-4330-B56E-F7E56C04E2E3}" srcOrd="86" destOrd="0" presId="urn:microsoft.com/office/officeart/2005/8/layout/default"/>
    <dgm:cxn modelId="{06B79F64-8544-45B3-A265-39DD33F9441B}" type="presParOf" srcId="{A4E9B638-9193-4315-A599-122356AB04D9}" destId="{E824692C-1605-45CA-897A-D9F3DD834693}" srcOrd="87" destOrd="0" presId="urn:microsoft.com/office/officeart/2005/8/layout/default"/>
    <dgm:cxn modelId="{95E52EB6-3C6C-4F7B-9E86-C86842B67D28}" type="presParOf" srcId="{A4E9B638-9193-4315-A599-122356AB04D9}" destId="{CF0E64E4-84A6-47A4-8045-0D0A29961723}" srcOrd="88" destOrd="0" presId="urn:microsoft.com/office/officeart/2005/8/layout/default"/>
    <dgm:cxn modelId="{222537E4-F868-4882-B19B-B8C0F5B084E6}" type="presParOf" srcId="{A4E9B638-9193-4315-A599-122356AB04D9}" destId="{B6545CFA-0064-43FA-8785-F87BEFF0BED3}" srcOrd="89" destOrd="0" presId="urn:microsoft.com/office/officeart/2005/8/layout/default"/>
    <dgm:cxn modelId="{5092E553-398B-4866-AA20-88438505219A}" type="presParOf" srcId="{A4E9B638-9193-4315-A599-122356AB04D9}" destId="{4A09B1E8-F4F7-4953-B4BD-684614482B17}" srcOrd="90" destOrd="0" presId="urn:microsoft.com/office/officeart/2005/8/layout/default"/>
    <dgm:cxn modelId="{0FF09C9F-318E-45EB-B2FC-4A578418E301}" type="presParOf" srcId="{A4E9B638-9193-4315-A599-122356AB04D9}" destId="{E2E63BEE-F583-4543-AC5B-CAE33683ED87}" srcOrd="91" destOrd="0" presId="urn:microsoft.com/office/officeart/2005/8/layout/default"/>
    <dgm:cxn modelId="{512C1D57-C287-48BB-9006-286563DDAB48}" type="presParOf" srcId="{A4E9B638-9193-4315-A599-122356AB04D9}" destId="{527D6F5F-C6E1-4F03-A1E2-5AC0204646BF}" srcOrd="92" destOrd="0" presId="urn:microsoft.com/office/officeart/2005/8/layout/default"/>
    <dgm:cxn modelId="{E344AC9C-8C66-4318-B2F6-4C31EF12FC31}" type="presParOf" srcId="{A4E9B638-9193-4315-A599-122356AB04D9}" destId="{925A8F3E-4FF7-4593-91F3-889A6930F915}" srcOrd="93" destOrd="0" presId="urn:microsoft.com/office/officeart/2005/8/layout/default"/>
    <dgm:cxn modelId="{B32E11CA-F602-4062-8E51-1107DEF7B6FC}" type="presParOf" srcId="{A4E9B638-9193-4315-A599-122356AB04D9}" destId="{33E222AE-323D-48B6-B67D-70B375CD07BA}" srcOrd="94" destOrd="0" presId="urn:microsoft.com/office/officeart/2005/8/layout/default"/>
    <dgm:cxn modelId="{674897C2-2B1D-4A0A-AECC-CCDA4758E5AC}" type="presParOf" srcId="{A4E9B638-9193-4315-A599-122356AB04D9}" destId="{492F0EC6-ECC1-4D0D-B737-8B0BC67F991C}" srcOrd="95" destOrd="0" presId="urn:microsoft.com/office/officeart/2005/8/layout/default"/>
    <dgm:cxn modelId="{0C99A6F4-9D53-4A4C-A4DB-335F534F6445}" type="presParOf" srcId="{A4E9B638-9193-4315-A599-122356AB04D9}" destId="{768ED1B1-620E-4ED9-A85B-37AC2578EBAE}" srcOrd="96" destOrd="0" presId="urn:microsoft.com/office/officeart/2005/8/layout/default"/>
    <dgm:cxn modelId="{1D3AB75C-CD97-4E3F-A5D7-A7E7F2B4B05D}" type="presParOf" srcId="{A4E9B638-9193-4315-A599-122356AB04D9}" destId="{78A46C75-02D2-4E0E-BA07-A091BE48E3F3}" srcOrd="97" destOrd="0" presId="urn:microsoft.com/office/officeart/2005/8/layout/default"/>
    <dgm:cxn modelId="{D6CB7280-25C9-42E7-8A40-67705ACB525C}" type="presParOf" srcId="{A4E9B638-9193-4315-A599-122356AB04D9}" destId="{6CBD385A-459A-4F51-8A96-4CAAE9BA3166}" srcOrd="98" destOrd="0" presId="urn:microsoft.com/office/officeart/2005/8/layout/default"/>
    <dgm:cxn modelId="{00EE556E-6D1F-47D9-A28A-9DA90BA24092}" type="presParOf" srcId="{A4E9B638-9193-4315-A599-122356AB04D9}" destId="{776087E9-BF14-46F0-A398-16A1E6EFC52B}" srcOrd="99" destOrd="0" presId="urn:microsoft.com/office/officeart/2005/8/layout/default"/>
    <dgm:cxn modelId="{C22B6794-A26E-4CBC-93D3-F75146361B4C}" type="presParOf" srcId="{A4E9B638-9193-4315-A599-122356AB04D9}" destId="{403A81FB-5102-4E47-B294-8362DE9FDBA9}" srcOrd="100" destOrd="0" presId="urn:microsoft.com/office/officeart/2005/8/layout/default"/>
    <dgm:cxn modelId="{9F37E1EA-0DE6-4A80-A66E-5CAD0B59DF6C}" type="presParOf" srcId="{A4E9B638-9193-4315-A599-122356AB04D9}" destId="{E8173634-303E-431B-A843-607AE381B530}" srcOrd="101" destOrd="0" presId="urn:microsoft.com/office/officeart/2005/8/layout/default"/>
    <dgm:cxn modelId="{82EDA04F-4E7D-4E09-A670-DAF24E27A456}" type="presParOf" srcId="{A4E9B638-9193-4315-A599-122356AB04D9}" destId="{6D9F30BF-2AF8-4A4F-9405-7024E9D9DF88}" srcOrd="102" destOrd="0" presId="urn:microsoft.com/office/officeart/2005/8/layout/default"/>
    <dgm:cxn modelId="{7FCB9E5E-50BD-4A0F-8C05-AEFD3CEFE62B}" type="presParOf" srcId="{A4E9B638-9193-4315-A599-122356AB04D9}" destId="{3574665D-118B-4562-9536-3957E81EBB55}" srcOrd="103" destOrd="0" presId="urn:microsoft.com/office/officeart/2005/8/layout/default"/>
    <dgm:cxn modelId="{4D1FA883-2883-445A-A370-89C2C1FCA04D}" type="presParOf" srcId="{A4E9B638-9193-4315-A599-122356AB04D9}" destId="{578EF391-1438-42DA-8C7C-9964979863CB}" srcOrd="104" destOrd="0" presId="urn:microsoft.com/office/officeart/2005/8/layout/default"/>
    <dgm:cxn modelId="{B630ABEA-DB4C-4BB4-BD36-760BCA8CD595}" type="presParOf" srcId="{A4E9B638-9193-4315-A599-122356AB04D9}" destId="{8EA58A0A-B792-4337-956D-1432C007A975}" srcOrd="105" destOrd="0" presId="urn:microsoft.com/office/officeart/2005/8/layout/default"/>
    <dgm:cxn modelId="{9A1DB195-4573-482B-8705-9E6399E32655}" type="presParOf" srcId="{A4E9B638-9193-4315-A599-122356AB04D9}" destId="{D6E8D79A-FF29-4CE3-B9FB-2B1D97395E7F}" srcOrd="106" destOrd="0" presId="urn:microsoft.com/office/officeart/2005/8/layout/default"/>
    <dgm:cxn modelId="{E80556C5-FA9F-4D18-8583-DD67F6EE9343}" type="presParOf" srcId="{A4E9B638-9193-4315-A599-122356AB04D9}" destId="{074B0F8B-79A3-42B3-A088-30F50E37875B}" srcOrd="107" destOrd="0" presId="urn:microsoft.com/office/officeart/2005/8/layout/default"/>
    <dgm:cxn modelId="{28842EEE-E171-4403-A4DA-76FE7B60B0B4}" type="presParOf" srcId="{A4E9B638-9193-4315-A599-122356AB04D9}" destId="{E4A88F59-2DE7-4632-9B5D-1A06F43D2536}" srcOrd="108" destOrd="0" presId="urn:microsoft.com/office/officeart/2005/8/layout/default"/>
    <dgm:cxn modelId="{9BEABA2F-5479-44EA-8EF7-0582BD2F7EFA}" type="presParOf" srcId="{A4E9B638-9193-4315-A599-122356AB04D9}" destId="{38DC9DED-61D9-4F86-B788-ACE1A033C71C}" srcOrd="109" destOrd="0" presId="urn:microsoft.com/office/officeart/2005/8/layout/default"/>
    <dgm:cxn modelId="{06FBF6F3-0085-4F6D-AC3E-6F98024522F3}" type="presParOf" srcId="{A4E9B638-9193-4315-A599-122356AB04D9}" destId="{C6E26300-686D-4EDC-B105-02AE7D59ACD5}" srcOrd="110" destOrd="0" presId="urn:microsoft.com/office/officeart/2005/8/layout/default"/>
    <dgm:cxn modelId="{18A6CAC9-8972-48EE-8E5D-3E46DFE13FCF}" type="presParOf" srcId="{A4E9B638-9193-4315-A599-122356AB04D9}" destId="{EE588416-1695-4843-8A77-C599FDA47340}" srcOrd="111" destOrd="0" presId="urn:microsoft.com/office/officeart/2005/8/layout/default"/>
    <dgm:cxn modelId="{6CD1DAAC-369F-4A33-95FA-6B1ADFA7F9CB}" type="presParOf" srcId="{A4E9B638-9193-4315-A599-122356AB04D9}" destId="{A98EC4C9-0187-4586-A962-2600099AC0D7}" srcOrd="112" destOrd="0" presId="urn:microsoft.com/office/officeart/2005/8/layout/default"/>
    <dgm:cxn modelId="{F6A9F615-7C21-443B-AF58-1725DA064F4C}" type="presParOf" srcId="{A4E9B638-9193-4315-A599-122356AB04D9}" destId="{E6FF2C29-BB8B-49A4-A8A3-DB2A9D13F27E}" srcOrd="113" destOrd="0" presId="urn:microsoft.com/office/officeart/2005/8/layout/default"/>
    <dgm:cxn modelId="{E13B23AD-EE1F-4AD9-95B4-E62C745001EE}" type="presParOf" srcId="{A4E9B638-9193-4315-A599-122356AB04D9}" destId="{B5EE1AEB-C1BD-4DE8-A906-0A633C634EA1}" srcOrd="114" destOrd="0" presId="urn:microsoft.com/office/officeart/2005/8/layout/default"/>
    <dgm:cxn modelId="{A117FD0D-5D2C-475A-A7EE-23A846148364}" type="presParOf" srcId="{A4E9B638-9193-4315-A599-122356AB04D9}" destId="{C2023875-0596-49EC-BA57-5E205B0A100E}" srcOrd="115" destOrd="0" presId="urn:microsoft.com/office/officeart/2005/8/layout/default"/>
    <dgm:cxn modelId="{AB7698C8-8773-452F-A795-40CCCF54D878}" type="presParOf" srcId="{A4E9B638-9193-4315-A599-122356AB04D9}" destId="{643B08A8-6B9B-49AD-ACA0-F8C530C35783}" srcOrd="116" destOrd="0" presId="urn:microsoft.com/office/officeart/2005/8/layout/default"/>
    <dgm:cxn modelId="{438C0D83-5DCA-41F1-8592-0C25FF8B8589}" type="presParOf" srcId="{A4E9B638-9193-4315-A599-122356AB04D9}" destId="{543A835C-389F-4942-B656-0A2D2E5566B0}" srcOrd="117" destOrd="0" presId="urn:microsoft.com/office/officeart/2005/8/layout/default"/>
    <dgm:cxn modelId="{ECCC8AC9-CD1A-4FE6-920A-0E847FC26F87}" type="presParOf" srcId="{A4E9B638-9193-4315-A599-122356AB04D9}" destId="{90CB0ED9-63EF-4F6F-828D-A3B09D30E63B}" srcOrd="118" destOrd="0" presId="urn:microsoft.com/office/officeart/2005/8/layout/default"/>
    <dgm:cxn modelId="{0BDDC766-AC17-46AC-9CCD-814001E74FD9}" type="presParOf" srcId="{A4E9B638-9193-4315-A599-122356AB04D9}" destId="{06FBBACB-CECC-4485-982C-A87E2C121B64}" srcOrd="119" destOrd="0" presId="urn:microsoft.com/office/officeart/2005/8/layout/default"/>
    <dgm:cxn modelId="{C4F4E96C-C658-40B5-AB18-D0AA5C78D2DE}" type="presParOf" srcId="{A4E9B638-9193-4315-A599-122356AB04D9}" destId="{3FE3ACB3-2D81-4BE7-BEE6-849D65285799}" srcOrd="120" destOrd="0" presId="urn:microsoft.com/office/officeart/2005/8/layout/default"/>
    <dgm:cxn modelId="{4599BEDB-5807-4059-9063-F790E7BAD37C}" type="presParOf" srcId="{A4E9B638-9193-4315-A599-122356AB04D9}" destId="{99DBF72D-D8C6-40D5-B63C-D4798C0498E1}" srcOrd="121" destOrd="0" presId="urn:microsoft.com/office/officeart/2005/8/layout/default"/>
    <dgm:cxn modelId="{7935D9E0-922A-4B76-AB75-7F0357FA28B6}" type="presParOf" srcId="{A4E9B638-9193-4315-A599-122356AB04D9}" destId="{E21BE902-8239-49DC-BB54-FE2FC920F8FB}" srcOrd="122" destOrd="0" presId="urn:microsoft.com/office/officeart/2005/8/layout/default"/>
    <dgm:cxn modelId="{66B633A1-FDAC-4F11-8773-3A00E14BF7DA}" type="presParOf" srcId="{A4E9B638-9193-4315-A599-122356AB04D9}" destId="{BB4E6F9F-01B8-4752-A07B-F04AA59537CC}" srcOrd="123" destOrd="0" presId="urn:microsoft.com/office/officeart/2005/8/layout/default"/>
    <dgm:cxn modelId="{CD7AC15A-0A96-43C7-B718-A9470D00C4B2}" type="presParOf" srcId="{A4E9B638-9193-4315-A599-122356AB04D9}" destId="{D686C033-8C3D-4C2F-94C8-11EE097C088D}" srcOrd="124" destOrd="0" presId="urn:microsoft.com/office/officeart/2005/8/layout/default"/>
    <dgm:cxn modelId="{E2BC6752-DEEA-47CB-AAFB-E5418ADE742F}" type="presParOf" srcId="{A4E9B638-9193-4315-A599-122356AB04D9}" destId="{2AE6FD8C-DE47-4F59-96F3-F328713B3A0A}" srcOrd="125" destOrd="0" presId="urn:microsoft.com/office/officeart/2005/8/layout/default"/>
    <dgm:cxn modelId="{4D3BAC0E-2D7C-4328-B32A-1E6B7849E5A7}" type="presParOf" srcId="{A4E9B638-9193-4315-A599-122356AB04D9}" destId="{34939C68-520A-469B-A989-F515FF673DF0}" srcOrd="126" destOrd="0" presId="urn:microsoft.com/office/officeart/2005/8/layout/default"/>
    <dgm:cxn modelId="{61426DE9-C0B0-4E18-B40F-FC97E14FA07E}" type="presParOf" srcId="{A4E9B638-9193-4315-A599-122356AB04D9}" destId="{22ED291A-F8AA-4021-9CD0-321EA3E33642}" srcOrd="127" destOrd="0" presId="urn:microsoft.com/office/officeart/2005/8/layout/default"/>
    <dgm:cxn modelId="{D8064008-62AD-4DDD-B319-D4288B914E52}" type="presParOf" srcId="{A4E9B638-9193-4315-A599-122356AB04D9}" destId="{CB637A15-C5EC-48E4-B323-6F07C2B36CF9}" srcOrd="128" destOrd="0" presId="urn:microsoft.com/office/officeart/2005/8/layout/default"/>
    <dgm:cxn modelId="{D99D49B9-4A74-4C45-8AAD-63ED1AFE3D5F}" type="presParOf" srcId="{A4E9B638-9193-4315-A599-122356AB04D9}" destId="{07CA3755-3FC5-4032-8247-C1A136435E7E}" srcOrd="129" destOrd="0" presId="urn:microsoft.com/office/officeart/2005/8/layout/default"/>
    <dgm:cxn modelId="{A42F4E19-9485-4E46-8F51-C881DE0EA06A}" type="presParOf" srcId="{A4E9B638-9193-4315-A599-122356AB04D9}" destId="{09D01077-5EED-4403-9B80-C88AA82785D4}" srcOrd="13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CA4F111-AFF4-4B94-B672-3902EC78934E}">
      <dgm:prSet/>
      <dgm:spPr>
        <a:solidFill>
          <a:schemeClr val="bg1">
            <a:lumMod val="85000"/>
          </a:schemeClr>
        </a:solidFill>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solidFill>
          <a:schemeClr val="bg1">
            <a:lumMod val="85000"/>
          </a:schemeClr>
        </a:solid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a:solidFill>
          <a:schemeClr val="bg1">
            <a:lumMod val="85000"/>
          </a:schemeClr>
        </a:solidFill>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E613F751-AA7B-4426-A4EF-DCE649030A27}">
      <dgm:prSet/>
      <dgm:spPr>
        <a:solidFill>
          <a:schemeClr val="bg1">
            <a:lumMod val="85000"/>
          </a:schemeClr>
        </a:solidFill>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C6B21CA-3B4D-4C70-B1C1-3987538CE3B2}">
      <dgm:prSet/>
      <dgm:spPr>
        <a:solidFill>
          <a:schemeClr val="bg1">
            <a:lumMod val="85000"/>
          </a:schemeClr>
        </a:solidFill>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solidFill>
          <a:schemeClr val="bg1">
            <a:lumMod val="85000"/>
          </a:schemeClr>
        </a:solid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C16F6E68-C32A-4431-B9C0-77E57B57A6E1}">
      <dgm:prSet custT="1"/>
      <dgm:spPr>
        <a:solidFill>
          <a:schemeClr val="bg1">
            <a:lumMod val="50000"/>
          </a:schemeClr>
        </a:solidFill>
      </dgm:spPr>
      <dgm:t>
        <a:bodyPr/>
        <a:lstStyle/>
        <a:p>
          <a:r>
            <a:rPr lang="en-US" sz="1200" b="1" dirty="0">
              <a:solidFill>
                <a:schemeClr val="bg1"/>
              </a:solidFill>
            </a:rPr>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a:solidFill>
          <a:schemeClr val="bg1">
            <a:lumMod val="50000"/>
          </a:schemeClr>
        </a:solidFill>
      </dgm:spPr>
      <dgm:t>
        <a:bodyPr/>
        <a:lstStyle/>
        <a:p>
          <a:r>
            <a:rPr lang="en-US" dirty="0">
              <a:solidFill>
                <a:schemeClr val="bg1"/>
              </a:solidFill>
            </a:rPr>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922CC998-F639-41C9-9119-E20B8F92AF3D}">
      <dgm:prSet custT="1"/>
      <dgm:spPr>
        <a:solidFill>
          <a:schemeClr val="bg1"/>
        </a:solidFill>
      </dgm:spPr>
      <dgm:t>
        <a:bodyPr/>
        <a:lstStyle/>
        <a:p>
          <a:r>
            <a:rPr lang="en-US" sz="1200" b="1" dirty="0"/>
            <a:t>Subjective</a:t>
          </a:r>
          <a:endParaRPr lang="en-US" sz="1000" b="1" dirty="0"/>
        </a:p>
      </dgm:t>
    </dgm:pt>
    <dgm:pt modelId="{D953626B-5128-4512-9AB3-DB6047AD18A3}" type="parTrans" cxnId="{136C7FC1-1235-4624-9397-DA5655CDCF2C}">
      <dgm:prSet/>
      <dgm:spPr/>
      <dgm:t>
        <a:bodyPr/>
        <a:lstStyle/>
        <a:p>
          <a:endParaRPr lang="en-US"/>
        </a:p>
      </dgm:t>
    </dgm:pt>
    <dgm:pt modelId="{A5C1EA3D-630E-4EF5-9844-2FDF52417135}" type="sibTrans" cxnId="{136C7FC1-1235-4624-9397-DA5655CDCF2C}">
      <dgm:prSet/>
      <dgm:spPr/>
      <dgm:t>
        <a:bodyPr/>
        <a:lstStyle/>
        <a:p>
          <a:endParaRPr lang="en-US"/>
        </a:p>
      </dgm:t>
    </dgm:pt>
    <dgm:pt modelId="{91A1B0E0-6CB0-46FD-9B7C-BB53A85F5B73}">
      <dgm:prSet phldrT="[Text]"/>
      <dgm:spPr>
        <a:solidFill>
          <a:schemeClr val="bg1">
            <a:lumMod val="85000"/>
          </a:schemeClr>
        </a:solidFill>
      </dgm:spPr>
      <dgm:t>
        <a:bodyPr/>
        <a:lstStyle/>
        <a:p>
          <a:r>
            <a:rPr lang="en-US"/>
            <a:t>Admission Diagnosis</a:t>
          </a:r>
          <a:endParaRPr lang="en-US" dirty="0"/>
        </a:p>
      </dgm:t>
    </dgm:pt>
    <dgm:pt modelId="{16C7F234-FA8D-47FE-9B07-F41448D29AAE}" type="parTrans" cxnId="{AC76AC5A-A10D-44BB-BEC4-459A12DB1D9B}">
      <dgm:prSet/>
      <dgm:spPr/>
      <dgm:t>
        <a:bodyPr/>
        <a:lstStyle/>
        <a:p>
          <a:endParaRPr lang="en-US"/>
        </a:p>
      </dgm:t>
    </dgm:pt>
    <dgm:pt modelId="{DE065E7D-8C25-4C15-826D-3D19A3BBB0D0}" type="sibTrans" cxnId="{AC76AC5A-A10D-44BB-BEC4-459A12DB1D9B}">
      <dgm:prSet/>
      <dgm:spPr/>
      <dgm:t>
        <a:bodyPr/>
        <a:lstStyle/>
        <a:p>
          <a:endParaRPr lang="en-US"/>
        </a:p>
      </dgm:t>
    </dgm:pt>
    <dgm:pt modelId="{3BEA7034-0086-4C43-AA3E-D7A68DFE01A4}">
      <dgm:prSet/>
      <dgm:spPr>
        <a:solidFill>
          <a:schemeClr val="bg1"/>
        </a:solidFill>
      </dgm:spPr>
      <dgm:t>
        <a:bodyPr/>
        <a:lstStyle/>
        <a:p>
          <a:r>
            <a:rPr lang="en-US" dirty="0"/>
            <a:t>Chief Complaint Reason for Visit</a:t>
          </a:r>
        </a:p>
      </dgm:t>
    </dgm:pt>
    <dgm:pt modelId="{C2DE2903-FCD3-4F1F-A1B7-9E5C8B31034F}" type="parTrans" cxnId="{56BD75C3-7799-49EC-8A59-8FD5E19A61DA}">
      <dgm:prSet/>
      <dgm:spPr/>
      <dgm:t>
        <a:bodyPr/>
        <a:lstStyle/>
        <a:p>
          <a:endParaRPr lang="en-US"/>
        </a:p>
      </dgm:t>
    </dgm:pt>
    <dgm:pt modelId="{F7812029-3200-4A10-9CAE-B74E5CA51E23}" type="sibTrans" cxnId="{56BD75C3-7799-49EC-8A59-8FD5E19A61DA}">
      <dgm:prSet/>
      <dgm:spPr/>
      <dgm:t>
        <a:bodyPr/>
        <a:lstStyle/>
        <a:p>
          <a:endParaRPr lang="en-US"/>
        </a:p>
      </dgm:t>
    </dgm:pt>
    <dgm:pt modelId="{35383E2F-500D-45D2-9932-E607D668543B}">
      <dgm:prSet/>
      <dgm:spPr>
        <a:solidFill>
          <a:schemeClr val="bg1"/>
        </a:solidFill>
      </dgm:spPr>
      <dgm:t>
        <a:bodyPr/>
        <a:lstStyle/>
        <a:p>
          <a:r>
            <a:rPr lang="en-US"/>
            <a:t>Chief Complaint</a:t>
          </a:r>
          <a:endParaRPr lang="en-US" dirty="0"/>
        </a:p>
      </dgm:t>
    </dgm:pt>
    <dgm:pt modelId="{D4D2B57A-8104-4527-A81B-165F17481068}" type="parTrans" cxnId="{9338D820-3E97-4C39-A756-7969ED026CE8}">
      <dgm:prSet/>
      <dgm:spPr/>
      <dgm:t>
        <a:bodyPr/>
        <a:lstStyle/>
        <a:p>
          <a:endParaRPr lang="en-US"/>
        </a:p>
      </dgm:t>
    </dgm:pt>
    <dgm:pt modelId="{BB1A0CA3-9FA5-49E4-9666-9A1345E28E7D}" type="sibTrans" cxnId="{9338D820-3E97-4C39-A756-7969ED026CE8}">
      <dgm:prSet/>
      <dgm:spPr/>
      <dgm:t>
        <a:bodyPr/>
        <a:lstStyle/>
        <a:p>
          <a:endParaRPr lang="en-US"/>
        </a:p>
      </dgm:t>
    </dgm:pt>
    <dgm:pt modelId="{CAA5715A-AD77-46A4-8DF7-9402CD0E4280}">
      <dgm:prSet/>
      <dgm:spPr>
        <a:solidFill>
          <a:schemeClr val="bg1"/>
        </a:solidFill>
      </dgm:spPr>
      <dgm:t>
        <a:bodyPr/>
        <a:lstStyle/>
        <a:p>
          <a:r>
            <a:rPr lang="en-US" dirty="0"/>
            <a:t>Reason for Visit</a:t>
          </a:r>
        </a:p>
      </dgm:t>
    </dgm:pt>
    <dgm:pt modelId="{48495C69-119E-4A83-99DC-114D3C464768}" type="parTrans" cxnId="{8089187B-DA1B-4372-92D8-0CF2DD1B870F}">
      <dgm:prSet/>
      <dgm:spPr/>
      <dgm:t>
        <a:bodyPr/>
        <a:lstStyle/>
        <a:p>
          <a:endParaRPr lang="en-US"/>
        </a:p>
      </dgm:t>
    </dgm:pt>
    <dgm:pt modelId="{7C79ACB2-C296-4830-A4A0-B3BBD3905286}" type="sibTrans" cxnId="{8089187B-DA1B-4372-92D8-0CF2DD1B870F}">
      <dgm:prSet/>
      <dgm:spPr/>
      <dgm:t>
        <a:bodyPr/>
        <a:lstStyle/>
        <a:p>
          <a:endParaRPr lang="en-US"/>
        </a:p>
      </dgm:t>
    </dgm:pt>
    <dgm:pt modelId="{10BAF026-EDDD-4B69-B248-864D6FCEC2D4}">
      <dgm:prSet/>
      <dgm:spPr>
        <a:solidFill>
          <a:schemeClr val="bg1"/>
        </a:solidFill>
      </dgm:spPr>
      <dgm:t>
        <a:bodyPr/>
        <a:lstStyle/>
        <a:p>
          <a:r>
            <a:rPr lang="en-US"/>
            <a:t>Health Concerns</a:t>
          </a:r>
          <a:endParaRPr lang="en-US" dirty="0"/>
        </a:p>
      </dgm:t>
    </dgm:pt>
    <dgm:pt modelId="{4EED389C-1C14-4DB0-9934-A8F08BED04DD}" type="parTrans" cxnId="{CC22CBB7-46BC-44CE-9434-3B9788FE0F93}">
      <dgm:prSet/>
      <dgm:spPr/>
      <dgm:t>
        <a:bodyPr/>
        <a:lstStyle/>
        <a:p>
          <a:endParaRPr lang="en-US"/>
        </a:p>
      </dgm:t>
    </dgm:pt>
    <dgm:pt modelId="{D501BB89-8874-468A-A86D-08C85F02EA0D}" type="sibTrans" cxnId="{CC22CBB7-46BC-44CE-9434-3B9788FE0F93}">
      <dgm:prSet/>
      <dgm:spPr/>
      <dgm:t>
        <a:bodyPr/>
        <a:lstStyle/>
        <a:p>
          <a:endParaRPr lang="en-US"/>
        </a:p>
      </dgm:t>
    </dgm:pt>
    <dgm:pt modelId="{00442BCF-57A4-4332-903B-4123283D228A}">
      <dgm:prSet/>
      <dgm:spPr>
        <a:solidFill>
          <a:schemeClr val="bg1"/>
        </a:solidFill>
      </dgm:spPr>
      <dgm:t>
        <a:bodyPr/>
        <a:lstStyle/>
        <a:p>
          <a:r>
            <a:rPr lang="en-US" dirty="0"/>
            <a:t>History Present Illness</a:t>
          </a:r>
        </a:p>
      </dgm:t>
    </dgm:pt>
    <dgm:pt modelId="{579909BB-C20F-4C23-97FF-0F8B84122A29}" type="parTrans" cxnId="{354A301F-49F7-4B59-B867-A80B7470B0AC}">
      <dgm:prSet/>
      <dgm:spPr/>
      <dgm:t>
        <a:bodyPr/>
        <a:lstStyle/>
        <a:p>
          <a:endParaRPr lang="en-US"/>
        </a:p>
      </dgm:t>
    </dgm:pt>
    <dgm:pt modelId="{226E2805-7106-4602-870B-F40515B3185A}" type="sibTrans" cxnId="{354A301F-49F7-4B59-B867-A80B7470B0AC}">
      <dgm:prSet/>
      <dgm:spPr/>
      <dgm:t>
        <a:bodyPr/>
        <a:lstStyle/>
        <a:p>
          <a:endParaRPr lang="en-US"/>
        </a:p>
      </dgm:t>
    </dgm:pt>
    <dgm:pt modelId="{A3D4369B-4AD3-4E88-A94A-3C2CAEAEC880}">
      <dgm:prSet custT="1"/>
      <dgm:spPr>
        <a:solidFill>
          <a:schemeClr val="bg1">
            <a:lumMod val="85000"/>
          </a:schemeClr>
        </a:solidFill>
      </dgm:spPr>
      <dgm:t>
        <a:bodyPr/>
        <a:lstStyle/>
        <a:p>
          <a:r>
            <a:rPr lang="en-US" sz="1200" b="1" dirty="0"/>
            <a:t>Objective</a:t>
          </a:r>
        </a:p>
      </dgm:t>
    </dgm:pt>
    <dgm:pt modelId="{DDB3F2A7-A265-4BDC-9F8D-F863BF08CF1F}" type="parTrans" cxnId="{9311B923-051B-43C8-A90F-055323D08E36}">
      <dgm:prSet/>
      <dgm:spPr/>
      <dgm:t>
        <a:bodyPr/>
        <a:lstStyle/>
        <a:p>
          <a:endParaRPr lang="en-US"/>
        </a:p>
      </dgm:t>
    </dgm:pt>
    <dgm:pt modelId="{1251D1D4-D0AD-4C7D-A58D-292981C6B805}" type="sibTrans" cxnId="{9311B923-051B-43C8-A90F-055323D08E36}">
      <dgm:prSet/>
      <dgm:spPr/>
      <dgm:t>
        <a:bodyPr/>
        <a:lstStyle/>
        <a:p>
          <a:endParaRPr lang="en-US"/>
        </a:p>
      </dgm:t>
    </dgm:pt>
    <dgm:pt modelId="{0CA572E7-3F15-4635-BAA2-51BB8D4F5BA9}">
      <dgm:prSet/>
      <dgm:spPr>
        <a:solidFill>
          <a:schemeClr val="bg1">
            <a:lumMod val="85000"/>
          </a:schemeClr>
        </a:solidFill>
      </dgm:spPr>
      <dgm:t>
        <a:bodyPr/>
        <a:lstStyle/>
        <a:p>
          <a:r>
            <a:rPr lang="en-US"/>
            <a:t>Problem</a:t>
          </a:r>
          <a:endParaRPr lang="en-US" dirty="0"/>
        </a:p>
      </dgm:t>
    </dgm:pt>
    <dgm:pt modelId="{197963BB-8E8C-4049-B5A7-746387B80DBD}" type="parTrans" cxnId="{4D2F33EC-9942-4B56-8FE0-5E0D86C0E5AE}">
      <dgm:prSet/>
      <dgm:spPr/>
      <dgm:t>
        <a:bodyPr/>
        <a:lstStyle/>
        <a:p>
          <a:endParaRPr lang="en-US"/>
        </a:p>
      </dgm:t>
    </dgm:pt>
    <dgm:pt modelId="{8DCDB0A4-11F9-466D-AEE0-C00333D10146}" type="sibTrans" cxnId="{4D2F33EC-9942-4B56-8FE0-5E0D86C0E5AE}">
      <dgm:prSet/>
      <dgm:spPr/>
      <dgm:t>
        <a:bodyPr/>
        <a:lstStyle/>
        <a:p>
          <a:endParaRPr lang="en-US"/>
        </a:p>
      </dgm:t>
    </dgm:pt>
    <dgm:pt modelId="{82213F14-02F2-493B-9C3B-0AE1C991AF2E}">
      <dgm:prSet/>
      <dgm:spPr>
        <a:solidFill>
          <a:schemeClr val="bg1">
            <a:lumMod val="85000"/>
          </a:schemeClr>
        </a:solidFill>
      </dgm:spPr>
      <dgm:t>
        <a:bodyPr/>
        <a:lstStyle/>
        <a:p>
          <a:r>
            <a:rPr lang="en-US"/>
            <a:t>Results</a:t>
          </a:r>
          <a:endParaRPr lang="en-US" dirty="0"/>
        </a:p>
      </dgm:t>
    </dgm:pt>
    <dgm:pt modelId="{C9EA4657-465B-4167-8427-C4F304447F9C}" type="parTrans" cxnId="{5DC8F09C-1AC8-42D0-B6ED-D0AD348D75D7}">
      <dgm:prSet/>
      <dgm:spPr/>
      <dgm:t>
        <a:bodyPr/>
        <a:lstStyle/>
        <a:p>
          <a:endParaRPr lang="en-US"/>
        </a:p>
      </dgm:t>
    </dgm:pt>
    <dgm:pt modelId="{D017649F-A07C-47FA-AF84-508B55917AD3}" type="sibTrans" cxnId="{5DC8F09C-1AC8-42D0-B6ED-D0AD348D75D7}">
      <dgm:prSet/>
      <dgm:spPr/>
      <dgm:t>
        <a:bodyPr/>
        <a:lstStyle/>
        <a:p>
          <a:endParaRPr lang="en-US"/>
        </a:p>
      </dgm:t>
    </dgm:pt>
    <dgm:pt modelId="{5BE4D4CD-A0AC-46E4-A448-E0B8D1119388}">
      <dgm:prSet/>
      <dgm:spPr>
        <a:solidFill>
          <a:schemeClr val="bg1">
            <a:lumMod val="85000"/>
          </a:schemeClr>
        </a:solidFill>
      </dgm:spPr>
      <dgm:t>
        <a:bodyPr/>
        <a:lstStyle/>
        <a:p>
          <a:r>
            <a:rPr lang="en-US"/>
            <a:t>Vital Signs</a:t>
          </a:r>
          <a:endParaRPr lang="en-US" dirty="0"/>
        </a:p>
      </dgm:t>
    </dgm:pt>
    <dgm:pt modelId="{D111209B-F056-43F9-AC94-46A7264ADBB7}" type="parTrans" cxnId="{A3C28D0B-00AE-4BC9-B5F7-AA37C365E69B}">
      <dgm:prSet/>
      <dgm:spPr/>
      <dgm:t>
        <a:bodyPr/>
        <a:lstStyle/>
        <a:p>
          <a:endParaRPr lang="en-US"/>
        </a:p>
      </dgm:t>
    </dgm:pt>
    <dgm:pt modelId="{673CEA3A-4B6E-4CE3-ACD4-96E9EF6C9366}" type="sibTrans" cxnId="{A3C28D0B-00AE-4BC9-B5F7-AA37C365E69B}">
      <dgm:prSet/>
      <dgm:spPr/>
      <dgm:t>
        <a:bodyPr/>
        <a:lstStyle/>
        <a:p>
          <a:endParaRPr lang="en-US"/>
        </a:p>
      </dgm:t>
    </dgm:pt>
    <dgm:pt modelId="{AEB0988E-62DE-4638-B6E6-9115F9468726}">
      <dgm:prSet/>
      <dgm:spPr>
        <a:solidFill>
          <a:schemeClr val="bg1">
            <a:lumMod val="85000"/>
          </a:schemeClr>
        </a:solidFill>
      </dgm:spPr>
      <dgm:t>
        <a:bodyPr/>
        <a:lstStyle/>
        <a:p>
          <a:r>
            <a:rPr lang="en-US" dirty="0"/>
            <a:t>Medications</a:t>
          </a:r>
        </a:p>
      </dgm:t>
    </dgm:pt>
    <dgm:pt modelId="{FDAD6B95-54DE-405C-95C4-A7460937B8B3}" type="parTrans" cxnId="{0ED963EE-0CE5-4B5B-A40B-807A395CFF41}">
      <dgm:prSet/>
      <dgm:spPr/>
      <dgm:t>
        <a:bodyPr/>
        <a:lstStyle/>
        <a:p>
          <a:endParaRPr lang="en-US"/>
        </a:p>
      </dgm:t>
    </dgm:pt>
    <dgm:pt modelId="{D5A58EFB-026A-4D46-9258-0E700EECA877}" type="sibTrans" cxnId="{0ED963EE-0CE5-4B5B-A40B-807A395CFF41}">
      <dgm:prSet/>
      <dgm:spPr/>
      <dgm:t>
        <a:bodyPr/>
        <a:lstStyle/>
        <a:p>
          <a:endParaRPr lang="en-US"/>
        </a:p>
      </dgm:t>
    </dgm:pt>
    <dgm:pt modelId="{4F74BD67-8A14-4E47-A63E-705F9E8CFC7F}">
      <dgm:prSet/>
      <dgm:spPr>
        <a:solidFill>
          <a:schemeClr val="bg1">
            <a:lumMod val="85000"/>
          </a:schemeClr>
        </a:solidFill>
      </dgm:spPr>
      <dgm:t>
        <a:bodyPr/>
        <a:lstStyle/>
        <a:p>
          <a:r>
            <a:rPr lang="en-US"/>
            <a:t>Immunizations</a:t>
          </a:r>
          <a:endParaRPr lang="en-US" dirty="0"/>
        </a:p>
      </dgm:t>
    </dgm:pt>
    <dgm:pt modelId="{7C3489FE-BC9F-4B23-A421-8616ED894EB6}" type="parTrans" cxnId="{5D4EAFDD-BEB5-498A-BCFD-B72D763E394F}">
      <dgm:prSet/>
      <dgm:spPr/>
      <dgm:t>
        <a:bodyPr/>
        <a:lstStyle/>
        <a:p>
          <a:endParaRPr lang="en-US"/>
        </a:p>
      </dgm:t>
    </dgm:pt>
    <dgm:pt modelId="{3B761CB7-8F00-42ED-AAE8-F4F1BC48BD15}" type="sibTrans" cxnId="{5D4EAFDD-BEB5-498A-BCFD-B72D763E394F}">
      <dgm:prSet/>
      <dgm:spPr/>
      <dgm:t>
        <a:bodyPr/>
        <a:lstStyle/>
        <a:p>
          <a:endParaRPr lang="en-US"/>
        </a:p>
      </dgm:t>
    </dgm:pt>
    <dgm:pt modelId="{9A2BF24F-E5A3-4D91-85CD-B9725C2C421A}">
      <dgm:prSet/>
      <dgm:spPr>
        <a:solidFill>
          <a:schemeClr val="bg1">
            <a:lumMod val="85000"/>
          </a:schemeClr>
        </a:solidFill>
      </dgm:spPr>
      <dgm:t>
        <a:bodyPr/>
        <a:lstStyle/>
        <a:p>
          <a:r>
            <a:rPr lang="en-US"/>
            <a:t>Medical (Gen) History</a:t>
          </a:r>
          <a:endParaRPr lang="en-US" dirty="0"/>
        </a:p>
      </dgm:t>
    </dgm:pt>
    <dgm:pt modelId="{CD0AA266-1560-45EC-BC06-2173826A01C5}" type="parTrans" cxnId="{E258F6E5-D981-4315-AC80-4447EFECCA0E}">
      <dgm:prSet/>
      <dgm:spPr/>
      <dgm:t>
        <a:bodyPr/>
        <a:lstStyle/>
        <a:p>
          <a:endParaRPr lang="en-US"/>
        </a:p>
      </dgm:t>
    </dgm:pt>
    <dgm:pt modelId="{FFAF1B7D-C449-431C-BAC4-A863BD60B7D3}" type="sibTrans" cxnId="{E258F6E5-D981-4315-AC80-4447EFECCA0E}">
      <dgm:prSet/>
      <dgm:spPr/>
      <dgm:t>
        <a:bodyPr/>
        <a:lstStyle/>
        <a:p>
          <a:endParaRPr lang="en-US"/>
        </a:p>
      </dgm:t>
    </dgm:pt>
    <dgm:pt modelId="{8D9B59D1-77EB-4D59-AC92-14BFF4DC667C}">
      <dgm:prSet/>
      <dgm:spPr>
        <a:solidFill>
          <a:schemeClr val="bg1">
            <a:lumMod val="85000"/>
          </a:schemeClr>
        </a:solidFill>
      </dgm:spPr>
      <dgm:t>
        <a:bodyPr/>
        <a:lstStyle/>
        <a:p>
          <a:r>
            <a:rPr lang="en-US"/>
            <a:t>Procedures</a:t>
          </a:r>
          <a:endParaRPr lang="en-US" dirty="0"/>
        </a:p>
      </dgm:t>
    </dgm:pt>
    <dgm:pt modelId="{5A008457-B514-42EE-9FAF-06A57CBC3276}" type="parTrans" cxnId="{EA33AB5A-6580-4A19-90FA-CF3BAA54DDF3}">
      <dgm:prSet/>
      <dgm:spPr/>
      <dgm:t>
        <a:bodyPr/>
        <a:lstStyle/>
        <a:p>
          <a:endParaRPr lang="en-US"/>
        </a:p>
      </dgm:t>
    </dgm:pt>
    <dgm:pt modelId="{26705A36-1A79-4AB5-8CB3-154F4BEF3514}" type="sibTrans" cxnId="{EA33AB5A-6580-4A19-90FA-CF3BAA54DDF3}">
      <dgm:prSet/>
      <dgm:spPr/>
      <dgm:t>
        <a:bodyPr/>
        <a:lstStyle/>
        <a:p>
          <a:endParaRPr lang="en-US"/>
        </a:p>
      </dgm:t>
    </dgm:pt>
    <dgm:pt modelId="{EBBD6701-ED16-43EC-9B8B-D82FBCB3E680}">
      <dgm:prSet phldrT="[Text]"/>
      <dgm:spPr>
        <a:solidFill>
          <a:schemeClr val="bg1">
            <a:lumMod val="85000"/>
          </a:schemeClr>
        </a:solidFill>
      </dgm:spPr>
      <dgm:t>
        <a:bodyPr/>
        <a:lstStyle/>
        <a:p>
          <a:r>
            <a:rPr lang="en-US"/>
            <a:t>Admission Meds</a:t>
          </a:r>
          <a:endParaRPr lang="en-US" dirty="0"/>
        </a:p>
      </dgm:t>
    </dgm:pt>
    <dgm:pt modelId="{00425980-CE46-4B99-9144-ED35F1AECDDB}" type="parTrans" cxnId="{6EFF899B-806B-486C-8C68-EF8A5D8A5CE4}">
      <dgm:prSet/>
      <dgm:spPr/>
      <dgm:t>
        <a:bodyPr/>
        <a:lstStyle/>
        <a:p>
          <a:endParaRPr lang="en-US"/>
        </a:p>
      </dgm:t>
    </dgm:pt>
    <dgm:pt modelId="{6D363638-A0D1-491A-AF7B-FCA23754E33E}" type="sibTrans" cxnId="{6EFF899B-806B-486C-8C68-EF8A5D8A5CE4}">
      <dgm:prSet/>
      <dgm:spPr/>
      <dgm:t>
        <a:bodyPr/>
        <a:lstStyle/>
        <a:p>
          <a:endParaRPr lang="en-US"/>
        </a:p>
      </dgm:t>
    </dgm:pt>
    <dgm:pt modelId="{0C5C5BFE-9F2D-4FBF-A709-44047DA6BCA6}">
      <dgm:prSet/>
      <dgm:spPr>
        <a:solidFill>
          <a:schemeClr val="bg1">
            <a:lumMod val="85000"/>
          </a:schemeClr>
        </a:solidFill>
      </dgm:spPr>
      <dgm:t>
        <a:bodyPr/>
        <a:lstStyle/>
        <a:p>
          <a:r>
            <a:rPr lang="en-US"/>
            <a:t>Medical Equipment</a:t>
          </a:r>
          <a:endParaRPr lang="en-US" dirty="0"/>
        </a:p>
      </dgm:t>
    </dgm:pt>
    <dgm:pt modelId="{8608D912-0045-41A9-8245-089DB7F4CEB0}" type="parTrans" cxnId="{C4AE35D2-F577-478F-ACBD-08D4FB69E6B2}">
      <dgm:prSet/>
      <dgm:spPr/>
      <dgm:t>
        <a:bodyPr/>
        <a:lstStyle/>
        <a:p>
          <a:endParaRPr lang="en-US"/>
        </a:p>
      </dgm:t>
    </dgm:pt>
    <dgm:pt modelId="{B7F3DBEE-696D-4EC6-A141-B75554F04B39}" type="sibTrans" cxnId="{C4AE35D2-F577-478F-ACBD-08D4FB69E6B2}">
      <dgm:prSet/>
      <dgm:spPr/>
      <dgm:t>
        <a:bodyPr/>
        <a:lstStyle/>
        <a:p>
          <a:endParaRPr lang="en-US"/>
        </a:p>
      </dgm:t>
    </dgm:pt>
    <dgm:pt modelId="{9D7A2731-43A2-41DE-8A1F-3002C9A81ED7}">
      <dgm:prSet/>
      <dgm:spPr>
        <a:solidFill>
          <a:schemeClr val="bg1">
            <a:lumMod val="85000"/>
          </a:schemeClr>
        </a:solidFill>
      </dgm:spPr>
      <dgm:t>
        <a:bodyPr/>
        <a:lstStyle/>
        <a:p>
          <a:r>
            <a:rPr lang="en-US"/>
            <a:t>Implants</a:t>
          </a:r>
          <a:endParaRPr lang="en-US" dirty="0"/>
        </a:p>
      </dgm:t>
    </dgm:pt>
    <dgm:pt modelId="{A1E37DB6-9732-42CC-9783-A565CD1E381F}" type="parTrans" cxnId="{76F68A17-63DB-4BF6-90FE-C16D840BC583}">
      <dgm:prSet/>
      <dgm:spPr/>
      <dgm:t>
        <a:bodyPr/>
        <a:lstStyle/>
        <a:p>
          <a:endParaRPr lang="en-US"/>
        </a:p>
      </dgm:t>
    </dgm:pt>
    <dgm:pt modelId="{B28E1D7E-457F-4555-AB6A-46419BD09485}" type="sibTrans" cxnId="{76F68A17-63DB-4BF6-90FE-C16D840BC583}">
      <dgm:prSet/>
      <dgm:spPr/>
      <dgm:t>
        <a:bodyPr/>
        <a:lstStyle/>
        <a:p>
          <a:endParaRPr lang="en-US"/>
        </a:p>
      </dgm:t>
    </dgm:pt>
    <dgm:pt modelId="{9BDB7D7F-D8DE-45D6-8E96-595AAC95CE85}">
      <dgm:prSet/>
      <dgm:spPr>
        <a:solidFill>
          <a:schemeClr val="bg1">
            <a:lumMod val="85000"/>
          </a:schemeClr>
        </a:solidFill>
      </dgm:spPr>
      <dgm:t>
        <a:bodyPr/>
        <a:lstStyle/>
        <a:p>
          <a:r>
            <a:rPr lang="en-US"/>
            <a:t>Course of Care</a:t>
          </a:r>
          <a:endParaRPr lang="en-US" dirty="0"/>
        </a:p>
      </dgm:t>
    </dgm:pt>
    <dgm:pt modelId="{3A06ED47-75BA-4FDB-8685-D5DE4ACC79E2}" type="parTrans" cxnId="{FA8C5ABB-473A-4672-9BC2-CE95F31F2F3E}">
      <dgm:prSet/>
      <dgm:spPr/>
      <dgm:t>
        <a:bodyPr/>
        <a:lstStyle/>
        <a:p>
          <a:endParaRPr lang="en-US"/>
        </a:p>
      </dgm:t>
    </dgm:pt>
    <dgm:pt modelId="{55EF187E-8F5D-4B18-8653-DA25FB96F269}" type="sibTrans" cxnId="{FA8C5ABB-473A-4672-9BC2-CE95F31F2F3E}">
      <dgm:prSet/>
      <dgm:spPr/>
      <dgm:t>
        <a:bodyPr/>
        <a:lstStyle/>
        <a:p>
          <a:endParaRPr lang="en-US"/>
        </a:p>
      </dgm:t>
    </dgm:pt>
    <dgm:pt modelId="{CE3C20CC-D07A-4801-9116-235058C0AB48}">
      <dgm:prSet/>
      <dgm:spPr>
        <a:solidFill>
          <a:schemeClr val="bg1">
            <a:lumMod val="85000"/>
          </a:schemeClr>
        </a:solidFill>
      </dgm:spPr>
      <dgm:t>
        <a:bodyPr/>
        <a:lstStyle/>
        <a:p>
          <a:r>
            <a:rPr lang="en-US"/>
            <a:t>Hospital Course</a:t>
          </a:r>
          <a:endParaRPr lang="en-US" dirty="0"/>
        </a:p>
      </dgm:t>
    </dgm:pt>
    <dgm:pt modelId="{786B5DF5-43C4-4C0F-B1EC-A9938608BB5D}" type="parTrans" cxnId="{B8F745D1-2EAD-4CF9-BDEA-3EDB5AEE1D84}">
      <dgm:prSet/>
      <dgm:spPr/>
      <dgm:t>
        <a:bodyPr/>
        <a:lstStyle/>
        <a:p>
          <a:endParaRPr lang="en-US"/>
        </a:p>
      </dgm:t>
    </dgm:pt>
    <dgm:pt modelId="{ECB2A08D-CF33-493E-8671-FEE827264547}" type="sibTrans" cxnId="{B8F745D1-2EAD-4CF9-BDEA-3EDB5AEE1D84}">
      <dgm:prSet/>
      <dgm:spPr/>
      <dgm:t>
        <a:bodyPr/>
        <a:lstStyle/>
        <a:p>
          <a:endParaRPr lang="en-US"/>
        </a:p>
      </dgm:t>
    </dgm:pt>
    <dgm:pt modelId="{4BDC8801-DB27-4583-A44C-1CEAB0AF890D}">
      <dgm:prSet/>
      <dgm:spPr>
        <a:solidFill>
          <a:schemeClr val="bg1">
            <a:lumMod val="85000"/>
          </a:schemeClr>
        </a:solidFill>
      </dgm:spPr>
      <dgm:t>
        <a:bodyPr/>
        <a:lstStyle/>
        <a:p>
          <a:r>
            <a:rPr lang="en-US"/>
            <a:t>Hospital Consultations</a:t>
          </a:r>
          <a:endParaRPr lang="en-US" dirty="0"/>
        </a:p>
      </dgm:t>
    </dgm:pt>
    <dgm:pt modelId="{D090F263-FE3C-417D-8237-4FC7D9B931F6}" type="parTrans" cxnId="{A16967BD-460F-4A2F-9E53-F86A8BCA7A64}">
      <dgm:prSet/>
      <dgm:spPr/>
      <dgm:t>
        <a:bodyPr/>
        <a:lstStyle/>
        <a:p>
          <a:endParaRPr lang="en-US"/>
        </a:p>
      </dgm:t>
    </dgm:pt>
    <dgm:pt modelId="{40B25EE5-21FC-43C0-903A-DC27430BF1E0}" type="sibTrans" cxnId="{A16967BD-460F-4A2F-9E53-F86A8BCA7A64}">
      <dgm:prSet/>
      <dgm:spPr/>
      <dgm:t>
        <a:bodyPr/>
        <a:lstStyle/>
        <a:p>
          <a:endParaRPr lang="en-US"/>
        </a:p>
      </dgm:t>
    </dgm:pt>
    <dgm:pt modelId="{F4066AC1-C021-4B66-9F7A-16100A868F18}">
      <dgm:prSet/>
      <dgm:spPr>
        <a:solidFill>
          <a:schemeClr val="bg1">
            <a:lumMod val="85000"/>
          </a:schemeClr>
        </a:solidFill>
      </dgm:spPr>
      <dgm:t>
        <a:bodyPr/>
        <a:lstStyle/>
        <a:p>
          <a:r>
            <a:rPr lang="en-US"/>
            <a:t>Medications Administered</a:t>
          </a:r>
          <a:endParaRPr lang="en-US" dirty="0"/>
        </a:p>
      </dgm:t>
    </dgm:pt>
    <dgm:pt modelId="{14C07C0D-2CF0-49DA-9B44-2C3076356AAE}" type="parTrans" cxnId="{8552CD42-7C35-475C-B0F8-E1849A5A53FD}">
      <dgm:prSet/>
      <dgm:spPr/>
      <dgm:t>
        <a:bodyPr/>
        <a:lstStyle/>
        <a:p>
          <a:endParaRPr lang="en-US"/>
        </a:p>
      </dgm:t>
    </dgm:pt>
    <dgm:pt modelId="{56D4E89E-66F6-4840-80FC-A39111B7AB28}" type="sibTrans" cxnId="{8552CD42-7C35-475C-B0F8-E1849A5A53FD}">
      <dgm:prSet/>
      <dgm:spPr/>
      <dgm:t>
        <a:bodyPr/>
        <a:lstStyle/>
        <a:p>
          <a:endParaRPr lang="en-US"/>
        </a:p>
      </dgm:t>
    </dgm:pt>
    <dgm:pt modelId="{96EE71F2-71A8-4E47-8478-8E77F162E7D4}">
      <dgm:prSet/>
      <dgm:spPr>
        <a:solidFill>
          <a:schemeClr val="bg1">
            <a:lumMod val="85000"/>
          </a:schemeClr>
        </a:solidFill>
      </dgm:spPr>
      <dgm:t>
        <a:bodyPr/>
        <a:lstStyle/>
        <a:p>
          <a:r>
            <a:rPr lang="en-US"/>
            <a:t>Op Note Surgical Procedure</a:t>
          </a:r>
          <a:endParaRPr lang="en-US" dirty="0"/>
        </a:p>
      </dgm:t>
    </dgm:pt>
    <dgm:pt modelId="{84FC01FD-50CF-441D-B786-BD3E01D3741B}" type="parTrans" cxnId="{71CCDF99-445B-475F-86DF-4623E84B58D9}">
      <dgm:prSet/>
      <dgm:spPr/>
      <dgm:t>
        <a:bodyPr/>
        <a:lstStyle/>
        <a:p>
          <a:endParaRPr lang="en-US"/>
        </a:p>
      </dgm:t>
    </dgm:pt>
    <dgm:pt modelId="{71787E8C-947E-4705-A03B-01E51C140A4F}" type="sibTrans" cxnId="{71CCDF99-445B-475F-86DF-4623E84B58D9}">
      <dgm:prSet/>
      <dgm:spPr/>
      <dgm:t>
        <a:bodyPr/>
        <a:lstStyle/>
        <a:p>
          <a:endParaRPr lang="en-US"/>
        </a:p>
      </dgm:t>
    </dgm:pt>
    <dgm:pt modelId="{1249F54A-29F0-454A-B4AE-0F41BAF337A7}">
      <dgm:prSet/>
      <dgm:spPr>
        <a:solidFill>
          <a:schemeClr val="bg1">
            <a:lumMod val="85000"/>
          </a:schemeClr>
        </a:solidFill>
      </dgm:spPr>
      <dgm:t>
        <a:bodyPr/>
        <a:lstStyle/>
        <a:p>
          <a:r>
            <a:rPr lang="en-US"/>
            <a:t>Procedure Description</a:t>
          </a:r>
          <a:endParaRPr lang="en-US" dirty="0"/>
        </a:p>
      </dgm:t>
    </dgm:pt>
    <dgm:pt modelId="{9BD2AC96-4DBC-40B9-815C-525E1E00867E}" type="parTrans" cxnId="{0B34C2F1-3F9A-4C5B-838C-EF13456F3609}">
      <dgm:prSet/>
      <dgm:spPr/>
      <dgm:t>
        <a:bodyPr/>
        <a:lstStyle/>
        <a:p>
          <a:endParaRPr lang="en-US"/>
        </a:p>
      </dgm:t>
    </dgm:pt>
    <dgm:pt modelId="{2E144E40-7EFF-47A9-85CC-F7723495FD20}" type="sibTrans" cxnId="{0B34C2F1-3F9A-4C5B-838C-EF13456F3609}">
      <dgm:prSet/>
      <dgm:spPr/>
      <dgm:t>
        <a:bodyPr/>
        <a:lstStyle/>
        <a:p>
          <a:endParaRPr lang="en-US"/>
        </a:p>
      </dgm:t>
    </dgm:pt>
    <dgm:pt modelId="{9984B254-6696-4C74-AC7F-CD16BB374EC5}">
      <dgm:prSet/>
      <dgm:spPr>
        <a:solidFill>
          <a:schemeClr val="bg1">
            <a:lumMod val="85000"/>
          </a:schemeClr>
        </a:solidFill>
      </dgm:spPr>
      <dgm:t>
        <a:bodyPr/>
        <a:lstStyle/>
        <a:p>
          <a:r>
            <a:rPr lang="en-US"/>
            <a:t>Complications</a:t>
          </a:r>
          <a:endParaRPr lang="en-US" dirty="0"/>
        </a:p>
      </dgm:t>
    </dgm:pt>
    <dgm:pt modelId="{2D4DE95D-B3A6-4117-A495-1B5F4A501F6B}" type="parTrans" cxnId="{76414D0E-ECBA-4202-AE23-88051416BD6D}">
      <dgm:prSet/>
      <dgm:spPr/>
      <dgm:t>
        <a:bodyPr/>
        <a:lstStyle/>
        <a:p>
          <a:endParaRPr lang="en-US"/>
        </a:p>
      </dgm:t>
    </dgm:pt>
    <dgm:pt modelId="{DD7271CB-C039-42BE-89A4-632F55488F65}" type="sibTrans" cxnId="{76414D0E-ECBA-4202-AE23-88051416BD6D}">
      <dgm:prSet/>
      <dgm:spPr/>
      <dgm:t>
        <a:bodyPr/>
        <a:lstStyle/>
        <a:p>
          <a:endParaRPr lang="en-US"/>
        </a:p>
      </dgm:t>
    </dgm:pt>
    <dgm:pt modelId="{B8281BBF-A478-46B8-A548-08842B8EF19D}">
      <dgm:prSet/>
      <dgm:spPr>
        <a:solidFill>
          <a:schemeClr val="bg1">
            <a:lumMod val="85000"/>
          </a:schemeClr>
        </a:solidFill>
      </dgm:spPr>
      <dgm:t>
        <a:bodyPr/>
        <a:lstStyle/>
        <a:p>
          <a:r>
            <a:rPr lang="en-US"/>
            <a:t>Operative Note Fluids</a:t>
          </a:r>
          <a:endParaRPr lang="en-US" dirty="0"/>
        </a:p>
      </dgm:t>
    </dgm:pt>
    <dgm:pt modelId="{E61E56C3-5B37-48BF-BC54-BABDDD39E6A6}" type="parTrans" cxnId="{E3706144-96A1-490E-8A6A-2D8A942B23BA}">
      <dgm:prSet/>
      <dgm:spPr/>
      <dgm:t>
        <a:bodyPr/>
        <a:lstStyle/>
        <a:p>
          <a:endParaRPr lang="en-US"/>
        </a:p>
      </dgm:t>
    </dgm:pt>
    <dgm:pt modelId="{B4D1AD7D-D88D-45EC-B172-547D3E78BFF5}" type="sibTrans" cxnId="{E3706144-96A1-490E-8A6A-2D8A942B23BA}">
      <dgm:prSet/>
      <dgm:spPr/>
      <dgm:t>
        <a:bodyPr/>
        <a:lstStyle/>
        <a:p>
          <a:endParaRPr lang="en-US"/>
        </a:p>
      </dgm:t>
    </dgm:pt>
    <dgm:pt modelId="{207ACFA0-E1BB-40D6-8384-ECBC7A2FB58F}">
      <dgm:prSet/>
      <dgm:spPr>
        <a:solidFill>
          <a:schemeClr val="bg1">
            <a:lumMod val="85000"/>
          </a:schemeClr>
        </a:solidFill>
      </dgm:spPr>
      <dgm:t>
        <a:bodyPr/>
        <a:lstStyle/>
        <a:p>
          <a:r>
            <a:rPr lang="en-US"/>
            <a:t>Procedure Est. Blood Loss</a:t>
          </a:r>
          <a:endParaRPr lang="en-US" dirty="0"/>
        </a:p>
      </dgm:t>
    </dgm:pt>
    <dgm:pt modelId="{50A44F94-A1B8-42FE-8981-DC1D741D7418}" type="parTrans" cxnId="{2113905C-777E-4312-B9E7-A84B040646D0}">
      <dgm:prSet/>
      <dgm:spPr/>
      <dgm:t>
        <a:bodyPr/>
        <a:lstStyle/>
        <a:p>
          <a:endParaRPr lang="en-US"/>
        </a:p>
      </dgm:t>
    </dgm:pt>
    <dgm:pt modelId="{C1B2F4D9-797C-4C0D-93D5-5702C3406EBE}" type="sibTrans" cxnId="{2113905C-777E-4312-B9E7-A84B040646D0}">
      <dgm:prSet/>
      <dgm:spPr/>
      <dgm:t>
        <a:bodyPr/>
        <a:lstStyle/>
        <a:p>
          <a:endParaRPr lang="en-US"/>
        </a:p>
      </dgm:t>
    </dgm:pt>
    <dgm:pt modelId="{97687342-4440-4DB8-84AB-C51F24F6B12C}">
      <dgm:prSet/>
      <dgm:spPr>
        <a:solidFill>
          <a:schemeClr val="bg1">
            <a:lumMod val="85000"/>
          </a:schemeClr>
        </a:solidFill>
      </dgm:spPr>
      <dgm:t>
        <a:bodyPr/>
        <a:lstStyle/>
        <a:p>
          <a:r>
            <a:rPr lang="en-US" dirty="0"/>
            <a:t>Procedure Findings</a:t>
          </a:r>
        </a:p>
      </dgm:t>
    </dgm:pt>
    <dgm:pt modelId="{C16A8D95-8B0E-4E28-9729-B0DCDD22A6D7}" type="parTrans" cxnId="{3E15AB8A-5214-423F-83C4-C451A083C23F}">
      <dgm:prSet/>
      <dgm:spPr/>
      <dgm:t>
        <a:bodyPr/>
        <a:lstStyle/>
        <a:p>
          <a:endParaRPr lang="en-US"/>
        </a:p>
      </dgm:t>
    </dgm:pt>
    <dgm:pt modelId="{755E6F19-B0B6-490F-A467-502A5BD4C038}" type="sibTrans" cxnId="{3E15AB8A-5214-423F-83C4-C451A083C23F}">
      <dgm:prSet/>
      <dgm:spPr/>
      <dgm:t>
        <a:bodyPr/>
        <a:lstStyle/>
        <a:p>
          <a:endParaRPr lang="en-US"/>
        </a:p>
      </dgm:t>
    </dgm:pt>
    <dgm:pt modelId="{1CF1EF5A-8504-40FB-8011-69DFDD93B018}">
      <dgm:prSet/>
      <dgm:spPr>
        <a:solidFill>
          <a:schemeClr val="bg1">
            <a:lumMod val="85000"/>
          </a:schemeClr>
        </a:solidFill>
      </dgm:spPr>
      <dgm:t>
        <a:bodyPr/>
        <a:lstStyle/>
        <a:p>
          <a:r>
            <a:rPr lang="en-US" dirty="0"/>
            <a:t>Procedure Implants</a:t>
          </a:r>
        </a:p>
      </dgm:t>
    </dgm:pt>
    <dgm:pt modelId="{6E53A9B0-9555-4BCD-B863-6B895556720D}" type="parTrans" cxnId="{C795897F-3833-4F52-9CE8-1FAA24117BEE}">
      <dgm:prSet/>
      <dgm:spPr/>
      <dgm:t>
        <a:bodyPr/>
        <a:lstStyle/>
        <a:p>
          <a:endParaRPr lang="en-US"/>
        </a:p>
      </dgm:t>
    </dgm:pt>
    <dgm:pt modelId="{A09A0C99-5787-43B5-AF07-C02112FD62FB}" type="sibTrans" cxnId="{C795897F-3833-4F52-9CE8-1FAA24117BEE}">
      <dgm:prSet/>
      <dgm:spPr/>
      <dgm:t>
        <a:bodyPr/>
        <a:lstStyle/>
        <a:p>
          <a:endParaRPr lang="en-US"/>
        </a:p>
      </dgm:t>
    </dgm:pt>
    <dgm:pt modelId="{1509C3A3-2E59-457C-9EFB-7468DDD3C4FD}">
      <dgm:prSet/>
      <dgm:spPr>
        <a:solidFill>
          <a:schemeClr val="bg1">
            <a:lumMod val="85000"/>
          </a:schemeClr>
        </a:solidFill>
      </dgm:spPr>
      <dgm:t>
        <a:bodyPr/>
        <a:lstStyle/>
        <a:p>
          <a:r>
            <a:rPr lang="en-US" dirty="0"/>
            <a:t>Procedure Specimens</a:t>
          </a:r>
        </a:p>
      </dgm:t>
    </dgm:pt>
    <dgm:pt modelId="{9C58BE54-8073-4355-8A19-915A1893BC76}" type="parTrans" cxnId="{9E9FC9D0-0D2F-4839-B22E-1DAF87A49A2C}">
      <dgm:prSet/>
      <dgm:spPr/>
      <dgm:t>
        <a:bodyPr/>
        <a:lstStyle/>
        <a:p>
          <a:endParaRPr lang="en-US"/>
        </a:p>
      </dgm:t>
    </dgm:pt>
    <dgm:pt modelId="{AFBE1DA6-E4FE-4C56-BB98-E017D6E7B392}" type="sibTrans" cxnId="{9E9FC9D0-0D2F-4839-B22E-1DAF87A49A2C}">
      <dgm:prSet/>
      <dgm:spPr/>
      <dgm:t>
        <a:bodyPr/>
        <a:lstStyle/>
        <a:p>
          <a:endParaRPr lang="en-US"/>
        </a:p>
      </dgm:t>
    </dgm:pt>
    <dgm:pt modelId="{C4B9EAD8-F61B-45A2-865F-FD558B0C619B}">
      <dgm:prSet/>
      <dgm:spPr>
        <a:solidFill>
          <a:schemeClr val="bg1">
            <a:lumMod val="85000"/>
          </a:schemeClr>
        </a:solidFill>
      </dgm:spPr>
      <dgm:t>
        <a:bodyPr/>
        <a:lstStyle/>
        <a:p>
          <a:r>
            <a:rPr lang="en-US"/>
            <a:t>Procedure Disposition</a:t>
          </a:r>
          <a:endParaRPr lang="en-US" dirty="0"/>
        </a:p>
      </dgm:t>
    </dgm:pt>
    <dgm:pt modelId="{C47A6FD6-66D3-4633-BDD9-D0118C764CC0}" type="parTrans" cxnId="{5652AEA5-C8BD-4271-9CE7-B73F0316B273}">
      <dgm:prSet/>
      <dgm:spPr/>
      <dgm:t>
        <a:bodyPr/>
        <a:lstStyle/>
        <a:p>
          <a:endParaRPr lang="en-US"/>
        </a:p>
      </dgm:t>
    </dgm:pt>
    <dgm:pt modelId="{539E2FE5-4BFB-4438-BEB7-F5487A3CABF4}" type="sibTrans" cxnId="{5652AEA5-C8BD-4271-9CE7-B73F0316B273}">
      <dgm:prSet/>
      <dgm:spPr/>
      <dgm:t>
        <a:bodyPr/>
        <a:lstStyle/>
        <a:p>
          <a:endParaRPr lang="en-US"/>
        </a:p>
      </dgm:t>
    </dgm:pt>
    <dgm:pt modelId="{43A01BF9-D37E-49A1-8BD0-B96976089C64}">
      <dgm:prSet phldrT="[Text]"/>
      <dgm:spPr>
        <a:solidFill>
          <a:schemeClr val="bg1">
            <a:lumMod val="85000"/>
          </a:schemeClr>
        </a:solidFill>
      </dgm:spPr>
      <dgm:t>
        <a:bodyPr/>
        <a:lstStyle/>
        <a:p>
          <a:r>
            <a:rPr lang="en-US"/>
            <a:t>Anesthesia</a:t>
          </a:r>
          <a:endParaRPr lang="en-US" dirty="0"/>
        </a:p>
      </dgm:t>
    </dgm:pt>
    <dgm:pt modelId="{C0DFBDDF-BA0F-41FB-B639-8AB0C423576B}" type="parTrans" cxnId="{09EE2CF6-001E-4390-BAAA-E644FCA9DD5D}">
      <dgm:prSet/>
      <dgm:spPr/>
      <dgm:t>
        <a:bodyPr/>
        <a:lstStyle/>
        <a:p>
          <a:endParaRPr lang="en-US"/>
        </a:p>
      </dgm:t>
    </dgm:pt>
    <dgm:pt modelId="{ED4D11A8-8E06-4F8C-A810-4FFE3ACCFC96}" type="sibTrans" cxnId="{09EE2CF6-001E-4390-BAAA-E644FCA9DD5D}">
      <dgm:prSet/>
      <dgm:spPr/>
      <dgm:t>
        <a:bodyPr/>
        <a:lstStyle/>
        <a:p>
          <a:endParaRPr lang="en-US"/>
        </a:p>
      </dgm:t>
    </dgm:pt>
    <dgm:pt modelId="{5BE95DDA-1EEF-4264-A10B-A9159123ADDB}">
      <dgm:prSet/>
      <dgm:spPr>
        <a:solidFill>
          <a:schemeClr val="bg1">
            <a:lumMod val="85000"/>
          </a:schemeClr>
        </a:solidFill>
      </dgm:spPr>
      <dgm:t>
        <a:bodyPr/>
        <a:lstStyle/>
        <a:p>
          <a:r>
            <a:rPr lang="en-US"/>
            <a:t>Surgery Description</a:t>
          </a:r>
          <a:endParaRPr lang="en-US" dirty="0"/>
        </a:p>
      </dgm:t>
    </dgm:pt>
    <dgm:pt modelId="{A512A6ED-1A22-4953-8EB9-AF9BB680F067}" type="parTrans" cxnId="{5E34F123-8CBA-4667-A620-E3B2ADA1E5BA}">
      <dgm:prSet/>
      <dgm:spPr/>
      <dgm:t>
        <a:bodyPr/>
        <a:lstStyle/>
        <a:p>
          <a:endParaRPr lang="en-US"/>
        </a:p>
      </dgm:t>
    </dgm:pt>
    <dgm:pt modelId="{C4076974-69BF-4AC9-98B1-FB3173DE4331}" type="sibTrans" cxnId="{5E34F123-8CBA-4667-A620-E3B2ADA1E5BA}">
      <dgm:prSet/>
      <dgm:spPr/>
      <dgm:t>
        <a:bodyPr/>
        <a:lstStyle/>
        <a:p>
          <a:endParaRPr lang="en-US"/>
        </a:p>
      </dgm:t>
    </dgm:pt>
    <dgm:pt modelId="{17ADCDFF-A4EC-4FFA-A208-0EAED8E15091}">
      <dgm:prSet/>
      <dgm:spPr>
        <a:solidFill>
          <a:schemeClr val="bg1">
            <a:lumMod val="85000"/>
          </a:schemeClr>
        </a:solidFill>
      </dgm:spPr>
      <dgm:t>
        <a:bodyPr/>
        <a:lstStyle/>
        <a:p>
          <a:r>
            <a:rPr lang="en-US"/>
            <a:t>Surgical Drains</a:t>
          </a:r>
          <a:endParaRPr lang="en-US" dirty="0"/>
        </a:p>
      </dgm:t>
    </dgm:pt>
    <dgm:pt modelId="{E52F3FF4-DDA1-4758-A8B3-FA668D32B129}" type="parTrans" cxnId="{5F89C240-30BC-4A6F-95BA-FB1C066FBD33}">
      <dgm:prSet/>
      <dgm:spPr/>
      <dgm:t>
        <a:bodyPr/>
        <a:lstStyle/>
        <a:p>
          <a:endParaRPr lang="en-US"/>
        </a:p>
      </dgm:t>
    </dgm:pt>
    <dgm:pt modelId="{59D7313F-B528-4624-8775-1E7D572AF7D3}" type="sibTrans" cxnId="{5F89C240-30BC-4A6F-95BA-FB1C066FBD33}">
      <dgm:prSet/>
      <dgm:spPr/>
      <dgm:t>
        <a:bodyPr/>
        <a:lstStyle/>
        <a:p>
          <a:endParaRPr lang="en-US"/>
        </a:p>
      </dgm:t>
    </dgm:pt>
    <dgm:pt modelId="{252E2CB3-705E-457B-B471-6AF7D20DA939}">
      <dgm:prSet/>
      <dgm:spPr>
        <a:solidFill>
          <a:schemeClr val="bg1">
            <a:lumMod val="85000"/>
          </a:schemeClr>
        </a:solidFill>
      </dgm:spPr>
      <dgm:t>
        <a:bodyPr/>
        <a:lstStyle/>
        <a:p>
          <a:r>
            <a:rPr lang="en-US"/>
            <a:t>Hospital Discharge Studies Sum</a:t>
          </a:r>
          <a:endParaRPr lang="en-US" dirty="0"/>
        </a:p>
      </dgm:t>
    </dgm:pt>
    <dgm:pt modelId="{02855095-3CB1-48D5-9BBF-987038666FA2}" type="parTrans" cxnId="{FA230E54-9E73-44CD-82A7-E20F65B2D45F}">
      <dgm:prSet/>
      <dgm:spPr/>
      <dgm:t>
        <a:bodyPr/>
        <a:lstStyle/>
        <a:p>
          <a:endParaRPr lang="en-US"/>
        </a:p>
      </dgm:t>
    </dgm:pt>
    <dgm:pt modelId="{795C21E8-C2E5-47CE-962F-180167ECD2EC}" type="sibTrans" cxnId="{FA230E54-9E73-44CD-82A7-E20F65B2D45F}">
      <dgm:prSet/>
      <dgm:spPr/>
      <dgm:t>
        <a:bodyPr/>
        <a:lstStyle/>
        <a:p>
          <a:endParaRPr lang="en-US"/>
        </a:p>
      </dgm:t>
    </dgm:pt>
    <dgm:pt modelId="{BECAE1A7-5E30-4255-897E-EEFF7D8B1B98}">
      <dgm:prSet/>
      <dgm:spPr>
        <a:solidFill>
          <a:schemeClr val="bg1">
            <a:lumMod val="85000"/>
          </a:schemeClr>
        </a:solidFill>
      </dgm:spPr>
      <dgm:t>
        <a:bodyPr/>
        <a:lstStyle/>
        <a:p>
          <a:r>
            <a:rPr lang="en-US" dirty="0"/>
            <a:t>Hospital Discharge Physical</a:t>
          </a:r>
        </a:p>
      </dgm:t>
    </dgm:pt>
    <dgm:pt modelId="{281BEA66-0692-4CD4-AB58-20F2965B8A3E}" type="parTrans" cxnId="{EBA300E5-EDA7-44EC-A5A7-7E2A91E61A7F}">
      <dgm:prSet/>
      <dgm:spPr/>
      <dgm:t>
        <a:bodyPr/>
        <a:lstStyle/>
        <a:p>
          <a:endParaRPr lang="en-US"/>
        </a:p>
      </dgm:t>
    </dgm:pt>
    <dgm:pt modelId="{12931C90-8512-4E7D-890D-FA74780CCA81}" type="sibTrans" cxnId="{EBA300E5-EDA7-44EC-A5A7-7E2A91E61A7F}">
      <dgm:prSet/>
      <dgm:spPr/>
      <dgm:t>
        <a:bodyPr/>
        <a:lstStyle/>
        <a:p>
          <a:endParaRPr lang="en-US"/>
        </a:p>
      </dgm:t>
    </dgm:pt>
    <dgm:pt modelId="{2BBFC487-DB1A-4778-A848-6BC0818A45B1}">
      <dgm:prSet/>
      <dgm:spPr>
        <a:solidFill>
          <a:schemeClr val="bg1">
            <a:lumMod val="50000"/>
          </a:schemeClr>
        </a:solidFill>
      </dgm:spPr>
      <dgm:t>
        <a:bodyPr/>
        <a:lstStyle/>
        <a:p>
          <a:r>
            <a:rPr lang="en-US">
              <a:solidFill>
                <a:schemeClr val="bg1"/>
              </a:solidFill>
            </a:rPr>
            <a:t>Goals</a:t>
          </a:r>
          <a:endParaRPr lang="en-US" dirty="0">
            <a:solidFill>
              <a:schemeClr val="bg1"/>
            </a:solidFill>
          </a:endParaRPr>
        </a:p>
      </dgm:t>
    </dgm:pt>
    <dgm:pt modelId="{6A5A521F-92DB-4E78-A1E9-1C148F0CDB4B}" type="parTrans" cxnId="{08FE1598-1283-4B59-9F45-C63074E505FE}">
      <dgm:prSet/>
      <dgm:spPr/>
      <dgm:t>
        <a:bodyPr/>
        <a:lstStyle/>
        <a:p>
          <a:endParaRPr lang="en-US"/>
        </a:p>
      </dgm:t>
    </dgm:pt>
    <dgm:pt modelId="{3B0C8E80-2BEB-4819-9BD7-834F3C01CACD}" type="sibTrans" cxnId="{08FE1598-1283-4B59-9F45-C63074E505FE}">
      <dgm:prSet/>
      <dgm:spPr/>
      <dgm:t>
        <a:bodyPr/>
        <a:lstStyle/>
        <a:p>
          <a:endParaRPr lang="en-US"/>
        </a:p>
      </dgm:t>
    </dgm:pt>
    <dgm:pt modelId="{A454A2D3-3B4A-4DFD-BDBE-AB637BA7AF91}">
      <dgm:prSet/>
      <dgm:spPr>
        <a:solidFill>
          <a:schemeClr val="bg1">
            <a:lumMod val="85000"/>
          </a:schemeClr>
        </a:solidFill>
      </dgm:spPr>
      <dgm:t>
        <a:bodyPr/>
        <a:lstStyle/>
        <a:p>
          <a:r>
            <a:rPr lang="en-US"/>
            <a:t>Physical Exam</a:t>
          </a:r>
          <a:endParaRPr lang="en-US" dirty="0"/>
        </a:p>
      </dgm:t>
    </dgm:pt>
    <dgm:pt modelId="{560DE507-2F82-4531-ABF4-43BD78659E9C}" type="parTrans" cxnId="{96C08577-E1EB-4D81-998D-B4076E9B88E1}">
      <dgm:prSet/>
      <dgm:spPr/>
      <dgm:t>
        <a:bodyPr/>
        <a:lstStyle/>
        <a:p>
          <a:endParaRPr lang="en-US"/>
        </a:p>
      </dgm:t>
    </dgm:pt>
    <dgm:pt modelId="{1B23977F-9C83-4BAC-9088-1C9BFB47A805}" type="sibTrans" cxnId="{96C08577-E1EB-4D81-998D-B4076E9B88E1}">
      <dgm:prSet/>
      <dgm:spPr/>
      <dgm:t>
        <a:bodyPr/>
        <a:lstStyle/>
        <a:p>
          <a:endParaRPr lang="en-US"/>
        </a:p>
      </dgm:t>
    </dgm:pt>
    <dgm:pt modelId="{242BD420-7014-4D9C-AE63-720E63CFAB5D}">
      <dgm:prSet/>
      <dgm:spPr>
        <a:solidFill>
          <a:schemeClr val="bg1">
            <a:lumMod val="50000"/>
          </a:schemeClr>
        </a:solidFill>
      </dgm:spPr>
      <dgm:t>
        <a:bodyPr/>
        <a:lstStyle/>
        <a:p>
          <a:r>
            <a:rPr lang="en-US">
              <a:solidFill>
                <a:schemeClr val="bg1"/>
              </a:solidFill>
            </a:rPr>
            <a:t>Instructions</a:t>
          </a:r>
          <a:endParaRPr lang="en-US" dirty="0">
            <a:solidFill>
              <a:schemeClr val="bg1"/>
            </a:solidFill>
          </a:endParaRPr>
        </a:p>
      </dgm:t>
    </dgm:pt>
    <dgm:pt modelId="{72D212CE-E4CF-40CE-AA6B-66CB99287837}" type="parTrans" cxnId="{B7873628-0ED7-47E9-9F96-B32D32CC3B3A}">
      <dgm:prSet/>
      <dgm:spPr/>
      <dgm:t>
        <a:bodyPr/>
        <a:lstStyle/>
        <a:p>
          <a:endParaRPr lang="en-US"/>
        </a:p>
      </dgm:t>
    </dgm:pt>
    <dgm:pt modelId="{19CB618B-E150-47A9-AB62-E053AE273DB0}" type="sibTrans" cxnId="{B7873628-0ED7-47E9-9F96-B32D32CC3B3A}">
      <dgm:prSet/>
      <dgm:spPr/>
      <dgm:t>
        <a:bodyPr/>
        <a:lstStyle/>
        <a:p>
          <a:endParaRPr lang="en-US"/>
        </a:p>
      </dgm:t>
    </dgm:pt>
    <dgm:pt modelId="{82C5C931-4E66-4E23-A238-51DD5F7BB49F}">
      <dgm:prSet/>
      <dgm:spPr>
        <a:solidFill>
          <a:schemeClr val="bg1">
            <a:lumMod val="50000"/>
          </a:schemeClr>
        </a:solidFill>
      </dgm:spPr>
      <dgm:t>
        <a:bodyPr/>
        <a:lstStyle/>
        <a:p>
          <a:r>
            <a:rPr lang="en-US">
              <a:solidFill>
                <a:schemeClr val="bg1"/>
              </a:solidFill>
            </a:rPr>
            <a:t>Discharge Medications</a:t>
          </a:r>
          <a:endParaRPr lang="en-US" dirty="0">
            <a:solidFill>
              <a:schemeClr val="bg1"/>
            </a:solidFill>
          </a:endParaRPr>
        </a:p>
      </dgm:t>
    </dgm:pt>
    <dgm:pt modelId="{014C0588-EBCA-4F80-833E-0A66F7135993}" type="parTrans" cxnId="{AAB343BD-FB5B-4DFF-90F5-4426325E5B2E}">
      <dgm:prSet/>
      <dgm:spPr/>
      <dgm:t>
        <a:bodyPr/>
        <a:lstStyle/>
        <a:p>
          <a:endParaRPr lang="en-US"/>
        </a:p>
      </dgm:t>
    </dgm:pt>
    <dgm:pt modelId="{FEB480C0-BE73-445F-9C40-097A286C510C}" type="sibTrans" cxnId="{AAB343BD-FB5B-4DFF-90F5-4426325E5B2E}">
      <dgm:prSet/>
      <dgm:spPr/>
      <dgm:t>
        <a:bodyPr/>
        <a:lstStyle/>
        <a:p>
          <a:endParaRPr lang="en-US"/>
        </a:p>
      </dgm:t>
    </dgm:pt>
    <dgm:pt modelId="{3D2D3CAE-2A59-4736-AF70-EAC1EF02C8CF}">
      <dgm:prSet/>
      <dgm:spPr>
        <a:solidFill>
          <a:schemeClr val="bg1">
            <a:lumMod val="50000"/>
          </a:schemeClr>
        </a:solidFill>
      </dgm:spPr>
      <dgm:t>
        <a:bodyPr/>
        <a:lstStyle/>
        <a:p>
          <a:r>
            <a:rPr lang="en-US">
              <a:solidFill>
                <a:schemeClr val="bg1"/>
              </a:solidFill>
            </a:rPr>
            <a:t>Hospital Discharge Instructions</a:t>
          </a:r>
          <a:endParaRPr lang="en-US" dirty="0">
            <a:solidFill>
              <a:schemeClr val="bg1"/>
            </a:solidFill>
          </a:endParaRPr>
        </a:p>
      </dgm:t>
    </dgm:pt>
    <dgm:pt modelId="{D100CD34-386B-4669-9220-193D210DC1F6}" type="parTrans" cxnId="{63583EEB-BC7B-4077-B6B8-B061633F0791}">
      <dgm:prSet/>
      <dgm:spPr/>
      <dgm:t>
        <a:bodyPr/>
        <a:lstStyle/>
        <a:p>
          <a:endParaRPr lang="en-US"/>
        </a:p>
      </dgm:t>
    </dgm:pt>
    <dgm:pt modelId="{ECE35C7A-1021-420C-8D7B-178059205565}" type="sibTrans" cxnId="{63583EEB-BC7B-4077-B6B8-B061633F0791}">
      <dgm:prSet/>
      <dgm:spPr/>
      <dgm:t>
        <a:bodyPr/>
        <a:lstStyle/>
        <a:p>
          <a:endParaRPr lang="en-US"/>
        </a:p>
      </dgm:t>
    </dgm:pt>
    <dgm:pt modelId="{28E88764-168D-45E6-B587-43792FCE4035}">
      <dgm:prSet/>
      <dgm:spPr>
        <a:solidFill>
          <a:schemeClr val="bg1">
            <a:lumMod val="50000"/>
          </a:schemeClr>
        </a:solidFill>
      </dgm:spPr>
      <dgm:t>
        <a:bodyPr/>
        <a:lstStyle/>
        <a:p>
          <a:r>
            <a:rPr lang="en-US">
              <a:solidFill>
                <a:schemeClr val="bg1"/>
              </a:solidFill>
            </a:rPr>
            <a:t>Discharge Diet</a:t>
          </a:r>
          <a:endParaRPr lang="en-US" dirty="0">
            <a:solidFill>
              <a:schemeClr val="bg1"/>
            </a:solidFill>
          </a:endParaRPr>
        </a:p>
      </dgm:t>
    </dgm:pt>
    <dgm:pt modelId="{1945A469-8781-4132-83B8-2A74CDA43068}" type="parTrans" cxnId="{535C6589-7612-4B92-BF32-7AF31C686BEB}">
      <dgm:prSet/>
      <dgm:spPr/>
      <dgm:t>
        <a:bodyPr/>
        <a:lstStyle/>
        <a:p>
          <a:endParaRPr lang="en-US"/>
        </a:p>
      </dgm:t>
    </dgm:pt>
    <dgm:pt modelId="{45D0440D-0F5D-4BF1-8016-3D93CE5737B6}" type="sibTrans" cxnId="{535C6589-7612-4B92-BF32-7AF31C686BEB}">
      <dgm:prSet/>
      <dgm:spPr/>
      <dgm:t>
        <a:bodyPr/>
        <a:lstStyle/>
        <a:p>
          <a:endParaRPr lang="en-US"/>
        </a:p>
      </dgm:t>
    </dgm:pt>
    <dgm:pt modelId="{FE89FECC-3495-4B20-B4D7-7E9DF412BA0D}">
      <dgm:prSet/>
      <dgm:spPr>
        <a:solidFill>
          <a:schemeClr val="bg1">
            <a:lumMod val="65000"/>
          </a:schemeClr>
        </a:solidFill>
      </dgm:spPr>
      <dgm:t>
        <a:bodyPr/>
        <a:lstStyle/>
        <a:p>
          <a:r>
            <a:rPr lang="en-US"/>
            <a:t>Postprocedure Diagnosis</a:t>
          </a:r>
          <a:endParaRPr lang="en-US" dirty="0"/>
        </a:p>
      </dgm:t>
    </dgm:pt>
    <dgm:pt modelId="{4209D78D-7CCA-4BE1-96BA-3A564E873C72}" type="parTrans" cxnId="{D362A8E1-D11E-41A5-BDE5-1967751F1E03}">
      <dgm:prSet/>
      <dgm:spPr/>
      <dgm:t>
        <a:bodyPr/>
        <a:lstStyle/>
        <a:p>
          <a:endParaRPr lang="en-US"/>
        </a:p>
      </dgm:t>
    </dgm:pt>
    <dgm:pt modelId="{EB368C21-DA72-4130-9A34-D87CB559A293}" type="sibTrans" cxnId="{D362A8E1-D11E-41A5-BDE5-1967751F1E03}">
      <dgm:prSet/>
      <dgm:spPr/>
      <dgm:t>
        <a:bodyPr/>
        <a:lstStyle/>
        <a:p>
          <a:endParaRPr lang="en-US"/>
        </a:p>
      </dgm:t>
    </dgm:pt>
    <dgm:pt modelId="{F243E562-685F-4386-9543-022C733145B9}">
      <dgm:prSet/>
      <dgm:spPr>
        <a:solidFill>
          <a:schemeClr val="bg1">
            <a:lumMod val="65000"/>
          </a:schemeClr>
        </a:solidFill>
      </dgm:spPr>
      <dgm:t>
        <a:bodyPr/>
        <a:lstStyle/>
        <a:p>
          <a:r>
            <a:rPr lang="en-US" dirty="0"/>
            <a:t>Discharge Diagnosis</a:t>
          </a:r>
        </a:p>
      </dgm:t>
    </dgm:pt>
    <dgm:pt modelId="{F28C5C72-F0B6-4B8B-802B-1E6117DF8C86}" type="parTrans" cxnId="{8908B7D3-2EF3-49B2-B6A0-F2535930D952}">
      <dgm:prSet/>
      <dgm:spPr/>
      <dgm:t>
        <a:bodyPr/>
        <a:lstStyle/>
        <a:p>
          <a:endParaRPr lang="en-US"/>
        </a:p>
      </dgm:t>
    </dgm:pt>
    <dgm:pt modelId="{F6CC6EE8-4404-495D-977C-BBF131290EFB}" type="sibTrans" cxnId="{8908B7D3-2EF3-49B2-B6A0-F2535930D952}">
      <dgm:prSet/>
      <dgm:spPr/>
      <dgm:t>
        <a:bodyPr/>
        <a:lstStyle/>
        <a:p>
          <a:endParaRPr lang="en-US"/>
        </a:p>
      </dgm:t>
    </dgm:pt>
    <dgm:pt modelId="{DD3FD12D-FE41-4042-BA5D-FEDD1F4DEB76}">
      <dgm:prSet/>
      <dgm:spPr>
        <a:solidFill>
          <a:schemeClr val="bg1">
            <a:lumMod val="65000"/>
          </a:schemeClr>
        </a:solidFill>
      </dgm:spPr>
      <dgm:t>
        <a:bodyPr/>
        <a:lstStyle/>
        <a:p>
          <a:r>
            <a:rPr lang="en-US"/>
            <a:t>Postoperative Diagnosis</a:t>
          </a:r>
          <a:endParaRPr lang="en-US" dirty="0"/>
        </a:p>
      </dgm:t>
    </dgm:pt>
    <dgm:pt modelId="{43D9EFB8-152B-4209-8516-8FDDAB8525B8}" type="parTrans" cxnId="{9F0179FF-B9F5-478A-9403-9C28694119DE}">
      <dgm:prSet/>
      <dgm:spPr/>
      <dgm:t>
        <a:bodyPr/>
        <a:lstStyle/>
        <a:p>
          <a:endParaRPr lang="en-US"/>
        </a:p>
      </dgm:t>
    </dgm:pt>
    <dgm:pt modelId="{7C9B5FF0-0BB6-4C7E-B7AD-047C23B1B64D}" type="sibTrans" cxnId="{9F0179FF-B9F5-478A-9403-9C28694119DE}">
      <dgm:prSet/>
      <dgm:spPr/>
      <dgm:t>
        <a:bodyPr/>
        <a:lstStyle/>
        <a:p>
          <a:endParaRPr lang="en-US"/>
        </a:p>
      </dgm:t>
    </dgm:pt>
    <dgm:pt modelId="{FFD961C7-0D57-450A-A088-477C2CBDA35C}">
      <dgm:prSet phldrT="[Text]"/>
      <dgm:spPr>
        <a:solidFill>
          <a:schemeClr val="bg1">
            <a:lumMod val="85000"/>
          </a:schemeClr>
        </a:solidFill>
      </dgm:spPr>
      <dgm:t>
        <a:bodyPr/>
        <a:lstStyle/>
        <a:p>
          <a:r>
            <a:rPr lang="en-US"/>
            <a:t>Advance Directives</a:t>
          </a:r>
          <a:endParaRPr lang="en-US" dirty="0"/>
        </a:p>
      </dgm:t>
    </dgm:pt>
    <dgm:pt modelId="{4DB2D2C4-5254-4469-94CE-949A52B6EDA4}" type="parTrans" cxnId="{CF713A90-C59F-4203-B3ED-5D1EE9BD5922}">
      <dgm:prSet/>
      <dgm:spPr/>
      <dgm:t>
        <a:bodyPr/>
        <a:lstStyle/>
        <a:p>
          <a:endParaRPr lang="en-US"/>
        </a:p>
      </dgm:t>
    </dgm:pt>
    <dgm:pt modelId="{6B3D0481-B0D1-47E7-887F-2E3188183598}" type="sibTrans" cxnId="{CF713A90-C59F-4203-B3ED-5D1EE9BD5922}">
      <dgm:prSet/>
      <dgm:spPr/>
      <dgm:t>
        <a:bodyPr/>
        <a:lstStyle/>
        <a:p>
          <a:endParaRPr lang="en-US"/>
        </a:p>
      </dgm:t>
    </dgm:pt>
    <dgm:pt modelId="{B56DC5A4-354C-4F93-84F5-82DF0C92321B}">
      <dgm:prSet/>
      <dgm:spPr>
        <a:solidFill>
          <a:schemeClr val="bg1">
            <a:lumMod val="85000"/>
          </a:schemeClr>
        </a:solidFill>
      </dgm:spPr>
      <dgm:t>
        <a:bodyPr/>
        <a:lstStyle/>
        <a:p>
          <a:r>
            <a:rPr lang="en-US"/>
            <a:t>Payers</a:t>
          </a:r>
          <a:endParaRPr lang="en-US" dirty="0"/>
        </a:p>
      </dgm:t>
    </dgm:pt>
    <dgm:pt modelId="{3E3085FF-C0BF-44F3-8848-8306C2637B27}" type="parTrans" cxnId="{06C9F65F-95DB-4817-B457-61A4702FAB6F}">
      <dgm:prSet/>
      <dgm:spPr/>
      <dgm:t>
        <a:bodyPr/>
        <a:lstStyle/>
        <a:p>
          <a:endParaRPr lang="en-US"/>
        </a:p>
      </dgm:t>
    </dgm:pt>
    <dgm:pt modelId="{7D7E8F50-DC21-4E09-96D8-85C8313A5CAA}" type="sibTrans" cxnId="{06C9F65F-95DB-4817-B457-61A4702FAB6F}">
      <dgm:prSet/>
      <dgm:spPr/>
      <dgm:t>
        <a:bodyPr/>
        <a:lstStyle/>
        <a:p>
          <a:endParaRPr lang="en-US"/>
        </a:p>
      </dgm:t>
    </dgm:pt>
    <dgm:pt modelId="{83B4F9D7-5CD7-4044-9E8C-6DFE7AE49650}">
      <dgm:prSet/>
      <dgm:spPr>
        <a:solidFill>
          <a:schemeClr val="bg1">
            <a:lumMod val="85000"/>
          </a:schemeClr>
        </a:solidFill>
      </dgm:spPr>
      <dgm:t>
        <a:bodyPr/>
        <a:lstStyle/>
        <a:p>
          <a:r>
            <a:rPr lang="en-US"/>
            <a:t>Encounters</a:t>
          </a:r>
          <a:endParaRPr lang="en-US" dirty="0"/>
        </a:p>
      </dgm:t>
    </dgm:pt>
    <dgm:pt modelId="{9888A846-4A9F-41D3-BA81-6D1ACDDE75D1}" type="parTrans" cxnId="{248F5865-EDDF-49D0-B5D9-E95B1072015C}">
      <dgm:prSet/>
      <dgm:spPr/>
      <dgm:t>
        <a:bodyPr/>
        <a:lstStyle/>
        <a:p>
          <a:endParaRPr lang="en-US"/>
        </a:p>
      </dgm:t>
    </dgm:pt>
    <dgm:pt modelId="{C92B3D84-6CD8-4F99-B3CF-30DAA1663D0E}" type="sibTrans" cxnId="{248F5865-EDDF-49D0-B5D9-E95B1072015C}">
      <dgm:prSet/>
      <dgm:spPr/>
      <dgm:t>
        <a:bodyPr/>
        <a:lstStyle/>
        <a:p>
          <a:endParaRPr lang="en-US"/>
        </a:p>
      </dgm:t>
    </dgm:pt>
    <dgm:pt modelId="{980C5C63-EC30-4DBA-AD28-4C1DD233BDD4}">
      <dgm:prSet/>
      <dgm:spPr>
        <a:solidFill>
          <a:schemeClr val="bg1">
            <a:lumMod val="85000"/>
          </a:schemeClr>
        </a:solidFill>
      </dgm:spPr>
      <dgm:t>
        <a:bodyPr/>
        <a:lstStyle/>
        <a:p>
          <a:r>
            <a:rPr lang="en-US"/>
            <a:t>Preoperative Diagnosis</a:t>
          </a:r>
          <a:endParaRPr lang="en-US" dirty="0"/>
        </a:p>
      </dgm:t>
    </dgm:pt>
    <dgm:pt modelId="{E1A23336-5E36-402C-B8BF-2A679A19F8C6}" type="parTrans" cxnId="{DA25C492-A997-4A2C-A27D-FEFF94D4CF51}">
      <dgm:prSet/>
      <dgm:spPr/>
      <dgm:t>
        <a:bodyPr/>
        <a:lstStyle/>
        <a:p>
          <a:endParaRPr lang="en-US"/>
        </a:p>
      </dgm:t>
    </dgm:pt>
    <dgm:pt modelId="{34ABAA22-B740-45AC-A869-107E3268C748}" type="sibTrans" cxnId="{DA25C492-A997-4A2C-A27D-FEFF94D4CF51}">
      <dgm:prSet/>
      <dgm:spPr/>
      <dgm:t>
        <a:bodyPr/>
        <a:lstStyle/>
        <a:p>
          <a:endParaRPr lang="en-US"/>
        </a:p>
      </dgm:t>
    </dgm:pt>
    <dgm:pt modelId="{A52B3F8F-088C-439E-8E28-75EA80BA254A}">
      <dgm:prSet/>
      <dgm:spPr>
        <a:solidFill>
          <a:schemeClr val="bg1"/>
        </a:solidFill>
      </dgm:spPr>
      <dgm:t>
        <a:bodyPr/>
        <a:lstStyle/>
        <a:p>
          <a:r>
            <a:rPr lang="en-US" dirty="0"/>
            <a:t>Reason for Referral</a:t>
          </a:r>
        </a:p>
      </dgm:t>
    </dgm:pt>
    <dgm:pt modelId="{0A87D8E5-62CB-4FC8-97F4-D208C45B0394}" type="parTrans" cxnId="{9FDB5671-2BA3-4670-B8E8-249298AA44E8}">
      <dgm:prSet/>
      <dgm:spPr/>
      <dgm:t>
        <a:bodyPr/>
        <a:lstStyle/>
        <a:p>
          <a:endParaRPr lang="en-US"/>
        </a:p>
      </dgm:t>
    </dgm:pt>
    <dgm:pt modelId="{B2245238-3E7B-4457-8294-F76792EB2BB3}" type="sibTrans" cxnId="{9FDB5671-2BA3-4670-B8E8-249298AA44E8}">
      <dgm:prSet/>
      <dgm:spPr/>
      <dgm:t>
        <a:bodyPr/>
        <a:lstStyle/>
        <a:p>
          <a:endParaRPr lang="en-US"/>
        </a:p>
      </dgm:t>
    </dgm:pt>
    <dgm:pt modelId="{80B3E473-A6BF-4F6D-8A96-F71073E9F6D3}">
      <dgm:prSet phldrT="[Text]"/>
      <dgm:spPr>
        <a:solidFill>
          <a:schemeClr val="bg1"/>
        </a:solidFill>
      </dgm:spPr>
      <dgm:t>
        <a:bodyPr/>
        <a:lstStyle/>
        <a:p>
          <a:r>
            <a:rPr lang="en-US"/>
            <a:t>Allergies &amp; Intolerances</a:t>
          </a:r>
          <a:endParaRPr lang="en-US" dirty="0"/>
        </a:p>
      </dgm:t>
    </dgm:pt>
    <dgm:pt modelId="{452FA524-873B-45A9-9B8D-1E8746843879}" type="parTrans" cxnId="{227B0F05-444B-42A1-BF77-5BAE107117A4}">
      <dgm:prSet/>
      <dgm:spPr/>
      <dgm:t>
        <a:bodyPr/>
        <a:lstStyle/>
        <a:p>
          <a:endParaRPr lang="en-US"/>
        </a:p>
      </dgm:t>
    </dgm:pt>
    <dgm:pt modelId="{8875BF8B-9AC7-435E-818F-B1CEA7F4A10F}" type="sibTrans" cxnId="{227B0F05-444B-42A1-BF77-5BAE107117A4}">
      <dgm:prSet/>
      <dgm:spPr/>
      <dgm:t>
        <a:bodyPr/>
        <a:lstStyle/>
        <a:p>
          <a:endParaRPr lang="en-US"/>
        </a:p>
      </dgm:t>
    </dgm:pt>
    <dgm:pt modelId="{7A693FB9-12F6-44CC-8DF1-CB580DC7A685}">
      <dgm:prSet/>
      <dgm:spPr>
        <a:solidFill>
          <a:schemeClr val="bg1"/>
        </a:solidFill>
      </dgm:spPr>
      <dgm:t>
        <a:bodyPr/>
        <a:lstStyle/>
        <a:p>
          <a:r>
            <a:rPr lang="en-US"/>
            <a:t>History Past Illness</a:t>
          </a:r>
          <a:endParaRPr lang="en-US" dirty="0"/>
        </a:p>
      </dgm:t>
    </dgm:pt>
    <dgm:pt modelId="{20B85312-042A-42ED-AB93-4F6012B92DD8}" type="parTrans" cxnId="{641630F4-A7A0-4C0D-A47A-01F708A4ED52}">
      <dgm:prSet/>
      <dgm:spPr/>
      <dgm:t>
        <a:bodyPr/>
        <a:lstStyle/>
        <a:p>
          <a:endParaRPr lang="en-US"/>
        </a:p>
      </dgm:t>
    </dgm:pt>
    <dgm:pt modelId="{2BA071B2-75AD-4D5F-9D11-0FFE9BA44043}" type="sibTrans" cxnId="{641630F4-A7A0-4C0D-A47A-01F708A4ED52}">
      <dgm:prSet/>
      <dgm:spPr/>
      <dgm:t>
        <a:bodyPr/>
        <a:lstStyle/>
        <a:p>
          <a:endParaRPr lang="en-US"/>
        </a:p>
      </dgm:t>
    </dgm:pt>
    <dgm:pt modelId="{968CE066-CDC8-450A-B0DA-27A49CD3D256}">
      <dgm:prSet/>
      <dgm:spPr>
        <a:solidFill>
          <a:schemeClr val="bg1"/>
        </a:solidFill>
      </dgm:spPr>
      <dgm:t>
        <a:bodyPr/>
        <a:lstStyle/>
        <a:p>
          <a:r>
            <a:rPr lang="en-US"/>
            <a:t>Family History</a:t>
          </a:r>
          <a:endParaRPr lang="en-US" dirty="0"/>
        </a:p>
      </dgm:t>
    </dgm:pt>
    <dgm:pt modelId="{01E5B258-88A7-4B66-BFE4-D399C92683E0}" type="parTrans" cxnId="{43BC824C-B907-4949-A606-DE32E4ABC5FF}">
      <dgm:prSet/>
      <dgm:spPr/>
      <dgm:t>
        <a:bodyPr/>
        <a:lstStyle/>
        <a:p>
          <a:endParaRPr lang="en-US"/>
        </a:p>
      </dgm:t>
    </dgm:pt>
    <dgm:pt modelId="{A2872752-6789-4242-B91A-AE8F02E54DA6}" type="sibTrans" cxnId="{43BC824C-B907-4949-A606-DE32E4ABC5FF}">
      <dgm:prSet/>
      <dgm:spPr/>
      <dgm:t>
        <a:bodyPr/>
        <a:lstStyle/>
        <a:p>
          <a:endParaRPr lang="en-US"/>
        </a:p>
      </dgm:t>
    </dgm:pt>
    <dgm:pt modelId="{CA8AD4E0-AC24-48FB-9C99-61739F7F4744}">
      <dgm:prSet/>
      <dgm:spPr>
        <a:solidFill>
          <a:schemeClr val="bg1"/>
        </a:solidFill>
      </dgm:spPr>
      <dgm:t>
        <a:bodyPr/>
        <a:lstStyle/>
        <a:p>
          <a:r>
            <a:rPr lang="en-US"/>
            <a:t>Social History</a:t>
          </a:r>
          <a:endParaRPr lang="en-US" dirty="0"/>
        </a:p>
      </dgm:t>
    </dgm:pt>
    <dgm:pt modelId="{4B0A570F-1328-4F44-AD92-FAB226056C51}" type="parTrans" cxnId="{7E7E11D0-5C2D-49AA-A5CA-C364EE5F9F0E}">
      <dgm:prSet/>
      <dgm:spPr/>
      <dgm:t>
        <a:bodyPr/>
        <a:lstStyle/>
        <a:p>
          <a:endParaRPr lang="en-US"/>
        </a:p>
      </dgm:t>
    </dgm:pt>
    <dgm:pt modelId="{9E7E597C-F7D5-4DA7-8385-1BAB2794496C}" type="sibTrans" cxnId="{7E7E11D0-5C2D-49AA-A5CA-C364EE5F9F0E}">
      <dgm:prSet/>
      <dgm:spPr/>
      <dgm:t>
        <a:bodyPr/>
        <a:lstStyle/>
        <a:p>
          <a:endParaRPr lang="en-US"/>
        </a:p>
      </dgm:t>
    </dgm:pt>
    <dgm:pt modelId="{976EC09A-DAA5-4A83-8002-EA83B41F5595}">
      <dgm:prSet/>
      <dgm:spPr>
        <a:solidFill>
          <a:schemeClr val="bg1"/>
        </a:solidFill>
      </dgm:spPr>
      <dgm:t>
        <a:bodyPr/>
        <a:lstStyle/>
        <a:p>
          <a:r>
            <a:rPr lang="en-US"/>
            <a:t>Review of Systems</a:t>
          </a:r>
          <a:endParaRPr lang="en-US" dirty="0"/>
        </a:p>
      </dgm:t>
    </dgm:pt>
    <dgm:pt modelId="{4425B062-08F0-432C-ADC1-40BC8FCDB39A}" type="parTrans" cxnId="{77CE7E65-70C7-4B01-8FD6-390EAE592CC1}">
      <dgm:prSet/>
      <dgm:spPr/>
      <dgm:t>
        <a:bodyPr/>
        <a:lstStyle/>
        <a:p>
          <a:endParaRPr lang="en-US"/>
        </a:p>
      </dgm:t>
    </dgm:pt>
    <dgm:pt modelId="{823F4756-CF8A-4736-A588-7F923EB8DDD4}" type="sibTrans" cxnId="{77CE7E65-70C7-4B01-8FD6-390EAE592CC1}">
      <dgm:prSet/>
      <dgm:spPr/>
      <dgm:t>
        <a:bodyPr/>
        <a:lstStyle/>
        <a:p>
          <a:endParaRPr lang="en-US"/>
        </a:p>
      </dgm:t>
    </dgm:pt>
    <dgm:pt modelId="{E65E592A-FB4A-4214-8CB0-80548543FE33}">
      <dgm:prSet custT="1"/>
      <dgm:spPr>
        <a:solidFill>
          <a:schemeClr val="bg1">
            <a:lumMod val="65000"/>
          </a:schemeClr>
        </a:solidFill>
      </dgm:spPr>
      <dgm:t>
        <a:bodyPr/>
        <a:lstStyle/>
        <a:p>
          <a:r>
            <a:rPr lang="en-US" sz="1200" b="1" dirty="0"/>
            <a:t>Assessment</a:t>
          </a:r>
          <a:endParaRPr lang="en-US" sz="1000" dirty="0"/>
        </a:p>
      </dgm:t>
    </dgm:pt>
    <dgm:pt modelId="{C54B4527-7009-47D1-A036-ABD1A1657992}" type="parTrans" cxnId="{FC4EFE2F-A7F4-439B-99DC-723E6AD4FCE0}">
      <dgm:prSet/>
      <dgm:spPr/>
      <dgm:t>
        <a:bodyPr/>
        <a:lstStyle/>
        <a:p>
          <a:endParaRPr lang="en-US"/>
        </a:p>
      </dgm:t>
    </dgm:pt>
    <dgm:pt modelId="{2753D6B1-2306-4F50-BDA9-F67F8FAD88EC}" type="sibTrans" cxnId="{FC4EFE2F-A7F4-439B-99DC-723E6AD4FCE0}">
      <dgm:prSet/>
      <dgm:spPr/>
      <dgm:t>
        <a:bodyPr/>
        <a:lstStyle/>
        <a:p>
          <a:endParaRPr lang="en-US"/>
        </a:p>
      </dgm:t>
    </dgm:pt>
    <dgm:pt modelId="{8F9D72F1-24B9-46F1-A84F-DAACD2C2E22B}">
      <dgm:prSet custT="1"/>
      <dgm:spPr>
        <a:gradFill rotWithShape="0">
          <a:gsLst>
            <a:gs pos="32000">
              <a:schemeClr val="bg1">
                <a:lumMod val="65000"/>
              </a:schemeClr>
            </a:gs>
            <a:gs pos="78000">
              <a:schemeClr val="bg1">
                <a:lumMod val="50000"/>
              </a:schemeClr>
            </a:gs>
          </a:gsLst>
          <a:lin ang="5400000" scaled="1"/>
        </a:gradFill>
      </dgm:spPr>
      <dgm:t>
        <a:bodyPr/>
        <a:lstStyle/>
        <a:p>
          <a:r>
            <a:rPr lang="en-US" sz="1200" b="1" dirty="0"/>
            <a:t>Assessment &amp; </a:t>
          </a:r>
          <a:r>
            <a:rPr lang="en-US" sz="1200" b="1" dirty="0">
              <a:solidFill>
                <a:schemeClr val="bg1"/>
              </a:solidFill>
            </a:rPr>
            <a:t>Plan</a:t>
          </a:r>
        </a:p>
      </dgm:t>
    </dgm:pt>
    <dgm:pt modelId="{379F55D7-C5CE-4BB9-9D57-00EE32619199}" type="parTrans" cxnId="{27E924B9-DCD2-42EE-A923-8BF8D93029E9}">
      <dgm:prSet/>
      <dgm:spPr/>
      <dgm:t>
        <a:bodyPr/>
        <a:lstStyle/>
        <a:p>
          <a:endParaRPr lang="en-US"/>
        </a:p>
      </dgm:t>
    </dgm:pt>
    <dgm:pt modelId="{D686EDBA-90DA-42EB-8929-B97691B14D5E}" type="sibTrans" cxnId="{27E924B9-DCD2-42EE-A923-8BF8D93029E9}">
      <dgm:prSet/>
      <dgm:spPr/>
      <dgm:t>
        <a:bodyPr/>
        <a:lstStyle/>
        <a:p>
          <a:endParaRPr lang="en-US"/>
        </a:p>
      </dgm:t>
    </dgm:pt>
    <dgm:pt modelId="{6B22A831-3C54-46EF-88E9-C6843FEE9125}">
      <dgm:prSet/>
      <dgm:spPr>
        <a:solidFill>
          <a:schemeClr val="bg1">
            <a:lumMod val="85000"/>
          </a:schemeClr>
        </a:solidFill>
      </dgm:spPr>
      <dgm:t>
        <a:bodyPr/>
        <a:lstStyle/>
        <a:p>
          <a:r>
            <a:rPr lang="en-US"/>
            <a:t>Procedure Indications</a:t>
          </a:r>
          <a:endParaRPr lang="en-US" dirty="0"/>
        </a:p>
      </dgm:t>
    </dgm:pt>
    <dgm:pt modelId="{E5CFA05C-59B3-4EBF-8D05-8FF43025C3D5}" type="parTrans" cxnId="{93334F88-6621-46D1-809A-05C5CB5E258E}">
      <dgm:prSet/>
      <dgm:spPr/>
      <dgm:t>
        <a:bodyPr/>
        <a:lstStyle/>
        <a:p>
          <a:endParaRPr lang="en-US"/>
        </a:p>
      </dgm:t>
    </dgm:pt>
    <dgm:pt modelId="{7036D1E2-7D31-4DC8-96BF-FA6C99741929}" type="sibTrans" cxnId="{93334F88-6621-46D1-809A-05C5CB5E258E}">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E30854EC-912F-42BC-845C-462E8CC7AD93}" type="pres">
      <dgm:prSet presAssocID="{922CC998-F639-41C9-9119-E20B8F92AF3D}" presName="node" presStyleLbl="node1" presStyleIdx="0" presStyleCnt="66" custLinFactNeighborX="-539" custLinFactNeighborY="4507">
        <dgm:presLayoutVars>
          <dgm:bulletEnabled val="1"/>
        </dgm:presLayoutVars>
      </dgm:prSet>
      <dgm:spPr/>
    </dgm:pt>
    <dgm:pt modelId="{77456B84-0A0A-479B-A2D6-ABE5192CC62F}" type="pres">
      <dgm:prSet presAssocID="{A5C1EA3D-630E-4EF5-9844-2FDF52417135}" presName="sibTrans" presStyleCnt="0"/>
      <dgm:spPr/>
    </dgm:pt>
    <dgm:pt modelId="{1F004853-B59E-47C1-BA88-05FF40FE81E5}" type="pres">
      <dgm:prSet presAssocID="{CAA5715A-AD77-46A4-8DF7-9402CD0E4280}" presName="node" presStyleLbl="node1" presStyleIdx="1" presStyleCnt="66">
        <dgm:presLayoutVars>
          <dgm:bulletEnabled val="1"/>
        </dgm:presLayoutVars>
      </dgm:prSet>
      <dgm:spPr/>
    </dgm:pt>
    <dgm:pt modelId="{7EFE2BD2-1452-42B0-A054-5073DA935F89}" type="pres">
      <dgm:prSet presAssocID="{7C79ACB2-C296-4830-A4A0-B3BBD3905286}" presName="sibTrans" presStyleCnt="0"/>
      <dgm:spPr/>
    </dgm:pt>
    <dgm:pt modelId="{8AA02A9A-7173-45B0-B2CC-5A91802C8051}" type="pres">
      <dgm:prSet presAssocID="{A52B3F8F-088C-439E-8E28-75EA80BA254A}" presName="node" presStyleLbl="node1" presStyleIdx="2" presStyleCnt="66">
        <dgm:presLayoutVars>
          <dgm:bulletEnabled val="1"/>
        </dgm:presLayoutVars>
      </dgm:prSet>
      <dgm:spPr/>
    </dgm:pt>
    <dgm:pt modelId="{E9E229EB-BE2C-4F17-803C-895701BA32F0}" type="pres">
      <dgm:prSet presAssocID="{B2245238-3E7B-4457-8294-F76792EB2BB3}" presName="sibTrans" presStyleCnt="0"/>
      <dgm:spPr/>
    </dgm:pt>
    <dgm:pt modelId="{0CB4D3D4-57E1-40E0-9116-0822B7A6A3CA}" type="pres">
      <dgm:prSet presAssocID="{3BEA7034-0086-4C43-AA3E-D7A68DFE01A4}" presName="node" presStyleLbl="node1" presStyleIdx="3" presStyleCnt="66" custLinFactNeighborX="655">
        <dgm:presLayoutVars>
          <dgm:bulletEnabled val="1"/>
        </dgm:presLayoutVars>
      </dgm:prSet>
      <dgm:spPr/>
    </dgm:pt>
    <dgm:pt modelId="{C762EF5D-2D5E-4CA3-9ECE-9FB7E23DCA50}" type="pres">
      <dgm:prSet presAssocID="{F7812029-3200-4A10-9CAE-B74E5CA51E23}" presName="sibTrans" presStyleCnt="0"/>
      <dgm:spPr/>
    </dgm:pt>
    <dgm:pt modelId="{0EC6D4FB-2DF4-4C7F-A662-C49F9C73712D}" type="pres">
      <dgm:prSet presAssocID="{35383E2F-500D-45D2-9932-E607D668543B}" presName="node" presStyleLbl="node1" presStyleIdx="4" presStyleCnt="66" custLinFactNeighborX="655">
        <dgm:presLayoutVars>
          <dgm:bulletEnabled val="1"/>
        </dgm:presLayoutVars>
      </dgm:prSet>
      <dgm:spPr/>
    </dgm:pt>
    <dgm:pt modelId="{6A49F763-5839-4004-B141-254CE0A73989}" type="pres">
      <dgm:prSet presAssocID="{BB1A0CA3-9FA5-49E4-9666-9A1345E28E7D}" presName="sibTrans" presStyleCnt="0"/>
      <dgm:spPr/>
    </dgm:pt>
    <dgm:pt modelId="{60F281EF-B8AA-4FA7-AD48-1B043C8A810A}" type="pres">
      <dgm:prSet presAssocID="{10BAF026-EDDD-4B69-B248-864D6FCEC2D4}" presName="node" presStyleLbl="node1" presStyleIdx="5" presStyleCnt="66" custLinFactNeighborX="655">
        <dgm:presLayoutVars>
          <dgm:bulletEnabled val="1"/>
        </dgm:presLayoutVars>
      </dgm:prSet>
      <dgm:spPr/>
    </dgm:pt>
    <dgm:pt modelId="{0218A5BE-0C2D-4A55-82B4-FD89F2756253}" type="pres">
      <dgm:prSet presAssocID="{D501BB89-8874-468A-A86D-08C85F02EA0D}" presName="sibTrans" presStyleCnt="0"/>
      <dgm:spPr/>
    </dgm:pt>
    <dgm:pt modelId="{B6697EA2-051A-4146-AF10-443079F7994B}" type="pres">
      <dgm:prSet presAssocID="{80B3E473-A6BF-4F6D-8A96-F71073E9F6D3}" presName="node" presStyleLbl="node1" presStyleIdx="6" presStyleCnt="66" custLinFactNeighborX="655">
        <dgm:presLayoutVars>
          <dgm:bulletEnabled val="1"/>
        </dgm:presLayoutVars>
      </dgm:prSet>
      <dgm:spPr/>
    </dgm:pt>
    <dgm:pt modelId="{F8806C4B-9A4B-42D3-B3F0-31C018E15D50}" type="pres">
      <dgm:prSet presAssocID="{8875BF8B-9AC7-435E-818F-B1CEA7F4A10F}" presName="sibTrans" presStyleCnt="0"/>
      <dgm:spPr/>
    </dgm:pt>
    <dgm:pt modelId="{212EAB81-54C0-4CA3-8CA8-5707E2EA1B60}" type="pres">
      <dgm:prSet presAssocID="{976EC09A-DAA5-4A83-8002-EA83B41F5595}" presName="node" presStyleLbl="node1" presStyleIdx="7" presStyleCnt="66" custLinFactNeighborX="655">
        <dgm:presLayoutVars>
          <dgm:bulletEnabled val="1"/>
        </dgm:presLayoutVars>
      </dgm:prSet>
      <dgm:spPr/>
    </dgm:pt>
    <dgm:pt modelId="{57116357-EB00-4773-9A58-52956E8CB489}" type="pres">
      <dgm:prSet presAssocID="{823F4756-CF8A-4736-A588-7F923EB8DDD4}" presName="sibTrans" presStyleCnt="0"/>
      <dgm:spPr/>
    </dgm:pt>
    <dgm:pt modelId="{E063FE46-B1A1-4479-B04F-5EE6A9B9DA3D}" type="pres">
      <dgm:prSet presAssocID="{00442BCF-57A4-4332-903B-4123283D228A}" presName="node" presStyleLbl="node1" presStyleIdx="8" presStyleCnt="66" custLinFactNeighborX="655">
        <dgm:presLayoutVars>
          <dgm:bulletEnabled val="1"/>
        </dgm:presLayoutVars>
      </dgm:prSet>
      <dgm:spPr/>
    </dgm:pt>
    <dgm:pt modelId="{E53E9BA1-249B-4307-803E-E13EB28C6C91}" type="pres">
      <dgm:prSet presAssocID="{226E2805-7106-4602-870B-F40515B3185A}" presName="sibTrans" presStyleCnt="0"/>
      <dgm:spPr/>
    </dgm:pt>
    <dgm:pt modelId="{BC2A6528-8680-4B3B-8B6A-C5A92B6690AC}" type="pres">
      <dgm:prSet presAssocID="{7A693FB9-12F6-44CC-8DF1-CB580DC7A685}" presName="node" presStyleLbl="node1" presStyleIdx="9" presStyleCnt="66">
        <dgm:presLayoutVars>
          <dgm:bulletEnabled val="1"/>
        </dgm:presLayoutVars>
      </dgm:prSet>
      <dgm:spPr/>
    </dgm:pt>
    <dgm:pt modelId="{82EB7956-27F0-4D84-A6CF-709D10FF7546}" type="pres">
      <dgm:prSet presAssocID="{2BA071B2-75AD-4D5F-9D11-0FFE9BA44043}" presName="sibTrans" presStyleCnt="0"/>
      <dgm:spPr/>
    </dgm:pt>
    <dgm:pt modelId="{5479FD3C-18CA-43A0-B14E-D66A11F70B3F}" type="pres">
      <dgm:prSet presAssocID="{CA8AD4E0-AC24-48FB-9C99-61739F7F4744}" presName="node" presStyleLbl="node1" presStyleIdx="10" presStyleCnt="66">
        <dgm:presLayoutVars>
          <dgm:bulletEnabled val="1"/>
        </dgm:presLayoutVars>
      </dgm:prSet>
      <dgm:spPr/>
    </dgm:pt>
    <dgm:pt modelId="{9FA5AEBA-604E-41C7-AEC5-CEA9F16E138E}" type="pres">
      <dgm:prSet presAssocID="{9E7E597C-F7D5-4DA7-8385-1BAB2794496C}" presName="sibTrans" presStyleCnt="0"/>
      <dgm:spPr/>
    </dgm:pt>
    <dgm:pt modelId="{DD1BE6D7-6955-4913-AEE1-7266EBAF565C}" type="pres">
      <dgm:prSet presAssocID="{968CE066-CDC8-450A-B0DA-27A49CD3D256}" presName="node" presStyleLbl="node1" presStyleIdx="11" presStyleCnt="66">
        <dgm:presLayoutVars>
          <dgm:bulletEnabled val="1"/>
        </dgm:presLayoutVars>
      </dgm:prSet>
      <dgm:spPr/>
    </dgm:pt>
    <dgm:pt modelId="{ED32CF7C-C0FC-4A69-A383-FED8AA721409}" type="pres">
      <dgm:prSet presAssocID="{A2872752-6789-4242-B91A-AE8F02E54DA6}" presName="sibTrans" presStyleCnt="0"/>
      <dgm:spPr/>
    </dgm:pt>
    <dgm:pt modelId="{2CBAD880-AF37-4F3B-9F9C-44AE78F8D9B4}" type="pres">
      <dgm:prSet presAssocID="{A3D4369B-4AD3-4E88-A94A-3C2CAEAEC880}" presName="node" presStyleLbl="node1" presStyleIdx="12" presStyleCnt="66" custLinFactNeighborY="2044">
        <dgm:presLayoutVars>
          <dgm:bulletEnabled val="1"/>
        </dgm:presLayoutVars>
      </dgm:prSet>
      <dgm:spPr/>
    </dgm:pt>
    <dgm:pt modelId="{935290C4-D77B-497A-A09B-5B4C8AE781CA}" type="pres">
      <dgm:prSet presAssocID="{1251D1D4-D0AD-4C7D-A58D-292981C6B805}" presName="sibTrans" presStyleCnt="0"/>
      <dgm:spPr/>
    </dgm:pt>
    <dgm:pt modelId="{57A21A25-0050-448F-8182-E2F997AD385C}" type="pres">
      <dgm:prSet presAssocID="{0CA572E7-3F15-4635-BAA2-51BB8D4F5BA9}" presName="node" presStyleLbl="node1" presStyleIdx="13" presStyleCnt="66" custLinFactNeighborY="2044">
        <dgm:presLayoutVars>
          <dgm:bulletEnabled val="1"/>
        </dgm:presLayoutVars>
      </dgm:prSet>
      <dgm:spPr/>
    </dgm:pt>
    <dgm:pt modelId="{E54C45E6-657F-4D80-BE87-F6202405D3A9}" type="pres">
      <dgm:prSet presAssocID="{8DCDB0A4-11F9-466D-AEE0-C00333D10146}" presName="sibTrans" presStyleCnt="0"/>
      <dgm:spPr/>
    </dgm:pt>
    <dgm:pt modelId="{98C96B61-E849-4E0E-ADD5-05D495466B19}" type="pres">
      <dgm:prSet presAssocID="{9A2BF24F-E5A3-4D91-85CD-B9725C2C421A}" presName="node" presStyleLbl="node1" presStyleIdx="14" presStyleCnt="66" custLinFactNeighborY="2044">
        <dgm:presLayoutVars>
          <dgm:bulletEnabled val="1"/>
        </dgm:presLayoutVars>
      </dgm:prSet>
      <dgm:spPr/>
    </dgm:pt>
    <dgm:pt modelId="{4A3E24C9-A99E-49E7-846A-FAC6F3D56806}" type="pres">
      <dgm:prSet presAssocID="{FFAF1B7D-C449-431C-BAC4-A863BD60B7D3}" presName="sibTrans" presStyleCnt="0"/>
      <dgm:spPr/>
    </dgm:pt>
    <dgm:pt modelId="{84CB03E7-DBCB-4B53-8360-F252A05A2E78}" type="pres">
      <dgm:prSet presAssocID="{AEB0988E-62DE-4638-B6E6-9115F9468726}" presName="node" presStyleLbl="node1" presStyleIdx="15" presStyleCnt="66" custLinFactNeighborY="2044">
        <dgm:presLayoutVars>
          <dgm:bulletEnabled val="1"/>
        </dgm:presLayoutVars>
      </dgm:prSet>
      <dgm:spPr/>
    </dgm:pt>
    <dgm:pt modelId="{2A06AAD2-9A1A-4FB1-9291-3D08A52EEFF4}" type="pres">
      <dgm:prSet presAssocID="{D5A58EFB-026A-4D46-9258-0E700EECA877}" presName="sibTrans" presStyleCnt="0"/>
      <dgm:spPr/>
    </dgm:pt>
    <dgm:pt modelId="{277F2AD7-8A80-4D00-8AAD-CE0295903A29}" type="pres">
      <dgm:prSet presAssocID="{4F74BD67-8A14-4E47-A63E-705F9E8CFC7F}" presName="node" presStyleLbl="node1" presStyleIdx="16" presStyleCnt="66" custLinFactNeighborY="2044">
        <dgm:presLayoutVars>
          <dgm:bulletEnabled val="1"/>
        </dgm:presLayoutVars>
      </dgm:prSet>
      <dgm:spPr/>
    </dgm:pt>
    <dgm:pt modelId="{AA096E5F-41A6-428B-B55A-6900664F78A9}" type="pres">
      <dgm:prSet presAssocID="{3B761CB7-8F00-42ED-AAE8-F4F1BC48BD15}" presName="sibTrans" presStyleCnt="0"/>
      <dgm:spPr/>
    </dgm:pt>
    <dgm:pt modelId="{7EBD161C-9829-40ED-9AF9-49BF6CFB544C}" type="pres">
      <dgm:prSet presAssocID="{9D7A2731-43A2-41DE-8A1F-3002C9A81ED7}" presName="node" presStyleLbl="node1" presStyleIdx="17" presStyleCnt="66" custLinFactNeighborY="2044">
        <dgm:presLayoutVars>
          <dgm:bulletEnabled val="1"/>
        </dgm:presLayoutVars>
      </dgm:prSet>
      <dgm:spPr/>
    </dgm:pt>
    <dgm:pt modelId="{B2874E0B-2DF8-4ACB-9816-49328AF00D34}" type="pres">
      <dgm:prSet presAssocID="{B28E1D7E-457F-4555-AB6A-46419BD09485}" presName="sibTrans" presStyleCnt="0"/>
      <dgm:spPr/>
    </dgm:pt>
    <dgm:pt modelId="{64CE546B-3B0F-4D74-A672-EA5F3F157C26}" type="pres">
      <dgm:prSet presAssocID="{0C5C5BFE-9F2D-4FBF-A709-44047DA6BCA6}" presName="node" presStyleLbl="node1" presStyleIdx="18" presStyleCnt="66">
        <dgm:presLayoutVars>
          <dgm:bulletEnabled val="1"/>
        </dgm:presLayoutVars>
      </dgm:prSet>
      <dgm:spPr/>
    </dgm:pt>
    <dgm:pt modelId="{15428792-2FB8-4CA9-8E32-811E384BA624}" type="pres">
      <dgm:prSet presAssocID="{B7F3DBEE-696D-4EC6-A141-B75554F04B39}" presName="sibTrans" presStyleCnt="0"/>
      <dgm:spPr/>
    </dgm:pt>
    <dgm:pt modelId="{18765959-A6F6-4656-813B-1DABE66B58C5}" type="pres">
      <dgm:prSet presAssocID="{8D9B59D1-77EB-4D59-AC92-14BFF4DC667C}" presName="node" presStyleLbl="node1" presStyleIdx="19" presStyleCnt="66">
        <dgm:presLayoutVars>
          <dgm:bulletEnabled val="1"/>
        </dgm:presLayoutVars>
      </dgm:prSet>
      <dgm:spPr/>
    </dgm:pt>
    <dgm:pt modelId="{B30F271F-0D75-4642-8F5B-8CDB997912C9}" type="pres">
      <dgm:prSet presAssocID="{26705A36-1A79-4AB5-8CB3-154F4BEF3514}" presName="sibTrans" presStyleCnt="0"/>
      <dgm:spPr/>
    </dgm:pt>
    <dgm:pt modelId="{18D14753-8832-47DA-B916-3A237595FBB6}" type="pres">
      <dgm:prSet presAssocID="{82213F14-02F2-493B-9C3B-0AE1C991AF2E}" presName="node" presStyleLbl="node1" presStyleIdx="20" presStyleCnt="66">
        <dgm:presLayoutVars>
          <dgm:bulletEnabled val="1"/>
        </dgm:presLayoutVars>
      </dgm:prSet>
      <dgm:spPr/>
    </dgm:pt>
    <dgm:pt modelId="{365E4082-1166-43C9-98CA-647F7F662B99}" type="pres">
      <dgm:prSet presAssocID="{D017649F-A07C-47FA-AF84-508B55917AD3}" presName="sibTrans" presStyleCnt="0"/>
      <dgm:spPr/>
    </dgm:pt>
    <dgm:pt modelId="{23DB74AC-B3C3-4E6F-BD2A-892250EFF201}" type="pres">
      <dgm:prSet presAssocID="{5BE4D4CD-A0AC-46E4-A448-E0B8D1119388}" presName="node" presStyleLbl="node1" presStyleIdx="21" presStyleCnt="66" custLinFactNeighborY="2044">
        <dgm:presLayoutVars>
          <dgm:bulletEnabled val="1"/>
        </dgm:presLayoutVars>
      </dgm:prSet>
      <dgm:spPr/>
    </dgm:pt>
    <dgm:pt modelId="{18FD8C51-2928-4233-A4E2-9939D4F5CC88}" type="pres">
      <dgm:prSet presAssocID="{673CEA3A-4B6E-4CE3-ACD4-96E9EF6C9366}" presName="sibTrans" presStyleCnt="0"/>
      <dgm:spPr/>
    </dgm:pt>
    <dgm:pt modelId="{CD01C8D7-3F26-4602-A201-C1CCB80062FC}" type="pres">
      <dgm:prSet presAssocID="{91A1B0E0-6CB0-46FD-9B7C-BB53A85F5B73}" presName="node" presStyleLbl="node1" presStyleIdx="22" presStyleCnt="66" custLinFactNeighborY="2044">
        <dgm:presLayoutVars>
          <dgm:bulletEnabled val="1"/>
        </dgm:presLayoutVars>
      </dgm:prSet>
      <dgm:spPr/>
    </dgm:pt>
    <dgm:pt modelId="{4A7F156D-CD54-428C-AFE4-7695E474EA8B}" type="pres">
      <dgm:prSet presAssocID="{DE065E7D-8C25-4C15-826D-3D19A3BBB0D0}" presName="sibTrans" presStyleCnt="0"/>
      <dgm:spPr/>
    </dgm:pt>
    <dgm:pt modelId="{D53A0EBD-1100-4E2B-932F-11AB84B0AD13}" type="pres">
      <dgm:prSet presAssocID="{EBBD6701-ED16-43EC-9B8B-D82FBCB3E680}" presName="node" presStyleLbl="node1" presStyleIdx="23" presStyleCnt="66" custLinFactNeighborY="2044">
        <dgm:presLayoutVars>
          <dgm:bulletEnabled val="1"/>
        </dgm:presLayoutVars>
      </dgm:prSet>
      <dgm:spPr/>
    </dgm:pt>
    <dgm:pt modelId="{11FC4206-864D-4364-B1B3-5CDD8F324A03}" type="pres">
      <dgm:prSet presAssocID="{6D363638-A0D1-491A-AF7B-FCA23754E33E}" presName="sibTrans" presStyleCnt="0"/>
      <dgm:spPr/>
    </dgm:pt>
    <dgm:pt modelId="{2FF3B5C1-F3C6-4268-A6A1-939C6DF118E5}" type="pres">
      <dgm:prSet presAssocID="{9BDB7D7F-D8DE-45D6-8E96-595AAC95CE85}" presName="node" presStyleLbl="node1" presStyleIdx="24" presStyleCnt="66" custLinFactNeighborY="2044">
        <dgm:presLayoutVars>
          <dgm:bulletEnabled val="1"/>
        </dgm:presLayoutVars>
      </dgm:prSet>
      <dgm:spPr/>
    </dgm:pt>
    <dgm:pt modelId="{6B77E4D4-8C35-4290-A574-93E9EE82F3CB}" type="pres">
      <dgm:prSet presAssocID="{55EF187E-8F5D-4B18-8653-DA25FB96F269}" presName="sibTrans" presStyleCnt="0"/>
      <dgm:spPr/>
    </dgm:pt>
    <dgm:pt modelId="{0CAD4AAA-C60B-49DC-9752-F4F96E622933}" type="pres">
      <dgm:prSet presAssocID="{CE3C20CC-D07A-4801-9116-235058C0AB48}" presName="node" presStyleLbl="node1" presStyleIdx="25" presStyleCnt="66" custLinFactNeighborY="2044">
        <dgm:presLayoutVars>
          <dgm:bulletEnabled val="1"/>
        </dgm:presLayoutVars>
      </dgm:prSet>
      <dgm:spPr/>
    </dgm:pt>
    <dgm:pt modelId="{C60EA8DA-9DB3-4933-AD12-B8FE5DC88ADE}" type="pres">
      <dgm:prSet presAssocID="{ECB2A08D-CF33-493E-8671-FEE827264547}" presName="sibTrans" presStyleCnt="0"/>
      <dgm:spPr/>
    </dgm:pt>
    <dgm:pt modelId="{8F0FC598-471E-47E2-AF9D-92D00F7E9E48}" type="pres">
      <dgm:prSet presAssocID="{4BDC8801-DB27-4583-A44C-1CEAB0AF890D}" presName="node" presStyleLbl="node1" presStyleIdx="26" presStyleCnt="66" custLinFactNeighborY="2044">
        <dgm:presLayoutVars>
          <dgm:bulletEnabled val="1"/>
        </dgm:presLayoutVars>
      </dgm:prSet>
      <dgm:spPr/>
    </dgm:pt>
    <dgm:pt modelId="{6F234759-E4CB-4DF7-ABC4-DDC594C95958}" type="pres">
      <dgm:prSet presAssocID="{40B25EE5-21FC-43C0-903A-DC27430BF1E0}" presName="sibTrans" presStyleCnt="0"/>
      <dgm:spPr/>
    </dgm:pt>
    <dgm:pt modelId="{7D600784-A1C0-4F6C-92B8-A76B3C810C82}" type="pres">
      <dgm:prSet presAssocID="{F4066AC1-C021-4B66-9F7A-16100A868F18}" presName="node" presStyleLbl="node1" presStyleIdx="27" presStyleCnt="66">
        <dgm:presLayoutVars>
          <dgm:bulletEnabled val="1"/>
        </dgm:presLayoutVars>
      </dgm:prSet>
      <dgm:spPr/>
    </dgm:pt>
    <dgm:pt modelId="{48D40988-1C4A-4A96-8E02-794BCF0D00DF}" type="pres">
      <dgm:prSet presAssocID="{56D4E89E-66F6-4840-80FC-A39111B7AB28}" presName="sibTrans" presStyleCnt="0"/>
      <dgm:spPr/>
    </dgm:pt>
    <dgm:pt modelId="{22A3C3A5-57B9-4E31-B9C5-8488CBC24B23}" type="pres">
      <dgm:prSet presAssocID="{43A01BF9-D37E-49A1-8BD0-B96976089C64}" presName="node" presStyleLbl="node1" presStyleIdx="28" presStyleCnt="66">
        <dgm:presLayoutVars>
          <dgm:bulletEnabled val="1"/>
        </dgm:presLayoutVars>
      </dgm:prSet>
      <dgm:spPr/>
    </dgm:pt>
    <dgm:pt modelId="{9DB36247-E594-4CE5-8475-B2848B3092B9}" type="pres">
      <dgm:prSet presAssocID="{ED4D11A8-8E06-4F8C-A810-4FFE3ACCFC96}" presName="sibTrans" presStyleCnt="0"/>
      <dgm:spPr/>
    </dgm:pt>
    <dgm:pt modelId="{67D8F3DC-105C-4248-BC9B-1D673E92DCAE}" type="pres">
      <dgm:prSet presAssocID="{6B22A831-3C54-46EF-88E9-C6843FEE9125}" presName="node" presStyleLbl="node1" presStyleIdx="29" presStyleCnt="66">
        <dgm:presLayoutVars>
          <dgm:bulletEnabled val="1"/>
        </dgm:presLayoutVars>
      </dgm:prSet>
      <dgm:spPr/>
    </dgm:pt>
    <dgm:pt modelId="{B92F12F7-89A7-433C-B54B-05B62B5F6686}" type="pres">
      <dgm:prSet presAssocID="{7036D1E2-7D31-4DC8-96BF-FA6C99741929}" presName="sibTrans" presStyleCnt="0"/>
      <dgm:spPr/>
    </dgm:pt>
    <dgm:pt modelId="{3E1D50D4-A96F-48FB-ABD3-FAF2EBD99DD9}" type="pres">
      <dgm:prSet presAssocID="{1249F54A-29F0-454A-B4AE-0F41BAF337A7}" presName="node" presStyleLbl="node1" presStyleIdx="30" presStyleCnt="66">
        <dgm:presLayoutVars>
          <dgm:bulletEnabled val="1"/>
        </dgm:presLayoutVars>
      </dgm:prSet>
      <dgm:spPr/>
    </dgm:pt>
    <dgm:pt modelId="{8EAAD069-F2C9-4435-B2F8-645428359F5D}" type="pres">
      <dgm:prSet presAssocID="{2E144E40-7EFF-47A9-85CC-F7723495FD20}" presName="sibTrans" presStyleCnt="0"/>
      <dgm:spPr/>
    </dgm:pt>
    <dgm:pt modelId="{73230864-B496-4816-A9F5-ED417F3C92E8}" type="pres">
      <dgm:prSet presAssocID="{1509C3A3-2E59-457C-9EFB-7468DDD3C4FD}" presName="node" presStyleLbl="node1" presStyleIdx="31" presStyleCnt="66">
        <dgm:presLayoutVars>
          <dgm:bulletEnabled val="1"/>
        </dgm:presLayoutVars>
      </dgm:prSet>
      <dgm:spPr/>
    </dgm:pt>
    <dgm:pt modelId="{CAF37C4B-3F5F-461C-B639-C6F7E41C47E5}" type="pres">
      <dgm:prSet presAssocID="{AFBE1DA6-E4FE-4C56-BB98-E017D6E7B392}" presName="sibTrans" presStyleCnt="0"/>
      <dgm:spPr/>
    </dgm:pt>
    <dgm:pt modelId="{F6C543F7-DF9C-4E42-8170-80FB7ACE211D}" type="pres">
      <dgm:prSet presAssocID="{207ACFA0-E1BB-40D6-8384-ECBC7A2FB58F}" presName="node" presStyleLbl="node1" presStyleIdx="32" presStyleCnt="66">
        <dgm:presLayoutVars>
          <dgm:bulletEnabled val="1"/>
        </dgm:presLayoutVars>
      </dgm:prSet>
      <dgm:spPr/>
    </dgm:pt>
    <dgm:pt modelId="{78EA2CAA-215E-4B07-B987-C9400DA27A2E}" type="pres">
      <dgm:prSet presAssocID="{C1B2F4D9-797C-4C0D-93D5-5702C3406EBE}" presName="sibTrans" presStyleCnt="0"/>
      <dgm:spPr/>
    </dgm:pt>
    <dgm:pt modelId="{F124182D-F6F2-4E73-B355-B261939F364C}" type="pres">
      <dgm:prSet presAssocID="{97687342-4440-4DB8-84AB-C51F24F6B12C}" presName="node" presStyleLbl="node1" presStyleIdx="33" presStyleCnt="66">
        <dgm:presLayoutVars>
          <dgm:bulletEnabled val="1"/>
        </dgm:presLayoutVars>
      </dgm:prSet>
      <dgm:spPr/>
    </dgm:pt>
    <dgm:pt modelId="{86F439A6-71A0-48C9-98CF-C7B3BC2287A9}" type="pres">
      <dgm:prSet presAssocID="{755E6F19-B0B6-490F-A467-502A5BD4C038}" presName="sibTrans" presStyleCnt="0"/>
      <dgm:spPr/>
    </dgm:pt>
    <dgm:pt modelId="{1E851C19-A36C-4E88-82E5-10ACE9BC322A}" type="pres">
      <dgm:prSet presAssocID="{1CF1EF5A-8504-40FB-8011-69DFDD93B018}" presName="node" presStyleLbl="node1" presStyleIdx="34" presStyleCnt="66">
        <dgm:presLayoutVars>
          <dgm:bulletEnabled val="1"/>
        </dgm:presLayoutVars>
      </dgm:prSet>
      <dgm:spPr/>
    </dgm:pt>
    <dgm:pt modelId="{366BFB79-BDCA-4FD0-8D56-6640D0C709BB}" type="pres">
      <dgm:prSet presAssocID="{A09A0C99-5787-43B5-AF07-C02112FD62FB}" presName="sibTrans" presStyleCnt="0"/>
      <dgm:spPr/>
    </dgm:pt>
    <dgm:pt modelId="{5FEEA8BD-49F0-479F-B78C-0F5C9A6990F2}" type="pres">
      <dgm:prSet presAssocID="{C4B9EAD8-F61B-45A2-865F-FD558B0C619B}" presName="node" presStyleLbl="node1" presStyleIdx="35" presStyleCnt="66">
        <dgm:presLayoutVars>
          <dgm:bulletEnabled val="1"/>
        </dgm:presLayoutVars>
      </dgm:prSet>
      <dgm:spPr/>
    </dgm:pt>
    <dgm:pt modelId="{43A06678-4D8B-4387-955B-288628E1D0EC}" type="pres">
      <dgm:prSet presAssocID="{539E2FE5-4BFB-4438-BEB7-F5487A3CABF4}" presName="sibTrans" presStyleCnt="0"/>
      <dgm:spPr/>
    </dgm:pt>
    <dgm:pt modelId="{187C121A-3DCB-4EAB-A7CA-1AF4558097E3}" type="pres">
      <dgm:prSet presAssocID="{980C5C63-EC30-4DBA-AD28-4C1DD233BDD4}" presName="node" presStyleLbl="node1" presStyleIdx="36" presStyleCnt="66">
        <dgm:presLayoutVars>
          <dgm:bulletEnabled val="1"/>
        </dgm:presLayoutVars>
      </dgm:prSet>
      <dgm:spPr/>
    </dgm:pt>
    <dgm:pt modelId="{710D0477-1196-4466-96F0-7A3517288895}" type="pres">
      <dgm:prSet presAssocID="{34ABAA22-B740-45AC-A869-107E3268C748}" presName="sibTrans" presStyleCnt="0"/>
      <dgm:spPr/>
    </dgm:pt>
    <dgm:pt modelId="{D304F2EC-2318-44E2-AAF1-F3CE3D9753BA}" type="pres">
      <dgm:prSet presAssocID="{5BE95DDA-1EEF-4264-A10B-A9159123ADDB}" presName="node" presStyleLbl="node1" presStyleIdx="37" presStyleCnt="66">
        <dgm:presLayoutVars>
          <dgm:bulletEnabled val="1"/>
        </dgm:presLayoutVars>
      </dgm:prSet>
      <dgm:spPr/>
    </dgm:pt>
    <dgm:pt modelId="{007736E6-696A-4A41-9FEF-AC85E0B7A82B}" type="pres">
      <dgm:prSet presAssocID="{C4076974-69BF-4AC9-98B1-FB3173DE4331}" presName="sibTrans" presStyleCnt="0"/>
      <dgm:spPr/>
    </dgm:pt>
    <dgm:pt modelId="{6C3A8535-F6D8-403A-9A1B-AD7FFEA2A5E7}" type="pres">
      <dgm:prSet presAssocID="{96EE71F2-71A8-4E47-8478-8E77F162E7D4}" presName="node" presStyleLbl="node1" presStyleIdx="38" presStyleCnt="66">
        <dgm:presLayoutVars>
          <dgm:bulletEnabled val="1"/>
        </dgm:presLayoutVars>
      </dgm:prSet>
      <dgm:spPr/>
    </dgm:pt>
    <dgm:pt modelId="{7F4B82F2-C2CD-4E98-9B70-EC89CB479191}" type="pres">
      <dgm:prSet presAssocID="{71787E8C-947E-4705-A03B-01E51C140A4F}" presName="sibTrans" presStyleCnt="0"/>
      <dgm:spPr/>
    </dgm:pt>
    <dgm:pt modelId="{ED64BE22-5ED3-4E2B-9B65-F7ECEAFF418B}" type="pres">
      <dgm:prSet presAssocID="{B8281BBF-A478-46B8-A548-08842B8EF19D}" presName="node" presStyleLbl="node1" presStyleIdx="39" presStyleCnt="66">
        <dgm:presLayoutVars>
          <dgm:bulletEnabled val="1"/>
        </dgm:presLayoutVars>
      </dgm:prSet>
      <dgm:spPr/>
    </dgm:pt>
    <dgm:pt modelId="{C3C58951-62DF-4AB2-978C-3797D69DBF46}" type="pres">
      <dgm:prSet presAssocID="{B4D1AD7D-D88D-45EC-B172-547D3E78BFF5}" presName="sibTrans" presStyleCnt="0"/>
      <dgm:spPr/>
    </dgm:pt>
    <dgm:pt modelId="{91D920A5-F5B2-49E4-82B2-75DF0EEA3AD7}" type="pres">
      <dgm:prSet presAssocID="{17ADCDFF-A4EC-4FFA-A208-0EAED8E15091}" presName="node" presStyleLbl="node1" presStyleIdx="40" presStyleCnt="66">
        <dgm:presLayoutVars>
          <dgm:bulletEnabled val="1"/>
        </dgm:presLayoutVars>
      </dgm:prSet>
      <dgm:spPr/>
    </dgm:pt>
    <dgm:pt modelId="{20C7AE5A-1C9B-4CED-A801-E182FF630A09}" type="pres">
      <dgm:prSet presAssocID="{59D7313F-B528-4624-8775-1E7D572AF7D3}" presName="sibTrans" presStyleCnt="0"/>
      <dgm:spPr/>
    </dgm:pt>
    <dgm:pt modelId="{D7D9E571-D2A5-4F9B-A8EF-542728AB2E7C}" type="pres">
      <dgm:prSet presAssocID="{9984B254-6696-4C74-AC7F-CD16BB374EC5}" presName="node" presStyleLbl="node1" presStyleIdx="41" presStyleCnt="66">
        <dgm:presLayoutVars>
          <dgm:bulletEnabled val="1"/>
        </dgm:presLayoutVars>
      </dgm:prSet>
      <dgm:spPr/>
    </dgm:pt>
    <dgm:pt modelId="{8B93E326-EAEB-43E6-8193-66D36204645C}" type="pres">
      <dgm:prSet presAssocID="{DD7271CB-C039-42BE-89A4-632F55488F65}" presName="sibTrans" presStyleCnt="0"/>
      <dgm:spPr/>
    </dgm:pt>
    <dgm:pt modelId="{73B6912F-26A6-43CA-BA74-602DFEB2A9DA}" type="pres">
      <dgm:prSet presAssocID="{252E2CB3-705E-457B-B471-6AF7D20DA939}" presName="node" presStyleLbl="node1" presStyleIdx="42" presStyleCnt="66">
        <dgm:presLayoutVars>
          <dgm:bulletEnabled val="1"/>
        </dgm:presLayoutVars>
      </dgm:prSet>
      <dgm:spPr/>
    </dgm:pt>
    <dgm:pt modelId="{99CF9EBB-3E61-45FE-9D0C-E8005B7B2FD9}" type="pres">
      <dgm:prSet presAssocID="{795C21E8-C2E5-47CE-962F-180167ECD2EC}" presName="sibTrans" presStyleCnt="0"/>
      <dgm:spPr/>
    </dgm:pt>
    <dgm:pt modelId="{89992207-09E1-4C1C-A50E-7238E5A14EF2}" type="pres">
      <dgm:prSet presAssocID="{BECAE1A7-5E30-4255-897E-EEFF7D8B1B98}" presName="node" presStyleLbl="node1" presStyleIdx="43" presStyleCnt="66">
        <dgm:presLayoutVars>
          <dgm:bulletEnabled val="1"/>
        </dgm:presLayoutVars>
      </dgm:prSet>
      <dgm:spPr/>
    </dgm:pt>
    <dgm:pt modelId="{61926417-D344-4E11-A091-9C293BC86BE8}" type="pres">
      <dgm:prSet presAssocID="{12931C90-8512-4E7D-890D-FA74780CCA81}" presName="sibTrans" presStyleCnt="0"/>
      <dgm:spPr/>
    </dgm:pt>
    <dgm:pt modelId="{111AB8AB-3884-48AF-A43D-D5525C2EDC1F}" type="pres">
      <dgm:prSet presAssocID="{FFD961C7-0D57-450A-A088-477C2CBDA35C}" presName="node" presStyleLbl="node1" presStyleIdx="44" presStyleCnt="66">
        <dgm:presLayoutVars>
          <dgm:bulletEnabled val="1"/>
        </dgm:presLayoutVars>
      </dgm:prSet>
      <dgm:spPr/>
    </dgm:pt>
    <dgm:pt modelId="{C9EB345A-CDD3-4E9F-BABD-BC7A9905FDAC}" type="pres">
      <dgm:prSet presAssocID="{6B3D0481-B0D1-47E7-887F-2E3188183598}" presName="sibTrans" presStyleCnt="0"/>
      <dgm:spPr/>
    </dgm:pt>
    <dgm:pt modelId="{98D1360E-1B8D-427C-9097-40AB5443C14C}" type="pres">
      <dgm:prSet presAssocID="{B56DC5A4-354C-4F93-84F5-82DF0C92321B}" presName="node" presStyleLbl="node1" presStyleIdx="45" presStyleCnt="66">
        <dgm:presLayoutVars>
          <dgm:bulletEnabled val="1"/>
        </dgm:presLayoutVars>
      </dgm:prSet>
      <dgm:spPr/>
    </dgm:pt>
    <dgm:pt modelId="{7BE09FEA-5B2E-473B-8884-7BA792C5C39D}" type="pres">
      <dgm:prSet presAssocID="{7D7E8F50-DC21-4E09-96D8-85C8313A5CAA}" presName="sibTrans" presStyleCnt="0"/>
      <dgm:spPr/>
    </dgm:pt>
    <dgm:pt modelId="{C01143FF-1838-4C9A-9357-CF86FE088CBC}" type="pres">
      <dgm:prSet presAssocID="{83B4F9D7-5CD7-4044-9E8C-6DFE7AE49650}" presName="node" presStyleLbl="node1" presStyleIdx="46" presStyleCnt="66">
        <dgm:presLayoutVars>
          <dgm:bulletEnabled val="1"/>
        </dgm:presLayoutVars>
      </dgm:prSet>
      <dgm:spPr/>
    </dgm:pt>
    <dgm:pt modelId="{30A90872-F067-466E-B186-DEDE061E61A7}" type="pres">
      <dgm:prSet presAssocID="{C92B3D84-6CD8-4F99-B3CF-30DAA1663D0E}" presName="sibTrans" presStyleCnt="0"/>
      <dgm:spPr/>
    </dgm:pt>
    <dgm:pt modelId="{A5C9C578-421E-4C61-8DBB-80B19789810E}" type="pres">
      <dgm:prSet presAssocID="{A454A2D3-3B4A-4DFD-BDBE-AB637BA7AF91}" presName="node" presStyleLbl="node1" presStyleIdx="47" presStyleCnt="66">
        <dgm:presLayoutVars>
          <dgm:bulletEnabled val="1"/>
        </dgm:presLayoutVars>
      </dgm:prSet>
      <dgm:spPr/>
    </dgm:pt>
    <dgm:pt modelId="{4D1C76F5-B7D4-45A0-B1A0-7B34E9A94185}" type="pres">
      <dgm:prSet presAssocID="{1B23977F-9C83-4BAC-9088-1C9BFB47A805}" presName="sibTrans" presStyleCnt="0"/>
      <dgm:spPr/>
    </dgm:pt>
    <dgm:pt modelId="{F021F536-9D7F-4947-AEEC-062A2B5D86C3}" type="pres">
      <dgm:prSet presAssocID="{0CA4F111-AFF4-4B94-B672-3902EC78934E}" presName="node" presStyleLbl="node1" presStyleIdx="48" presStyleCnt="66">
        <dgm:presLayoutVars>
          <dgm:bulletEnabled val="1"/>
        </dgm:presLayoutVars>
      </dgm:prSet>
      <dgm:spPr/>
    </dgm:pt>
    <dgm:pt modelId="{4B6D1E0A-C2B6-4106-BCC0-227C1A6D87BE}" type="pres">
      <dgm:prSet presAssocID="{5F7B2889-DBC1-4323-8340-A709605AAE1E}" presName="sibTrans" presStyleCnt="0"/>
      <dgm:spPr/>
    </dgm:pt>
    <dgm:pt modelId="{7137E6A0-E010-4036-BB77-DAC821CA69C0}" type="pres">
      <dgm:prSet presAssocID="{E613F751-AA7B-4426-A4EF-DCE649030A27}" presName="node" presStyleLbl="node1" presStyleIdx="49" presStyleCnt="66">
        <dgm:presLayoutVars>
          <dgm:bulletEnabled val="1"/>
        </dgm:presLayoutVars>
      </dgm:prSet>
      <dgm:spPr/>
    </dgm:pt>
    <dgm:pt modelId="{18D4027A-9B04-41B8-B264-F860ED6E3ACF}" type="pres">
      <dgm:prSet presAssocID="{296867FA-54C8-4BA9-B9D0-4DD5DBA187D3}" presName="sibTrans" presStyleCnt="0"/>
      <dgm:spPr/>
    </dgm:pt>
    <dgm:pt modelId="{CC785639-6B40-491D-A677-3465100F3D57}" type="pres">
      <dgm:prSet presAssocID="{478D3228-6C64-4678-B16A-5612B6F5734A}" presName="node" presStyleLbl="node1" presStyleIdx="50" presStyleCnt="66" custLinFactNeighborX="0" custLinFactNeighborY="2044">
        <dgm:presLayoutVars>
          <dgm:bulletEnabled val="1"/>
        </dgm:presLayoutVars>
      </dgm:prSet>
      <dgm:spPr/>
    </dgm:pt>
    <dgm:pt modelId="{0D854B7A-31EB-4F78-AB34-68CD88DF6EB0}" type="pres">
      <dgm:prSet presAssocID="{4926CEA0-21F8-4895-A11C-8614EB7A0399}" presName="sibTrans" presStyleCnt="0"/>
      <dgm:spPr/>
    </dgm:pt>
    <dgm:pt modelId="{214B35AE-3118-4B5A-9A04-C238D6C98BAE}" type="pres">
      <dgm:prSet presAssocID="{F121B56F-D1C5-4481-90EB-5FA35AF4BD21}" presName="node" presStyleLbl="node1" presStyleIdx="51" presStyleCnt="66">
        <dgm:presLayoutVars>
          <dgm:bulletEnabled val="1"/>
        </dgm:presLayoutVars>
      </dgm:prSet>
      <dgm:spPr/>
    </dgm:pt>
    <dgm:pt modelId="{7206E429-077A-4785-91B0-DBE3A0322F82}" type="pres">
      <dgm:prSet presAssocID="{915B65F9-FC56-468A-ABC2-CE507C33B5DE}" presName="sibTrans" presStyleCnt="0"/>
      <dgm:spPr/>
    </dgm:pt>
    <dgm:pt modelId="{20498EEC-D12B-46DA-A88D-D7DB1D97C899}" type="pres">
      <dgm:prSet presAssocID="{3C6B21CA-3B4D-4C70-B1C1-3987538CE3B2}" presName="node" presStyleLbl="node1" presStyleIdx="52" presStyleCnt="66">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53" presStyleCnt="66" custLinFactNeighborY="1947">
        <dgm:presLayoutVars>
          <dgm:bulletEnabled val="1"/>
        </dgm:presLayoutVars>
      </dgm:prSet>
      <dgm:spPr/>
    </dgm:pt>
    <dgm:pt modelId="{B000B67E-4722-4E84-B8C2-4F62F16B6BE0}" type="pres">
      <dgm:prSet presAssocID="{B4E3ECF4-B2A8-4AF8-B7F2-FE65E509ADC3}" presName="sibTrans" presStyleCnt="0"/>
      <dgm:spPr/>
    </dgm:pt>
    <dgm:pt modelId="{E8943D06-3BEA-4407-91F9-46A5EC4777AD}" type="pres">
      <dgm:prSet presAssocID="{E65E592A-FB4A-4214-8CB0-80548543FE33}" presName="node" presStyleLbl="node1" presStyleIdx="54" presStyleCnt="66">
        <dgm:presLayoutVars>
          <dgm:bulletEnabled val="1"/>
        </dgm:presLayoutVars>
      </dgm:prSet>
      <dgm:spPr/>
    </dgm:pt>
    <dgm:pt modelId="{52AE0819-8A2A-425E-BD1B-482ABC068AC6}" type="pres">
      <dgm:prSet presAssocID="{2753D6B1-2306-4F50-BDA9-F67F8FAD88EC}" presName="sibTrans" presStyleCnt="0"/>
      <dgm:spPr/>
    </dgm:pt>
    <dgm:pt modelId="{AECF8250-8294-42AF-9EF2-E9259CC39D08}" type="pres">
      <dgm:prSet presAssocID="{FE89FECC-3495-4B20-B4D7-7E9DF412BA0D}" presName="node" presStyleLbl="node1" presStyleIdx="55" presStyleCnt="66">
        <dgm:presLayoutVars>
          <dgm:bulletEnabled val="1"/>
        </dgm:presLayoutVars>
      </dgm:prSet>
      <dgm:spPr/>
    </dgm:pt>
    <dgm:pt modelId="{AC803D21-9226-4B68-8FD8-EF1D7400B6F5}" type="pres">
      <dgm:prSet presAssocID="{EB368C21-DA72-4130-9A34-D87CB559A293}" presName="sibTrans" presStyleCnt="0"/>
      <dgm:spPr/>
    </dgm:pt>
    <dgm:pt modelId="{3D7C3DDC-3551-44AB-8868-EBAA5342AA6F}" type="pres">
      <dgm:prSet presAssocID="{DD3FD12D-FE41-4042-BA5D-FEDD1F4DEB76}" presName="node" presStyleLbl="node1" presStyleIdx="56" presStyleCnt="66">
        <dgm:presLayoutVars>
          <dgm:bulletEnabled val="1"/>
        </dgm:presLayoutVars>
      </dgm:prSet>
      <dgm:spPr/>
    </dgm:pt>
    <dgm:pt modelId="{0C70BED1-92F5-48CF-BF2C-151B6A7089D1}" type="pres">
      <dgm:prSet presAssocID="{7C9B5FF0-0BB6-4C7E-B7AD-047C23B1B64D}" presName="sibTrans" presStyleCnt="0"/>
      <dgm:spPr/>
    </dgm:pt>
    <dgm:pt modelId="{90354270-E516-4BCD-8468-080EC1705999}" type="pres">
      <dgm:prSet presAssocID="{F243E562-685F-4386-9543-022C733145B9}" presName="node" presStyleLbl="node1" presStyleIdx="57" presStyleCnt="66">
        <dgm:presLayoutVars>
          <dgm:bulletEnabled val="1"/>
        </dgm:presLayoutVars>
      </dgm:prSet>
      <dgm:spPr/>
    </dgm:pt>
    <dgm:pt modelId="{08806A9E-9421-4C89-8134-546E665EB19D}" type="pres">
      <dgm:prSet presAssocID="{F6CC6EE8-4404-495D-977C-BBF131290EFB}" presName="sibTrans" presStyleCnt="0"/>
      <dgm:spPr/>
    </dgm:pt>
    <dgm:pt modelId="{17512D6B-4073-4EC8-9ABC-3BDC10D1B050}" type="pres">
      <dgm:prSet presAssocID="{8F9D72F1-24B9-46F1-A84F-DAACD2C2E22B}" presName="node" presStyleLbl="node1" presStyleIdx="58" presStyleCnt="66" custLinFactNeighborX="58" custLinFactNeighborY="2044">
        <dgm:presLayoutVars>
          <dgm:bulletEnabled val="1"/>
        </dgm:presLayoutVars>
      </dgm:prSet>
      <dgm:spPr/>
    </dgm:pt>
    <dgm:pt modelId="{8E0DA17D-F3F3-42A4-AB55-AF2BC577A7C9}" type="pres">
      <dgm:prSet presAssocID="{D686EDBA-90DA-42EB-8929-B97691B14D5E}" presName="sibTrans" presStyleCnt="0"/>
      <dgm:spPr/>
    </dgm:pt>
    <dgm:pt modelId="{52F17298-644C-4330-B56E-F7E56C04E2E3}" type="pres">
      <dgm:prSet presAssocID="{C16F6E68-C32A-4431-B9C0-77E57B57A6E1}" presName="node" presStyleLbl="node1" presStyleIdx="59" presStyleCnt="66">
        <dgm:presLayoutVars>
          <dgm:bulletEnabled val="1"/>
        </dgm:presLayoutVars>
      </dgm:prSet>
      <dgm:spPr/>
    </dgm:pt>
    <dgm:pt modelId="{E824692C-1605-45CA-897A-D9F3DD834693}" type="pres">
      <dgm:prSet presAssocID="{71FFA740-6DE1-4035-AA90-B794B1B4FE20}" presName="sibTrans" presStyleCnt="0"/>
      <dgm:spPr/>
    </dgm:pt>
    <dgm:pt modelId="{2A5112AE-C2D3-42F0-AB40-4460D114135D}" type="pres">
      <dgm:prSet presAssocID="{2BBFC487-DB1A-4778-A848-6BC0818A45B1}" presName="node" presStyleLbl="node1" presStyleIdx="60" presStyleCnt="66">
        <dgm:presLayoutVars>
          <dgm:bulletEnabled val="1"/>
        </dgm:presLayoutVars>
      </dgm:prSet>
      <dgm:spPr/>
    </dgm:pt>
    <dgm:pt modelId="{2CAF02E3-4628-4077-B5FD-84D260288DDC}" type="pres">
      <dgm:prSet presAssocID="{3B0C8E80-2BEB-4819-9BD7-834F3C01CACD}" presName="sibTrans" presStyleCnt="0"/>
      <dgm:spPr/>
    </dgm:pt>
    <dgm:pt modelId="{CF0E64E4-84A6-47A4-8045-0D0A29961723}" type="pres">
      <dgm:prSet presAssocID="{B83B9082-6B10-44D7-A84D-D00DA3842851}" presName="node" presStyleLbl="node1" presStyleIdx="61" presStyleCnt="66">
        <dgm:presLayoutVars>
          <dgm:bulletEnabled val="1"/>
        </dgm:presLayoutVars>
      </dgm:prSet>
      <dgm:spPr/>
    </dgm:pt>
    <dgm:pt modelId="{F33746BE-F43E-486C-925D-8784AFF74E61}" type="pres">
      <dgm:prSet presAssocID="{E4427F14-4A80-423D-94CE-FE1CC43C4F08}" presName="sibTrans" presStyleCnt="0"/>
      <dgm:spPr/>
    </dgm:pt>
    <dgm:pt modelId="{005D910A-BEFF-4239-9307-256048770C69}" type="pres">
      <dgm:prSet presAssocID="{242BD420-7014-4D9C-AE63-720E63CFAB5D}" presName="node" presStyleLbl="node1" presStyleIdx="62" presStyleCnt="66">
        <dgm:presLayoutVars>
          <dgm:bulletEnabled val="1"/>
        </dgm:presLayoutVars>
      </dgm:prSet>
      <dgm:spPr/>
    </dgm:pt>
    <dgm:pt modelId="{09D8138D-5094-4026-8116-721CD28EF4EE}" type="pres">
      <dgm:prSet presAssocID="{19CB618B-E150-47A9-AB62-E053AE273DB0}" presName="sibTrans" presStyleCnt="0"/>
      <dgm:spPr/>
    </dgm:pt>
    <dgm:pt modelId="{1B7E2A4E-7885-47D0-9A9C-97EB08F96CFE}" type="pres">
      <dgm:prSet presAssocID="{3D2D3CAE-2A59-4736-AF70-EAC1EF02C8CF}" presName="node" presStyleLbl="node1" presStyleIdx="63" presStyleCnt="66">
        <dgm:presLayoutVars>
          <dgm:bulletEnabled val="1"/>
        </dgm:presLayoutVars>
      </dgm:prSet>
      <dgm:spPr/>
    </dgm:pt>
    <dgm:pt modelId="{0C4093C4-866D-4E71-AA35-069D01308AE7}" type="pres">
      <dgm:prSet presAssocID="{ECE35C7A-1021-420C-8D7B-178059205565}" presName="sibTrans" presStyleCnt="0"/>
      <dgm:spPr/>
    </dgm:pt>
    <dgm:pt modelId="{37FB646E-7E73-4F71-BC29-5F04749B6480}" type="pres">
      <dgm:prSet presAssocID="{82C5C931-4E66-4E23-A238-51DD5F7BB49F}" presName="node" presStyleLbl="node1" presStyleIdx="64" presStyleCnt="66">
        <dgm:presLayoutVars>
          <dgm:bulletEnabled val="1"/>
        </dgm:presLayoutVars>
      </dgm:prSet>
      <dgm:spPr/>
    </dgm:pt>
    <dgm:pt modelId="{A6D44ECA-B765-4D92-849F-4380ACACFC5C}" type="pres">
      <dgm:prSet presAssocID="{FEB480C0-BE73-445F-9C40-097A286C510C}" presName="sibTrans" presStyleCnt="0"/>
      <dgm:spPr/>
    </dgm:pt>
    <dgm:pt modelId="{4857A8BA-040E-4C9F-9735-3BFD0C933AD1}" type="pres">
      <dgm:prSet presAssocID="{28E88764-168D-45E6-B587-43792FCE4035}" presName="node" presStyleLbl="node1" presStyleIdx="65" presStyleCnt="66">
        <dgm:presLayoutVars>
          <dgm:bulletEnabled val="1"/>
        </dgm:presLayoutVars>
      </dgm:prSet>
      <dgm:spPr/>
    </dgm:pt>
  </dgm:ptLst>
  <dgm:cxnLst>
    <dgm:cxn modelId="{227B0F05-444B-42A1-BF77-5BAE107117A4}" srcId="{6E8580AE-E165-4F25-A36B-FA38D31FA44B}" destId="{80B3E473-A6BF-4F6D-8A96-F71073E9F6D3}" srcOrd="6" destOrd="0" parTransId="{452FA524-873B-45A9-9B8D-1E8746843879}" sibTransId="{8875BF8B-9AC7-435E-818F-B1CEA7F4A10F}"/>
    <dgm:cxn modelId="{252FC205-1386-4A03-B996-8F8444320517}" type="presOf" srcId="{6B22A831-3C54-46EF-88E9-C6843FEE9125}" destId="{67D8F3DC-105C-4248-BC9B-1D673E92DCAE}" srcOrd="0" destOrd="0" presId="urn:microsoft.com/office/officeart/2005/8/layout/default"/>
    <dgm:cxn modelId="{3296E309-9811-4D00-A030-6C3B1C99C026}" srcId="{6E8580AE-E165-4F25-A36B-FA38D31FA44B}" destId="{D5513C0D-153B-4C93-8676-B0AD8979C8ED}" srcOrd="53" destOrd="0" parTransId="{3BA7CC48-147C-427B-8120-189C01971D86}" sibTransId="{B4E3ECF4-B2A8-4AF8-B7F2-FE65E509ADC3}"/>
    <dgm:cxn modelId="{A3C28D0B-00AE-4BC9-B5F7-AA37C365E69B}" srcId="{6E8580AE-E165-4F25-A36B-FA38D31FA44B}" destId="{5BE4D4CD-A0AC-46E4-A448-E0B8D1119388}" srcOrd="21" destOrd="0" parTransId="{D111209B-F056-43F9-AC94-46A7264ADBB7}" sibTransId="{673CEA3A-4B6E-4CE3-ACD4-96E9EF6C9366}"/>
    <dgm:cxn modelId="{76414D0E-ECBA-4202-AE23-88051416BD6D}" srcId="{6E8580AE-E165-4F25-A36B-FA38D31FA44B}" destId="{9984B254-6696-4C74-AC7F-CD16BB374EC5}" srcOrd="41" destOrd="0" parTransId="{2D4DE95D-B3A6-4117-A495-1B5F4A501F6B}" sibTransId="{DD7271CB-C039-42BE-89A4-632F55488F65}"/>
    <dgm:cxn modelId="{2B2C6E13-7B5C-40C7-AD8A-121344879459}" type="presOf" srcId="{207ACFA0-E1BB-40D6-8384-ECBC7A2FB58F}" destId="{F6C543F7-DF9C-4E42-8170-80FB7ACE211D}" srcOrd="0" destOrd="0" presId="urn:microsoft.com/office/officeart/2005/8/layout/default"/>
    <dgm:cxn modelId="{B1956F13-6B0D-4E70-B212-7DC06BF85883}" type="presOf" srcId="{B8281BBF-A478-46B8-A548-08842B8EF19D}" destId="{ED64BE22-5ED3-4E2B-9B65-F7ECEAFF418B}" srcOrd="0" destOrd="0" presId="urn:microsoft.com/office/officeart/2005/8/layout/default"/>
    <dgm:cxn modelId="{76F68A17-63DB-4BF6-90FE-C16D840BC583}" srcId="{6E8580AE-E165-4F25-A36B-FA38D31FA44B}" destId="{9D7A2731-43A2-41DE-8A1F-3002C9A81ED7}" srcOrd="17" destOrd="0" parTransId="{A1E37DB6-9732-42CC-9783-A565CD1E381F}" sibTransId="{B28E1D7E-457F-4555-AB6A-46419BD09485}"/>
    <dgm:cxn modelId="{1D882A1F-9C89-4F95-AC43-4E7152BF9F13}" type="presOf" srcId="{242BD420-7014-4D9C-AE63-720E63CFAB5D}" destId="{005D910A-BEFF-4239-9307-256048770C69}" srcOrd="0" destOrd="0" presId="urn:microsoft.com/office/officeart/2005/8/layout/default"/>
    <dgm:cxn modelId="{354A301F-49F7-4B59-B867-A80B7470B0AC}" srcId="{6E8580AE-E165-4F25-A36B-FA38D31FA44B}" destId="{00442BCF-57A4-4332-903B-4123283D228A}" srcOrd="8" destOrd="0" parTransId="{579909BB-C20F-4C23-97FF-0F8B84122A29}" sibTransId="{226E2805-7106-4602-870B-F40515B3185A}"/>
    <dgm:cxn modelId="{9338D820-3E97-4C39-A756-7969ED026CE8}" srcId="{6E8580AE-E165-4F25-A36B-FA38D31FA44B}" destId="{35383E2F-500D-45D2-9932-E607D668543B}" srcOrd="4" destOrd="0" parTransId="{D4D2B57A-8104-4527-A81B-165F17481068}" sibTransId="{BB1A0CA3-9FA5-49E4-9666-9A1345E28E7D}"/>
    <dgm:cxn modelId="{CC2EBD21-B6A4-4743-B640-6187E931889C}" type="presOf" srcId="{478D3228-6C64-4678-B16A-5612B6F5734A}" destId="{CC785639-6B40-491D-A677-3465100F3D57}" srcOrd="0" destOrd="0" presId="urn:microsoft.com/office/officeart/2005/8/layout/default"/>
    <dgm:cxn modelId="{9311B923-051B-43C8-A90F-055323D08E36}" srcId="{6E8580AE-E165-4F25-A36B-FA38D31FA44B}" destId="{A3D4369B-4AD3-4E88-A94A-3C2CAEAEC880}" srcOrd="12" destOrd="0" parTransId="{DDB3F2A7-A265-4BDC-9F8D-F863BF08CF1F}" sibTransId="{1251D1D4-D0AD-4C7D-A58D-292981C6B805}"/>
    <dgm:cxn modelId="{5E34F123-8CBA-4667-A620-E3B2ADA1E5BA}" srcId="{6E8580AE-E165-4F25-A36B-FA38D31FA44B}" destId="{5BE95DDA-1EEF-4264-A10B-A9159123ADDB}" srcOrd="37" destOrd="0" parTransId="{A512A6ED-1A22-4953-8EB9-AF9BB680F067}" sibTransId="{C4076974-69BF-4AC9-98B1-FB3173DE4331}"/>
    <dgm:cxn modelId="{B2464325-74BF-43F3-B4A0-4AA40BF38042}" srcId="{6E8580AE-E165-4F25-A36B-FA38D31FA44B}" destId="{0CA4F111-AFF4-4B94-B672-3902EC78934E}" srcOrd="48" destOrd="0" parTransId="{496567E8-BBC5-4C4F-A6D8-05D7E61682D4}" sibTransId="{5F7B2889-DBC1-4323-8340-A709605AAE1E}"/>
    <dgm:cxn modelId="{B7873628-0ED7-47E9-9F96-B32D32CC3B3A}" srcId="{6E8580AE-E165-4F25-A36B-FA38D31FA44B}" destId="{242BD420-7014-4D9C-AE63-720E63CFAB5D}" srcOrd="62" destOrd="0" parTransId="{72D212CE-E4CF-40CE-AA6B-66CB99287837}" sibTransId="{19CB618B-E150-47A9-AB62-E053AE273DB0}"/>
    <dgm:cxn modelId="{FC6F3929-C657-47E8-B5C8-5283DBB6B3DA}" type="presOf" srcId="{CE3C20CC-D07A-4801-9116-235058C0AB48}" destId="{0CAD4AAA-C60B-49DC-9752-F4F96E622933}" srcOrd="0" destOrd="0" presId="urn:microsoft.com/office/officeart/2005/8/layout/default"/>
    <dgm:cxn modelId="{338A622A-6CBB-469D-82F2-1C8BFDC1E17A}" type="presOf" srcId="{28E88764-168D-45E6-B587-43792FCE4035}" destId="{4857A8BA-040E-4C9F-9735-3BFD0C933AD1}" srcOrd="0" destOrd="0" presId="urn:microsoft.com/office/officeart/2005/8/layout/default"/>
    <dgm:cxn modelId="{68744F2B-5A7B-4979-AEFC-915CD49B5B99}" type="presOf" srcId="{B83B9082-6B10-44D7-A84D-D00DA3842851}" destId="{CF0E64E4-84A6-47A4-8045-0D0A29961723}" srcOrd="0" destOrd="0" presId="urn:microsoft.com/office/officeart/2005/8/layout/default"/>
    <dgm:cxn modelId="{3CD2E22F-EBBB-48B3-BE58-99F01A45076A}" type="presOf" srcId="{CAA5715A-AD77-46A4-8DF7-9402CD0E4280}" destId="{1F004853-B59E-47C1-BA88-05FF40FE81E5}" srcOrd="0" destOrd="0" presId="urn:microsoft.com/office/officeart/2005/8/layout/default"/>
    <dgm:cxn modelId="{FC4EFE2F-A7F4-439B-99DC-723E6AD4FCE0}" srcId="{6E8580AE-E165-4F25-A36B-FA38D31FA44B}" destId="{E65E592A-FB4A-4214-8CB0-80548543FE33}" srcOrd="54" destOrd="0" parTransId="{C54B4527-7009-47D1-A036-ABD1A1657992}" sibTransId="{2753D6B1-2306-4F50-BDA9-F67F8FAD88EC}"/>
    <dgm:cxn modelId="{DAB29032-347E-4DBB-97CB-FD90DD787FD7}" type="presOf" srcId="{17ADCDFF-A4EC-4FFA-A208-0EAED8E15091}" destId="{91D920A5-F5B2-49E4-82B2-75DF0EEA3AD7}" srcOrd="0" destOrd="0" presId="urn:microsoft.com/office/officeart/2005/8/layout/default"/>
    <dgm:cxn modelId="{0E08F436-1609-49EA-A36D-AECDA76B3E7D}" type="presOf" srcId="{80B3E473-A6BF-4F6D-8A96-F71073E9F6D3}" destId="{B6697EA2-051A-4146-AF10-443079F7994B}" srcOrd="0" destOrd="0" presId="urn:microsoft.com/office/officeart/2005/8/layout/default"/>
    <dgm:cxn modelId="{FC140F39-580C-45A7-B05B-BE7D32CC8C2F}" type="presOf" srcId="{1CF1EF5A-8504-40FB-8011-69DFDD93B018}" destId="{1E851C19-A36C-4E88-82E5-10ACE9BC322A}" srcOrd="0" destOrd="0" presId="urn:microsoft.com/office/officeart/2005/8/layout/default"/>
    <dgm:cxn modelId="{FD3A513A-301C-42CC-87A8-B545E9828DC0}" srcId="{6E8580AE-E165-4F25-A36B-FA38D31FA44B}" destId="{E613F751-AA7B-4426-A4EF-DCE649030A27}" srcOrd="49" destOrd="0" parTransId="{1B92BFD7-EBF6-4ED9-BD05-2F82A2F31AEB}" sibTransId="{296867FA-54C8-4BA9-B9D0-4DD5DBA187D3}"/>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52" destOrd="0" parTransId="{867C4325-933D-4E2D-B4B6-7A8F57E143D1}" sibTransId="{8831AD53-430F-4F5A-8889-D05B6459D09A}"/>
    <dgm:cxn modelId="{5F89C240-30BC-4A6F-95BA-FB1C066FBD33}" srcId="{6E8580AE-E165-4F25-A36B-FA38D31FA44B}" destId="{17ADCDFF-A4EC-4FFA-A208-0EAED8E15091}" srcOrd="40" destOrd="0" parTransId="{E52F3FF4-DDA1-4758-A8B3-FA668D32B129}" sibTransId="{59D7313F-B528-4624-8775-1E7D572AF7D3}"/>
    <dgm:cxn modelId="{5BD46A42-F1C0-4E1D-B298-392B140EF03A}" type="presOf" srcId="{1249F54A-29F0-454A-B4AE-0F41BAF337A7}" destId="{3E1D50D4-A96F-48FB-ABD3-FAF2EBD99DD9}" srcOrd="0" destOrd="0" presId="urn:microsoft.com/office/officeart/2005/8/layout/default"/>
    <dgm:cxn modelId="{9FC98642-86F8-4911-86DE-3763A40D04D0}" type="presOf" srcId="{E65E592A-FB4A-4214-8CB0-80548543FE33}" destId="{E8943D06-3BEA-4407-91F9-46A5EC4777AD}" srcOrd="0" destOrd="0" presId="urn:microsoft.com/office/officeart/2005/8/layout/default"/>
    <dgm:cxn modelId="{8552CD42-7C35-475C-B0F8-E1849A5A53FD}" srcId="{6E8580AE-E165-4F25-A36B-FA38D31FA44B}" destId="{F4066AC1-C021-4B66-9F7A-16100A868F18}" srcOrd="27" destOrd="0" parTransId="{14C07C0D-2CF0-49DA-9B44-2C3076356AAE}" sibTransId="{56D4E89E-66F6-4840-80FC-A39111B7AB28}"/>
    <dgm:cxn modelId="{E3706144-96A1-490E-8A6A-2D8A942B23BA}" srcId="{6E8580AE-E165-4F25-A36B-FA38D31FA44B}" destId="{B8281BBF-A478-46B8-A548-08842B8EF19D}" srcOrd="39" destOrd="0" parTransId="{E61E56C3-5B37-48BF-BC54-BABDDD39E6A6}" sibTransId="{B4D1AD7D-D88D-45EC-B172-547D3E78BFF5}"/>
    <dgm:cxn modelId="{5CFD8749-1104-4425-9DD5-E47BD58230A9}" type="presOf" srcId="{5BE4D4CD-A0AC-46E4-A448-E0B8D1119388}" destId="{23DB74AC-B3C3-4E6F-BD2A-892250EFF201}" srcOrd="0" destOrd="0" presId="urn:microsoft.com/office/officeart/2005/8/layout/default"/>
    <dgm:cxn modelId="{A090204C-3C83-433C-863A-FD6D46BE63E8}" type="presOf" srcId="{C16F6E68-C32A-4431-B9C0-77E57B57A6E1}" destId="{52F17298-644C-4330-B56E-F7E56C04E2E3}" srcOrd="0" destOrd="0" presId="urn:microsoft.com/office/officeart/2005/8/layout/default"/>
    <dgm:cxn modelId="{43BC824C-B907-4949-A606-DE32E4ABC5FF}" srcId="{6E8580AE-E165-4F25-A36B-FA38D31FA44B}" destId="{968CE066-CDC8-450A-B0DA-27A49CD3D256}" srcOrd="11" destOrd="0" parTransId="{01E5B258-88A7-4B66-BFE4-D399C92683E0}" sibTransId="{A2872752-6789-4242-B91A-AE8F02E54DA6}"/>
    <dgm:cxn modelId="{116E914C-FAAD-48F1-857E-70636134466E}" srcId="{6E8580AE-E165-4F25-A36B-FA38D31FA44B}" destId="{B83B9082-6B10-44D7-A84D-D00DA3842851}" srcOrd="61" destOrd="0" parTransId="{E8697FD5-AECE-44BA-8799-13937C929010}" sibTransId="{E4427F14-4A80-423D-94CE-FE1CC43C4F08}"/>
    <dgm:cxn modelId="{7390894E-4863-4263-A90B-2B4F97D5F531}" type="presOf" srcId="{C4B9EAD8-F61B-45A2-865F-FD558B0C619B}" destId="{5FEEA8BD-49F0-479F-B78C-0F5C9A6990F2}" srcOrd="0" destOrd="0" presId="urn:microsoft.com/office/officeart/2005/8/layout/default"/>
    <dgm:cxn modelId="{51E8C24F-8CEC-43B0-80B8-93618184ECF3}" type="presOf" srcId="{82C5C931-4E66-4E23-A238-51DD5F7BB49F}" destId="{37FB646E-7E73-4F71-BC29-5F04749B6480}" srcOrd="0" destOrd="0" presId="urn:microsoft.com/office/officeart/2005/8/layout/default"/>
    <dgm:cxn modelId="{B0CC8050-0AB7-474C-9F2B-B8D6A4CE5288}" type="presOf" srcId="{B56DC5A4-354C-4F93-84F5-82DF0C92321B}" destId="{98D1360E-1B8D-427C-9097-40AB5443C14C}" srcOrd="0" destOrd="0" presId="urn:microsoft.com/office/officeart/2005/8/layout/default"/>
    <dgm:cxn modelId="{FE3B5753-3996-4D70-A641-EC45FDA7CAE4}" type="presOf" srcId="{82213F14-02F2-493B-9C3B-0AE1C991AF2E}" destId="{18D14753-8832-47DA-B916-3A237595FBB6}" srcOrd="0" destOrd="0" presId="urn:microsoft.com/office/officeart/2005/8/layout/default"/>
    <dgm:cxn modelId="{B81C9D53-E833-4581-8250-40358A8B1F60}" type="presOf" srcId="{A3D4369B-4AD3-4E88-A94A-3C2CAEAEC880}" destId="{2CBAD880-AF37-4F3B-9F9C-44AE78F8D9B4}" srcOrd="0" destOrd="0" presId="urn:microsoft.com/office/officeart/2005/8/layout/default"/>
    <dgm:cxn modelId="{FA230E54-9E73-44CD-82A7-E20F65B2D45F}" srcId="{6E8580AE-E165-4F25-A36B-FA38D31FA44B}" destId="{252E2CB3-705E-457B-B471-6AF7D20DA939}" srcOrd="42" destOrd="0" parTransId="{02855095-3CB1-48D5-9BBF-987038666FA2}" sibTransId="{795C21E8-C2E5-47CE-962F-180167ECD2EC}"/>
    <dgm:cxn modelId="{EA33AB5A-6580-4A19-90FA-CF3BAA54DDF3}" srcId="{6E8580AE-E165-4F25-A36B-FA38D31FA44B}" destId="{8D9B59D1-77EB-4D59-AC92-14BFF4DC667C}" srcOrd="19" destOrd="0" parTransId="{5A008457-B514-42EE-9FAF-06A57CBC3276}" sibTransId="{26705A36-1A79-4AB5-8CB3-154F4BEF3514}"/>
    <dgm:cxn modelId="{AC76AC5A-A10D-44BB-BEC4-459A12DB1D9B}" srcId="{6E8580AE-E165-4F25-A36B-FA38D31FA44B}" destId="{91A1B0E0-6CB0-46FD-9B7C-BB53A85F5B73}" srcOrd="22" destOrd="0" parTransId="{16C7F234-FA8D-47FE-9B07-F41448D29AAE}" sibTransId="{DE065E7D-8C25-4C15-826D-3D19A3BBB0D0}"/>
    <dgm:cxn modelId="{DEE6CC5B-46A9-43E6-A49F-0E492D627C5A}" type="presOf" srcId="{83B4F9D7-5CD7-4044-9E8C-6DFE7AE49650}" destId="{C01143FF-1838-4C9A-9357-CF86FE088CBC}" srcOrd="0" destOrd="0" presId="urn:microsoft.com/office/officeart/2005/8/layout/default"/>
    <dgm:cxn modelId="{2113905C-777E-4312-B9E7-A84B040646D0}" srcId="{6E8580AE-E165-4F25-A36B-FA38D31FA44B}" destId="{207ACFA0-E1BB-40D6-8384-ECBC7A2FB58F}" srcOrd="32" destOrd="0" parTransId="{50A44F94-A1B8-42FE-8981-DC1D741D7418}" sibTransId="{C1B2F4D9-797C-4C0D-93D5-5702C3406EBE}"/>
    <dgm:cxn modelId="{0977A35C-5834-4DA2-A5BD-8FBA1801ACF4}" type="presOf" srcId="{91A1B0E0-6CB0-46FD-9B7C-BB53A85F5B73}" destId="{CD01C8D7-3F26-4602-A201-C1CCB80062FC}" srcOrd="0" destOrd="0" presId="urn:microsoft.com/office/officeart/2005/8/layout/default"/>
    <dgm:cxn modelId="{9AEBA35C-00DE-47AF-A5EF-1CB809E9CE1C}" type="presOf" srcId="{4BDC8801-DB27-4583-A44C-1CEAB0AF890D}" destId="{8F0FC598-471E-47E2-AF9D-92D00F7E9E48}" srcOrd="0" destOrd="0" presId="urn:microsoft.com/office/officeart/2005/8/layout/default"/>
    <dgm:cxn modelId="{45AEB35D-FCF8-4446-9209-061384ECF360}" type="presOf" srcId="{DD3FD12D-FE41-4042-BA5D-FEDD1F4DEB76}" destId="{3D7C3DDC-3551-44AB-8868-EBAA5342AA6F}" srcOrd="0" destOrd="0" presId="urn:microsoft.com/office/officeart/2005/8/layout/default"/>
    <dgm:cxn modelId="{451A075E-2D02-4621-9151-4B3801A73DB3}" type="presOf" srcId="{BECAE1A7-5E30-4255-897E-EEFF7D8B1B98}" destId="{89992207-09E1-4C1C-A50E-7238E5A14EF2}" srcOrd="0" destOrd="0" presId="urn:microsoft.com/office/officeart/2005/8/layout/default"/>
    <dgm:cxn modelId="{06C9F65F-95DB-4817-B457-61A4702FAB6F}" srcId="{6E8580AE-E165-4F25-A36B-FA38D31FA44B}" destId="{B56DC5A4-354C-4F93-84F5-82DF0C92321B}" srcOrd="45" destOrd="0" parTransId="{3E3085FF-C0BF-44F3-8848-8306C2637B27}" sibTransId="{7D7E8F50-DC21-4E09-96D8-85C8313A5CAA}"/>
    <dgm:cxn modelId="{09273F60-55DB-484C-BDB4-F807A7EBF787}" type="presOf" srcId="{980C5C63-EC30-4DBA-AD28-4C1DD233BDD4}" destId="{187C121A-3DCB-4EAB-A7CA-1AF4558097E3}" srcOrd="0" destOrd="0" presId="urn:microsoft.com/office/officeart/2005/8/layout/default"/>
    <dgm:cxn modelId="{68AF8664-9283-4902-B433-5459DD7632D1}" type="presOf" srcId="{E613F751-AA7B-4426-A4EF-DCE649030A27}" destId="{7137E6A0-E010-4036-BB77-DAC821CA69C0}" srcOrd="0" destOrd="0" presId="urn:microsoft.com/office/officeart/2005/8/layout/default"/>
    <dgm:cxn modelId="{248F5865-EDDF-49D0-B5D9-E95B1072015C}" srcId="{6E8580AE-E165-4F25-A36B-FA38D31FA44B}" destId="{83B4F9D7-5CD7-4044-9E8C-6DFE7AE49650}" srcOrd="46" destOrd="0" parTransId="{9888A846-4A9F-41D3-BA81-6D1ACDDE75D1}" sibTransId="{C92B3D84-6CD8-4F99-B3CF-30DAA1663D0E}"/>
    <dgm:cxn modelId="{77CE7E65-70C7-4B01-8FD6-390EAE592CC1}" srcId="{6E8580AE-E165-4F25-A36B-FA38D31FA44B}" destId="{976EC09A-DAA5-4A83-8002-EA83B41F5595}" srcOrd="7" destOrd="0" parTransId="{4425B062-08F0-432C-ADC1-40BC8FCDB39A}" sibTransId="{823F4756-CF8A-4736-A588-7F923EB8DDD4}"/>
    <dgm:cxn modelId="{9FDB5671-2BA3-4670-B8E8-249298AA44E8}" srcId="{6E8580AE-E165-4F25-A36B-FA38D31FA44B}" destId="{A52B3F8F-088C-439E-8E28-75EA80BA254A}" srcOrd="2" destOrd="0" parTransId="{0A87D8E5-62CB-4FC8-97F4-D208C45B0394}" sibTransId="{B2245238-3E7B-4457-8294-F76792EB2BB3}"/>
    <dgm:cxn modelId="{96C08577-E1EB-4D81-998D-B4076E9B88E1}" srcId="{6E8580AE-E165-4F25-A36B-FA38D31FA44B}" destId="{A454A2D3-3B4A-4DFD-BDBE-AB637BA7AF91}" srcOrd="47" destOrd="0" parTransId="{560DE507-2F82-4531-ABF4-43BD78659E9C}" sibTransId="{1B23977F-9C83-4BAC-9088-1C9BFB47A805}"/>
    <dgm:cxn modelId="{8089187B-DA1B-4372-92D8-0CF2DD1B870F}" srcId="{6E8580AE-E165-4F25-A36B-FA38D31FA44B}" destId="{CAA5715A-AD77-46A4-8DF7-9402CD0E4280}" srcOrd="1" destOrd="0" parTransId="{48495C69-119E-4A83-99DC-114D3C464768}" sibTransId="{7C79ACB2-C296-4830-A4A0-B3BBD3905286}"/>
    <dgm:cxn modelId="{C795897F-3833-4F52-9CE8-1FAA24117BEE}" srcId="{6E8580AE-E165-4F25-A36B-FA38D31FA44B}" destId="{1CF1EF5A-8504-40FB-8011-69DFDD93B018}" srcOrd="34" destOrd="0" parTransId="{6E53A9B0-9555-4BCD-B863-6B895556720D}" sibTransId="{A09A0C99-5787-43B5-AF07-C02112FD62FB}"/>
    <dgm:cxn modelId="{93334F88-6621-46D1-809A-05C5CB5E258E}" srcId="{6E8580AE-E165-4F25-A36B-FA38D31FA44B}" destId="{6B22A831-3C54-46EF-88E9-C6843FEE9125}" srcOrd="29" destOrd="0" parTransId="{E5CFA05C-59B3-4EBF-8D05-8FF43025C3D5}" sibTransId="{7036D1E2-7D31-4DC8-96BF-FA6C99741929}"/>
    <dgm:cxn modelId="{535C6589-7612-4B92-BF32-7AF31C686BEB}" srcId="{6E8580AE-E165-4F25-A36B-FA38D31FA44B}" destId="{28E88764-168D-45E6-B587-43792FCE4035}" srcOrd="65" destOrd="0" parTransId="{1945A469-8781-4132-83B8-2A74CDA43068}" sibTransId="{45D0440D-0F5D-4BF1-8016-3D93CE5737B6}"/>
    <dgm:cxn modelId="{CB5B878A-7116-4D72-8C63-4C8B2B21F94A}" type="presOf" srcId="{9D7A2731-43A2-41DE-8A1F-3002C9A81ED7}" destId="{7EBD161C-9829-40ED-9AF9-49BF6CFB544C}" srcOrd="0" destOrd="0" presId="urn:microsoft.com/office/officeart/2005/8/layout/default"/>
    <dgm:cxn modelId="{3E15AB8A-5214-423F-83C4-C451A083C23F}" srcId="{6E8580AE-E165-4F25-A36B-FA38D31FA44B}" destId="{97687342-4440-4DB8-84AB-C51F24F6B12C}" srcOrd="33" destOrd="0" parTransId="{C16A8D95-8B0E-4E28-9729-B0DCDD22A6D7}" sibTransId="{755E6F19-B0B6-490F-A467-502A5BD4C038}"/>
    <dgm:cxn modelId="{CF713A90-C59F-4203-B3ED-5D1EE9BD5922}" srcId="{6E8580AE-E165-4F25-A36B-FA38D31FA44B}" destId="{FFD961C7-0D57-450A-A088-477C2CBDA35C}" srcOrd="44" destOrd="0" parTransId="{4DB2D2C4-5254-4469-94CE-949A52B6EDA4}" sibTransId="{6B3D0481-B0D1-47E7-887F-2E3188183598}"/>
    <dgm:cxn modelId="{4D9DD990-9B85-4CB7-BB07-5BE787729EE5}" type="presOf" srcId="{F4066AC1-C021-4B66-9F7A-16100A868F18}" destId="{7D600784-A1C0-4F6C-92B8-A76B3C810C82}" srcOrd="0" destOrd="0" presId="urn:microsoft.com/office/officeart/2005/8/layout/default"/>
    <dgm:cxn modelId="{C7ABEA91-41F6-4053-BDC2-FDEAAD12E8B5}" type="presOf" srcId="{5BE95DDA-1EEF-4264-A10B-A9159123ADDB}" destId="{D304F2EC-2318-44E2-AAF1-F3CE3D9753BA}" srcOrd="0" destOrd="0" presId="urn:microsoft.com/office/officeart/2005/8/layout/default"/>
    <dgm:cxn modelId="{DA25C492-A997-4A2C-A27D-FEFF94D4CF51}" srcId="{6E8580AE-E165-4F25-A36B-FA38D31FA44B}" destId="{980C5C63-EC30-4DBA-AD28-4C1DD233BDD4}" srcOrd="36" destOrd="0" parTransId="{E1A23336-5E36-402C-B8BF-2A679A19F8C6}" sibTransId="{34ABAA22-B740-45AC-A869-107E3268C748}"/>
    <dgm:cxn modelId="{08FE1598-1283-4B59-9F45-C63074E505FE}" srcId="{6E8580AE-E165-4F25-A36B-FA38D31FA44B}" destId="{2BBFC487-DB1A-4778-A848-6BC0818A45B1}" srcOrd="60" destOrd="0" parTransId="{6A5A521F-92DB-4E78-A1E9-1C148F0CDB4B}" sibTransId="{3B0C8E80-2BEB-4819-9BD7-834F3C01CACD}"/>
    <dgm:cxn modelId="{71CCDF99-445B-475F-86DF-4623E84B58D9}" srcId="{6E8580AE-E165-4F25-A36B-FA38D31FA44B}" destId="{96EE71F2-71A8-4E47-8478-8E77F162E7D4}" srcOrd="38" destOrd="0" parTransId="{84FC01FD-50CF-441D-B786-BD3E01D3741B}" sibTransId="{71787E8C-947E-4705-A03B-01E51C140A4F}"/>
    <dgm:cxn modelId="{C762019A-29C2-4D96-8F6B-F5E55DCBA013}" type="presOf" srcId="{FFD961C7-0D57-450A-A088-477C2CBDA35C}" destId="{111AB8AB-3884-48AF-A43D-D5525C2EDC1F}" srcOrd="0" destOrd="0" presId="urn:microsoft.com/office/officeart/2005/8/layout/default"/>
    <dgm:cxn modelId="{6EFF899B-806B-486C-8C68-EF8A5D8A5CE4}" srcId="{6E8580AE-E165-4F25-A36B-FA38D31FA44B}" destId="{EBBD6701-ED16-43EC-9B8B-D82FBCB3E680}" srcOrd="23" destOrd="0" parTransId="{00425980-CE46-4B99-9144-ED35F1AECDDB}" sibTransId="{6D363638-A0D1-491A-AF7B-FCA23754E33E}"/>
    <dgm:cxn modelId="{480D3A9C-6480-4FCD-9576-DE12AB18727E}" type="presOf" srcId="{A52B3F8F-088C-439E-8E28-75EA80BA254A}" destId="{8AA02A9A-7173-45B0-B2CC-5A91802C8051}" srcOrd="0" destOrd="0" presId="urn:microsoft.com/office/officeart/2005/8/layout/default"/>
    <dgm:cxn modelId="{5DC8F09C-1AC8-42D0-B6ED-D0AD348D75D7}" srcId="{6E8580AE-E165-4F25-A36B-FA38D31FA44B}" destId="{82213F14-02F2-493B-9C3B-0AE1C991AF2E}" srcOrd="20" destOrd="0" parTransId="{C9EA4657-465B-4167-8427-C4F304447F9C}" sibTransId="{D017649F-A07C-47FA-AF84-508B55917AD3}"/>
    <dgm:cxn modelId="{A85B90A2-AFE1-4402-A9EF-D4D8C000879A}" srcId="{6E8580AE-E165-4F25-A36B-FA38D31FA44B}" destId="{C16F6E68-C32A-4431-B9C0-77E57B57A6E1}" srcOrd="59" destOrd="0" parTransId="{9F780C9E-B9CD-40B2-B992-B7245FD19F74}" sibTransId="{71FFA740-6DE1-4035-AA90-B794B1B4FE20}"/>
    <dgm:cxn modelId="{A107A2A5-2189-4807-8242-E08550F8F3C0}" type="presOf" srcId="{1509C3A3-2E59-457C-9EFB-7468DDD3C4FD}" destId="{73230864-B496-4816-A9F5-ED417F3C92E8}" srcOrd="0" destOrd="0" presId="urn:microsoft.com/office/officeart/2005/8/layout/default"/>
    <dgm:cxn modelId="{5652AEA5-C8BD-4271-9CE7-B73F0316B273}" srcId="{6E8580AE-E165-4F25-A36B-FA38D31FA44B}" destId="{C4B9EAD8-F61B-45A2-865F-FD558B0C619B}" srcOrd="35" destOrd="0" parTransId="{C47A6FD6-66D3-4633-BDD9-D0118C764CC0}" sibTransId="{539E2FE5-4BFB-4438-BEB7-F5487A3CABF4}"/>
    <dgm:cxn modelId="{445F52A7-FE96-4740-B932-CD00E15CFAC5}" type="presOf" srcId="{0CA4F111-AFF4-4B94-B672-3902EC78934E}" destId="{F021F536-9D7F-4947-AEEC-062A2B5D86C3}" srcOrd="0" destOrd="0" presId="urn:microsoft.com/office/officeart/2005/8/layout/default"/>
    <dgm:cxn modelId="{1C93B4A9-8C11-4259-AFF5-CCCBE6DAEE0E}" srcId="{6E8580AE-E165-4F25-A36B-FA38D31FA44B}" destId="{F121B56F-D1C5-4481-90EB-5FA35AF4BD21}" srcOrd="51" destOrd="0" parTransId="{085EA722-E175-4453-8D3B-A5DF630A2231}" sibTransId="{915B65F9-FC56-468A-ABC2-CE507C33B5DE}"/>
    <dgm:cxn modelId="{E8C971AC-041E-4F38-91A1-0E4257BD92AE}" type="presOf" srcId="{968CE066-CDC8-450A-B0DA-27A49CD3D256}" destId="{DD1BE6D7-6955-4913-AEE1-7266EBAF565C}" srcOrd="0" destOrd="0" presId="urn:microsoft.com/office/officeart/2005/8/layout/default"/>
    <dgm:cxn modelId="{EE3B4AB1-E909-4356-ACE4-AC889F148D33}" type="presOf" srcId="{F121B56F-D1C5-4481-90EB-5FA35AF4BD21}" destId="{214B35AE-3118-4B5A-9A04-C238D6C98BAE}" srcOrd="0" destOrd="0" presId="urn:microsoft.com/office/officeart/2005/8/layout/default"/>
    <dgm:cxn modelId="{9726B4B4-DB5F-452C-A5E8-EBA1020F292E}" type="presOf" srcId="{AEB0988E-62DE-4638-B6E6-9115F9468726}" destId="{84CB03E7-DBCB-4B53-8360-F252A05A2E78}" srcOrd="0" destOrd="0" presId="urn:microsoft.com/office/officeart/2005/8/layout/default"/>
    <dgm:cxn modelId="{CC22CBB7-46BC-44CE-9434-3B9788FE0F93}" srcId="{6E8580AE-E165-4F25-A36B-FA38D31FA44B}" destId="{10BAF026-EDDD-4B69-B248-864D6FCEC2D4}" srcOrd="5" destOrd="0" parTransId="{4EED389C-1C14-4DB0-9934-A8F08BED04DD}" sibTransId="{D501BB89-8874-468A-A86D-08C85F02EA0D}"/>
    <dgm:cxn modelId="{D75F0FB8-24FA-4FE3-AD1A-1238093DCD35}" type="presOf" srcId="{4F74BD67-8A14-4E47-A63E-705F9E8CFC7F}" destId="{277F2AD7-8A80-4D00-8AAD-CE0295903A29}" srcOrd="0" destOrd="0" presId="urn:microsoft.com/office/officeart/2005/8/layout/default"/>
    <dgm:cxn modelId="{27E924B9-DCD2-42EE-A923-8BF8D93029E9}" srcId="{6E8580AE-E165-4F25-A36B-FA38D31FA44B}" destId="{8F9D72F1-24B9-46F1-A84F-DAACD2C2E22B}" srcOrd="58" destOrd="0" parTransId="{379F55D7-C5CE-4BB9-9D57-00EE32619199}" sibTransId="{D686EDBA-90DA-42EB-8929-B97691B14D5E}"/>
    <dgm:cxn modelId="{78BDF2B9-DB52-4790-A070-361CA414F4D6}" type="presOf" srcId="{FE89FECC-3495-4B20-B4D7-7E9DF412BA0D}" destId="{AECF8250-8294-42AF-9EF2-E9259CC39D08}" srcOrd="0" destOrd="0" presId="urn:microsoft.com/office/officeart/2005/8/layout/default"/>
    <dgm:cxn modelId="{FA8C5ABB-473A-4672-9BC2-CE95F31F2F3E}" srcId="{6E8580AE-E165-4F25-A36B-FA38D31FA44B}" destId="{9BDB7D7F-D8DE-45D6-8E96-595AAC95CE85}" srcOrd="24" destOrd="0" parTransId="{3A06ED47-75BA-4FDB-8685-D5DE4ACC79E2}" sibTransId="{55EF187E-8F5D-4B18-8653-DA25FB96F269}"/>
    <dgm:cxn modelId="{50A3ECBB-51BE-479E-A176-EE128AB2E37E}" type="presOf" srcId="{9A2BF24F-E5A3-4D91-85CD-B9725C2C421A}" destId="{98C96B61-E849-4E0E-ADD5-05D495466B19}" srcOrd="0" destOrd="0" presId="urn:microsoft.com/office/officeart/2005/8/layout/default"/>
    <dgm:cxn modelId="{6206FCBB-3552-4B98-BD38-4B7676503F9A}" type="presOf" srcId="{3D2D3CAE-2A59-4736-AF70-EAC1EF02C8CF}" destId="{1B7E2A4E-7885-47D0-9A9C-97EB08F96CFE}" srcOrd="0" destOrd="0" presId="urn:microsoft.com/office/officeart/2005/8/layout/default"/>
    <dgm:cxn modelId="{AAB343BD-FB5B-4DFF-90F5-4426325E5B2E}" srcId="{6E8580AE-E165-4F25-A36B-FA38D31FA44B}" destId="{82C5C931-4E66-4E23-A238-51DD5F7BB49F}" srcOrd="64" destOrd="0" parTransId="{014C0588-EBCA-4F80-833E-0A66F7135993}" sibTransId="{FEB480C0-BE73-445F-9C40-097A286C510C}"/>
    <dgm:cxn modelId="{A16967BD-460F-4A2F-9E53-F86A8BCA7A64}" srcId="{6E8580AE-E165-4F25-A36B-FA38D31FA44B}" destId="{4BDC8801-DB27-4583-A44C-1CEAB0AF890D}" srcOrd="26" destOrd="0" parTransId="{D090F263-FE3C-417D-8237-4FC7D9B931F6}" sibTransId="{40B25EE5-21FC-43C0-903A-DC27430BF1E0}"/>
    <dgm:cxn modelId="{C3E0D8BF-5B29-4C15-A9A8-8573838208C3}" type="presOf" srcId="{922CC998-F639-41C9-9119-E20B8F92AF3D}" destId="{E30854EC-912F-42BC-845C-462E8CC7AD93}" srcOrd="0" destOrd="0" presId="urn:microsoft.com/office/officeart/2005/8/layout/default"/>
    <dgm:cxn modelId="{136C7FC1-1235-4624-9397-DA5655CDCF2C}" srcId="{6E8580AE-E165-4F25-A36B-FA38D31FA44B}" destId="{922CC998-F639-41C9-9119-E20B8F92AF3D}" srcOrd="0" destOrd="0" parTransId="{D953626B-5128-4512-9AB3-DB6047AD18A3}" sibTransId="{A5C1EA3D-630E-4EF5-9844-2FDF52417135}"/>
    <dgm:cxn modelId="{56BD75C3-7799-49EC-8A59-8FD5E19A61DA}" srcId="{6E8580AE-E165-4F25-A36B-FA38D31FA44B}" destId="{3BEA7034-0086-4C43-AA3E-D7A68DFE01A4}" srcOrd="3" destOrd="0" parTransId="{C2DE2903-FCD3-4F1F-A1B7-9E5C8B31034F}" sibTransId="{F7812029-3200-4A10-9CAE-B74E5CA51E23}"/>
    <dgm:cxn modelId="{68DF87C3-E5BC-4870-A954-D6058B057F90}" type="presOf" srcId="{0C5C5BFE-9F2D-4FBF-A709-44047DA6BCA6}" destId="{64CE546B-3B0F-4D74-A672-EA5F3F157C26}" srcOrd="0" destOrd="0" presId="urn:microsoft.com/office/officeart/2005/8/layout/default"/>
    <dgm:cxn modelId="{7D1903C5-1787-44C9-B4EA-57136BC998A4}" type="presOf" srcId="{97687342-4440-4DB8-84AB-C51F24F6B12C}" destId="{F124182D-F6F2-4E73-B355-B261939F364C}" srcOrd="0" destOrd="0" presId="urn:microsoft.com/office/officeart/2005/8/layout/default"/>
    <dgm:cxn modelId="{39D3AFC7-65ED-4A0F-9C2D-43A24E4C4187}" type="presOf" srcId="{A454A2D3-3B4A-4DFD-BDBE-AB637BA7AF91}" destId="{A5C9C578-421E-4C61-8DBB-80B19789810E}" srcOrd="0" destOrd="0" presId="urn:microsoft.com/office/officeart/2005/8/layout/default"/>
    <dgm:cxn modelId="{CA5BD6C7-24C5-49CB-9DE8-71D19A9466D3}" type="presOf" srcId="{96EE71F2-71A8-4E47-8478-8E77F162E7D4}" destId="{6C3A8535-F6D8-403A-9A1B-AD7FFEA2A5E7}" srcOrd="0" destOrd="0" presId="urn:microsoft.com/office/officeart/2005/8/layout/default"/>
    <dgm:cxn modelId="{D9157CC9-B350-4EC9-8E26-03575B20AB6B}" type="presOf" srcId="{7A693FB9-12F6-44CC-8DF1-CB580DC7A685}" destId="{BC2A6528-8680-4B3B-8B6A-C5A92B6690AC}" srcOrd="0" destOrd="0" presId="urn:microsoft.com/office/officeart/2005/8/layout/default"/>
    <dgm:cxn modelId="{8EA2F4CA-09CC-4231-A1BF-9AC7E01E8C0F}" type="presOf" srcId="{3C6B21CA-3B4D-4C70-B1C1-3987538CE3B2}" destId="{20498EEC-D12B-46DA-A88D-D7DB1D97C899}" srcOrd="0" destOrd="0" presId="urn:microsoft.com/office/officeart/2005/8/layout/default"/>
    <dgm:cxn modelId="{03AB46CD-8FE3-4787-B956-458461CD6173}" type="presOf" srcId="{8D9B59D1-77EB-4D59-AC92-14BFF4DC667C}" destId="{18765959-A6F6-4656-813B-1DABE66B58C5}" srcOrd="0" destOrd="0" presId="urn:microsoft.com/office/officeart/2005/8/layout/default"/>
    <dgm:cxn modelId="{2D7F0FCF-C82F-485A-8B92-B0FE4D155605}" type="presOf" srcId="{252E2CB3-705E-457B-B471-6AF7D20DA939}" destId="{73B6912F-26A6-43CA-BA74-602DFEB2A9DA}" srcOrd="0" destOrd="0" presId="urn:microsoft.com/office/officeart/2005/8/layout/default"/>
    <dgm:cxn modelId="{7E7E11D0-5C2D-49AA-A5CA-C364EE5F9F0E}" srcId="{6E8580AE-E165-4F25-A36B-FA38D31FA44B}" destId="{CA8AD4E0-AC24-48FB-9C99-61739F7F4744}" srcOrd="10" destOrd="0" parTransId="{4B0A570F-1328-4F44-AD92-FAB226056C51}" sibTransId="{9E7E597C-F7D5-4DA7-8385-1BAB2794496C}"/>
    <dgm:cxn modelId="{9E9FC9D0-0D2F-4839-B22E-1DAF87A49A2C}" srcId="{6E8580AE-E165-4F25-A36B-FA38D31FA44B}" destId="{1509C3A3-2E59-457C-9EFB-7468DDD3C4FD}" srcOrd="31" destOrd="0" parTransId="{9C58BE54-8073-4355-8A19-915A1893BC76}" sibTransId="{AFBE1DA6-E4FE-4C56-BB98-E017D6E7B392}"/>
    <dgm:cxn modelId="{E32409D1-076A-4F5C-94DC-77FD27DACEA0}" type="presOf" srcId="{00442BCF-57A4-4332-903B-4123283D228A}" destId="{E063FE46-B1A1-4479-B04F-5EE6A9B9DA3D}" srcOrd="0" destOrd="0" presId="urn:microsoft.com/office/officeart/2005/8/layout/default"/>
    <dgm:cxn modelId="{B8F745D1-2EAD-4CF9-BDEA-3EDB5AEE1D84}" srcId="{6E8580AE-E165-4F25-A36B-FA38D31FA44B}" destId="{CE3C20CC-D07A-4801-9116-235058C0AB48}" srcOrd="25" destOrd="0" parTransId="{786B5DF5-43C4-4C0F-B1EC-A9938608BB5D}" sibTransId="{ECB2A08D-CF33-493E-8671-FEE827264547}"/>
    <dgm:cxn modelId="{C4AE35D2-F577-478F-ACBD-08D4FB69E6B2}" srcId="{6E8580AE-E165-4F25-A36B-FA38D31FA44B}" destId="{0C5C5BFE-9F2D-4FBF-A709-44047DA6BCA6}" srcOrd="18" destOrd="0" parTransId="{8608D912-0045-41A9-8245-089DB7F4CEB0}" sibTransId="{B7F3DBEE-696D-4EC6-A141-B75554F04B39}"/>
    <dgm:cxn modelId="{8908B7D3-2EF3-49B2-B6A0-F2535930D952}" srcId="{6E8580AE-E165-4F25-A36B-FA38D31FA44B}" destId="{F243E562-685F-4386-9543-022C733145B9}" srcOrd="57" destOrd="0" parTransId="{F28C5C72-F0B6-4B8B-802B-1E6117DF8C86}" sibTransId="{F6CC6EE8-4404-495D-977C-BBF131290EFB}"/>
    <dgm:cxn modelId="{13B344D4-48D6-4DDE-825D-E7B89F2B396D}" type="presOf" srcId="{F243E562-685F-4386-9543-022C733145B9}" destId="{90354270-E516-4BCD-8468-080EC1705999}" srcOrd="0" destOrd="0" presId="urn:microsoft.com/office/officeart/2005/8/layout/default"/>
    <dgm:cxn modelId="{719EDFDA-4332-4BF1-84C9-574D7683558D}" type="presOf" srcId="{EBBD6701-ED16-43EC-9B8B-D82FBCB3E680}" destId="{D53A0EBD-1100-4E2B-932F-11AB84B0AD13}" srcOrd="0" destOrd="0" presId="urn:microsoft.com/office/officeart/2005/8/layout/default"/>
    <dgm:cxn modelId="{61084DDB-11F2-44C5-A196-C25EA20A8E6E}" type="presOf" srcId="{976EC09A-DAA5-4A83-8002-EA83B41F5595}" destId="{212EAB81-54C0-4CA3-8CA8-5707E2EA1B60}" srcOrd="0" destOrd="0" presId="urn:microsoft.com/office/officeart/2005/8/layout/default"/>
    <dgm:cxn modelId="{5D4EAFDD-BEB5-498A-BCFD-B72D763E394F}" srcId="{6E8580AE-E165-4F25-A36B-FA38D31FA44B}" destId="{4F74BD67-8A14-4E47-A63E-705F9E8CFC7F}" srcOrd="16" destOrd="0" parTransId="{7C3489FE-BC9F-4B23-A421-8616ED894EB6}" sibTransId="{3B761CB7-8F00-42ED-AAE8-F4F1BC48BD15}"/>
    <dgm:cxn modelId="{D362A8E1-D11E-41A5-BDE5-1967751F1E03}" srcId="{6E8580AE-E165-4F25-A36B-FA38D31FA44B}" destId="{FE89FECC-3495-4B20-B4D7-7E9DF412BA0D}" srcOrd="55" destOrd="0" parTransId="{4209D78D-7CCA-4BE1-96BA-3A564E873C72}" sibTransId="{EB368C21-DA72-4130-9A34-D87CB559A293}"/>
    <dgm:cxn modelId="{4526E2E1-A1AB-4663-ABD0-CAE1707A4E13}" type="presOf" srcId="{0CA572E7-3F15-4635-BAA2-51BB8D4F5BA9}" destId="{57A21A25-0050-448F-8182-E2F997AD385C}" srcOrd="0" destOrd="0" presId="urn:microsoft.com/office/officeart/2005/8/layout/default"/>
    <dgm:cxn modelId="{EBA300E5-EDA7-44EC-A5A7-7E2A91E61A7F}" srcId="{6E8580AE-E165-4F25-A36B-FA38D31FA44B}" destId="{BECAE1A7-5E30-4255-897E-EEFF7D8B1B98}" srcOrd="43" destOrd="0" parTransId="{281BEA66-0692-4CD4-AB58-20F2965B8A3E}" sibTransId="{12931C90-8512-4E7D-890D-FA74780CCA81}"/>
    <dgm:cxn modelId="{105324E5-9A93-4A75-9B3E-393E9CDD4A1E}" type="presOf" srcId="{9984B254-6696-4C74-AC7F-CD16BB374EC5}" destId="{D7D9E571-D2A5-4F9B-A8EF-542728AB2E7C}" srcOrd="0" destOrd="0" presId="urn:microsoft.com/office/officeart/2005/8/layout/default"/>
    <dgm:cxn modelId="{A32627E5-7184-47EA-800A-A89EA8497EB0}" type="presOf" srcId="{3BEA7034-0086-4C43-AA3E-D7A68DFE01A4}" destId="{0CB4D3D4-57E1-40E0-9116-0822B7A6A3CA}" srcOrd="0" destOrd="0" presId="urn:microsoft.com/office/officeart/2005/8/layout/default"/>
    <dgm:cxn modelId="{E258F6E5-D981-4315-AC80-4447EFECCA0E}" srcId="{6E8580AE-E165-4F25-A36B-FA38D31FA44B}" destId="{9A2BF24F-E5A3-4D91-85CD-B9725C2C421A}" srcOrd="14" destOrd="0" parTransId="{CD0AA266-1560-45EC-BC06-2173826A01C5}" sibTransId="{FFAF1B7D-C449-431C-BAC4-A863BD60B7D3}"/>
    <dgm:cxn modelId="{8A61B7E7-846B-47E2-811C-DCF51B3167CC}" type="presOf" srcId="{8F9D72F1-24B9-46F1-A84F-DAACD2C2E22B}" destId="{17512D6B-4073-4EC8-9ABC-3BDC10D1B050}" srcOrd="0" destOrd="0" presId="urn:microsoft.com/office/officeart/2005/8/layout/default"/>
    <dgm:cxn modelId="{0A2F7CE9-3AB0-4142-9160-2CB77DA6239D}" type="presOf" srcId="{43A01BF9-D37E-49A1-8BD0-B96976089C64}" destId="{22A3C3A5-57B9-4E31-B9C5-8488CBC24B23}" srcOrd="0" destOrd="0" presId="urn:microsoft.com/office/officeart/2005/8/layout/default"/>
    <dgm:cxn modelId="{0C06B5E9-FEF0-4965-A4DA-53368BAC2EBE}" type="presOf" srcId="{35383E2F-500D-45D2-9932-E607D668543B}" destId="{0EC6D4FB-2DF4-4C7F-A662-C49F9C73712D}" srcOrd="0" destOrd="0" presId="urn:microsoft.com/office/officeart/2005/8/layout/default"/>
    <dgm:cxn modelId="{14B226EA-6733-42DA-9D29-42723CB2373C}" type="presOf" srcId="{9BDB7D7F-D8DE-45D6-8E96-595AAC95CE85}" destId="{2FF3B5C1-F3C6-4268-A6A1-939C6DF118E5}" srcOrd="0" destOrd="0" presId="urn:microsoft.com/office/officeart/2005/8/layout/default"/>
    <dgm:cxn modelId="{63583EEB-BC7B-4077-B6B8-B061633F0791}" srcId="{6E8580AE-E165-4F25-A36B-FA38D31FA44B}" destId="{3D2D3CAE-2A59-4736-AF70-EAC1EF02C8CF}" srcOrd="63" destOrd="0" parTransId="{D100CD34-386B-4669-9220-193D210DC1F6}" sibTransId="{ECE35C7A-1021-420C-8D7B-178059205565}"/>
    <dgm:cxn modelId="{4D2F33EC-9942-4B56-8FE0-5E0D86C0E5AE}" srcId="{6E8580AE-E165-4F25-A36B-FA38D31FA44B}" destId="{0CA572E7-3F15-4635-BAA2-51BB8D4F5BA9}" srcOrd="13" destOrd="0" parTransId="{197963BB-8E8C-4049-B5A7-746387B80DBD}" sibTransId="{8DCDB0A4-11F9-466D-AEE0-C00333D10146}"/>
    <dgm:cxn modelId="{0ED963EE-0CE5-4B5B-A40B-807A395CFF41}" srcId="{6E8580AE-E165-4F25-A36B-FA38D31FA44B}" destId="{AEB0988E-62DE-4638-B6E6-9115F9468726}" srcOrd="15" destOrd="0" parTransId="{FDAD6B95-54DE-405C-95C4-A7460937B8B3}" sibTransId="{D5A58EFB-026A-4D46-9258-0E700EECA877}"/>
    <dgm:cxn modelId="{01FEA8F0-122D-4C84-B344-D9109E211674}" type="presOf" srcId="{CA8AD4E0-AC24-48FB-9C99-61739F7F4744}" destId="{5479FD3C-18CA-43A0-B14E-D66A11F70B3F}" srcOrd="0" destOrd="0" presId="urn:microsoft.com/office/officeart/2005/8/layout/default"/>
    <dgm:cxn modelId="{2A4F96F1-6834-47D3-990C-D4573290E041}" srcId="{6E8580AE-E165-4F25-A36B-FA38D31FA44B}" destId="{478D3228-6C64-4678-B16A-5612B6F5734A}" srcOrd="50" destOrd="0" parTransId="{3D22C837-4A40-4E2D-96B6-21F1FE87643A}" sibTransId="{4926CEA0-21F8-4895-A11C-8614EB7A0399}"/>
    <dgm:cxn modelId="{0B34C2F1-3F9A-4C5B-838C-EF13456F3609}" srcId="{6E8580AE-E165-4F25-A36B-FA38D31FA44B}" destId="{1249F54A-29F0-454A-B4AE-0F41BAF337A7}" srcOrd="30" destOrd="0" parTransId="{9BD2AC96-4DBC-40B9-815C-525E1E00867E}" sibTransId="{2E144E40-7EFF-47A9-85CC-F7723495FD20}"/>
    <dgm:cxn modelId="{641630F4-A7A0-4C0D-A47A-01F708A4ED52}" srcId="{6E8580AE-E165-4F25-A36B-FA38D31FA44B}" destId="{7A693FB9-12F6-44CC-8DF1-CB580DC7A685}" srcOrd="9" destOrd="0" parTransId="{20B85312-042A-42ED-AB93-4F6012B92DD8}" sibTransId="{2BA071B2-75AD-4D5F-9D11-0FFE9BA44043}"/>
    <dgm:cxn modelId="{BA35BFF4-3D48-4257-97FA-5C729229334B}" type="presOf" srcId="{D5513C0D-153B-4C93-8676-B0AD8979C8ED}" destId="{76E48D85-3967-40C6-96F6-AEF195D581BB}" srcOrd="0" destOrd="0" presId="urn:microsoft.com/office/officeart/2005/8/layout/default"/>
    <dgm:cxn modelId="{09EE2CF6-001E-4390-BAAA-E644FCA9DD5D}" srcId="{6E8580AE-E165-4F25-A36B-FA38D31FA44B}" destId="{43A01BF9-D37E-49A1-8BD0-B96976089C64}" srcOrd="28" destOrd="0" parTransId="{C0DFBDDF-BA0F-41FB-B639-8AB0C423576B}" sibTransId="{ED4D11A8-8E06-4F8C-A810-4FFE3ACCFC96}"/>
    <dgm:cxn modelId="{1B1048F7-7D7C-45C7-8472-15975E7B5B14}" type="presOf" srcId="{10BAF026-EDDD-4B69-B248-864D6FCEC2D4}" destId="{60F281EF-B8AA-4FA7-AD48-1B043C8A810A}" srcOrd="0" destOrd="0" presId="urn:microsoft.com/office/officeart/2005/8/layout/default"/>
    <dgm:cxn modelId="{14ABD7FB-CD5C-44C4-BF44-58055A91EADA}" type="presOf" srcId="{2BBFC487-DB1A-4778-A848-6BC0818A45B1}" destId="{2A5112AE-C2D3-42F0-AB40-4460D114135D}" srcOrd="0" destOrd="0" presId="urn:microsoft.com/office/officeart/2005/8/layout/default"/>
    <dgm:cxn modelId="{9F0179FF-B9F5-478A-9403-9C28694119DE}" srcId="{6E8580AE-E165-4F25-A36B-FA38D31FA44B}" destId="{DD3FD12D-FE41-4042-BA5D-FEDD1F4DEB76}" srcOrd="56" destOrd="0" parTransId="{43D9EFB8-152B-4209-8516-8FDDAB8525B8}" sibTransId="{7C9B5FF0-0BB6-4C7E-B7AD-047C23B1B64D}"/>
    <dgm:cxn modelId="{C715ACCE-3FAD-4D37-BFB8-7E9160A1C3C9}" type="presParOf" srcId="{A4E9B638-9193-4315-A599-122356AB04D9}" destId="{E30854EC-912F-42BC-845C-462E8CC7AD93}" srcOrd="0" destOrd="0" presId="urn:microsoft.com/office/officeart/2005/8/layout/default"/>
    <dgm:cxn modelId="{011E3D6B-2459-49B7-9FEA-E5ED987918B1}" type="presParOf" srcId="{A4E9B638-9193-4315-A599-122356AB04D9}" destId="{77456B84-0A0A-479B-A2D6-ABE5192CC62F}" srcOrd="1" destOrd="0" presId="urn:microsoft.com/office/officeart/2005/8/layout/default"/>
    <dgm:cxn modelId="{60FB1565-A3FE-4DEE-AB47-6EB24C5C92BF}" type="presParOf" srcId="{A4E9B638-9193-4315-A599-122356AB04D9}" destId="{1F004853-B59E-47C1-BA88-05FF40FE81E5}" srcOrd="2" destOrd="0" presId="urn:microsoft.com/office/officeart/2005/8/layout/default"/>
    <dgm:cxn modelId="{31CFC7D3-74BD-4CE5-91B8-110818976144}" type="presParOf" srcId="{A4E9B638-9193-4315-A599-122356AB04D9}" destId="{7EFE2BD2-1452-42B0-A054-5073DA935F89}" srcOrd="3" destOrd="0" presId="urn:microsoft.com/office/officeart/2005/8/layout/default"/>
    <dgm:cxn modelId="{32452B8D-4337-45B4-BB81-29F990E635E9}" type="presParOf" srcId="{A4E9B638-9193-4315-A599-122356AB04D9}" destId="{8AA02A9A-7173-45B0-B2CC-5A91802C8051}" srcOrd="4" destOrd="0" presId="urn:microsoft.com/office/officeart/2005/8/layout/default"/>
    <dgm:cxn modelId="{193D4441-6CB6-4020-9C05-F10079CF04C0}" type="presParOf" srcId="{A4E9B638-9193-4315-A599-122356AB04D9}" destId="{E9E229EB-BE2C-4F17-803C-895701BA32F0}" srcOrd="5" destOrd="0" presId="urn:microsoft.com/office/officeart/2005/8/layout/default"/>
    <dgm:cxn modelId="{9173A9DD-7C75-4DE6-8A81-9CD0312E7738}" type="presParOf" srcId="{A4E9B638-9193-4315-A599-122356AB04D9}" destId="{0CB4D3D4-57E1-40E0-9116-0822B7A6A3CA}" srcOrd="6" destOrd="0" presId="urn:microsoft.com/office/officeart/2005/8/layout/default"/>
    <dgm:cxn modelId="{9EC3E326-6E6F-4B35-AE79-8044A1A2ADB1}" type="presParOf" srcId="{A4E9B638-9193-4315-A599-122356AB04D9}" destId="{C762EF5D-2D5E-4CA3-9ECE-9FB7E23DCA50}" srcOrd="7" destOrd="0" presId="urn:microsoft.com/office/officeart/2005/8/layout/default"/>
    <dgm:cxn modelId="{120953C8-1430-49B0-9E6C-6A79E67EF990}" type="presParOf" srcId="{A4E9B638-9193-4315-A599-122356AB04D9}" destId="{0EC6D4FB-2DF4-4C7F-A662-C49F9C73712D}" srcOrd="8" destOrd="0" presId="urn:microsoft.com/office/officeart/2005/8/layout/default"/>
    <dgm:cxn modelId="{6ABE2C81-57EA-444A-B15E-DA2A146C09D4}" type="presParOf" srcId="{A4E9B638-9193-4315-A599-122356AB04D9}" destId="{6A49F763-5839-4004-B141-254CE0A73989}" srcOrd="9" destOrd="0" presId="urn:microsoft.com/office/officeart/2005/8/layout/default"/>
    <dgm:cxn modelId="{591F175A-B017-4C6A-8E2F-F315BF605C49}" type="presParOf" srcId="{A4E9B638-9193-4315-A599-122356AB04D9}" destId="{60F281EF-B8AA-4FA7-AD48-1B043C8A810A}" srcOrd="10" destOrd="0" presId="urn:microsoft.com/office/officeart/2005/8/layout/default"/>
    <dgm:cxn modelId="{93891E2F-E00C-42FF-A0F1-E489F098559E}" type="presParOf" srcId="{A4E9B638-9193-4315-A599-122356AB04D9}" destId="{0218A5BE-0C2D-4A55-82B4-FD89F2756253}" srcOrd="11" destOrd="0" presId="urn:microsoft.com/office/officeart/2005/8/layout/default"/>
    <dgm:cxn modelId="{834ADFA6-D779-42FF-8DFF-C8A0FFA98C87}" type="presParOf" srcId="{A4E9B638-9193-4315-A599-122356AB04D9}" destId="{B6697EA2-051A-4146-AF10-443079F7994B}" srcOrd="12" destOrd="0" presId="urn:microsoft.com/office/officeart/2005/8/layout/default"/>
    <dgm:cxn modelId="{1BE46AC0-4033-4F08-8AF6-9C91E7F325CC}" type="presParOf" srcId="{A4E9B638-9193-4315-A599-122356AB04D9}" destId="{F8806C4B-9A4B-42D3-B3F0-31C018E15D50}" srcOrd="13" destOrd="0" presId="urn:microsoft.com/office/officeart/2005/8/layout/default"/>
    <dgm:cxn modelId="{6B7E7F55-3A9E-4F1F-9510-2556776D6D4E}" type="presParOf" srcId="{A4E9B638-9193-4315-A599-122356AB04D9}" destId="{212EAB81-54C0-4CA3-8CA8-5707E2EA1B60}" srcOrd="14" destOrd="0" presId="urn:microsoft.com/office/officeart/2005/8/layout/default"/>
    <dgm:cxn modelId="{1C5F307A-AC6F-4C18-A018-153313E02E56}" type="presParOf" srcId="{A4E9B638-9193-4315-A599-122356AB04D9}" destId="{57116357-EB00-4773-9A58-52956E8CB489}" srcOrd="15" destOrd="0" presId="urn:microsoft.com/office/officeart/2005/8/layout/default"/>
    <dgm:cxn modelId="{20A0481B-5368-4B2C-854F-E91598B00E3B}" type="presParOf" srcId="{A4E9B638-9193-4315-A599-122356AB04D9}" destId="{E063FE46-B1A1-4479-B04F-5EE6A9B9DA3D}" srcOrd="16" destOrd="0" presId="urn:microsoft.com/office/officeart/2005/8/layout/default"/>
    <dgm:cxn modelId="{3248AA87-9CBF-4BEA-B57D-8E9454AB4BD4}" type="presParOf" srcId="{A4E9B638-9193-4315-A599-122356AB04D9}" destId="{E53E9BA1-249B-4307-803E-E13EB28C6C91}" srcOrd="17" destOrd="0" presId="urn:microsoft.com/office/officeart/2005/8/layout/default"/>
    <dgm:cxn modelId="{B6020FDF-D53C-42A5-8FE3-82309D0F0C86}" type="presParOf" srcId="{A4E9B638-9193-4315-A599-122356AB04D9}" destId="{BC2A6528-8680-4B3B-8B6A-C5A92B6690AC}" srcOrd="18" destOrd="0" presId="urn:microsoft.com/office/officeart/2005/8/layout/default"/>
    <dgm:cxn modelId="{BED28045-740C-46AF-83D4-F913DD1725C5}" type="presParOf" srcId="{A4E9B638-9193-4315-A599-122356AB04D9}" destId="{82EB7956-27F0-4D84-A6CF-709D10FF7546}" srcOrd="19" destOrd="0" presId="urn:microsoft.com/office/officeart/2005/8/layout/default"/>
    <dgm:cxn modelId="{9CA610F1-E85C-4486-83E7-A403FF820534}" type="presParOf" srcId="{A4E9B638-9193-4315-A599-122356AB04D9}" destId="{5479FD3C-18CA-43A0-B14E-D66A11F70B3F}" srcOrd="20" destOrd="0" presId="urn:microsoft.com/office/officeart/2005/8/layout/default"/>
    <dgm:cxn modelId="{C2F8271C-AC9F-4011-A2A9-791FC51A41F0}" type="presParOf" srcId="{A4E9B638-9193-4315-A599-122356AB04D9}" destId="{9FA5AEBA-604E-41C7-AEC5-CEA9F16E138E}" srcOrd="21" destOrd="0" presId="urn:microsoft.com/office/officeart/2005/8/layout/default"/>
    <dgm:cxn modelId="{4A0B28C5-32BA-4BC1-8FE3-7316C4C596A9}" type="presParOf" srcId="{A4E9B638-9193-4315-A599-122356AB04D9}" destId="{DD1BE6D7-6955-4913-AEE1-7266EBAF565C}" srcOrd="22" destOrd="0" presId="urn:microsoft.com/office/officeart/2005/8/layout/default"/>
    <dgm:cxn modelId="{1E798FB1-37F9-4A9E-9CF5-B0E18D36DF92}" type="presParOf" srcId="{A4E9B638-9193-4315-A599-122356AB04D9}" destId="{ED32CF7C-C0FC-4A69-A383-FED8AA721409}" srcOrd="23" destOrd="0" presId="urn:microsoft.com/office/officeart/2005/8/layout/default"/>
    <dgm:cxn modelId="{3095738F-C2E4-4A34-A0D0-C8ADFAD0BFA6}" type="presParOf" srcId="{A4E9B638-9193-4315-A599-122356AB04D9}" destId="{2CBAD880-AF37-4F3B-9F9C-44AE78F8D9B4}" srcOrd="24" destOrd="0" presId="urn:microsoft.com/office/officeart/2005/8/layout/default"/>
    <dgm:cxn modelId="{37D18905-10ED-4282-ABB8-A02EDB304A3F}" type="presParOf" srcId="{A4E9B638-9193-4315-A599-122356AB04D9}" destId="{935290C4-D77B-497A-A09B-5B4C8AE781CA}" srcOrd="25" destOrd="0" presId="urn:microsoft.com/office/officeart/2005/8/layout/default"/>
    <dgm:cxn modelId="{6C429E1C-A10B-4B37-877B-E3018F26750E}" type="presParOf" srcId="{A4E9B638-9193-4315-A599-122356AB04D9}" destId="{57A21A25-0050-448F-8182-E2F997AD385C}" srcOrd="26" destOrd="0" presId="urn:microsoft.com/office/officeart/2005/8/layout/default"/>
    <dgm:cxn modelId="{C6BEB1DB-4597-4CEA-92B4-FD69A2133126}" type="presParOf" srcId="{A4E9B638-9193-4315-A599-122356AB04D9}" destId="{E54C45E6-657F-4D80-BE87-F6202405D3A9}" srcOrd="27" destOrd="0" presId="urn:microsoft.com/office/officeart/2005/8/layout/default"/>
    <dgm:cxn modelId="{2EC38AA3-0710-4329-81D2-3C6D1C1CA5AA}" type="presParOf" srcId="{A4E9B638-9193-4315-A599-122356AB04D9}" destId="{98C96B61-E849-4E0E-ADD5-05D495466B19}" srcOrd="28" destOrd="0" presId="urn:microsoft.com/office/officeart/2005/8/layout/default"/>
    <dgm:cxn modelId="{5DD8B54A-AE74-4718-9932-133BDC08A5F2}" type="presParOf" srcId="{A4E9B638-9193-4315-A599-122356AB04D9}" destId="{4A3E24C9-A99E-49E7-846A-FAC6F3D56806}" srcOrd="29" destOrd="0" presId="urn:microsoft.com/office/officeart/2005/8/layout/default"/>
    <dgm:cxn modelId="{CC6E05E4-7513-4FEC-89D0-82C49811FF00}" type="presParOf" srcId="{A4E9B638-9193-4315-A599-122356AB04D9}" destId="{84CB03E7-DBCB-4B53-8360-F252A05A2E78}" srcOrd="30" destOrd="0" presId="urn:microsoft.com/office/officeart/2005/8/layout/default"/>
    <dgm:cxn modelId="{E7D0D92D-15BB-4A2D-AD7E-45972F79D631}" type="presParOf" srcId="{A4E9B638-9193-4315-A599-122356AB04D9}" destId="{2A06AAD2-9A1A-4FB1-9291-3D08A52EEFF4}" srcOrd="31" destOrd="0" presId="urn:microsoft.com/office/officeart/2005/8/layout/default"/>
    <dgm:cxn modelId="{7F174074-9122-4717-8E87-0809CEFB3547}" type="presParOf" srcId="{A4E9B638-9193-4315-A599-122356AB04D9}" destId="{277F2AD7-8A80-4D00-8AAD-CE0295903A29}" srcOrd="32" destOrd="0" presId="urn:microsoft.com/office/officeart/2005/8/layout/default"/>
    <dgm:cxn modelId="{20E0FD2B-A5B5-4DA6-BA07-0FFB45FA398D}" type="presParOf" srcId="{A4E9B638-9193-4315-A599-122356AB04D9}" destId="{AA096E5F-41A6-428B-B55A-6900664F78A9}" srcOrd="33" destOrd="0" presId="urn:microsoft.com/office/officeart/2005/8/layout/default"/>
    <dgm:cxn modelId="{373904FA-F7C5-4650-8FE8-541183B57B01}" type="presParOf" srcId="{A4E9B638-9193-4315-A599-122356AB04D9}" destId="{7EBD161C-9829-40ED-9AF9-49BF6CFB544C}" srcOrd="34" destOrd="0" presId="urn:microsoft.com/office/officeart/2005/8/layout/default"/>
    <dgm:cxn modelId="{DB475027-5795-4468-940B-8C25F2928AC6}" type="presParOf" srcId="{A4E9B638-9193-4315-A599-122356AB04D9}" destId="{B2874E0B-2DF8-4ACB-9816-49328AF00D34}" srcOrd="35" destOrd="0" presId="urn:microsoft.com/office/officeart/2005/8/layout/default"/>
    <dgm:cxn modelId="{3AFFE9C8-1C34-49FF-A74A-2304E05EC733}" type="presParOf" srcId="{A4E9B638-9193-4315-A599-122356AB04D9}" destId="{64CE546B-3B0F-4D74-A672-EA5F3F157C26}" srcOrd="36" destOrd="0" presId="urn:microsoft.com/office/officeart/2005/8/layout/default"/>
    <dgm:cxn modelId="{CC59B449-4221-4C4F-B57F-2CB6F2728096}" type="presParOf" srcId="{A4E9B638-9193-4315-A599-122356AB04D9}" destId="{15428792-2FB8-4CA9-8E32-811E384BA624}" srcOrd="37" destOrd="0" presId="urn:microsoft.com/office/officeart/2005/8/layout/default"/>
    <dgm:cxn modelId="{5DAC4DCA-F548-4843-A4D6-69C33602C5E3}" type="presParOf" srcId="{A4E9B638-9193-4315-A599-122356AB04D9}" destId="{18765959-A6F6-4656-813B-1DABE66B58C5}" srcOrd="38" destOrd="0" presId="urn:microsoft.com/office/officeart/2005/8/layout/default"/>
    <dgm:cxn modelId="{67E5C325-618C-4DF6-92B4-0B900314405D}" type="presParOf" srcId="{A4E9B638-9193-4315-A599-122356AB04D9}" destId="{B30F271F-0D75-4642-8F5B-8CDB997912C9}" srcOrd="39" destOrd="0" presId="urn:microsoft.com/office/officeart/2005/8/layout/default"/>
    <dgm:cxn modelId="{2BE4016A-D070-4758-9849-62C093874836}" type="presParOf" srcId="{A4E9B638-9193-4315-A599-122356AB04D9}" destId="{18D14753-8832-47DA-B916-3A237595FBB6}" srcOrd="40" destOrd="0" presId="urn:microsoft.com/office/officeart/2005/8/layout/default"/>
    <dgm:cxn modelId="{C3E309B3-F052-4231-8C9A-2024FBAB1B69}" type="presParOf" srcId="{A4E9B638-9193-4315-A599-122356AB04D9}" destId="{365E4082-1166-43C9-98CA-647F7F662B99}" srcOrd="41" destOrd="0" presId="urn:microsoft.com/office/officeart/2005/8/layout/default"/>
    <dgm:cxn modelId="{943AC31F-775E-4D06-9095-59244683FF62}" type="presParOf" srcId="{A4E9B638-9193-4315-A599-122356AB04D9}" destId="{23DB74AC-B3C3-4E6F-BD2A-892250EFF201}" srcOrd="42" destOrd="0" presId="urn:microsoft.com/office/officeart/2005/8/layout/default"/>
    <dgm:cxn modelId="{9DED01D8-EF97-4EFC-ACFE-4F8E6924B7EA}" type="presParOf" srcId="{A4E9B638-9193-4315-A599-122356AB04D9}" destId="{18FD8C51-2928-4233-A4E2-9939D4F5CC88}" srcOrd="43" destOrd="0" presId="urn:microsoft.com/office/officeart/2005/8/layout/default"/>
    <dgm:cxn modelId="{6CF7EF71-6F82-4BFD-A9B2-6C37EB1B1341}" type="presParOf" srcId="{A4E9B638-9193-4315-A599-122356AB04D9}" destId="{CD01C8D7-3F26-4602-A201-C1CCB80062FC}" srcOrd="44" destOrd="0" presId="urn:microsoft.com/office/officeart/2005/8/layout/default"/>
    <dgm:cxn modelId="{A55B42ED-6FC0-4CD7-8CCF-EAB66AEE254D}" type="presParOf" srcId="{A4E9B638-9193-4315-A599-122356AB04D9}" destId="{4A7F156D-CD54-428C-AFE4-7695E474EA8B}" srcOrd="45" destOrd="0" presId="urn:microsoft.com/office/officeart/2005/8/layout/default"/>
    <dgm:cxn modelId="{1B3C18E9-E4D7-45A1-B78F-248C8DBFB9C5}" type="presParOf" srcId="{A4E9B638-9193-4315-A599-122356AB04D9}" destId="{D53A0EBD-1100-4E2B-932F-11AB84B0AD13}" srcOrd="46" destOrd="0" presId="urn:microsoft.com/office/officeart/2005/8/layout/default"/>
    <dgm:cxn modelId="{2DB2C9A1-A11F-49C4-BF15-87D066BFF277}" type="presParOf" srcId="{A4E9B638-9193-4315-A599-122356AB04D9}" destId="{11FC4206-864D-4364-B1B3-5CDD8F324A03}" srcOrd="47" destOrd="0" presId="urn:microsoft.com/office/officeart/2005/8/layout/default"/>
    <dgm:cxn modelId="{F589AF69-B3F4-41B5-8EAE-7C0841F32A42}" type="presParOf" srcId="{A4E9B638-9193-4315-A599-122356AB04D9}" destId="{2FF3B5C1-F3C6-4268-A6A1-939C6DF118E5}" srcOrd="48" destOrd="0" presId="urn:microsoft.com/office/officeart/2005/8/layout/default"/>
    <dgm:cxn modelId="{75D57780-3054-46B4-9BC9-D7A5DA9D4994}" type="presParOf" srcId="{A4E9B638-9193-4315-A599-122356AB04D9}" destId="{6B77E4D4-8C35-4290-A574-93E9EE82F3CB}" srcOrd="49" destOrd="0" presId="urn:microsoft.com/office/officeart/2005/8/layout/default"/>
    <dgm:cxn modelId="{64372FF8-981D-49CE-9039-B000E8F11993}" type="presParOf" srcId="{A4E9B638-9193-4315-A599-122356AB04D9}" destId="{0CAD4AAA-C60B-49DC-9752-F4F96E622933}" srcOrd="50" destOrd="0" presId="urn:microsoft.com/office/officeart/2005/8/layout/default"/>
    <dgm:cxn modelId="{EF249E46-3864-4B3F-9640-D96E7128A404}" type="presParOf" srcId="{A4E9B638-9193-4315-A599-122356AB04D9}" destId="{C60EA8DA-9DB3-4933-AD12-B8FE5DC88ADE}" srcOrd="51" destOrd="0" presId="urn:microsoft.com/office/officeart/2005/8/layout/default"/>
    <dgm:cxn modelId="{DF9C9E67-9F4C-4C03-AA4B-16281A110D52}" type="presParOf" srcId="{A4E9B638-9193-4315-A599-122356AB04D9}" destId="{8F0FC598-471E-47E2-AF9D-92D00F7E9E48}" srcOrd="52" destOrd="0" presId="urn:microsoft.com/office/officeart/2005/8/layout/default"/>
    <dgm:cxn modelId="{2C5364A1-2156-4627-A9C3-3889D900BF6E}" type="presParOf" srcId="{A4E9B638-9193-4315-A599-122356AB04D9}" destId="{6F234759-E4CB-4DF7-ABC4-DDC594C95958}" srcOrd="53" destOrd="0" presId="urn:microsoft.com/office/officeart/2005/8/layout/default"/>
    <dgm:cxn modelId="{103754FA-B253-4D88-ABE5-BEC7E0083646}" type="presParOf" srcId="{A4E9B638-9193-4315-A599-122356AB04D9}" destId="{7D600784-A1C0-4F6C-92B8-A76B3C810C82}" srcOrd="54" destOrd="0" presId="urn:microsoft.com/office/officeart/2005/8/layout/default"/>
    <dgm:cxn modelId="{70841FF2-9FA4-4266-AA72-B8CA89D4865A}" type="presParOf" srcId="{A4E9B638-9193-4315-A599-122356AB04D9}" destId="{48D40988-1C4A-4A96-8E02-794BCF0D00DF}" srcOrd="55" destOrd="0" presId="urn:microsoft.com/office/officeart/2005/8/layout/default"/>
    <dgm:cxn modelId="{4E941757-82A0-4B61-AD26-9F2C37E26664}" type="presParOf" srcId="{A4E9B638-9193-4315-A599-122356AB04D9}" destId="{22A3C3A5-57B9-4E31-B9C5-8488CBC24B23}" srcOrd="56" destOrd="0" presId="urn:microsoft.com/office/officeart/2005/8/layout/default"/>
    <dgm:cxn modelId="{E2A20192-0D80-4153-B3C2-134199A9CD40}" type="presParOf" srcId="{A4E9B638-9193-4315-A599-122356AB04D9}" destId="{9DB36247-E594-4CE5-8475-B2848B3092B9}" srcOrd="57" destOrd="0" presId="urn:microsoft.com/office/officeart/2005/8/layout/default"/>
    <dgm:cxn modelId="{BDB3EAF5-A103-4A03-8877-34C2465AC862}" type="presParOf" srcId="{A4E9B638-9193-4315-A599-122356AB04D9}" destId="{67D8F3DC-105C-4248-BC9B-1D673E92DCAE}" srcOrd="58" destOrd="0" presId="urn:microsoft.com/office/officeart/2005/8/layout/default"/>
    <dgm:cxn modelId="{09A1555A-4C5F-4440-B9FD-9DDB70EAA18B}" type="presParOf" srcId="{A4E9B638-9193-4315-A599-122356AB04D9}" destId="{B92F12F7-89A7-433C-B54B-05B62B5F6686}" srcOrd="59" destOrd="0" presId="urn:microsoft.com/office/officeart/2005/8/layout/default"/>
    <dgm:cxn modelId="{854B5D52-F674-4240-9023-8C312CEB9CC7}" type="presParOf" srcId="{A4E9B638-9193-4315-A599-122356AB04D9}" destId="{3E1D50D4-A96F-48FB-ABD3-FAF2EBD99DD9}" srcOrd="60" destOrd="0" presId="urn:microsoft.com/office/officeart/2005/8/layout/default"/>
    <dgm:cxn modelId="{1466604F-E1C8-4842-A455-1FE5B72C9E2B}" type="presParOf" srcId="{A4E9B638-9193-4315-A599-122356AB04D9}" destId="{8EAAD069-F2C9-4435-B2F8-645428359F5D}" srcOrd="61" destOrd="0" presId="urn:microsoft.com/office/officeart/2005/8/layout/default"/>
    <dgm:cxn modelId="{AFDBB763-F38C-422A-8E09-78D44A6E429F}" type="presParOf" srcId="{A4E9B638-9193-4315-A599-122356AB04D9}" destId="{73230864-B496-4816-A9F5-ED417F3C92E8}" srcOrd="62" destOrd="0" presId="urn:microsoft.com/office/officeart/2005/8/layout/default"/>
    <dgm:cxn modelId="{BA095A5F-3A50-4AA9-BF65-BFFEDE9AE8BA}" type="presParOf" srcId="{A4E9B638-9193-4315-A599-122356AB04D9}" destId="{CAF37C4B-3F5F-461C-B639-C6F7E41C47E5}" srcOrd="63" destOrd="0" presId="urn:microsoft.com/office/officeart/2005/8/layout/default"/>
    <dgm:cxn modelId="{80C862F9-38BD-41A2-86FD-2C27CE8C108D}" type="presParOf" srcId="{A4E9B638-9193-4315-A599-122356AB04D9}" destId="{F6C543F7-DF9C-4E42-8170-80FB7ACE211D}" srcOrd="64" destOrd="0" presId="urn:microsoft.com/office/officeart/2005/8/layout/default"/>
    <dgm:cxn modelId="{F5EBC955-FB26-48D9-A1A9-41CE6209EF43}" type="presParOf" srcId="{A4E9B638-9193-4315-A599-122356AB04D9}" destId="{78EA2CAA-215E-4B07-B987-C9400DA27A2E}" srcOrd="65" destOrd="0" presId="urn:microsoft.com/office/officeart/2005/8/layout/default"/>
    <dgm:cxn modelId="{AD09F31B-8AD5-4767-81A0-9F47F8BFD3E4}" type="presParOf" srcId="{A4E9B638-9193-4315-A599-122356AB04D9}" destId="{F124182D-F6F2-4E73-B355-B261939F364C}" srcOrd="66" destOrd="0" presId="urn:microsoft.com/office/officeart/2005/8/layout/default"/>
    <dgm:cxn modelId="{E630FD6D-CF51-472E-A44C-CB9238A5C586}" type="presParOf" srcId="{A4E9B638-9193-4315-A599-122356AB04D9}" destId="{86F439A6-71A0-48C9-98CF-C7B3BC2287A9}" srcOrd="67" destOrd="0" presId="urn:microsoft.com/office/officeart/2005/8/layout/default"/>
    <dgm:cxn modelId="{2E925612-47CA-44D0-BCFB-514BCD7EB8AD}" type="presParOf" srcId="{A4E9B638-9193-4315-A599-122356AB04D9}" destId="{1E851C19-A36C-4E88-82E5-10ACE9BC322A}" srcOrd="68" destOrd="0" presId="urn:microsoft.com/office/officeart/2005/8/layout/default"/>
    <dgm:cxn modelId="{93663ADC-F592-4EAD-A8CE-0B7018EC7059}" type="presParOf" srcId="{A4E9B638-9193-4315-A599-122356AB04D9}" destId="{366BFB79-BDCA-4FD0-8D56-6640D0C709BB}" srcOrd="69" destOrd="0" presId="urn:microsoft.com/office/officeart/2005/8/layout/default"/>
    <dgm:cxn modelId="{96E60EA2-C84C-441C-9932-50E8BD55CFE9}" type="presParOf" srcId="{A4E9B638-9193-4315-A599-122356AB04D9}" destId="{5FEEA8BD-49F0-479F-B78C-0F5C9A6990F2}" srcOrd="70" destOrd="0" presId="urn:microsoft.com/office/officeart/2005/8/layout/default"/>
    <dgm:cxn modelId="{24091CC8-E685-44A9-94D2-95193C3A88FF}" type="presParOf" srcId="{A4E9B638-9193-4315-A599-122356AB04D9}" destId="{43A06678-4D8B-4387-955B-288628E1D0EC}" srcOrd="71" destOrd="0" presId="urn:microsoft.com/office/officeart/2005/8/layout/default"/>
    <dgm:cxn modelId="{A9D4B459-1101-4E0F-B5C9-D0F876D0E1A1}" type="presParOf" srcId="{A4E9B638-9193-4315-A599-122356AB04D9}" destId="{187C121A-3DCB-4EAB-A7CA-1AF4558097E3}" srcOrd="72" destOrd="0" presId="urn:microsoft.com/office/officeart/2005/8/layout/default"/>
    <dgm:cxn modelId="{9AC253D5-7CCC-41C0-BA2C-B937F529CE86}" type="presParOf" srcId="{A4E9B638-9193-4315-A599-122356AB04D9}" destId="{710D0477-1196-4466-96F0-7A3517288895}" srcOrd="73" destOrd="0" presId="urn:microsoft.com/office/officeart/2005/8/layout/default"/>
    <dgm:cxn modelId="{443626B1-AAFC-41D1-B733-ECE6D9AB818F}" type="presParOf" srcId="{A4E9B638-9193-4315-A599-122356AB04D9}" destId="{D304F2EC-2318-44E2-AAF1-F3CE3D9753BA}" srcOrd="74" destOrd="0" presId="urn:microsoft.com/office/officeart/2005/8/layout/default"/>
    <dgm:cxn modelId="{CF22DD7A-616C-4030-8693-41E277275701}" type="presParOf" srcId="{A4E9B638-9193-4315-A599-122356AB04D9}" destId="{007736E6-696A-4A41-9FEF-AC85E0B7A82B}" srcOrd="75" destOrd="0" presId="urn:microsoft.com/office/officeart/2005/8/layout/default"/>
    <dgm:cxn modelId="{7AA75B4B-2C43-4C65-B7C0-84C8888A222B}" type="presParOf" srcId="{A4E9B638-9193-4315-A599-122356AB04D9}" destId="{6C3A8535-F6D8-403A-9A1B-AD7FFEA2A5E7}" srcOrd="76" destOrd="0" presId="urn:microsoft.com/office/officeart/2005/8/layout/default"/>
    <dgm:cxn modelId="{65D8BFA8-8405-4DA4-8707-ECEF5F86204E}" type="presParOf" srcId="{A4E9B638-9193-4315-A599-122356AB04D9}" destId="{7F4B82F2-C2CD-4E98-9B70-EC89CB479191}" srcOrd="77" destOrd="0" presId="urn:microsoft.com/office/officeart/2005/8/layout/default"/>
    <dgm:cxn modelId="{EE26DE90-E691-44F4-8554-FCC5D8222694}" type="presParOf" srcId="{A4E9B638-9193-4315-A599-122356AB04D9}" destId="{ED64BE22-5ED3-4E2B-9B65-F7ECEAFF418B}" srcOrd="78" destOrd="0" presId="urn:microsoft.com/office/officeart/2005/8/layout/default"/>
    <dgm:cxn modelId="{42359E41-2621-4D91-B56C-C79B3AB698A4}" type="presParOf" srcId="{A4E9B638-9193-4315-A599-122356AB04D9}" destId="{C3C58951-62DF-4AB2-978C-3797D69DBF46}" srcOrd="79" destOrd="0" presId="urn:microsoft.com/office/officeart/2005/8/layout/default"/>
    <dgm:cxn modelId="{60EB0502-5011-40F8-B8F0-DBF068F1519A}" type="presParOf" srcId="{A4E9B638-9193-4315-A599-122356AB04D9}" destId="{91D920A5-F5B2-49E4-82B2-75DF0EEA3AD7}" srcOrd="80" destOrd="0" presId="urn:microsoft.com/office/officeart/2005/8/layout/default"/>
    <dgm:cxn modelId="{806E6771-4627-4AB1-83CC-E64186BCE93D}" type="presParOf" srcId="{A4E9B638-9193-4315-A599-122356AB04D9}" destId="{20C7AE5A-1C9B-4CED-A801-E182FF630A09}" srcOrd="81" destOrd="0" presId="urn:microsoft.com/office/officeart/2005/8/layout/default"/>
    <dgm:cxn modelId="{CCBDA894-05D7-4F1A-B3D2-EB799B762922}" type="presParOf" srcId="{A4E9B638-9193-4315-A599-122356AB04D9}" destId="{D7D9E571-D2A5-4F9B-A8EF-542728AB2E7C}" srcOrd="82" destOrd="0" presId="urn:microsoft.com/office/officeart/2005/8/layout/default"/>
    <dgm:cxn modelId="{0488B291-2EEA-4EE5-8CAF-BABD88E9AEAA}" type="presParOf" srcId="{A4E9B638-9193-4315-A599-122356AB04D9}" destId="{8B93E326-EAEB-43E6-8193-66D36204645C}" srcOrd="83" destOrd="0" presId="urn:microsoft.com/office/officeart/2005/8/layout/default"/>
    <dgm:cxn modelId="{85E258F9-BEF6-419C-B137-FD8AEB4542BE}" type="presParOf" srcId="{A4E9B638-9193-4315-A599-122356AB04D9}" destId="{73B6912F-26A6-43CA-BA74-602DFEB2A9DA}" srcOrd="84" destOrd="0" presId="urn:microsoft.com/office/officeart/2005/8/layout/default"/>
    <dgm:cxn modelId="{BB90A866-316A-41BD-9331-A081C201FFD2}" type="presParOf" srcId="{A4E9B638-9193-4315-A599-122356AB04D9}" destId="{99CF9EBB-3E61-45FE-9D0C-E8005B7B2FD9}" srcOrd="85" destOrd="0" presId="urn:microsoft.com/office/officeart/2005/8/layout/default"/>
    <dgm:cxn modelId="{0F247358-2370-4E47-B7C9-F4274EE1DD09}" type="presParOf" srcId="{A4E9B638-9193-4315-A599-122356AB04D9}" destId="{89992207-09E1-4C1C-A50E-7238E5A14EF2}" srcOrd="86" destOrd="0" presId="urn:microsoft.com/office/officeart/2005/8/layout/default"/>
    <dgm:cxn modelId="{E2382DF3-9FF1-4134-AECD-442495723074}" type="presParOf" srcId="{A4E9B638-9193-4315-A599-122356AB04D9}" destId="{61926417-D344-4E11-A091-9C293BC86BE8}" srcOrd="87" destOrd="0" presId="urn:microsoft.com/office/officeart/2005/8/layout/default"/>
    <dgm:cxn modelId="{245BBA62-E50D-4F14-8F7E-A4D476579C57}" type="presParOf" srcId="{A4E9B638-9193-4315-A599-122356AB04D9}" destId="{111AB8AB-3884-48AF-A43D-D5525C2EDC1F}" srcOrd="88" destOrd="0" presId="urn:microsoft.com/office/officeart/2005/8/layout/default"/>
    <dgm:cxn modelId="{D2E5DB81-E1CB-4494-8DC4-61431C0AB15A}" type="presParOf" srcId="{A4E9B638-9193-4315-A599-122356AB04D9}" destId="{C9EB345A-CDD3-4E9F-BABD-BC7A9905FDAC}" srcOrd="89" destOrd="0" presId="urn:microsoft.com/office/officeart/2005/8/layout/default"/>
    <dgm:cxn modelId="{0286B3ED-A9F8-4C30-8D4A-9A11C0BDEF63}" type="presParOf" srcId="{A4E9B638-9193-4315-A599-122356AB04D9}" destId="{98D1360E-1B8D-427C-9097-40AB5443C14C}" srcOrd="90" destOrd="0" presId="urn:microsoft.com/office/officeart/2005/8/layout/default"/>
    <dgm:cxn modelId="{C8FE9C3C-230F-4E1A-8B14-C67DD42F2F9B}" type="presParOf" srcId="{A4E9B638-9193-4315-A599-122356AB04D9}" destId="{7BE09FEA-5B2E-473B-8884-7BA792C5C39D}" srcOrd="91" destOrd="0" presId="urn:microsoft.com/office/officeart/2005/8/layout/default"/>
    <dgm:cxn modelId="{0B0A8A9F-E07F-41C0-AC2A-D4BC8FB9F832}" type="presParOf" srcId="{A4E9B638-9193-4315-A599-122356AB04D9}" destId="{C01143FF-1838-4C9A-9357-CF86FE088CBC}" srcOrd="92" destOrd="0" presId="urn:microsoft.com/office/officeart/2005/8/layout/default"/>
    <dgm:cxn modelId="{4B6AE147-4A61-4C54-9995-DE1979A3D4E3}" type="presParOf" srcId="{A4E9B638-9193-4315-A599-122356AB04D9}" destId="{30A90872-F067-466E-B186-DEDE061E61A7}" srcOrd="93" destOrd="0" presId="urn:microsoft.com/office/officeart/2005/8/layout/default"/>
    <dgm:cxn modelId="{264E58A2-F1D3-4A0F-B516-AA04A7E4ED7D}" type="presParOf" srcId="{A4E9B638-9193-4315-A599-122356AB04D9}" destId="{A5C9C578-421E-4C61-8DBB-80B19789810E}" srcOrd="94" destOrd="0" presId="urn:microsoft.com/office/officeart/2005/8/layout/default"/>
    <dgm:cxn modelId="{40291FAA-CC34-4A56-B8AA-82CB64EB6F74}" type="presParOf" srcId="{A4E9B638-9193-4315-A599-122356AB04D9}" destId="{4D1C76F5-B7D4-45A0-B1A0-7B34E9A94185}" srcOrd="95" destOrd="0" presId="urn:microsoft.com/office/officeart/2005/8/layout/default"/>
    <dgm:cxn modelId="{947F4E3B-F49B-4591-8196-F97A944708B7}" type="presParOf" srcId="{A4E9B638-9193-4315-A599-122356AB04D9}" destId="{F021F536-9D7F-4947-AEEC-062A2B5D86C3}" srcOrd="96" destOrd="0" presId="urn:microsoft.com/office/officeart/2005/8/layout/default"/>
    <dgm:cxn modelId="{9E5E24F0-564F-435F-9FF3-A00534E99394}" type="presParOf" srcId="{A4E9B638-9193-4315-A599-122356AB04D9}" destId="{4B6D1E0A-C2B6-4106-BCC0-227C1A6D87BE}" srcOrd="97" destOrd="0" presId="urn:microsoft.com/office/officeart/2005/8/layout/default"/>
    <dgm:cxn modelId="{D1FC11BC-8D9D-4BB4-B8B2-23F537AC420E}" type="presParOf" srcId="{A4E9B638-9193-4315-A599-122356AB04D9}" destId="{7137E6A0-E010-4036-BB77-DAC821CA69C0}" srcOrd="98" destOrd="0" presId="urn:microsoft.com/office/officeart/2005/8/layout/default"/>
    <dgm:cxn modelId="{5F58728F-AA6E-4562-95CE-76F819F19A43}" type="presParOf" srcId="{A4E9B638-9193-4315-A599-122356AB04D9}" destId="{18D4027A-9B04-41B8-B264-F860ED6E3ACF}" srcOrd="99" destOrd="0" presId="urn:microsoft.com/office/officeart/2005/8/layout/default"/>
    <dgm:cxn modelId="{3B3542E6-4031-4D48-8668-6ABCA735EDA9}" type="presParOf" srcId="{A4E9B638-9193-4315-A599-122356AB04D9}" destId="{CC785639-6B40-491D-A677-3465100F3D57}" srcOrd="100" destOrd="0" presId="urn:microsoft.com/office/officeart/2005/8/layout/default"/>
    <dgm:cxn modelId="{DE3DAA43-26AB-463D-B03C-29F4D6BEBC4A}" type="presParOf" srcId="{A4E9B638-9193-4315-A599-122356AB04D9}" destId="{0D854B7A-31EB-4F78-AB34-68CD88DF6EB0}" srcOrd="101" destOrd="0" presId="urn:microsoft.com/office/officeart/2005/8/layout/default"/>
    <dgm:cxn modelId="{07AA353A-374A-4D91-8FAF-3AF82F249706}" type="presParOf" srcId="{A4E9B638-9193-4315-A599-122356AB04D9}" destId="{214B35AE-3118-4B5A-9A04-C238D6C98BAE}" srcOrd="102" destOrd="0" presId="urn:microsoft.com/office/officeart/2005/8/layout/default"/>
    <dgm:cxn modelId="{04021C57-6BEC-425F-B13E-4DC958E3479B}" type="presParOf" srcId="{A4E9B638-9193-4315-A599-122356AB04D9}" destId="{7206E429-077A-4785-91B0-DBE3A0322F82}" srcOrd="103" destOrd="0" presId="urn:microsoft.com/office/officeart/2005/8/layout/default"/>
    <dgm:cxn modelId="{804A8C61-5B53-490B-A692-4F0186565718}" type="presParOf" srcId="{A4E9B638-9193-4315-A599-122356AB04D9}" destId="{20498EEC-D12B-46DA-A88D-D7DB1D97C899}" srcOrd="104" destOrd="0" presId="urn:microsoft.com/office/officeart/2005/8/layout/default"/>
    <dgm:cxn modelId="{A792CC0A-199F-4ABB-AA97-73B4E9547E83}" type="presParOf" srcId="{A4E9B638-9193-4315-A599-122356AB04D9}" destId="{2C5CE376-4B22-41E0-8DB0-93A3CF1227A7}" srcOrd="105" destOrd="0" presId="urn:microsoft.com/office/officeart/2005/8/layout/default"/>
    <dgm:cxn modelId="{0AD06DC4-641D-4405-93FD-04EC305E5EC0}" type="presParOf" srcId="{A4E9B638-9193-4315-A599-122356AB04D9}" destId="{76E48D85-3967-40C6-96F6-AEF195D581BB}" srcOrd="106" destOrd="0" presId="urn:microsoft.com/office/officeart/2005/8/layout/default"/>
    <dgm:cxn modelId="{28671351-F585-45AE-8947-17E6B1EA64EA}" type="presParOf" srcId="{A4E9B638-9193-4315-A599-122356AB04D9}" destId="{B000B67E-4722-4E84-B8C2-4F62F16B6BE0}" srcOrd="107" destOrd="0" presId="urn:microsoft.com/office/officeart/2005/8/layout/default"/>
    <dgm:cxn modelId="{1121207C-D3C9-4242-97CA-3C52B75BC2D0}" type="presParOf" srcId="{A4E9B638-9193-4315-A599-122356AB04D9}" destId="{E8943D06-3BEA-4407-91F9-46A5EC4777AD}" srcOrd="108" destOrd="0" presId="urn:microsoft.com/office/officeart/2005/8/layout/default"/>
    <dgm:cxn modelId="{8B20B24A-36E3-4BF8-BFF4-E2E076159103}" type="presParOf" srcId="{A4E9B638-9193-4315-A599-122356AB04D9}" destId="{52AE0819-8A2A-425E-BD1B-482ABC068AC6}" srcOrd="109" destOrd="0" presId="urn:microsoft.com/office/officeart/2005/8/layout/default"/>
    <dgm:cxn modelId="{2BE45B18-514C-4D76-A49E-BD97B96F891E}" type="presParOf" srcId="{A4E9B638-9193-4315-A599-122356AB04D9}" destId="{AECF8250-8294-42AF-9EF2-E9259CC39D08}" srcOrd="110" destOrd="0" presId="urn:microsoft.com/office/officeart/2005/8/layout/default"/>
    <dgm:cxn modelId="{71AB6C04-D47B-4CB7-9219-638EEA276648}" type="presParOf" srcId="{A4E9B638-9193-4315-A599-122356AB04D9}" destId="{AC803D21-9226-4B68-8FD8-EF1D7400B6F5}" srcOrd="111" destOrd="0" presId="urn:microsoft.com/office/officeart/2005/8/layout/default"/>
    <dgm:cxn modelId="{67209AC7-83D7-4E5D-B392-8FFA55F229D4}" type="presParOf" srcId="{A4E9B638-9193-4315-A599-122356AB04D9}" destId="{3D7C3DDC-3551-44AB-8868-EBAA5342AA6F}" srcOrd="112" destOrd="0" presId="urn:microsoft.com/office/officeart/2005/8/layout/default"/>
    <dgm:cxn modelId="{57A6838C-A89C-4877-A783-5F468FA70EE8}" type="presParOf" srcId="{A4E9B638-9193-4315-A599-122356AB04D9}" destId="{0C70BED1-92F5-48CF-BF2C-151B6A7089D1}" srcOrd="113" destOrd="0" presId="urn:microsoft.com/office/officeart/2005/8/layout/default"/>
    <dgm:cxn modelId="{AE396255-1122-4171-9752-8793BA81760C}" type="presParOf" srcId="{A4E9B638-9193-4315-A599-122356AB04D9}" destId="{90354270-E516-4BCD-8468-080EC1705999}" srcOrd="114" destOrd="0" presId="urn:microsoft.com/office/officeart/2005/8/layout/default"/>
    <dgm:cxn modelId="{40A0C9E3-3658-4526-957F-AD562461891B}" type="presParOf" srcId="{A4E9B638-9193-4315-A599-122356AB04D9}" destId="{08806A9E-9421-4C89-8134-546E665EB19D}" srcOrd="115" destOrd="0" presId="urn:microsoft.com/office/officeart/2005/8/layout/default"/>
    <dgm:cxn modelId="{C100FEDC-6969-4564-ABB0-87DFB98A52FB}" type="presParOf" srcId="{A4E9B638-9193-4315-A599-122356AB04D9}" destId="{17512D6B-4073-4EC8-9ABC-3BDC10D1B050}" srcOrd="116" destOrd="0" presId="urn:microsoft.com/office/officeart/2005/8/layout/default"/>
    <dgm:cxn modelId="{602BE681-BA79-46F3-A6E2-D20F4763638F}" type="presParOf" srcId="{A4E9B638-9193-4315-A599-122356AB04D9}" destId="{8E0DA17D-F3F3-42A4-AB55-AF2BC577A7C9}" srcOrd="117" destOrd="0" presId="urn:microsoft.com/office/officeart/2005/8/layout/default"/>
    <dgm:cxn modelId="{75614358-0C32-472D-A656-4A8D71D5CCE7}" type="presParOf" srcId="{A4E9B638-9193-4315-A599-122356AB04D9}" destId="{52F17298-644C-4330-B56E-F7E56C04E2E3}" srcOrd="118" destOrd="0" presId="urn:microsoft.com/office/officeart/2005/8/layout/default"/>
    <dgm:cxn modelId="{47CB0A25-659F-40BA-9151-82F71B99C94F}" type="presParOf" srcId="{A4E9B638-9193-4315-A599-122356AB04D9}" destId="{E824692C-1605-45CA-897A-D9F3DD834693}" srcOrd="119" destOrd="0" presId="urn:microsoft.com/office/officeart/2005/8/layout/default"/>
    <dgm:cxn modelId="{AC76A9E8-E8B5-41F4-9BAA-FD7B3B6B1659}" type="presParOf" srcId="{A4E9B638-9193-4315-A599-122356AB04D9}" destId="{2A5112AE-C2D3-42F0-AB40-4460D114135D}" srcOrd="120" destOrd="0" presId="urn:microsoft.com/office/officeart/2005/8/layout/default"/>
    <dgm:cxn modelId="{BDE66828-C1E2-4754-B4A0-FAA387E56AA2}" type="presParOf" srcId="{A4E9B638-9193-4315-A599-122356AB04D9}" destId="{2CAF02E3-4628-4077-B5FD-84D260288DDC}" srcOrd="121" destOrd="0" presId="urn:microsoft.com/office/officeart/2005/8/layout/default"/>
    <dgm:cxn modelId="{71973DDE-D2ED-4725-9544-60BC768F0E00}" type="presParOf" srcId="{A4E9B638-9193-4315-A599-122356AB04D9}" destId="{CF0E64E4-84A6-47A4-8045-0D0A29961723}" srcOrd="122" destOrd="0" presId="urn:microsoft.com/office/officeart/2005/8/layout/default"/>
    <dgm:cxn modelId="{8BFC2F5D-6213-440A-A1A6-AF7897169C65}" type="presParOf" srcId="{A4E9B638-9193-4315-A599-122356AB04D9}" destId="{F33746BE-F43E-486C-925D-8784AFF74E61}" srcOrd="123" destOrd="0" presId="urn:microsoft.com/office/officeart/2005/8/layout/default"/>
    <dgm:cxn modelId="{D9E000C4-923F-4C15-BD3F-1CA78C223667}" type="presParOf" srcId="{A4E9B638-9193-4315-A599-122356AB04D9}" destId="{005D910A-BEFF-4239-9307-256048770C69}" srcOrd="124" destOrd="0" presId="urn:microsoft.com/office/officeart/2005/8/layout/default"/>
    <dgm:cxn modelId="{F8DE0928-D5B6-4E9D-87E8-6D4CB3CA0998}" type="presParOf" srcId="{A4E9B638-9193-4315-A599-122356AB04D9}" destId="{09D8138D-5094-4026-8116-721CD28EF4EE}" srcOrd="125" destOrd="0" presId="urn:microsoft.com/office/officeart/2005/8/layout/default"/>
    <dgm:cxn modelId="{DFAFF562-A553-4FDC-8566-737504D9FE02}" type="presParOf" srcId="{A4E9B638-9193-4315-A599-122356AB04D9}" destId="{1B7E2A4E-7885-47D0-9A9C-97EB08F96CFE}" srcOrd="126" destOrd="0" presId="urn:microsoft.com/office/officeart/2005/8/layout/default"/>
    <dgm:cxn modelId="{A11AE757-F29E-44DE-8467-714AD31C38CD}" type="presParOf" srcId="{A4E9B638-9193-4315-A599-122356AB04D9}" destId="{0C4093C4-866D-4E71-AA35-069D01308AE7}" srcOrd="127" destOrd="0" presId="urn:microsoft.com/office/officeart/2005/8/layout/default"/>
    <dgm:cxn modelId="{4B3A02C3-1CC0-4496-AC39-E22496F0C1C0}" type="presParOf" srcId="{A4E9B638-9193-4315-A599-122356AB04D9}" destId="{37FB646E-7E73-4F71-BC29-5F04749B6480}" srcOrd="128" destOrd="0" presId="urn:microsoft.com/office/officeart/2005/8/layout/default"/>
    <dgm:cxn modelId="{831D159F-5C55-4315-9052-6900C78DDBD2}" type="presParOf" srcId="{A4E9B638-9193-4315-A599-122356AB04D9}" destId="{A6D44ECA-B765-4D92-849F-4380ACACFC5C}" srcOrd="129" destOrd="0" presId="urn:microsoft.com/office/officeart/2005/8/layout/default"/>
    <dgm:cxn modelId="{8D7A3945-1998-4F65-B20A-30AA2CD56160}" type="presParOf" srcId="{A4E9B638-9193-4315-A599-122356AB04D9}" destId="{4857A8BA-040E-4C9F-9735-3BFD0C933AD1}" srcOrd="13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F3CAE342-9CAC-4892-98B4-EF695D43CC7B}">
      <dgm:prSet phldrT="[Text]"/>
      <dgm:spPr/>
      <dgm:t>
        <a:bodyPr/>
        <a:lstStyle/>
        <a:p>
          <a:r>
            <a:rPr lang="en-US" dirty="0"/>
            <a:t>Anesthesia</a:t>
          </a:r>
        </a:p>
      </dgm:t>
    </dgm:pt>
    <dgm:pt modelId="{738B744A-4289-4641-8F9E-1AD519745116}" type="sibTrans" cxnId="{F59C8E93-58C8-4285-942B-AC3075DCB22A}">
      <dgm:prSet/>
      <dgm:spPr/>
      <dgm:t>
        <a:bodyPr/>
        <a:lstStyle/>
        <a:p>
          <a:endParaRPr lang="en-US"/>
        </a:p>
      </dgm:t>
    </dgm:pt>
    <dgm:pt modelId="{846B8B3F-6B92-4AC8-85F6-49F94AC75C7B}" type="parTrans" cxnId="{F59C8E93-58C8-4285-942B-AC3075DCB22A}">
      <dgm:prSet/>
      <dgm:spPr/>
      <dgm:t>
        <a:bodyPr/>
        <a:lstStyle/>
        <a:p>
          <a:endParaRPr lang="en-US"/>
        </a:p>
      </dgm:t>
    </dgm:pt>
    <dgm:pt modelId="{35D39FD4-0C06-4081-82FB-F6E9BA9AF83A}">
      <dgm:prSet phldrT="[Text]"/>
      <dgm:spPr/>
      <dgm:t>
        <a:bodyPr/>
        <a:lstStyle/>
        <a:p>
          <a:r>
            <a:rPr lang="en-US" dirty="0"/>
            <a:t>Allergies &amp; Intolerances</a:t>
          </a:r>
        </a:p>
      </dgm:t>
    </dgm:pt>
    <dgm:pt modelId="{6D59DB65-93E6-4C1A-8518-3B2502942632}" type="sibTrans" cxnId="{F49DAE14-F6D9-40FB-8C52-99DFA862DB65}">
      <dgm:prSet/>
      <dgm:spPr/>
      <dgm:t>
        <a:bodyPr/>
        <a:lstStyle/>
        <a:p>
          <a:endParaRPr lang="en-US"/>
        </a:p>
      </dgm:t>
    </dgm:pt>
    <dgm:pt modelId="{D40E5A18-C0D9-4CD7-9D6D-3475ECCF0F45}" type="parTrans" cxnId="{F49DAE14-F6D9-40FB-8C52-99DFA862DB65}">
      <dgm:prSet/>
      <dgm:spPr/>
      <dgm:t>
        <a:bodyPr/>
        <a:lstStyle/>
        <a:p>
          <a:endParaRPr lang="en-US"/>
        </a:p>
      </dgm:t>
    </dgm:pt>
    <dgm:pt modelId="{9AD68664-CCE1-48EF-9FA3-1AD99F5D1F69}">
      <dgm:prSet phldrT="[Text]"/>
      <dgm:spPr/>
      <dgm:t>
        <a:bodyPr/>
        <a:lstStyle/>
        <a:p>
          <a:r>
            <a:rPr lang="en-US" dirty="0"/>
            <a:t>Advance directive</a:t>
          </a:r>
        </a:p>
      </dgm:t>
    </dgm:pt>
    <dgm:pt modelId="{53DAC7B0-84AC-4568-A774-245859AE5835}" type="sibTrans" cxnId="{8CC90BE4-A0CC-48C6-AA02-B3FA79E4826E}">
      <dgm:prSet/>
      <dgm:spPr/>
      <dgm:t>
        <a:bodyPr/>
        <a:lstStyle/>
        <a:p>
          <a:endParaRPr lang="en-US"/>
        </a:p>
      </dgm:t>
    </dgm:pt>
    <dgm:pt modelId="{445AD4C8-6D06-4D44-A9FB-A5B26C73DA48}" type="parTrans" cxnId="{8CC90BE4-A0CC-48C6-AA02-B3FA79E4826E}">
      <dgm:prSet/>
      <dgm:spPr/>
      <dgm:t>
        <a:bodyPr/>
        <a:lstStyle/>
        <a:p>
          <a:endParaRPr lang="en-US"/>
        </a:p>
      </dgm:t>
    </dgm:pt>
    <dgm:pt modelId="{AD80C871-9479-4BFE-9B9A-0E61DEE0D50C}">
      <dgm:prSet phldrT="[Text]"/>
      <dgm:spPr/>
      <dgm:t>
        <a:bodyPr/>
        <a:lstStyle/>
        <a:p>
          <a:r>
            <a:rPr lang="en-US" dirty="0"/>
            <a:t>Admission Meds</a:t>
          </a:r>
        </a:p>
      </dgm:t>
    </dgm:pt>
    <dgm:pt modelId="{AB9F0FD6-07B1-475D-B4E2-9878B459C8BB}" type="sibTrans" cxnId="{C5F54C8C-A52D-4A29-9849-BE3A66CAA9FF}">
      <dgm:prSet/>
      <dgm:spPr/>
      <dgm:t>
        <a:bodyPr/>
        <a:lstStyle/>
        <a:p>
          <a:endParaRPr lang="en-US"/>
        </a:p>
      </dgm:t>
    </dgm:pt>
    <dgm:pt modelId="{593F7D68-60C8-42D8-8FBE-D61B73E09B65}" type="parTrans" cxnId="{C5F54C8C-A52D-4A29-9849-BE3A66CAA9FF}">
      <dgm:prSet/>
      <dgm:spPr/>
      <dgm:t>
        <a:bodyPr/>
        <a:lstStyle/>
        <a:p>
          <a:endParaRPr lang="en-US"/>
        </a:p>
      </dgm:t>
    </dgm:pt>
    <dgm:pt modelId="{78A997BC-B0FD-4C2B-A687-6EC00ACE7D26}">
      <dgm:prSet phldrT="[Text]"/>
      <dgm:spPr/>
      <dgm:t>
        <a:bodyPr/>
        <a:lstStyle/>
        <a:p>
          <a:r>
            <a:rPr lang="en-US" dirty="0"/>
            <a:t>Admission Diagnosis</a:t>
          </a:r>
        </a:p>
      </dgm:t>
    </dgm:pt>
    <dgm:pt modelId="{33134F14-DC25-4CB1-A227-B230A8EA1243}" type="sibTrans" cxnId="{60BA0087-F1B3-4FA6-84BB-FA4D1279E374}">
      <dgm:prSet/>
      <dgm:spPr/>
      <dgm:t>
        <a:bodyPr/>
        <a:lstStyle/>
        <a:p>
          <a:endParaRPr lang="en-US"/>
        </a:p>
      </dgm:t>
    </dgm:pt>
    <dgm:pt modelId="{BB789232-E3B0-463E-9FB1-973C3105B2A0}" type="parTrans" cxnId="{60BA0087-F1B3-4FA6-84BB-FA4D1279E374}">
      <dgm:prSet/>
      <dgm:spPr/>
      <dgm:t>
        <a:bodyPr/>
        <a:lstStyle/>
        <a:p>
          <a:endParaRPr lang="en-US"/>
        </a:p>
      </dgm:t>
    </dgm:pt>
    <dgm:pt modelId="{C9DCADAC-16E3-4670-AE44-4203628257BA}">
      <dgm:prSet/>
      <dgm:spPr/>
      <dgm:t>
        <a:bodyPr/>
        <a:lstStyle/>
        <a:p>
          <a:r>
            <a:rPr lang="en-US" dirty="0"/>
            <a:t>Assessment &amp; Plan</a:t>
          </a:r>
        </a:p>
      </dgm:t>
    </dgm:pt>
    <dgm:pt modelId="{A3F9924D-2C37-4C90-AC1C-B72C36C59826}" type="parTrans" cxnId="{BCEF7758-9C4E-49B0-AD26-6EE294279FF5}">
      <dgm:prSet/>
      <dgm:spPr/>
      <dgm:t>
        <a:bodyPr/>
        <a:lstStyle/>
        <a:p>
          <a:endParaRPr lang="en-US"/>
        </a:p>
      </dgm:t>
    </dgm:pt>
    <dgm:pt modelId="{D58CF003-1E00-48BB-9658-55666B279B00}" type="sibTrans" cxnId="{BCEF7758-9C4E-49B0-AD26-6EE294279FF5}">
      <dgm:prSet/>
      <dgm:spPr/>
      <dgm:t>
        <a:bodyPr/>
        <a:lstStyle/>
        <a:p>
          <a:endParaRPr lang="en-US"/>
        </a:p>
      </dgm:t>
    </dgm:pt>
    <dgm:pt modelId="{67195ECB-7FD0-4104-96C2-8781EB673704}">
      <dgm:prSet/>
      <dgm:spPr/>
      <dgm:t>
        <a:bodyPr/>
        <a:lstStyle/>
        <a:p>
          <a:r>
            <a:rPr lang="en-US" dirty="0"/>
            <a:t>Assessment</a:t>
          </a:r>
        </a:p>
      </dgm:t>
    </dgm:pt>
    <dgm:pt modelId="{D9FA1001-711F-4D1B-A351-9C377BE764E8}" type="parTrans" cxnId="{F2CF2099-F503-4C95-A4E1-57119ABAD0D4}">
      <dgm:prSet/>
      <dgm:spPr/>
      <dgm:t>
        <a:bodyPr/>
        <a:lstStyle/>
        <a:p>
          <a:endParaRPr lang="en-US"/>
        </a:p>
      </dgm:t>
    </dgm:pt>
    <dgm:pt modelId="{12A1CCA6-4F29-469E-A501-FF8FA8AC5E6B}" type="sibTrans" cxnId="{F2CF2099-F503-4C95-A4E1-57119ABAD0D4}">
      <dgm:prSet/>
      <dgm:spPr/>
      <dgm:t>
        <a:bodyPr/>
        <a:lstStyle/>
        <a:p>
          <a:endParaRPr lang="en-US"/>
        </a:p>
      </dgm:t>
    </dgm:pt>
    <dgm:pt modelId="{3C5CB645-0504-4740-B7BE-B4E676E24224}">
      <dgm:prSet/>
      <dgm:spPr/>
      <dgm:t>
        <a:bodyPr/>
        <a:lstStyle/>
        <a:p>
          <a:r>
            <a:rPr lang="en-US" dirty="0"/>
            <a:t>Chief Complaint Reason for Visit</a:t>
          </a:r>
        </a:p>
      </dgm:t>
    </dgm:pt>
    <dgm:pt modelId="{74CE469F-3980-4B51-AF2C-237C5338EC73}" type="parTrans" cxnId="{F5F9A657-83A6-4891-BCF9-BA3892C3D6C9}">
      <dgm:prSet/>
      <dgm:spPr/>
      <dgm:t>
        <a:bodyPr/>
        <a:lstStyle/>
        <a:p>
          <a:endParaRPr lang="en-US"/>
        </a:p>
      </dgm:t>
    </dgm:pt>
    <dgm:pt modelId="{8A74DDDC-AA5D-485F-BF55-D62E68BC0106}" type="sibTrans" cxnId="{F5F9A657-83A6-4891-BCF9-BA3892C3D6C9}">
      <dgm:prSet/>
      <dgm:spPr/>
      <dgm:t>
        <a:bodyPr/>
        <a:lstStyle/>
        <a:p>
          <a:endParaRPr lang="en-US"/>
        </a:p>
      </dgm:t>
    </dgm:pt>
    <dgm:pt modelId="{00F18BA4-AEDE-4583-B87F-1CFF0C1963BE}">
      <dgm:prSet/>
      <dgm:spPr/>
      <dgm:t>
        <a:bodyPr/>
        <a:lstStyle/>
        <a:p>
          <a:r>
            <a:rPr lang="en-US" dirty="0"/>
            <a:t>Chief Complaint</a:t>
          </a:r>
        </a:p>
      </dgm:t>
    </dgm:pt>
    <dgm:pt modelId="{741D84DD-A496-430C-B819-D97EF57117A9}" type="parTrans" cxnId="{7402C18B-9A42-43C3-BC94-BB30F9F2DE58}">
      <dgm:prSet/>
      <dgm:spPr/>
      <dgm:t>
        <a:bodyPr/>
        <a:lstStyle/>
        <a:p>
          <a:endParaRPr lang="en-US"/>
        </a:p>
      </dgm:t>
    </dgm:pt>
    <dgm:pt modelId="{220AC6AF-F2BC-4DFE-A355-B83DCB28A0A6}" type="sibTrans" cxnId="{7402C18B-9A42-43C3-BC94-BB30F9F2DE58}">
      <dgm:prSet/>
      <dgm:spPr/>
      <dgm:t>
        <a:bodyPr/>
        <a:lstStyle/>
        <a:p>
          <a:endParaRPr lang="en-US"/>
        </a:p>
      </dgm:t>
    </dgm:pt>
    <dgm:pt modelId="{5C5A79F6-3BA7-480F-B134-DB302E8CE802}">
      <dgm:prSet/>
      <dgm:spPr/>
      <dgm:t>
        <a:bodyPr/>
        <a:lstStyle/>
        <a:p>
          <a:r>
            <a:rPr lang="en-US" dirty="0"/>
            <a:t>Complications</a:t>
          </a:r>
        </a:p>
      </dgm:t>
    </dgm:pt>
    <dgm:pt modelId="{719B657D-E028-45D9-ADF5-2CE27F7440FB}" type="parTrans" cxnId="{B10E797D-CE7C-4430-A43D-EA5EC195C044}">
      <dgm:prSet/>
      <dgm:spPr/>
      <dgm:t>
        <a:bodyPr/>
        <a:lstStyle/>
        <a:p>
          <a:endParaRPr lang="en-US"/>
        </a:p>
      </dgm:t>
    </dgm:pt>
    <dgm:pt modelId="{088636FB-45FA-4F73-832A-99A08B0479A8}" type="sibTrans" cxnId="{B10E797D-CE7C-4430-A43D-EA5EC195C044}">
      <dgm:prSet/>
      <dgm:spPr/>
      <dgm:t>
        <a:bodyPr/>
        <a:lstStyle/>
        <a:p>
          <a:endParaRPr lang="en-US"/>
        </a:p>
      </dgm:t>
    </dgm:pt>
    <dgm:pt modelId="{082D0266-9B43-4958-BB0E-31602CFAB5B0}">
      <dgm:prSet/>
      <dgm:spPr/>
      <dgm:t>
        <a:bodyPr/>
        <a:lstStyle/>
        <a:p>
          <a:r>
            <a:rPr lang="en-US" dirty="0"/>
            <a:t>Course of Care</a:t>
          </a:r>
        </a:p>
      </dgm:t>
    </dgm:pt>
    <dgm:pt modelId="{250722A4-61F1-4C3E-8EBC-EF616F54FF0D}" type="parTrans" cxnId="{38270502-BE43-4CB3-B8D1-8F0EE9DE6649}">
      <dgm:prSet/>
      <dgm:spPr/>
      <dgm:t>
        <a:bodyPr/>
        <a:lstStyle/>
        <a:p>
          <a:endParaRPr lang="en-US"/>
        </a:p>
      </dgm:t>
    </dgm:pt>
    <dgm:pt modelId="{F0ADE4E8-B8C2-46BC-A158-F8B665C44C9A}" type="sibTrans" cxnId="{38270502-BE43-4CB3-B8D1-8F0EE9DE6649}">
      <dgm:prSet/>
      <dgm:spPr/>
      <dgm:t>
        <a:bodyPr/>
        <a:lstStyle/>
        <a:p>
          <a:endParaRPr lang="en-US"/>
        </a:p>
      </dgm:t>
    </dgm:pt>
    <dgm:pt modelId="{8C4223E5-9326-4839-96FC-62501E1AAC73}">
      <dgm:prSet/>
      <dgm:spPr/>
      <dgm:t>
        <a:bodyPr/>
        <a:lstStyle/>
        <a:p>
          <a:r>
            <a:rPr lang="en-US" dirty="0"/>
            <a:t>DICOM Object Catalog</a:t>
          </a:r>
        </a:p>
      </dgm:t>
    </dgm:pt>
    <dgm:pt modelId="{EDF196A4-5173-407B-84E4-D867C0E97497}" type="parTrans" cxnId="{703363BD-F579-4A26-A9BF-45BC05756E82}">
      <dgm:prSet/>
      <dgm:spPr/>
      <dgm:t>
        <a:bodyPr/>
        <a:lstStyle/>
        <a:p>
          <a:endParaRPr lang="en-US"/>
        </a:p>
      </dgm:t>
    </dgm:pt>
    <dgm:pt modelId="{F04CEC04-1771-4213-BBF5-8C3B58A292B8}" type="sibTrans" cxnId="{703363BD-F579-4A26-A9BF-45BC05756E82}">
      <dgm:prSet/>
      <dgm:spPr/>
      <dgm:t>
        <a:bodyPr/>
        <a:lstStyle/>
        <a:p>
          <a:endParaRPr lang="en-US"/>
        </a:p>
      </dgm:t>
    </dgm:pt>
    <dgm:pt modelId="{3905686D-095B-4668-9159-8C02FF5FCA48}">
      <dgm:prSet/>
      <dgm:spPr/>
      <dgm:t>
        <a:bodyPr/>
        <a:lstStyle/>
        <a:p>
          <a:r>
            <a:rPr lang="en-US" dirty="0"/>
            <a:t>Discharge Diagnosis</a:t>
          </a:r>
        </a:p>
      </dgm:t>
    </dgm:pt>
    <dgm:pt modelId="{0916FA8C-8C3D-4111-8825-8854AAA07101}" type="parTrans" cxnId="{A249F0CF-40ED-402B-8C93-23BAA45790B7}">
      <dgm:prSet/>
      <dgm:spPr/>
      <dgm:t>
        <a:bodyPr/>
        <a:lstStyle/>
        <a:p>
          <a:endParaRPr lang="en-US"/>
        </a:p>
      </dgm:t>
    </dgm:pt>
    <dgm:pt modelId="{5E5BE654-FC96-431E-80B6-06B708C98438}" type="sibTrans" cxnId="{A249F0CF-40ED-402B-8C93-23BAA45790B7}">
      <dgm:prSet/>
      <dgm:spPr/>
      <dgm:t>
        <a:bodyPr/>
        <a:lstStyle/>
        <a:p>
          <a:endParaRPr lang="en-US"/>
        </a:p>
      </dgm:t>
    </dgm:pt>
    <dgm:pt modelId="{6B504477-A0A4-4E10-8773-C4830FEDC86E}">
      <dgm:prSet/>
      <dgm:spPr/>
      <dgm:t>
        <a:bodyPr/>
        <a:lstStyle/>
        <a:p>
          <a:r>
            <a:rPr lang="en-US" dirty="0"/>
            <a:t>Discharge Diet</a:t>
          </a:r>
        </a:p>
      </dgm:t>
    </dgm:pt>
    <dgm:pt modelId="{547B4ED4-C029-4A01-8DDE-33D59C27C418}" type="parTrans" cxnId="{5B046EA8-28A3-4CB2-B8E0-3C67ABEBE947}">
      <dgm:prSet/>
      <dgm:spPr/>
      <dgm:t>
        <a:bodyPr/>
        <a:lstStyle/>
        <a:p>
          <a:endParaRPr lang="en-US"/>
        </a:p>
      </dgm:t>
    </dgm:pt>
    <dgm:pt modelId="{11772780-24C2-408D-B10A-122975AA211A}" type="sibTrans" cxnId="{5B046EA8-28A3-4CB2-B8E0-3C67ABEBE947}">
      <dgm:prSet/>
      <dgm:spPr/>
      <dgm:t>
        <a:bodyPr/>
        <a:lstStyle/>
        <a:p>
          <a:endParaRPr lang="en-US"/>
        </a:p>
      </dgm:t>
    </dgm:pt>
    <dgm:pt modelId="{5133ABF2-A2C0-491D-9C6E-B65AB7ED4F8C}">
      <dgm:prSet/>
      <dgm:spPr/>
      <dgm:t>
        <a:bodyPr/>
        <a:lstStyle/>
        <a:p>
          <a:r>
            <a:rPr lang="en-US" dirty="0"/>
            <a:t>Discharge Medications</a:t>
          </a:r>
        </a:p>
      </dgm:t>
    </dgm:pt>
    <dgm:pt modelId="{4AB6827F-925A-46E2-9A5D-0D07D99C0DEE}" type="parTrans" cxnId="{310DB46E-04B2-4C11-B683-B0BBF647B6D4}">
      <dgm:prSet/>
      <dgm:spPr/>
      <dgm:t>
        <a:bodyPr/>
        <a:lstStyle/>
        <a:p>
          <a:endParaRPr lang="en-US"/>
        </a:p>
      </dgm:t>
    </dgm:pt>
    <dgm:pt modelId="{2BEEA19F-B162-4611-9531-9064399B86D9}" type="sibTrans" cxnId="{310DB46E-04B2-4C11-B683-B0BBF647B6D4}">
      <dgm:prSet/>
      <dgm:spPr/>
      <dgm:t>
        <a:bodyPr/>
        <a:lstStyle/>
        <a:p>
          <a:endParaRPr lang="en-US"/>
        </a:p>
      </dgm:t>
    </dgm:pt>
    <dgm:pt modelId="{9A283E5E-81FB-4A49-AC4E-B210CC2AFD2A}">
      <dgm:prSet/>
      <dgm:spPr/>
      <dgm:t>
        <a:bodyPr/>
        <a:lstStyle/>
        <a:p>
          <a:r>
            <a:rPr lang="en-US" dirty="0"/>
            <a:t>Encounters</a:t>
          </a:r>
        </a:p>
      </dgm:t>
    </dgm:pt>
    <dgm:pt modelId="{F864FE8D-37B9-4E43-8236-D4416FEC9A2B}" type="parTrans" cxnId="{7ABF24E1-8A33-451B-8811-858C13390C17}">
      <dgm:prSet/>
      <dgm:spPr/>
      <dgm:t>
        <a:bodyPr/>
        <a:lstStyle/>
        <a:p>
          <a:endParaRPr lang="en-US"/>
        </a:p>
      </dgm:t>
    </dgm:pt>
    <dgm:pt modelId="{BAB582FB-81F7-4625-8400-873B92CFD3D7}" type="sibTrans" cxnId="{7ABF24E1-8A33-451B-8811-858C13390C17}">
      <dgm:prSet/>
      <dgm:spPr/>
      <dgm:t>
        <a:bodyPr/>
        <a:lstStyle/>
        <a:p>
          <a:endParaRPr lang="en-US"/>
        </a:p>
      </dgm:t>
    </dgm:pt>
    <dgm:pt modelId="{CDBC6D1A-BD3E-439F-9EE2-32011CF8E004}">
      <dgm:prSet/>
      <dgm:spPr/>
      <dgm:t>
        <a:bodyPr/>
        <a:lstStyle/>
        <a:p>
          <a:r>
            <a:rPr lang="en-US" dirty="0"/>
            <a:t>Family History</a:t>
          </a:r>
        </a:p>
      </dgm:t>
    </dgm:pt>
    <dgm:pt modelId="{86BC9476-0C88-45FC-B212-7D4B09B9C7AC}" type="parTrans" cxnId="{39CB20CD-29DD-4A96-93B4-612DF8ACD989}">
      <dgm:prSet/>
      <dgm:spPr/>
      <dgm:t>
        <a:bodyPr/>
        <a:lstStyle/>
        <a:p>
          <a:endParaRPr lang="en-US"/>
        </a:p>
      </dgm:t>
    </dgm:pt>
    <dgm:pt modelId="{566728B4-67ED-40F5-8F49-31E359B7AFD5}" type="sibTrans" cxnId="{39CB20CD-29DD-4A96-93B4-612DF8ACD989}">
      <dgm:prSet/>
      <dgm:spPr/>
      <dgm:t>
        <a:bodyPr/>
        <a:lstStyle/>
        <a:p>
          <a:endParaRPr lang="en-US"/>
        </a:p>
      </dgm:t>
    </dgm:pt>
    <dgm:pt modelId="{C5771B4A-D290-4DC2-9C26-B59766806E17}">
      <dgm:prSet/>
      <dgm:spPr/>
      <dgm:t>
        <a:bodyPr/>
        <a:lstStyle/>
        <a:p>
          <a:r>
            <a:rPr lang="en-US" dirty="0"/>
            <a:t>Fetus Subject Context</a:t>
          </a:r>
        </a:p>
      </dgm:t>
    </dgm:pt>
    <dgm:pt modelId="{C9FDC768-F192-49CF-B2ED-83E6D9D02F54}" type="parTrans" cxnId="{A0756DF3-6AF9-4116-A69F-0DA5A9835AED}">
      <dgm:prSet/>
      <dgm:spPr/>
      <dgm:t>
        <a:bodyPr/>
        <a:lstStyle/>
        <a:p>
          <a:endParaRPr lang="en-US"/>
        </a:p>
      </dgm:t>
    </dgm:pt>
    <dgm:pt modelId="{E774C2BE-CA5F-4BE2-9900-2AEAAF8855B3}" type="sibTrans" cxnId="{A0756DF3-6AF9-4116-A69F-0DA5A9835AED}">
      <dgm:prSet/>
      <dgm:spPr/>
      <dgm:t>
        <a:bodyPr/>
        <a:lstStyle/>
        <a:p>
          <a:endParaRPr lang="en-US"/>
        </a:p>
      </dgm:t>
    </dgm:pt>
    <dgm:pt modelId="{0CA4F111-AFF4-4B94-B672-3902EC78934E}">
      <dgm:prSet/>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B02DF036-0642-4A44-A9E4-78AECA259025}">
      <dgm:prSet/>
      <dgm:spPr/>
      <dgm:t>
        <a:bodyPr/>
        <a:lstStyle/>
        <a:p>
          <a:r>
            <a:rPr lang="en-US" dirty="0"/>
            <a:t>Goals</a:t>
          </a:r>
        </a:p>
      </dgm:t>
    </dgm:pt>
    <dgm:pt modelId="{C971F310-53AC-414C-8DA5-EEEFC78709F7}" type="parTrans" cxnId="{270A7297-D768-448C-946E-583F55D13C46}">
      <dgm:prSet/>
      <dgm:spPr/>
      <dgm:t>
        <a:bodyPr/>
        <a:lstStyle/>
        <a:p>
          <a:endParaRPr lang="en-US"/>
        </a:p>
      </dgm:t>
    </dgm:pt>
    <dgm:pt modelId="{D4540305-033C-4F13-90FD-F799DE8F9156}" type="sibTrans" cxnId="{270A7297-D768-448C-946E-583F55D13C46}">
      <dgm:prSet/>
      <dgm:spPr/>
      <dgm:t>
        <a:bodyPr/>
        <a:lstStyle/>
        <a:p>
          <a:endParaRPr lang="en-US"/>
        </a:p>
      </dgm:t>
    </dgm:pt>
    <dgm:pt modelId="{1BC9AACD-B2CB-4A24-BD79-9DD49B1EDC13}">
      <dgm:prSet/>
      <dgm:spPr/>
      <dgm:t>
        <a:bodyPr/>
        <a:lstStyle/>
        <a:p>
          <a:r>
            <a:rPr lang="en-US" dirty="0"/>
            <a:t>Health Concerns</a:t>
          </a:r>
        </a:p>
      </dgm:t>
    </dgm:pt>
    <dgm:pt modelId="{37038A3D-D90C-4B7C-A054-A0BB3E7E326A}" type="parTrans" cxnId="{E3B281C5-B372-4BFD-9FCF-B0937132744C}">
      <dgm:prSet/>
      <dgm:spPr/>
      <dgm:t>
        <a:bodyPr/>
        <a:lstStyle/>
        <a:p>
          <a:endParaRPr lang="en-US"/>
        </a:p>
      </dgm:t>
    </dgm:pt>
    <dgm:pt modelId="{45F5BFF4-A866-4D9E-988C-E831543DE539}" type="sibTrans" cxnId="{E3B281C5-B372-4BFD-9FCF-B0937132744C}">
      <dgm:prSet/>
      <dgm:spPr/>
      <dgm:t>
        <a:bodyPr/>
        <a:lstStyle/>
        <a:p>
          <a:endParaRPr lang="en-US"/>
        </a:p>
      </dgm:t>
    </dgm:pt>
    <dgm:pt modelId="{E613F751-AA7B-4426-A4EF-DCE649030A27}">
      <dgm:prSet/>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33CCDF1-A395-415C-A990-F40472C9332E}">
      <dgm:prSet/>
      <dgm:spPr/>
      <dgm:t>
        <a:bodyPr/>
        <a:lstStyle/>
        <a:p>
          <a:r>
            <a:rPr lang="en-US" dirty="0"/>
            <a:t>History Past Illness</a:t>
          </a:r>
        </a:p>
      </dgm:t>
    </dgm:pt>
    <dgm:pt modelId="{E1111FA7-B439-43B6-90DA-79F6173C4F44}" type="parTrans" cxnId="{DBB0BDFE-CE39-4809-A77F-F5BB559ECEC4}">
      <dgm:prSet/>
      <dgm:spPr/>
      <dgm:t>
        <a:bodyPr/>
        <a:lstStyle/>
        <a:p>
          <a:endParaRPr lang="en-US"/>
        </a:p>
      </dgm:t>
    </dgm:pt>
    <dgm:pt modelId="{5AE2D25C-4437-4618-A40F-696FA7DDA91E}" type="sibTrans" cxnId="{DBB0BDFE-CE39-4809-A77F-F5BB559ECEC4}">
      <dgm:prSet/>
      <dgm:spPr/>
      <dgm:t>
        <a:bodyPr/>
        <a:lstStyle/>
        <a:p>
          <a:endParaRPr lang="en-US"/>
        </a:p>
      </dgm:t>
    </dgm:pt>
    <dgm:pt modelId="{BE6CA0EE-FCE6-4E22-B757-E3EF1F2B36E9}">
      <dgm:prSet/>
      <dgm:spPr/>
      <dgm:t>
        <a:bodyPr/>
        <a:lstStyle/>
        <a:p>
          <a:r>
            <a:rPr lang="en-US" dirty="0"/>
            <a:t>Hospital Consultations</a:t>
          </a:r>
        </a:p>
      </dgm:t>
    </dgm:pt>
    <dgm:pt modelId="{CED69913-4FD8-4AC0-855E-5B395547A37A}" type="parTrans" cxnId="{CF7D3CEF-C828-43E1-86AC-FD23D0862949}">
      <dgm:prSet/>
      <dgm:spPr/>
      <dgm:t>
        <a:bodyPr/>
        <a:lstStyle/>
        <a:p>
          <a:endParaRPr lang="en-US"/>
        </a:p>
      </dgm:t>
    </dgm:pt>
    <dgm:pt modelId="{A87FC9C2-0E5F-47DE-83C0-2CE4C10DA972}" type="sibTrans" cxnId="{CF7D3CEF-C828-43E1-86AC-FD23D0862949}">
      <dgm:prSet/>
      <dgm:spPr/>
      <dgm:t>
        <a:bodyPr/>
        <a:lstStyle/>
        <a:p>
          <a:endParaRPr lang="en-US"/>
        </a:p>
      </dgm:t>
    </dgm:pt>
    <dgm:pt modelId="{95FF326C-2A1B-41AD-A13B-B89CABA93DE9}">
      <dgm:prSet/>
      <dgm:spPr/>
      <dgm:t>
        <a:bodyPr/>
        <a:lstStyle/>
        <a:p>
          <a:r>
            <a:rPr lang="en-US" dirty="0"/>
            <a:t>Hospital Course</a:t>
          </a:r>
        </a:p>
      </dgm:t>
    </dgm:pt>
    <dgm:pt modelId="{6161FA5E-6235-48F5-9607-A2B65BA67B4E}" type="parTrans" cxnId="{719AFD92-5D07-4767-8E5C-C9AB6A66EC4E}">
      <dgm:prSet/>
      <dgm:spPr/>
      <dgm:t>
        <a:bodyPr/>
        <a:lstStyle/>
        <a:p>
          <a:endParaRPr lang="en-US"/>
        </a:p>
      </dgm:t>
    </dgm:pt>
    <dgm:pt modelId="{F73221CA-3EBD-4A59-B400-90D608857E5E}" type="sibTrans" cxnId="{719AFD92-5D07-4767-8E5C-C9AB6A66EC4E}">
      <dgm:prSet/>
      <dgm:spPr/>
      <dgm:t>
        <a:bodyPr/>
        <a:lstStyle/>
        <a:p>
          <a:endParaRPr lang="en-US"/>
        </a:p>
      </dgm:t>
    </dgm:pt>
    <dgm:pt modelId="{81FAE441-B25A-49CD-A5D4-1CB47F3B1EE7}">
      <dgm:prSet/>
      <dgm:spPr/>
      <dgm:t>
        <a:bodyPr/>
        <a:lstStyle/>
        <a:p>
          <a:r>
            <a:rPr lang="en-US" dirty="0"/>
            <a:t>Hospital Discharge Instructions</a:t>
          </a:r>
        </a:p>
      </dgm:t>
    </dgm:pt>
    <dgm:pt modelId="{3601B499-241C-44E6-9AE6-C54498907BAE}" type="parTrans" cxnId="{FEDDDAA3-0CF8-4E57-9073-130C8E515A95}">
      <dgm:prSet/>
      <dgm:spPr/>
      <dgm:t>
        <a:bodyPr/>
        <a:lstStyle/>
        <a:p>
          <a:endParaRPr lang="en-US"/>
        </a:p>
      </dgm:t>
    </dgm:pt>
    <dgm:pt modelId="{74400870-5CF7-474D-AA7F-586C02F7B0A5}" type="sibTrans" cxnId="{FEDDDAA3-0CF8-4E57-9073-130C8E515A95}">
      <dgm:prSet/>
      <dgm:spPr/>
      <dgm:t>
        <a:bodyPr/>
        <a:lstStyle/>
        <a:p>
          <a:endParaRPr lang="en-US"/>
        </a:p>
      </dgm:t>
    </dgm:pt>
    <dgm:pt modelId="{2F3CDDC7-552B-4DE8-9872-516B28FABA06}">
      <dgm:prSet/>
      <dgm:spPr/>
      <dgm:t>
        <a:bodyPr/>
        <a:lstStyle/>
        <a:p>
          <a:r>
            <a:rPr lang="en-US" dirty="0"/>
            <a:t>Hospital Discharge Physical</a:t>
          </a:r>
        </a:p>
      </dgm:t>
    </dgm:pt>
    <dgm:pt modelId="{742E916A-EBEA-4AD5-81B3-52D10E79DC2B}" type="parTrans" cxnId="{A94FCEC0-1ED6-4C31-AF9A-EBDE246A52A8}">
      <dgm:prSet/>
      <dgm:spPr/>
      <dgm:t>
        <a:bodyPr/>
        <a:lstStyle/>
        <a:p>
          <a:endParaRPr lang="en-US"/>
        </a:p>
      </dgm:t>
    </dgm:pt>
    <dgm:pt modelId="{A6851FA0-15F0-4DD7-A550-276CD6836949}" type="sibTrans" cxnId="{A94FCEC0-1ED6-4C31-AF9A-EBDE246A52A8}">
      <dgm:prSet/>
      <dgm:spPr/>
      <dgm:t>
        <a:bodyPr/>
        <a:lstStyle/>
        <a:p>
          <a:endParaRPr lang="en-US"/>
        </a:p>
      </dgm:t>
    </dgm:pt>
    <dgm:pt modelId="{17B2DFAF-B16D-4A10-9D0B-573E9EBAC874}">
      <dgm:prSet/>
      <dgm:spPr/>
      <dgm:t>
        <a:bodyPr/>
        <a:lstStyle/>
        <a:p>
          <a:r>
            <a:rPr lang="en-US" dirty="0"/>
            <a:t>Hospital Discharge Studies Sum.</a:t>
          </a:r>
        </a:p>
      </dgm:t>
    </dgm:pt>
    <dgm:pt modelId="{B831A491-816A-4D17-B3B3-0DC5FF5522D4}" type="parTrans" cxnId="{8C4C6057-B379-42C3-9EB8-33210609388E}">
      <dgm:prSet/>
      <dgm:spPr/>
      <dgm:t>
        <a:bodyPr/>
        <a:lstStyle/>
        <a:p>
          <a:endParaRPr lang="en-US"/>
        </a:p>
      </dgm:t>
    </dgm:pt>
    <dgm:pt modelId="{2856EF0F-D221-4657-94D0-652606B4EC51}" type="sibTrans" cxnId="{8C4C6057-B379-42C3-9EB8-33210609388E}">
      <dgm:prSet/>
      <dgm:spPr/>
      <dgm:t>
        <a:bodyPr/>
        <a:lstStyle/>
        <a:p>
          <a:endParaRPr lang="en-US"/>
        </a:p>
      </dgm:t>
    </dgm:pt>
    <dgm:pt modelId="{B2AEB964-AE9D-40F8-BF72-B2A59F90994D}">
      <dgm:prSet/>
      <dgm:spPr/>
      <dgm:t>
        <a:bodyPr/>
        <a:lstStyle/>
        <a:p>
          <a:r>
            <a:rPr lang="en-US" dirty="0"/>
            <a:t>Immunizations</a:t>
          </a:r>
        </a:p>
      </dgm:t>
    </dgm:pt>
    <dgm:pt modelId="{9D008715-2DDC-4A0C-8D5B-FD40105006CA}" type="parTrans" cxnId="{9E7C1B5D-75FD-433D-89D5-DE1AC4F1F7CB}">
      <dgm:prSet/>
      <dgm:spPr/>
      <dgm:t>
        <a:bodyPr/>
        <a:lstStyle/>
        <a:p>
          <a:endParaRPr lang="en-US"/>
        </a:p>
      </dgm:t>
    </dgm:pt>
    <dgm:pt modelId="{5286B03A-B692-4A65-86CC-C8AA1487AFF4}" type="sibTrans" cxnId="{9E7C1B5D-75FD-433D-89D5-DE1AC4F1F7CB}">
      <dgm:prSet/>
      <dgm:spPr/>
      <dgm:t>
        <a:bodyPr/>
        <a:lstStyle/>
        <a:p>
          <a:endParaRPr lang="en-US"/>
        </a:p>
      </dgm:t>
    </dgm:pt>
    <dgm:pt modelId="{36CBB17A-1FFB-4F06-9F1E-C429453C1690}">
      <dgm:prSet/>
      <dgm:spPr/>
      <dgm:t>
        <a:bodyPr/>
        <a:lstStyle/>
        <a:p>
          <a:r>
            <a:rPr lang="en-US" dirty="0"/>
            <a:t>Implants</a:t>
          </a:r>
        </a:p>
      </dgm:t>
    </dgm:pt>
    <dgm:pt modelId="{79E27BF8-3391-4F60-A449-D8D664D97371}" type="parTrans" cxnId="{4C3BE415-0DB5-44CC-A464-C7912D009C36}">
      <dgm:prSet/>
      <dgm:spPr/>
      <dgm:t>
        <a:bodyPr/>
        <a:lstStyle/>
        <a:p>
          <a:endParaRPr lang="en-US"/>
        </a:p>
      </dgm:t>
    </dgm:pt>
    <dgm:pt modelId="{58EF6E03-C26D-44C6-8977-D249D9490B39}" type="sibTrans" cxnId="{4C3BE415-0DB5-44CC-A464-C7912D009C36}">
      <dgm:prSet/>
      <dgm:spPr/>
      <dgm:t>
        <a:bodyPr/>
        <a:lstStyle/>
        <a:p>
          <a:endParaRPr lang="en-US"/>
        </a:p>
      </dgm:t>
    </dgm:pt>
    <dgm:pt modelId="{FA4C2BC6-789C-435D-A537-890F36C6198D}">
      <dgm:prSet/>
      <dgm:spPr/>
      <dgm:t>
        <a:bodyPr/>
        <a:lstStyle/>
        <a:p>
          <a:r>
            <a:rPr lang="en-US" dirty="0"/>
            <a:t>Instructions</a:t>
          </a:r>
        </a:p>
      </dgm:t>
    </dgm:pt>
    <dgm:pt modelId="{CCD9EE57-CDB0-4A6F-AF3C-4E0A3A360369}" type="parTrans" cxnId="{B912D970-DE87-406D-9F09-3EF6B354F9E6}">
      <dgm:prSet/>
      <dgm:spPr/>
      <dgm:t>
        <a:bodyPr/>
        <a:lstStyle/>
        <a:p>
          <a:endParaRPr lang="en-US"/>
        </a:p>
      </dgm:t>
    </dgm:pt>
    <dgm:pt modelId="{CB0E749E-3934-473A-A6D3-20D6D95D3202}" type="sibTrans" cxnId="{B912D970-DE87-406D-9F09-3EF6B354F9E6}">
      <dgm:prSet/>
      <dgm:spPr/>
      <dgm:t>
        <a:bodyPr/>
        <a:lstStyle/>
        <a:p>
          <a:endParaRPr lang="en-US"/>
        </a:p>
      </dgm:t>
    </dgm:pt>
    <dgm:pt modelId="{DA0BF6BA-7855-4B08-9FAB-6C1938241745}">
      <dgm:prSet/>
      <dgm:spPr/>
      <dgm:t>
        <a:bodyPr/>
        <a:lstStyle/>
        <a:p>
          <a:r>
            <a:rPr lang="en-US" dirty="0"/>
            <a:t>Interventions</a:t>
          </a:r>
        </a:p>
      </dgm:t>
    </dgm:pt>
    <dgm:pt modelId="{C11315A9-9662-4AA8-96ED-AD8A1D12998E}" type="parTrans" cxnId="{71289EBA-4500-4D43-B1AC-59B2BBF01DE3}">
      <dgm:prSet/>
      <dgm:spPr/>
      <dgm:t>
        <a:bodyPr/>
        <a:lstStyle/>
        <a:p>
          <a:endParaRPr lang="en-US"/>
        </a:p>
      </dgm:t>
    </dgm:pt>
    <dgm:pt modelId="{BA245B20-CC46-4B1F-9EC6-F6C447FB6BE1}" type="sibTrans" cxnId="{71289EBA-4500-4D43-B1AC-59B2BBF01DE3}">
      <dgm:prSet/>
      <dgm:spPr/>
      <dgm:t>
        <a:bodyPr/>
        <a:lstStyle/>
        <a:p>
          <a:endParaRPr lang="en-US"/>
        </a:p>
      </dgm:t>
    </dgm:pt>
    <dgm:pt modelId="{D739CDEA-EB21-4F0B-9E8B-93243F68954F}">
      <dgm:prSet/>
      <dgm:spPr/>
      <dgm:t>
        <a:bodyPr/>
        <a:lstStyle/>
        <a:p>
          <a:r>
            <a:rPr lang="en-US" dirty="0"/>
            <a:t>Medical (Gen) History</a:t>
          </a:r>
        </a:p>
      </dgm:t>
    </dgm:pt>
    <dgm:pt modelId="{D6C37E98-1733-4421-9FB5-B22A69C95E94}" type="parTrans" cxnId="{4941125D-AC2D-4955-8A93-DCE4CEF2284E}">
      <dgm:prSet/>
      <dgm:spPr/>
      <dgm:t>
        <a:bodyPr/>
        <a:lstStyle/>
        <a:p>
          <a:endParaRPr lang="en-US"/>
        </a:p>
      </dgm:t>
    </dgm:pt>
    <dgm:pt modelId="{363434DE-DDBE-4CB7-9DD8-504D4C4164D1}" type="sibTrans" cxnId="{4941125D-AC2D-4955-8A93-DCE4CEF2284E}">
      <dgm:prSet/>
      <dgm:spPr/>
      <dgm:t>
        <a:bodyPr/>
        <a:lstStyle/>
        <a:p>
          <a:endParaRPr lang="en-US"/>
        </a:p>
      </dgm:t>
    </dgm:pt>
    <dgm:pt modelId="{40E22AEC-A5FE-48AD-AD24-08AFAAAA16E3}">
      <dgm:prSet/>
      <dgm:spPr/>
      <dgm:t>
        <a:bodyPr/>
        <a:lstStyle/>
        <a:p>
          <a:r>
            <a:rPr lang="en-US" dirty="0"/>
            <a:t>Medical Equipment</a:t>
          </a:r>
        </a:p>
      </dgm:t>
    </dgm:pt>
    <dgm:pt modelId="{89E1A94C-C7BD-4733-88DB-6BC2CA41ABD9}" type="parTrans" cxnId="{9FCCC642-61FE-40FF-AC02-0FB47D450358}">
      <dgm:prSet/>
      <dgm:spPr/>
      <dgm:t>
        <a:bodyPr/>
        <a:lstStyle/>
        <a:p>
          <a:endParaRPr lang="en-US"/>
        </a:p>
      </dgm:t>
    </dgm:pt>
    <dgm:pt modelId="{F2C3BB74-8AC7-4B31-9835-FD932582653A}" type="sibTrans" cxnId="{9FCCC642-61FE-40FF-AC02-0FB47D450358}">
      <dgm:prSet/>
      <dgm:spPr/>
      <dgm:t>
        <a:bodyPr/>
        <a:lstStyle/>
        <a:p>
          <a:endParaRPr lang="en-US"/>
        </a:p>
      </dgm:t>
    </dgm:pt>
    <dgm:pt modelId="{76D99B7C-40E6-4183-885C-36D7E4093273}">
      <dgm:prSet/>
      <dgm:spPr/>
      <dgm:t>
        <a:bodyPr/>
        <a:lstStyle/>
        <a:p>
          <a:r>
            <a:rPr lang="en-US" dirty="0"/>
            <a:t>Medications Administered</a:t>
          </a:r>
        </a:p>
      </dgm:t>
    </dgm:pt>
    <dgm:pt modelId="{DCB82E55-022B-4F69-B86D-1E08BAF3FE7A}" type="parTrans" cxnId="{288F8470-D118-477D-B49C-3759C110E06A}">
      <dgm:prSet/>
      <dgm:spPr/>
      <dgm:t>
        <a:bodyPr/>
        <a:lstStyle/>
        <a:p>
          <a:endParaRPr lang="en-US"/>
        </a:p>
      </dgm:t>
    </dgm:pt>
    <dgm:pt modelId="{9C1E6412-957E-4037-8C22-A60E0D582CB1}" type="sibTrans" cxnId="{288F8470-D118-477D-B49C-3759C110E06A}">
      <dgm:prSet/>
      <dgm:spPr/>
      <dgm:t>
        <a:bodyPr/>
        <a:lstStyle/>
        <a:p>
          <a:endParaRPr lang="en-US"/>
        </a:p>
      </dgm:t>
    </dgm:pt>
    <dgm:pt modelId="{2C74EBAB-3ADE-490C-A6BA-3646554124A9}">
      <dgm:prSet/>
      <dgm:spPr/>
      <dgm:t>
        <a:bodyPr/>
        <a:lstStyle/>
        <a:p>
          <a:r>
            <a:rPr lang="en-US" dirty="0"/>
            <a:t>Medications</a:t>
          </a:r>
        </a:p>
      </dgm:t>
    </dgm:pt>
    <dgm:pt modelId="{B02DA6CA-EAC4-4EB6-8AE0-AD763FB01841}" type="parTrans" cxnId="{1F3DC8EA-2CBF-450D-B555-32F6032D36D9}">
      <dgm:prSet/>
      <dgm:spPr/>
      <dgm:t>
        <a:bodyPr/>
        <a:lstStyle/>
        <a:p>
          <a:endParaRPr lang="en-US"/>
        </a:p>
      </dgm:t>
    </dgm:pt>
    <dgm:pt modelId="{46A9436B-19D5-4E56-AB16-54B7351B7154}" type="sibTrans" cxnId="{1F3DC8EA-2CBF-450D-B555-32F6032D36D9}">
      <dgm:prSet/>
      <dgm:spPr/>
      <dgm:t>
        <a:bodyPr/>
        <a:lstStyle/>
        <a:p>
          <a:endParaRPr lang="en-US"/>
        </a:p>
      </dgm:t>
    </dgm:pt>
    <dgm:pt modelId="{3C6B21CA-3B4D-4C70-B1C1-3987538CE3B2}">
      <dgm:prSet/>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BEBDF31F-DFE2-4245-BB5D-053B8B07D32A}">
      <dgm:prSet/>
      <dgm:spPr/>
      <dgm:t>
        <a:bodyPr/>
        <a:lstStyle/>
        <a:p>
          <a:r>
            <a:rPr lang="en-US" dirty="0"/>
            <a:t>Objective</a:t>
          </a:r>
        </a:p>
      </dgm:t>
    </dgm:pt>
    <dgm:pt modelId="{353CC8D3-9BDF-4E95-BC4F-26C497C7602A}" type="parTrans" cxnId="{EBB642B7-ADD9-4EB0-A61D-D7BF97C23569}">
      <dgm:prSet/>
      <dgm:spPr/>
      <dgm:t>
        <a:bodyPr/>
        <a:lstStyle/>
        <a:p>
          <a:endParaRPr lang="en-US"/>
        </a:p>
      </dgm:t>
    </dgm:pt>
    <dgm:pt modelId="{38F14F7C-D04E-41D3-89E9-D2E51024BD6E}" type="sibTrans" cxnId="{EBB642B7-ADD9-4EB0-A61D-D7BF97C23569}">
      <dgm:prSet/>
      <dgm:spPr/>
      <dgm:t>
        <a:bodyPr/>
        <a:lstStyle/>
        <a:p>
          <a:endParaRPr lang="en-US"/>
        </a:p>
      </dgm:t>
    </dgm:pt>
    <dgm:pt modelId="{020CEE43-317D-44E0-8453-73844EB5EA96}">
      <dgm:prSet/>
      <dgm:spPr/>
      <dgm:t>
        <a:bodyPr/>
        <a:lstStyle/>
        <a:p>
          <a:r>
            <a:rPr lang="en-US" dirty="0"/>
            <a:t>Observer Context</a:t>
          </a:r>
        </a:p>
      </dgm:t>
    </dgm:pt>
    <dgm:pt modelId="{BF48FFB3-3A42-4698-BDCA-4DC201CEE3D1}" type="parTrans" cxnId="{955155D4-E1DE-458C-8EB3-FA1958F59962}">
      <dgm:prSet/>
      <dgm:spPr/>
      <dgm:t>
        <a:bodyPr/>
        <a:lstStyle/>
        <a:p>
          <a:endParaRPr lang="en-US"/>
        </a:p>
      </dgm:t>
    </dgm:pt>
    <dgm:pt modelId="{48F3136E-15DE-42DC-8014-1FD4FFC691C6}" type="sibTrans" cxnId="{955155D4-E1DE-458C-8EB3-FA1958F59962}">
      <dgm:prSet/>
      <dgm:spPr/>
      <dgm:t>
        <a:bodyPr/>
        <a:lstStyle/>
        <a:p>
          <a:endParaRPr lang="en-US"/>
        </a:p>
      </dgm:t>
    </dgm:pt>
    <dgm:pt modelId="{B2C56C01-FC25-40F6-8779-BB8578F5C2A5}">
      <dgm:prSet/>
      <dgm:spPr/>
      <dgm:t>
        <a:bodyPr/>
        <a:lstStyle/>
        <a:p>
          <a:r>
            <a:rPr lang="en-US" dirty="0"/>
            <a:t>Operative Note Fluids</a:t>
          </a:r>
        </a:p>
      </dgm:t>
    </dgm:pt>
    <dgm:pt modelId="{79776B3F-8774-4C53-B343-19597AB44D43}" type="parTrans" cxnId="{7DEED5BA-719D-4944-8E5B-6BA2F9A8447D}">
      <dgm:prSet/>
      <dgm:spPr/>
      <dgm:t>
        <a:bodyPr/>
        <a:lstStyle/>
        <a:p>
          <a:endParaRPr lang="en-US"/>
        </a:p>
      </dgm:t>
    </dgm:pt>
    <dgm:pt modelId="{CB221172-62C3-4674-B61F-43255FEBFD8A}" type="sibTrans" cxnId="{7DEED5BA-719D-4944-8E5B-6BA2F9A8447D}">
      <dgm:prSet/>
      <dgm:spPr/>
      <dgm:t>
        <a:bodyPr/>
        <a:lstStyle/>
        <a:p>
          <a:endParaRPr lang="en-US"/>
        </a:p>
      </dgm:t>
    </dgm:pt>
    <dgm:pt modelId="{D1ABEE45-AD7A-4713-BB39-253542F7D75A}">
      <dgm:prSet/>
      <dgm:spPr/>
      <dgm:t>
        <a:bodyPr/>
        <a:lstStyle/>
        <a:p>
          <a:r>
            <a:rPr lang="en-US" dirty="0"/>
            <a:t>Op Note Surgical Procedure</a:t>
          </a:r>
        </a:p>
      </dgm:t>
    </dgm:pt>
    <dgm:pt modelId="{A551A923-1846-4FB4-BFFF-C55180B72F37}" type="parTrans" cxnId="{69ED7EE9-D3E1-402B-B2A7-F179B5418432}">
      <dgm:prSet/>
      <dgm:spPr/>
      <dgm:t>
        <a:bodyPr/>
        <a:lstStyle/>
        <a:p>
          <a:endParaRPr lang="en-US"/>
        </a:p>
      </dgm:t>
    </dgm:pt>
    <dgm:pt modelId="{13486EEA-EE54-465A-A91C-002B3E76AEF0}" type="sibTrans" cxnId="{69ED7EE9-D3E1-402B-B2A7-F179B5418432}">
      <dgm:prSet/>
      <dgm:spPr/>
      <dgm:t>
        <a:bodyPr/>
        <a:lstStyle/>
        <a:p>
          <a:endParaRPr lang="en-US"/>
        </a:p>
      </dgm:t>
    </dgm:pt>
    <dgm:pt modelId="{5DA8C615-38DB-40B5-9445-1D5AE0056707}">
      <dgm:prSet/>
      <dgm:spPr/>
      <dgm:t>
        <a:bodyPr/>
        <a:lstStyle/>
        <a:p>
          <a:r>
            <a:rPr lang="en-US" dirty="0"/>
            <a:t>Payers</a:t>
          </a:r>
        </a:p>
      </dgm:t>
    </dgm:pt>
    <dgm:pt modelId="{3F979939-A917-4BFB-B441-EBCBEFD1B628}" type="parTrans" cxnId="{D7D8F3E1-79E7-43E1-89F3-CEA6A1193DEB}">
      <dgm:prSet/>
      <dgm:spPr/>
      <dgm:t>
        <a:bodyPr/>
        <a:lstStyle/>
        <a:p>
          <a:endParaRPr lang="en-US"/>
        </a:p>
      </dgm:t>
    </dgm:pt>
    <dgm:pt modelId="{C4C9F52A-A5B1-4AFA-B264-8A6D432ED656}" type="sibTrans" cxnId="{D7D8F3E1-79E7-43E1-89F3-CEA6A1193DEB}">
      <dgm:prSet/>
      <dgm:spPr/>
      <dgm:t>
        <a:bodyPr/>
        <a:lstStyle/>
        <a:p>
          <a:endParaRPr lang="en-US"/>
        </a:p>
      </dgm:t>
    </dgm:pt>
    <dgm:pt modelId="{2CAC919D-2AC9-4858-A142-BBEC92861271}">
      <dgm:prSet/>
      <dgm:spPr/>
      <dgm:t>
        <a:bodyPr/>
        <a:lstStyle/>
        <a:p>
          <a:r>
            <a:rPr lang="en-US" dirty="0"/>
            <a:t>Physical Exam</a:t>
          </a:r>
        </a:p>
      </dgm:t>
    </dgm:pt>
    <dgm:pt modelId="{78E126BD-26AA-4676-97F2-1A2AB5BA8932}" type="parTrans" cxnId="{F09F15BA-25DC-4554-AE53-A8CDF27EB14D}">
      <dgm:prSet/>
      <dgm:spPr/>
      <dgm:t>
        <a:bodyPr/>
        <a:lstStyle/>
        <a:p>
          <a:endParaRPr lang="en-US"/>
        </a:p>
      </dgm:t>
    </dgm:pt>
    <dgm:pt modelId="{E616CA9A-DB9F-4B83-851F-F18CCAFD3F83}" type="sibTrans" cxnId="{F09F15BA-25DC-4554-AE53-A8CDF27EB14D}">
      <dgm:prSet/>
      <dgm:spPr/>
      <dgm:t>
        <a:bodyPr/>
        <a:lstStyle/>
        <a:p>
          <a:endParaRPr lang="en-US"/>
        </a:p>
      </dgm:t>
    </dgm:pt>
    <dgm:pt modelId="{C16F6E68-C32A-4431-B9C0-77E57B57A6E1}">
      <dgm:prSet/>
      <dgm:spPr/>
      <dgm:t>
        <a:bodyPr/>
        <a:lstStyle/>
        <a:p>
          <a:r>
            <a:rPr lang="en-US"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85E62383-C2F6-4373-A996-0C959A69E1AE}">
      <dgm:prSet/>
      <dgm:spPr/>
      <dgm:t>
        <a:bodyPr/>
        <a:lstStyle/>
        <a:p>
          <a:r>
            <a:rPr lang="en-US" dirty="0"/>
            <a:t>Postoperative Diagnosis</a:t>
          </a:r>
        </a:p>
      </dgm:t>
    </dgm:pt>
    <dgm:pt modelId="{3ED596D9-6437-4373-A6C9-0C5657FA7549}" type="parTrans" cxnId="{98A323A0-CCD5-4B81-8DA9-0ABAA45BDF66}">
      <dgm:prSet/>
      <dgm:spPr/>
      <dgm:t>
        <a:bodyPr/>
        <a:lstStyle/>
        <a:p>
          <a:endParaRPr lang="en-US"/>
        </a:p>
      </dgm:t>
    </dgm:pt>
    <dgm:pt modelId="{FF6E180D-3146-4158-A5DF-FB0215843ADA}" type="sibTrans" cxnId="{98A323A0-CCD5-4B81-8DA9-0ABAA45BDF66}">
      <dgm:prSet/>
      <dgm:spPr/>
      <dgm:t>
        <a:bodyPr/>
        <a:lstStyle/>
        <a:p>
          <a:endParaRPr lang="en-US"/>
        </a:p>
      </dgm:t>
    </dgm:pt>
    <dgm:pt modelId="{FF5B3E7C-5D58-4A27-A575-00FE613251A5}">
      <dgm:prSet/>
      <dgm:spPr/>
      <dgm:t>
        <a:bodyPr/>
        <a:lstStyle/>
        <a:p>
          <a:r>
            <a:rPr lang="en-US" dirty="0" err="1"/>
            <a:t>Postprocedure</a:t>
          </a:r>
          <a:r>
            <a:rPr lang="en-US" dirty="0"/>
            <a:t> Diagnosis</a:t>
          </a:r>
        </a:p>
      </dgm:t>
    </dgm:pt>
    <dgm:pt modelId="{7D07C596-F77B-499F-8DF6-BEE476D104BF}" type="parTrans" cxnId="{4D145420-9416-4531-9BEC-037521851DC4}">
      <dgm:prSet/>
      <dgm:spPr/>
      <dgm:t>
        <a:bodyPr/>
        <a:lstStyle/>
        <a:p>
          <a:endParaRPr lang="en-US"/>
        </a:p>
      </dgm:t>
    </dgm:pt>
    <dgm:pt modelId="{1E5CA3B4-738B-4F7B-B7DE-A9A6E4B1A608}" type="sibTrans" cxnId="{4D145420-9416-4531-9BEC-037521851DC4}">
      <dgm:prSet/>
      <dgm:spPr/>
      <dgm:t>
        <a:bodyPr/>
        <a:lstStyle/>
        <a:p>
          <a:endParaRPr lang="en-US"/>
        </a:p>
      </dgm:t>
    </dgm:pt>
    <dgm:pt modelId="{975632D8-19A7-43B6-9342-0B3E10E31B1E}">
      <dgm:prSet/>
      <dgm:spPr/>
      <dgm:t>
        <a:bodyPr/>
        <a:lstStyle/>
        <a:p>
          <a:r>
            <a:rPr lang="en-US" dirty="0"/>
            <a:t>Preoperative Diagnosis</a:t>
          </a:r>
        </a:p>
      </dgm:t>
    </dgm:pt>
    <dgm:pt modelId="{1B22207E-37B2-4D07-AE46-8A3967EBFB00}" type="parTrans" cxnId="{8A1F8005-5B62-451D-AB75-F25074B4C0D1}">
      <dgm:prSet/>
      <dgm:spPr/>
      <dgm:t>
        <a:bodyPr/>
        <a:lstStyle/>
        <a:p>
          <a:endParaRPr lang="en-US"/>
        </a:p>
      </dgm:t>
    </dgm:pt>
    <dgm:pt modelId="{6BBD0A63-7035-42EB-B7E3-425D3837538E}" type="sibTrans" cxnId="{8A1F8005-5B62-451D-AB75-F25074B4C0D1}">
      <dgm:prSet/>
      <dgm:spPr/>
      <dgm:t>
        <a:bodyPr/>
        <a:lstStyle/>
        <a:p>
          <a:endParaRPr lang="en-US"/>
        </a:p>
      </dgm:t>
    </dgm:pt>
    <dgm:pt modelId="{46C1568A-F4B3-439A-8467-1924785A3CD9}">
      <dgm:prSet/>
      <dgm:spPr/>
      <dgm:t>
        <a:bodyPr/>
        <a:lstStyle/>
        <a:p>
          <a:r>
            <a:rPr lang="en-US" dirty="0"/>
            <a:t>Problem</a:t>
          </a:r>
        </a:p>
      </dgm:t>
    </dgm:pt>
    <dgm:pt modelId="{6FE08A87-5505-42B7-9E6B-1C282061EE56}" type="parTrans" cxnId="{92275088-4024-4134-90F8-3CA5C42D1DF6}">
      <dgm:prSet/>
      <dgm:spPr/>
      <dgm:t>
        <a:bodyPr/>
        <a:lstStyle/>
        <a:p>
          <a:endParaRPr lang="en-US"/>
        </a:p>
      </dgm:t>
    </dgm:pt>
    <dgm:pt modelId="{B967A3C7-E11D-436F-BA22-9AA30612CFCE}" type="sibTrans" cxnId="{92275088-4024-4134-90F8-3CA5C42D1DF6}">
      <dgm:prSet/>
      <dgm:spPr/>
      <dgm:t>
        <a:bodyPr/>
        <a:lstStyle/>
        <a:p>
          <a:endParaRPr lang="en-US"/>
        </a:p>
      </dgm:t>
    </dgm:pt>
    <dgm:pt modelId="{C62B21AC-58CB-415A-8C57-9455AE0B8C68}">
      <dgm:prSet/>
      <dgm:spPr/>
      <dgm:t>
        <a:bodyPr/>
        <a:lstStyle/>
        <a:p>
          <a:r>
            <a:rPr lang="en-US" dirty="0"/>
            <a:t>Procedure Description</a:t>
          </a:r>
        </a:p>
      </dgm:t>
    </dgm:pt>
    <dgm:pt modelId="{E6E45E55-67BB-4BCA-9B20-80575BB5D76E}" type="parTrans" cxnId="{26936083-4920-4950-ACF0-1DA933913426}">
      <dgm:prSet/>
      <dgm:spPr/>
      <dgm:t>
        <a:bodyPr/>
        <a:lstStyle/>
        <a:p>
          <a:endParaRPr lang="en-US"/>
        </a:p>
      </dgm:t>
    </dgm:pt>
    <dgm:pt modelId="{FB3D6F89-C6C8-4052-876E-C943034B2DAD}" type="sibTrans" cxnId="{26936083-4920-4950-ACF0-1DA933913426}">
      <dgm:prSet/>
      <dgm:spPr/>
      <dgm:t>
        <a:bodyPr/>
        <a:lstStyle/>
        <a:p>
          <a:endParaRPr lang="en-US"/>
        </a:p>
      </dgm:t>
    </dgm:pt>
    <dgm:pt modelId="{4803BD4C-7615-4E56-AD48-C8B64DBB3A16}">
      <dgm:prSet/>
      <dgm:spPr/>
      <dgm:t>
        <a:bodyPr/>
        <a:lstStyle/>
        <a:p>
          <a:r>
            <a:rPr lang="en-US" dirty="0"/>
            <a:t>Procedure Disposition</a:t>
          </a:r>
        </a:p>
      </dgm:t>
    </dgm:pt>
    <dgm:pt modelId="{77676868-1A37-4BBE-9518-2031B13D059C}" type="parTrans" cxnId="{5DA4676E-8412-4FD9-B50A-EB09E269550D}">
      <dgm:prSet/>
      <dgm:spPr/>
      <dgm:t>
        <a:bodyPr/>
        <a:lstStyle/>
        <a:p>
          <a:endParaRPr lang="en-US"/>
        </a:p>
      </dgm:t>
    </dgm:pt>
    <dgm:pt modelId="{D655EC7E-F5E8-42E3-A826-DE5FF8EDCB93}" type="sibTrans" cxnId="{5DA4676E-8412-4FD9-B50A-EB09E269550D}">
      <dgm:prSet/>
      <dgm:spPr/>
      <dgm:t>
        <a:bodyPr/>
        <a:lstStyle/>
        <a:p>
          <a:endParaRPr lang="en-US"/>
        </a:p>
      </dgm:t>
    </dgm:pt>
    <dgm:pt modelId="{9A3FC96D-478F-48EB-8898-56C64B6AEDD2}">
      <dgm:prSet/>
      <dgm:spPr/>
      <dgm:t>
        <a:bodyPr/>
        <a:lstStyle/>
        <a:p>
          <a:r>
            <a:rPr lang="en-US" dirty="0"/>
            <a:t>Procedure Est. Blood Loss</a:t>
          </a:r>
        </a:p>
      </dgm:t>
    </dgm:pt>
    <dgm:pt modelId="{96F39BB7-D709-4844-B05D-94FBD566BB32}" type="parTrans" cxnId="{DCF68878-8446-4EB4-BF17-41E8DB69426B}">
      <dgm:prSet/>
      <dgm:spPr/>
      <dgm:t>
        <a:bodyPr/>
        <a:lstStyle/>
        <a:p>
          <a:endParaRPr lang="en-US"/>
        </a:p>
      </dgm:t>
    </dgm:pt>
    <dgm:pt modelId="{34AB054B-5F12-42CE-B794-EE4BDACBD7AB}" type="sibTrans" cxnId="{DCF68878-8446-4EB4-BF17-41E8DB69426B}">
      <dgm:prSet/>
      <dgm:spPr/>
      <dgm:t>
        <a:bodyPr/>
        <a:lstStyle/>
        <a:p>
          <a:endParaRPr lang="en-US"/>
        </a:p>
      </dgm:t>
    </dgm:pt>
    <dgm:pt modelId="{7D9A65D9-9CF3-4DFE-AAEE-185EBBCFC798}">
      <dgm:prSet/>
      <dgm:spPr/>
      <dgm:t>
        <a:bodyPr/>
        <a:lstStyle/>
        <a:p>
          <a:r>
            <a:rPr lang="en-US" dirty="0"/>
            <a:t>Procedure Findings</a:t>
          </a:r>
        </a:p>
      </dgm:t>
    </dgm:pt>
    <dgm:pt modelId="{4CDF98C0-7579-498C-B78E-43F0A1223E1E}" type="parTrans" cxnId="{2457193D-9B32-4108-8600-08124BA8A2D5}">
      <dgm:prSet/>
      <dgm:spPr/>
      <dgm:t>
        <a:bodyPr/>
        <a:lstStyle/>
        <a:p>
          <a:endParaRPr lang="en-US"/>
        </a:p>
      </dgm:t>
    </dgm:pt>
    <dgm:pt modelId="{36C36B1E-78BF-49FF-80CC-11B554744EE2}" type="sibTrans" cxnId="{2457193D-9B32-4108-8600-08124BA8A2D5}">
      <dgm:prSet/>
      <dgm:spPr/>
      <dgm:t>
        <a:bodyPr/>
        <a:lstStyle/>
        <a:p>
          <a:endParaRPr lang="en-US"/>
        </a:p>
      </dgm:t>
    </dgm:pt>
    <dgm:pt modelId="{6DBC3CFB-DD88-43B1-9FBB-A1770CFC1780}">
      <dgm:prSet/>
      <dgm:spPr/>
      <dgm:t>
        <a:bodyPr/>
        <a:lstStyle/>
        <a:p>
          <a:r>
            <a:rPr lang="en-US" dirty="0"/>
            <a:t>Procedure Implants</a:t>
          </a:r>
        </a:p>
      </dgm:t>
    </dgm:pt>
    <dgm:pt modelId="{F73EA06E-0842-4F9F-A29B-9573805A3EEC}" type="parTrans" cxnId="{57BFB368-82AA-403A-ADF2-9746E231938C}">
      <dgm:prSet/>
      <dgm:spPr/>
      <dgm:t>
        <a:bodyPr/>
        <a:lstStyle/>
        <a:p>
          <a:endParaRPr lang="en-US"/>
        </a:p>
      </dgm:t>
    </dgm:pt>
    <dgm:pt modelId="{B0CE3A28-F53D-474B-B7FE-377AA34C25DE}" type="sibTrans" cxnId="{57BFB368-82AA-403A-ADF2-9746E231938C}">
      <dgm:prSet/>
      <dgm:spPr/>
      <dgm:t>
        <a:bodyPr/>
        <a:lstStyle/>
        <a:p>
          <a:endParaRPr lang="en-US"/>
        </a:p>
      </dgm:t>
    </dgm:pt>
    <dgm:pt modelId="{14C10A37-EB69-4853-A0E1-2D1AE5E9B4D4}">
      <dgm:prSet/>
      <dgm:spPr/>
      <dgm:t>
        <a:bodyPr/>
        <a:lstStyle/>
        <a:p>
          <a:r>
            <a:rPr lang="en-US" dirty="0"/>
            <a:t>Procedure Indications</a:t>
          </a:r>
        </a:p>
      </dgm:t>
    </dgm:pt>
    <dgm:pt modelId="{25134D3A-15B8-471E-9621-A7CE4A72E8C9}" type="parTrans" cxnId="{43B62541-23C4-4209-9482-137360202BE9}">
      <dgm:prSet/>
      <dgm:spPr/>
      <dgm:t>
        <a:bodyPr/>
        <a:lstStyle/>
        <a:p>
          <a:endParaRPr lang="en-US"/>
        </a:p>
      </dgm:t>
    </dgm:pt>
    <dgm:pt modelId="{28F485E2-FA44-4BCD-8A79-004DC458194B}" type="sibTrans" cxnId="{43B62541-23C4-4209-9482-137360202BE9}">
      <dgm:prSet/>
      <dgm:spPr/>
      <dgm:t>
        <a:bodyPr/>
        <a:lstStyle/>
        <a:p>
          <a:endParaRPr lang="en-US"/>
        </a:p>
      </dgm:t>
    </dgm:pt>
    <dgm:pt modelId="{FFC783FF-AAE0-47BB-B868-CE1BC5526685}">
      <dgm:prSet/>
      <dgm:spPr/>
      <dgm:t>
        <a:bodyPr/>
        <a:lstStyle/>
        <a:p>
          <a:r>
            <a:rPr lang="en-US" dirty="0"/>
            <a:t>Procedure Specimens</a:t>
          </a:r>
        </a:p>
      </dgm:t>
    </dgm:pt>
    <dgm:pt modelId="{D1625E3B-A691-42E3-995C-A1FAB6BAAB40}" type="parTrans" cxnId="{E64ECA5B-A989-43A8-97ED-23A1407DAE6C}">
      <dgm:prSet/>
      <dgm:spPr/>
      <dgm:t>
        <a:bodyPr/>
        <a:lstStyle/>
        <a:p>
          <a:endParaRPr lang="en-US"/>
        </a:p>
      </dgm:t>
    </dgm:pt>
    <dgm:pt modelId="{9D4C3F0C-2E8B-4A06-A3FF-B6C0E97AD9C5}" type="sibTrans" cxnId="{E64ECA5B-A989-43A8-97ED-23A1407DAE6C}">
      <dgm:prSet/>
      <dgm:spPr/>
      <dgm:t>
        <a:bodyPr/>
        <a:lstStyle/>
        <a:p>
          <a:endParaRPr lang="en-US"/>
        </a:p>
      </dgm:t>
    </dgm:pt>
    <dgm:pt modelId="{62839F1F-2A4F-4D89-827A-D089F5E758B3}">
      <dgm:prSet/>
      <dgm:spPr/>
      <dgm:t>
        <a:bodyPr/>
        <a:lstStyle/>
        <a:p>
          <a:r>
            <a:rPr lang="en-US" dirty="0"/>
            <a:t>Procedures</a:t>
          </a:r>
        </a:p>
      </dgm:t>
    </dgm:pt>
    <dgm:pt modelId="{ED10A209-8995-442A-BED3-C15F5CAAC067}" type="parTrans" cxnId="{7E6A184F-41B5-4930-8A19-D08C5F675FAE}">
      <dgm:prSet/>
      <dgm:spPr/>
      <dgm:t>
        <a:bodyPr/>
        <a:lstStyle/>
        <a:p>
          <a:endParaRPr lang="en-US"/>
        </a:p>
      </dgm:t>
    </dgm:pt>
    <dgm:pt modelId="{AD83CB0D-B662-4FCE-BB64-073C04BF079F}" type="sibTrans" cxnId="{7E6A184F-41B5-4930-8A19-D08C5F675FAE}">
      <dgm:prSet/>
      <dgm:spPr/>
      <dgm:t>
        <a:bodyPr/>
        <a:lstStyle/>
        <a:p>
          <a:endParaRPr lang="en-US"/>
        </a:p>
      </dgm:t>
    </dgm:pt>
    <dgm:pt modelId="{7425CACA-D5B0-4977-B431-85245D3937B8}">
      <dgm:prSet/>
      <dgm:spPr/>
      <dgm:t>
        <a:bodyPr/>
        <a:lstStyle/>
        <a:p>
          <a:r>
            <a:rPr lang="en-US" dirty="0"/>
            <a:t>Reason for Referral</a:t>
          </a:r>
        </a:p>
      </dgm:t>
    </dgm:pt>
    <dgm:pt modelId="{ED4CA629-6580-4064-9AFE-A8CAA433A7C9}" type="parTrans" cxnId="{A1948BB3-DEBB-4B37-94F2-4959B4E1676A}">
      <dgm:prSet/>
      <dgm:spPr/>
      <dgm:t>
        <a:bodyPr/>
        <a:lstStyle/>
        <a:p>
          <a:endParaRPr lang="en-US"/>
        </a:p>
      </dgm:t>
    </dgm:pt>
    <dgm:pt modelId="{982586F7-4004-4827-9302-CC763CFB8179}" type="sibTrans" cxnId="{A1948BB3-DEBB-4B37-94F2-4959B4E1676A}">
      <dgm:prSet/>
      <dgm:spPr/>
      <dgm:t>
        <a:bodyPr/>
        <a:lstStyle/>
        <a:p>
          <a:endParaRPr lang="en-US"/>
        </a:p>
      </dgm:t>
    </dgm:pt>
    <dgm:pt modelId="{8EDBA3CC-4E61-4A5E-B5ED-D210B28C2F30}">
      <dgm:prSet/>
      <dgm:spPr/>
      <dgm:t>
        <a:bodyPr/>
        <a:lstStyle/>
        <a:p>
          <a:r>
            <a:rPr lang="en-US" dirty="0"/>
            <a:t>Reason for Visit</a:t>
          </a:r>
        </a:p>
      </dgm:t>
    </dgm:pt>
    <dgm:pt modelId="{304FE0ED-BD4D-4BAC-A307-C43473ADE106}" type="parTrans" cxnId="{705C9325-A40E-40F3-A366-DDDAD1C6E3CC}">
      <dgm:prSet/>
      <dgm:spPr/>
      <dgm:t>
        <a:bodyPr/>
        <a:lstStyle/>
        <a:p>
          <a:endParaRPr lang="en-US"/>
        </a:p>
      </dgm:t>
    </dgm:pt>
    <dgm:pt modelId="{98753120-D6C9-43B4-ADCE-F1535FFE68A5}" type="sibTrans" cxnId="{705C9325-A40E-40F3-A366-DDDAD1C6E3CC}">
      <dgm:prSet/>
      <dgm:spPr/>
      <dgm:t>
        <a:bodyPr/>
        <a:lstStyle/>
        <a:p>
          <a:endParaRPr lang="en-US"/>
        </a:p>
      </dgm:t>
    </dgm:pt>
    <dgm:pt modelId="{C9E2024B-6F77-4688-A4EA-F05F96549450}">
      <dgm:prSet/>
      <dgm:spPr/>
      <dgm:t>
        <a:bodyPr/>
        <a:lstStyle/>
        <a:p>
          <a:r>
            <a:rPr lang="en-US" dirty="0"/>
            <a:t>Results</a:t>
          </a:r>
        </a:p>
      </dgm:t>
    </dgm:pt>
    <dgm:pt modelId="{0A244345-63D5-4C14-BC3A-4FBD036916BB}" type="parTrans" cxnId="{7C219BCB-58E0-49DD-BDA9-CF37BB520259}">
      <dgm:prSet/>
      <dgm:spPr/>
      <dgm:t>
        <a:bodyPr/>
        <a:lstStyle/>
        <a:p>
          <a:endParaRPr lang="en-US"/>
        </a:p>
      </dgm:t>
    </dgm:pt>
    <dgm:pt modelId="{D3B57FF3-9D5B-4D2B-AA1B-46A0E1A02EC4}" type="sibTrans" cxnId="{7C219BCB-58E0-49DD-BDA9-CF37BB520259}">
      <dgm:prSet/>
      <dgm:spPr/>
      <dgm:t>
        <a:bodyPr/>
        <a:lstStyle/>
        <a:p>
          <a:endParaRPr lang="en-US"/>
        </a:p>
      </dgm:t>
    </dgm:pt>
    <dgm:pt modelId="{57FB0B1B-F7B0-4569-AD70-4EEBB78505D8}">
      <dgm:prSet/>
      <dgm:spPr/>
      <dgm:t>
        <a:bodyPr/>
        <a:lstStyle/>
        <a:p>
          <a:r>
            <a:rPr lang="en-US" dirty="0"/>
            <a:t>Review of Systems</a:t>
          </a:r>
        </a:p>
      </dgm:t>
    </dgm:pt>
    <dgm:pt modelId="{07C6EFD9-A1DA-44BE-B04D-98C33B2A9158}" type="parTrans" cxnId="{D1A54D07-2954-43E5-BA41-FB2057B84AE8}">
      <dgm:prSet/>
      <dgm:spPr/>
      <dgm:t>
        <a:bodyPr/>
        <a:lstStyle/>
        <a:p>
          <a:endParaRPr lang="en-US"/>
        </a:p>
      </dgm:t>
    </dgm:pt>
    <dgm:pt modelId="{119B0D16-C9C7-4825-9416-E3945192F1CE}" type="sibTrans" cxnId="{D1A54D07-2954-43E5-BA41-FB2057B84AE8}">
      <dgm:prSet/>
      <dgm:spPr/>
      <dgm:t>
        <a:bodyPr/>
        <a:lstStyle/>
        <a:p>
          <a:endParaRPr lang="en-US"/>
        </a:p>
      </dgm:t>
    </dgm:pt>
    <dgm:pt modelId="{5634D7D5-6891-4EC8-9A4B-9EF18254344C}">
      <dgm:prSet/>
      <dgm:spPr/>
      <dgm:t>
        <a:bodyPr/>
        <a:lstStyle/>
        <a:p>
          <a:r>
            <a:rPr lang="en-US" dirty="0"/>
            <a:t>Social History</a:t>
          </a:r>
        </a:p>
      </dgm:t>
    </dgm:pt>
    <dgm:pt modelId="{35485650-4088-464D-9A85-54E5EB526A55}" type="parTrans" cxnId="{0E131537-4D21-453E-A406-B6D79666D14C}">
      <dgm:prSet/>
      <dgm:spPr/>
      <dgm:t>
        <a:bodyPr/>
        <a:lstStyle/>
        <a:p>
          <a:endParaRPr lang="en-US"/>
        </a:p>
      </dgm:t>
    </dgm:pt>
    <dgm:pt modelId="{A44EF8B2-0892-4C1A-96BC-3E348242FB85}" type="sibTrans" cxnId="{0E131537-4D21-453E-A406-B6D79666D14C}">
      <dgm:prSet/>
      <dgm:spPr/>
      <dgm:t>
        <a:bodyPr/>
        <a:lstStyle/>
        <a:p>
          <a:endParaRPr lang="en-US"/>
        </a:p>
      </dgm:t>
    </dgm:pt>
    <dgm:pt modelId="{FC0499D9-6D38-4CE5-A523-8DCDA5AB2BD2}">
      <dgm:prSet/>
      <dgm:spPr/>
      <dgm:t>
        <a:bodyPr/>
        <a:lstStyle/>
        <a:p>
          <a:r>
            <a:rPr lang="en-US" dirty="0"/>
            <a:t>Subjective</a:t>
          </a:r>
        </a:p>
      </dgm:t>
    </dgm:pt>
    <dgm:pt modelId="{95296489-1E8C-4825-AE51-7F19749732AA}" type="parTrans" cxnId="{9C71D06D-FE50-49F9-9B61-D54E91F6479E}">
      <dgm:prSet/>
      <dgm:spPr/>
      <dgm:t>
        <a:bodyPr/>
        <a:lstStyle/>
        <a:p>
          <a:endParaRPr lang="en-US"/>
        </a:p>
      </dgm:t>
    </dgm:pt>
    <dgm:pt modelId="{44540E21-2C40-40D4-AD65-710F24DA5A43}" type="sibTrans" cxnId="{9C71D06D-FE50-49F9-9B61-D54E91F6479E}">
      <dgm:prSet/>
      <dgm:spPr/>
      <dgm:t>
        <a:bodyPr/>
        <a:lstStyle/>
        <a:p>
          <a:endParaRPr lang="en-US"/>
        </a:p>
      </dgm:t>
    </dgm:pt>
    <dgm:pt modelId="{5B3044D3-B89C-4050-A316-44B6957514E2}">
      <dgm:prSet/>
      <dgm:spPr/>
      <dgm:t>
        <a:bodyPr/>
        <a:lstStyle/>
        <a:p>
          <a:r>
            <a:rPr lang="en-US" dirty="0"/>
            <a:t>Surgery Description</a:t>
          </a:r>
        </a:p>
      </dgm:t>
    </dgm:pt>
    <dgm:pt modelId="{B575C77A-D9B8-4C49-8F87-EEFEFE2BDA57}" type="parTrans" cxnId="{C25A79F1-A985-4276-A8EE-720D7A4F235B}">
      <dgm:prSet/>
      <dgm:spPr/>
      <dgm:t>
        <a:bodyPr/>
        <a:lstStyle/>
        <a:p>
          <a:endParaRPr lang="en-US"/>
        </a:p>
      </dgm:t>
    </dgm:pt>
    <dgm:pt modelId="{671D0746-3BA6-41B0-94CD-DFE0E896A172}" type="sibTrans" cxnId="{C25A79F1-A985-4276-A8EE-720D7A4F235B}">
      <dgm:prSet/>
      <dgm:spPr/>
      <dgm:t>
        <a:bodyPr/>
        <a:lstStyle/>
        <a:p>
          <a:endParaRPr lang="en-US"/>
        </a:p>
      </dgm:t>
    </dgm:pt>
    <dgm:pt modelId="{671BE9F7-4A0E-4589-B720-79465E4F795A}">
      <dgm:prSet/>
      <dgm:spPr/>
      <dgm:t>
        <a:bodyPr/>
        <a:lstStyle/>
        <a:p>
          <a:r>
            <a:rPr lang="en-US" dirty="0"/>
            <a:t>Surgical Drains</a:t>
          </a:r>
        </a:p>
      </dgm:t>
    </dgm:pt>
    <dgm:pt modelId="{42DB36E1-5424-4A1C-8CDA-A161DF3F3FA3}" type="parTrans" cxnId="{AA287F50-2BA7-4EB4-ACB1-9CC2B583791C}">
      <dgm:prSet/>
      <dgm:spPr/>
      <dgm:t>
        <a:bodyPr/>
        <a:lstStyle/>
        <a:p>
          <a:endParaRPr lang="en-US"/>
        </a:p>
      </dgm:t>
    </dgm:pt>
    <dgm:pt modelId="{F24E0A2C-6499-4485-B6D1-F10EB9ADFF52}" type="sibTrans" cxnId="{AA287F50-2BA7-4EB4-ACB1-9CC2B583791C}">
      <dgm:prSet/>
      <dgm:spPr/>
      <dgm:t>
        <a:bodyPr/>
        <a:lstStyle/>
        <a:p>
          <a:endParaRPr lang="en-US"/>
        </a:p>
      </dgm:t>
    </dgm:pt>
    <dgm:pt modelId="{78036449-3659-416C-99DA-7D8CC978B69B}">
      <dgm:prSet/>
      <dgm:spPr/>
      <dgm:t>
        <a:bodyPr/>
        <a:lstStyle/>
        <a:p>
          <a:r>
            <a:rPr lang="en-US" dirty="0"/>
            <a:t>Vital Signs</a:t>
          </a:r>
        </a:p>
      </dgm:t>
    </dgm:pt>
    <dgm:pt modelId="{FC98D35A-A9DB-43F1-AA10-214999D526C0}" type="parTrans" cxnId="{D2DDD4FA-9BFC-4510-A7BB-3847DFDE15A1}">
      <dgm:prSet/>
      <dgm:spPr/>
      <dgm:t>
        <a:bodyPr/>
        <a:lstStyle/>
        <a:p>
          <a:endParaRPr lang="en-US"/>
        </a:p>
      </dgm:t>
    </dgm:pt>
    <dgm:pt modelId="{919F3A72-517B-4F48-8814-DD3664270CF6}" type="sibTrans" cxnId="{D2DDD4FA-9BFC-4510-A7BB-3847DFDE15A1}">
      <dgm:prSet/>
      <dgm:spPr/>
      <dgm:t>
        <a:bodyPr/>
        <a:lstStyle/>
        <a:p>
          <a:endParaRPr lang="en-US"/>
        </a:p>
      </dgm:t>
    </dgm:pt>
    <dgm:pt modelId="{922AC557-565E-4DB5-8749-0AD586991661}">
      <dgm:prSet/>
      <dgm:spPr/>
      <dgm:t>
        <a:bodyPr/>
        <a:lstStyle/>
        <a:p>
          <a:r>
            <a:rPr lang="en-US" dirty="0"/>
            <a:t>History Present Illness</a:t>
          </a:r>
        </a:p>
      </dgm:t>
    </dgm:pt>
    <dgm:pt modelId="{242B66FF-437D-4D71-9A2E-2990FC57E9A0}" type="parTrans" cxnId="{4BFDB172-DA10-4F1E-90B4-BF6F4155F1E8}">
      <dgm:prSet/>
      <dgm:spPr/>
      <dgm:t>
        <a:bodyPr/>
        <a:lstStyle/>
        <a:p>
          <a:endParaRPr lang="en-US"/>
        </a:p>
      </dgm:t>
    </dgm:pt>
    <dgm:pt modelId="{CDD7D915-A8E4-4C3B-B886-5288BF2004EB}" type="sibTrans" cxnId="{4BFDB172-DA10-4F1E-90B4-BF6F4155F1E8}">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7550D05B-C57B-4BF2-98A0-F6F938B15104}" type="pres">
      <dgm:prSet presAssocID="{78A997BC-B0FD-4C2B-A687-6EC00ACE7D26}" presName="node" presStyleLbl="node1" presStyleIdx="0" presStyleCnt="70">
        <dgm:presLayoutVars>
          <dgm:bulletEnabled val="1"/>
        </dgm:presLayoutVars>
      </dgm:prSet>
      <dgm:spPr/>
    </dgm:pt>
    <dgm:pt modelId="{D32334C6-1354-42B8-884A-A5B00A403227}" type="pres">
      <dgm:prSet presAssocID="{33134F14-DC25-4CB1-A227-B230A8EA1243}" presName="sibTrans" presStyleCnt="0"/>
      <dgm:spPr/>
    </dgm:pt>
    <dgm:pt modelId="{BAC14D23-EC3E-4D27-9119-0F7040F92BC2}" type="pres">
      <dgm:prSet presAssocID="{AD80C871-9479-4BFE-9B9A-0E61DEE0D50C}" presName="node" presStyleLbl="node1" presStyleIdx="1" presStyleCnt="70">
        <dgm:presLayoutVars>
          <dgm:bulletEnabled val="1"/>
        </dgm:presLayoutVars>
      </dgm:prSet>
      <dgm:spPr/>
    </dgm:pt>
    <dgm:pt modelId="{5EFEDA37-524C-4DAC-8C78-8C58C7C0893A}" type="pres">
      <dgm:prSet presAssocID="{AB9F0FD6-07B1-475D-B4E2-9878B459C8BB}" presName="sibTrans" presStyleCnt="0"/>
      <dgm:spPr/>
    </dgm:pt>
    <dgm:pt modelId="{226C61D6-133E-4CD2-ADAC-A992243958F1}" type="pres">
      <dgm:prSet presAssocID="{9AD68664-CCE1-48EF-9FA3-1AD99F5D1F69}" presName="node" presStyleLbl="node1" presStyleIdx="2" presStyleCnt="70">
        <dgm:presLayoutVars>
          <dgm:bulletEnabled val="1"/>
        </dgm:presLayoutVars>
      </dgm:prSet>
      <dgm:spPr/>
    </dgm:pt>
    <dgm:pt modelId="{F6BAAF2C-31C2-4FDC-81BE-AC36814AC3D5}" type="pres">
      <dgm:prSet presAssocID="{53DAC7B0-84AC-4568-A774-245859AE5835}" presName="sibTrans" presStyleCnt="0"/>
      <dgm:spPr/>
    </dgm:pt>
    <dgm:pt modelId="{DC2CCBAA-7686-49AD-84C0-DE92CF995049}" type="pres">
      <dgm:prSet presAssocID="{35D39FD4-0C06-4081-82FB-F6E9BA9AF83A}" presName="node" presStyleLbl="node1" presStyleIdx="3" presStyleCnt="70">
        <dgm:presLayoutVars>
          <dgm:bulletEnabled val="1"/>
        </dgm:presLayoutVars>
      </dgm:prSet>
      <dgm:spPr/>
    </dgm:pt>
    <dgm:pt modelId="{810A970C-5D13-4AB1-A0D9-1514CB7E72ED}" type="pres">
      <dgm:prSet presAssocID="{6D59DB65-93E6-4C1A-8518-3B2502942632}" presName="sibTrans" presStyleCnt="0"/>
      <dgm:spPr/>
    </dgm:pt>
    <dgm:pt modelId="{04660390-1F6F-4E15-A3BA-C41120C6CA81}" type="pres">
      <dgm:prSet presAssocID="{F3CAE342-9CAC-4892-98B4-EF695D43CC7B}" presName="node" presStyleLbl="node1" presStyleIdx="4" presStyleCnt="70">
        <dgm:presLayoutVars>
          <dgm:bulletEnabled val="1"/>
        </dgm:presLayoutVars>
      </dgm:prSet>
      <dgm:spPr/>
    </dgm:pt>
    <dgm:pt modelId="{D4F32D2C-05FF-4135-8DEB-E6FE7E72BD2F}" type="pres">
      <dgm:prSet presAssocID="{738B744A-4289-4641-8F9E-1AD519745116}" presName="sibTrans" presStyleCnt="0"/>
      <dgm:spPr/>
    </dgm:pt>
    <dgm:pt modelId="{D0265832-2002-49A4-B24F-C826BBE7CD41}" type="pres">
      <dgm:prSet presAssocID="{C9DCADAC-16E3-4670-AE44-4203628257BA}" presName="node" presStyleLbl="node1" presStyleIdx="5" presStyleCnt="70">
        <dgm:presLayoutVars>
          <dgm:bulletEnabled val="1"/>
        </dgm:presLayoutVars>
      </dgm:prSet>
      <dgm:spPr/>
    </dgm:pt>
    <dgm:pt modelId="{377DC7C1-BA7C-468A-8923-286BA2AC3D99}" type="pres">
      <dgm:prSet presAssocID="{D58CF003-1E00-48BB-9658-55666B279B00}" presName="sibTrans" presStyleCnt="0"/>
      <dgm:spPr/>
    </dgm:pt>
    <dgm:pt modelId="{7BE9C1ED-F9FA-4AF2-8A38-AD58AEEC2837}" type="pres">
      <dgm:prSet presAssocID="{67195ECB-7FD0-4104-96C2-8781EB673704}" presName="node" presStyleLbl="node1" presStyleIdx="6" presStyleCnt="70">
        <dgm:presLayoutVars>
          <dgm:bulletEnabled val="1"/>
        </dgm:presLayoutVars>
      </dgm:prSet>
      <dgm:spPr/>
    </dgm:pt>
    <dgm:pt modelId="{99AAC58F-A665-462D-A0A9-03194794BB57}" type="pres">
      <dgm:prSet presAssocID="{12A1CCA6-4F29-469E-A501-FF8FA8AC5E6B}" presName="sibTrans" presStyleCnt="0"/>
      <dgm:spPr/>
    </dgm:pt>
    <dgm:pt modelId="{E95460B9-805F-4DB1-8075-1E44BC53110F}" type="pres">
      <dgm:prSet presAssocID="{3C5CB645-0504-4740-B7BE-B4E676E24224}" presName="node" presStyleLbl="node1" presStyleIdx="7" presStyleCnt="70">
        <dgm:presLayoutVars>
          <dgm:bulletEnabled val="1"/>
        </dgm:presLayoutVars>
      </dgm:prSet>
      <dgm:spPr/>
    </dgm:pt>
    <dgm:pt modelId="{DEDBE5C7-1EB8-4A3C-A4A0-784CEFDEDB53}" type="pres">
      <dgm:prSet presAssocID="{8A74DDDC-AA5D-485F-BF55-D62E68BC0106}" presName="sibTrans" presStyleCnt="0"/>
      <dgm:spPr/>
    </dgm:pt>
    <dgm:pt modelId="{4F6CD892-6851-4C7C-A75C-33622E98FAF1}" type="pres">
      <dgm:prSet presAssocID="{00F18BA4-AEDE-4583-B87F-1CFF0C1963BE}" presName="node" presStyleLbl="node1" presStyleIdx="8" presStyleCnt="70">
        <dgm:presLayoutVars>
          <dgm:bulletEnabled val="1"/>
        </dgm:presLayoutVars>
      </dgm:prSet>
      <dgm:spPr/>
    </dgm:pt>
    <dgm:pt modelId="{B941C2AD-9260-46B0-8DA7-142633C961C1}" type="pres">
      <dgm:prSet presAssocID="{220AC6AF-F2BC-4DFE-A355-B83DCB28A0A6}" presName="sibTrans" presStyleCnt="0"/>
      <dgm:spPr/>
    </dgm:pt>
    <dgm:pt modelId="{E857D808-DD8F-4FB0-BDE0-ED444186DA03}" type="pres">
      <dgm:prSet presAssocID="{5C5A79F6-3BA7-480F-B134-DB302E8CE802}" presName="node" presStyleLbl="node1" presStyleIdx="9" presStyleCnt="70">
        <dgm:presLayoutVars>
          <dgm:bulletEnabled val="1"/>
        </dgm:presLayoutVars>
      </dgm:prSet>
      <dgm:spPr/>
    </dgm:pt>
    <dgm:pt modelId="{40AF66FC-7551-4D2D-9BE2-019EB8DD3491}" type="pres">
      <dgm:prSet presAssocID="{088636FB-45FA-4F73-832A-99A08B0479A8}" presName="sibTrans" presStyleCnt="0"/>
      <dgm:spPr/>
    </dgm:pt>
    <dgm:pt modelId="{B11170F2-9A50-423B-98B7-A28DBBCAA2AC}" type="pres">
      <dgm:prSet presAssocID="{082D0266-9B43-4958-BB0E-31602CFAB5B0}" presName="node" presStyleLbl="node1" presStyleIdx="10" presStyleCnt="70">
        <dgm:presLayoutVars>
          <dgm:bulletEnabled val="1"/>
        </dgm:presLayoutVars>
      </dgm:prSet>
      <dgm:spPr/>
    </dgm:pt>
    <dgm:pt modelId="{05AC53CD-39BA-48B8-9353-6FE4ACB4537F}" type="pres">
      <dgm:prSet presAssocID="{F0ADE4E8-B8C2-46BC-A158-F8B665C44C9A}" presName="sibTrans" presStyleCnt="0"/>
      <dgm:spPr/>
    </dgm:pt>
    <dgm:pt modelId="{DAC0B4A1-B345-4DDF-A5B9-03EB5EF8A696}" type="pres">
      <dgm:prSet presAssocID="{8C4223E5-9326-4839-96FC-62501E1AAC73}" presName="node" presStyleLbl="node1" presStyleIdx="11" presStyleCnt="70">
        <dgm:presLayoutVars>
          <dgm:bulletEnabled val="1"/>
        </dgm:presLayoutVars>
      </dgm:prSet>
      <dgm:spPr/>
    </dgm:pt>
    <dgm:pt modelId="{FB157109-38DD-4A90-8F9C-80A223C51880}" type="pres">
      <dgm:prSet presAssocID="{F04CEC04-1771-4213-BBF5-8C3B58A292B8}" presName="sibTrans" presStyleCnt="0"/>
      <dgm:spPr/>
    </dgm:pt>
    <dgm:pt modelId="{D95507C2-94AB-4734-BAF7-8227B2AFD2A8}" type="pres">
      <dgm:prSet presAssocID="{3905686D-095B-4668-9159-8C02FF5FCA48}" presName="node" presStyleLbl="node1" presStyleIdx="12" presStyleCnt="70">
        <dgm:presLayoutVars>
          <dgm:bulletEnabled val="1"/>
        </dgm:presLayoutVars>
      </dgm:prSet>
      <dgm:spPr/>
    </dgm:pt>
    <dgm:pt modelId="{EFDD6827-27DF-445B-BF94-190FB175EC32}" type="pres">
      <dgm:prSet presAssocID="{5E5BE654-FC96-431E-80B6-06B708C98438}" presName="sibTrans" presStyleCnt="0"/>
      <dgm:spPr/>
    </dgm:pt>
    <dgm:pt modelId="{1F238430-D58B-40C6-BB37-2C3E5849C40B}" type="pres">
      <dgm:prSet presAssocID="{6B504477-A0A4-4E10-8773-C4830FEDC86E}" presName="node" presStyleLbl="node1" presStyleIdx="13" presStyleCnt="70">
        <dgm:presLayoutVars>
          <dgm:bulletEnabled val="1"/>
        </dgm:presLayoutVars>
      </dgm:prSet>
      <dgm:spPr/>
    </dgm:pt>
    <dgm:pt modelId="{C303A420-2681-418A-918F-AC2A2A36C756}" type="pres">
      <dgm:prSet presAssocID="{11772780-24C2-408D-B10A-122975AA211A}" presName="sibTrans" presStyleCnt="0"/>
      <dgm:spPr/>
    </dgm:pt>
    <dgm:pt modelId="{9E9777C7-B42F-4036-A534-333E7C36A482}" type="pres">
      <dgm:prSet presAssocID="{5133ABF2-A2C0-491D-9C6E-B65AB7ED4F8C}" presName="node" presStyleLbl="node1" presStyleIdx="14" presStyleCnt="70">
        <dgm:presLayoutVars>
          <dgm:bulletEnabled val="1"/>
        </dgm:presLayoutVars>
      </dgm:prSet>
      <dgm:spPr/>
    </dgm:pt>
    <dgm:pt modelId="{B187FE3F-68B1-46A9-8C40-68DF5BCD967D}" type="pres">
      <dgm:prSet presAssocID="{2BEEA19F-B162-4611-9531-9064399B86D9}" presName="sibTrans" presStyleCnt="0"/>
      <dgm:spPr/>
    </dgm:pt>
    <dgm:pt modelId="{2B1D77B0-0EB7-4DD1-BD66-4727A0B01104}" type="pres">
      <dgm:prSet presAssocID="{9A283E5E-81FB-4A49-AC4E-B210CC2AFD2A}" presName="node" presStyleLbl="node1" presStyleIdx="15" presStyleCnt="70">
        <dgm:presLayoutVars>
          <dgm:bulletEnabled val="1"/>
        </dgm:presLayoutVars>
      </dgm:prSet>
      <dgm:spPr/>
    </dgm:pt>
    <dgm:pt modelId="{9A419C02-7B0E-4042-A066-CFAF4847D5E5}" type="pres">
      <dgm:prSet presAssocID="{BAB582FB-81F7-4625-8400-873B92CFD3D7}" presName="sibTrans" presStyleCnt="0"/>
      <dgm:spPr/>
    </dgm:pt>
    <dgm:pt modelId="{9504D515-87BF-4517-8F45-1EDB2B33F4B1}" type="pres">
      <dgm:prSet presAssocID="{CDBC6D1A-BD3E-439F-9EE2-32011CF8E004}" presName="node" presStyleLbl="node1" presStyleIdx="16" presStyleCnt="70">
        <dgm:presLayoutVars>
          <dgm:bulletEnabled val="1"/>
        </dgm:presLayoutVars>
      </dgm:prSet>
      <dgm:spPr/>
    </dgm:pt>
    <dgm:pt modelId="{C1359203-A47A-4D3E-90FC-945DF3C9DFE2}" type="pres">
      <dgm:prSet presAssocID="{566728B4-67ED-40F5-8F49-31E359B7AFD5}" presName="sibTrans" presStyleCnt="0"/>
      <dgm:spPr/>
    </dgm:pt>
    <dgm:pt modelId="{9899F519-A68E-4A8C-8302-CC1D1DD6AB1E}" type="pres">
      <dgm:prSet presAssocID="{C5771B4A-D290-4DC2-9C26-B59766806E17}" presName="node" presStyleLbl="node1" presStyleIdx="17" presStyleCnt="70">
        <dgm:presLayoutVars>
          <dgm:bulletEnabled val="1"/>
        </dgm:presLayoutVars>
      </dgm:prSet>
      <dgm:spPr/>
    </dgm:pt>
    <dgm:pt modelId="{D53628A0-EF9E-4A2A-BA14-6E7072CEF114}" type="pres">
      <dgm:prSet presAssocID="{E774C2BE-CA5F-4BE2-9900-2AEAAF8855B3}" presName="sibTrans" presStyleCnt="0"/>
      <dgm:spPr/>
    </dgm:pt>
    <dgm:pt modelId="{F021F536-9D7F-4947-AEEC-062A2B5D86C3}" type="pres">
      <dgm:prSet presAssocID="{0CA4F111-AFF4-4B94-B672-3902EC78934E}" presName="node" presStyleLbl="node1" presStyleIdx="18" presStyleCnt="70">
        <dgm:presLayoutVars>
          <dgm:bulletEnabled val="1"/>
        </dgm:presLayoutVars>
      </dgm:prSet>
      <dgm:spPr/>
    </dgm:pt>
    <dgm:pt modelId="{4B6D1E0A-C2B6-4106-BCC0-227C1A6D87BE}" type="pres">
      <dgm:prSet presAssocID="{5F7B2889-DBC1-4323-8340-A709605AAE1E}" presName="sibTrans" presStyleCnt="0"/>
      <dgm:spPr/>
    </dgm:pt>
    <dgm:pt modelId="{214B35AE-3118-4B5A-9A04-C238D6C98BAE}" type="pres">
      <dgm:prSet presAssocID="{F121B56F-D1C5-4481-90EB-5FA35AF4BD21}" presName="node" presStyleLbl="node1" presStyleIdx="19" presStyleCnt="70">
        <dgm:presLayoutVars>
          <dgm:bulletEnabled val="1"/>
        </dgm:presLayoutVars>
      </dgm:prSet>
      <dgm:spPr/>
    </dgm:pt>
    <dgm:pt modelId="{7206E429-077A-4785-91B0-DBE3A0322F82}" type="pres">
      <dgm:prSet presAssocID="{915B65F9-FC56-468A-ABC2-CE507C33B5DE}" presName="sibTrans" presStyleCnt="0"/>
      <dgm:spPr/>
    </dgm:pt>
    <dgm:pt modelId="{CC785639-6B40-491D-A677-3465100F3D57}" type="pres">
      <dgm:prSet presAssocID="{478D3228-6C64-4678-B16A-5612B6F5734A}" presName="node" presStyleLbl="node1" presStyleIdx="20" presStyleCnt="70">
        <dgm:presLayoutVars>
          <dgm:bulletEnabled val="1"/>
        </dgm:presLayoutVars>
      </dgm:prSet>
      <dgm:spPr/>
    </dgm:pt>
    <dgm:pt modelId="{0D854B7A-31EB-4F78-AB34-68CD88DF6EB0}" type="pres">
      <dgm:prSet presAssocID="{4926CEA0-21F8-4895-A11C-8614EB7A0399}" presName="sibTrans" presStyleCnt="0"/>
      <dgm:spPr/>
    </dgm:pt>
    <dgm:pt modelId="{5D25242B-4349-4FB7-AAC9-B5E41858AFBB}" type="pres">
      <dgm:prSet presAssocID="{B02DF036-0642-4A44-A9E4-78AECA259025}" presName="node" presStyleLbl="node1" presStyleIdx="21" presStyleCnt="70">
        <dgm:presLayoutVars>
          <dgm:bulletEnabled val="1"/>
        </dgm:presLayoutVars>
      </dgm:prSet>
      <dgm:spPr/>
    </dgm:pt>
    <dgm:pt modelId="{0546CD20-C4E9-4176-BC40-4E0DFC327C2B}" type="pres">
      <dgm:prSet presAssocID="{D4540305-033C-4F13-90FD-F799DE8F9156}" presName="sibTrans" presStyleCnt="0"/>
      <dgm:spPr/>
    </dgm:pt>
    <dgm:pt modelId="{2194D030-96BD-4E5B-8CE7-714CC8EE50C0}" type="pres">
      <dgm:prSet presAssocID="{1BC9AACD-B2CB-4A24-BD79-9DD49B1EDC13}" presName="node" presStyleLbl="node1" presStyleIdx="22" presStyleCnt="70">
        <dgm:presLayoutVars>
          <dgm:bulletEnabled val="1"/>
        </dgm:presLayoutVars>
      </dgm:prSet>
      <dgm:spPr/>
    </dgm:pt>
    <dgm:pt modelId="{A19185C5-803E-4F20-B8BF-76B1874DD326}" type="pres">
      <dgm:prSet presAssocID="{45F5BFF4-A866-4D9E-988C-E831543DE539}" presName="sibTrans" presStyleCnt="0"/>
      <dgm:spPr/>
    </dgm:pt>
    <dgm:pt modelId="{7137E6A0-E010-4036-BB77-DAC821CA69C0}" type="pres">
      <dgm:prSet presAssocID="{E613F751-AA7B-4426-A4EF-DCE649030A27}" presName="node" presStyleLbl="node1" presStyleIdx="23" presStyleCnt="70">
        <dgm:presLayoutVars>
          <dgm:bulletEnabled val="1"/>
        </dgm:presLayoutVars>
      </dgm:prSet>
      <dgm:spPr/>
    </dgm:pt>
    <dgm:pt modelId="{18D4027A-9B04-41B8-B264-F860ED6E3ACF}" type="pres">
      <dgm:prSet presAssocID="{296867FA-54C8-4BA9-B9D0-4DD5DBA187D3}" presName="sibTrans" presStyleCnt="0"/>
      <dgm:spPr/>
    </dgm:pt>
    <dgm:pt modelId="{124086CA-BDD0-405E-B0D8-B9CD798E0E39}" type="pres">
      <dgm:prSet presAssocID="{333CCDF1-A395-415C-A990-F40472C9332E}" presName="node" presStyleLbl="node1" presStyleIdx="24" presStyleCnt="70">
        <dgm:presLayoutVars>
          <dgm:bulletEnabled val="1"/>
        </dgm:presLayoutVars>
      </dgm:prSet>
      <dgm:spPr/>
    </dgm:pt>
    <dgm:pt modelId="{5A1E98A5-06ED-494B-8CFF-3052BEDC62B9}" type="pres">
      <dgm:prSet presAssocID="{5AE2D25C-4437-4618-A40F-696FA7DDA91E}" presName="sibTrans" presStyleCnt="0"/>
      <dgm:spPr/>
    </dgm:pt>
    <dgm:pt modelId="{4308FFBF-619D-484B-A2C5-7B5FBD5802E5}" type="pres">
      <dgm:prSet presAssocID="{922AC557-565E-4DB5-8749-0AD586991661}" presName="node" presStyleLbl="node1" presStyleIdx="25" presStyleCnt="70">
        <dgm:presLayoutVars>
          <dgm:bulletEnabled val="1"/>
        </dgm:presLayoutVars>
      </dgm:prSet>
      <dgm:spPr/>
    </dgm:pt>
    <dgm:pt modelId="{0BDF3232-7792-4A95-8512-24005225CBCA}" type="pres">
      <dgm:prSet presAssocID="{CDD7D915-A8E4-4C3B-B886-5288BF2004EB}" presName="sibTrans" presStyleCnt="0"/>
      <dgm:spPr/>
    </dgm:pt>
    <dgm:pt modelId="{21996FE5-9303-478E-B8D4-9259ABF8EDAE}" type="pres">
      <dgm:prSet presAssocID="{BE6CA0EE-FCE6-4E22-B757-E3EF1F2B36E9}" presName="node" presStyleLbl="node1" presStyleIdx="26" presStyleCnt="70">
        <dgm:presLayoutVars>
          <dgm:bulletEnabled val="1"/>
        </dgm:presLayoutVars>
      </dgm:prSet>
      <dgm:spPr/>
    </dgm:pt>
    <dgm:pt modelId="{8DBDABC8-A668-4EB1-80D4-7EF36CE9EB20}" type="pres">
      <dgm:prSet presAssocID="{A87FC9C2-0E5F-47DE-83C0-2CE4C10DA972}" presName="sibTrans" presStyleCnt="0"/>
      <dgm:spPr/>
    </dgm:pt>
    <dgm:pt modelId="{C2D1768A-268A-49F1-BAB1-AA3B1F30D377}" type="pres">
      <dgm:prSet presAssocID="{95FF326C-2A1B-41AD-A13B-B89CABA93DE9}" presName="node" presStyleLbl="node1" presStyleIdx="27" presStyleCnt="70">
        <dgm:presLayoutVars>
          <dgm:bulletEnabled val="1"/>
        </dgm:presLayoutVars>
      </dgm:prSet>
      <dgm:spPr/>
    </dgm:pt>
    <dgm:pt modelId="{1DE848F1-FBB0-4924-8F05-3885E9DFAEB7}" type="pres">
      <dgm:prSet presAssocID="{F73221CA-3EBD-4A59-B400-90D608857E5E}" presName="sibTrans" presStyleCnt="0"/>
      <dgm:spPr/>
    </dgm:pt>
    <dgm:pt modelId="{94242A4F-C1CA-4466-BE8C-6A3D5FB53E37}" type="pres">
      <dgm:prSet presAssocID="{81FAE441-B25A-49CD-A5D4-1CB47F3B1EE7}" presName="node" presStyleLbl="node1" presStyleIdx="28" presStyleCnt="70">
        <dgm:presLayoutVars>
          <dgm:bulletEnabled val="1"/>
        </dgm:presLayoutVars>
      </dgm:prSet>
      <dgm:spPr/>
    </dgm:pt>
    <dgm:pt modelId="{5BE9D17C-B36D-4DE2-91B8-E63E85F7802A}" type="pres">
      <dgm:prSet presAssocID="{74400870-5CF7-474D-AA7F-586C02F7B0A5}" presName="sibTrans" presStyleCnt="0"/>
      <dgm:spPr/>
    </dgm:pt>
    <dgm:pt modelId="{2436B8D6-5426-4287-B5A0-333E85D0C338}" type="pres">
      <dgm:prSet presAssocID="{2F3CDDC7-552B-4DE8-9872-516B28FABA06}" presName="node" presStyleLbl="node1" presStyleIdx="29" presStyleCnt="70">
        <dgm:presLayoutVars>
          <dgm:bulletEnabled val="1"/>
        </dgm:presLayoutVars>
      </dgm:prSet>
      <dgm:spPr/>
    </dgm:pt>
    <dgm:pt modelId="{3DF92AC1-C237-4883-9983-954F58608DCF}" type="pres">
      <dgm:prSet presAssocID="{A6851FA0-15F0-4DD7-A550-276CD6836949}" presName="sibTrans" presStyleCnt="0"/>
      <dgm:spPr/>
    </dgm:pt>
    <dgm:pt modelId="{2E10A710-F956-4BB4-BEC0-C92857D82D04}" type="pres">
      <dgm:prSet presAssocID="{17B2DFAF-B16D-4A10-9D0B-573E9EBAC874}" presName="node" presStyleLbl="node1" presStyleIdx="30" presStyleCnt="70">
        <dgm:presLayoutVars>
          <dgm:bulletEnabled val="1"/>
        </dgm:presLayoutVars>
      </dgm:prSet>
      <dgm:spPr/>
    </dgm:pt>
    <dgm:pt modelId="{F7C36C0E-FF9E-4A61-9527-91D914A9655F}" type="pres">
      <dgm:prSet presAssocID="{2856EF0F-D221-4657-94D0-652606B4EC51}" presName="sibTrans" presStyleCnt="0"/>
      <dgm:spPr/>
    </dgm:pt>
    <dgm:pt modelId="{90A2521C-3FE3-4269-A414-E39378CC80D9}" type="pres">
      <dgm:prSet presAssocID="{B2AEB964-AE9D-40F8-BF72-B2A59F90994D}" presName="node" presStyleLbl="node1" presStyleIdx="31" presStyleCnt="70">
        <dgm:presLayoutVars>
          <dgm:bulletEnabled val="1"/>
        </dgm:presLayoutVars>
      </dgm:prSet>
      <dgm:spPr/>
    </dgm:pt>
    <dgm:pt modelId="{DAF43603-EBBB-43F9-902F-C7A7F2EF6FCE}" type="pres">
      <dgm:prSet presAssocID="{5286B03A-B692-4A65-86CC-C8AA1487AFF4}" presName="sibTrans" presStyleCnt="0"/>
      <dgm:spPr/>
    </dgm:pt>
    <dgm:pt modelId="{C775B822-113A-4680-9271-194958227B49}" type="pres">
      <dgm:prSet presAssocID="{36CBB17A-1FFB-4F06-9F1E-C429453C1690}" presName="node" presStyleLbl="node1" presStyleIdx="32" presStyleCnt="70">
        <dgm:presLayoutVars>
          <dgm:bulletEnabled val="1"/>
        </dgm:presLayoutVars>
      </dgm:prSet>
      <dgm:spPr/>
    </dgm:pt>
    <dgm:pt modelId="{D31AC2D5-CEDA-4F09-9BAD-6FCF6449677E}" type="pres">
      <dgm:prSet presAssocID="{58EF6E03-C26D-44C6-8977-D249D9490B39}" presName="sibTrans" presStyleCnt="0"/>
      <dgm:spPr/>
    </dgm:pt>
    <dgm:pt modelId="{FA9614EF-EB5B-4DEB-9FDC-9AA50130DC4A}" type="pres">
      <dgm:prSet presAssocID="{FA4C2BC6-789C-435D-A537-890F36C6198D}" presName="node" presStyleLbl="node1" presStyleIdx="33" presStyleCnt="70">
        <dgm:presLayoutVars>
          <dgm:bulletEnabled val="1"/>
        </dgm:presLayoutVars>
      </dgm:prSet>
      <dgm:spPr/>
    </dgm:pt>
    <dgm:pt modelId="{4590C8A5-AC06-4FD8-99E5-E703FF11CB8D}" type="pres">
      <dgm:prSet presAssocID="{CB0E749E-3934-473A-A6D3-20D6D95D3202}" presName="sibTrans" presStyleCnt="0"/>
      <dgm:spPr/>
    </dgm:pt>
    <dgm:pt modelId="{3D82AB19-164D-45B8-8EE3-A810134DD2FB}" type="pres">
      <dgm:prSet presAssocID="{DA0BF6BA-7855-4B08-9FAB-6C1938241745}" presName="node" presStyleLbl="node1" presStyleIdx="34" presStyleCnt="70">
        <dgm:presLayoutVars>
          <dgm:bulletEnabled val="1"/>
        </dgm:presLayoutVars>
      </dgm:prSet>
      <dgm:spPr/>
    </dgm:pt>
    <dgm:pt modelId="{D8697AC2-C3EE-48FB-B492-E79DD59D8679}" type="pres">
      <dgm:prSet presAssocID="{BA245B20-CC46-4B1F-9EC6-F6C447FB6BE1}" presName="sibTrans" presStyleCnt="0"/>
      <dgm:spPr/>
    </dgm:pt>
    <dgm:pt modelId="{A2626D42-2FE1-456E-AB12-0D43DEAFE7FD}" type="pres">
      <dgm:prSet presAssocID="{D739CDEA-EB21-4F0B-9E8B-93243F68954F}" presName="node" presStyleLbl="node1" presStyleIdx="35" presStyleCnt="70">
        <dgm:presLayoutVars>
          <dgm:bulletEnabled val="1"/>
        </dgm:presLayoutVars>
      </dgm:prSet>
      <dgm:spPr/>
    </dgm:pt>
    <dgm:pt modelId="{C10855E1-FF4D-4DFE-A137-347787EAC3F5}" type="pres">
      <dgm:prSet presAssocID="{363434DE-DDBE-4CB7-9DD8-504D4C4164D1}" presName="sibTrans" presStyleCnt="0"/>
      <dgm:spPr/>
    </dgm:pt>
    <dgm:pt modelId="{CFEF60EA-9362-443A-8FB0-B923DCF95379}" type="pres">
      <dgm:prSet presAssocID="{40E22AEC-A5FE-48AD-AD24-08AFAAAA16E3}" presName="node" presStyleLbl="node1" presStyleIdx="36" presStyleCnt="70">
        <dgm:presLayoutVars>
          <dgm:bulletEnabled val="1"/>
        </dgm:presLayoutVars>
      </dgm:prSet>
      <dgm:spPr/>
    </dgm:pt>
    <dgm:pt modelId="{2B92DA55-63EE-48E8-A46C-BCA0E3F42D26}" type="pres">
      <dgm:prSet presAssocID="{F2C3BB74-8AC7-4B31-9835-FD932582653A}" presName="sibTrans" presStyleCnt="0"/>
      <dgm:spPr/>
    </dgm:pt>
    <dgm:pt modelId="{6BA9131F-DF2D-4385-B6D8-8438C22EE201}" type="pres">
      <dgm:prSet presAssocID="{76D99B7C-40E6-4183-885C-36D7E4093273}" presName="node" presStyleLbl="node1" presStyleIdx="37" presStyleCnt="70">
        <dgm:presLayoutVars>
          <dgm:bulletEnabled val="1"/>
        </dgm:presLayoutVars>
      </dgm:prSet>
      <dgm:spPr/>
    </dgm:pt>
    <dgm:pt modelId="{D382EF35-4201-48F0-A7C4-5B6F0718C686}" type="pres">
      <dgm:prSet presAssocID="{9C1E6412-957E-4037-8C22-A60E0D582CB1}" presName="sibTrans" presStyleCnt="0"/>
      <dgm:spPr/>
    </dgm:pt>
    <dgm:pt modelId="{E39FA08C-8F04-4847-803E-A985A76077B2}" type="pres">
      <dgm:prSet presAssocID="{2C74EBAB-3ADE-490C-A6BA-3646554124A9}" presName="node" presStyleLbl="node1" presStyleIdx="38" presStyleCnt="70">
        <dgm:presLayoutVars>
          <dgm:bulletEnabled val="1"/>
        </dgm:presLayoutVars>
      </dgm:prSet>
      <dgm:spPr/>
    </dgm:pt>
    <dgm:pt modelId="{4E4750BA-F1D1-4760-BEE0-2F86DB560C70}" type="pres">
      <dgm:prSet presAssocID="{46A9436B-19D5-4E56-AB16-54B7351B7154}" presName="sibTrans" presStyleCnt="0"/>
      <dgm:spPr/>
    </dgm:pt>
    <dgm:pt modelId="{20498EEC-D12B-46DA-A88D-D7DB1D97C899}" type="pres">
      <dgm:prSet presAssocID="{3C6B21CA-3B4D-4C70-B1C1-3987538CE3B2}" presName="node" presStyleLbl="node1" presStyleIdx="39" presStyleCnt="70">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40" presStyleCnt="70">
        <dgm:presLayoutVars>
          <dgm:bulletEnabled val="1"/>
        </dgm:presLayoutVars>
      </dgm:prSet>
      <dgm:spPr/>
    </dgm:pt>
    <dgm:pt modelId="{B000B67E-4722-4E84-B8C2-4F62F16B6BE0}" type="pres">
      <dgm:prSet presAssocID="{B4E3ECF4-B2A8-4AF8-B7F2-FE65E509ADC3}" presName="sibTrans" presStyleCnt="0"/>
      <dgm:spPr/>
    </dgm:pt>
    <dgm:pt modelId="{2FE08B55-1C3E-48E1-949D-B7C4F33AA933}" type="pres">
      <dgm:prSet presAssocID="{BEBDF31F-DFE2-4245-BB5D-053B8B07D32A}" presName="node" presStyleLbl="node1" presStyleIdx="41" presStyleCnt="70">
        <dgm:presLayoutVars>
          <dgm:bulletEnabled val="1"/>
        </dgm:presLayoutVars>
      </dgm:prSet>
      <dgm:spPr/>
    </dgm:pt>
    <dgm:pt modelId="{4CB50306-1716-477E-A513-B532CA4846CB}" type="pres">
      <dgm:prSet presAssocID="{38F14F7C-D04E-41D3-89E9-D2E51024BD6E}" presName="sibTrans" presStyleCnt="0"/>
      <dgm:spPr/>
    </dgm:pt>
    <dgm:pt modelId="{D1969169-F9B2-49CE-A679-8F16EA8DBE2A}" type="pres">
      <dgm:prSet presAssocID="{020CEE43-317D-44E0-8453-73844EB5EA96}" presName="node" presStyleLbl="node1" presStyleIdx="42" presStyleCnt="70">
        <dgm:presLayoutVars>
          <dgm:bulletEnabled val="1"/>
        </dgm:presLayoutVars>
      </dgm:prSet>
      <dgm:spPr/>
    </dgm:pt>
    <dgm:pt modelId="{0A7CBE7A-D430-4E21-88D9-96F9515759D2}" type="pres">
      <dgm:prSet presAssocID="{48F3136E-15DE-42DC-8014-1FD4FFC691C6}" presName="sibTrans" presStyleCnt="0"/>
      <dgm:spPr/>
    </dgm:pt>
    <dgm:pt modelId="{B8FB8041-9B5C-4583-B7F2-072C8E2578EF}" type="pres">
      <dgm:prSet presAssocID="{B2C56C01-FC25-40F6-8779-BB8578F5C2A5}" presName="node" presStyleLbl="node1" presStyleIdx="43" presStyleCnt="70">
        <dgm:presLayoutVars>
          <dgm:bulletEnabled val="1"/>
        </dgm:presLayoutVars>
      </dgm:prSet>
      <dgm:spPr/>
    </dgm:pt>
    <dgm:pt modelId="{A6D78DB6-0990-4696-9B3B-381E4508B4EF}" type="pres">
      <dgm:prSet presAssocID="{CB221172-62C3-4674-B61F-43255FEBFD8A}" presName="sibTrans" presStyleCnt="0"/>
      <dgm:spPr/>
    </dgm:pt>
    <dgm:pt modelId="{D70F901B-9B00-408F-B15A-8963D88D77EC}" type="pres">
      <dgm:prSet presAssocID="{D1ABEE45-AD7A-4713-BB39-253542F7D75A}" presName="node" presStyleLbl="node1" presStyleIdx="44" presStyleCnt="70">
        <dgm:presLayoutVars>
          <dgm:bulletEnabled val="1"/>
        </dgm:presLayoutVars>
      </dgm:prSet>
      <dgm:spPr/>
    </dgm:pt>
    <dgm:pt modelId="{CA50BB0F-40A7-499B-907A-E2277D9BD093}" type="pres">
      <dgm:prSet presAssocID="{13486EEA-EE54-465A-A91C-002B3E76AEF0}" presName="sibTrans" presStyleCnt="0"/>
      <dgm:spPr/>
    </dgm:pt>
    <dgm:pt modelId="{738E53BC-B4B2-4740-9C57-0B897AB4D3FA}" type="pres">
      <dgm:prSet presAssocID="{5DA8C615-38DB-40B5-9445-1D5AE0056707}" presName="node" presStyleLbl="node1" presStyleIdx="45" presStyleCnt="70">
        <dgm:presLayoutVars>
          <dgm:bulletEnabled val="1"/>
        </dgm:presLayoutVars>
      </dgm:prSet>
      <dgm:spPr/>
    </dgm:pt>
    <dgm:pt modelId="{1756D137-3051-4D5A-8EE9-9C5E974A9991}" type="pres">
      <dgm:prSet presAssocID="{C4C9F52A-A5B1-4AFA-B264-8A6D432ED656}" presName="sibTrans" presStyleCnt="0"/>
      <dgm:spPr/>
    </dgm:pt>
    <dgm:pt modelId="{FB4AD733-A329-420C-8FB6-947234A3DF38}" type="pres">
      <dgm:prSet presAssocID="{2CAC919D-2AC9-4858-A142-BBEC92861271}" presName="node" presStyleLbl="node1" presStyleIdx="46" presStyleCnt="70">
        <dgm:presLayoutVars>
          <dgm:bulletEnabled val="1"/>
        </dgm:presLayoutVars>
      </dgm:prSet>
      <dgm:spPr/>
    </dgm:pt>
    <dgm:pt modelId="{52A1ACEC-6AB3-4161-B4A0-1F17EE598649}" type="pres">
      <dgm:prSet presAssocID="{E616CA9A-DB9F-4B83-851F-F18CCAFD3F83}" presName="sibTrans" presStyleCnt="0"/>
      <dgm:spPr/>
    </dgm:pt>
    <dgm:pt modelId="{52F17298-644C-4330-B56E-F7E56C04E2E3}" type="pres">
      <dgm:prSet presAssocID="{C16F6E68-C32A-4431-B9C0-77E57B57A6E1}" presName="node" presStyleLbl="node1" presStyleIdx="47" presStyleCnt="70">
        <dgm:presLayoutVars>
          <dgm:bulletEnabled val="1"/>
        </dgm:presLayoutVars>
      </dgm:prSet>
      <dgm:spPr/>
    </dgm:pt>
    <dgm:pt modelId="{E824692C-1605-45CA-897A-D9F3DD834693}" type="pres">
      <dgm:prSet presAssocID="{71FFA740-6DE1-4035-AA90-B794B1B4FE20}" presName="sibTrans" presStyleCnt="0"/>
      <dgm:spPr/>
    </dgm:pt>
    <dgm:pt modelId="{CF0E64E4-84A6-47A4-8045-0D0A29961723}" type="pres">
      <dgm:prSet presAssocID="{B83B9082-6B10-44D7-A84D-D00DA3842851}" presName="node" presStyleLbl="node1" presStyleIdx="48" presStyleCnt="70">
        <dgm:presLayoutVars>
          <dgm:bulletEnabled val="1"/>
        </dgm:presLayoutVars>
      </dgm:prSet>
      <dgm:spPr/>
    </dgm:pt>
    <dgm:pt modelId="{B6545CFA-0064-43FA-8785-F87BEFF0BED3}" type="pres">
      <dgm:prSet presAssocID="{E4427F14-4A80-423D-94CE-FE1CC43C4F08}" presName="sibTrans" presStyleCnt="0"/>
      <dgm:spPr/>
    </dgm:pt>
    <dgm:pt modelId="{4A09B1E8-F4F7-4953-B4BD-684614482B17}" type="pres">
      <dgm:prSet presAssocID="{85E62383-C2F6-4373-A996-0C959A69E1AE}" presName="node" presStyleLbl="node1" presStyleIdx="49" presStyleCnt="70">
        <dgm:presLayoutVars>
          <dgm:bulletEnabled val="1"/>
        </dgm:presLayoutVars>
      </dgm:prSet>
      <dgm:spPr/>
    </dgm:pt>
    <dgm:pt modelId="{E2E63BEE-F583-4543-AC5B-CAE33683ED87}" type="pres">
      <dgm:prSet presAssocID="{FF6E180D-3146-4158-A5DF-FB0215843ADA}" presName="sibTrans" presStyleCnt="0"/>
      <dgm:spPr/>
    </dgm:pt>
    <dgm:pt modelId="{527D6F5F-C6E1-4F03-A1E2-5AC0204646BF}" type="pres">
      <dgm:prSet presAssocID="{FF5B3E7C-5D58-4A27-A575-00FE613251A5}" presName="node" presStyleLbl="node1" presStyleIdx="50" presStyleCnt="70">
        <dgm:presLayoutVars>
          <dgm:bulletEnabled val="1"/>
        </dgm:presLayoutVars>
      </dgm:prSet>
      <dgm:spPr/>
    </dgm:pt>
    <dgm:pt modelId="{925A8F3E-4FF7-4593-91F3-889A6930F915}" type="pres">
      <dgm:prSet presAssocID="{1E5CA3B4-738B-4F7B-B7DE-A9A6E4B1A608}" presName="sibTrans" presStyleCnt="0"/>
      <dgm:spPr/>
    </dgm:pt>
    <dgm:pt modelId="{33E222AE-323D-48B6-B67D-70B375CD07BA}" type="pres">
      <dgm:prSet presAssocID="{975632D8-19A7-43B6-9342-0B3E10E31B1E}" presName="node" presStyleLbl="node1" presStyleIdx="51" presStyleCnt="70">
        <dgm:presLayoutVars>
          <dgm:bulletEnabled val="1"/>
        </dgm:presLayoutVars>
      </dgm:prSet>
      <dgm:spPr/>
    </dgm:pt>
    <dgm:pt modelId="{492F0EC6-ECC1-4D0D-B737-8B0BC67F991C}" type="pres">
      <dgm:prSet presAssocID="{6BBD0A63-7035-42EB-B7E3-425D3837538E}" presName="sibTrans" presStyleCnt="0"/>
      <dgm:spPr/>
    </dgm:pt>
    <dgm:pt modelId="{768ED1B1-620E-4ED9-A85B-37AC2578EBAE}" type="pres">
      <dgm:prSet presAssocID="{46C1568A-F4B3-439A-8467-1924785A3CD9}" presName="node" presStyleLbl="node1" presStyleIdx="52" presStyleCnt="70">
        <dgm:presLayoutVars>
          <dgm:bulletEnabled val="1"/>
        </dgm:presLayoutVars>
      </dgm:prSet>
      <dgm:spPr/>
    </dgm:pt>
    <dgm:pt modelId="{78A46C75-02D2-4E0E-BA07-A091BE48E3F3}" type="pres">
      <dgm:prSet presAssocID="{B967A3C7-E11D-436F-BA22-9AA30612CFCE}" presName="sibTrans" presStyleCnt="0"/>
      <dgm:spPr/>
    </dgm:pt>
    <dgm:pt modelId="{6CBD385A-459A-4F51-8A96-4CAAE9BA3166}" type="pres">
      <dgm:prSet presAssocID="{C62B21AC-58CB-415A-8C57-9455AE0B8C68}" presName="node" presStyleLbl="node1" presStyleIdx="53" presStyleCnt="70">
        <dgm:presLayoutVars>
          <dgm:bulletEnabled val="1"/>
        </dgm:presLayoutVars>
      </dgm:prSet>
      <dgm:spPr/>
    </dgm:pt>
    <dgm:pt modelId="{776087E9-BF14-46F0-A398-16A1E6EFC52B}" type="pres">
      <dgm:prSet presAssocID="{FB3D6F89-C6C8-4052-876E-C943034B2DAD}" presName="sibTrans" presStyleCnt="0"/>
      <dgm:spPr/>
    </dgm:pt>
    <dgm:pt modelId="{403A81FB-5102-4E47-B294-8362DE9FDBA9}" type="pres">
      <dgm:prSet presAssocID="{4803BD4C-7615-4E56-AD48-C8B64DBB3A16}" presName="node" presStyleLbl="node1" presStyleIdx="54" presStyleCnt="70">
        <dgm:presLayoutVars>
          <dgm:bulletEnabled val="1"/>
        </dgm:presLayoutVars>
      </dgm:prSet>
      <dgm:spPr/>
    </dgm:pt>
    <dgm:pt modelId="{E8173634-303E-431B-A843-607AE381B530}" type="pres">
      <dgm:prSet presAssocID="{D655EC7E-F5E8-42E3-A826-DE5FF8EDCB93}" presName="sibTrans" presStyleCnt="0"/>
      <dgm:spPr/>
    </dgm:pt>
    <dgm:pt modelId="{6D9F30BF-2AF8-4A4F-9405-7024E9D9DF88}" type="pres">
      <dgm:prSet presAssocID="{9A3FC96D-478F-48EB-8898-56C64B6AEDD2}" presName="node" presStyleLbl="node1" presStyleIdx="55" presStyleCnt="70">
        <dgm:presLayoutVars>
          <dgm:bulletEnabled val="1"/>
        </dgm:presLayoutVars>
      </dgm:prSet>
      <dgm:spPr/>
    </dgm:pt>
    <dgm:pt modelId="{3574665D-118B-4562-9536-3957E81EBB55}" type="pres">
      <dgm:prSet presAssocID="{34AB054B-5F12-42CE-B794-EE4BDACBD7AB}" presName="sibTrans" presStyleCnt="0"/>
      <dgm:spPr/>
    </dgm:pt>
    <dgm:pt modelId="{578EF391-1438-42DA-8C7C-9964979863CB}" type="pres">
      <dgm:prSet presAssocID="{7D9A65D9-9CF3-4DFE-AAEE-185EBBCFC798}" presName="node" presStyleLbl="node1" presStyleIdx="56" presStyleCnt="70">
        <dgm:presLayoutVars>
          <dgm:bulletEnabled val="1"/>
        </dgm:presLayoutVars>
      </dgm:prSet>
      <dgm:spPr/>
    </dgm:pt>
    <dgm:pt modelId="{8EA58A0A-B792-4337-956D-1432C007A975}" type="pres">
      <dgm:prSet presAssocID="{36C36B1E-78BF-49FF-80CC-11B554744EE2}" presName="sibTrans" presStyleCnt="0"/>
      <dgm:spPr/>
    </dgm:pt>
    <dgm:pt modelId="{D6E8D79A-FF29-4CE3-B9FB-2B1D97395E7F}" type="pres">
      <dgm:prSet presAssocID="{6DBC3CFB-DD88-43B1-9FBB-A1770CFC1780}" presName="node" presStyleLbl="node1" presStyleIdx="57" presStyleCnt="70">
        <dgm:presLayoutVars>
          <dgm:bulletEnabled val="1"/>
        </dgm:presLayoutVars>
      </dgm:prSet>
      <dgm:spPr/>
    </dgm:pt>
    <dgm:pt modelId="{074B0F8B-79A3-42B3-A088-30F50E37875B}" type="pres">
      <dgm:prSet presAssocID="{B0CE3A28-F53D-474B-B7FE-377AA34C25DE}" presName="sibTrans" presStyleCnt="0"/>
      <dgm:spPr/>
    </dgm:pt>
    <dgm:pt modelId="{E4A88F59-2DE7-4632-9B5D-1A06F43D2536}" type="pres">
      <dgm:prSet presAssocID="{14C10A37-EB69-4853-A0E1-2D1AE5E9B4D4}" presName="node" presStyleLbl="node1" presStyleIdx="58" presStyleCnt="70">
        <dgm:presLayoutVars>
          <dgm:bulletEnabled val="1"/>
        </dgm:presLayoutVars>
      </dgm:prSet>
      <dgm:spPr/>
    </dgm:pt>
    <dgm:pt modelId="{38DC9DED-61D9-4F86-B788-ACE1A033C71C}" type="pres">
      <dgm:prSet presAssocID="{28F485E2-FA44-4BCD-8A79-004DC458194B}" presName="sibTrans" presStyleCnt="0"/>
      <dgm:spPr/>
    </dgm:pt>
    <dgm:pt modelId="{C6E26300-686D-4EDC-B105-02AE7D59ACD5}" type="pres">
      <dgm:prSet presAssocID="{FFC783FF-AAE0-47BB-B868-CE1BC5526685}" presName="node" presStyleLbl="node1" presStyleIdx="59" presStyleCnt="70">
        <dgm:presLayoutVars>
          <dgm:bulletEnabled val="1"/>
        </dgm:presLayoutVars>
      </dgm:prSet>
      <dgm:spPr/>
    </dgm:pt>
    <dgm:pt modelId="{EE588416-1695-4843-8A77-C599FDA47340}" type="pres">
      <dgm:prSet presAssocID="{9D4C3F0C-2E8B-4A06-A3FF-B6C0E97AD9C5}" presName="sibTrans" presStyleCnt="0"/>
      <dgm:spPr/>
    </dgm:pt>
    <dgm:pt modelId="{A98EC4C9-0187-4586-A962-2600099AC0D7}" type="pres">
      <dgm:prSet presAssocID="{62839F1F-2A4F-4D89-827A-D089F5E758B3}" presName="node" presStyleLbl="node1" presStyleIdx="60" presStyleCnt="70">
        <dgm:presLayoutVars>
          <dgm:bulletEnabled val="1"/>
        </dgm:presLayoutVars>
      </dgm:prSet>
      <dgm:spPr/>
    </dgm:pt>
    <dgm:pt modelId="{E6FF2C29-BB8B-49A4-A8A3-DB2A9D13F27E}" type="pres">
      <dgm:prSet presAssocID="{AD83CB0D-B662-4FCE-BB64-073C04BF079F}" presName="sibTrans" presStyleCnt="0"/>
      <dgm:spPr/>
    </dgm:pt>
    <dgm:pt modelId="{B5EE1AEB-C1BD-4DE8-A906-0A633C634EA1}" type="pres">
      <dgm:prSet presAssocID="{7425CACA-D5B0-4977-B431-85245D3937B8}" presName="node" presStyleLbl="node1" presStyleIdx="61" presStyleCnt="70">
        <dgm:presLayoutVars>
          <dgm:bulletEnabled val="1"/>
        </dgm:presLayoutVars>
      </dgm:prSet>
      <dgm:spPr/>
    </dgm:pt>
    <dgm:pt modelId="{C2023875-0596-49EC-BA57-5E205B0A100E}" type="pres">
      <dgm:prSet presAssocID="{982586F7-4004-4827-9302-CC763CFB8179}" presName="sibTrans" presStyleCnt="0"/>
      <dgm:spPr/>
    </dgm:pt>
    <dgm:pt modelId="{643B08A8-6B9B-49AD-ACA0-F8C530C35783}" type="pres">
      <dgm:prSet presAssocID="{8EDBA3CC-4E61-4A5E-B5ED-D210B28C2F30}" presName="node" presStyleLbl="node1" presStyleIdx="62" presStyleCnt="70">
        <dgm:presLayoutVars>
          <dgm:bulletEnabled val="1"/>
        </dgm:presLayoutVars>
      </dgm:prSet>
      <dgm:spPr/>
    </dgm:pt>
    <dgm:pt modelId="{543A835C-389F-4942-B656-0A2D2E5566B0}" type="pres">
      <dgm:prSet presAssocID="{98753120-D6C9-43B4-ADCE-F1535FFE68A5}" presName="sibTrans" presStyleCnt="0"/>
      <dgm:spPr/>
    </dgm:pt>
    <dgm:pt modelId="{90CB0ED9-63EF-4F6F-828D-A3B09D30E63B}" type="pres">
      <dgm:prSet presAssocID="{C9E2024B-6F77-4688-A4EA-F05F96549450}" presName="node" presStyleLbl="node1" presStyleIdx="63" presStyleCnt="70">
        <dgm:presLayoutVars>
          <dgm:bulletEnabled val="1"/>
        </dgm:presLayoutVars>
      </dgm:prSet>
      <dgm:spPr/>
    </dgm:pt>
    <dgm:pt modelId="{06FBBACB-CECC-4485-982C-A87E2C121B64}" type="pres">
      <dgm:prSet presAssocID="{D3B57FF3-9D5B-4D2B-AA1B-46A0E1A02EC4}" presName="sibTrans" presStyleCnt="0"/>
      <dgm:spPr/>
    </dgm:pt>
    <dgm:pt modelId="{3FE3ACB3-2D81-4BE7-BEE6-849D65285799}" type="pres">
      <dgm:prSet presAssocID="{57FB0B1B-F7B0-4569-AD70-4EEBB78505D8}" presName="node" presStyleLbl="node1" presStyleIdx="64" presStyleCnt="70">
        <dgm:presLayoutVars>
          <dgm:bulletEnabled val="1"/>
        </dgm:presLayoutVars>
      </dgm:prSet>
      <dgm:spPr/>
    </dgm:pt>
    <dgm:pt modelId="{99DBF72D-D8C6-40D5-B63C-D4798C0498E1}" type="pres">
      <dgm:prSet presAssocID="{119B0D16-C9C7-4825-9416-E3945192F1CE}" presName="sibTrans" presStyleCnt="0"/>
      <dgm:spPr/>
    </dgm:pt>
    <dgm:pt modelId="{E21BE902-8239-49DC-BB54-FE2FC920F8FB}" type="pres">
      <dgm:prSet presAssocID="{5634D7D5-6891-4EC8-9A4B-9EF18254344C}" presName="node" presStyleLbl="node1" presStyleIdx="65" presStyleCnt="70">
        <dgm:presLayoutVars>
          <dgm:bulletEnabled val="1"/>
        </dgm:presLayoutVars>
      </dgm:prSet>
      <dgm:spPr/>
    </dgm:pt>
    <dgm:pt modelId="{BB4E6F9F-01B8-4752-A07B-F04AA59537CC}" type="pres">
      <dgm:prSet presAssocID="{A44EF8B2-0892-4C1A-96BC-3E348242FB85}" presName="sibTrans" presStyleCnt="0"/>
      <dgm:spPr/>
    </dgm:pt>
    <dgm:pt modelId="{D686C033-8C3D-4C2F-94C8-11EE097C088D}" type="pres">
      <dgm:prSet presAssocID="{FC0499D9-6D38-4CE5-A523-8DCDA5AB2BD2}" presName="node" presStyleLbl="node1" presStyleIdx="66" presStyleCnt="70">
        <dgm:presLayoutVars>
          <dgm:bulletEnabled val="1"/>
        </dgm:presLayoutVars>
      </dgm:prSet>
      <dgm:spPr/>
    </dgm:pt>
    <dgm:pt modelId="{2AE6FD8C-DE47-4F59-96F3-F328713B3A0A}" type="pres">
      <dgm:prSet presAssocID="{44540E21-2C40-40D4-AD65-710F24DA5A43}" presName="sibTrans" presStyleCnt="0"/>
      <dgm:spPr/>
    </dgm:pt>
    <dgm:pt modelId="{34939C68-520A-469B-A989-F515FF673DF0}" type="pres">
      <dgm:prSet presAssocID="{5B3044D3-B89C-4050-A316-44B6957514E2}" presName="node" presStyleLbl="node1" presStyleIdx="67" presStyleCnt="70">
        <dgm:presLayoutVars>
          <dgm:bulletEnabled val="1"/>
        </dgm:presLayoutVars>
      </dgm:prSet>
      <dgm:spPr/>
    </dgm:pt>
    <dgm:pt modelId="{22ED291A-F8AA-4021-9CD0-321EA3E33642}" type="pres">
      <dgm:prSet presAssocID="{671D0746-3BA6-41B0-94CD-DFE0E896A172}" presName="sibTrans" presStyleCnt="0"/>
      <dgm:spPr/>
    </dgm:pt>
    <dgm:pt modelId="{CB637A15-C5EC-48E4-B323-6F07C2B36CF9}" type="pres">
      <dgm:prSet presAssocID="{671BE9F7-4A0E-4589-B720-79465E4F795A}" presName="node" presStyleLbl="node1" presStyleIdx="68" presStyleCnt="70">
        <dgm:presLayoutVars>
          <dgm:bulletEnabled val="1"/>
        </dgm:presLayoutVars>
      </dgm:prSet>
      <dgm:spPr/>
    </dgm:pt>
    <dgm:pt modelId="{07CA3755-3FC5-4032-8247-C1A136435E7E}" type="pres">
      <dgm:prSet presAssocID="{F24E0A2C-6499-4485-B6D1-F10EB9ADFF52}" presName="sibTrans" presStyleCnt="0"/>
      <dgm:spPr/>
    </dgm:pt>
    <dgm:pt modelId="{09D01077-5EED-4403-9B80-C88AA82785D4}" type="pres">
      <dgm:prSet presAssocID="{78036449-3659-416C-99DA-7D8CC978B69B}" presName="node" presStyleLbl="node1" presStyleIdx="69" presStyleCnt="70">
        <dgm:presLayoutVars>
          <dgm:bulletEnabled val="1"/>
        </dgm:presLayoutVars>
      </dgm:prSet>
      <dgm:spPr/>
    </dgm:pt>
  </dgm:ptLst>
  <dgm:cxnLst>
    <dgm:cxn modelId="{CD25D401-FD27-421F-B957-FCEC9C9E10DB}" type="presOf" srcId="{FF5B3E7C-5D58-4A27-A575-00FE613251A5}" destId="{527D6F5F-C6E1-4F03-A1E2-5AC0204646BF}" srcOrd="0" destOrd="0" presId="urn:microsoft.com/office/officeart/2005/8/layout/default"/>
    <dgm:cxn modelId="{38270502-BE43-4CB3-B8D1-8F0EE9DE6649}" srcId="{6E8580AE-E165-4F25-A36B-FA38D31FA44B}" destId="{082D0266-9B43-4958-BB0E-31602CFAB5B0}" srcOrd="10" destOrd="0" parTransId="{250722A4-61F1-4C3E-8EBC-EF616F54FF0D}" sibTransId="{F0ADE4E8-B8C2-46BC-A158-F8B665C44C9A}"/>
    <dgm:cxn modelId="{31FAA702-8B48-4361-9457-701B09FC973D}" type="presOf" srcId="{5C5A79F6-3BA7-480F-B134-DB302E8CE802}" destId="{E857D808-DD8F-4FB0-BDE0-ED444186DA03}" srcOrd="0" destOrd="0" presId="urn:microsoft.com/office/officeart/2005/8/layout/default"/>
    <dgm:cxn modelId="{8A1F8005-5B62-451D-AB75-F25074B4C0D1}" srcId="{6E8580AE-E165-4F25-A36B-FA38D31FA44B}" destId="{975632D8-19A7-43B6-9342-0B3E10E31B1E}" srcOrd="51" destOrd="0" parTransId="{1B22207E-37B2-4D07-AE46-8A3967EBFB00}" sibTransId="{6BBD0A63-7035-42EB-B7E3-425D3837538E}"/>
    <dgm:cxn modelId="{D1A54D07-2954-43E5-BA41-FB2057B84AE8}" srcId="{6E8580AE-E165-4F25-A36B-FA38D31FA44B}" destId="{57FB0B1B-F7B0-4569-AD70-4EEBB78505D8}" srcOrd="64" destOrd="0" parTransId="{07C6EFD9-A1DA-44BE-B04D-98C33B2A9158}" sibTransId="{119B0D16-C9C7-4825-9416-E3945192F1CE}"/>
    <dgm:cxn modelId="{71A56F07-C880-45FD-8138-9AD0E491B407}" type="presOf" srcId="{78036449-3659-416C-99DA-7D8CC978B69B}" destId="{09D01077-5EED-4403-9B80-C88AA82785D4}" srcOrd="0" destOrd="0" presId="urn:microsoft.com/office/officeart/2005/8/layout/default"/>
    <dgm:cxn modelId="{19D1DC08-36CA-4EFB-AAFE-AA42DDAD97A9}" type="presOf" srcId="{2C74EBAB-3ADE-490C-A6BA-3646554124A9}" destId="{E39FA08C-8F04-4847-803E-A985A76077B2}" srcOrd="0" destOrd="0" presId="urn:microsoft.com/office/officeart/2005/8/layout/default"/>
    <dgm:cxn modelId="{3296E309-9811-4D00-A030-6C3B1C99C026}" srcId="{6E8580AE-E165-4F25-A36B-FA38D31FA44B}" destId="{D5513C0D-153B-4C93-8676-B0AD8979C8ED}" srcOrd="40" destOrd="0" parTransId="{3BA7CC48-147C-427B-8120-189C01971D86}" sibTransId="{B4E3ECF4-B2A8-4AF8-B7F2-FE65E509ADC3}"/>
    <dgm:cxn modelId="{F49DAE14-F6D9-40FB-8C52-99DFA862DB65}" srcId="{6E8580AE-E165-4F25-A36B-FA38D31FA44B}" destId="{35D39FD4-0C06-4081-82FB-F6E9BA9AF83A}" srcOrd="3" destOrd="0" parTransId="{D40E5A18-C0D9-4CD7-9D6D-3475ECCF0F45}" sibTransId="{6D59DB65-93E6-4C1A-8518-3B2502942632}"/>
    <dgm:cxn modelId="{4C3BE415-0DB5-44CC-A464-C7912D009C36}" srcId="{6E8580AE-E165-4F25-A36B-FA38D31FA44B}" destId="{36CBB17A-1FFB-4F06-9F1E-C429453C1690}" srcOrd="32" destOrd="0" parTransId="{79E27BF8-3391-4F60-A449-D8D664D97371}" sibTransId="{58EF6E03-C26D-44C6-8977-D249D9490B39}"/>
    <dgm:cxn modelId="{80E5791B-6B9A-48AE-9B10-A83B96349BFC}" type="presOf" srcId="{F3CAE342-9CAC-4892-98B4-EF695D43CC7B}" destId="{04660390-1F6F-4E15-A3BA-C41120C6CA81}" srcOrd="0" destOrd="0" presId="urn:microsoft.com/office/officeart/2005/8/layout/default"/>
    <dgm:cxn modelId="{4D145420-9416-4531-9BEC-037521851DC4}" srcId="{6E8580AE-E165-4F25-A36B-FA38D31FA44B}" destId="{FF5B3E7C-5D58-4A27-A575-00FE613251A5}" srcOrd="50" destOrd="0" parTransId="{7D07C596-F77B-499F-8DF6-BEE476D104BF}" sibTransId="{1E5CA3B4-738B-4F7B-B7DE-A9A6E4B1A608}"/>
    <dgm:cxn modelId="{1C9EDF21-25A7-4969-9C42-A58D20C087DE}" type="presOf" srcId="{9A3FC96D-478F-48EB-8898-56C64B6AEDD2}" destId="{6D9F30BF-2AF8-4A4F-9405-7024E9D9DF88}" srcOrd="0" destOrd="0" presId="urn:microsoft.com/office/officeart/2005/8/layout/default"/>
    <dgm:cxn modelId="{ED9C1023-FDE9-4301-A243-08D0EE22EE6D}" type="presOf" srcId="{5DA8C615-38DB-40B5-9445-1D5AE0056707}" destId="{738E53BC-B4B2-4740-9C57-0B897AB4D3FA}" srcOrd="0" destOrd="0" presId="urn:microsoft.com/office/officeart/2005/8/layout/default"/>
    <dgm:cxn modelId="{B2464325-74BF-43F3-B4A0-4AA40BF38042}" srcId="{6E8580AE-E165-4F25-A36B-FA38D31FA44B}" destId="{0CA4F111-AFF4-4B94-B672-3902EC78934E}" srcOrd="18" destOrd="0" parTransId="{496567E8-BBC5-4C4F-A6D8-05D7E61682D4}" sibTransId="{5F7B2889-DBC1-4323-8340-A709605AAE1E}"/>
    <dgm:cxn modelId="{705C9325-A40E-40F3-A366-DDDAD1C6E3CC}" srcId="{6E8580AE-E165-4F25-A36B-FA38D31FA44B}" destId="{8EDBA3CC-4E61-4A5E-B5ED-D210B28C2F30}" srcOrd="62" destOrd="0" parTransId="{304FE0ED-BD4D-4BAC-A307-C43473ADE106}" sibTransId="{98753120-D6C9-43B4-ADCE-F1535FFE68A5}"/>
    <dgm:cxn modelId="{22235F29-1214-43D6-B7D9-AB89499F932F}" type="presOf" srcId="{FFC783FF-AAE0-47BB-B868-CE1BC5526685}" destId="{C6E26300-686D-4EDC-B105-02AE7D59ACD5}" srcOrd="0" destOrd="0" presId="urn:microsoft.com/office/officeart/2005/8/layout/default"/>
    <dgm:cxn modelId="{1D1E9A2A-0479-42FE-A804-F0B6F0A238EF}" type="presOf" srcId="{082D0266-9B43-4958-BB0E-31602CFAB5B0}" destId="{B11170F2-9A50-423B-98B7-A28DBBCAA2AC}" srcOrd="0" destOrd="0" presId="urn:microsoft.com/office/officeart/2005/8/layout/default"/>
    <dgm:cxn modelId="{7543FC2C-A528-42B7-8CDE-F116DD3955C0}" type="presOf" srcId="{9A283E5E-81FB-4A49-AC4E-B210CC2AFD2A}" destId="{2B1D77B0-0EB7-4DD1-BD66-4727A0B01104}" srcOrd="0" destOrd="0" presId="urn:microsoft.com/office/officeart/2005/8/layout/default"/>
    <dgm:cxn modelId="{117ED92D-74E6-4555-829E-CD9261DE713A}" type="presOf" srcId="{00F18BA4-AEDE-4583-B87F-1CFF0C1963BE}" destId="{4F6CD892-6851-4C7C-A75C-33622E98FAF1}" srcOrd="0" destOrd="0" presId="urn:microsoft.com/office/officeart/2005/8/layout/default"/>
    <dgm:cxn modelId="{239FA82F-2592-4A8C-92E2-423F4F8B1240}" type="presOf" srcId="{FA4C2BC6-789C-435D-A537-890F36C6198D}" destId="{FA9614EF-EB5B-4DEB-9FDC-9AA50130DC4A}" srcOrd="0" destOrd="0" presId="urn:microsoft.com/office/officeart/2005/8/layout/default"/>
    <dgm:cxn modelId="{C3D0D430-8AAC-48A4-96F3-9E9FD3A96B9C}" type="presOf" srcId="{14C10A37-EB69-4853-A0E1-2D1AE5E9B4D4}" destId="{E4A88F59-2DE7-4632-9B5D-1A06F43D2536}" srcOrd="0" destOrd="0" presId="urn:microsoft.com/office/officeart/2005/8/layout/default"/>
    <dgm:cxn modelId="{0E131537-4D21-453E-A406-B6D79666D14C}" srcId="{6E8580AE-E165-4F25-A36B-FA38D31FA44B}" destId="{5634D7D5-6891-4EC8-9A4B-9EF18254344C}" srcOrd="65" destOrd="0" parTransId="{35485650-4088-464D-9A85-54E5EB526A55}" sibTransId="{A44EF8B2-0892-4C1A-96BC-3E348242FB85}"/>
    <dgm:cxn modelId="{FD3A513A-301C-42CC-87A8-B545E9828DC0}" srcId="{6E8580AE-E165-4F25-A36B-FA38D31FA44B}" destId="{E613F751-AA7B-4426-A4EF-DCE649030A27}" srcOrd="23" destOrd="0" parTransId="{1B92BFD7-EBF6-4ED9-BD05-2F82A2F31AEB}" sibTransId="{296867FA-54C8-4BA9-B9D0-4DD5DBA187D3}"/>
    <dgm:cxn modelId="{D3A8913C-6BC5-4E51-B679-76E36ADF68EF}" type="presOf" srcId="{46C1568A-F4B3-439A-8467-1924785A3CD9}" destId="{768ED1B1-620E-4ED9-A85B-37AC2578EBAE}" srcOrd="0" destOrd="0" presId="urn:microsoft.com/office/officeart/2005/8/layout/default"/>
    <dgm:cxn modelId="{2457193D-9B32-4108-8600-08124BA8A2D5}" srcId="{6E8580AE-E165-4F25-A36B-FA38D31FA44B}" destId="{7D9A65D9-9CF3-4DFE-AAEE-185EBBCFC798}" srcOrd="56" destOrd="0" parTransId="{4CDF98C0-7579-498C-B78E-43F0A1223E1E}" sibTransId="{36C36B1E-78BF-49FF-80CC-11B554744EE2}"/>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39" destOrd="0" parTransId="{867C4325-933D-4E2D-B4B6-7A8F57E143D1}" sibTransId="{8831AD53-430F-4F5A-8889-D05B6459D09A}"/>
    <dgm:cxn modelId="{F3248540-226A-4B64-B529-CCF73E9F9B54}" type="presOf" srcId="{17B2DFAF-B16D-4A10-9D0B-573E9EBAC874}" destId="{2E10A710-F956-4BB4-BEC0-C92857D82D04}" srcOrd="0" destOrd="0" presId="urn:microsoft.com/office/officeart/2005/8/layout/default"/>
    <dgm:cxn modelId="{43B62541-23C4-4209-9482-137360202BE9}" srcId="{6E8580AE-E165-4F25-A36B-FA38D31FA44B}" destId="{14C10A37-EB69-4853-A0E1-2D1AE5E9B4D4}" srcOrd="58" destOrd="0" parTransId="{25134D3A-15B8-471E-9621-A7CE4A72E8C9}" sibTransId="{28F485E2-FA44-4BCD-8A79-004DC458194B}"/>
    <dgm:cxn modelId="{9FCCC642-61FE-40FF-AC02-0FB47D450358}" srcId="{6E8580AE-E165-4F25-A36B-FA38D31FA44B}" destId="{40E22AEC-A5FE-48AD-AD24-08AFAAAA16E3}" srcOrd="36" destOrd="0" parTransId="{89E1A94C-C7BD-4733-88DB-6BC2CA41ABD9}" sibTransId="{F2C3BB74-8AC7-4B31-9835-FD932582653A}"/>
    <dgm:cxn modelId="{C692F444-4A72-4511-BFDF-5A0A051208AF}" type="presOf" srcId="{C9E2024B-6F77-4688-A4EA-F05F96549450}" destId="{90CB0ED9-63EF-4F6F-828D-A3B09D30E63B}" srcOrd="0" destOrd="0" presId="urn:microsoft.com/office/officeart/2005/8/layout/default"/>
    <dgm:cxn modelId="{1DC29249-8EB9-4E4D-B97B-DAF703AD58E5}" type="presOf" srcId="{4803BD4C-7615-4E56-AD48-C8B64DBB3A16}" destId="{403A81FB-5102-4E47-B294-8362DE9FDBA9}" srcOrd="0" destOrd="0" presId="urn:microsoft.com/office/officeart/2005/8/layout/default"/>
    <dgm:cxn modelId="{6F65FA4A-15F0-468B-AD6B-7504A4742B09}" type="presOf" srcId="{B2C56C01-FC25-40F6-8779-BB8578F5C2A5}" destId="{B8FB8041-9B5C-4583-B7F2-072C8E2578EF}" srcOrd="0" destOrd="0" presId="urn:microsoft.com/office/officeart/2005/8/layout/default"/>
    <dgm:cxn modelId="{5CC6FD4B-91D5-4296-9655-BC81677A140E}" type="presOf" srcId="{85E62383-C2F6-4373-A996-0C959A69E1AE}" destId="{4A09B1E8-F4F7-4953-B4BD-684614482B17}" srcOrd="0" destOrd="0" presId="urn:microsoft.com/office/officeart/2005/8/layout/default"/>
    <dgm:cxn modelId="{116E914C-FAAD-48F1-857E-70636134466E}" srcId="{6E8580AE-E165-4F25-A36B-FA38D31FA44B}" destId="{B83B9082-6B10-44D7-A84D-D00DA3842851}" srcOrd="48" destOrd="0" parTransId="{E8697FD5-AECE-44BA-8799-13937C929010}" sibTransId="{E4427F14-4A80-423D-94CE-FE1CC43C4F08}"/>
    <dgm:cxn modelId="{0774A64C-668D-43F2-9CC1-FB933BD0D341}" type="presOf" srcId="{7D9A65D9-9CF3-4DFE-AAEE-185EBBCFC798}" destId="{578EF391-1438-42DA-8C7C-9964979863CB}" srcOrd="0" destOrd="0" presId="urn:microsoft.com/office/officeart/2005/8/layout/default"/>
    <dgm:cxn modelId="{7E6A184F-41B5-4930-8A19-D08C5F675FAE}" srcId="{6E8580AE-E165-4F25-A36B-FA38D31FA44B}" destId="{62839F1F-2A4F-4D89-827A-D089F5E758B3}" srcOrd="60" destOrd="0" parTransId="{ED10A209-8995-442A-BED3-C15F5CAAC067}" sibTransId="{AD83CB0D-B662-4FCE-BB64-073C04BF079F}"/>
    <dgm:cxn modelId="{AA287F50-2BA7-4EB4-ACB1-9CC2B583791C}" srcId="{6E8580AE-E165-4F25-A36B-FA38D31FA44B}" destId="{671BE9F7-4A0E-4589-B720-79465E4F795A}" srcOrd="68" destOrd="0" parTransId="{42DB36E1-5424-4A1C-8CDA-A161DF3F3FA3}" sibTransId="{F24E0A2C-6499-4485-B6D1-F10EB9ADFF52}"/>
    <dgm:cxn modelId="{2EB2FE52-0293-49C5-9029-0426452B1CE7}" type="presOf" srcId="{020CEE43-317D-44E0-8453-73844EB5EA96}" destId="{D1969169-F9B2-49CE-A679-8F16EA8DBE2A}" srcOrd="0" destOrd="0" presId="urn:microsoft.com/office/officeart/2005/8/layout/default"/>
    <dgm:cxn modelId="{7B552E53-F0B5-4651-BDB6-0491FA71696E}" type="presOf" srcId="{AD80C871-9479-4BFE-9B9A-0E61DEE0D50C}" destId="{BAC14D23-EC3E-4D27-9119-0F7040F92BC2}" srcOrd="0" destOrd="0" presId="urn:microsoft.com/office/officeart/2005/8/layout/default"/>
    <dgm:cxn modelId="{D37D8753-659B-4D10-B831-A39D3182894C}" type="presOf" srcId="{C16F6E68-C32A-4431-B9C0-77E57B57A6E1}" destId="{52F17298-644C-4330-B56E-F7E56C04E2E3}" srcOrd="0" destOrd="0" presId="urn:microsoft.com/office/officeart/2005/8/layout/default"/>
    <dgm:cxn modelId="{015B1455-3E61-43F6-BF31-5407ED932060}" type="presOf" srcId="{BEBDF31F-DFE2-4245-BB5D-053B8B07D32A}" destId="{2FE08B55-1C3E-48E1-949D-B7C4F33AA933}" srcOrd="0" destOrd="0" presId="urn:microsoft.com/office/officeart/2005/8/layout/default"/>
    <dgm:cxn modelId="{9390A555-99B4-4286-BE3C-5F2822B988D5}" type="presOf" srcId="{2CAC919D-2AC9-4858-A142-BBEC92861271}" destId="{FB4AD733-A329-420C-8FB6-947234A3DF38}" srcOrd="0" destOrd="0" presId="urn:microsoft.com/office/officeart/2005/8/layout/default"/>
    <dgm:cxn modelId="{14F81F56-831A-47F2-B5AB-B6346A06C4A1}" type="presOf" srcId="{40E22AEC-A5FE-48AD-AD24-08AFAAAA16E3}" destId="{CFEF60EA-9362-443A-8FB0-B923DCF95379}" srcOrd="0" destOrd="0" presId="urn:microsoft.com/office/officeart/2005/8/layout/default"/>
    <dgm:cxn modelId="{BF423057-8B99-43EF-88FF-E404C41EC6D9}" type="presOf" srcId="{BE6CA0EE-FCE6-4E22-B757-E3EF1F2B36E9}" destId="{21996FE5-9303-478E-B8D4-9259ABF8EDAE}" srcOrd="0" destOrd="0" presId="urn:microsoft.com/office/officeart/2005/8/layout/default"/>
    <dgm:cxn modelId="{8C4C6057-B379-42C3-9EB8-33210609388E}" srcId="{6E8580AE-E165-4F25-A36B-FA38D31FA44B}" destId="{17B2DFAF-B16D-4A10-9D0B-573E9EBAC874}" srcOrd="30" destOrd="0" parTransId="{B831A491-816A-4D17-B3B3-0DC5FF5522D4}" sibTransId="{2856EF0F-D221-4657-94D0-652606B4EC51}"/>
    <dgm:cxn modelId="{F5F9A657-83A6-4891-BCF9-BA3892C3D6C9}" srcId="{6E8580AE-E165-4F25-A36B-FA38D31FA44B}" destId="{3C5CB645-0504-4740-B7BE-B4E676E24224}" srcOrd="7" destOrd="0" parTransId="{74CE469F-3980-4B51-AF2C-237C5338EC73}" sibTransId="{8A74DDDC-AA5D-485F-BF55-D62E68BC0106}"/>
    <dgm:cxn modelId="{BCEF7758-9C4E-49B0-AD26-6EE294279FF5}" srcId="{6E8580AE-E165-4F25-A36B-FA38D31FA44B}" destId="{C9DCADAC-16E3-4670-AE44-4203628257BA}" srcOrd="5" destOrd="0" parTransId="{A3F9924D-2C37-4C90-AC1C-B72C36C59826}" sibTransId="{D58CF003-1E00-48BB-9658-55666B279B00}"/>
    <dgm:cxn modelId="{41713659-46B6-4D78-ACBB-940C52DCCA18}" type="presOf" srcId="{9AD68664-CCE1-48EF-9FA3-1AD99F5D1F69}" destId="{226C61D6-133E-4CD2-ADAC-A992243958F1}" srcOrd="0" destOrd="0" presId="urn:microsoft.com/office/officeart/2005/8/layout/default"/>
    <dgm:cxn modelId="{E64ECA5B-A989-43A8-97ED-23A1407DAE6C}" srcId="{6E8580AE-E165-4F25-A36B-FA38D31FA44B}" destId="{FFC783FF-AAE0-47BB-B868-CE1BC5526685}" srcOrd="59" destOrd="0" parTransId="{D1625E3B-A691-42E3-995C-A1FAB6BAAB40}" sibTransId="{9D4C3F0C-2E8B-4A06-A3FF-B6C0E97AD9C5}"/>
    <dgm:cxn modelId="{CA1B3E5C-98B0-456E-89C5-3597803BCA8E}" type="presOf" srcId="{922AC557-565E-4DB5-8749-0AD586991661}" destId="{4308FFBF-619D-484B-A2C5-7B5FBD5802E5}" srcOrd="0" destOrd="0" presId="urn:microsoft.com/office/officeart/2005/8/layout/default"/>
    <dgm:cxn modelId="{4941125D-AC2D-4955-8A93-DCE4CEF2284E}" srcId="{6E8580AE-E165-4F25-A36B-FA38D31FA44B}" destId="{D739CDEA-EB21-4F0B-9E8B-93243F68954F}" srcOrd="35" destOrd="0" parTransId="{D6C37E98-1733-4421-9FB5-B22A69C95E94}" sibTransId="{363434DE-DDBE-4CB7-9DD8-504D4C4164D1}"/>
    <dgm:cxn modelId="{9E7C1B5D-75FD-433D-89D5-DE1AC4F1F7CB}" srcId="{6E8580AE-E165-4F25-A36B-FA38D31FA44B}" destId="{B2AEB964-AE9D-40F8-BF72-B2A59F90994D}" srcOrd="31" destOrd="0" parTransId="{9D008715-2DDC-4A0C-8D5B-FD40105006CA}" sibTransId="{5286B03A-B692-4A65-86CC-C8AA1487AFF4}"/>
    <dgm:cxn modelId="{09FD2B63-B8B9-46ED-8522-7EA2DBE0A670}" type="presOf" srcId="{B02DF036-0642-4A44-A9E4-78AECA259025}" destId="{5D25242B-4349-4FB7-AAC9-B5E41858AFBB}" srcOrd="0" destOrd="0" presId="urn:microsoft.com/office/officeart/2005/8/layout/default"/>
    <dgm:cxn modelId="{0F068564-0370-405E-AED8-05FBE55097AA}" type="presOf" srcId="{CDBC6D1A-BD3E-439F-9EE2-32011CF8E004}" destId="{9504D515-87BF-4517-8F45-1EDB2B33F4B1}" srcOrd="0" destOrd="0" presId="urn:microsoft.com/office/officeart/2005/8/layout/default"/>
    <dgm:cxn modelId="{57BFB368-82AA-403A-ADF2-9746E231938C}" srcId="{6E8580AE-E165-4F25-A36B-FA38D31FA44B}" destId="{6DBC3CFB-DD88-43B1-9FBB-A1770CFC1780}" srcOrd="57" destOrd="0" parTransId="{F73EA06E-0842-4F9F-A29B-9573805A3EEC}" sibTransId="{B0CE3A28-F53D-474B-B7FE-377AA34C25DE}"/>
    <dgm:cxn modelId="{9C71D06D-FE50-49F9-9B61-D54E91F6479E}" srcId="{6E8580AE-E165-4F25-A36B-FA38D31FA44B}" destId="{FC0499D9-6D38-4CE5-A523-8DCDA5AB2BD2}" srcOrd="66" destOrd="0" parTransId="{95296489-1E8C-4825-AE51-7F19749732AA}" sibTransId="{44540E21-2C40-40D4-AD65-710F24DA5A43}"/>
    <dgm:cxn modelId="{5DA4676E-8412-4FD9-B50A-EB09E269550D}" srcId="{6E8580AE-E165-4F25-A36B-FA38D31FA44B}" destId="{4803BD4C-7615-4E56-AD48-C8B64DBB3A16}" srcOrd="54" destOrd="0" parTransId="{77676868-1A37-4BBE-9518-2031B13D059C}" sibTransId="{D655EC7E-F5E8-42E3-A826-DE5FF8EDCB93}"/>
    <dgm:cxn modelId="{310DB46E-04B2-4C11-B683-B0BBF647B6D4}" srcId="{6E8580AE-E165-4F25-A36B-FA38D31FA44B}" destId="{5133ABF2-A2C0-491D-9C6E-B65AB7ED4F8C}" srcOrd="14" destOrd="0" parTransId="{4AB6827F-925A-46E2-9A5D-0D07D99C0DEE}" sibTransId="{2BEEA19F-B162-4611-9531-9064399B86D9}"/>
    <dgm:cxn modelId="{DCAEE66F-394A-431E-B542-82366AA34DD9}" type="presOf" srcId="{3905686D-095B-4668-9159-8C02FF5FCA48}" destId="{D95507C2-94AB-4734-BAF7-8227B2AFD2A8}" srcOrd="0" destOrd="0" presId="urn:microsoft.com/office/officeart/2005/8/layout/default"/>
    <dgm:cxn modelId="{288F8470-D118-477D-B49C-3759C110E06A}" srcId="{6E8580AE-E165-4F25-A36B-FA38D31FA44B}" destId="{76D99B7C-40E6-4183-885C-36D7E4093273}" srcOrd="37" destOrd="0" parTransId="{DCB82E55-022B-4F69-B86D-1E08BAF3FE7A}" sibTransId="{9C1E6412-957E-4037-8C22-A60E0D582CB1}"/>
    <dgm:cxn modelId="{C62BD270-C04A-4F61-A91B-E7C858B477D0}" type="presOf" srcId="{57FB0B1B-F7B0-4569-AD70-4EEBB78505D8}" destId="{3FE3ACB3-2D81-4BE7-BEE6-849D65285799}" srcOrd="0" destOrd="0" presId="urn:microsoft.com/office/officeart/2005/8/layout/default"/>
    <dgm:cxn modelId="{B912D970-DE87-406D-9F09-3EF6B354F9E6}" srcId="{6E8580AE-E165-4F25-A36B-FA38D31FA44B}" destId="{FA4C2BC6-789C-435D-A537-890F36C6198D}" srcOrd="33" destOrd="0" parTransId="{CCD9EE57-CDB0-4A6F-AF3C-4E0A3A360369}" sibTransId="{CB0E749E-3934-473A-A6D3-20D6D95D3202}"/>
    <dgm:cxn modelId="{4BFDB172-DA10-4F1E-90B4-BF6F4155F1E8}" srcId="{6E8580AE-E165-4F25-A36B-FA38D31FA44B}" destId="{922AC557-565E-4DB5-8749-0AD586991661}" srcOrd="25" destOrd="0" parTransId="{242B66FF-437D-4D71-9A2E-2990FC57E9A0}" sibTransId="{CDD7D915-A8E4-4C3B-B886-5288BF2004EB}"/>
    <dgm:cxn modelId="{57DEA873-21FB-4A7D-B4F6-8668847CC451}" type="presOf" srcId="{3C6B21CA-3B4D-4C70-B1C1-3987538CE3B2}" destId="{20498EEC-D12B-46DA-A88D-D7DB1D97C899}" srcOrd="0" destOrd="0" presId="urn:microsoft.com/office/officeart/2005/8/layout/default"/>
    <dgm:cxn modelId="{DB023E74-84E1-4C09-83E2-168A0110752D}" type="presOf" srcId="{3C5CB645-0504-4740-B7BE-B4E676E24224}" destId="{E95460B9-805F-4DB1-8075-1E44BC53110F}" srcOrd="0" destOrd="0" presId="urn:microsoft.com/office/officeart/2005/8/layout/default"/>
    <dgm:cxn modelId="{15B3C974-D6CD-4155-8240-C0114AEA5D2E}" type="presOf" srcId="{C9DCADAC-16E3-4670-AE44-4203628257BA}" destId="{D0265832-2002-49A4-B24F-C826BBE7CD41}" srcOrd="0" destOrd="0" presId="urn:microsoft.com/office/officeart/2005/8/layout/default"/>
    <dgm:cxn modelId="{C31CF774-6181-410D-A09A-BBAB52E2AF1E}" type="presOf" srcId="{6B504477-A0A4-4E10-8773-C4830FEDC86E}" destId="{1F238430-D58B-40C6-BB37-2C3E5849C40B}" srcOrd="0" destOrd="0" presId="urn:microsoft.com/office/officeart/2005/8/layout/default"/>
    <dgm:cxn modelId="{DCF68878-8446-4EB4-BF17-41E8DB69426B}" srcId="{6E8580AE-E165-4F25-A36B-FA38D31FA44B}" destId="{9A3FC96D-478F-48EB-8898-56C64B6AEDD2}" srcOrd="55" destOrd="0" parTransId="{96F39BB7-D709-4844-B05D-94FBD566BB32}" sibTransId="{34AB054B-5F12-42CE-B794-EE4BDACBD7AB}"/>
    <dgm:cxn modelId="{EF108679-F3CA-4338-A372-324C5926489F}" type="presOf" srcId="{5133ABF2-A2C0-491D-9C6E-B65AB7ED4F8C}" destId="{9E9777C7-B42F-4036-A534-333E7C36A482}" srcOrd="0" destOrd="0" presId="urn:microsoft.com/office/officeart/2005/8/layout/default"/>
    <dgm:cxn modelId="{7576437B-6BFC-4FBE-9068-C1043BED54A5}" type="presOf" srcId="{975632D8-19A7-43B6-9342-0B3E10E31B1E}" destId="{33E222AE-323D-48B6-B67D-70B375CD07BA}" srcOrd="0" destOrd="0" presId="urn:microsoft.com/office/officeart/2005/8/layout/default"/>
    <dgm:cxn modelId="{B10E797D-CE7C-4430-A43D-EA5EC195C044}" srcId="{6E8580AE-E165-4F25-A36B-FA38D31FA44B}" destId="{5C5A79F6-3BA7-480F-B134-DB302E8CE802}" srcOrd="9" destOrd="0" parTransId="{719B657D-E028-45D9-ADF5-2CE27F7440FB}" sibTransId="{088636FB-45FA-4F73-832A-99A08B0479A8}"/>
    <dgm:cxn modelId="{C6024B80-FAEE-417F-AE54-01B755ACE2D3}" type="presOf" srcId="{67195ECB-7FD0-4104-96C2-8781EB673704}" destId="{7BE9C1ED-F9FA-4AF2-8A38-AD58AEEC2837}" srcOrd="0" destOrd="0" presId="urn:microsoft.com/office/officeart/2005/8/layout/default"/>
    <dgm:cxn modelId="{E9515A82-41B0-4E9E-B38D-E121B8D1015A}" type="presOf" srcId="{8C4223E5-9326-4839-96FC-62501E1AAC73}" destId="{DAC0B4A1-B345-4DDF-A5B9-03EB5EF8A696}" srcOrd="0" destOrd="0" presId="urn:microsoft.com/office/officeart/2005/8/layout/default"/>
    <dgm:cxn modelId="{26936083-4920-4950-ACF0-1DA933913426}" srcId="{6E8580AE-E165-4F25-A36B-FA38D31FA44B}" destId="{C62B21AC-58CB-415A-8C57-9455AE0B8C68}" srcOrd="53" destOrd="0" parTransId="{E6E45E55-67BB-4BCA-9B20-80575BB5D76E}" sibTransId="{FB3D6F89-C6C8-4052-876E-C943034B2DAD}"/>
    <dgm:cxn modelId="{6AFF4384-9D82-4231-8A54-4B81EBE04C43}" type="presOf" srcId="{62839F1F-2A4F-4D89-827A-D089F5E758B3}" destId="{A98EC4C9-0187-4586-A962-2600099AC0D7}" srcOrd="0" destOrd="0" presId="urn:microsoft.com/office/officeart/2005/8/layout/default"/>
    <dgm:cxn modelId="{3D692786-5222-4C38-B1E8-E346A5282BF7}" type="presOf" srcId="{5B3044D3-B89C-4050-A316-44B6957514E2}" destId="{34939C68-520A-469B-A989-F515FF673DF0}" srcOrd="0" destOrd="0" presId="urn:microsoft.com/office/officeart/2005/8/layout/default"/>
    <dgm:cxn modelId="{60BA0087-F1B3-4FA6-84BB-FA4D1279E374}" srcId="{6E8580AE-E165-4F25-A36B-FA38D31FA44B}" destId="{78A997BC-B0FD-4C2B-A687-6EC00ACE7D26}" srcOrd="0" destOrd="0" parTransId="{BB789232-E3B0-463E-9FB1-973C3105B2A0}" sibTransId="{33134F14-DC25-4CB1-A227-B230A8EA1243}"/>
    <dgm:cxn modelId="{92275088-4024-4134-90F8-3CA5C42D1DF6}" srcId="{6E8580AE-E165-4F25-A36B-FA38D31FA44B}" destId="{46C1568A-F4B3-439A-8467-1924785A3CD9}" srcOrd="52" destOrd="0" parTransId="{6FE08A87-5505-42B7-9E6B-1C282061EE56}" sibTransId="{B967A3C7-E11D-436F-BA22-9AA30612CFCE}"/>
    <dgm:cxn modelId="{7402C18B-9A42-43C3-BC94-BB30F9F2DE58}" srcId="{6E8580AE-E165-4F25-A36B-FA38D31FA44B}" destId="{00F18BA4-AEDE-4583-B87F-1CFF0C1963BE}" srcOrd="8" destOrd="0" parTransId="{741D84DD-A496-430C-B819-D97EF57117A9}" sibTransId="{220AC6AF-F2BC-4DFE-A355-B83DCB28A0A6}"/>
    <dgm:cxn modelId="{C5F54C8C-A52D-4A29-9849-BE3A66CAA9FF}" srcId="{6E8580AE-E165-4F25-A36B-FA38D31FA44B}" destId="{AD80C871-9479-4BFE-9B9A-0E61DEE0D50C}" srcOrd="1" destOrd="0" parTransId="{593F7D68-60C8-42D8-8FBE-D61B73E09B65}" sibTransId="{AB9F0FD6-07B1-475D-B4E2-9878B459C8BB}"/>
    <dgm:cxn modelId="{16EC688E-F38D-46C7-AA4E-23F79E0BEF5B}" type="presOf" srcId="{0CA4F111-AFF4-4B94-B672-3902EC78934E}" destId="{F021F536-9D7F-4947-AEEC-062A2B5D86C3}" srcOrd="0" destOrd="0" presId="urn:microsoft.com/office/officeart/2005/8/layout/default"/>
    <dgm:cxn modelId="{63D7908F-0A91-4787-85AF-5E602C82F06A}" type="presOf" srcId="{C5771B4A-D290-4DC2-9C26-B59766806E17}" destId="{9899F519-A68E-4A8C-8302-CC1D1DD6AB1E}" srcOrd="0" destOrd="0" presId="urn:microsoft.com/office/officeart/2005/8/layout/default"/>
    <dgm:cxn modelId="{719AFD92-5D07-4767-8E5C-C9AB6A66EC4E}" srcId="{6E8580AE-E165-4F25-A36B-FA38D31FA44B}" destId="{95FF326C-2A1B-41AD-A13B-B89CABA93DE9}" srcOrd="27" destOrd="0" parTransId="{6161FA5E-6235-48F5-9607-A2B65BA67B4E}" sibTransId="{F73221CA-3EBD-4A59-B400-90D608857E5E}"/>
    <dgm:cxn modelId="{F59C8E93-58C8-4285-942B-AC3075DCB22A}" srcId="{6E8580AE-E165-4F25-A36B-FA38D31FA44B}" destId="{F3CAE342-9CAC-4892-98B4-EF695D43CC7B}" srcOrd="4" destOrd="0" parTransId="{846B8B3F-6B92-4AC8-85F6-49F94AC75C7B}" sibTransId="{738B744A-4289-4641-8F9E-1AD519745116}"/>
    <dgm:cxn modelId="{270A7297-D768-448C-946E-583F55D13C46}" srcId="{6E8580AE-E165-4F25-A36B-FA38D31FA44B}" destId="{B02DF036-0642-4A44-A9E4-78AECA259025}" srcOrd="21" destOrd="0" parTransId="{C971F310-53AC-414C-8DA5-EEEFC78709F7}" sibTransId="{D4540305-033C-4F13-90FD-F799DE8F9156}"/>
    <dgm:cxn modelId="{F2CF2099-F503-4C95-A4E1-57119ABAD0D4}" srcId="{6E8580AE-E165-4F25-A36B-FA38D31FA44B}" destId="{67195ECB-7FD0-4104-96C2-8781EB673704}" srcOrd="6" destOrd="0" parTransId="{D9FA1001-711F-4D1B-A351-9C377BE764E8}" sibTransId="{12A1CCA6-4F29-469E-A501-FF8FA8AC5E6B}"/>
    <dgm:cxn modelId="{9CF0BA9E-E3ED-4733-9AEA-17DB4DA69AB9}" type="presOf" srcId="{B83B9082-6B10-44D7-A84D-D00DA3842851}" destId="{CF0E64E4-84A6-47A4-8045-0D0A29961723}" srcOrd="0" destOrd="0" presId="urn:microsoft.com/office/officeart/2005/8/layout/default"/>
    <dgm:cxn modelId="{88E2459F-4D9B-4EC5-9ACA-D78E03007600}" type="presOf" srcId="{478D3228-6C64-4678-B16A-5612B6F5734A}" destId="{CC785639-6B40-491D-A677-3465100F3D57}" srcOrd="0" destOrd="0" presId="urn:microsoft.com/office/officeart/2005/8/layout/default"/>
    <dgm:cxn modelId="{98A323A0-CCD5-4B81-8DA9-0ABAA45BDF66}" srcId="{6E8580AE-E165-4F25-A36B-FA38D31FA44B}" destId="{85E62383-C2F6-4373-A996-0C959A69E1AE}" srcOrd="49" destOrd="0" parTransId="{3ED596D9-6437-4373-A6C9-0C5657FA7549}" sibTransId="{FF6E180D-3146-4158-A5DF-FB0215843ADA}"/>
    <dgm:cxn modelId="{A85B90A2-AFE1-4402-A9EF-D4D8C000879A}" srcId="{6E8580AE-E165-4F25-A36B-FA38D31FA44B}" destId="{C16F6E68-C32A-4431-B9C0-77E57B57A6E1}" srcOrd="47" destOrd="0" parTransId="{9F780C9E-B9CD-40B2-B992-B7245FD19F74}" sibTransId="{71FFA740-6DE1-4035-AA90-B794B1B4FE20}"/>
    <dgm:cxn modelId="{C8223BA3-D99E-45AB-AF3F-B40CE0E80447}" type="presOf" srcId="{1BC9AACD-B2CB-4A24-BD79-9DD49B1EDC13}" destId="{2194D030-96BD-4E5B-8CE7-714CC8EE50C0}" srcOrd="0" destOrd="0" presId="urn:microsoft.com/office/officeart/2005/8/layout/default"/>
    <dgm:cxn modelId="{6BAAAAA3-4509-44F2-AAA2-75CADF59DE44}" type="presOf" srcId="{36CBB17A-1FFB-4F06-9F1E-C429453C1690}" destId="{C775B822-113A-4680-9271-194958227B49}" srcOrd="0" destOrd="0" presId="urn:microsoft.com/office/officeart/2005/8/layout/default"/>
    <dgm:cxn modelId="{FEDDDAA3-0CF8-4E57-9073-130C8E515A95}" srcId="{6E8580AE-E165-4F25-A36B-FA38D31FA44B}" destId="{81FAE441-B25A-49CD-A5D4-1CB47F3B1EE7}" srcOrd="28" destOrd="0" parTransId="{3601B499-241C-44E6-9AE6-C54498907BAE}" sibTransId="{74400870-5CF7-474D-AA7F-586C02F7B0A5}"/>
    <dgm:cxn modelId="{76D450A5-FF61-409C-A44A-444FD805C2FC}" type="presOf" srcId="{D739CDEA-EB21-4F0B-9E8B-93243F68954F}" destId="{A2626D42-2FE1-456E-AB12-0D43DEAFE7FD}" srcOrd="0" destOrd="0" presId="urn:microsoft.com/office/officeart/2005/8/layout/default"/>
    <dgm:cxn modelId="{2DC4FFA5-C6FC-481B-A4D3-6A72A1B27555}" type="presOf" srcId="{76D99B7C-40E6-4183-885C-36D7E4093273}" destId="{6BA9131F-DF2D-4385-B6D8-8438C22EE201}" srcOrd="0" destOrd="0" presId="urn:microsoft.com/office/officeart/2005/8/layout/default"/>
    <dgm:cxn modelId="{309D67A6-0F20-44BB-9B47-722E470018F6}" type="presOf" srcId="{7425CACA-D5B0-4977-B431-85245D3937B8}" destId="{B5EE1AEB-C1BD-4DE8-A906-0A633C634EA1}" srcOrd="0" destOrd="0" presId="urn:microsoft.com/office/officeart/2005/8/layout/default"/>
    <dgm:cxn modelId="{5B046EA8-28A3-4CB2-B8E0-3C67ABEBE947}" srcId="{6E8580AE-E165-4F25-A36B-FA38D31FA44B}" destId="{6B504477-A0A4-4E10-8773-C4830FEDC86E}" srcOrd="13" destOrd="0" parTransId="{547B4ED4-C029-4A01-8DDE-33D59C27C418}" sibTransId="{11772780-24C2-408D-B10A-122975AA211A}"/>
    <dgm:cxn modelId="{1C93B4A9-8C11-4259-AFF5-CCCBE6DAEE0E}" srcId="{6E8580AE-E165-4F25-A36B-FA38D31FA44B}" destId="{F121B56F-D1C5-4481-90EB-5FA35AF4BD21}" srcOrd="19" destOrd="0" parTransId="{085EA722-E175-4453-8D3B-A5DF630A2231}" sibTransId="{915B65F9-FC56-468A-ABC2-CE507C33B5DE}"/>
    <dgm:cxn modelId="{27E08FAD-D5EF-4EF0-B7A4-AAD0E3F070F5}" type="presOf" srcId="{5634D7D5-6891-4EC8-9A4B-9EF18254344C}" destId="{E21BE902-8239-49DC-BB54-FE2FC920F8FB}" srcOrd="0" destOrd="0" presId="urn:microsoft.com/office/officeart/2005/8/layout/default"/>
    <dgm:cxn modelId="{1BB9D9AD-45A5-4AAD-BB3F-7719D7BE5158}" type="presOf" srcId="{D1ABEE45-AD7A-4713-BB39-253542F7D75A}" destId="{D70F901B-9B00-408F-B15A-8963D88D77EC}" srcOrd="0" destOrd="0" presId="urn:microsoft.com/office/officeart/2005/8/layout/default"/>
    <dgm:cxn modelId="{0DDFC4AF-1753-49D3-851F-1EC966B8228D}" type="presOf" srcId="{C62B21AC-58CB-415A-8C57-9455AE0B8C68}" destId="{6CBD385A-459A-4F51-8A96-4CAAE9BA3166}" srcOrd="0" destOrd="0" presId="urn:microsoft.com/office/officeart/2005/8/layout/default"/>
    <dgm:cxn modelId="{9D4ED7AF-7600-4325-9B6F-3054333BD234}" type="presOf" srcId="{81FAE441-B25A-49CD-A5D4-1CB47F3B1EE7}" destId="{94242A4F-C1CA-4466-BE8C-6A3D5FB53E37}" srcOrd="0" destOrd="0" presId="urn:microsoft.com/office/officeart/2005/8/layout/default"/>
    <dgm:cxn modelId="{A1948BB3-DEBB-4B37-94F2-4959B4E1676A}" srcId="{6E8580AE-E165-4F25-A36B-FA38D31FA44B}" destId="{7425CACA-D5B0-4977-B431-85245D3937B8}" srcOrd="61" destOrd="0" parTransId="{ED4CA629-6580-4064-9AFE-A8CAA433A7C9}" sibTransId="{982586F7-4004-4827-9302-CC763CFB8179}"/>
    <dgm:cxn modelId="{EBB642B7-ADD9-4EB0-A61D-D7BF97C23569}" srcId="{6E8580AE-E165-4F25-A36B-FA38D31FA44B}" destId="{BEBDF31F-DFE2-4245-BB5D-053B8B07D32A}" srcOrd="41" destOrd="0" parTransId="{353CC8D3-9BDF-4E95-BC4F-26C497C7602A}" sibTransId="{38F14F7C-D04E-41D3-89E9-D2E51024BD6E}"/>
    <dgm:cxn modelId="{F09F15BA-25DC-4554-AE53-A8CDF27EB14D}" srcId="{6E8580AE-E165-4F25-A36B-FA38D31FA44B}" destId="{2CAC919D-2AC9-4858-A142-BBEC92861271}" srcOrd="46" destOrd="0" parTransId="{78E126BD-26AA-4676-97F2-1A2AB5BA8932}" sibTransId="{E616CA9A-DB9F-4B83-851F-F18CCAFD3F83}"/>
    <dgm:cxn modelId="{71289EBA-4500-4D43-B1AC-59B2BBF01DE3}" srcId="{6E8580AE-E165-4F25-A36B-FA38D31FA44B}" destId="{DA0BF6BA-7855-4B08-9FAB-6C1938241745}" srcOrd="34" destOrd="0" parTransId="{C11315A9-9662-4AA8-96ED-AD8A1D12998E}" sibTransId="{BA245B20-CC46-4B1F-9EC6-F6C447FB6BE1}"/>
    <dgm:cxn modelId="{7DEED5BA-719D-4944-8E5B-6BA2F9A8447D}" srcId="{6E8580AE-E165-4F25-A36B-FA38D31FA44B}" destId="{B2C56C01-FC25-40F6-8779-BB8578F5C2A5}" srcOrd="43" destOrd="0" parTransId="{79776B3F-8774-4C53-B343-19597AB44D43}" sibTransId="{CB221172-62C3-4674-B61F-43255FEBFD8A}"/>
    <dgm:cxn modelId="{703363BD-F579-4A26-A9BF-45BC05756E82}" srcId="{6E8580AE-E165-4F25-A36B-FA38D31FA44B}" destId="{8C4223E5-9326-4839-96FC-62501E1AAC73}" srcOrd="11" destOrd="0" parTransId="{EDF196A4-5173-407B-84E4-D867C0E97497}" sibTransId="{F04CEC04-1771-4213-BBF5-8C3B58A292B8}"/>
    <dgm:cxn modelId="{AC4A00BE-EF35-46F8-93D2-B74B1C9FF597}" type="presOf" srcId="{2F3CDDC7-552B-4DE8-9872-516B28FABA06}" destId="{2436B8D6-5426-4287-B5A0-333E85D0C338}" srcOrd="0" destOrd="0" presId="urn:microsoft.com/office/officeart/2005/8/layout/default"/>
    <dgm:cxn modelId="{A94FCEC0-1ED6-4C31-AF9A-EBDE246A52A8}" srcId="{6E8580AE-E165-4F25-A36B-FA38D31FA44B}" destId="{2F3CDDC7-552B-4DE8-9872-516B28FABA06}" srcOrd="29" destOrd="0" parTransId="{742E916A-EBEA-4AD5-81B3-52D10E79DC2B}" sibTransId="{A6851FA0-15F0-4DD7-A550-276CD6836949}"/>
    <dgm:cxn modelId="{04AA7DC2-74E8-403E-A514-6A8743934035}" type="presOf" srcId="{F121B56F-D1C5-4481-90EB-5FA35AF4BD21}" destId="{214B35AE-3118-4B5A-9A04-C238D6C98BAE}" srcOrd="0" destOrd="0" presId="urn:microsoft.com/office/officeart/2005/8/layout/default"/>
    <dgm:cxn modelId="{E3B281C5-B372-4BFD-9FCF-B0937132744C}" srcId="{6E8580AE-E165-4F25-A36B-FA38D31FA44B}" destId="{1BC9AACD-B2CB-4A24-BD79-9DD49B1EDC13}" srcOrd="22" destOrd="0" parTransId="{37038A3D-D90C-4B7C-A054-A0BB3E7E326A}" sibTransId="{45F5BFF4-A866-4D9E-988C-E831543DE539}"/>
    <dgm:cxn modelId="{F112BBC6-91EB-41D6-AB4C-DC4BCCF3C902}" type="presOf" srcId="{6DBC3CFB-DD88-43B1-9FBB-A1770CFC1780}" destId="{D6E8D79A-FF29-4CE3-B9FB-2B1D97395E7F}" srcOrd="0" destOrd="0" presId="urn:microsoft.com/office/officeart/2005/8/layout/default"/>
    <dgm:cxn modelId="{7C219BCB-58E0-49DD-BDA9-CF37BB520259}" srcId="{6E8580AE-E165-4F25-A36B-FA38D31FA44B}" destId="{C9E2024B-6F77-4688-A4EA-F05F96549450}" srcOrd="63" destOrd="0" parTransId="{0A244345-63D5-4C14-BC3A-4FBD036916BB}" sibTransId="{D3B57FF3-9D5B-4D2B-AA1B-46A0E1A02EC4}"/>
    <dgm:cxn modelId="{39CB20CD-29DD-4A96-93B4-612DF8ACD989}" srcId="{6E8580AE-E165-4F25-A36B-FA38D31FA44B}" destId="{CDBC6D1A-BD3E-439F-9EE2-32011CF8E004}" srcOrd="16" destOrd="0" parTransId="{86BC9476-0C88-45FC-B212-7D4B09B9C7AC}" sibTransId="{566728B4-67ED-40F5-8F49-31E359B7AFD5}"/>
    <dgm:cxn modelId="{A249F0CF-40ED-402B-8C93-23BAA45790B7}" srcId="{6E8580AE-E165-4F25-A36B-FA38D31FA44B}" destId="{3905686D-095B-4668-9159-8C02FF5FCA48}" srcOrd="12" destOrd="0" parTransId="{0916FA8C-8C3D-4111-8825-8854AAA07101}" sibTransId="{5E5BE654-FC96-431E-80B6-06B708C98438}"/>
    <dgm:cxn modelId="{68E44FD3-2AC8-4C03-903C-511E66D8A5A5}" type="presOf" srcId="{B2AEB964-AE9D-40F8-BF72-B2A59F90994D}" destId="{90A2521C-3FE3-4269-A414-E39378CC80D9}" srcOrd="0" destOrd="0" presId="urn:microsoft.com/office/officeart/2005/8/layout/default"/>
    <dgm:cxn modelId="{955155D4-E1DE-458C-8EB3-FA1958F59962}" srcId="{6E8580AE-E165-4F25-A36B-FA38D31FA44B}" destId="{020CEE43-317D-44E0-8453-73844EB5EA96}" srcOrd="42" destOrd="0" parTransId="{BF48FFB3-3A42-4698-BDCA-4DC201CEE3D1}" sibTransId="{48F3136E-15DE-42DC-8014-1FD4FFC691C6}"/>
    <dgm:cxn modelId="{7ABF24E1-8A33-451B-8811-858C13390C17}" srcId="{6E8580AE-E165-4F25-A36B-FA38D31FA44B}" destId="{9A283E5E-81FB-4A49-AC4E-B210CC2AFD2A}" srcOrd="15" destOrd="0" parTransId="{F864FE8D-37B9-4E43-8236-D4416FEC9A2B}" sibTransId="{BAB582FB-81F7-4625-8400-873B92CFD3D7}"/>
    <dgm:cxn modelId="{D7D8F3E1-79E7-43E1-89F3-CEA6A1193DEB}" srcId="{6E8580AE-E165-4F25-A36B-FA38D31FA44B}" destId="{5DA8C615-38DB-40B5-9445-1D5AE0056707}" srcOrd="45" destOrd="0" parTransId="{3F979939-A917-4BFB-B441-EBCBEFD1B628}" sibTransId="{C4C9F52A-A5B1-4AFA-B264-8A6D432ED656}"/>
    <dgm:cxn modelId="{8CC90BE4-A0CC-48C6-AA02-B3FA79E4826E}" srcId="{6E8580AE-E165-4F25-A36B-FA38D31FA44B}" destId="{9AD68664-CCE1-48EF-9FA3-1AD99F5D1F69}" srcOrd="2" destOrd="0" parTransId="{445AD4C8-6D06-4D44-A9FB-A5B26C73DA48}" sibTransId="{53DAC7B0-84AC-4568-A774-245859AE5835}"/>
    <dgm:cxn modelId="{69ED7EE9-D3E1-402B-B2A7-F179B5418432}" srcId="{6E8580AE-E165-4F25-A36B-FA38D31FA44B}" destId="{D1ABEE45-AD7A-4713-BB39-253542F7D75A}" srcOrd="44" destOrd="0" parTransId="{A551A923-1846-4FB4-BFFF-C55180B72F37}" sibTransId="{13486EEA-EE54-465A-A91C-002B3E76AEF0}"/>
    <dgm:cxn modelId="{4DB130EA-2127-4435-A006-F5CF33AC0DB7}" type="presOf" srcId="{333CCDF1-A395-415C-A990-F40472C9332E}" destId="{124086CA-BDD0-405E-B0D8-B9CD798E0E39}" srcOrd="0" destOrd="0" presId="urn:microsoft.com/office/officeart/2005/8/layout/default"/>
    <dgm:cxn modelId="{1F3DC8EA-2CBF-450D-B555-32F6032D36D9}" srcId="{6E8580AE-E165-4F25-A36B-FA38D31FA44B}" destId="{2C74EBAB-3ADE-490C-A6BA-3646554124A9}" srcOrd="38" destOrd="0" parTransId="{B02DA6CA-EAC4-4EB6-8AE0-AD763FB01841}" sibTransId="{46A9436B-19D5-4E56-AB16-54B7351B7154}"/>
    <dgm:cxn modelId="{5BE69AEB-A75A-4BA9-9D2E-F90870A89DF4}" type="presOf" srcId="{671BE9F7-4A0E-4589-B720-79465E4F795A}" destId="{CB637A15-C5EC-48E4-B323-6F07C2B36CF9}" srcOrd="0" destOrd="0" presId="urn:microsoft.com/office/officeart/2005/8/layout/default"/>
    <dgm:cxn modelId="{38EC34ED-EEA6-4B71-8C95-6A92C139711D}" type="presOf" srcId="{78A997BC-B0FD-4C2B-A687-6EC00ACE7D26}" destId="{7550D05B-C57B-4BF2-98A0-F6F938B15104}" srcOrd="0" destOrd="0" presId="urn:microsoft.com/office/officeart/2005/8/layout/default"/>
    <dgm:cxn modelId="{CF7D3CEF-C828-43E1-86AC-FD23D0862949}" srcId="{6E8580AE-E165-4F25-A36B-FA38D31FA44B}" destId="{BE6CA0EE-FCE6-4E22-B757-E3EF1F2B36E9}" srcOrd="26" destOrd="0" parTransId="{CED69913-4FD8-4AC0-855E-5B395547A37A}" sibTransId="{A87FC9C2-0E5F-47DE-83C0-2CE4C10DA972}"/>
    <dgm:cxn modelId="{C25A79F1-A985-4276-A8EE-720D7A4F235B}" srcId="{6E8580AE-E165-4F25-A36B-FA38D31FA44B}" destId="{5B3044D3-B89C-4050-A316-44B6957514E2}" srcOrd="67" destOrd="0" parTransId="{B575C77A-D9B8-4C49-8F87-EEFEFE2BDA57}" sibTransId="{671D0746-3BA6-41B0-94CD-DFE0E896A172}"/>
    <dgm:cxn modelId="{AA0689F1-F664-4CF7-A44C-3B2F1D0AE97E}" type="presOf" srcId="{D5513C0D-153B-4C93-8676-B0AD8979C8ED}" destId="{76E48D85-3967-40C6-96F6-AEF195D581BB}" srcOrd="0" destOrd="0" presId="urn:microsoft.com/office/officeart/2005/8/layout/default"/>
    <dgm:cxn modelId="{2A4F96F1-6834-47D3-990C-D4573290E041}" srcId="{6E8580AE-E165-4F25-A36B-FA38D31FA44B}" destId="{478D3228-6C64-4678-B16A-5612B6F5734A}" srcOrd="20" destOrd="0" parTransId="{3D22C837-4A40-4E2D-96B6-21F1FE87643A}" sibTransId="{4926CEA0-21F8-4895-A11C-8614EB7A0399}"/>
    <dgm:cxn modelId="{682BF3F1-FE03-49FF-965D-A919362656D0}" type="presOf" srcId="{DA0BF6BA-7855-4B08-9FAB-6C1938241745}" destId="{3D82AB19-164D-45B8-8EE3-A810134DD2FB}" srcOrd="0" destOrd="0" presId="urn:microsoft.com/office/officeart/2005/8/layout/default"/>
    <dgm:cxn modelId="{0AEB4BF3-CCA7-4D97-A7A1-043F879A1BB0}" type="presOf" srcId="{95FF326C-2A1B-41AD-A13B-B89CABA93DE9}" destId="{C2D1768A-268A-49F1-BAB1-AA3B1F30D377}" srcOrd="0" destOrd="0" presId="urn:microsoft.com/office/officeart/2005/8/layout/default"/>
    <dgm:cxn modelId="{A0756DF3-6AF9-4116-A69F-0DA5A9835AED}" srcId="{6E8580AE-E165-4F25-A36B-FA38D31FA44B}" destId="{C5771B4A-D290-4DC2-9C26-B59766806E17}" srcOrd="17" destOrd="0" parTransId="{C9FDC768-F192-49CF-B2ED-83E6D9D02F54}" sibTransId="{E774C2BE-CA5F-4BE2-9900-2AEAAF8855B3}"/>
    <dgm:cxn modelId="{3889EFF3-411C-46C0-9ED1-3259B37D1F0B}" type="presOf" srcId="{35D39FD4-0C06-4081-82FB-F6E9BA9AF83A}" destId="{DC2CCBAA-7686-49AD-84C0-DE92CF995049}" srcOrd="0" destOrd="0" presId="urn:microsoft.com/office/officeart/2005/8/layout/default"/>
    <dgm:cxn modelId="{713C73F5-637C-4B6E-B1E5-478D857C00AC}" type="presOf" srcId="{FC0499D9-6D38-4CE5-A523-8DCDA5AB2BD2}" destId="{D686C033-8C3D-4C2F-94C8-11EE097C088D}" srcOrd="0" destOrd="0" presId="urn:microsoft.com/office/officeart/2005/8/layout/default"/>
    <dgm:cxn modelId="{D2DDD4FA-9BFC-4510-A7BB-3847DFDE15A1}" srcId="{6E8580AE-E165-4F25-A36B-FA38D31FA44B}" destId="{78036449-3659-416C-99DA-7D8CC978B69B}" srcOrd="69" destOrd="0" parTransId="{FC98D35A-A9DB-43F1-AA10-214999D526C0}" sibTransId="{919F3A72-517B-4F48-8814-DD3664270CF6}"/>
    <dgm:cxn modelId="{6FC973FC-992D-4F4C-86B8-EBBA0E6FC3B8}" type="presOf" srcId="{8EDBA3CC-4E61-4A5E-B5ED-D210B28C2F30}" destId="{643B08A8-6B9B-49AD-ACA0-F8C530C35783}" srcOrd="0" destOrd="0" presId="urn:microsoft.com/office/officeart/2005/8/layout/default"/>
    <dgm:cxn modelId="{48A3C7FD-661E-4DB3-8D76-0D02009FEC2E}" type="presOf" srcId="{E613F751-AA7B-4426-A4EF-DCE649030A27}" destId="{7137E6A0-E010-4036-BB77-DAC821CA69C0}" srcOrd="0" destOrd="0" presId="urn:microsoft.com/office/officeart/2005/8/layout/default"/>
    <dgm:cxn modelId="{DBB0BDFE-CE39-4809-A77F-F5BB559ECEC4}" srcId="{6E8580AE-E165-4F25-A36B-FA38D31FA44B}" destId="{333CCDF1-A395-415C-A990-F40472C9332E}" srcOrd="24" destOrd="0" parTransId="{E1111FA7-B439-43B6-90DA-79F6173C4F44}" sibTransId="{5AE2D25C-4437-4618-A40F-696FA7DDA91E}"/>
    <dgm:cxn modelId="{DCCC2E96-56CD-400D-843C-45BBE18D1081}" type="presParOf" srcId="{A4E9B638-9193-4315-A599-122356AB04D9}" destId="{7550D05B-C57B-4BF2-98A0-F6F938B15104}" srcOrd="0" destOrd="0" presId="urn:microsoft.com/office/officeart/2005/8/layout/default"/>
    <dgm:cxn modelId="{26067ECC-DE31-4955-BEC2-FC224920C9E8}" type="presParOf" srcId="{A4E9B638-9193-4315-A599-122356AB04D9}" destId="{D32334C6-1354-42B8-884A-A5B00A403227}" srcOrd="1" destOrd="0" presId="urn:microsoft.com/office/officeart/2005/8/layout/default"/>
    <dgm:cxn modelId="{B8570BDD-46B9-4B66-8C79-E47165513081}" type="presParOf" srcId="{A4E9B638-9193-4315-A599-122356AB04D9}" destId="{BAC14D23-EC3E-4D27-9119-0F7040F92BC2}" srcOrd="2" destOrd="0" presId="urn:microsoft.com/office/officeart/2005/8/layout/default"/>
    <dgm:cxn modelId="{5CCBCAA2-AFA5-4C9E-81EF-D2C936489A84}" type="presParOf" srcId="{A4E9B638-9193-4315-A599-122356AB04D9}" destId="{5EFEDA37-524C-4DAC-8C78-8C58C7C0893A}" srcOrd="3" destOrd="0" presId="urn:microsoft.com/office/officeart/2005/8/layout/default"/>
    <dgm:cxn modelId="{47735247-BA2A-4EEC-A31E-EA39C10B168F}" type="presParOf" srcId="{A4E9B638-9193-4315-A599-122356AB04D9}" destId="{226C61D6-133E-4CD2-ADAC-A992243958F1}" srcOrd="4" destOrd="0" presId="urn:microsoft.com/office/officeart/2005/8/layout/default"/>
    <dgm:cxn modelId="{CF7121D2-DF99-4F63-993B-2C9D8153CF4B}" type="presParOf" srcId="{A4E9B638-9193-4315-A599-122356AB04D9}" destId="{F6BAAF2C-31C2-4FDC-81BE-AC36814AC3D5}" srcOrd="5" destOrd="0" presId="urn:microsoft.com/office/officeart/2005/8/layout/default"/>
    <dgm:cxn modelId="{68B3A533-BB54-415D-94B9-27CFA35CF5A4}" type="presParOf" srcId="{A4E9B638-9193-4315-A599-122356AB04D9}" destId="{DC2CCBAA-7686-49AD-84C0-DE92CF995049}" srcOrd="6" destOrd="0" presId="urn:microsoft.com/office/officeart/2005/8/layout/default"/>
    <dgm:cxn modelId="{B211DED4-94A9-4F87-81EF-8FC0C36335FA}" type="presParOf" srcId="{A4E9B638-9193-4315-A599-122356AB04D9}" destId="{810A970C-5D13-4AB1-A0D9-1514CB7E72ED}" srcOrd="7" destOrd="0" presId="urn:microsoft.com/office/officeart/2005/8/layout/default"/>
    <dgm:cxn modelId="{8757C35B-2821-4CF9-9CE3-65CAD4BC4460}" type="presParOf" srcId="{A4E9B638-9193-4315-A599-122356AB04D9}" destId="{04660390-1F6F-4E15-A3BA-C41120C6CA81}" srcOrd="8" destOrd="0" presId="urn:microsoft.com/office/officeart/2005/8/layout/default"/>
    <dgm:cxn modelId="{4A1B5073-7078-4812-8479-0A9C7D86D112}" type="presParOf" srcId="{A4E9B638-9193-4315-A599-122356AB04D9}" destId="{D4F32D2C-05FF-4135-8DEB-E6FE7E72BD2F}" srcOrd="9" destOrd="0" presId="urn:microsoft.com/office/officeart/2005/8/layout/default"/>
    <dgm:cxn modelId="{09844456-DE2E-4AB7-979A-0416B7F121F6}" type="presParOf" srcId="{A4E9B638-9193-4315-A599-122356AB04D9}" destId="{D0265832-2002-49A4-B24F-C826BBE7CD41}" srcOrd="10" destOrd="0" presId="urn:microsoft.com/office/officeart/2005/8/layout/default"/>
    <dgm:cxn modelId="{5EF4B8A3-CE61-4CF2-9B38-24FE658ABA31}" type="presParOf" srcId="{A4E9B638-9193-4315-A599-122356AB04D9}" destId="{377DC7C1-BA7C-468A-8923-286BA2AC3D99}" srcOrd="11" destOrd="0" presId="urn:microsoft.com/office/officeart/2005/8/layout/default"/>
    <dgm:cxn modelId="{3CE39961-1FDD-47D2-8744-2C8BB8DB09BB}" type="presParOf" srcId="{A4E9B638-9193-4315-A599-122356AB04D9}" destId="{7BE9C1ED-F9FA-4AF2-8A38-AD58AEEC2837}" srcOrd="12" destOrd="0" presId="urn:microsoft.com/office/officeart/2005/8/layout/default"/>
    <dgm:cxn modelId="{D0146CCC-8771-4648-A443-E69AE0FD223D}" type="presParOf" srcId="{A4E9B638-9193-4315-A599-122356AB04D9}" destId="{99AAC58F-A665-462D-A0A9-03194794BB57}" srcOrd="13" destOrd="0" presId="urn:microsoft.com/office/officeart/2005/8/layout/default"/>
    <dgm:cxn modelId="{2D5994FF-78E1-48B8-8BDA-BE5155C606F9}" type="presParOf" srcId="{A4E9B638-9193-4315-A599-122356AB04D9}" destId="{E95460B9-805F-4DB1-8075-1E44BC53110F}" srcOrd="14" destOrd="0" presId="urn:microsoft.com/office/officeart/2005/8/layout/default"/>
    <dgm:cxn modelId="{5018A6F3-6BE6-48DF-A0E2-792C66917B9F}" type="presParOf" srcId="{A4E9B638-9193-4315-A599-122356AB04D9}" destId="{DEDBE5C7-1EB8-4A3C-A4A0-784CEFDEDB53}" srcOrd="15" destOrd="0" presId="urn:microsoft.com/office/officeart/2005/8/layout/default"/>
    <dgm:cxn modelId="{D82A7C88-59B9-4D05-B03F-FAE9E422EDCF}" type="presParOf" srcId="{A4E9B638-9193-4315-A599-122356AB04D9}" destId="{4F6CD892-6851-4C7C-A75C-33622E98FAF1}" srcOrd="16" destOrd="0" presId="urn:microsoft.com/office/officeart/2005/8/layout/default"/>
    <dgm:cxn modelId="{FA6DEE99-F2D9-476B-B4B5-BC64F27A542D}" type="presParOf" srcId="{A4E9B638-9193-4315-A599-122356AB04D9}" destId="{B941C2AD-9260-46B0-8DA7-142633C961C1}" srcOrd="17" destOrd="0" presId="urn:microsoft.com/office/officeart/2005/8/layout/default"/>
    <dgm:cxn modelId="{13A8AE2B-0EA6-4696-9765-9C3237113FCC}" type="presParOf" srcId="{A4E9B638-9193-4315-A599-122356AB04D9}" destId="{E857D808-DD8F-4FB0-BDE0-ED444186DA03}" srcOrd="18" destOrd="0" presId="urn:microsoft.com/office/officeart/2005/8/layout/default"/>
    <dgm:cxn modelId="{DE74F27A-5E0E-4227-8F81-857AB386E4F4}" type="presParOf" srcId="{A4E9B638-9193-4315-A599-122356AB04D9}" destId="{40AF66FC-7551-4D2D-9BE2-019EB8DD3491}" srcOrd="19" destOrd="0" presId="urn:microsoft.com/office/officeart/2005/8/layout/default"/>
    <dgm:cxn modelId="{D3398A1C-F7CE-4E22-B6EE-EB75D7839A5B}" type="presParOf" srcId="{A4E9B638-9193-4315-A599-122356AB04D9}" destId="{B11170F2-9A50-423B-98B7-A28DBBCAA2AC}" srcOrd="20" destOrd="0" presId="urn:microsoft.com/office/officeart/2005/8/layout/default"/>
    <dgm:cxn modelId="{581ECE64-93E1-4EE6-A25F-3E288D78D8EF}" type="presParOf" srcId="{A4E9B638-9193-4315-A599-122356AB04D9}" destId="{05AC53CD-39BA-48B8-9353-6FE4ACB4537F}" srcOrd="21" destOrd="0" presId="urn:microsoft.com/office/officeart/2005/8/layout/default"/>
    <dgm:cxn modelId="{E60A4AA9-0408-4038-982F-7DCE9B07A4EA}" type="presParOf" srcId="{A4E9B638-9193-4315-A599-122356AB04D9}" destId="{DAC0B4A1-B345-4DDF-A5B9-03EB5EF8A696}" srcOrd="22" destOrd="0" presId="urn:microsoft.com/office/officeart/2005/8/layout/default"/>
    <dgm:cxn modelId="{C2CAFC0E-9379-4F3B-9A4D-A47969C47B84}" type="presParOf" srcId="{A4E9B638-9193-4315-A599-122356AB04D9}" destId="{FB157109-38DD-4A90-8F9C-80A223C51880}" srcOrd="23" destOrd="0" presId="urn:microsoft.com/office/officeart/2005/8/layout/default"/>
    <dgm:cxn modelId="{8925B86B-5FC0-4FFA-91CB-742B4C9391A7}" type="presParOf" srcId="{A4E9B638-9193-4315-A599-122356AB04D9}" destId="{D95507C2-94AB-4734-BAF7-8227B2AFD2A8}" srcOrd="24" destOrd="0" presId="urn:microsoft.com/office/officeart/2005/8/layout/default"/>
    <dgm:cxn modelId="{324DA2F4-27BC-437E-8327-1D4939F4A8C2}" type="presParOf" srcId="{A4E9B638-9193-4315-A599-122356AB04D9}" destId="{EFDD6827-27DF-445B-BF94-190FB175EC32}" srcOrd="25" destOrd="0" presId="urn:microsoft.com/office/officeart/2005/8/layout/default"/>
    <dgm:cxn modelId="{F8562825-FAA4-4FB4-BC62-9ED1600A040E}" type="presParOf" srcId="{A4E9B638-9193-4315-A599-122356AB04D9}" destId="{1F238430-D58B-40C6-BB37-2C3E5849C40B}" srcOrd="26" destOrd="0" presId="urn:microsoft.com/office/officeart/2005/8/layout/default"/>
    <dgm:cxn modelId="{D77F57AD-7E13-4DA7-97A7-6AC3AB25F2CB}" type="presParOf" srcId="{A4E9B638-9193-4315-A599-122356AB04D9}" destId="{C303A420-2681-418A-918F-AC2A2A36C756}" srcOrd="27" destOrd="0" presId="urn:microsoft.com/office/officeart/2005/8/layout/default"/>
    <dgm:cxn modelId="{B0C5C04E-C716-4992-BA2A-A724A05A403C}" type="presParOf" srcId="{A4E9B638-9193-4315-A599-122356AB04D9}" destId="{9E9777C7-B42F-4036-A534-333E7C36A482}" srcOrd="28" destOrd="0" presId="urn:microsoft.com/office/officeart/2005/8/layout/default"/>
    <dgm:cxn modelId="{1E3F9775-C611-45F8-8313-324C28A1A43C}" type="presParOf" srcId="{A4E9B638-9193-4315-A599-122356AB04D9}" destId="{B187FE3F-68B1-46A9-8C40-68DF5BCD967D}" srcOrd="29" destOrd="0" presId="urn:microsoft.com/office/officeart/2005/8/layout/default"/>
    <dgm:cxn modelId="{8AF7B3E8-F2B8-4CE7-B05E-EB1EDB9CD595}" type="presParOf" srcId="{A4E9B638-9193-4315-A599-122356AB04D9}" destId="{2B1D77B0-0EB7-4DD1-BD66-4727A0B01104}" srcOrd="30" destOrd="0" presId="urn:microsoft.com/office/officeart/2005/8/layout/default"/>
    <dgm:cxn modelId="{3EF440B3-8FAF-4412-8112-8D0CF1975FDA}" type="presParOf" srcId="{A4E9B638-9193-4315-A599-122356AB04D9}" destId="{9A419C02-7B0E-4042-A066-CFAF4847D5E5}" srcOrd="31" destOrd="0" presId="urn:microsoft.com/office/officeart/2005/8/layout/default"/>
    <dgm:cxn modelId="{4F59FCF4-BE53-4F93-A8AE-CC9C8FC3988F}" type="presParOf" srcId="{A4E9B638-9193-4315-A599-122356AB04D9}" destId="{9504D515-87BF-4517-8F45-1EDB2B33F4B1}" srcOrd="32" destOrd="0" presId="urn:microsoft.com/office/officeart/2005/8/layout/default"/>
    <dgm:cxn modelId="{F0F1DFEF-4E54-4873-9895-8434BB6E88D7}" type="presParOf" srcId="{A4E9B638-9193-4315-A599-122356AB04D9}" destId="{C1359203-A47A-4D3E-90FC-945DF3C9DFE2}" srcOrd="33" destOrd="0" presId="urn:microsoft.com/office/officeart/2005/8/layout/default"/>
    <dgm:cxn modelId="{C29BDCCF-9EDB-48FB-A3D5-8E2C77499C7B}" type="presParOf" srcId="{A4E9B638-9193-4315-A599-122356AB04D9}" destId="{9899F519-A68E-4A8C-8302-CC1D1DD6AB1E}" srcOrd="34" destOrd="0" presId="urn:microsoft.com/office/officeart/2005/8/layout/default"/>
    <dgm:cxn modelId="{FC1F1AE0-9B5A-435B-AE76-1AFF9162A3DC}" type="presParOf" srcId="{A4E9B638-9193-4315-A599-122356AB04D9}" destId="{D53628A0-EF9E-4A2A-BA14-6E7072CEF114}" srcOrd="35" destOrd="0" presId="urn:microsoft.com/office/officeart/2005/8/layout/default"/>
    <dgm:cxn modelId="{5B9F8BAA-CFD8-48E9-A677-19C37F3D4F2F}" type="presParOf" srcId="{A4E9B638-9193-4315-A599-122356AB04D9}" destId="{F021F536-9D7F-4947-AEEC-062A2B5D86C3}" srcOrd="36" destOrd="0" presId="urn:microsoft.com/office/officeart/2005/8/layout/default"/>
    <dgm:cxn modelId="{0CC69563-9398-4350-8111-A4E4A9BCD0B7}" type="presParOf" srcId="{A4E9B638-9193-4315-A599-122356AB04D9}" destId="{4B6D1E0A-C2B6-4106-BCC0-227C1A6D87BE}" srcOrd="37" destOrd="0" presId="urn:microsoft.com/office/officeart/2005/8/layout/default"/>
    <dgm:cxn modelId="{8384785D-5317-4F6B-9091-FBBCF032F0E8}" type="presParOf" srcId="{A4E9B638-9193-4315-A599-122356AB04D9}" destId="{214B35AE-3118-4B5A-9A04-C238D6C98BAE}" srcOrd="38" destOrd="0" presId="urn:microsoft.com/office/officeart/2005/8/layout/default"/>
    <dgm:cxn modelId="{B92C444A-0DA2-4A45-B8ED-8CCF2845D2CB}" type="presParOf" srcId="{A4E9B638-9193-4315-A599-122356AB04D9}" destId="{7206E429-077A-4785-91B0-DBE3A0322F82}" srcOrd="39" destOrd="0" presId="urn:microsoft.com/office/officeart/2005/8/layout/default"/>
    <dgm:cxn modelId="{33E515BF-BE7C-447D-8C2A-4519087D6FF2}" type="presParOf" srcId="{A4E9B638-9193-4315-A599-122356AB04D9}" destId="{CC785639-6B40-491D-A677-3465100F3D57}" srcOrd="40" destOrd="0" presId="urn:microsoft.com/office/officeart/2005/8/layout/default"/>
    <dgm:cxn modelId="{7BC7B635-7C5D-422F-B485-E4A26E6F6A95}" type="presParOf" srcId="{A4E9B638-9193-4315-A599-122356AB04D9}" destId="{0D854B7A-31EB-4F78-AB34-68CD88DF6EB0}" srcOrd="41" destOrd="0" presId="urn:microsoft.com/office/officeart/2005/8/layout/default"/>
    <dgm:cxn modelId="{535E2AA4-E47E-4BBE-B1D1-550D391F37C0}" type="presParOf" srcId="{A4E9B638-9193-4315-A599-122356AB04D9}" destId="{5D25242B-4349-4FB7-AAC9-B5E41858AFBB}" srcOrd="42" destOrd="0" presId="urn:microsoft.com/office/officeart/2005/8/layout/default"/>
    <dgm:cxn modelId="{E71E7C81-9AD1-4AAE-816B-AD02DE0897EC}" type="presParOf" srcId="{A4E9B638-9193-4315-A599-122356AB04D9}" destId="{0546CD20-C4E9-4176-BC40-4E0DFC327C2B}" srcOrd="43" destOrd="0" presId="urn:microsoft.com/office/officeart/2005/8/layout/default"/>
    <dgm:cxn modelId="{58BDF6C9-8365-405B-BF2B-C1B12F98EF94}" type="presParOf" srcId="{A4E9B638-9193-4315-A599-122356AB04D9}" destId="{2194D030-96BD-4E5B-8CE7-714CC8EE50C0}" srcOrd="44" destOrd="0" presId="urn:microsoft.com/office/officeart/2005/8/layout/default"/>
    <dgm:cxn modelId="{1F1B810B-93E1-419E-8171-63BEF744DEEA}" type="presParOf" srcId="{A4E9B638-9193-4315-A599-122356AB04D9}" destId="{A19185C5-803E-4F20-B8BF-76B1874DD326}" srcOrd="45" destOrd="0" presId="urn:microsoft.com/office/officeart/2005/8/layout/default"/>
    <dgm:cxn modelId="{34298238-FFF7-4AD0-AD4D-2D36C5ABDBEB}" type="presParOf" srcId="{A4E9B638-9193-4315-A599-122356AB04D9}" destId="{7137E6A0-E010-4036-BB77-DAC821CA69C0}" srcOrd="46" destOrd="0" presId="urn:microsoft.com/office/officeart/2005/8/layout/default"/>
    <dgm:cxn modelId="{EA37B083-6DAD-453E-8583-47674B746877}" type="presParOf" srcId="{A4E9B638-9193-4315-A599-122356AB04D9}" destId="{18D4027A-9B04-41B8-B264-F860ED6E3ACF}" srcOrd="47" destOrd="0" presId="urn:microsoft.com/office/officeart/2005/8/layout/default"/>
    <dgm:cxn modelId="{8470A18E-665C-42FB-BC58-6ABA701A6A99}" type="presParOf" srcId="{A4E9B638-9193-4315-A599-122356AB04D9}" destId="{124086CA-BDD0-405E-B0D8-B9CD798E0E39}" srcOrd="48" destOrd="0" presId="urn:microsoft.com/office/officeart/2005/8/layout/default"/>
    <dgm:cxn modelId="{8F552F3D-6863-4B54-A1FA-E65E5A6AE5F8}" type="presParOf" srcId="{A4E9B638-9193-4315-A599-122356AB04D9}" destId="{5A1E98A5-06ED-494B-8CFF-3052BEDC62B9}" srcOrd="49" destOrd="0" presId="urn:microsoft.com/office/officeart/2005/8/layout/default"/>
    <dgm:cxn modelId="{0F71CA35-29BF-433A-ABF9-2DF02BF79330}" type="presParOf" srcId="{A4E9B638-9193-4315-A599-122356AB04D9}" destId="{4308FFBF-619D-484B-A2C5-7B5FBD5802E5}" srcOrd="50" destOrd="0" presId="urn:microsoft.com/office/officeart/2005/8/layout/default"/>
    <dgm:cxn modelId="{3230737F-C292-4C22-9ACE-23AACC2501BD}" type="presParOf" srcId="{A4E9B638-9193-4315-A599-122356AB04D9}" destId="{0BDF3232-7792-4A95-8512-24005225CBCA}" srcOrd="51" destOrd="0" presId="urn:microsoft.com/office/officeart/2005/8/layout/default"/>
    <dgm:cxn modelId="{791C33FA-D392-4A68-9273-20B4903BB1BF}" type="presParOf" srcId="{A4E9B638-9193-4315-A599-122356AB04D9}" destId="{21996FE5-9303-478E-B8D4-9259ABF8EDAE}" srcOrd="52" destOrd="0" presId="urn:microsoft.com/office/officeart/2005/8/layout/default"/>
    <dgm:cxn modelId="{C0377128-1F31-41C9-ACF0-64460719628B}" type="presParOf" srcId="{A4E9B638-9193-4315-A599-122356AB04D9}" destId="{8DBDABC8-A668-4EB1-80D4-7EF36CE9EB20}" srcOrd="53" destOrd="0" presId="urn:microsoft.com/office/officeart/2005/8/layout/default"/>
    <dgm:cxn modelId="{1BF0DCFE-7937-43E5-AB69-3B83F976258A}" type="presParOf" srcId="{A4E9B638-9193-4315-A599-122356AB04D9}" destId="{C2D1768A-268A-49F1-BAB1-AA3B1F30D377}" srcOrd="54" destOrd="0" presId="urn:microsoft.com/office/officeart/2005/8/layout/default"/>
    <dgm:cxn modelId="{6CAC084E-570E-4F2E-B74D-C81631B3C8BE}" type="presParOf" srcId="{A4E9B638-9193-4315-A599-122356AB04D9}" destId="{1DE848F1-FBB0-4924-8F05-3885E9DFAEB7}" srcOrd="55" destOrd="0" presId="urn:microsoft.com/office/officeart/2005/8/layout/default"/>
    <dgm:cxn modelId="{C66C3FA1-1470-4CE7-B093-8CEBFE8C123F}" type="presParOf" srcId="{A4E9B638-9193-4315-A599-122356AB04D9}" destId="{94242A4F-C1CA-4466-BE8C-6A3D5FB53E37}" srcOrd="56" destOrd="0" presId="urn:microsoft.com/office/officeart/2005/8/layout/default"/>
    <dgm:cxn modelId="{62F7CD21-1AD4-4F9B-9C87-7B25ADEA26C4}" type="presParOf" srcId="{A4E9B638-9193-4315-A599-122356AB04D9}" destId="{5BE9D17C-B36D-4DE2-91B8-E63E85F7802A}" srcOrd="57" destOrd="0" presId="urn:microsoft.com/office/officeart/2005/8/layout/default"/>
    <dgm:cxn modelId="{51CF7E45-FA06-401D-958D-2DAB90B8234E}" type="presParOf" srcId="{A4E9B638-9193-4315-A599-122356AB04D9}" destId="{2436B8D6-5426-4287-B5A0-333E85D0C338}" srcOrd="58" destOrd="0" presId="urn:microsoft.com/office/officeart/2005/8/layout/default"/>
    <dgm:cxn modelId="{7884DC3F-05F6-49D5-A385-D54F49E7D373}" type="presParOf" srcId="{A4E9B638-9193-4315-A599-122356AB04D9}" destId="{3DF92AC1-C237-4883-9983-954F58608DCF}" srcOrd="59" destOrd="0" presId="urn:microsoft.com/office/officeart/2005/8/layout/default"/>
    <dgm:cxn modelId="{855D19FD-9779-41D6-BC11-82BE5016EAE5}" type="presParOf" srcId="{A4E9B638-9193-4315-A599-122356AB04D9}" destId="{2E10A710-F956-4BB4-BEC0-C92857D82D04}" srcOrd="60" destOrd="0" presId="urn:microsoft.com/office/officeart/2005/8/layout/default"/>
    <dgm:cxn modelId="{1F5DE594-C69F-438A-B715-1BEA4723CD6C}" type="presParOf" srcId="{A4E9B638-9193-4315-A599-122356AB04D9}" destId="{F7C36C0E-FF9E-4A61-9527-91D914A9655F}" srcOrd="61" destOrd="0" presId="urn:microsoft.com/office/officeart/2005/8/layout/default"/>
    <dgm:cxn modelId="{637F6117-10BC-480D-A22D-5E0D42C2BBDC}" type="presParOf" srcId="{A4E9B638-9193-4315-A599-122356AB04D9}" destId="{90A2521C-3FE3-4269-A414-E39378CC80D9}" srcOrd="62" destOrd="0" presId="urn:microsoft.com/office/officeart/2005/8/layout/default"/>
    <dgm:cxn modelId="{B3C501D1-1005-48D9-B8BC-6BB295451341}" type="presParOf" srcId="{A4E9B638-9193-4315-A599-122356AB04D9}" destId="{DAF43603-EBBB-43F9-902F-C7A7F2EF6FCE}" srcOrd="63" destOrd="0" presId="urn:microsoft.com/office/officeart/2005/8/layout/default"/>
    <dgm:cxn modelId="{EF640BF3-1518-4852-AB78-2B7A4D73881F}" type="presParOf" srcId="{A4E9B638-9193-4315-A599-122356AB04D9}" destId="{C775B822-113A-4680-9271-194958227B49}" srcOrd="64" destOrd="0" presId="urn:microsoft.com/office/officeart/2005/8/layout/default"/>
    <dgm:cxn modelId="{7620B781-643B-4C02-8FD7-0E62409A287B}" type="presParOf" srcId="{A4E9B638-9193-4315-A599-122356AB04D9}" destId="{D31AC2D5-CEDA-4F09-9BAD-6FCF6449677E}" srcOrd="65" destOrd="0" presId="urn:microsoft.com/office/officeart/2005/8/layout/default"/>
    <dgm:cxn modelId="{84366CC2-420D-4D55-B2B6-328430D8F4EB}" type="presParOf" srcId="{A4E9B638-9193-4315-A599-122356AB04D9}" destId="{FA9614EF-EB5B-4DEB-9FDC-9AA50130DC4A}" srcOrd="66" destOrd="0" presId="urn:microsoft.com/office/officeart/2005/8/layout/default"/>
    <dgm:cxn modelId="{5947E9CF-0AEF-4856-AAB6-004974E76D07}" type="presParOf" srcId="{A4E9B638-9193-4315-A599-122356AB04D9}" destId="{4590C8A5-AC06-4FD8-99E5-E703FF11CB8D}" srcOrd="67" destOrd="0" presId="urn:microsoft.com/office/officeart/2005/8/layout/default"/>
    <dgm:cxn modelId="{F47E7C8D-0994-43E0-87B3-CA5A31FD940C}" type="presParOf" srcId="{A4E9B638-9193-4315-A599-122356AB04D9}" destId="{3D82AB19-164D-45B8-8EE3-A810134DD2FB}" srcOrd="68" destOrd="0" presId="urn:microsoft.com/office/officeart/2005/8/layout/default"/>
    <dgm:cxn modelId="{1FE2FB4B-AFC4-4336-ACE4-C46F7960D50F}" type="presParOf" srcId="{A4E9B638-9193-4315-A599-122356AB04D9}" destId="{D8697AC2-C3EE-48FB-B492-E79DD59D8679}" srcOrd="69" destOrd="0" presId="urn:microsoft.com/office/officeart/2005/8/layout/default"/>
    <dgm:cxn modelId="{92D69EB0-475E-4EAC-B6C0-6A5B33734D62}" type="presParOf" srcId="{A4E9B638-9193-4315-A599-122356AB04D9}" destId="{A2626D42-2FE1-456E-AB12-0D43DEAFE7FD}" srcOrd="70" destOrd="0" presId="urn:microsoft.com/office/officeart/2005/8/layout/default"/>
    <dgm:cxn modelId="{21DB74C1-92A4-430F-8DA6-CA17036703D3}" type="presParOf" srcId="{A4E9B638-9193-4315-A599-122356AB04D9}" destId="{C10855E1-FF4D-4DFE-A137-347787EAC3F5}" srcOrd="71" destOrd="0" presId="urn:microsoft.com/office/officeart/2005/8/layout/default"/>
    <dgm:cxn modelId="{6C851FFD-C3E1-4739-9269-4270C85652CA}" type="presParOf" srcId="{A4E9B638-9193-4315-A599-122356AB04D9}" destId="{CFEF60EA-9362-443A-8FB0-B923DCF95379}" srcOrd="72" destOrd="0" presId="urn:microsoft.com/office/officeart/2005/8/layout/default"/>
    <dgm:cxn modelId="{B423CF19-E69A-4649-BE8B-F3168C6CF458}" type="presParOf" srcId="{A4E9B638-9193-4315-A599-122356AB04D9}" destId="{2B92DA55-63EE-48E8-A46C-BCA0E3F42D26}" srcOrd="73" destOrd="0" presId="urn:microsoft.com/office/officeart/2005/8/layout/default"/>
    <dgm:cxn modelId="{77FD6749-E40A-44C2-BC44-C5F7499B17B6}" type="presParOf" srcId="{A4E9B638-9193-4315-A599-122356AB04D9}" destId="{6BA9131F-DF2D-4385-B6D8-8438C22EE201}" srcOrd="74" destOrd="0" presId="urn:microsoft.com/office/officeart/2005/8/layout/default"/>
    <dgm:cxn modelId="{97FBFDE3-80E4-4CD1-AEE5-D7C4EB211019}" type="presParOf" srcId="{A4E9B638-9193-4315-A599-122356AB04D9}" destId="{D382EF35-4201-48F0-A7C4-5B6F0718C686}" srcOrd="75" destOrd="0" presId="urn:microsoft.com/office/officeart/2005/8/layout/default"/>
    <dgm:cxn modelId="{4FEE5CC5-8026-4D1A-BFCA-04338D374697}" type="presParOf" srcId="{A4E9B638-9193-4315-A599-122356AB04D9}" destId="{E39FA08C-8F04-4847-803E-A985A76077B2}" srcOrd="76" destOrd="0" presId="urn:microsoft.com/office/officeart/2005/8/layout/default"/>
    <dgm:cxn modelId="{77181C9E-C47F-453F-BA22-67AB5AC0AFF1}" type="presParOf" srcId="{A4E9B638-9193-4315-A599-122356AB04D9}" destId="{4E4750BA-F1D1-4760-BEE0-2F86DB560C70}" srcOrd="77" destOrd="0" presId="urn:microsoft.com/office/officeart/2005/8/layout/default"/>
    <dgm:cxn modelId="{58B10BE5-1510-46D9-A6B6-B86ADA04641D}" type="presParOf" srcId="{A4E9B638-9193-4315-A599-122356AB04D9}" destId="{20498EEC-D12B-46DA-A88D-D7DB1D97C899}" srcOrd="78" destOrd="0" presId="urn:microsoft.com/office/officeart/2005/8/layout/default"/>
    <dgm:cxn modelId="{4DAAD791-ABC1-402E-AA26-E0C4FAAB38C7}" type="presParOf" srcId="{A4E9B638-9193-4315-A599-122356AB04D9}" destId="{2C5CE376-4B22-41E0-8DB0-93A3CF1227A7}" srcOrd="79" destOrd="0" presId="urn:microsoft.com/office/officeart/2005/8/layout/default"/>
    <dgm:cxn modelId="{091A29DE-0012-408C-AEA1-A65EB0ECFA22}" type="presParOf" srcId="{A4E9B638-9193-4315-A599-122356AB04D9}" destId="{76E48D85-3967-40C6-96F6-AEF195D581BB}" srcOrd="80" destOrd="0" presId="urn:microsoft.com/office/officeart/2005/8/layout/default"/>
    <dgm:cxn modelId="{0049A007-D162-4C4E-8292-6BDB6C4A5BA7}" type="presParOf" srcId="{A4E9B638-9193-4315-A599-122356AB04D9}" destId="{B000B67E-4722-4E84-B8C2-4F62F16B6BE0}" srcOrd="81" destOrd="0" presId="urn:microsoft.com/office/officeart/2005/8/layout/default"/>
    <dgm:cxn modelId="{5619BE8D-296A-4266-BBE3-3101015EA2B9}" type="presParOf" srcId="{A4E9B638-9193-4315-A599-122356AB04D9}" destId="{2FE08B55-1C3E-48E1-949D-B7C4F33AA933}" srcOrd="82" destOrd="0" presId="urn:microsoft.com/office/officeart/2005/8/layout/default"/>
    <dgm:cxn modelId="{95160409-47BC-466C-9D8E-ACE49A7731CC}" type="presParOf" srcId="{A4E9B638-9193-4315-A599-122356AB04D9}" destId="{4CB50306-1716-477E-A513-B532CA4846CB}" srcOrd="83" destOrd="0" presId="urn:microsoft.com/office/officeart/2005/8/layout/default"/>
    <dgm:cxn modelId="{2394EF14-8918-4636-A9F9-0A7F945D80CF}" type="presParOf" srcId="{A4E9B638-9193-4315-A599-122356AB04D9}" destId="{D1969169-F9B2-49CE-A679-8F16EA8DBE2A}" srcOrd="84" destOrd="0" presId="urn:microsoft.com/office/officeart/2005/8/layout/default"/>
    <dgm:cxn modelId="{6EA7A786-0341-4EE3-8F1F-A1A2210B1789}" type="presParOf" srcId="{A4E9B638-9193-4315-A599-122356AB04D9}" destId="{0A7CBE7A-D430-4E21-88D9-96F9515759D2}" srcOrd="85" destOrd="0" presId="urn:microsoft.com/office/officeart/2005/8/layout/default"/>
    <dgm:cxn modelId="{3AF99142-66BA-4363-AFCB-228E241D822E}" type="presParOf" srcId="{A4E9B638-9193-4315-A599-122356AB04D9}" destId="{B8FB8041-9B5C-4583-B7F2-072C8E2578EF}" srcOrd="86" destOrd="0" presId="urn:microsoft.com/office/officeart/2005/8/layout/default"/>
    <dgm:cxn modelId="{8E96D75A-92B9-476C-9F8C-1F0643446097}" type="presParOf" srcId="{A4E9B638-9193-4315-A599-122356AB04D9}" destId="{A6D78DB6-0990-4696-9B3B-381E4508B4EF}" srcOrd="87" destOrd="0" presId="urn:microsoft.com/office/officeart/2005/8/layout/default"/>
    <dgm:cxn modelId="{8E8FA073-8BED-4622-9F92-6E1CF03FCE03}" type="presParOf" srcId="{A4E9B638-9193-4315-A599-122356AB04D9}" destId="{D70F901B-9B00-408F-B15A-8963D88D77EC}" srcOrd="88" destOrd="0" presId="urn:microsoft.com/office/officeart/2005/8/layout/default"/>
    <dgm:cxn modelId="{B7FF5016-D164-4B64-82FD-9C35AE56A784}" type="presParOf" srcId="{A4E9B638-9193-4315-A599-122356AB04D9}" destId="{CA50BB0F-40A7-499B-907A-E2277D9BD093}" srcOrd="89" destOrd="0" presId="urn:microsoft.com/office/officeart/2005/8/layout/default"/>
    <dgm:cxn modelId="{D4527D58-BB9C-4607-B68A-B6ACE6D00C91}" type="presParOf" srcId="{A4E9B638-9193-4315-A599-122356AB04D9}" destId="{738E53BC-B4B2-4740-9C57-0B897AB4D3FA}" srcOrd="90" destOrd="0" presId="urn:microsoft.com/office/officeart/2005/8/layout/default"/>
    <dgm:cxn modelId="{C6504669-7691-4B86-A0E3-FDFA59406BDD}" type="presParOf" srcId="{A4E9B638-9193-4315-A599-122356AB04D9}" destId="{1756D137-3051-4D5A-8EE9-9C5E974A9991}" srcOrd="91" destOrd="0" presId="urn:microsoft.com/office/officeart/2005/8/layout/default"/>
    <dgm:cxn modelId="{3B73454E-39D3-47C3-AFB4-865565E3BD4B}" type="presParOf" srcId="{A4E9B638-9193-4315-A599-122356AB04D9}" destId="{FB4AD733-A329-420C-8FB6-947234A3DF38}" srcOrd="92" destOrd="0" presId="urn:microsoft.com/office/officeart/2005/8/layout/default"/>
    <dgm:cxn modelId="{9E715662-8F2E-4409-B82F-BA375B290F9D}" type="presParOf" srcId="{A4E9B638-9193-4315-A599-122356AB04D9}" destId="{52A1ACEC-6AB3-4161-B4A0-1F17EE598649}" srcOrd="93" destOrd="0" presId="urn:microsoft.com/office/officeart/2005/8/layout/default"/>
    <dgm:cxn modelId="{8021F2B7-882B-4220-8BC4-14D3CFB215FF}" type="presParOf" srcId="{A4E9B638-9193-4315-A599-122356AB04D9}" destId="{52F17298-644C-4330-B56E-F7E56C04E2E3}" srcOrd="94" destOrd="0" presId="urn:microsoft.com/office/officeart/2005/8/layout/default"/>
    <dgm:cxn modelId="{06B79F64-8544-45B3-A265-39DD33F9441B}" type="presParOf" srcId="{A4E9B638-9193-4315-A599-122356AB04D9}" destId="{E824692C-1605-45CA-897A-D9F3DD834693}" srcOrd="95" destOrd="0" presId="urn:microsoft.com/office/officeart/2005/8/layout/default"/>
    <dgm:cxn modelId="{95E52EB6-3C6C-4F7B-9E86-C86842B67D28}" type="presParOf" srcId="{A4E9B638-9193-4315-A599-122356AB04D9}" destId="{CF0E64E4-84A6-47A4-8045-0D0A29961723}" srcOrd="96" destOrd="0" presId="urn:microsoft.com/office/officeart/2005/8/layout/default"/>
    <dgm:cxn modelId="{222537E4-F868-4882-B19B-B8C0F5B084E6}" type="presParOf" srcId="{A4E9B638-9193-4315-A599-122356AB04D9}" destId="{B6545CFA-0064-43FA-8785-F87BEFF0BED3}" srcOrd="97" destOrd="0" presId="urn:microsoft.com/office/officeart/2005/8/layout/default"/>
    <dgm:cxn modelId="{5092E553-398B-4866-AA20-88438505219A}" type="presParOf" srcId="{A4E9B638-9193-4315-A599-122356AB04D9}" destId="{4A09B1E8-F4F7-4953-B4BD-684614482B17}" srcOrd="98" destOrd="0" presId="urn:microsoft.com/office/officeart/2005/8/layout/default"/>
    <dgm:cxn modelId="{0FF09C9F-318E-45EB-B2FC-4A578418E301}" type="presParOf" srcId="{A4E9B638-9193-4315-A599-122356AB04D9}" destId="{E2E63BEE-F583-4543-AC5B-CAE33683ED87}" srcOrd="99" destOrd="0" presId="urn:microsoft.com/office/officeart/2005/8/layout/default"/>
    <dgm:cxn modelId="{512C1D57-C287-48BB-9006-286563DDAB48}" type="presParOf" srcId="{A4E9B638-9193-4315-A599-122356AB04D9}" destId="{527D6F5F-C6E1-4F03-A1E2-5AC0204646BF}" srcOrd="100" destOrd="0" presId="urn:microsoft.com/office/officeart/2005/8/layout/default"/>
    <dgm:cxn modelId="{E344AC9C-8C66-4318-B2F6-4C31EF12FC31}" type="presParOf" srcId="{A4E9B638-9193-4315-A599-122356AB04D9}" destId="{925A8F3E-4FF7-4593-91F3-889A6930F915}" srcOrd="101" destOrd="0" presId="urn:microsoft.com/office/officeart/2005/8/layout/default"/>
    <dgm:cxn modelId="{B32E11CA-F602-4062-8E51-1107DEF7B6FC}" type="presParOf" srcId="{A4E9B638-9193-4315-A599-122356AB04D9}" destId="{33E222AE-323D-48B6-B67D-70B375CD07BA}" srcOrd="102" destOrd="0" presId="urn:microsoft.com/office/officeart/2005/8/layout/default"/>
    <dgm:cxn modelId="{674897C2-2B1D-4A0A-AECC-CCDA4758E5AC}" type="presParOf" srcId="{A4E9B638-9193-4315-A599-122356AB04D9}" destId="{492F0EC6-ECC1-4D0D-B737-8B0BC67F991C}" srcOrd="103" destOrd="0" presId="urn:microsoft.com/office/officeart/2005/8/layout/default"/>
    <dgm:cxn modelId="{0C99A6F4-9D53-4A4C-A4DB-335F534F6445}" type="presParOf" srcId="{A4E9B638-9193-4315-A599-122356AB04D9}" destId="{768ED1B1-620E-4ED9-A85B-37AC2578EBAE}" srcOrd="104" destOrd="0" presId="urn:microsoft.com/office/officeart/2005/8/layout/default"/>
    <dgm:cxn modelId="{1D3AB75C-CD97-4E3F-A5D7-A7E7F2B4B05D}" type="presParOf" srcId="{A4E9B638-9193-4315-A599-122356AB04D9}" destId="{78A46C75-02D2-4E0E-BA07-A091BE48E3F3}" srcOrd="105" destOrd="0" presId="urn:microsoft.com/office/officeart/2005/8/layout/default"/>
    <dgm:cxn modelId="{D6CB7280-25C9-42E7-8A40-67705ACB525C}" type="presParOf" srcId="{A4E9B638-9193-4315-A599-122356AB04D9}" destId="{6CBD385A-459A-4F51-8A96-4CAAE9BA3166}" srcOrd="106" destOrd="0" presId="urn:microsoft.com/office/officeart/2005/8/layout/default"/>
    <dgm:cxn modelId="{00EE556E-6D1F-47D9-A28A-9DA90BA24092}" type="presParOf" srcId="{A4E9B638-9193-4315-A599-122356AB04D9}" destId="{776087E9-BF14-46F0-A398-16A1E6EFC52B}" srcOrd="107" destOrd="0" presId="urn:microsoft.com/office/officeart/2005/8/layout/default"/>
    <dgm:cxn modelId="{C22B6794-A26E-4CBC-93D3-F75146361B4C}" type="presParOf" srcId="{A4E9B638-9193-4315-A599-122356AB04D9}" destId="{403A81FB-5102-4E47-B294-8362DE9FDBA9}" srcOrd="108" destOrd="0" presId="urn:microsoft.com/office/officeart/2005/8/layout/default"/>
    <dgm:cxn modelId="{9F37E1EA-0DE6-4A80-A66E-5CAD0B59DF6C}" type="presParOf" srcId="{A4E9B638-9193-4315-A599-122356AB04D9}" destId="{E8173634-303E-431B-A843-607AE381B530}" srcOrd="109" destOrd="0" presId="urn:microsoft.com/office/officeart/2005/8/layout/default"/>
    <dgm:cxn modelId="{82EDA04F-4E7D-4E09-A670-DAF24E27A456}" type="presParOf" srcId="{A4E9B638-9193-4315-A599-122356AB04D9}" destId="{6D9F30BF-2AF8-4A4F-9405-7024E9D9DF88}" srcOrd="110" destOrd="0" presId="urn:microsoft.com/office/officeart/2005/8/layout/default"/>
    <dgm:cxn modelId="{7FCB9E5E-50BD-4A0F-8C05-AEFD3CEFE62B}" type="presParOf" srcId="{A4E9B638-9193-4315-A599-122356AB04D9}" destId="{3574665D-118B-4562-9536-3957E81EBB55}" srcOrd="111" destOrd="0" presId="urn:microsoft.com/office/officeart/2005/8/layout/default"/>
    <dgm:cxn modelId="{4D1FA883-2883-445A-A370-89C2C1FCA04D}" type="presParOf" srcId="{A4E9B638-9193-4315-A599-122356AB04D9}" destId="{578EF391-1438-42DA-8C7C-9964979863CB}" srcOrd="112" destOrd="0" presId="urn:microsoft.com/office/officeart/2005/8/layout/default"/>
    <dgm:cxn modelId="{B630ABEA-DB4C-4BB4-BD36-760BCA8CD595}" type="presParOf" srcId="{A4E9B638-9193-4315-A599-122356AB04D9}" destId="{8EA58A0A-B792-4337-956D-1432C007A975}" srcOrd="113" destOrd="0" presId="urn:microsoft.com/office/officeart/2005/8/layout/default"/>
    <dgm:cxn modelId="{9A1DB195-4573-482B-8705-9E6399E32655}" type="presParOf" srcId="{A4E9B638-9193-4315-A599-122356AB04D9}" destId="{D6E8D79A-FF29-4CE3-B9FB-2B1D97395E7F}" srcOrd="114" destOrd="0" presId="urn:microsoft.com/office/officeart/2005/8/layout/default"/>
    <dgm:cxn modelId="{E80556C5-FA9F-4D18-8583-DD67F6EE9343}" type="presParOf" srcId="{A4E9B638-9193-4315-A599-122356AB04D9}" destId="{074B0F8B-79A3-42B3-A088-30F50E37875B}" srcOrd="115" destOrd="0" presId="urn:microsoft.com/office/officeart/2005/8/layout/default"/>
    <dgm:cxn modelId="{28842EEE-E171-4403-A4DA-76FE7B60B0B4}" type="presParOf" srcId="{A4E9B638-9193-4315-A599-122356AB04D9}" destId="{E4A88F59-2DE7-4632-9B5D-1A06F43D2536}" srcOrd="116" destOrd="0" presId="urn:microsoft.com/office/officeart/2005/8/layout/default"/>
    <dgm:cxn modelId="{9BEABA2F-5479-44EA-8EF7-0582BD2F7EFA}" type="presParOf" srcId="{A4E9B638-9193-4315-A599-122356AB04D9}" destId="{38DC9DED-61D9-4F86-B788-ACE1A033C71C}" srcOrd="117" destOrd="0" presId="urn:microsoft.com/office/officeart/2005/8/layout/default"/>
    <dgm:cxn modelId="{06FBF6F3-0085-4F6D-AC3E-6F98024522F3}" type="presParOf" srcId="{A4E9B638-9193-4315-A599-122356AB04D9}" destId="{C6E26300-686D-4EDC-B105-02AE7D59ACD5}" srcOrd="118" destOrd="0" presId="urn:microsoft.com/office/officeart/2005/8/layout/default"/>
    <dgm:cxn modelId="{18A6CAC9-8972-48EE-8E5D-3E46DFE13FCF}" type="presParOf" srcId="{A4E9B638-9193-4315-A599-122356AB04D9}" destId="{EE588416-1695-4843-8A77-C599FDA47340}" srcOrd="119" destOrd="0" presId="urn:microsoft.com/office/officeart/2005/8/layout/default"/>
    <dgm:cxn modelId="{6CD1DAAC-369F-4A33-95FA-6B1ADFA7F9CB}" type="presParOf" srcId="{A4E9B638-9193-4315-A599-122356AB04D9}" destId="{A98EC4C9-0187-4586-A962-2600099AC0D7}" srcOrd="120" destOrd="0" presId="urn:microsoft.com/office/officeart/2005/8/layout/default"/>
    <dgm:cxn modelId="{F6A9F615-7C21-443B-AF58-1725DA064F4C}" type="presParOf" srcId="{A4E9B638-9193-4315-A599-122356AB04D9}" destId="{E6FF2C29-BB8B-49A4-A8A3-DB2A9D13F27E}" srcOrd="121" destOrd="0" presId="urn:microsoft.com/office/officeart/2005/8/layout/default"/>
    <dgm:cxn modelId="{E13B23AD-EE1F-4AD9-95B4-E62C745001EE}" type="presParOf" srcId="{A4E9B638-9193-4315-A599-122356AB04D9}" destId="{B5EE1AEB-C1BD-4DE8-A906-0A633C634EA1}" srcOrd="122" destOrd="0" presId="urn:microsoft.com/office/officeart/2005/8/layout/default"/>
    <dgm:cxn modelId="{A117FD0D-5D2C-475A-A7EE-23A846148364}" type="presParOf" srcId="{A4E9B638-9193-4315-A599-122356AB04D9}" destId="{C2023875-0596-49EC-BA57-5E205B0A100E}" srcOrd="123" destOrd="0" presId="urn:microsoft.com/office/officeart/2005/8/layout/default"/>
    <dgm:cxn modelId="{AB7698C8-8773-452F-A795-40CCCF54D878}" type="presParOf" srcId="{A4E9B638-9193-4315-A599-122356AB04D9}" destId="{643B08A8-6B9B-49AD-ACA0-F8C530C35783}" srcOrd="124" destOrd="0" presId="urn:microsoft.com/office/officeart/2005/8/layout/default"/>
    <dgm:cxn modelId="{438C0D83-5DCA-41F1-8592-0C25FF8B8589}" type="presParOf" srcId="{A4E9B638-9193-4315-A599-122356AB04D9}" destId="{543A835C-389F-4942-B656-0A2D2E5566B0}" srcOrd="125" destOrd="0" presId="urn:microsoft.com/office/officeart/2005/8/layout/default"/>
    <dgm:cxn modelId="{ECCC8AC9-CD1A-4FE6-920A-0E847FC26F87}" type="presParOf" srcId="{A4E9B638-9193-4315-A599-122356AB04D9}" destId="{90CB0ED9-63EF-4F6F-828D-A3B09D30E63B}" srcOrd="126" destOrd="0" presId="urn:microsoft.com/office/officeart/2005/8/layout/default"/>
    <dgm:cxn modelId="{0BDDC766-AC17-46AC-9CCD-814001E74FD9}" type="presParOf" srcId="{A4E9B638-9193-4315-A599-122356AB04D9}" destId="{06FBBACB-CECC-4485-982C-A87E2C121B64}" srcOrd="127" destOrd="0" presId="urn:microsoft.com/office/officeart/2005/8/layout/default"/>
    <dgm:cxn modelId="{C4F4E96C-C658-40B5-AB18-D0AA5C78D2DE}" type="presParOf" srcId="{A4E9B638-9193-4315-A599-122356AB04D9}" destId="{3FE3ACB3-2D81-4BE7-BEE6-849D65285799}" srcOrd="128" destOrd="0" presId="urn:microsoft.com/office/officeart/2005/8/layout/default"/>
    <dgm:cxn modelId="{4599BEDB-5807-4059-9063-F790E7BAD37C}" type="presParOf" srcId="{A4E9B638-9193-4315-A599-122356AB04D9}" destId="{99DBF72D-D8C6-40D5-B63C-D4798C0498E1}" srcOrd="129" destOrd="0" presId="urn:microsoft.com/office/officeart/2005/8/layout/default"/>
    <dgm:cxn modelId="{7935D9E0-922A-4B76-AB75-7F0357FA28B6}" type="presParOf" srcId="{A4E9B638-9193-4315-A599-122356AB04D9}" destId="{E21BE902-8239-49DC-BB54-FE2FC920F8FB}" srcOrd="130" destOrd="0" presId="urn:microsoft.com/office/officeart/2005/8/layout/default"/>
    <dgm:cxn modelId="{66B633A1-FDAC-4F11-8773-3A00E14BF7DA}" type="presParOf" srcId="{A4E9B638-9193-4315-A599-122356AB04D9}" destId="{BB4E6F9F-01B8-4752-A07B-F04AA59537CC}" srcOrd="131" destOrd="0" presId="urn:microsoft.com/office/officeart/2005/8/layout/default"/>
    <dgm:cxn modelId="{CD7AC15A-0A96-43C7-B718-A9470D00C4B2}" type="presParOf" srcId="{A4E9B638-9193-4315-A599-122356AB04D9}" destId="{D686C033-8C3D-4C2F-94C8-11EE097C088D}" srcOrd="132" destOrd="0" presId="urn:microsoft.com/office/officeart/2005/8/layout/default"/>
    <dgm:cxn modelId="{E2BC6752-DEEA-47CB-AAFB-E5418ADE742F}" type="presParOf" srcId="{A4E9B638-9193-4315-A599-122356AB04D9}" destId="{2AE6FD8C-DE47-4F59-96F3-F328713B3A0A}" srcOrd="133" destOrd="0" presId="urn:microsoft.com/office/officeart/2005/8/layout/default"/>
    <dgm:cxn modelId="{4D3BAC0E-2D7C-4328-B32A-1E6B7849E5A7}" type="presParOf" srcId="{A4E9B638-9193-4315-A599-122356AB04D9}" destId="{34939C68-520A-469B-A989-F515FF673DF0}" srcOrd="134" destOrd="0" presId="urn:microsoft.com/office/officeart/2005/8/layout/default"/>
    <dgm:cxn modelId="{61426DE9-C0B0-4E18-B40F-FC97E14FA07E}" type="presParOf" srcId="{A4E9B638-9193-4315-A599-122356AB04D9}" destId="{22ED291A-F8AA-4021-9CD0-321EA3E33642}" srcOrd="135" destOrd="0" presId="urn:microsoft.com/office/officeart/2005/8/layout/default"/>
    <dgm:cxn modelId="{D8064008-62AD-4DDD-B319-D4288B914E52}" type="presParOf" srcId="{A4E9B638-9193-4315-A599-122356AB04D9}" destId="{CB637A15-C5EC-48E4-B323-6F07C2B36CF9}" srcOrd="136" destOrd="0" presId="urn:microsoft.com/office/officeart/2005/8/layout/default"/>
    <dgm:cxn modelId="{D99D49B9-4A74-4C45-8AAD-63ED1AFE3D5F}" type="presParOf" srcId="{A4E9B638-9193-4315-A599-122356AB04D9}" destId="{07CA3755-3FC5-4032-8247-C1A136435E7E}" srcOrd="137" destOrd="0" presId="urn:microsoft.com/office/officeart/2005/8/layout/default"/>
    <dgm:cxn modelId="{A42F4E19-9485-4E46-8F51-C881DE0EA06A}" type="presParOf" srcId="{A4E9B638-9193-4315-A599-122356AB04D9}" destId="{09D01077-5EED-4403-9B80-C88AA82785D4}" srcOrd="13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CA4F111-AFF4-4B94-B672-3902EC78934E}">
      <dgm:prSet/>
      <dgm:spPr>
        <a:noFill/>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solidFill>
          <a:srgbClr val="FFFFCC"/>
        </a:solid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a:noFill/>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E613F751-AA7B-4426-A4EF-DCE649030A27}">
      <dgm:prSet/>
      <dgm:spPr>
        <a:noFill/>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C6B21CA-3B4D-4C70-B1C1-3987538CE3B2}">
      <dgm:prSet/>
      <dgm:spPr>
        <a:solidFill>
          <a:srgbClr val="FFFFCC"/>
        </a:solidFill>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solidFill>
          <a:srgbClr val="FFFFCC"/>
        </a:solid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C16F6E68-C32A-4431-B9C0-77E57B57A6E1}">
      <dgm:prSet/>
      <dgm:spPr>
        <a:solidFill>
          <a:srgbClr val="D8EFF8"/>
        </a:solidFill>
      </dgm:spPr>
      <dgm:t>
        <a:bodyPr/>
        <a:lstStyle/>
        <a:p>
          <a:r>
            <a:rPr lang="en-US" b="1"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a:noFill/>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922CC998-F639-41C9-9119-E20B8F92AF3D}">
      <dgm:prSet/>
      <dgm:spPr>
        <a:noFill/>
      </dgm:spPr>
      <dgm:t>
        <a:bodyPr/>
        <a:lstStyle/>
        <a:p>
          <a:r>
            <a:rPr lang="en-US" b="1" dirty="0"/>
            <a:t>Subjective</a:t>
          </a:r>
        </a:p>
      </dgm:t>
    </dgm:pt>
    <dgm:pt modelId="{D953626B-5128-4512-9AB3-DB6047AD18A3}" type="parTrans" cxnId="{136C7FC1-1235-4624-9397-DA5655CDCF2C}">
      <dgm:prSet/>
      <dgm:spPr/>
      <dgm:t>
        <a:bodyPr/>
        <a:lstStyle/>
        <a:p>
          <a:endParaRPr lang="en-US"/>
        </a:p>
      </dgm:t>
    </dgm:pt>
    <dgm:pt modelId="{A5C1EA3D-630E-4EF5-9844-2FDF52417135}" type="sibTrans" cxnId="{136C7FC1-1235-4624-9397-DA5655CDCF2C}">
      <dgm:prSet/>
      <dgm:spPr/>
      <dgm:t>
        <a:bodyPr/>
        <a:lstStyle/>
        <a:p>
          <a:endParaRPr lang="en-US"/>
        </a:p>
      </dgm:t>
    </dgm:pt>
    <dgm:pt modelId="{91A1B0E0-6CB0-46FD-9B7C-BB53A85F5B73}">
      <dgm:prSet phldrT="[Text]"/>
      <dgm:spPr>
        <a:noFill/>
      </dgm:spPr>
      <dgm:t>
        <a:bodyPr/>
        <a:lstStyle/>
        <a:p>
          <a:r>
            <a:rPr lang="en-US"/>
            <a:t>Admission Diagnosis</a:t>
          </a:r>
          <a:endParaRPr lang="en-US" dirty="0"/>
        </a:p>
      </dgm:t>
    </dgm:pt>
    <dgm:pt modelId="{16C7F234-FA8D-47FE-9B07-F41448D29AAE}" type="parTrans" cxnId="{AC76AC5A-A10D-44BB-BEC4-459A12DB1D9B}">
      <dgm:prSet/>
      <dgm:spPr/>
      <dgm:t>
        <a:bodyPr/>
        <a:lstStyle/>
        <a:p>
          <a:endParaRPr lang="en-US"/>
        </a:p>
      </dgm:t>
    </dgm:pt>
    <dgm:pt modelId="{DE065E7D-8C25-4C15-826D-3D19A3BBB0D0}" type="sibTrans" cxnId="{AC76AC5A-A10D-44BB-BEC4-459A12DB1D9B}">
      <dgm:prSet/>
      <dgm:spPr/>
      <dgm:t>
        <a:bodyPr/>
        <a:lstStyle/>
        <a:p>
          <a:endParaRPr lang="en-US"/>
        </a:p>
      </dgm:t>
    </dgm:pt>
    <dgm:pt modelId="{3BEA7034-0086-4C43-AA3E-D7A68DFE01A4}">
      <dgm:prSet/>
      <dgm:spPr>
        <a:noFill/>
      </dgm:spPr>
      <dgm:t>
        <a:bodyPr/>
        <a:lstStyle/>
        <a:p>
          <a:r>
            <a:rPr lang="en-US"/>
            <a:t>Chief Complaint Reason for Visit</a:t>
          </a:r>
          <a:endParaRPr lang="en-US" dirty="0"/>
        </a:p>
      </dgm:t>
    </dgm:pt>
    <dgm:pt modelId="{C2DE2903-FCD3-4F1F-A1B7-9E5C8B31034F}" type="parTrans" cxnId="{56BD75C3-7799-49EC-8A59-8FD5E19A61DA}">
      <dgm:prSet/>
      <dgm:spPr/>
      <dgm:t>
        <a:bodyPr/>
        <a:lstStyle/>
        <a:p>
          <a:endParaRPr lang="en-US"/>
        </a:p>
      </dgm:t>
    </dgm:pt>
    <dgm:pt modelId="{F7812029-3200-4A10-9CAE-B74E5CA51E23}" type="sibTrans" cxnId="{56BD75C3-7799-49EC-8A59-8FD5E19A61DA}">
      <dgm:prSet/>
      <dgm:spPr/>
      <dgm:t>
        <a:bodyPr/>
        <a:lstStyle/>
        <a:p>
          <a:endParaRPr lang="en-US"/>
        </a:p>
      </dgm:t>
    </dgm:pt>
    <dgm:pt modelId="{35383E2F-500D-45D2-9932-E607D668543B}">
      <dgm:prSet/>
      <dgm:spPr>
        <a:noFill/>
      </dgm:spPr>
      <dgm:t>
        <a:bodyPr/>
        <a:lstStyle/>
        <a:p>
          <a:r>
            <a:rPr lang="en-US"/>
            <a:t>Chief Complaint</a:t>
          </a:r>
          <a:endParaRPr lang="en-US" dirty="0"/>
        </a:p>
      </dgm:t>
    </dgm:pt>
    <dgm:pt modelId="{D4D2B57A-8104-4527-A81B-165F17481068}" type="parTrans" cxnId="{9338D820-3E97-4C39-A756-7969ED026CE8}">
      <dgm:prSet/>
      <dgm:spPr/>
      <dgm:t>
        <a:bodyPr/>
        <a:lstStyle/>
        <a:p>
          <a:endParaRPr lang="en-US"/>
        </a:p>
      </dgm:t>
    </dgm:pt>
    <dgm:pt modelId="{BB1A0CA3-9FA5-49E4-9666-9A1345E28E7D}" type="sibTrans" cxnId="{9338D820-3E97-4C39-A756-7969ED026CE8}">
      <dgm:prSet/>
      <dgm:spPr/>
      <dgm:t>
        <a:bodyPr/>
        <a:lstStyle/>
        <a:p>
          <a:endParaRPr lang="en-US"/>
        </a:p>
      </dgm:t>
    </dgm:pt>
    <dgm:pt modelId="{CAA5715A-AD77-46A4-8DF7-9402CD0E4280}">
      <dgm:prSet/>
      <dgm:spPr>
        <a:noFill/>
      </dgm:spPr>
      <dgm:t>
        <a:bodyPr/>
        <a:lstStyle/>
        <a:p>
          <a:r>
            <a:rPr lang="en-US"/>
            <a:t>Reason for Visit</a:t>
          </a:r>
          <a:endParaRPr lang="en-US" dirty="0"/>
        </a:p>
      </dgm:t>
    </dgm:pt>
    <dgm:pt modelId="{48495C69-119E-4A83-99DC-114D3C464768}" type="parTrans" cxnId="{8089187B-DA1B-4372-92D8-0CF2DD1B870F}">
      <dgm:prSet/>
      <dgm:spPr/>
      <dgm:t>
        <a:bodyPr/>
        <a:lstStyle/>
        <a:p>
          <a:endParaRPr lang="en-US"/>
        </a:p>
      </dgm:t>
    </dgm:pt>
    <dgm:pt modelId="{7C79ACB2-C296-4830-A4A0-B3BBD3905286}" type="sibTrans" cxnId="{8089187B-DA1B-4372-92D8-0CF2DD1B870F}">
      <dgm:prSet/>
      <dgm:spPr/>
      <dgm:t>
        <a:bodyPr/>
        <a:lstStyle/>
        <a:p>
          <a:endParaRPr lang="en-US"/>
        </a:p>
      </dgm:t>
    </dgm:pt>
    <dgm:pt modelId="{10BAF026-EDDD-4B69-B248-864D6FCEC2D4}">
      <dgm:prSet/>
      <dgm:spPr>
        <a:noFill/>
      </dgm:spPr>
      <dgm:t>
        <a:bodyPr/>
        <a:lstStyle/>
        <a:p>
          <a:r>
            <a:rPr lang="en-US"/>
            <a:t>Health Concerns</a:t>
          </a:r>
          <a:endParaRPr lang="en-US" dirty="0"/>
        </a:p>
      </dgm:t>
    </dgm:pt>
    <dgm:pt modelId="{4EED389C-1C14-4DB0-9934-A8F08BED04DD}" type="parTrans" cxnId="{CC22CBB7-46BC-44CE-9434-3B9788FE0F93}">
      <dgm:prSet/>
      <dgm:spPr/>
      <dgm:t>
        <a:bodyPr/>
        <a:lstStyle/>
        <a:p>
          <a:endParaRPr lang="en-US"/>
        </a:p>
      </dgm:t>
    </dgm:pt>
    <dgm:pt modelId="{D501BB89-8874-468A-A86D-08C85F02EA0D}" type="sibTrans" cxnId="{CC22CBB7-46BC-44CE-9434-3B9788FE0F93}">
      <dgm:prSet/>
      <dgm:spPr/>
      <dgm:t>
        <a:bodyPr/>
        <a:lstStyle/>
        <a:p>
          <a:endParaRPr lang="en-US"/>
        </a:p>
      </dgm:t>
    </dgm:pt>
    <dgm:pt modelId="{00442BCF-57A4-4332-903B-4123283D228A}">
      <dgm:prSet/>
      <dgm:spPr>
        <a:noFill/>
      </dgm:spPr>
      <dgm:t>
        <a:bodyPr/>
        <a:lstStyle/>
        <a:p>
          <a:r>
            <a:rPr lang="en-US"/>
            <a:t>History Present Illness</a:t>
          </a:r>
          <a:endParaRPr lang="en-US" dirty="0"/>
        </a:p>
      </dgm:t>
    </dgm:pt>
    <dgm:pt modelId="{579909BB-C20F-4C23-97FF-0F8B84122A29}" type="parTrans" cxnId="{354A301F-49F7-4B59-B867-A80B7470B0AC}">
      <dgm:prSet/>
      <dgm:spPr/>
      <dgm:t>
        <a:bodyPr/>
        <a:lstStyle/>
        <a:p>
          <a:endParaRPr lang="en-US"/>
        </a:p>
      </dgm:t>
    </dgm:pt>
    <dgm:pt modelId="{226E2805-7106-4602-870B-F40515B3185A}" type="sibTrans" cxnId="{354A301F-49F7-4B59-B867-A80B7470B0AC}">
      <dgm:prSet/>
      <dgm:spPr/>
      <dgm:t>
        <a:bodyPr/>
        <a:lstStyle/>
        <a:p>
          <a:endParaRPr lang="en-US"/>
        </a:p>
      </dgm:t>
    </dgm:pt>
    <dgm:pt modelId="{A3D4369B-4AD3-4E88-A94A-3C2CAEAEC880}">
      <dgm:prSet/>
      <dgm:spPr>
        <a:noFill/>
      </dgm:spPr>
      <dgm:t>
        <a:bodyPr/>
        <a:lstStyle/>
        <a:p>
          <a:r>
            <a:rPr lang="en-US" b="1"/>
            <a:t>Objective</a:t>
          </a:r>
          <a:endParaRPr lang="en-US" b="1" dirty="0"/>
        </a:p>
      </dgm:t>
    </dgm:pt>
    <dgm:pt modelId="{DDB3F2A7-A265-4BDC-9F8D-F863BF08CF1F}" type="parTrans" cxnId="{9311B923-051B-43C8-A90F-055323D08E36}">
      <dgm:prSet/>
      <dgm:spPr/>
      <dgm:t>
        <a:bodyPr/>
        <a:lstStyle/>
        <a:p>
          <a:endParaRPr lang="en-US"/>
        </a:p>
      </dgm:t>
    </dgm:pt>
    <dgm:pt modelId="{1251D1D4-D0AD-4C7D-A58D-292981C6B805}" type="sibTrans" cxnId="{9311B923-051B-43C8-A90F-055323D08E36}">
      <dgm:prSet/>
      <dgm:spPr/>
      <dgm:t>
        <a:bodyPr/>
        <a:lstStyle/>
        <a:p>
          <a:endParaRPr lang="en-US"/>
        </a:p>
      </dgm:t>
    </dgm:pt>
    <dgm:pt modelId="{0CA572E7-3F15-4635-BAA2-51BB8D4F5BA9}">
      <dgm:prSet/>
      <dgm:spPr>
        <a:solidFill>
          <a:srgbClr val="E8E388"/>
        </a:solidFill>
      </dgm:spPr>
      <dgm:t>
        <a:bodyPr/>
        <a:lstStyle/>
        <a:p>
          <a:r>
            <a:rPr lang="en-US"/>
            <a:t>Problem</a:t>
          </a:r>
          <a:endParaRPr lang="en-US" dirty="0"/>
        </a:p>
      </dgm:t>
    </dgm:pt>
    <dgm:pt modelId="{197963BB-8E8C-4049-B5A7-746387B80DBD}" type="parTrans" cxnId="{4D2F33EC-9942-4B56-8FE0-5E0D86C0E5AE}">
      <dgm:prSet/>
      <dgm:spPr/>
      <dgm:t>
        <a:bodyPr/>
        <a:lstStyle/>
        <a:p>
          <a:endParaRPr lang="en-US"/>
        </a:p>
      </dgm:t>
    </dgm:pt>
    <dgm:pt modelId="{8DCDB0A4-11F9-466D-AEE0-C00333D10146}" type="sibTrans" cxnId="{4D2F33EC-9942-4B56-8FE0-5E0D86C0E5AE}">
      <dgm:prSet/>
      <dgm:spPr/>
      <dgm:t>
        <a:bodyPr/>
        <a:lstStyle/>
        <a:p>
          <a:endParaRPr lang="en-US"/>
        </a:p>
      </dgm:t>
    </dgm:pt>
    <dgm:pt modelId="{82213F14-02F2-493B-9C3B-0AE1C991AF2E}">
      <dgm:prSet/>
      <dgm:spPr>
        <a:solidFill>
          <a:srgbClr val="E8E388"/>
        </a:solidFill>
      </dgm:spPr>
      <dgm:t>
        <a:bodyPr/>
        <a:lstStyle/>
        <a:p>
          <a:r>
            <a:rPr lang="en-US"/>
            <a:t>Results</a:t>
          </a:r>
          <a:endParaRPr lang="en-US" dirty="0"/>
        </a:p>
      </dgm:t>
    </dgm:pt>
    <dgm:pt modelId="{C9EA4657-465B-4167-8427-C4F304447F9C}" type="parTrans" cxnId="{5DC8F09C-1AC8-42D0-B6ED-D0AD348D75D7}">
      <dgm:prSet/>
      <dgm:spPr/>
      <dgm:t>
        <a:bodyPr/>
        <a:lstStyle/>
        <a:p>
          <a:endParaRPr lang="en-US"/>
        </a:p>
      </dgm:t>
    </dgm:pt>
    <dgm:pt modelId="{D017649F-A07C-47FA-AF84-508B55917AD3}" type="sibTrans" cxnId="{5DC8F09C-1AC8-42D0-B6ED-D0AD348D75D7}">
      <dgm:prSet/>
      <dgm:spPr/>
      <dgm:t>
        <a:bodyPr/>
        <a:lstStyle/>
        <a:p>
          <a:endParaRPr lang="en-US"/>
        </a:p>
      </dgm:t>
    </dgm:pt>
    <dgm:pt modelId="{5BE4D4CD-A0AC-46E4-A448-E0B8D1119388}">
      <dgm:prSet/>
      <dgm:spPr>
        <a:solidFill>
          <a:srgbClr val="E8E388"/>
        </a:solidFill>
      </dgm:spPr>
      <dgm:t>
        <a:bodyPr/>
        <a:lstStyle/>
        <a:p>
          <a:r>
            <a:rPr lang="en-US"/>
            <a:t>Vital Signs</a:t>
          </a:r>
          <a:endParaRPr lang="en-US" dirty="0"/>
        </a:p>
      </dgm:t>
    </dgm:pt>
    <dgm:pt modelId="{D111209B-F056-43F9-AC94-46A7264ADBB7}" type="parTrans" cxnId="{A3C28D0B-00AE-4BC9-B5F7-AA37C365E69B}">
      <dgm:prSet/>
      <dgm:spPr/>
      <dgm:t>
        <a:bodyPr/>
        <a:lstStyle/>
        <a:p>
          <a:endParaRPr lang="en-US"/>
        </a:p>
      </dgm:t>
    </dgm:pt>
    <dgm:pt modelId="{673CEA3A-4B6E-4CE3-ACD4-96E9EF6C9366}" type="sibTrans" cxnId="{A3C28D0B-00AE-4BC9-B5F7-AA37C365E69B}">
      <dgm:prSet/>
      <dgm:spPr/>
      <dgm:t>
        <a:bodyPr/>
        <a:lstStyle/>
        <a:p>
          <a:endParaRPr lang="en-US"/>
        </a:p>
      </dgm:t>
    </dgm:pt>
    <dgm:pt modelId="{AEB0988E-62DE-4638-B6E6-9115F9468726}">
      <dgm:prSet/>
      <dgm:spPr>
        <a:solidFill>
          <a:srgbClr val="E8E388"/>
        </a:solidFill>
      </dgm:spPr>
      <dgm:t>
        <a:bodyPr/>
        <a:lstStyle/>
        <a:p>
          <a:r>
            <a:rPr lang="en-US"/>
            <a:t>Medications</a:t>
          </a:r>
          <a:endParaRPr lang="en-US" dirty="0"/>
        </a:p>
      </dgm:t>
    </dgm:pt>
    <dgm:pt modelId="{FDAD6B95-54DE-405C-95C4-A7460937B8B3}" type="parTrans" cxnId="{0ED963EE-0CE5-4B5B-A40B-807A395CFF41}">
      <dgm:prSet/>
      <dgm:spPr/>
      <dgm:t>
        <a:bodyPr/>
        <a:lstStyle/>
        <a:p>
          <a:endParaRPr lang="en-US"/>
        </a:p>
      </dgm:t>
    </dgm:pt>
    <dgm:pt modelId="{D5A58EFB-026A-4D46-9258-0E700EECA877}" type="sibTrans" cxnId="{0ED963EE-0CE5-4B5B-A40B-807A395CFF41}">
      <dgm:prSet/>
      <dgm:spPr/>
      <dgm:t>
        <a:bodyPr/>
        <a:lstStyle/>
        <a:p>
          <a:endParaRPr lang="en-US"/>
        </a:p>
      </dgm:t>
    </dgm:pt>
    <dgm:pt modelId="{4F74BD67-8A14-4E47-A63E-705F9E8CFC7F}">
      <dgm:prSet/>
      <dgm:spPr>
        <a:solidFill>
          <a:srgbClr val="FFFFCC"/>
        </a:solidFill>
      </dgm:spPr>
      <dgm:t>
        <a:bodyPr/>
        <a:lstStyle/>
        <a:p>
          <a:r>
            <a:rPr lang="en-US"/>
            <a:t>Immunizations</a:t>
          </a:r>
          <a:endParaRPr lang="en-US" dirty="0"/>
        </a:p>
      </dgm:t>
    </dgm:pt>
    <dgm:pt modelId="{7C3489FE-BC9F-4B23-A421-8616ED894EB6}" type="parTrans" cxnId="{5D4EAFDD-BEB5-498A-BCFD-B72D763E394F}">
      <dgm:prSet/>
      <dgm:spPr/>
      <dgm:t>
        <a:bodyPr/>
        <a:lstStyle/>
        <a:p>
          <a:endParaRPr lang="en-US"/>
        </a:p>
      </dgm:t>
    </dgm:pt>
    <dgm:pt modelId="{3B761CB7-8F00-42ED-AAE8-F4F1BC48BD15}" type="sibTrans" cxnId="{5D4EAFDD-BEB5-498A-BCFD-B72D763E394F}">
      <dgm:prSet/>
      <dgm:spPr/>
      <dgm:t>
        <a:bodyPr/>
        <a:lstStyle/>
        <a:p>
          <a:endParaRPr lang="en-US"/>
        </a:p>
      </dgm:t>
    </dgm:pt>
    <dgm:pt modelId="{9A2BF24F-E5A3-4D91-85CD-B9725C2C421A}">
      <dgm:prSet/>
      <dgm:spPr>
        <a:noFill/>
      </dgm:spPr>
      <dgm:t>
        <a:bodyPr/>
        <a:lstStyle/>
        <a:p>
          <a:r>
            <a:rPr lang="en-US"/>
            <a:t>Medical (Gen) History</a:t>
          </a:r>
          <a:endParaRPr lang="en-US" dirty="0"/>
        </a:p>
      </dgm:t>
    </dgm:pt>
    <dgm:pt modelId="{CD0AA266-1560-45EC-BC06-2173826A01C5}" type="parTrans" cxnId="{E258F6E5-D981-4315-AC80-4447EFECCA0E}">
      <dgm:prSet/>
      <dgm:spPr/>
      <dgm:t>
        <a:bodyPr/>
        <a:lstStyle/>
        <a:p>
          <a:endParaRPr lang="en-US"/>
        </a:p>
      </dgm:t>
    </dgm:pt>
    <dgm:pt modelId="{FFAF1B7D-C449-431C-BAC4-A863BD60B7D3}" type="sibTrans" cxnId="{E258F6E5-D981-4315-AC80-4447EFECCA0E}">
      <dgm:prSet/>
      <dgm:spPr/>
      <dgm:t>
        <a:bodyPr/>
        <a:lstStyle/>
        <a:p>
          <a:endParaRPr lang="en-US"/>
        </a:p>
      </dgm:t>
    </dgm:pt>
    <dgm:pt modelId="{8D9B59D1-77EB-4D59-AC92-14BFF4DC667C}">
      <dgm:prSet/>
      <dgm:spPr>
        <a:solidFill>
          <a:srgbClr val="FFFFCC"/>
        </a:solidFill>
      </dgm:spPr>
      <dgm:t>
        <a:bodyPr/>
        <a:lstStyle/>
        <a:p>
          <a:r>
            <a:rPr lang="en-US"/>
            <a:t>Procedures</a:t>
          </a:r>
          <a:endParaRPr lang="en-US" dirty="0"/>
        </a:p>
      </dgm:t>
    </dgm:pt>
    <dgm:pt modelId="{5A008457-B514-42EE-9FAF-06A57CBC3276}" type="parTrans" cxnId="{EA33AB5A-6580-4A19-90FA-CF3BAA54DDF3}">
      <dgm:prSet/>
      <dgm:spPr/>
      <dgm:t>
        <a:bodyPr/>
        <a:lstStyle/>
        <a:p>
          <a:endParaRPr lang="en-US"/>
        </a:p>
      </dgm:t>
    </dgm:pt>
    <dgm:pt modelId="{26705A36-1A79-4AB5-8CB3-154F4BEF3514}" type="sibTrans" cxnId="{EA33AB5A-6580-4A19-90FA-CF3BAA54DDF3}">
      <dgm:prSet/>
      <dgm:spPr/>
      <dgm:t>
        <a:bodyPr/>
        <a:lstStyle/>
        <a:p>
          <a:endParaRPr lang="en-US"/>
        </a:p>
      </dgm:t>
    </dgm:pt>
    <dgm:pt modelId="{EBBD6701-ED16-43EC-9B8B-D82FBCB3E680}">
      <dgm:prSet phldrT="[Text]"/>
      <dgm:spPr>
        <a:noFill/>
      </dgm:spPr>
      <dgm:t>
        <a:bodyPr/>
        <a:lstStyle/>
        <a:p>
          <a:r>
            <a:rPr lang="en-US"/>
            <a:t>Admission Meds</a:t>
          </a:r>
          <a:endParaRPr lang="en-US" dirty="0"/>
        </a:p>
      </dgm:t>
    </dgm:pt>
    <dgm:pt modelId="{00425980-CE46-4B99-9144-ED35F1AECDDB}" type="parTrans" cxnId="{6EFF899B-806B-486C-8C68-EF8A5D8A5CE4}">
      <dgm:prSet/>
      <dgm:spPr/>
      <dgm:t>
        <a:bodyPr/>
        <a:lstStyle/>
        <a:p>
          <a:endParaRPr lang="en-US"/>
        </a:p>
      </dgm:t>
    </dgm:pt>
    <dgm:pt modelId="{6D363638-A0D1-491A-AF7B-FCA23754E33E}" type="sibTrans" cxnId="{6EFF899B-806B-486C-8C68-EF8A5D8A5CE4}">
      <dgm:prSet/>
      <dgm:spPr/>
      <dgm:t>
        <a:bodyPr/>
        <a:lstStyle/>
        <a:p>
          <a:endParaRPr lang="en-US"/>
        </a:p>
      </dgm:t>
    </dgm:pt>
    <dgm:pt modelId="{0C5C5BFE-9F2D-4FBF-A709-44047DA6BCA6}">
      <dgm:prSet/>
      <dgm:spPr>
        <a:solidFill>
          <a:srgbClr val="FFFFCC"/>
        </a:solidFill>
      </dgm:spPr>
      <dgm:t>
        <a:bodyPr/>
        <a:lstStyle/>
        <a:p>
          <a:r>
            <a:rPr lang="en-US"/>
            <a:t>Medical Equipment</a:t>
          </a:r>
          <a:endParaRPr lang="en-US" dirty="0"/>
        </a:p>
      </dgm:t>
    </dgm:pt>
    <dgm:pt modelId="{8608D912-0045-41A9-8245-089DB7F4CEB0}" type="parTrans" cxnId="{C4AE35D2-F577-478F-ACBD-08D4FB69E6B2}">
      <dgm:prSet/>
      <dgm:spPr/>
      <dgm:t>
        <a:bodyPr/>
        <a:lstStyle/>
        <a:p>
          <a:endParaRPr lang="en-US"/>
        </a:p>
      </dgm:t>
    </dgm:pt>
    <dgm:pt modelId="{B7F3DBEE-696D-4EC6-A141-B75554F04B39}" type="sibTrans" cxnId="{C4AE35D2-F577-478F-ACBD-08D4FB69E6B2}">
      <dgm:prSet/>
      <dgm:spPr/>
      <dgm:t>
        <a:bodyPr/>
        <a:lstStyle/>
        <a:p>
          <a:endParaRPr lang="en-US"/>
        </a:p>
      </dgm:t>
    </dgm:pt>
    <dgm:pt modelId="{9D7A2731-43A2-41DE-8A1F-3002C9A81ED7}">
      <dgm:prSet/>
      <dgm:spPr>
        <a:noFill/>
      </dgm:spPr>
      <dgm:t>
        <a:bodyPr/>
        <a:lstStyle/>
        <a:p>
          <a:r>
            <a:rPr lang="en-US"/>
            <a:t>Implants</a:t>
          </a:r>
          <a:endParaRPr lang="en-US" dirty="0"/>
        </a:p>
      </dgm:t>
    </dgm:pt>
    <dgm:pt modelId="{A1E37DB6-9732-42CC-9783-A565CD1E381F}" type="parTrans" cxnId="{76F68A17-63DB-4BF6-90FE-C16D840BC583}">
      <dgm:prSet/>
      <dgm:spPr/>
      <dgm:t>
        <a:bodyPr/>
        <a:lstStyle/>
        <a:p>
          <a:endParaRPr lang="en-US"/>
        </a:p>
      </dgm:t>
    </dgm:pt>
    <dgm:pt modelId="{B28E1D7E-457F-4555-AB6A-46419BD09485}" type="sibTrans" cxnId="{76F68A17-63DB-4BF6-90FE-C16D840BC583}">
      <dgm:prSet/>
      <dgm:spPr/>
      <dgm:t>
        <a:bodyPr/>
        <a:lstStyle/>
        <a:p>
          <a:endParaRPr lang="en-US"/>
        </a:p>
      </dgm:t>
    </dgm:pt>
    <dgm:pt modelId="{9BDB7D7F-D8DE-45D6-8E96-595AAC95CE85}">
      <dgm:prSet/>
      <dgm:spPr>
        <a:noFill/>
      </dgm:spPr>
      <dgm:t>
        <a:bodyPr/>
        <a:lstStyle/>
        <a:p>
          <a:r>
            <a:rPr lang="en-US"/>
            <a:t>Course of Care</a:t>
          </a:r>
          <a:endParaRPr lang="en-US" dirty="0"/>
        </a:p>
      </dgm:t>
    </dgm:pt>
    <dgm:pt modelId="{3A06ED47-75BA-4FDB-8685-D5DE4ACC79E2}" type="parTrans" cxnId="{FA8C5ABB-473A-4672-9BC2-CE95F31F2F3E}">
      <dgm:prSet/>
      <dgm:spPr/>
      <dgm:t>
        <a:bodyPr/>
        <a:lstStyle/>
        <a:p>
          <a:endParaRPr lang="en-US"/>
        </a:p>
      </dgm:t>
    </dgm:pt>
    <dgm:pt modelId="{55EF187E-8F5D-4B18-8653-DA25FB96F269}" type="sibTrans" cxnId="{FA8C5ABB-473A-4672-9BC2-CE95F31F2F3E}">
      <dgm:prSet/>
      <dgm:spPr/>
      <dgm:t>
        <a:bodyPr/>
        <a:lstStyle/>
        <a:p>
          <a:endParaRPr lang="en-US"/>
        </a:p>
      </dgm:t>
    </dgm:pt>
    <dgm:pt modelId="{CE3C20CC-D07A-4801-9116-235058C0AB48}">
      <dgm:prSet/>
      <dgm:spPr>
        <a:noFill/>
      </dgm:spPr>
      <dgm:t>
        <a:bodyPr/>
        <a:lstStyle/>
        <a:p>
          <a:r>
            <a:rPr lang="en-US"/>
            <a:t>Hospital Course</a:t>
          </a:r>
          <a:endParaRPr lang="en-US" dirty="0"/>
        </a:p>
      </dgm:t>
    </dgm:pt>
    <dgm:pt modelId="{786B5DF5-43C4-4C0F-B1EC-A9938608BB5D}" type="parTrans" cxnId="{B8F745D1-2EAD-4CF9-BDEA-3EDB5AEE1D84}">
      <dgm:prSet/>
      <dgm:spPr/>
      <dgm:t>
        <a:bodyPr/>
        <a:lstStyle/>
        <a:p>
          <a:endParaRPr lang="en-US"/>
        </a:p>
      </dgm:t>
    </dgm:pt>
    <dgm:pt modelId="{ECB2A08D-CF33-493E-8671-FEE827264547}" type="sibTrans" cxnId="{B8F745D1-2EAD-4CF9-BDEA-3EDB5AEE1D84}">
      <dgm:prSet/>
      <dgm:spPr/>
      <dgm:t>
        <a:bodyPr/>
        <a:lstStyle/>
        <a:p>
          <a:endParaRPr lang="en-US"/>
        </a:p>
      </dgm:t>
    </dgm:pt>
    <dgm:pt modelId="{4BDC8801-DB27-4583-A44C-1CEAB0AF890D}">
      <dgm:prSet/>
      <dgm:spPr>
        <a:noFill/>
      </dgm:spPr>
      <dgm:t>
        <a:bodyPr/>
        <a:lstStyle/>
        <a:p>
          <a:r>
            <a:rPr lang="en-US"/>
            <a:t>Hospital Consultations</a:t>
          </a:r>
          <a:endParaRPr lang="en-US" dirty="0"/>
        </a:p>
      </dgm:t>
    </dgm:pt>
    <dgm:pt modelId="{D090F263-FE3C-417D-8237-4FC7D9B931F6}" type="parTrans" cxnId="{A16967BD-460F-4A2F-9E53-F86A8BCA7A64}">
      <dgm:prSet/>
      <dgm:spPr/>
      <dgm:t>
        <a:bodyPr/>
        <a:lstStyle/>
        <a:p>
          <a:endParaRPr lang="en-US"/>
        </a:p>
      </dgm:t>
    </dgm:pt>
    <dgm:pt modelId="{40B25EE5-21FC-43C0-903A-DC27430BF1E0}" type="sibTrans" cxnId="{A16967BD-460F-4A2F-9E53-F86A8BCA7A64}">
      <dgm:prSet/>
      <dgm:spPr/>
      <dgm:t>
        <a:bodyPr/>
        <a:lstStyle/>
        <a:p>
          <a:endParaRPr lang="en-US"/>
        </a:p>
      </dgm:t>
    </dgm:pt>
    <dgm:pt modelId="{F4066AC1-C021-4B66-9F7A-16100A868F18}">
      <dgm:prSet/>
      <dgm:spPr>
        <a:noFill/>
      </dgm:spPr>
      <dgm:t>
        <a:bodyPr/>
        <a:lstStyle/>
        <a:p>
          <a:r>
            <a:rPr lang="en-US"/>
            <a:t>Medications Administered</a:t>
          </a:r>
          <a:endParaRPr lang="en-US" dirty="0"/>
        </a:p>
      </dgm:t>
    </dgm:pt>
    <dgm:pt modelId="{14C07C0D-2CF0-49DA-9B44-2C3076356AAE}" type="parTrans" cxnId="{8552CD42-7C35-475C-B0F8-E1849A5A53FD}">
      <dgm:prSet/>
      <dgm:spPr/>
      <dgm:t>
        <a:bodyPr/>
        <a:lstStyle/>
        <a:p>
          <a:endParaRPr lang="en-US"/>
        </a:p>
      </dgm:t>
    </dgm:pt>
    <dgm:pt modelId="{56D4E89E-66F6-4840-80FC-A39111B7AB28}" type="sibTrans" cxnId="{8552CD42-7C35-475C-B0F8-E1849A5A53FD}">
      <dgm:prSet/>
      <dgm:spPr/>
      <dgm:t>
        <a:bodyPr/>
        <a:lstStyle/>
        <a:p>
          <a:endParaRPr lang="en-US"/>
        </a:p>
      </dgm:t>
    </dgm:pt>
    <dgm:pt modelId="{96EE71F2-71A8-4E47-8478-8E77F162E7D4}">
      <dgm:prSet/>
      <dgm:spPr>
        <a:noFill/>
      </dgm:spPr>
      <dgm:t>
        <a:bodyPr/>
        <a:lstStyle/>
        <a:p>
          <a:r>
            <a:rPr lang="en-US"/>
            <a:t>Op Note Surgical Procedure</a:t>
          </a:r>
          <a:endParaRPr lang="en-US" dirty="0"/>
        </a:p>
      </dgm:t>
    </dgm:pt>
    <dgm:pt modelId="{84FC01FD-50CF-441D-B786-BD3E01D3741B}" type="parTrans" cxnId="{71CCDF99-445B-475F-86DF-4623E84B58D9}">
      <dgm:prSet/>
      <dgm:spPr/>
      <dgm:t>
        <a:bodyPr/>
        <a:lstStyle/>
        <a:p>
          <a:endParaRPr lang="en-US"/>
        </a:p>
      </dgm:t>
    </dgm:pt>
    <dgm:pt modelId="{71787E8C-947E-4705-A03B-01E51C140A4F}" type="sibTrans" cxnId="{71CCDF99-445B-475F-86DF-4623E84B58D9}">
      <dgm:prSet/>
      <dgm:spPr/>
      <dgm:t>
        <a:bodyPr/>
        <a:lstStyle/>
        <a:p>
          <a:endParaRPr lang="en-US"/>
        </a:p>
      </dgm:t>
    </dgm:pt>
    <dgm:pt modelId="{1249F54A-29F0-454A-B4AE-0F41BAF337A7}">
      <dgm:prSet/>
      <dgm:spPr>
        <a:noFill/>
      </dgm:spPr>
      <dgm:t>
        <a:bodyPr/>
        <a:lstStyle/>
        <a:p>
          <a:r>
            <a:rPr lang="en-US"/>
            <a:t>Procedure Description</a:t>
          </a:r>
          <a:endParaRPr lang="en-US" dirty="0"/>
        </a:p>
      </dgm:t>
    </dgm:pt>
    <dgm:pt modelId="{9BD2AC96-4DBC-40B9-815C-525E1E00867E}" type="parTrans" cxnId="{0B34C2F1-3F9A-4C5B-838C-EF13456F3609}">
      <dgm:prSet/>
      <dgm:spPr/>
      <dgm:t>
        <a:bodyPr/>
        <a:lstStyle/>
        <a:p>
          <a:endParaRPr lang="en-US"/>
        </a:p>
      </dgm:t>
    </dgm:pt>
    <dgm:pt modelId="{2E144E40-7EFF-47A9-85CC-F7723495FD20}" type="sibTrans" cxnId="{0B34C2F1-3F9A-4C5B-838C-EF13456F3609}">
      <dgm:prSet/>
      <dgm:spPr/>
      <dgm:t>
        <a:bodyPr/>
        <a:lstStyle/>
        <a:p>
          <a:endParaRPr lang="en-US"/>
        </a:p>
      </dgm:t>
    </dgm:pt>
    <dgm:pt modelId="{9984B254-6696-4C74-AC7F-CD16BB374EC5}">
      <dgm:prSet/>
      <dgm:spPr>
        <a:noFill/>
      </dgm:spPr>
      <dgm:t>
        <a:bodyPr/>
        <a:lstStyle/>
        <a:p>
          <a:r>
            <a:rPr lang="en-US"/>
            <a:t>Complications</a:t>
          </a:r>
          <a:endParaRPr lang="en-US" dirty="0"/>
        </a:p>
      </dgm:t>
    </dgm:pt>
    <dgm:pt modelId="{2D4DE95D-B3A6-4117-A495-1B5F4A501F6B}" type="parTrans" cxnId="{76414D0E-ECBA-4202-AE23-88051416BD6D}">
      <dgm:prSet/>
      <dgm:spPr/>
      <dgm:t>
        <a:bodyPr/>
        <a:lstStyle/>
        <a:p>
          <a:endParaRPr lang="en-US"/>
        </a:p>
      </dgm:t>
    </dgm:pt>
    <dgm:pt modelId="{DD7271CB-C039-42BE-89A4-632F55488F65}" type="sibTrans" cxnId="{76414D0E-ECBA-4202-AE23-88051416BD6D}">
      <dgm:prSet/>
      <dgm:spPr/>
      <dgm:t>
        <a:bodyPr/>
        <a:lstStyle/>
        <a:p>
          <a:endParaRPr lang="en-US"/>
        </a:p>
      </dgm:t>
    </dgm:pt>
    <dgm:pt modelId="{B8281BBF-A478-46B8-A548-08842B8EF19D}">
      <dgm:prSet/>
      <dgm:spPr>
        <a:noFill/>
      </dgm:spPr>
      <dgm:t>
        <a:bodyPr/>
        <a:lstStyle/>
        <a:p>
          <a:r>
            <a:rPr lang="en-US"/>
            <a:t>Operative Note Fluids</a:t>
          </a:r>
          <a:endParaRPr lang="en-US" dirty="0"/>
        </a:p>
      </dgm:t>
    </dgm:pt>
    <dgm:pt modelId="{E61E56C3-5B37-48BF-BC54-BABDDD39E6A6}" type="parTrans" cxnId="{E3706144-96A1-490E-8A6A-2D8A942B23BA}">
      <dgm:prSet/>
      <dgm:spPr/>
      <dgm:t>
        <a:bodyPr/>
        <a:lstStyle/>
        <a:p>
          <a:endParaRPr lang="en-US"/>
        </a:p>
      </dgm:t>
    </dgm:pt>
    <dgm:pt modelId="{B4D1AD7D-D88D-45EC-B172-547D3E78BFF5}" type="sibTrans" cxnId="{E3706144-96A1-490E-8A6A-2D8A942B23BA}">
      <dgm:prSet/>
      <dgm:spPr/>
      <dgm:t>
        <a:bodyPr/>
        <a:lstStyle/>
        <a:p>
          <a:endParaRPr lang="en-US"/>
        </a:p>
      </dgm:t>
    </dgm:pt>
    <dgm:pt modelId="{207ACFA0-E1BB-40D6-8384-ECBC7A2FB58F}">
      <dgm:prSet/>
      <dgm:spPr>
        <a:noFill/>
      </dgm:spPr>
      <dgm:t>
        <a:bodyPr/>
        <a:lstStyle/>
        <a:p>
          <a:r>
            <a:rPr lang="en-US"/>
            <a:t>Procedure Est. Blood Loss</a:t>
          </a:r>
          <a:endParaRPr lang="en-US" dirty="0"/>
        </a:p>
      </dgm:t>
    </dgm:pt>
    <dgm:pt modelId="{50A44F94-A1B8-42FE-8981-DC1D741D7418}" type="parTrans" cxnId="{2113905C-777E-4312-B9E7-A84B040646D0}">
      <dgm:prSet/>
      <dgm:spPr/>
      <dgm:t>
        <a:bodyPr/>
        <a:lstStyle/>
        <a:p>
          <a:endParaRPr lang="en-US"/>
        </a:p>
      </dgm:t>
    </dgm:pt>
    <dgm:pt modelId="{C1B2F4D9-797C-4C0D-93D5-5702C3406EBE}" type="sibTrans" cxnId="{2113905C-777E-4312-B9E7-A84B040646D0}">
      <dgm:prSet/>
      <dgm:spPr/>
      <dgm:t>
        <a:bodyPr/>
        <a:lstStyle/>
        <a:p>
          <a:endParaRPr lang="en-US"/>
        </a:p>
      </dgm:t>
    </dgm:pt>
    <dgm:pt modelId="{97687342-4440-4DB8-84AB-C51F24F6B12C}">
      <dgm:prSet/>
      <dgm:spPr>
        <a:noFill/>
      </dgm:spPr>
      <dgm:t>
        <a:bodyPr/>
        <a:lstStyle/>
        <a:p>
          <a:r>
            <a:rPr lang="en-US" dirty="0"/>
            <a:t>Procedure Findings</a:t>
          </a:r>
        </a:p>
      </dgm:t>
    </dgm:pt>
    <dgm:pt modelId="{C16A8D95-8B0E-4E28-9729-B0DCDD22A6D7}" type="parTrans" cxnId="{3E15AB8A-5214-423F-83C4-C451A083C23F}">
      <dgm:prSet/>
      <dgm:spPr/>
      <dgm:t>
        <a:bodyPr/>
        <a:lstStyle/>
        <a:p>
          <a:endParaRPr lang="en-US"/>
        </a:p>
      </dgm:t>
    </dgm:pt>
    <dgm:pt modelId="{755E6F19-B0B6-490F-A467-502A5BD4C038}" type="sibTrans" cxnId="{3E15AB8A-5214-423F-83C4-C451A083C23F}">
      <dgm:prSet/>
      <dgm:spPr/>
      <dgm:t>
        <a:bodyPr/>
        <a:lstStyle/>
        <a:p>
          <a:endParaRPr lang="en-US"/>
        </a:p>
      </dgm:t>
    </dgm:pt>
    <dgm:pt modelId="{1CF1EF5A-8504-40FB-8011-69DFDD93B018}">
      <dgm:prSet/>
      <dgm:spPr>
        <a:noFill/>
      </dgm:spPr>
      <dgm:t>
        <a:bodyPr/>
        <a:lstStyle/>
        <a:p>
          <a:r>
            <a:rPr lang="en-US" dirty="0"/>
            <a:t>Procedure Implants</a:t>
          </a:r>
        </a:p>
      </dgm:t>
    </dgm:pt>
    <dgm:pt modelId="{6E53A9B0-9555-4BCD-B863-6B895556720D}" type="parTrans" cxnId="{C795897F-3833-4F52-9CE8-1FAA24117BEE}">
      <dgm:prSet/>
      <dgm:spPr/>
      <dgm:t>
        <a:bodyPr/>
        <a:lstStyle/>
        <a:p>
          <a:endParaRPr lang="en-US"/>
        </a:p>
      </dgm:t>
    </dgm:pt>
    <dgm:pt modelId="{A09A0C99-5787-43B5-AF07-C02112FD62FB}" type="sibTrans" cxnId="{C795897F-3833-4F52-9CE8-1FAA24117BEE}">
      <dgm:prSet/>
      <dgm:spPr/>
      <dgm:t>
        <a:bodyPr/>
        <a:lstStyle/>
        <a:p>
          <a:endParaRPr lang="en-US"/>
        </a:p>
      </dgm:t>
    </dgm:pt>
    <dgm:pt modelId="{1509C3A3-2E59-457C-9EFB-7468DDD3C4FD}">
      <dgm:prSet/>
      <dgm:spPr>
        <a:noFill/>
      </dgm:spPr>
      <dgm:t>
        <a:bodyPr/>
        <a:lstStyle/>
        <a:p>
          <a:r>
            <a:rPr lang="en-US" dirty="0"/>
            <a:t>Procedure Specimens</a:t>
          </a:r>
        </a:p>
      </dgm:t>
    </dgm:pt>
    <dgm:pt modelId="{9C58BE54-8073-4355-8A19-915A1893BC76}" type="parTrans" cxnId="{9E9FC9D0-0D2F-4839-B22E-1DAF87A49A2C}">
      <dgm:prSet/>
      <dgm:spPr/>
      <dgm:t>
        <a:bodyPr/>
        <a:lstStyle/>
        <a:p>
          <a:endParaRPr lang="en-US"/>
        </a:p>
      </dgm:t>
    </dgm:pt>
    <dgm:pt modelId="{AFBE1DA6-E4FE-4C56-BB98-E017D6E7B392}" type="sibTrans" cxnId="{9E9FC9D0-0D2F-4839-B22E-1DAF87A49A2C}">
      <dgm:prSet/>
      <dgm:spPr/>
      <dgm:t>
        <a:bodyPr/>
        <a:lstStyle/>
        <a:p>
          <a:endParaRPr lang="en-US"/>
        </a:p>
      </dgm:t>
    </dgm:pt>
    <dgm:pt modelId="{C4B9EAD8-F61B-45A2-865F-FD558B0C619B}">
      <dgm:prSet/>
      <dgm:spPr>
        <a:noFill/>
      </dgm:spPr>
      <dgm:t>
        <a:bodyPr/>
        <a:lstStyle/>
        <a:p>
          <a:r>
            <a:rPr lang="en-US"/>
            <a:t>Procedure Disposition</a:t>
          </a:r>
          <a:endParaRPr lang="en-US" dirty="0"/>
        </a:p>
      </dgm:t>
    </dgm:pt>
    <dgm:pt modelId="{C47A6FD6-66D3-4633-BDD9-D0118C764CC0}" type="parTrans" cxnId="{5652AEA5-C8BD-4271-9CE7-B73F0316B273}">
      <dgm:prSet/>
      <dgm:spPr/>
      <dgm:t>
        <a:bodyPr/>
        <a:lstStyle/>
        <a:p>
          <a:endParaRPr lang="en-US"/>
        </a:p>
      </dgm:t>
    </dgm:pt>
    <dgm:pt modelId="{539E2FE5-4BFB-4438-BEB7-F5487A3CABF4}" type="sibTrans" cxnId="{5652AEA5-C8BD-4271-9CE7-B73F0316B273}">
      <dgm:prSet/>
      <dgm:spPr/>
      <dgm:t>
        <a:bodyPr/>
        <a:lstStyle/>
        <a:p>
          <a:endParaRPr lang="en-US"/>
        </a:p>
      </dgm:t>
    </dgm:pt>
    <dgm:pt modelId="{43A01BF9-D37E-49A1-8BD0-B96976089C64}">
      <dgm:prSet phldrT="[Text]"/>
      <dgm:spPr>
        <a:noFill/>
      </dgm:spPr>
      <dgm:t>
        <a:bodyPr/>
        <a:lstStyle/>
        <a:p>
          <a:r>
            <a:rPr lang="en-US"/>
            <a:t>Anesthesia</a:t>
          </a:r>
          <a:endParaRPr lang="en-US" dirty="0"/>
        </a:p>
      </dgm:t>
    </dgm:pt>
    <dgm:pt modelId="{C0DFBDDF-BA0F-41FB-B639-8AB0C423576B}" type="parTrans" cxnId="{09EE2CF6-001E-4390-BAAA-E644FCA9DD5D}">
      <dgm:prSet/>
      <dgm:spPr/>
      <dgm:t>
        <a:bodyPr/>
        <a:lstStyle/>
        <a:p>
          <a:endParaRPr lang="en-US"/>
        </a:p>
      </dgm:t>
    </dgm:pt>
    <dgm:pt modelId="{ED4D11A8-8E06-4F8C-A810-4FFE3ACCFC96}" type="sibTrans" cxnId="{09EE2CF6-001E-4390-BAAA-E644FCA9DD5D}">
      <dgm:prSet/>
      <dgm:spPr/>
      <dgm:t>
        <a:bodyPr/>
        <a:lstStyle/>
        <a:p>
          <a:endParaRPr lang="en-US"/>
        </a:p>
      </dgm:t>
    </dgm:pt>
    <dgm:pt modelId="{5BE95DDA-1EEF-4264-A10B-A9159123ADDB}">
      <dgm:prSet/>
      <dgm:spPr>
        <a:noFill/>
      </dgm:spPr>
      <dgm:t>
        <a:bodyPr/>
        <a:lstStyle/>
        <a:p>
          <a:r>
            <a:rPr lang="en-US"/>
            <a:t>Surgery Description</a:t>
          </a:r>
          <a:endParaRPr lang="en-US" dirty="0"/>
        </a:p>
      </dgm:t>
    </dgm:pt>
    <dgm:pt modelId="{A512A6ED-1A22-4953-8EB9-AF9BB680F067}" type="parTrans" cxnId="{5E34F123-8CBA-4667-A620-E3B2ADA1E5BA}">
      <dgm:prSet/>
      <dgm:spPr/>
      <dgm:t>
        <a:bodyPr/>
        <a:lstStyle/>
        <a:p>
          <a:endParaRPr lang="en-US"/>
        </a:p>
      </dgm:t>
    </dgm:pt>
    <dgm:pt modelId="{C4076974-69BF-4AC9-98B1-FB3173DE4331}" type="sibTrans" cxnId="{5E34F123-8CBA-4667-A620-E3B2ADA1E5BA}">
      <dgm:prSet/>
      <dgm:spPr/>
      <dgm:t>
        <a:bodyPr/>
        <a:lstStyle/>
        <a:p>
          <a:endParaRPr lang="en-US"/>
        </a:p>
      </dgm:t>
    </dgm:pt>
    <dgm:pt modelId="{17ADCDFF-A4EC-4FFA-A208-0EAED8E15091}">
      <dgm:prSet/>
      <dgm:spPr>
        <a:noFill/>
      </dgm:spPr>
      <dgm:t>
        <a:bodyPr/>
        <a:lstStyle/>
        <a:p>
          <a:r>
            <a:rPr lang="en-US"/>
            <a:t>Surgical Drains</a:t>
          </a:r>
          <a:endParaRPr lang="en-US" dirty="0"/>
        </a:p>
      </dgm:t>
    </dgm:pt>
    <dgm:pt modelId="{E52F3FF4-DDA1-4758-A8B3-FA668D32B129}" type="parTrans" cxnId="{5F89C240-30BC-4A6F-95BA-FB1C066FBD33}">
      <dgm:prSet/>
      <dgm:spPr/>
      <dgm:t>
        <a:bodyPr/>
        <a:lstStyle/>
        <a:p>
          <a:endParaRPr lang="en-US"/>
        </a:p>
      </dgm:t>
    </dgm:pt>
    <dgm:pt modelId="{59D7313F-B528-4624-8775-1E7D572AF7D3}" type="sibTrans" cxnId="{5F89C240-30BC-4A6F-95BA-FB1C066FBD33}">
      <dgm:prSet/>
      <dgm:spPr/>
      <dgm:t>
        <a:bodyPr/>
        <a:lstStyle/>
        <a:p>
          <a:endParaRPr lang="en-US"/>
        </a:p>
      </dgm:t>
    </dgm:pt>
    <dgm:pt modelId="{252E2CB3-705E-457B-B471-6AF7D20DA939}">
      <dgm:prSet/>
      <dgm:spPr>
        <a:noFill/>
      </dgm:spPr>
      <dgm:t>
        <a:bodyPr/>
        <a:lstStyle/>
        <a:p>
          <a:r>
            <a:rPr lang="en-US"/>
            <a:t>Hospital Discharge Studies Sum</a:t>
          </a:r>
          <a:endParaRPr lang="en-US" dirty="0"/>
        </a:p>
      </dgm:t>
    </dgm:pt>
    <dgm:pt modelId="{02855095-3CB1-48D5-9BBF-987038666FA2}" type="parTrans" cxnId="{FA230E54-9E73-44CD-82A7-E20F65B2D45F}">
      <dgm:prSet/>
      <dgm:spPr/>
      <dgm:t>
        <a:bodyPr/>
        <a:lstStyle/>
        <a:p>
          <a:endParaRPr lang="en-US"/>
        </a:p>
      </dgm:t>
    </dgm:pt>
    <dgm:pt modelId="{795C21E8-C2E5-47CE-962F-180167ECD2EC}" type="sibTrans" cxnId="{FA230E54-9E73-44CD-82A7-E20F65B2D45F}">
      <dgm:prSet/>
      <dgm:spPr/>
      <dgm:t>
        <a:bodyPr/>
        <a:lstStyle/>
        <a:p>
          <a:endParaRPr lang="en-US"/>
        </a:p>
      </dgm:t>
    </dgm:pt>
    <dgm:pt modelId="{BECAE1A7-5E30-4255-897E-EEFF7D8B1B98}">
      <dgm:prSet/>
      <dgm:spPr>
        <a:noFill/>
      </dgm:spPr>
      <dgm:t>
        <a:bodyPr/>
        <a:lstStyle/>
        <a:p>
          <a:r>
            <a:rPr lang="en-US"/>
            <a:t>Hospital Discharge Physical</a:t>
          </a:r>
          <a:endParaRPr lang="en-US" dirty="0"/>
        </a:p>
      </dgm:t>
    </dgm:pt>
    <dgm:pt modelId="{281BEA66-0692-4CD4-AB58-20F2965B8A3E}" type="parTrans" cxnId="{EBA300E5-EDA7-44EC-A5A7-7E2A91E61A7F}">
      <dgm:prSet/>
      <dgm:spPr/>
      <dgm:t>
        <a:bodyPr/>
        <a:lstStyle/>
        <a:p>
          <a:endParaRPr lang="en-US"/>
        </a:p>
      </dgm:t>
    </dgm:pt>
    <dgm:pt modelId="{12931C90-8512-4E7D-890D-FA74780CCA81}" type="sibTrans" cxnId="{EBA300E5-EDA7-44EC-A5A7-7E2A91E61A7F}">
      <dgm:prSet/>
      <dgm:spPr/>
      <dgm:t>
        <a:bodyPr/>
        <a:lstStyle/>
        <a:p>
          <a:endParaRPr lang="en-US"/>
        </a:p>
      </dgm:t>
    </dgm:pt>
    <dgm:pt modelId="{2BBFC487-DB1A-4778-A848-6BC0818A45B1}">
      <dgm:prSet/>
      <dgm:spPr>
        <a:noFill/>
      </dgm:spPr>
      <dgm:t>
        <a:bodyPr/>
        <a:lstStyle/>
        <a:p>
          <a:r>
            <a:rPr lang="en-US"/>
            <a:t>Goals</a:t>
          </a:r>
          <a:endParaRPr lang="en-US" dirty="0"/>
        </a:p>
      </dgm:t>
    </dgm:pt>
    <dgm:pt modelId="{6A5A521F-92DB-4E78-A1E9-1C148F0CDB4B}" type="parTrans" cxnId="{08FE1598-1283-4B59-9F45-C63074E505FE}">
      <dgm:prSet/>
      <dgm:spPr/>
      <dgm:t>
        <a:bodyPr/>
        <a:lstStyle/>
        <a:p>
          <a:endParaRPr lang="en-US"/>
        </a:p>
      </dgm:t>
    </dgm:pt>
    <dgm:pt modelId="{3B0C8E80-2BEB-4819-9BD7-834F3C01CACD}" type="sibTrans" cxnId="{08FE1598-1283-4B59-9F45-C63074E505FE}">
      <dgm:prSet/>
      <dgm:spPr/>
      <dgm:t>
        <a:bodyPr/>
        <a:lstStyle/>
        <a:p>
          <a:endParaRPr lang="en-US"/>
        </a:p>
      </dgm:t>
    </dgm:pt>
    <dgm:pt modelId="{A454A2D3-3B4A-4DFD-BDBE-AB637BA7AF91}">
      <dgm:prSet/>
      <dgm:spPr>
        <a:noFill/>
      </dgm:spPr>
      <dgm:t>
        <a:bodyPr/>
        <a:lstStyle/>
        <a:p>
          <a:r>
            <a:rPr lang="en-US"/>
            <a:t>Physical Exam</a:t>
          </a:r>
          <a:endParaRPr lang="en-US" dirty="0"/>
        </a:p>
      </dgm:t>
    </dgm:pt>
    <dgm:pt modelId="{560DE507-2F82-4531-ABF4-43BD78659E9C}" type="parTrans" cxnId="{96C08577-E1EB-4D81-998D-B4076E9B88E1}">
      <dgm:prSet/>
      <dgm:spPr/>
      <dgm:t>
        <a:bodyPr/>
        <a:lstStyle/>
        <a:p>
          <a:endParaRPr lang="en-US"/>
        </a:p>
      </dgm:t>
    </dgm:pt>
    <dgm:pt modelId="{1B23977F-9C83-4BAC-9088-1C9BFB47A805}" type="sibTrans" cxnId="{96C08577-E1EB-4D81-998D-B4076E9B88E1}">
      <dgm:prSet/>
      <dgm:spPr/>
      <dgm:t>
        <a:bodyPr/>
        <a:lstStyle/>
        <a:p>
          <a:endParaRPr lang="en-US"/>
        </a:p>
      </dgm:t>
    </dgm:pt>
    <dgm:pt modelId="{242BD420-7014-4D9C-AE63-720E63CFAB5D}">
      <dgm:prSet/>
      <dgm:spPr>
        <a:noFill/>
      </dgm:spPr>
      <dgm:t>
        <a:bodyPr/>
        <a:lstStyle/>
        <a:p>
          <a:r>
            <a:rPr lang="en-US"/>
            <a:t>Instructions</a:t>
          </a:r>
          <a:endParaRPr lang="en-US" dirty="0"/>
        </a:p>
      </dgm:t>
    </dgm:pt>
    <dgm:pt modelId="{72D212CE-E4CF-40CE-AA6B-66CB99287837}" type="parTrans" cxnId="{B7873628-0ED7-47E9-9F96-B32D32CC3B3A}">
      <dgm:prSet/>
      <dgm:spPr/>
      <dgm:t>
        <a:bodyPr/>
        <a:lstStyle/>
        <a:p>
          <a:endParaRPr lang="en-US"/>
        </a:p>
      </dgm:t>
    </dgm:pt>
    <dgm:pt modelId="{19CB618B-E150-47A9-AB62-E053AE273DB0}" type="sibTrans" cxnId="{B7873628-0ED7-47E9-9F96-B32D32CC3B3A}">
      <dgm:prSet/>
      <dgm:spPr/>
      <dgm:t>
        <a:bodyPr/>
        <a:lstStyle/>
        <a:p>
          <a:endParaRPr lang="en-US"/>
        </a:p>
      </dgm:t>
    </dgm:pt>
    <dgm:pt modelId="{82C5C931-4E66-4E23-A238-51DD5F7BB49F}">
      <dgm:prSet/>
      <dgm:spPr>
        <a:noFill/>
      </dgm:spPr>
      <dgm:t>
        <a:bodyPr/>
        <a:lstStyle/>
        <a:p>
          <a:r>
            <a:rPr lang="en-US"/>
            <a:t>Discharge Medications</a:t>
          </a:r>
          <a:endParaRPr lang="en-US" dirty="0"/>
        </a:p>
      </dgm:t>
    </dgm:pt>
    <dgm:pt modelId="{014C0588-EBCA-4F80-833E-0A66F7135993}" type="parTrans" cxnId="{AAB343BD-FB5B-4DFF-90F5-4426325E5B2E}">
      <dgm:prSet/>
      <dgm:spPr/>
      <dgm:t>
        <a:bodyPr/>
        <a:lstStyle/>
        <a:p>
          <a:endParaRPr lang="en-US"/>
        </a:p>
      </dgm:t>
    </dgm:pt>
    <dgm:pt modelId="{FEB480C0-BE73-445F-9C40-097A286C510C}" type="sibTrans" cxnId="{AAB343BD-FB5B-4DFF-90F5-4426325E5B2E}">
      <dgm:prSet/>
      <dgm:spPr/>
      <dgm:t>
        <a:bodyPr/>
        <a:lstStyle/>
        <a:p>
          <a:endParaRPr lang="en-US"/>
        </a:p>
      </dgm:t>
    </dgm:pt>
    <dgm:pt modelId="{3D2D3CAE-2A59-4736-AF70-EAC1EF02C8CF}">
      <dgm:prSet/>
      <dgm:spPr>
        <a:noFill/>
      </dgm:spPr>
      <dgm:t>
        <a:bodyPr/>
        <a:lstStyle/>
        <a:p>
          <a:r>
            <a:rPr lang="en-US"/>
            <a:t>Hospital Discharge Instructions</a:t>
          </a:r>
          <a:endParaRPr lang="en-US" dirty="0"/>
        </a:p>
      </dgm:t>
    </dgm:pt>
    <dgm:pt modelId="{D100CD34-386B-4669-9220-193D210DC1F6}" type="parTrans" cxnId="{63583EEB-BC7B-4077-B6B8-B061633F0791}">
      <dgm:prSet/>
      <dgm:spPr/>
      <dgm:t>
        <a:bodyPr/>
        <a:lstStyle/>
        <a:p>
          <a:endParaRPr lang="en-US"/>
        </a:p>
      </dgm:t>
    </dgm:pt>
    <dgm:pt modelId="{ECE35C7A-1021-420C-8D7B-178059205565}" type="sibTrans" cxnId="{63583EEB-BC7B-4077-B6B8-B061633F0791}">
      <dgm:prSet/>
      <dgm:spPr/>
      <dgm:t>
        <a:bodyPr/>
        <a:lstStyle/>
        <a:p>
          <a:endParaRPr lang="en-US"/>
        </a:p>
      </dgm:t>
    </dgm:pt>
    <dgm:pt modelId="{28E88764-168D-45E6-B587-43792FCE4035}">
      <dgm:prSet/>
      <dgm:spPr>
        <a:noFill/>
      </dgm:spPr>
      <dgm:t>
        <a:bodyPr/>
        <a:lstStyle/>
        <a:p>
          <a:r>
            <a:rPr lang="en-US"/>
            <a:t>Discharge Diet</a:t>
          </a:r>
          <a:endParaRPr lang="en-US" dirty="0"/>
        </a:p>
      </dgm:t>
    </dgm:pt>
    <dgm:pt modelId="{1945A469-8781-4132-83B8-2A74CDA43068}" type="parTrans" cxnId="{535C6589-7612-4B92-BF32-7AF31C686BEB}">
      <dgm:prSet/>
      <dgm:spPr/>
      <dgm:t>
        <a:bodyPr/>
        <a:lstStyle/>
        <a:p>
          <a:endParaRPr lang="en-US"/>
        </a:p>
      </dgm:t>
    </dgm:pt>
    <dgm:pt modelId="{45D0440D-0F5D-4BF1-8016-3D93CE5737B6}" type="sibTrans" cxnId="{535C6589-7612-4B92-BF32-7AF31C686BEB}">
      <dgm:prSet/>
      <dgm:spPr/>
      <dgm:t>
        <a:bodyPr/>
        <a:lstStyle/>
        <a:p>
          <a:endParaRPr lang="en-US"/>
        </a:p>
      </dgm:t>
    </dgm:pt>
    <dgm:pt modelId="{FE89FECC-3495-4B20-B4D7-7E9DF412BA0D}">
      <dgm:prSet/>
      <dgm:spPr>
        <a:noFill/>
      </dgm:spPr>
      <dgm:t>
        <a:bodyPr/>
        <a:lstStyle/>
        <a:p>
          <a:r>
            <a:rPr lang="en-US"/>
            <a:t>Postprocedure Diagnosis</a:t>
          </a:r>
          <a:endParaRPr lang="en-US" dirty="0"/>
        </a:p>
      </dgm:t>
    </dgm:pt>
    <dgm:pt modelId="{4209D78D-7CCA-4BE1-96BA-3A564E873C72}" type="parTrans" cxnId="{D362A8E1-D11E-41A5-BDE5-1967751F1E03}">
      <dgm:prSet/>
      <dgm:spPr/>
      <dgm:t>
        <a:bodyPr/>
        <a:lstStyle/>
        <a:p>
          <a:endParaRPr lang="en-US"/>
        </a:p>
      </dgm:t>
    </dgm:pt>
    <dgm:pt modelId="{EB368C21-DA72-4130-9A34-D87CB559A293}" type="sibTrans" cxnId="{D362A8E1-D11E-41A5-BDE5-1967751F1E03}">
      <dgm:prSet/>
      <dgm:spPr/>
      <dgm:t>
        <a:bodyPr/>
        <a:lstStyle/>
        <a:p>
          <a:endParaRPr lang="en-US"/>
        </a:p>
      </dgm:t>
    </dgm:pt>
    <dgm:pt modelId="{F243E562-685F-4386-9543-022C733145B9}">
      <dgm:prSet/>
      <dgm:spPr>
        <a:noFill/>
      </dgm:spPr>
      <dgm:t>
        <a:bodyPr/>
        <a:lstStyle/>
        <a:p>
          <a:r>
            <a:rPr lang="en-US"/>
            <a:t>Discharge Diagnosis</a:t>
          </a:r>
          <a:endParaRPr lang="en-US" dirty="0"/>
        </a:p>
      </dgm:t>
    </dgm:pt>
    <dgm:pt modelId="{F28C5C72-F0B6-4B8B-802B-1E6117DF8C86}" type="parTrans" cxnId="{8908B7D3-2EF3-49B2-B6A0-F2535930D952}">
      <dgm:prSet/>
      <dgm:spPr/>
      <dgm:t>
        <a:bodyPr/>
        <a:lstStyle/>
        <a:p>
          <a:endParaRPr lang="en-US"/>
        </a:p>
      </dgm:t>
    </dgm:pt>
    <dgm:pt modelId="{F6CC6EE8-4404-495D-977C-BBF131290EFB}" type="sibTrans" cxnId="{8908B7D3-2EF3-49B2-B6A0-F2535930D952}">
      <dgm:prSet/>
      <dgm:spPr/>
      <dgm:t>
        <a:bodyPr/>
        <a:lstStyle/>
        <a:p>
          <a:endParaRPr lang="en-US"/>
        </a:p>
      </dgm:t>
    </dgm:pt>
    <dgm:pt modelId="{DD3FD12D-FE41-4042-BA5D-FEDD1F4DEB76}">
      <dgm:prSet/>
      <dgm:spPr>
        <a:noFill/>
      </dgm:spPr>
      <dgm:t>
        <a:bodyPr/>
        <a:lstStyle/>
        <a:p>
          <a:r>
            <a:rPr lang="en-US"/>
            <a:t>Postoperative Diagnosis</a:t>
          </a:r>
          <a:endParaRPr lang="en-US" dirty="0"/>
        </a:p>
      </dgm:t>
    </dgm:pt>
    <dgm:pt modelId="{43D9EFB8-152B-4209-8516-8FDDAB8525B8}" type="parTrans" cxnId="{9F0179FF-B9F5-478A-9403-9C28694119DE}">
      <dgm:prSet/>
      <dgm:spPr/>
      <dgm:t>
        <a:bodyPr/>
        <a:lstStyle/>
        <a:p>
          <a:endParaRPr lang="en-US"/>
        </a:p>
      </dgm:t>
    </dgm:pt>
    <dgm:pt modelId="{7C9B5FF0-0BB6-4C7E-B7AD-047C23B1B64D}" type="sibTrans" cxnId="{9F0179FF-B9F5-478A-9403-9C28694119DE}">
      <dgm:prSet/>
      <dgm:spPr/>
      <dgm:t>
        <a:bodyPr/>
        <a:lstStyle/>
        <a:p>
          <a:endParaRPr lang="en-US"/>
        </a:p>
      </dgm:t>
    </dgm:pt>
    <dgm:pt modelId="{FFD961C7-0D57-450A-A088-477C2CBDA35C}">
      <dgm:prSet phldrT="[Text]"/>
      <dgm:spPr>
        <a:solidFill>
          <a:srgbClr val="FFFFCC"/>
        </a:solidFill>
      </dgm:spPr>
      <dgm:t>
        <a:bodyPr/>
        <a:lstStyle/>
        <a:p>
          <a:r>
            <a:rPr lang="en-US"/>
            <a:t>Advance Directives</a:t>
          </a:r>
          <a:endParaRPr lang="en-US" dirty="0"/>
        </a:p>
      </dgm:t>
    </dgm:pt>
    <dgm:pt modelId="{4DB2D2C4-5254-4469-94CE-949A52B6EDA4}" type="parTrans" cxnId="{CF713A90-C59F-4203-B3ED-5D1EE9BD5922}">
      <dgm:prSet/>
      <dgm:spPr/>
      <dgm:t>
        <a:bodyPr/>
        <a:lstStyle/>
        <a:p>
          <a:endParaRPr lang="en-US"/>
        </a:p>
      </dgm:t>
    </dgm:pt>
    <dgm:pt modelId="{6B3D0481-B0D1-47E7-887F-2E3188183598}" type="sibTrans" cxnId="{CF713A90-C59F-4203-B3ED-5D1EE9BD5922}">
      <dgm:prSet/>
      <dgm:spPr/>
      <dgm:t>
        <a:bodyPr/>
        <a:lstStyle/>
        <a:p>
          <a:endParaRPr lang="en-US"/>
        </a:p>
      </dgm:t>
    </dgm:pt>
    <dgm:pt modelId="{B56DC5A4-354C-4F93-84F5-82DF0C92321B}">
      <dgm:prSet/>
      <dgm:spPr>
        <a:solidFill>
          <a:srgbClr val="FFFFCC"/>
        </a:solidFill>
      </dgm:spPr>
      <dgm:t>
        <a:bodyPr/>
        <a:lstStyle/>
        <a:p>
          <a:r>
            <a:rPr lang="en-US"/>
            <a:t>Payers</a:t>
          </a:r>
          <a:endParaRPr lang="en-US" dirty="0"/>
        </a:p>
      </dgm:t>
    </dgm:pt>
    <dgm:pt modelId="{3E3085FF-C0BF-44F3-8848-8306C2637B27}" type="parTrans" cxnId="{06C9F65F-95DB-4817-B457-61A4702FAB6F}">
      <dgm:prSet/>
      <dgm:spPr/>
      <dgm:t>
        <a:bodyPr/>
        <a:lstStyle/>
        <a:p>
          <a:endParaRPr lang="en-US"/>
        </a:p>
      </dgm:t>
    </dgm:pt>
    <dgm:pt modelId="{7D7E8F50-DC21-4E09-96D8-85C8313A5CAA}" type="sibTrans" cxnId="{06C9F65F-95DB-4817-B457-61A4702FAB6F}">
      <dgm:prSet/>
      <dgm:spPr/>
      <dgm:t>
        <a:bodyPr/>
        <a:lstStyle/>
        <a:p>
          <a:endParaRPr lang="en-US"/>
        </a:p>
      </dgm:t>
    </dgm:pt>
    <dgm:pt modelId="{83B4F9D7-5CD7-4044-9E8C-6DFE7AE49650}">
      <dgm:prSet/>
      <dgm:spPr>
        <a:solidFill>
          <a:srgbClr val="FFFFCC"/>
        </a:solidFill>
      </dgm:spPr>
      <dgm:t>
        <a:bodyPr/>
        <a:lstStyle/>
        <a:p>
          <a:r>
            <a:rPr lang="en-US"/>
            <a:t>Encounters</a:t>
          </a:r>
          <a:endParaRPr lang="en-US" dirty="0"/>
        </a:p>
      </dgm:t>
    </dgm:pt>
    <dgm:pt modelId="{9888A846-4A9F-41D3-BA81-6D1ACDDE75D1}" type="parTrans" cxnId="{248F5865-EDDF-49D0-B5D9-E95B1072015C}">
      <dgm:prSet/>
      <dgm:spPr/>
      <dgm:t>
        <a:bodyPr/>
        <a:lstStyle/>
        <a:p>
          <a:endParaRPr lang="en-US"/>
        </a:p>
      </dgm:t>
    </dgm:pt>
    <dgm:pt modelId="{C92B3D84-6CD8-4F99-B3CF-30DAA1663D0E}" type="sibTrans" cxnId="{248F5865-EDDF-49D0-B5D9-E95B1072015C}">
      <dgm:prSet/>
      <dgm:spPr/>
      <dgm:t>
        <a:bodyPr/>
        <a:lstStyle/>
        <a:p>
          <a:endParaRPr lang="en-US"/>
        </a:p>
      </dgm:t>
    </dgm:pt>
    <dgm:pt modelId="{980C5C63-EC30-4DBA-AD28-4C1DD233BDD4}">
      <dgm:prSet/>
      <dgm:spPr>
        <a:noFill/>
      </dgm:spPr>
      <dgm:t>
        <a:bodyPr/>
        <a:lstStyle/>
        <a:p>
          <a:r>
            <a:rPr lang="en-US"/>
            <a:t>Preoperative Diagnosis</a:t>
          </a:r>
          <a:endParaRPr lang="en-US" dirty="0"/>
        </a:p>
      </dgm:t>
    </dgm:pt>
    <dgm:pt modelId="{E1A23336-5E36-402C-B8BF-2A679A19F8C6}" type="parTrans" cxnId="{DA25C492-A997-4A2C-A27D-FEFF94D4CF51}">
      <dgm:prSet/>
      <dgm:spPr/>
      <dgm:t>
        <a:bodyPr/>
        <a:lstStyle/>
        <a:p>
          <a:endParaRPr lang="en-US"/>
        </a:p>
      </dgm:t>
    </dgm:pt>
    <dgm:pt modelId="{34ABAA22-B740-45AC-A869-107E3268C748}" type="sibTrans" cxnId="{DA25C492-A997-4A2C-A27D-FEFF94D4CF51}">
      <dgm:prSet/>
      <dgm:spPr/>
      <dgm:t>
        <a:bodyPr/>
        <a:lstStyle/>
        <a:p>
          <a:endParaRPr lang="en-US"/>
        </a:p>
      </dgm:t>
    </dgm:pt>
    <dgm:pt modelId="{A52B3F8F-088C-439E-8E28-75EA80BA254A}">
      <dgm:prSet/>
      <dgm:spPr>
        <a:noFill/>
      </dgm:spPr>
      <dgm:t>
        <a:bodyPr/>
        <a:lstStyle/>
        <a:p>
          <a:r>
            <a:rPr lang="en-US"/>
            <a:t>Reason for Referral</a:t>
          </a:r>
          <a:endParaRPr lang="en-US" dirty="0"/>
        </a:p>
      </dgm:t>
    </dgm:pt>
    <dgm:pt modelId="{0A87D8E5-62CB-4FC8-97F4-D208C45B0394}" type="parTrans" cxnId="{9FDB5671-2BA3-4670-B8E8-249298AA44E8}">
      <dgm:prSet/>
      <dgm:spPr/>
      <dgm:t>
        <a:bodyPr/>
        <a:lstStyle/>
        <a:p>
          <a:endParaRPr lang="en-US"/>
        </a:p>
      </dgm:t>
    </dgm:pt>
    <dgm:pt modelId="{B2245238-3E7B-4457-8294-F76792EB2BB3}" type="sibTrans" cxnId="{9FDB5671-2BA3-4670-B8E8-249298AA44E8}">
      <dgm:prSet/>
      <dgm:spPr/>
      <dgm:t>
        <a:bodyPr/>
        <a:lstStyle/>
        <a:p>
          <a:endParaRPr lang="en-US"/>
        </a:p>
      </dgm:t>
    </dgm:pt>
    <dgm:pt modelId="{80B3E473-A6BF-4F6D-8A96-F71073E9F6D3}">
      <dgm:prSet phldrT="[Text]"/>
      <dgm:spPr>
        <a:solidFill>
          <a:srgbClr val="F8D080"/>
        </a:solidFill>
      </dgm:spPr>
      <dgm:t>
        <a:bodyPr/>
        <a:lstStyle/>
        <a:p>
          <a:r>
            <a:rPr lang="en-US"/>
            <a:t>Allergies &amp; Intolerances</a:t>
          </a:r>
          <a:endParaRPr lang="en-US" dirty="0"/>
        </a:p>
      </dgm:t>
    </dgm:pt>
    <dgm:pt modelId="{452FA524-873B-45A9-9B8D-1E8746843879}" type="parTrans" cxnId="{227B0F05-444B-42A1-BF77-5BAE107117A4}">
      <dgm:prSet/>
      <dgm:spPr/>
      <dgm:t>
        <a:bodyPr/>
        <a:lstStyle/>
        <a:p>
          <a:endParaRPr lang="en-US"/>
        </a:p>
      </dgm:t>
    </dgm:pt>
    <dgm:pt modelId="{8875BF8B-9AC7-435E-818F-B1CEA7F4A10F}" type="sibTrans" cxnId="{227B0F05-444B-42A1-BF77-5BAE107117A4}">
      <dgm:prSet/>
      <dgm:spPr/>
      <dgm:t>
        <a:bodyPr/>
        <a:lstStyle/>
        <a:p>
          <a:endParaRPr lang="en-US"/>
        </a:p>
      </dgm:t>
    </dgm:pt>
    <dgm:pt modelId="{7A693FB9-12F6-44CC-8DF1-CB580DC7A685}">
      <dgm:prSet/>
      <dgm:spPr>
        <a:noFill/>
      </dgm:spPr>
      <dgm:t>
        <a:bodyPr/>
        <a:lstStyle/>
        <a:p>
          <a:r>
            <a:rPr lang="en-US"/>
            <a:t>History Past Illness</a:t>
          </a:r>
          <a:endParaRPr lang="en-US" dirty="0"/>
        </a:p>
      </dgm:t>
    </dgm:pt>
    <dgm:pt modelId="{20B85312-042A-42ED-AB93-4F6012B92DD8}" type="parTrans" cxnId="{641630F4-A7A0-4C0D-A47A-01F708A4ED52}">
      <dgm:prSet/>
      <dgm:spPr/>
      <dgm:t>
        <a:bodyPr/>
        <a:lstStyle/>
        <a:p>
          <a:endParaRPr lang="en-US"/>
        </a:p>
      </dgm:t>
    </dgm:pt>
    <dgm:pt modelId="{2BA071B2-75AD-4D5F-9D11-0FFE9BA44043}" type="sibTrans" cxnId="{641630F4-A7A0-4C0D-A47A-01F708A4ED52}">
      <dgm:prSet/>
      <dgm:spPr/>
      <dgm:t>
        <a:bodyPr/>
        <a:lstStyle/>
        <a:p>
          <a:endParaRPr lang="en-US"/>
        </a:p>
      </dgm:t>
    </dgm:pt>
    <dgm:pt modelId="{968CE066-CDC8-450A-B0DA-27A49CD3D256}">
      <dgm:prSet/>
      <dgm:spPr>
        <a:solidFill>
          <a:srgbClr val="FBE6BB"/>
        </a:solidFill>
      </dgm:spPr>
      <dgm:t>
        <a:bodyPr/>
        <a:lstStyle/>
        <a:p>
          <a:r>
            <a:rPr lang="en-US"/>
            <a:t>Family History</a:t>
          </a:r>
          <a:endParaRPr lang="en-US" dirty="0"/>
        </a:p>
      </dgm:t>
    </dgm:pt>
    <dgm:pt modelId="{01E5B258-88A7-4B66-BFE4-D399C92683E0}" type="parTrans" cxnId="{43BC824C-B907-4949-A606-DE32E4ABC5FF}">
      <dgm:prSet/>
      <dgm:spPr/>
      <dgm:t>
        <a:bodyPr/>
        <a:lstStyle/>
        <a:p>
          <a:endParaRPr lang="en-US"/>
        </a:p>
      </dgm:t>
    </dgm:pt>
    <dgm:pt modelId="{A2872752-6789-4242-B91A-AE8F02E54DA6}" type="sibTrans" cxnId="{43BC824C-B907-4949-A606-DE32E4ABC5FF}">
      <dgm:prSet/>
      <dgm:spPr/>
      <dgm:t>
        <a:bodyPr/>
        <a:lstStyle/>
        <a:p>
          <a:endParaRPr lang="en-US"/>
        </a:p>
      </dgm:t>
    </dgm:pt>
    <dgm:pt modelId="{CA8AD4E0-AC24-48FB-9C99-61739F7F4744}">
      <dgm:prSet/>
      <dgm:spPr>
        <a:solidFill>
          <a:srgbClr val="F8D080"/>
        </a:solidFill>
      </dgm:spPr>
      <dgm:t>
        <a:bodyPr/>
        <a:lstStyle/>
        <a:p>
          <a:r>
            <a:rPr lang="en-US"/>
            <a:t>Social History</a:t>
          </a:r>
          <a:endParaRPr lang="en-US" dirty="0"/>
        </a:p>
      </dgm:t>
    </dgm:pt>
    <dgm:pt modelId="{4B0A570F-1328-4F44-AD92-FAB226056C51}" type="parTrans" cxnId="{7E7E11D0-5C2D-49AA-A5CA-C364EE5F9F0E}">
      <dgm:prSet/>
      <dgm:spPr/>
      <dgm:t>
        <a:bodyPr/>
        <a:lstStyle/>
        <a:p>
          <a:endParaRPr lang="en-US"/>
        </a:p>
      </dgm:t>
    </dgm:pt>
    <dgm:pt modelId="{9E7E597C-F7D5-4DA7-8385-1BAB2794496C}" type="sibTrans" cxnId="{7E7E11D0-5C2D-49AA-A5CA-C364EE5F9F0E}">
      <dgm:prSet/>
      <dgm:spPr/>
      <dgm:t>
        <a:bodyPr/>
        <a:lstStyle/>
        <a:p>
          <a:endParaRPr lang="en-US"/>
        </a:p>
      </dgm:t>
    </dgm:pt>
    <dgm:pt modelId="{976EC09A-DAA5-4A83-8002-EA83B41F5595}">
      <dgm:prSet/>
      <dgm:spPr>
        <a:noFill/>
      </dgm:spPr>
      <dgm:t>
        <a:bodyPr/>
        <a:lstStyle/>
        <a:p>
          <a:r>
            <a:rPr lang="en-US"/>
            <a:t>Review of Systems</a:t>
          </a:r>
          <a:endParaRPr lang="en-US" dirty="0"/>
        </a:p>
      </dgm:t>
    </dgm:pt>
    <dgm:pt modelId="{4425B062-08F0-432C-ADC1-40BC8FCDB39A}" type="parTrans" cxnId="{77CE7E65-70C7-4B01-8FD6-390EAE592CC1}">
      <dgm:prSet/>
      <dgm:spPr/>
      <dgm:t>
        <a:bodyPr/>
        <a:lstStyle/>
        <a:p>
          <a:endParaRPr lang="en-US"/>
        </a:p>
      </dgm:t>
    </dgm:pt>
    <dgm:pt modelId="{823F4756-CF8A-4736-A588-7F923EB8DDD4}" type="sibTrans" cxnId="{77CE7E65-70C7-4B01-8FD6-390EAE592CC1}">
      <dgm:prSet/>
      <dgm:spPr/>
      <dgm:t>
        <a:bodyPr/>
        <a:lstStyle/>
        <a:p>
          <a:endParaRPr lang="en-US"/>
        </a:p>
      </dgm:t>
    </dgm:pt>
    <dgm:pt modelId="{E65E592A-FB4A-4214-8CB0-80548543FE33}">
      <dgm:prSet/>
      <dgm:spPr>
        <a:noFill/>
      </dgm:spPr>
      <dgm:t>
        <a:bodyPr/>
        <a:lstStyle/>
        <a:p>
          <a:r>
            <a:rPr lang="en-US" b="1"/>
            <a:t>Assessment</a:t>
          </a:r>
          <a:endParaRPr lang="en-US" dirty="0"/>
        </a:p>
      </dgm:t>
    </dgm:pt>
    <dgm:pt modelId="{C54B4527-7009-47D1-A036-ABD1A1657992}" type="parTrans" cxnId="{FC4EFE2F-A7F4-439B-99DC-723E6AD4FCE0}">
      <dgm:prSet/>
      <dgm:spPr/>
      <dgm:t>
        <a:bodyPr/>
        <a:lstStyle/>
        <a:p>
          <a:endParaRPr lang="en-US"/>
        </a:p>
      </dgm:t>
    </dgm:pt>
    <dgm:pt modelId="{2753D6B1-2306-4F50-BDA9-F67F8FAD88EC}" type="sibTrans" cxnId="{FC4EFE2F-A7F4-439B-99DC-723E6AD4FCE0}">
      <dgm:prSet/>
      <dgm:spPr/>
      <dgm:t>
        <a:bodyPr/>
        <a:lstStyle/>
        <a:p>
          <a:endParaRPr lang="en-US"/>
        </a:p>
      </dgm:t>
    </dgm:pt>
    <dgm:pt modelId="{8F9D72F1-24B9-46F1-A84F-DAACD2C2E22B}">
      <dgm:prSet/>
      <dgm:spPr>
        <a:noFill/>
      </dgm:spPr>
      <dgm:t>
        <a:bodyPr/>
        <a:lstStyle/>
        <a:p>
          <a:r>
            <a:rPr lang="en-US"/>
            <a:t>Assessment &amp; Plan</a:t>
          </a:r>
          <a:endParaRPr lang="en-US" b="1" dirty="0"/>
        </a:p>
      </dgm:t>
    </dgm:pt>
    <dgm:pt modelId="{379F55D7-C5CE-4BB9-9D57-00EE32619199}" type="parTrans" cxnId="{27E924B9-DCD2-42EE-A923-8BF8D93029E9}">
      <dgm:prSet/>
      <dgm:spPr/>
      <dgm:t>
        <a:bodyPr/>
        <a:lstStyle/>
        <a:p>
          <a:endParaRPr lang="en-US"/>
        </a:p>
      </dgm:t>
    </dgm:pt>
    <dgm:pt modelId="{D686EDBA-90DA-42EB-8929-B97691B14D5E}" type="sibTrans" cxnId="{27E924B9-DCD2-42EE-A923-8BF8D93029E9}">
      <dgm:prSet/>
      <dgm:spPr/>
      <dgm:t>
        <a:bodyPr/>
        <a:lstStyle/>
        <a:p>
          <a:endParaRPr lang="en-US"/>
        </a:p>
      </dgm:t>
    </dgm:pt>
    <dgm:pt modelId="{4D4790C1-2B0C-4F68-8413-9BDBEAC4B364}">
      <dgm:prSet/>
      <dgm:spPr>
        <a:noFill/>
      </dgm:spPr>
      <dgm:t>
        <a:bodyPr/>
        <a:lstStyle/>
        <a:p>
          <a:r>
            <a:rPr lang="en-US"/>
            <a:t>Procedure Indications</a:t>
          </a:r>
          <a:endParaRPr lang="en-US" dirty="0"/>
        </a:p>
      </dgm:t>
    </dgm:pt>
    <dgm:pt modelId="{C1ED36AB-29E2-437B-9FDD-44B2568F25F7}" type="parTrans" cxnId="{C9D5B46A-914E-477E-B899-CC74A39AAD72}">
      <dgm:prSet/>
      <dgm:spPr/>
      <dgm:t>
        <a:bodyPr/>
        <a:lstStyle/>
        <a:p>
          <a:endParaRPr lang="en-US"/>
        </a:p>
      </dgm:t>
    </dgm:pt>
    <dgm:pt modelId="{C346EFDD-06D9-479D-A761-F9D28B3B256F}" type="sibTrans" cxnId="{C9D5B46A-914E-477E-B899-CC74A39AAD72}">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E30854EC-912F-42BC-845C-462E8CC7AD93}" type="pres">
      <dgm:prSet presAssocID="{922CC998-F639-41C9-9119-E20B8F92AF3D}" presName="node" presStyleLbl="node1" presStyleIdx="0" presStyleCnt="66">
        <dgm:presLayoutVars>
          <dgm:bulletEnabled val="1"/>
        </dgm:presLayoutVars>
      </dgm:prSet>
      <dgm:spPr/>
    </dgm:pt>
    <dgm:pt modelId="{77456B84-0A0A-479B-A2D6-ABE5192CC62F}" type="pres">
      <dgm:prSet presAssocID="{A5C1EA3D-630E-4EF5-9844-2FDF52417135}" presName="sibTrans" presStyleCnt="0"/>
      <dgm:spPr/>
    </dgm:pt>
    <dgm:pt modelId="{1F004853-B59E-47C1-BA88-05FF40FE81E5}" type="pres">
      <dgm:prSet presAssocID="{CAA5715A-AD77-46A4-8DF7-9402CD0E4280}" presName="node" presStyleLbl="node1" presStyleIdx="1" presStyleCnt="66">
        <dgm:presLayoutVars>
          <dgm:bulletEnabled val="1"/>
        </dgm:presLayoutVars>
      </dgm:prSet>
      <dgm:spPr/>
    </dgm:pt>
    <dgm:pt modelId="{7EFE2BD2-1452-42B0-A054-5073DA935F89}" type="pres">
      <dgm:prSet presAssocID="{7C79ACB2-C296-4830-A4A0-B3BBD3905286}" presName="sibTrans" presStyleCnt="0"/>
      <dgm:spPr/>
    </dgm:pt>
    <dgm:pt modelId="{8AA02A9A-7173-45B0-B2CC-5A91802C8051}" type="pres">
      <dgm:prSet presAssocID="{A52B3F8F-088C-439E-8E28-75EA80BA254A}" presName="node" presStyleLbl="node1" presStyleIdx="2" presStyleCnt="66">
        <dgm:presLayoutVars>
          <dgm:bulletEnabled val="1"/>
        </dgm:presLayoutVars>
      </dgm:prSet>
      <dgm:spPr/>
    </dgm:pt>
    <dgm:pt modelId="{E9E229EB-BE2C-4F17-803C-895701BA32F0}" type="pres">
      <dgm:prSet presAssocID="{B2245238-3E7B-4457-8294-F76792EB2BB3}" presName="sibTrans" presStyleCnt="0"/>
      <dgm:spPr/>
    </dgm:pt>
    <dgm:pt modelId="{0CB4D3D4-57E1-40E0-9116-0822B7A6A3CA}" type="pres">
      <dgm:prSet presAssocID="{3BEA7034-0086-4C43-AA3E-D7A68DFE01A4}" presName="node" presStyleLbl="node1" presStyleIdx="3" presStyleCnt="66">
        <dgm:presLayoutVars>
          <dgm:bulletEnabled val="1"/>
        </dgm:presLayoutVars>
      </dgm:prSet>
      <dgm:spPr/>
    </dgm:pt>
    <dgm:pt modelId="{C762EF5D-2D5E-4CA3-9ECE-9FB7E23DCA50}" type="pres">
      <dgm:prSet presAssocID="{F7812029-3200-4A10-9CAE-B74E5CA51E23}" presName="sibTrans" presStyleCnt="0"/>
      <dgm:spPr/>
    </dgm:pt>
    <dgm:pt modelId="{0EC6D4FB-2DF4-4C7F-A662-C49F9C73712D}" type="pres">
      <dgm:prSet presAssocID="{35383E2F-500D-45D2-9932-E607D668543B}" presName="node" presStyleLbl="node1" presStyleIdx="4" presStyleCnt="66">
        <dgm:presLayoutVars>
          <dgm:bulletEnabled val="1"/>
        </dgm:presLayoutVars>
      </dgm:prSet>
      <dgm:spPr/>
    </dgm:pt>
    <dgm:pt modelId="{6A49F763-5839-4004-B141-254CE0A73989}" type="pres">
      <dgm:prSet presAssocID="{BB1A0CA3-9FA5-49E4-9666-9A1345E28E7D}" presName="sibTrans" presStyleCnt="0"/>
      <dgm:spPr/>
    </dgm:pt>
    <dgm:pt modelId="{60F281EF-B8AA-4FA7-AD48-1B043C8A810A}" type="pres">
      <dgm:prSet presAssocID="{10BAF026-EDDD-4B69-B248-864D6FCEC2D4}" presName="node" presStyleLbl="node1" presStyleIdx="5" presStyleCnt="66">
        <dgm:presLayoutVars>
          <dgm:bulletEnabled val="1"/>
        </dgm:presLayoutVars>
      </dgm:prSet>
      <dgm:spPr/>
    </dgm:pt>
    <dgm:pt modelId="{0218A5BE-0C2D-4A55-82B4-FD89F2756253}" type="pres">
      <dgm:prSet presAssocID="{D501BB89-8874-468A-A86D-08C85F02EA0D}" presName="sibTrans" presStyleCnt="0"/>
      <dgm:spPr/>
    </dgm:pt>
    <dgm:pt modelId="{B6697EA2-051A-4146-AF10-443079F7994B}" type="pres">
      <dgm:prSet presAssocID="{80B3E473-A6BF-4F6D-8A96-F71073E9F6D3}" presName="node" presStyleLbl="node1" presStyleIdx="6" presStyleCnt="66">
        <dgm:presLayoutVars>
          <dgm:bulletEnabled val="1"/>
        </dgm:presLayoutVars>
      </dgm:prSet>
      <dgm:spPr/>
    </dgm:pt>
    <dgm:pt modelId="{F8806C4B-9A4B-42D3-B3F0-31C018E15D50}" type="pres">
      <dgm:prSet presAssocID="{8875BF8B-9AC7-435E-818F-B1CEA7F4A10F}" presName="sibTrans" presStyleCnt="0"/>
      <dgm:spPr/>
    </dgm:pt>
    <dgm:pt modelId="{212EAB81-54C0-4CA3-8CA8-5707E2EA1B60}" type="pres">
      <dgm:prSet presAssocID="{976EC09A-DAA5-4A83-8002-EA83B41F5595}" presName="node" presStyleLbl="node1" presStyleIdx="7" presStyleCnt="66">
        <dgm:presLayoutVars>
          <dgm:bulletEnabled val="1"/>
        </dgm:presLayoutVars>
      </dgm:prSet>
      <dgm:spPr/>
    </dgm:pt>
    <dgm:pt modelId="{57116357-EB00-4773-9A58-52956E8CB489}" type="pres">
      <dgm:prSet presAssocID="{823F4756-CF8A-4736-A588-7F923EB8DDD4}" presName="sibTrans" presStyleCnt="0"/>
      <dgm:spPr/>
    </dgm:pt>
    <dgm:pt modelId="{E063FE46-B1A1-4479-B04F-5EE6A9B9DA3D}" type="pres">
      <dgm:prSet presAssocID="{00442BCF-57A4-4332-903B-4123283D228A}" presName="node" presStyleLbl="node1" presStyleIdx="8" presStyleCnt="66">
        <dgm:presLayoutVars>
          <dgm:bulletEnabled val="1"/>
        </dgm:presLayoutVars>
      </dgm:prSet>
      <dgm:spPr/>
    </dgm:pt>
    <dgm:pt modelId="{E53E9BA1-249B-4307-803E-E13EB28C6C91}" type="pres">
      <dgm:prSet presAssocID="{226E2805-7106-4602-870B-F40515B3185A}" presName="sibTrans" presStyleCnt="0"/>
      <dgm:spPr/>
    </dgm:pt>
    <dgm:pt modelId="{BC2A6528-8680-4B3B-8B6A-C5A92B6690AC}" type="pres">
      <dgm:prSet presAssocID="{7A693FB9-12F6-44CC-8DF1-CB580DC7A685}" presName="node" presStyleLbl="node1" presStyleIdx="9" presStyleCnt="66">
        <dgm:presLayoutVars>
          <dgm:bulletEnabled val="1"/>
        </dgm:presLayoutVars>
      </dgm:prSet>
      <dgm:spPr/>
    </dgm:pt>
    <dgm:pt modelId="{82EB7956-27F0-4D84-A6CF-709D10FF7546}" type="pres">
      <dgm:prSet presAssocID="{2BA071B2-75AD-4D5F-9D11-0FFE9BA44043}" presName="sibTrans" presStyleCnt="0"/>
      <dgm:spPr/>
    </dgm:pt>
    <dgm:pt modelId="{5479FD3C-18CA-43A0-B14E-D66A11F70B3F}" type="pres">
      <dgm:prSet presAssocID="{CA8AD4E0-AC24-48FB-9C99-61739F7F4744}" presName="node" presStyleLbl="node1" presStyleIdx="10" presStyleCnt="66">
        <dgm:presLayoutVars>
          <dgm:bulletEnabled val="1"/>
        </dgm:presLayoutVars>
      </dgm:prSet>
      <dgm:spPr/>
    </dgm:pt>
    <dgm:pt modelId="{9FA5AEBA-604E-41C7-AEC5-CEA9F16E138E}" type="pres">
      <dgm:prSet presAssocID="{9E7E597C-F7D5-4DA7-8385-1BAB2794496C}" presName="sibTrans" presStyleCnt="0"/>
      <dgm:spPr/>
    </dgm:pt>
    <dgm:pt modelId="{DD1BE6D7-6955-4913-AEE1-7266EBAF565C}" type="pres">
      <dgm:prSet presAssocID="{968CE066-CDC8-450A-B0DA-27A49CD3D256}" presName="node" presStyleLbl="node1" presStyleIdx="11" presStyleCnt="66">
        <dgm:presLayoutVars>
          <dgm:bulletEnabled val="1"/>
        </dgm:presLayoutVars>
      </dgm:prSet>
      <dgm:spPr/>
    </dgm:pt>
    <dgm:pt modelId="{ED32CF7C-C0FC-4A69-A383-FED8AA721409}" type="pres">
      <dgm:prSet presAssocID="{A2872752-6789-4242-B91A-AE8F02E54DA6}" presName="sibTrans" presStyleCnt="0"/>
      <dgm:spPr/>
    </dgm:pt>
    <dgm:pt modelId="{2CBAD880-AF37-4F3B-9F9C-44AE78F8D9B4}" type="pres">
      <dgm:prSet presAssocID="{A3D4369B-4AD3-4E88-A94A-3C2CAEAEC880}" presName="node" presStyleLbl="node1" presStyleIdx="12" presStyleCnt="66">
        <dgm:presLayoutVars>
          <dgm:bulletEnabled val="1"/>
        </dgm:presLayoutVars>
      </dgm:prSet>
      <dgm:spPr/>
    </dgm:pt>
    <dgm:pt modelId="{935290C4-D77B-497A-A09B-5B4C8AE781CA}" type="pres">
      <dgm:prSet presAssocID="{1251D1D4-D0AD-4C7D-A58D-292981C6B805}" presName="sibTrans" presStyleCnt="0"/>
      <dgm:spPr/>
    </dgm:pt>
    <dgm:pt modelId="{57A21A25-0050-448F-8182-E2F997AD385C}" type="pres">
      <dgm:prSet presAssocID="{0CA572E7-3F15-4635-BAA2-51BB8D4F5BA9}" presName="node" presStyleLbl="node1" presStyleIdx="13" presStyleCnt="66">
        <dgm:presLayoutVars>
          <dgm:bulletEnabled val="1"/>
        </dgm:presLayoutVars>
      </dgm:prSet>
      <dgm:spPr/>
    </dgm:pt>
    <dgm:pt modelId="{E54C45E6-657F-4D80-BE87-F6202405D3A9}" type="pres">
      <dgm:prSet presAssocID="{8DCDB0A4-11F9-466D-AEE0-C00333D10146}" presName="sibTrans" presStyleCnt="0"/>
      <dgm:spPr/>
    </dgm:pt>
    <dgm:pt modelId="{98C96B61-E849-4E0E-ADD5-05D495466B19}" type="pres">
      <dgm:prSet presAssocID="{9A2BF24F-E5A3-4D91-85CD-B9725C2C421A}" presName="node" presStyleLbl="node1" presStyleIdx="14" presStyleCnt="66">
        <dgm:presLayoutVars>
          <dgm:bulletEnabled val="1"/>
        </dgm:presLayoutVars>
      </dgm:prSet>
      <dgm:spPr/>
    </dgm:pt>
    <dgm:pt modelId="{4A3E24C9-A99E-49E7-846A-FAC6F3D56806}" type="pres">
      <dgm:prSet presAssocID="{FFAF1B7D-C449-431C-BAC4-A863BD60B7D3}" presName="sibTrans" presStyleCnt="0"/>
      <dgm:spPr/>
    </dgm:pt>
    <dgm:pt modelId="{84CB03E7-DBCB-4B53-8360-F252A05A2E78}" type="pres">
      <dgm:prSet presAssocID="{AEB0988E-62DE-4638-B6E6-9115F9468726}" presName="node" presStyleLbl="node1" presStyleIdx="15" presStyleCnt="66">
        <dgm:presLayoutVars>
          <dgm:bulletEnabled val="1"/>
        </dgm:presLayoutVars>
      </dgm:prSet>
      <dgm:spPr/>
    </dgm:pt>
    <dgm:pt modelId="{2A06AAD2-9A1A-4FB1-9291-3D08A52EEFF4}" type="pres">
      <dgm:prSet presAssocID="{D5A58EFB-026A-4D46-9258-0E700EECA877}" presName="sibTrans" presStyleCnt="0"/>
      <dgm:spPr/>
    </dgm:pt>
    <dgm:pt modelId="{277F2AD7-8A80-4D00-8AAD-CE0295903A29}" type="pres">
      <dgm:prSet presAssocID="{4F74BD67-8A14-4E47-A63E-705F9E8CFC7F}" presName="node" presStyleLbl="node1" presStyleIdx="16" presStyleCnt="66">
        <dgm:presLayoutVars>
          <dgm:bulletEnabled val="1"/>
        </dgm:presLayoutVars>
      </dgm:prSet>
      <dgm:spPr/>
    </dgm:pt>
    <dgm:pt modelId="{AA096E5F-41A6-428B-B55A-6900664F78A9}" type="pres">
      <dgm:prSet presAssocID="{3B761CB7-8F00-42ED-AAE8-F4F1BC48BD15}" presName="sibTrans" presStyleCnt="0"/>
      <dgm:spPr/>
    </dgm:pt>
    <dgm:pt modelId="{7EBD161C-9829-40ED-9AF9-49BF6CFB544C}" type="pres">
      <dgm:prSet presAssocID="{9D7A2731-43A2-41DE-8A1F-3002C9A81ED7}" presName="node" presStyleLbl="node1" presStyleIdx="17" presStyleCnt="66">
        <dgm:presLayoutVars>
          <dgm:bulletEnabled val="1"/>
        </dgm:presLayoutVars>
      </dgm:prSet>
      <dgm:spPr/>
    </dgm:pt>
    <dgm:pt modelId="{B2874E0B-2DF8-4ACB-9816-49328AF00D34}" type="pres">
      <dgm:prSet presAssocID="{B28E1D7E-457F-4555-AB6A-46419BD09485}" presName="sibTrans" presStyleCnt="0"/>
      <dgm:spPr/>
    </dgm:pt>
    <dgm:pt modelId="{64CE546B-3B0F-4D74-A672-EA5F3F157C26}" type="pres">
      <dgm:prSet presAssocID="{0C5C5BFE-9F2D-4FBF-A709-44047DA6BCA6}" presName="node" presStyleLbl="node1" presStyleIdx="18" presStyleCnt="66">
        <dgm:presLayoutVars>
          <dgm:bulletEnabled val="1"/>
        </dgm:presLayoutVars>
      </dgm:prSet>
      <dgm:spPr/>
    </dgm:pt>
    <dgm:pt modelId="{15428792-2FB8-4CA9-8E32-811E384BA624}" type="pres">
      <dgm:prSet presAssocID="{B7F3DBEE-696D-4EC6-A141-B75554F04B39}" presName="sibTrans" presStyleCnt="0"/>
      <dgm:spPr/>
    </dgm:pt>
    <dgm:pt modelId="{18765959-A6F6-4656-813B-1DABE66B58C5}" type="pres">
      <dgm:prSet presAssocID="{8D9B59D1-77EB-4D59-AC92-14BFF4DC667C}" presName="node" presStyleLbl="node1" presStyleIdx="19" presStyleCnt="66">
        <dgm:presLayoutVars>
          <dgm:bulletEnabled val="1"/>
        </dgm:presLayoutVars>
      </dgm:prSet>
      <dgm:spPr/>
    </dgm:pt>
    <dgm:pt modelId="{B30F271F-0D75-4642-8F5B-8CDB997912C9}" type="pres">
      <dgm:prSet presAssocID="{26705A36-1A79-4AB5-8CB3-154F4BEF3514}" presName="sibTrans" presStyleCnt="0"/>
      <dgm:spPr/>
    </dgm:pt>
    <dgm:pt modelId="{18D14753-8832-47DA-B916-3A237595FBB6}" type="pres">
      <dgm:prSet presAssocID="{82213F14-02F2-493B-9C3B-0AE1C991AF2E}" presName="node" presStyleLbl="node1" presStyleIdx="20" presStyleCnt="66">
        <dgm:presLayoutVars>
          <dgm:bulletEnabled val="1"/>
        </dgm:presLayoutVars>
      </dgm:prSet>
      <dgm:spPr/>
    </dgm:pt>
    <dgm:pt modelId="{365E4082-1166-43C9-98CA-647F7F662B99}" type="pres">
      <dgm:prSet presAssocID="{D017649F-A07C-47FA-AF84-508B55917AD3}" presName="sibTrans" presStyleCnt="0"/>
      <dgm:spPr/>
    </dgm:pt>
    <dgm:pt modelId="{23DB74AC-B3C3-4E6F-BD2A-892250EFF201}" type="pres">
      <dgm:prSet presAssocID="{5BE4D4CD-A0AC-46E4-A448-E0B8D1119388}" presName="node" presStyleLbl="node1" presStyleIdx="21" presStyleCnt="66">
        <dgm:presLayoutVars>
          <dgm:bulletEnabled val="1"/>
        </dgm:presLayoutVars>
      </dgm:prSet>
      <dgm:spPr/>
    </dgm:pt>
    <dgm:pt modelId="{18FD8C51-2928-4233-A4E2-9939D4F5CC88}" type="pres">
      <dgm:prSet presAssocID="{673CEA3A-4B6E-4CE3-ACD4-96E9EF6C9366}" presName="sibTrans" presStyleCnt="0"/>
      <dgm:spPr/>
    </dgm:pt>
    <dgm:pt modelId="{CD01C8D7-3F26-4602-A201-C1CCB80062FC}" type="pres">
      <dgm:prSet presAssocID="{91A1B0E0-6CB0-46FD-9B7C-BB53A85F5B73}" presName="node" presStyleLbl="node1" presStyleIdx="22" presStyleCnt="66" custLinFactNeighborY="-3443">
        <dgm:presLayoutVars>
          <dgm:bulletEnabled val="1"/>
        </dgm:presLayoutVars>
      </dgm:prSet>
      <dgm:spPr/>
    </dgm:pt>
    <dgm:pt modelId="{4A7F156D-CD54-428C-AFE4-7695E474EA8B}" type="pres">
      <dgm:prSet presAssocID="{DE065E7D-8C25-4C15-826D-3D19A3BBB0D0}" presName="sibTrans" presStyleCnt="0"/>
      <dgm:spPr/>
    </dgm:pt>
    <dgm:pt modelId="{D53A0EBD-1100-4E2B-932F-11AB84B0AD13}" type="pres">
      <dgm:prSet presAssocID="{EBBD6701-ED16-43EC-9B8B-D82FBCB3E680}" presName="node" presStyleLbl="node1" presStyleIdx="23" presStyleCnt="66" custLinFactNeighborY="-3443">
        <dgm:presLayoutVars>
          <dgm:bulletEnabled val="1"/>
        </dgm:presLayoutVars>
      </dgm:prSet>
      <dgm:spPr/>
    </dgm:pt>
    <dgm:pt modelId="{11FC4206-864D-4364-B1B3-5CDD8F324A03}" type="pres">
      <dgm:prSet presAssocID="{6D363638-A0D1-491A-AF7B-FCA23754E33E}" presName="sibTrans" presStyleCnt="0"/>
      <dgm:spPr/>
    </dgm:pt>
    <dgm:pt modelId="{2FF3B5C1-F3C6-4268-A6A1-939C6DF118E5}" type="pres">
      <dgm:prSet presAssocID="{9BDB7D7F-D8DE-45D6-8E96-595AAC95CE85}" presName="node" presStyleLbl="node1" presStyleIdx="24" presStyleCnt="66" custLinFactNeighborY="-3443">
        <dgm:presLayoutVars>
          <dgm:bulletEnabled val="1"/>
        </dgm:presLayoutVars>
      </dgm:prSet>
      <dgm:spPr/>
    </dgm:pt>
    <dgm:pt modelId="{6B77E4D4-8C35-4290-A574-93E9EE82F3CB}" type="pres">
      <dgm:prSet presAssocID="{55EF187E-8F5D-4B18-8653-DA25FB96F269}" presName="sibTrans" presStyleCnt="0"/>
      <dgm:spPr/>
    </dgm:pt>
    <dgm:pt modelId="{0CAD4AAA-C60B-49DC-9752-F4F96E622933}" type="pres">
      <dgm:prSet presAssocID="{CE3C20CC-D07A-4801-9116-235058C0AB48}" presName="node" presStyleLbl="node1" presStyleIdx="25" presStyleCnt="66" custLinFactNeighborY="-3443">
        <dgm:presLayoutVars>
          <dgm:bulletEnabled val="1"/>
        </dgm:presLayoutVars>
      </dgm:prSet>
      <dgm:spPr/>
    </dgm:pt>
    <dgm:pt modelId="{C60EA8DA-9DB3-4933-AD12-B8FE5DC88ADE}" type="pres">
      <dgm:prSet presAssocID="{ECB2A08D-CF33-493E-8671-FEE827264547}" presName="sibTrans" presStyleCnt="0"/>
      <dgm:spPr/>
    </dgm:pt>
    <dgm:pt modelId="{8F0FC598-471E-47E2-AF9D-92D00F7E9E48}" type="pres">
      <dgm:prSet presAssocID="{4BDC8801-DB27-4583-A44C-1CEAB0AF890D}" presName="node" presStyleLbl="node1" presStyleIdx="26" presStyleCnt="66" custLinFactNeighborY="-3443">
        <dgm:presLayoutVars>
          <dgm:bulletEnabled val="1"/>
        </dgm:presLayoutVars>
      </dgm:prSet>
      <dgm:spPr/>
    </dgm:pt>
    <dgm:pt modelId="{6F234759-E4CB-4DF7-ABC4-DDC594C95958}" type="pres">
      <dgm:prSet presAssocID="{40B25EE5-21FC-43C0-903A-DC27430BF1E0}" presName="sibTrans" presStyleCnt="0"/>
      <dgm:spPr/>
    </dgm:pt>
    <dgm:pt modelId="{7D600784-A1C0-4F6C-92B8-A76B3C810C82}" type="pres">
      <dgm:prSet presAssocID="{F4066AC1-C021-4B66-9F7A-16100A868F18}" presName="node" presStyleLbl="node1" presStyleIdx="27" presStyleCnt="66" custLinFactNeighborY="-3443">
        <dgm:presLayoutVars>
          <dgm:bulletEnabled val="1"/>
        </dgm:presLayoutVars>
      </dgm:prSet>
      <dgm:spPr/>
    </dgm:pt>
    <dgm:pt modelId="{48D40988-1C4A-4A96-8E02-794BCF0D00DF}" type="pres">
      <dgm:prSet presAssocID="{56D4E89E-66F6-4840-80FC-A39111B7AB28}" presName="sibTrans" presStyleCnt="0"/>
      <dgm:spPr/>
    </dgm:pt>
    <dgm:pt modelId="{22A3C3A5-57B9-4E31-B9C5-8488CBC24B23}" type="pres">
      <dgm:prSet presAssocID="{43A01BF9-D37E-49A1-8BD0-B96976089C64}" presName="node" presStyleLbl="node1" presStyleIdx="28" presStyleCnt="66" custLinFactNeighborY="-3443">
        <dgm:presLayoutVars>
          <dgm:bulletEnabled val="1"/>
        </dgm:presLayoutVars>
      </dgm:prSet>
      <dgm:spPr/>
    </dgm:pt>
    <dgm:pt modelId="{9DB36247-E594-4CE5-8475-B2848B3092B9}" type="pres">
      <dgm:prSet presAssocID="{ED4D11A8-8E06-4F8C-A810-4FFE3ACCFC96}" presName="sibTrans" presStyleCnt="0"/>
      <dgm:spPr/>
    </dgm:pt>
    <dgm:pt modelId="{F2865244-69DB-4B18-A699-631384EEDC6F}" type="pres">
      <dgm:prSet presAssocID="{4D4790C1-2B0C-4F68-8413-9BDBEAC4B364}" presName="node" presStyleLbl="node1" presStyleIdx="29" presStyleCnt="66">
        <dgm:presLayoutVars>
          <dgm:bulletEnabled val="1"/>
        </dgm:presLayoutVars>
      </dgm:prSet>
      <dgm:spPr/>
    </dgm:pt>
    <dgm:pt modelId="{0505213D-3411-40B8-8DC6-D0D7E5225268}" type="pres">
      <dgm:prSet presAssocID="{C346EFDD-06D9-479D-A761-F9D28B3B256F}" presName="sibTrans" presStyleCnt="0"/>
      <dgm:spPr/>
    </dgm:pt>
    <dgm:pt modelId="{3E1D50D4-A96F-48FB-ABD3-FAF2EBD99DD9}" type="pres">
      <dgm:prSet presAssocID="{1249F54A-29F0-454A-B4AE-0F41BAF337A7}" presName="node" presStyleLbl="node1" presStyleIdx="30" presStyleCnt="66">
        <dgm:presLayoutVars>
          <dgm:bulletEnabled val="1"/>
        </dgm:presLayoutVars>
      </dgm:prSet>
      <dgm:spPr/>
    </dgm:pt>
    <dgm:pt modelId="{8EAAD069-F2C9-4435-B2F8-645428359F5D}" type="pres">
      <dgm:prSet presAssocID="{2E144E40-7EFF-47A9-85CC-F7723495FD20}" presName="sibTrans" presStyleCnt="0"/>
      <dgm:spPr/>
    </dgm:pt>
    <dgm:pt modelId="{73230864-B496-4816-A9F5-ED417F3C92E8}" type="pres">
      <dgm:prSet presAssocID="{1509C3A3-2E59-457C-9EFB-7468DDD3C4FD}" presName="node" presStyleLbl="node1" presStyleIdx="31" presStyleCnt="66">
        <dgm:presLayoutVars>
          <dgm:bulletEnabled val="1"/>
        </dgm:presLayoutVars>
      </dgm:prSet>
      <dgm:spPr/>
    </dgm:pt>
    <dgm:pt modelId="{CAF37C4B-3F5F-461C-B639-C6F7E41C47E5}" type="pres">
      <dgm:prSet presAssocID="{AFBE1DA6-E4FE-4C56-BB98-E017D6E7B392}" presName="sibTrans" presStyleCnt="0"/>
      <dgm:spPr/>
    </dgm:pt>
    <dgm:pt modelId="{F6C543F7-DF9C-4E42-8170-80FB7ACE211D}" type="pres">
      <dgm:prSet presAssocID="{207ACFA0-E1BB-40D6-8384-ECBC7A2FB58F}" presName="node" presStyleLbl="node1" presStyleIdx="32" presStyleCnt="66">
        <dgm:presLayoutVars>
          <dgm:bulletEnabled val="1"/>
        </dgm:presLayoutVars>
      </dgm:prSet>
      <dgm:spPr/>
    </dgm:pt>
    <dgm:pt modelId="{78EA2CAA-215E-4B07-B987-C9400DA27A2E}" type="pres">
      <dgm:prSet presAssocID="{C1B2F4D9-797C-4C0D-93D5-5702C3406EBE}" presName="sibTrans" presStyleCnt="0"/>
      <dgm:spPr/>
    </dgm:pt>
    <dgm:pt modelId="{F124182D-F6F2-4E73-B355-B261939F364C}" type="pres">
      <dgm:prSet presAssocID="{97687342-4440-4DB8-84AB-C51F24F6B12C}" presName="node" presStyleLbl="node1" presStyleIdx="33" presStyleCnt="66">
        <dgm:presLayoutVars>
          <dgm:bulletEnabled val="1"/>
        </dgm:presLayoutVars>
      </dgm:prSet>
      <dgm:spPr/>
    </dgm:pt>
    <dgm:pt modelId="{86F439A6-71A0-48C9-98CF-C7B3BC2287A9}" type="pres">
      <dgm:prSet presAssocID="{755E6F19-B0B6-490F-A467-502A5BD4C038}" presName="sibTrans" presStyleCnt="0"/>
      <dgm:spPr/>
    </dgm:pt>
    <dgm:pt modelId="{1E851C19-A36C-4E88-82E5-10ACE9BC322A}" type="pres">
      <dgm:prSet presAssocID="{1CF1EF5A-8504-40FB-8011-69DFDD93B018}" presName="node" presStyleLbl="node1" presStyleIdx="34" presStyleCnt="66">
        <dgm:presLayoutVars>
          <dgm:bulletEnabled val="1"/>
        </dgm:presLayoutVars>
      </dgm:prSet>
      <dgm:spPr/>
    </dgm:pt>
    <dgm:pt modelId="{366BFB79-BDCA-4FD0-8D56-6640D0C709BB}" type="pres">
      <dgm:prSet presAssocID="{A09A0C99-5787-43B5-AF07-C02112FD62FB}" presName="sibTrans" presStyleCnt="0"/>
      <dgm:spPr/>
    </dgm:pt>
    <dgm:pt modelId="{5FEEA8BD-49F0-479F-B78C-0F5C9A6990F2}" type="pres">
      <dgm:prSet presAssocID="{C4B9EAD8-F61B-45A2-865F-FD558B0C619B}" presName="node" presStyleLbl="node1" presStyleIdx="35" presStyleCnt="66">
        <dgm:presLayoutVars>
          <dgm:bulletEnabled val="1"/>
        </dgm:presLayoutVars>
      </dgm:prSet>
      <dgm:spPr/>
    </dgm:pt>
    <dgm:pt modelId="{43A06678-4D8B-4387-955B-288628E1D0EC}" type="pres">
      <dgm:prSet presAssocID="{539E2FE5-4BFB-4438-BEB7-F5487A3CABF4}" presName="sibTrans" presStyleCnt="0"/>
      <dgm:spPr/>
    </dgm:pt>
    <dgm:pt modelId="{187C121A-3DCB-4EAB-A7CA-1AF4558097E3}" type="pres">
      <dgm:prSet presAssocID="{980C5C63-EC30-4DBA-AD28-4C1DD233BDD4}" presName="node" presStyleLbl="node1" presStyleIdx="36" presStyleCnt="66">
        <dgm:presLayoutVars>
          <dgm:bulletEnabled val="1"/>
        </dgm:presLayoutVars>
      </dgm:prSet>
      <dgm:spPr/>
    </dgm:pt>
    <dgm:pt modelId="{710D0477-1196-4466-96F0-7A3517288895}" type="pres">
      <dgm:prSet presAssocID="{34ABAA22-B740-45AC-A869-107E3268C748}" presName="sibTrans" presStyleCnt="0"/>
      <dgm:spPr/>
    </dgm:pt>
    <dgm:pt modelId="{D304F2EC-2318-44E2-AAF1-F3CE3D9753BA}" type="pres">
      <dgm:prSet presAssocID="{5BE95DDA-1EEF-4264-A10B-A9159123ADDB}" presName="node" presStyleLbl="node1" presStyleIdx="37" presStyleCnt="66">
        <dgm:presLayoutVars>
          <dgm:bulletEnabled val="1"/>
        </dgm:presLayoutVars>
      </dgm:prSet>
      <dgm:spPr/>
    </dgm:pt>
    <dgm:pt modelId="{007736E6-696A-4A41-9FEF-AC85E0B7A82B}" type="pres">
      <dgm:prSet presAssocID="{C4076974-69BF-4AC9-98B1-FB3173DE4331}" presName="sibTrans" presStyleCnt="0"/>
      <dgm:spPr/>
    </dgm:pt>
    <dgm:pt modelId="{6C3A8535-F6D8-403A-9A1B-AD7FFEA2A5E7}" type="pres">
      <dgm:prSet presAssocID="{96EE71F2-71A8-4E47-8478-8E77F162E7D4}" presName="node" presStyleLbl="node1" presStyleIdx="38" presStyleCnt="66">
        <dgm:presLayoutVars>
          <dgm:bulletEnabled val="1"/>
        </dgm:presLayoutVars>
      </dgm:prSet>
      <dgm:spPr/>
    </dgm:pt>
    <dgm:pt modelId="{7F4B82F2-C2CD-4E98-9B70-EC89CB479191}" type="pres">
      <dgm:prSet presAssocID="{71787E8C-947E-4705-A03B-01E51C140A4F}" presName="sibTrans" presStyleCnt="0"/>
      <dgm:spPr/>
    </dgm:pt>
    <dgm:pt modelId="{ED64BE22-5ED3-4E2B-9B65-F7ECEAFF418B}" type="pres">
      <dgm:prSet presAssocID="{B8281BBF-A478-46B8-A548-08842B8EF19D}" presName="node" presStyleLbl="node1" presStyleIdx="39" presStyleCnt="66">
        <dgm:presLayoutVars>
          <dgm:bulletEnabled val="1"/>
        </dgm:presLayoutVars>
      </dgm:prSet>
      <dgm:spPr/>
    </dgm:pt>
    <dgm:pt modelId="{C3C58951-62DF-4AB2-978C-3797D69DBF46}" type="pres">
      <dgm:prSet presAssocID="{B4D1AD7D-D88D-45EC-B172-547D3E78BFF5}" presName="sibTrans" presStyleCnt="0"/>
      <dgm:spPr/>
    </dgm:pt>
    <dgm:pt modelId="{91D920A5-F5B2-49E4-82B2-75DF0EEA3AD7}" type="pres">
      <dgm:prSet presAssocID="{17ADCDFF-A4EC-4FFA-A208-0EAED8E15091}" presName="node" presStyleLbl="node1" presStyleIdx="40" presStyleCnt="66">
        <dgm:presLayoutVars>
          <dgm:bulletEnabled val="1"/>
        </dgm:presLayoutVars>
      </dgm:prSet>
      <dgm:spPr/>
    </dgm:pt>
    <dgm:pt modelId="{20C7AE5A-1C9B-4CED-A801-E182FF630A09}" type="pres">
      <dgm:prSet presAssocID="{59D7313F-B528-4624-8775-1E7D572AF7D3}" presName="sibTrans" presStyleCnt="0"/>
      <dgm:spPr/>
    </dgm:pt>
    <dgm:pt modelId="{D7D9E571-D2A5-4F9B-A8EF-542728AB2E7C}" type="pres">
      <dgm:prSet presAssocID="{9984B254-6696-4C74-AC7F-CD16BB374EC5}" presName="node" presStyleLbl="node1" presStyleIdx="41" presStyleCnt="66">
        <dgm:presLayoutVars>
          <dgm:bulletEnabled val="1"/>
        </dgm:presLayoutVars>
      </dgm:prSet>
      <dgm:spPr/>
    </dgm:pt>
    <dgm:pt modelId="{8B93E326-EAEB-43E6-8193-66D36204645C}" type="pres">
      <dgm:prSet presAssocID="{DD7271CB-C039-42BE-89A4-632F55488F65}" presName="sibTrans" presStyleCnt="0"/>
      <dgm:spPr/>
    </dgm:pt>
    <dgm:pt modelId="{73B6912F-26A6-43CA-BA74-602DFEB2A9DA}" type="pres">
      <dgm:prSet presAssocID="{252E2CB3-705E-457B-B471-6AF7D20DA939}" presName="node" presStyleLbl="node1" presStyleIdx="42" presStyleCnt="66">
        <dgm:presLayoutVars>
          <dgm:bulletEnabled val="1"/>
        </dgm:presLayoutVars>
      </dgm:prSet>
      <dgm:spPr/>
    </dgm:pt>
    <dgm:pt modelId="{99CF9EBB-3E61-45FE-9D0C-E8005B7B2FD9}" type="pres">
      <dgm:prSet presAssocID="{795C21E8-C2E5-47CE-962F-180167ECD2EC}" presName="sibTrans" presStyleCnt="0"/>
      <dgm:spPr/>
    </dgm:pt>
    <dgm:pt modelId="{89992207-09E1-4C1C-A50E-7238E5A14EF2}" type="pres">
      <dgm:prSet presAssocID="{BECAE1A7-5E30-4255-897E-EEFF7D8B1B98}" presName="node" presStyleLbl="node1" presStyleIdx="43" presStyleCnt="66">
        <dgm:presLayoutVars>
          <dgm:bulletEnabled val="1"/>
        </dgm:presLayoutVars>
      </dgm:prSet>
      <dgm:spPr/>
    </dgm:pt>
    <dgm:pt modelId="{61926417-D344-4E11-A091-9C293BC86BE8}" type="pres">
      <dgm:prSet presAssocID="{12931C90-8512-4E7D-890D-FA74780CCA81}" presName="sibTrans" presStyleCnt="0"/>
      <dgm:spPr/>
    </dgm:pt>
    <dgm:pt modelId="{111AB8AB-3884-48AF-A43D-D5525C2EDC1F}" type="pres">
      <dgm:prSet presAssocID="{FFD961C7-0D57-450A-A088-477C2CBDA35C}" presName="node" presStyleLbl="node1" presStyleIdx="44" presStyleCnt="66">
        <dgm:presLayoutVars>
          <dgm:bulletEnabled val="1"/>
        </dgm:presLayoutVars>
      </dgm:prSet>
      <dgm:spPr/>
    </dgm:pt>
    <dgm:pt modelId="{C9EB345A-CDD3-4E9F-BABD-BC7A9905FDAC}" type="pres">
      <dgm:prSet presAssocID="{6B3D0481-B0D1-47E7-887F-2E3188183598}" presName="sibTrans" presStyleCnt="0"/>
      <dgm:spPr/>
    </dgm:pt>
    <dgm:pt modelId="{98D1360E-1B8D-427C-9097-40AB5443C14C}" type="pres">
      <dgm:prSet presAssocID="{B56DC5A4-354C-4F93-84F5-82DF0C92321B}" presName="node" presStyleLbl="node1" presStyleIdx="45" presStyleCnt="66">
        <dgm:presLayoutVars>
          <dgm:bulletEnabled val="1"/>
        </dgm:presLayoutVars>
      </dgm:prSet>
      <dgm:spPr/>
    </dgm:pt>
    <dgm:pt modelId="{7BE09FEA-5B2E-473B-8884-7BA792C5C39D}" type="pres">
      <dgm:prSet presAssocID="{7D7E8F50-DC21-4E09-96D8-85C8313A5CAA}" presName="sibTrans" presStyleCnt="0"/>
      <dgm:spPr/>
    </dgm:pt>
    <dgm:pt modelId="{C01143FF-1838-4C9A-9357-CF86FE088CBC}" type="pres">
      <dgm:prSet presAssocID="{83B4F9D7-5CD7-4044-9E8C-6DFE7AE49650}" presName="node" presStyleLbl="node1" presStyleIdx="46" presStyleCnt="66">
        <dgm:presLayoutVars>
          <dgm:bulletEnabled val="1"/>
        </dgm:presLayoutVars>
      </dgm:prSet>
      <dgm:spPr/>
    </dgm:pt>
    <dgm:pt modelId="{30A90872-F067-466E-B186-DEDE061E61A7}" type="pres">
      <dgm:prSet presAssocID="{C92B3D84-6CD8-4F99-B3CF-30DAA1663D0E}" presName="sibTrans" presStyleCnt="0"/>
      <dgm:spPr/>
    </dgm:pt>
    <dgm:pt modelId="{A5C9C578-421E-4C61-8DBB-80B19789810E}" type="pres">
      <dgm:prSet presAssocID="{A454A2D3-3B4A-4DFD-BDBE-AB637BA7AF91}" presName="node" presStyleLbl="node1" presStyleIdx="47" presStyleCnt="66">
        <dgm:presLayoutVars>
          <dgm:bulletEnabled val="1"/>
        </dgm:presLayoutVars>
      </dgm:prSet>
      <dgm:spPr/>
    </dgm:pt>
    <dgm:pt modelId="{4D1C76F5-B7D4-45A0-B1A0-7B34E9A94185}" type="pres">
      <dgm:prSet presAssocID="{1B23977F-9C83-4BAC-9088-1C9BFB47A805}" presName="sibTrans" presStyleCnt="0"/>
      <dgm:spPr/>
    </dgm:pt>
    <dgm:pt modelId="{F021F536-9D7F-4947-AEEC-062A2B5D86C3}" type="pres">
      <dgm:prSet presAssocID="{0CA4F111-AFF4-4B94-B672-3902EC78934E}" presName="node" presStyleLbl="node1" presStyleIdx="48" presStyleCnt="66">
        <dgm:presLayoutVars>
          <dgm:bulletEnabled val="1"/>
        </dgm:presLayoutVars>
      </dgm:prSet>
      <dgm:spPr/>
    </dgm:pt>
    <dgm:pt modelId="{4B6D1E0A-C2B6-4106-BCC0-227C1A6D87BE}" type="pres">
      <dgm:prSet presAssocID="{5F7B2889-DBC1-4323-8340-A709605AAE1E}" presName="sibTrans" presStyleCnt="0"/>
      <dgm:spPr/>
    </dgm:pt>
    <dgm:pt modelId="{7137E6A0-E010-4036-BB77-DAC821CA69C0}" type="pres">
      <dgm:prSet presAssocID="{E613F751-AA7B-4426-A4EF-DCE649030A27}" presName="node" presStyleLbl="node1" presStyleIdx="49" presStyleCnt="66">
        <dgm:presLayoutVars>
          <dgm:bulletEnabled val="1"/>
        </dgm:presLayoutVars>
      </dgm:prSet>
      <dgm:spPr/>
    </dgm:pt>
    <dgm:pt modelId="{18D4027A-9B04-41B8-B264-F860ED6E3ACF}" type="pres">
      <dgm:prSet presAssocID="{296867FA-54C8-4BA9-B9D0-4DD5DBA187D3}" presName="sibTrans" presStyleCnt="0"/>
      <dgm:spPr/>
    </dgm:pt>
    <dgm:pt modelId="{CC785639-6B40-491D-A677-3465100F3D57}" type="pres">
      <dgm:prSet presAssocID="{478D3228-6C64-4678-B16A-5612B6F5734A}" presName="node" presStyleLbl="node1" presStyleIdx="50" presStyleCnt="66">
        <dgm:presLayoutVars>
          <dgm:bulletEnabled val="1"/>
        </dgm:presLayoutVars>
      </dgm:prSet>
      <dgm:spPr/>
    </dgm:pt>
    <dgm:pt modelId="{0D854B7A-31EB-4F78-AB34-68CD88DF6EB0}" type="pres">
      <dgm:prSet presAssocID="{4926CEA0-21F8-4895-A11C-8614EB7A0399}" presName="sibTrans" presStyleCnt="0"/>
      <dgm:spPr/>
    </dgm:pt>
    <dgm:pt modelId="{214B35AE-3118-4B5A-9A04-C238D6C98BAE}" type="pres">
      <dgm:prSet presAssocID="{F121B56F-D1C5-4481-90EB-5FA35AF4BD21}" presName="node" presStyleLbl="node1" presStyleIdx="51" presStyleCnt="66">
        <dgm:presLayoutVars>
          <dgm:bulletEnabled val="1"/>
        </dgm:presLayoutVars>
      </dgm:prSet>
      <dgm:spPr/>
    </dgm:pt>
    <dgm:pt modelId="{7206E429-077A-4785-91B0-DBE3A0322F82}" type="pres">
      <dgm:prSet presAssocID="{915B65F9-FC56-468A-ABC2-CE507C33B5DE}" presName="sibTrans" presStyleCnt="0"/>
      <dgm:spPr/>
    </dgm:pt>
    <dgm:pt modelId="{20498EEC-D12B-46DA-A88D-D7DB1D97C899}" type="pres">
      <dgm:prSet presAssocID="{3C6B21CA-3B4D-4C70-B1C1-3987538CE3B2}" presName="node" presStyleLbl="node1" presStyleIdx="52" presStyleCnt="66">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53" presStyleCnt="66" custLinFactNeighborY="1947">
        <dgm:presLayoutVars>
          <dgm:bulletEnabled val="1"/>
        </dgm:presLayoutVars>
      </dgm:prSet>
      <dgm:spPr/>
    </dgm:pt>
    <dgm:pt modelId="{B000B67E-4722-4E84-B8C2-4F62F16B6BE0}" type="pres">
      <dgm:prSet presAssocID="{B4E3ECF4-B2A8-4AF8-B7F2-FE65E509ADC3}" presName="sibTrans" presStyleCnt="0"/>
      <dgm:spPr/>
    </dgm:pt>
    <dgm:pt modelId="{E8943D06-3BEA-4407-91F9-46A5EC4777AD}" type="pres">
      <dgm:prSet presAssocID="{E65E592A-FB4A-4214-8CB0-80548543FE33}" presName="node" presStyleLbl="node1" presStyleIdx="54" presStyleCnt="66">
        <dgm:presLayoutVars>
          <dgm:bulletEnabled val="1"/>
        </dgm:presLayoutVars>
      </dgm:prSet>
      <dgm:spPr/>
    </dgm:pt>
    <dgm:pt modelId="{52AE0819-8A2A-425E-BD1B-482ABC068AC6}" type="pres">
      <dgm:prSet presAssocID="{2753D6B1-2306-4F50-BDA9-F67F8FAD88EC}" presName="sibTrans" presStyleCnt="0"/>
      <dgm:spPr/>
    </dgm:pt>
    <dgm:pt modelId="{AECF8250-8294-42AF-9EF2-E9259CC39D08}" type="pres">
      <dgm:prSet presAssocID="{FE89FECC-3495-4B20-B4D7-7E9DF412BA0D}" presName="node" presStyleLbl="node1" presStyleIdx="55" presStyleCnt="66">
        <dgm:presLayoutVars>
          <dgm:bulletEnabled val="1"/>
        </dgm:presLayoutVars>
      </dgm:prSet>
      <dgm:spPr/>
    </dgm:pt>
    <dgm:pt modelId="{AC803D21-9226-4B68-8FD8-EF1D7400B6F5}" type="pres">
      <dgm:prSet presAssocID="{EB368C21-DA72-4130-9A34-D87CB559A293}" presName="sibTrans" presStyleCnt="0"/>
      <dgm:spPr/>
    </dgm:pt>
    <dgm:pt modelId="{3D7C3DDC-3551-44AB-8868-EBAA5342AA6F}" type="pres">
      <dgm:prSet presAssocID="{DD3FD12D-FE41-4042-BA5D-FEDD1F4DEB76}" presName="node" presStyleLbl="node1" presStyleIdx="56" presStyleCnt="66">
        <dgm:presLayoutVars>
          <dgm:bulletEnabled val="1"/>
        </dgm:presLayoutVars>
      </dgm:prSet>
      <dgm:spPr/>
    </dgm:pt>
    <dgm:pt modelId="{0C70BED1-92F5-48CF-BF2C-151B6A7089D1}" type="pres">
      <dgm:prSet presAssocID="{7C9B5FF0-0BB6-4C7E-B7AD-047C23B1B64D}" presName="sibTrans" presStyleCnt="0"/>
      <dgm:spPr/>
    </dgm:pt>
    <dgm:pt modelId="{90354270-E516-4BCD-8468-080EC1705999}" type="pres">
      <dgm:prSet presAssocID="{F243E562-685F-4386-9543-022C733145B9}" presName="node" presStyleLbl="node1" presStyleIdx="57" presStyleCnt="66">
        <dgm:presLayoutVars>
          <dgm:bulletEnabled val="1"/>
        </dgm:presLayoutVars>
      </dgm:prSet>
      <dgm:spPr/>
    </dgm:pt>
    <dgm:pt modelId="{08806A9E-9421-4C89-8134-546E665EB19D}" type="pres">
      <dgm:prSet presAssocID="{F6CC6EE8-4404-495D-977C-BBF131290EFB}" presName="sibTrans" presStyleCnt="0"/>
      <dgm:spPr/>
    </dgm:pt>
    <dgm:pt modelId="{17512D6B-4073-4EC8-9ABC-3BDC10D1B050}" type="pres">
      <dgm:prSet presAssocID="{8F9D72F1-24B9-46F1-A84F-DAACD2C2E22B}" presName="node" presStyleLbl="node1" presStyleIdx="58" presStyleCnt="66">
        <dgm:presLayoutVars>
          <dgm:bulletEnabled val="1"/>
        </dgm:presLayoutVars>
      </dgm:prSet>
      <dgm:spPr/>
    </dgm:pt>
    <dgm:pt modelId="{8E0DA17D-F3F3-42A4-AB55-AF2BC577A7C9}" type="pres">
      <dgm:prSet presAssocID="{D686EDBA-90DA-42EB-8929-B97691B14D5E}" presName="sibTrans" presStyleCnt="0"/>
      <dgm:spPr/>
    </dgm:pt>
    <dgm:pt modelId="{52F17298-644C-4330-B56E-F7E56C04E2E3}" type="pres">
      <dgm:prSet presAssocID="{C16F6E68-C32A-4431-B9C0-77E57B57A6E1}" presName="node" presStyleLbl="node1" presStyleIdx="59" presStyleCnt="66">
        <dgm:presLayoutVars>
          <dgm:bulletEnabled val="1"/>
        </dgm:presLayoutVars>
      </dgm:prSet>
      <dgm:spPr/>
    </dgm:pt>
    <dgm:pt modelId="{E824692C-1605-45CA-897A-D9F3DD834693}" type="pres">
      <dgm:prSet presAssocID="{71FFA740-6DE1-4035-AA90-B794B1B4FE20}" presName="sibTrans" presStyleCnt="0"/>
      <dgm:spPr/>
    </dgm:pt>
    <dgm:pt modelId="{2A5112AE-C2D3-42F0-AB40-4460D114135D}" type="pres">
      <dgm:prSet presAssocID="{2BBFC487-DB1A-4778-A848-6BC0818A45B1}" presName="node" presStyleLbl="node1" presStyleIdx="60" presStyleCnt="66">
        <dgm:presLayoutVars>
          <dgm:bulletEnabled val="1"/>
        </dgm:presLayoutVars>
      </dgm:prSet>
      <dgm:spPr/>
    </dgm:pt>
    <dgm:pt modelId="{2CAF02E3-4628-4077-B5FD-84D260288DDC}" type="pres">
      <dgm:prSet presAssocID="{3B0C8E80-2BEB-4819-9BD7-834F3C01CACD}" presName="sibTrans" presStyleCnt="0"/>
      <dgm:spPr/>
    </dgm:pt>
    <dgm:pt modelId="{CF0E64E4-84A6-47A4-8045-0D0A29961723}" type="pres">
      <dgm:prSet presAssocID="{B83B9082-6B10-44D7-A84D-D00DA3842851}" presName="node" presStyleLbl="node1" presStyleIdx="61" presStyleCnt="66">
        <dgm:presLayoutVars>
          <dgm:bulletEnabled val="1"/>
        </dgm:presLayoutVars>
      </dgm:prSet>
      <dgm:spPr/>
    </dgm:pt>
    <dgm:pt modelId="{F33746BE-F43E-486C-925D-8784AFF74E61}" type="pres">
      <dgm:prSet presAssocID="{E4427F14-4A80-423D-94CE-FE1CC43C4F08}" presName="sibTrans" presStyleCnt="0"/>
      <dgm:spPr/>
    </dgm:pt>
    <dgm:pt modelId="{005D910A-BEFF-4239-9307-256048770C69}" type="pres">
      <dgm:prSet presAssocID="{242BD420-7014-4D9C-AE63-720E63CFAB5D}" presName="node" presStyleLbl="node1" presStyleIdx="62" presStyleCnt="66">
        <dgm:presLayoutVars>
          <dgm:bulletEnabled val="1"/>
        </dgm:presLayoutVars>
      </dgm:prSet>
      <dgm:spPr/>
    </dgm:pt>
    <dgm:pt modelId="{09D8138D-5094-4026-8116-721CD28EF4EE}" type="pres">
      <dgm:prSet presAssocID="{19CB618B-E150-47A9-AB62-E053AE273DB0}" presName="sibTrans" presStyleCnt="0"/>
      <dgm:spPr/>
    </dgm:pt>
    <dgm:pt modelId="{1B7E2A4E-7885-47D0-9A9C-97EB08F96CFE}" type="pres">
      <dgm:prSet presAssocID="{3D2D3CAE-2A59-4736-AF70-EAC1EF02C8CF}" presName="node" presStyleLbl="node1" presStyleIdx="63" presStyleCnt="66">
        <dgm:presLayoutVars>
          <dgm:bulletEnabled val="1"/>
        </dgm:presLayoutVars>
      </dgm:prSet>
      <dgm:spPr/>
    </dgm:pt>
    <dgm:pt modelId="{0C4093C4-866D-4E71-AA35-069D01308AE7}" type="pres">
      <dgm:prSet presAssocID="{ECE35C7A-1021-420C-8D7B-178059205565}" presName="sibTrans" presStyleCnt="0"/>
      <dgm:spPr/>
    </dgm:pt>
    <dgm:pt modelId="{37FB646E-7E73-4F71-BC29-5F04749B6480}" type="pres">
      <dgm:prSet presAssocID="{82C5C931-4E66-4E23-A238-51DD5F7BB49F}" presName="node" presStyleLbl="node1" presStyleIdx="64" presStyleCnt="66">
        <dgm:presLayoutVars>
          <dgm:bulletEnabled val="1"/>
        </dgm:presLayoutVars>
      </dgm:prSet>
      <dgm:spPr/>
    </dgm:pt>
    <dgm:pt modelId="{A6D44ECA-B765-4D92-849F-4380ACACFC5C}" type="pres">
      <dgm:prSet presAssocID="{FEB480C0-BE73-445F-9C40-097A286C510C}" presName="sibTrans" presStyleCnt="0"/>
      <dgm:spPr/>
    </dgm:pt>
    <dgm:pt modelId="{4857A8BA-040E-4C9F-9735-3BFD0C933AD1}" type="pres">
      <dgm:prSet presAssocID="{28E88764-168D-45E6-B587-43792FCE4035}" presName="node" presStyleLbl="node1" presStyleIdx="65" presStyleCnt="66">
        <dgm:presLayoutVars>
          <dgm:bulletEnabled val="1"/>
        </dgm:presLayoutVars>
      </dgm:prSet>
      <dgm:spPr/>
    </dgm:pt>
  </dgm:ptLst>
  <dgm:cxnLst>
    <dgm:cxn modelId="{227B0F05-444B-42A1-BF77-5BAE107117A4}" srcId="{6E8580AE-E165-4F25-A36B-FA38D31FA44B}" destId="{80B3E473-A6BF-4F6D-8A96-F71073E9F6D3}" srcOrd="6" destOrd="0" parTransId="{452FA524-873B-45A9-9B8D-1E8746843879}" sibTransId="{8875BF8B-9AC7-435E-818F-B1CEA7F4A10F}"/>
    <dgm:cxn modelId="{3296E309-9811-4D00-A030-6C3B1C99C026}" srcId="{6E8580AE-E165-4F25-A36B-FA38D31FA44B}" destId="{D5513C0D-153B-4C93-8676-B0AD8979C8ED}" srcOrd="53" destOrd="0" parTransId="{3BA7CC48-147C-427B-8120-189C01971D86}" sibTransId="{B4E3ECF4-B2A8-4AF8-B7F2-FE65E509ADC3}"/>
    <dgm:cxn modelId="{A3C28D0B-00AE-4BC9-B5F7-AA37C365E69B}" srcId="{6E8580AE-E165-4F25-A36B-FA38D31FA44B}" destId="{5BE4D4CD-A0AC-46E4-A448-E0B8D1119388}" srcOrd="21" destOrd="0" parTransId="{D111209B-F056-43F9-AC94-46A7264ADBB7}" sibTransId="{673CEA3A-4B6E-4CE3-ACD4-96E9EF6C9366}"/>
    <dgm:cxn modelId="{76414D0E-ECBA-4202-AE23-88051416BD6D}" srcId="{6E8580AE-E165-4F25-A36B-FA38D31FA44B}" destId="{9984B254-6696-4C74-AC7F-CD16BB374EC5}" srcOrd="41" destOrd="0" parTransId="{2D4DE95D-B3A6-4117-A495-1B5F4A501F6B}" sibTransId="{DD7271CB-C039-42BE-89A4-632F55488F65}"/>
    <dgm:cxn modelId="{2B2C6E13-7B5C-40C7-AD8A-121344879459}" type="presOf" srcId="{207ACFA0-E1BB-40D6-8384-ECBC7A2FB58F}" destId="{F6C543F7-DF9C-4E42-8170-80FB7ACE211D}" srcOrd="0" destOrd="0" presId="urn:microsoft.com/office/officeart/2005/8/layout/default"/>
    <dgm:cxn modelId="{B1956F13-6B0D-4E70-B212-7DC06BF85883}" type="presOf" srcId="{B8281BBF-A478-46B8-A548-08842B8EF19D}" destId="{ED64BE22-5ED3-4E2B-9B65-F7ECEAFF418B}" srcOrd="0" destOrd="0" presId="urn:microsoft.com/office/officeart/2005/8/layout/default"/>
    <dgm:cxn modelId="{76F68A17-63DB-4BF6-90FE-C16D840BC583}" srcId="{6E8580AE-E165-4F25-A36B-FA38D31FA44B}" destId="{9D7A2731-43A2-41DE-8A1F-3002C9A81ED7}" srcOrd="17" destOrd="0" parTransId="{A1E37DB6-9732-42CC-9783-A565CD1E381F}" sibTransId="{B28E1D7E-457F-4555-AB6A-46419BD09485}"/>
    <dgm:cxn modelId="{1D882A1F-9C89-4F95-AC43-4E7152BF9F13}" type="presOf" srcId="{242BD420-7014-4D9C-AE63-720E63CFAB5D}" destId="{005D910A-BEFF-4239-9307-256048770C69}" srcOrd="0" destOrd="0" presId="urn:microsoft.com/office/officeart/2005/8/layout/default"/>
    <dgm:cxn modelId="{354A301F-49F7-4B59-B867-A80B7470B0AC}" srcId="{6E8580AE-E165-4F25-A36B-FA38D31FA44B}" destId="{00442BCF-57A4-4332-903B-4123283D228A}" srcOrd="8" destOrd="0" parTransId="{579909BB-C20F-4C23-97FF-0F8B84122A29}" sibTransId="{226E2805-7106-4602-870B-F40515B3185A}"/>
    <dgm:cxn modelId="{9338D820-3E97-4C39-A756-7969ED026CE8}" srcId="{6E8580AE-E165-4F25-A36B-FA38D31FA44B}" destId="{35383E2F-500D-45D2-9932-E607D668543B}" srcOrd="4" destOrd="0" parTransId="{D4D2B57A-8104-4527-A81B-165F17481068}" sibTransId="{BB1A0CA3-9FA5-49E4-9666-9A1345E28E7D}"/>
    <dgm:cxn modelId="{CC2EBD21-B6A4-4743-B640-6187E931889C}" type="presOf" srcId="{478D3228-6C64-4678-B16A-5612B6F5734A}" destId="{CC785639-6B40-491D-A677-3465100F3D57}" srcOrd="0" destOrd="0" presId="urn:microsoft.com/office/officeart/2005/8/layout/default"/>
    <dgm:cxn modelId="{9311B923-051B-43C8-A90F-055323D08E36}" srcId="{6E8580AE-E165-4F25-A36B-FA38D31FA44B}" destId="{A3D4369B-4AD3-4E88-A94A-3C2CAEAEC880}" srcOrd="12" destOrd="0" parTransId="{DDB3F2A7-A265-4BDC-9F8D-F863BF08CF1F}" sibTransId="{1251D1D4-D0AD-4C7D-A58D-292981C6B805}"/>
    <dgm:cxn modelId="{5E34F123-8CBA-4667-A620-E3B2ADA1E5BA}" srcId="{6E8580AE-E165-4F25-A36B-FA38D31FA44B}" destId="{5BE95DDA-1EEF-4264-A10B-A9159123ADDB}" srcOrd="37" destOrd="0" parTransId="{A512A6ED-1A22-4953-8EB9-AF9BB680F067}" sibTransId="{C4076974-69BF-4AC9-98B1-FB3173DE4331}"/>
    <dgm:cxn modelId="{B2464325-74BF-43F3-B4A0-4AA40BF38042}" srcId="{6E8580AE-E165-4F25-A36B-FA38D31FA44B}" destId="{0CA4F111-AFF4-4B94-B672-3902EC78934E}" srcOrd="48" destOrd="0" parTransId="{496567E8-BBC5-4C4F-A6D8-05D7E61682D4}" sibTransId="{5F7B2889-DBC1-4323-8340-A709605AAE1E}"/>
    <dgm:cxn modelId="{B7873628-0ED7-47E9-9F96-B32D32CC3B3A}" srcId="{6E8580AE-E165-4F25-A36B-FA38D31FA44B}" destId="{242BD420-7014-4D9C-AE63-720E63CFAB5D}" srcOrd="62" destOrd="0" parTransId="{72D212CE-E4CF-40CE-AA6B-66CB99287837}" sibTransId="{19CB618B-E150-47A9-AB62-E053AE273DB0}"/>
    <dgm:cxn modelId="{FC6F3929-C657-47E8-B5C8-5283DBB6B3DA}" type="presOf" srcId="{CE3C20CC-D07A-4801-9116-235058C0AB48}" destId="{0CAD4AAA-C60B-49DC-9752-F4F96E622933}" srcOrd="0" destOrd="0" presId="urn:microsoft.com/office/officeart/2005/8/layout/default"/>
    <dgm:cxn modelId="{338A622A-6CBB-469D-82F2-1C8BFDC1E17A}" type="presOf" srcId="{28E88764-168D-45E6-B587-43792FCE4035}" destId="{4857A8BA-040E-4C9F-9735-3BFD0C933AD1}" srcOrd="0" destOrd="0" presId="urn:microsoft.com/office/officeart/2005/8/layout/default"/>
    <dgm:cxn modelId="{68744F2B-5A7B-4979-AEFC-915CD49B5B99}" type="presOf" srcId="{B83B9082-6B10-44D7-A84D-D00DA3842851}" destId="{CF0E64E4-84A6-47A4-8045-0D0A29961723}" srcOrd="0" destOrd="0" presId="urn:microsoft.com/office/officeart/2005/8/layout/default"/>
    <dgm:cxn modelId="{3CD2E22F-EBBB-48B3-BE58-99F01A45076A}" type="presOf" srcId="{CAA5715A-AD77-46A4-8DF7-9402CD0E4280}" destId="{1F004853-B59E-47C1-BA88-05FF40FE81E5}" srcOrd="0" destOrd="0" presId="urn:microsoft.com/office/officeart/2005/8/layout/default"/>
    <dgm:cxn modelId="{FC4EFE2F-A7F4-439B-99DC-723E6AD4FCE0}" srcId="{6E8580AE-E165-4F25-A36B-FA38D31FA44B}" destId="{E65E592A-FB4A-4214-8CB0-80548543FE33}" srcOrd="54" destOrd="0" parTransId="{C54B4527-7009-47D1-A036-ABD1A1657992}" sibTransId="{2753D6B1-2306-4F50-BDA9-F67F8FAD88EC}"/>
    <dgm:cxn modelId="{DAB29032-347E-4DBB-97CB-FD90DD787FD7}" type="presOf" srcId="{17ADCDFF-A4EC-4FFA-A208-0EAED8E15091}" destId="{91D920A5-F5B2-49E4-82B2-75DF0EEA3AD7}" srcOrd="0" destOrd="0" presId="urn:microsoft.com/office/officeart/2005/8/layout/default"/>
    <dgm:cxn modelId="{0E08F436-1609-49EA-A36D-AECDA76B3E7D}" type="presOf" srcId="{80B3E473-A6BF-4F6D-8A96-F71073E9F6D3}" destId="{B6697EA2-051A-4146-AF10-443079F7994B}" srcOrd="0" destOrd="0" presId="urn:microsoft.com/office/officeart/2005/8/layout/default"/>
    <dgm:cxn modelId="{FC140F39-580C-45A7-B05B-BE7D32CC8C2F}" type="presOf" srcId="{1CF1EF5A-8504-40FB-8011-69DFDD93B018}" destId="{1E851C19-A36C-4E88-82E5-10ACE9BC322A}" srcOrd="0" destOrd="0" presId="urn:microsoft.com/office/officeart/2005/8/layout/default"/>
    <dgm:cxn modelId="{FD3A513A-301C-42CC-87A8-B545E9828DC0}" srcId="{6E8580AE-E165-4F25-A36B-FA38D31FA44B}" destId="{E613F751-AA7B-4426-A4EF-DCE649030A27}" srcOrd="49" destOrd="0" parTransId="{1B92BFD7-EBF6-4ED9-BD05-2F82A2F31AEB}" sibTransId="{296867FA-54C8-4BA9-B9D0-4DD5DBA187D3}"/>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52" destOrd="0" parTransId="{867C4325-933D-4E2D-B4B6-7A8F57E143D1}" sibTransId="{8831AD53-430F-4F5A-8889-D05B6459D09A}"/>
    <dgm:cxn modelId="{5F89C240-30BC-4A6F-95BA-FB1C066FBD33}" srcId="{6E8580AE-E165-4F25-A36B-FA38D31FA44B}" destId="{17ADCDFF-A4EC-4FFA-A208-0EAED8E15091}" srcOrd="40" destOrd="0" parTransId="{E52F3FF4-DDA1-4758-A8B3-FA668D32B129}" sibTransId="{59D7313F-B528-4624-8775-1E7D572AF7D3}"/>
    <dgm:cxn modelId="{5BD46A42-F1C0-4E1D-B298-392B140EF03A}" type="presOf" srcId="{1249F54A-29F0-454A-B4AE-0F41BAF337A7}" destId="{3E1D50D4-A96F-48FB-ABD3-FAF2EBD99DD9}" srcOrd="0" destOrd="0" presId="urn:microsoft.com/office/officeart/2005/8/layout/default"/>
    <dgm:cxn modelId="{9FC98642-86F8-4911-86DE-3763A40D04D0}" type="presOf" srcId="{E65E592A-FB4A-4214-8CB0-80548543FE33}" destId="{E8943D06-3BEA-4407-91F9-46A5EC4777AD}" srcOrd="0" destOrd="0" presId="urn:microsoft.com/office/officeart/2005/8/layout/default"/>
    <dgm:cxn modelId="{8552CD42-7C35-475C-B0F8-E1849A5A53FD}" srcId="{6E8580AE-E165-4F25-A36B-FA38D31FA44B}" destId="{F4066AC1-C021-4B66-9F7A-16100A868F18}" srcOrd="27" destOrd="0" parTransId="{14C07C0D-2CF0-49DA-9B44-2C3076356AAE}" sibTransId="{56D4E89E-66F6-4840-80FC-A39111B7AB28}"/>
    <dgm:cxn modelId="{E3706144-96A1-490E-8A6A-2D8A942B23BA}" srcId="{6E8580AE-E165-4F25-A36B-FA38D31FA44B}" destId="{B8281BBF-A478-46B8-A548-08842B8EF19D}" srcOrd="39" destOrd="0" parTransId="{E61E56C3-5B37-48BF-BC54-BABDDD39E6A6}" sibTransId="{B4D1AD7D-D88D-45EC-B172-547D3E78BFF5}"/>
    <dgm:cxn modelId="{5CFD8749-1104-4425-9DD5-E47BD58230A9}" type="presOf" srcId="{5BE4D4CD-A0AC-46E4-A448-E0B8D1119388}" destId="{23DB74AC-B3C3-4E6F-BD2A-892250EFF201}" srcOrd="0" destOrd="0" presId="urn:microsoft.com/office/officeart/2005/8/layout/default"/>
    <dgm:cxn modelId="{A090204C-3C83-433C-863A-FD6D46BE63E8}" type="presOf" srcId="{C16F6E68-C32A-4431-B9C0-77E57B57A6E1}" destId="{52F17298-644C-4330-B56E-F7E56C04E2E3}" srcOrd="0" destOrd="0" presId="urn:microsoft.com/office/officeart/2005/8/layout/default"/>
    <dgm:cxn modelId="{43BC824C-B907-4949-A606-DE32E4ABC5FF}" srcId="{6E8580AE-E165-4F25-A36B-FA38D31FA44B}" destId="{968CE066-CDC8-450A-B0DA-27A49CD3D256}" srcOrd="11" destOrd="0" parTransId="{01E5B258-88A7-4B66-BFE4-D399C92683E0}" sibTransId="{A2872752-6789-4242-B91A-AE8F02E54DA6}"/>
    <dgm:cxn modelId="{116E914C-FAAD-48F1-857E-70636134466E}" srcId="{6E8580AE-E165-4F25-A36B-FA38D31FA44B}" destId="{B83B9082-6B10-44D7-A84D-D00DA3842851}" srcOrd="61" destOrd="0" parTransId="{E8697FD5-AECE-44BA-8799-13937C929010}" sibTransId="{E4427F14-4A80-423D-94CE-FE1CC43C4F08}"/>
    <dgm:cxn modelId="{7390894E-4863-4263-A90B-2B4F97D5F531}" type="presOf" srcId="{C4B9EAD8-F61B-45A2-865F-FD558B0C619B}" destId="{5FEEA8BD-49F0-479F-B78C-0F5C9A6990F2}" srcOrd="0" destOrd="0" presId="urn:microsoft.com/office/officeart/2005/8/layout/default"/>
    <dgm:cxn modelId="{51E8C24F-8CEC-43B0-80B8-93618184ECF3}" type="presOf" srcId="{82C5C931-4E66-4E23-A238-51DD5F7BB49F}" destId="{37FB646E-7E73-4F71-BC29-5F04749B6480}" srcOrd="0" destOrd="0" presId="urn:microsoft.com/office/officeart/2005/8/layout/default"/>
    <dgm:cxn modelId="{B0CC8050-0AB7-474C-9F2B-B8D6A4CE5288}" type="presOf" srcId="{B56DC5A4-354C-4F93-84F5-82DF0C92321B}" destId="{98D1360E-1B8D-427C-9097-40AB5443C14C}" srcOrd="0" destOrd="0" presId="urn:microsoft.com/office/officeart/2005/8/layout/default"/>
    <dgm:cxn modelId="{FE3B5753-3996-4D70-A641-EC45FDA7CAE4}" type="presOf" srcId="{82213F14-02F2-493B-9C3B-0AE1C991AF2E}" destId="{18D14753-8832-47DA-B916-3A237595FBB6}" srcOrd="0" destOrd="0" presId="urn:microsoft.com/office/officeart/2005/8/layout/default"/>
    <dgm:cxn modelId="{B81C9D53-E833-4581-8250-40358A8B1F60}" type="presOf" srcId="{A3D4369B-4AD3-4E88-A94A-3C2CAEAEC880}" destId="{2CBAD880-AF37-4F3B-9F9C-44AE78F8D9B4}" srcOrd="0" destOrd="0" presId="urn:microsoft.com/office/officeart/2005/8/layout/default"/>
    <dgm:cxn modelId="{FA230E54-9E73-44CD-82A7-E20F65B2D45F}" srcId="{6E8580AE-E165-4F25-A36B-FA38D31FA44B}" destId="{252E2CB3-705E-457B-B471-6AF7D20DA939}" srcOrd="42" destOrd="0" parTransId="{02855095-3CB1-48D5-9BBF-987038666FA2}" sibTransId="{795C21E8-C2E5-47CE-962F-180167ECD2EC}"/>
    <dgm:cxn modelId="{EA33AB5A-6580-4A19-90FA-CF3BAA54DDF3}" srcId="{6E8580AE-E165-4F25-A36B-FA38D31FA44B}" destId="{8D9B59D1-77EB-4D59-AC92-14BFF4DC667C}" srcOrd="19" destOrd="0" parTransId="{5A008457-B514-42EE-9FAF-06A57CBC3276}" sibTransId="{26705A36-1A79-4AB5-8CB3-154F4BEF3514}"/>
    <dgm:cxn modelId="{AC76AC5A-A10D-44BB-BEC4-459A12DB1D9B}" srcId="{6E8580AE-E165-4F25-A36B-FA38D31FA44B}" destId="{91A1B0E0-6CB0-46FD-9B7C-BB53A85F5B73}" srcOrd="22" destOrd="0" parTransId="{16C7F234-FA8D-47FE-9B07-F41448D29AAE}" sibTransId="{DE065E7D-8C25-4C15-826D-3D19A3BBB0D0}"/>
    <dgm:cxn modelId="{DEE6CC5B-46A9-43E6-A49F-0E492D627C5A}" type="presOf" srcId="{83B4F9D7-5CD7-4044-9E8C-6DFE7AE49650}" destId="{C01143FF-1838-4C9A-9357-CF86FE088CBC}" srcOrd="0" destOrd="0" presId="urn:microsoft.com/office/officeart/2005/8/layout/default"/>
    <dgm:cxn modelId="{2113905C-777E-4312-B9E7-A84B040646D0}" srcId="{6E8580AE-E165-4F25-A36B-FA38D31FA44B}" destId="{207ACFA0-E1BB-40D6-8384-ECBC7A2FB58F}" srcOrd="32" destOrd="0" parTransId="{50A44F94-A1B8-42FE-8981-DC1D741D7418}" sibTransId="{C1B2F4D9-797C-4C0D-93D5-5702C3406EBE}"/>
    <dgm:cxn modelId="{0977A35C-5834-4DA2-A5BD-8FBA1801ACF4}" type="presOf" srcId="{91A1B0E0-6CB0-46FD-9B7C-BB53A85F5B73}" destId="{CD01C8D7-3F26-4602-A201-C1CCB80062FC}" srcOrd="0" destOrd="0" presId="urn:microsoft.com/office/officeart/2005/8/layout/default"/>
    <dgm:cxn modelId="{9AEBA35C-00DE-47AF-A5EF-1CB809E9CE1C}" type="presOf" srcId="{4BDC8801-DB27-4583-A44C-1CEAB0AF890D}" destId="{8F0FC598-471E-47E2-AF9D-92D00F7E9E48}" srcOrd="0" destOrd="0" presId="urn:microsoft.com/office/officeart/2005/8/layout/default"/>
    <dgm:cxn modelId="{45AEB35D-FCF8-4446-9209-061384ECF360}" type="presOf" srcId="{DD3FD12D-FE41-4042-BA5D-FEDD1F4DEB76}" destId="{3D7C3DDC-3551-44AB-8868-EBAA5342AA6F}" srcOrd="0" destOrd="0" presId="urn:microsoft.com/office/officeart/2005/8/layout/default"/>
    <dgm:cxn modelId="{451A075E-2D02-4621-9151-4B3801A73DB3}" type="presOf" srcId="{BECAE1A7-5E30-4255-897E-EEFF7D8B1B98}" destId="{89992207-09E1-4C1C-A50E-7238E5A14EF2}" srcOrd="0" destOrd="0" presId="urn:microsoft.com/office/officeart/2005/8/layout/default"/>
    <dgm:cxn modelId="{06C9F65F-95DB-4817-B457-61A4702FAB6F}" srcId="{6E8580AE-E165-4F25-A36B-FA38D31FA44B}" destId="{B56DC5A4-354C-4F93-84F5-82DF0C92321B}" srcOrd="45" destOrd="0" parTransId="{3E3085FF-C0BF-44F3-8848-8306C2637B27}" sibTransId="{7D7E8F50-DC21-4E09-96D8-85C8313A5CAA}"/>
    <dgm:cxn modelId="{09273F60-55DB-484C-BDB4-F807A7EBF787}" type="presOf" srcId="{980C5C63-EC30-4DBA-AD28-4C1DD233BDD4}" destId="{187C121A-3DCB-4EAB-A7CA-1AF4558097E3}" srcOrd="0" destOrd="0" presId="urn:microsoft.com/office/officeart/2005/8/layout/default"/>
    <dgm:cxn modelId="{68AF8664-9283-4902-B433-5459DD7632D1}" type="presOf" srcId="{E613F751-AA7B-4426-A4EF-DCE649030A27}" destId="{7137E6A0-E010-4036-BB77-DAC821CA69C0}" srcOrd="0" destOrd="0" presId="urn:microsoft.com/office/officeart/2005/8/layout/default"/>
    <dgm:cxn modelId="{248F5865-EDDF-49D0-B5D9-E95B1072015C}" srcId="{6E8580AE-E165-4F25-A36B-FA38D31FA44B}" destId="{83B4F9D7-5CD7-4044-9E8C-6DFE7AE49650}" srcOrd="46" destOrd="0" parTransId="{9888A846-4A9F-41D3-BA81-6D1ACDDE75D1}" sibTransId="{C92B3D84-6CD8-4F99-B3CF-30DAA1663D0E}"/>
    <dgm:cxn modelId="{77CE7E65-70C7-4B01-8FD6-390EAE592CC1}" srcId="{6E8580AE-E165-4F25-A36B-FA38D31FA44B}" destId="{976EC09A-DAA5-4A83-8002-EA83B41F5595}" srcOrd="7" destOrd="0" parTransId="{4425B062-08F0-432C-ADC1-40BC8FCDB39A}" sibTransId="{823F4756-CF8A-4736-A588-7F923EB8DDD4}"/>
    <dgm:cxn modelId="{C9D5B46A-914E-477E-B899-CC74A39AAD72}" srcId="{6E8580AE-E165-4F25-A36B-FA38D31FA44B}" destId="{4D4790C1-2B0C-4F68-8413-9BDBEAC4B364}" srcOrd="29" destOrd="0" parTransId="{C1ED36AB-29E2-437B-9FDD-44B2568F25F7}" sibTransId="{C346EFDD-06D9-479D-A761-F9D28B3B256F}"/>
    <dgm:cxn modelId="{9FDB5671-2BA3-4670-B8E8-249298AA44E8}" srcId="{6E8580AE-E165-4F25-A36B-FA38D31FA44B}" destId="{A52B3F8F-088C-439E-8E28-75EA80BA254A}" srcOrd="2" destOrd="0" parTransId="{0A87D8E5-62CB-4FC8-97F4-D208C45B0394}" sibTransId="{B2245238-3E7B-4457-8294-F76792EB2BB3}"/>
    <dgm:cxn modelId="{96C08577-E1EB-4D81-998D-B4076E9B88E1}" srcId="{6E8580AE-E165-4F25-A36B-FA38D31FA44B}" destId="{A454A2D3-3B4A-4DFD-BDBE-AB637BA7AF91}" srcOrd="47" destOrd="0" parTransId="{560DE507-2F82-4531-ABF4-43BD78659E9C}" sibTransId="{1B23977F-9C83-4BAC-9088-1C9BFB47A805}"/>
    <dgm:cxn modelId="{8089187B-DA1B-4372-92D8-0CF2DD1B870F}" srcId="{6E8580AE-E165-4F25-A36B-FA38D31FA44B}" destId="{CAA5715A-AD77-46A4-8DF7-9402CD0E4280}" srcOrd="1" destOrd="0" parTransId="{48495C69-119E-4A83-99DC-114D3C464768}" sibTransId="{7C79ACB2-C296-4830-A4A0-B3BBD3905286}"/>
    <dgm:cxn modelId="{C795897F-3833-4F52-9CE8-1FAA24117BEE}" srcId="{6E8580AE-E165-4F25-A36B-FA38D31FA44B}" destId="{1CF1EF5A-8504-40FB-8011-69DFDD93B018}" srcOrd="34" destOrd="0" parTransId="{6E53A9B0-9555-4BCD-B863-6B895556720D}" sibTransId="{A09A0C99-5787-43B5-AF07-C02112FD62FB}"/>
    <dgm:cxn modelId="{535C6589-7612-4B92-BF32-7AF31C686BEB}" srcId="{6E8580AE-E165-4F25-A36B-FA38D31FA44B}" destId="{28E88764-168D-45E6-B587-43792FCE4035}" srcOrd="65" destOrd="0" parTransId="{1945A469-8781-4132-83B8-2A74CDA43068}" sibTransId="{45D0440D-0F5D-4BF1-8016-3D93CE5737B6}"/>
    <dgm:cxn modelId="{CB5B878A-7116-4D72-8C63-4C8B2B21F94A}" type="presOf" srcId="{9D7A2731-43A2-41DE-8A1F-3002C9A81ED7}" destId="{7EBD161C-9829-40ED-9AF9-49BF6CFB544C}" srcOrd="0" destOrd="0" presId="urn:microsoft.com/office/officeart/2005/8/layout/default"/>
    <dgm:cxn modelId="{3E15AB8A-5214-423F-83C4-C451A083C23F}" srcId="{6E8580AE-E165-4F25-A36B-FA38D31FA44B}" destId="{97687342-4440-4DB8-84AB-C51F24F6B12C}" srcOrd="33" destOrd="0" parTransId="{C16A8D95-8B0E-4E28-9729-B0DCDD22A6D7}" sibTransId="{755E6F19-B0B6-490F-A467-502A5BD4C038}"/>
    <dgm:cxn modelId="{CF713A90-C59F-4203-B3ED-5D1EE9BD5922}" srcId="{6E8580AE-E165-4F25-A36B-FA38D31FA44B}" destId="{FFD961C7-0D57-450A-A088-477C2CBDA35C}" srcOrd="44" destOrd="0" parTransId="{4DB2D2C4-5254-4469-94CE-949A52B6EDA4}" sibTransId="{6B3D0481-B0D1-47E7-887F-2E3188183598}"/>
    <dgm:cxn modelId="{4D9DD990-9B85-4CB7-BB07-5BE787729EE5}" type="presOf" srcId="{F4066AC1-C021-4B66-9F7A-16100A868F18}" destId="{7D600784-A1C0-4F6C-92B8-A76B3C810C82}" srcOrd="0" destOrd="0" presId="urn:microsoft.com/office/officeart/2005/8/layout/default"/>
    <dgm:cxn modelId="{C7ABEA91-41F6-4053-BDC2-FDEAAD12E8B5}" type="presOf" srcId="{5BE95DDA-1EEF-4264-A10B-A9159123ADDB}" destId="{D304F2EC-2318-44E2-AAF1-F3CE3D9753BA}" srcOrd="0" destOrd="0" presId="urn:microsoft.com/office/officeart/2005/8/layout/default"/>
    <dgm:cxn modelId="{DA25C492-A997-4A2C-A27D-FEFF94D4CF51}" srcId="{6E8580AE-E165-4F25-A36B-FA38D31FA44B}" destId="{980C5C63-EC30-4DBA-AD28-4C1DD233BDD4}" srcOrd="36" destOrd="0" parTransId="{E1A23336-5E36-402C-B8BF-2A679A19F8C6}" sibTransId="{34ABAA22-B740-45AC-A869-107E3268C748}"/>
    <dgm:cxn modelId="{08FE1598-1283-4B59-9F45-C63074E505FE}" srcId="{6E8580AE-E165-4F25-A36B-FA38D31FA44B}" destId="{2BBFC487-DB1A-4778-A848-6BC0818A45B1}" srcOrd="60" destOrd="0" parTransId="{6A5A521F-92DB-4E78-A1E9-1C148F0CDB4B}" sibTransId="{3B0C8E80-2BEB-4819-9BD7-834F3C01CACD}"/>
    <dgm:cxn modelId="{71CCDF99-445B-475F-86DF-4623E84B58D9}" srcId="{6E8580AE-E165-4F25-A36B-FA38D31FA44B}" destId="{96EE71F2-71A8-4E47-8478-8E77F162E7D4}" srcOrd="38" destOrd="0" parTransId="{84FC01FD-50CF-441D-B786-BD3E01D3741B}" sibTransId="{71787E8C-947E-4705-A03B-01E51C140A4F}"/>
    <dgm:cxn modelId="{C762019A-29C2-4D96-8F6B-F5E55DCBA013}" type="presOf" srcId="{FFD961C7-0D57-450A-A088-477C2CBDA35C}" destId="{111AB8AB-3884-48AF-A43D-D5525C2EDC1F}" srcOrd="0" destOrd="0" presId="urn:microsoft.com/office/officeart/2005/8/layout/default"/>
    <dgm:cxn modelId="{6EFF899B-806B-486C-8C68-EF8A5D8A5CE4}" srcId="{6E8580AE-E165-4F25-A36B-FA38D31FA44B}" destId="{EBBD6701-ED16-43EC-9B8B-D82FBCB3E680}" srcOrd="23" destOrd="0" parTransId="{00425980-CE46-4B99-9144-ED35F1AECDDB}" sibTransId="{6D363638-A0D1-491A-AF7B-FCA23754E33E}"/>
    <dgm:cxn modelId="{480D3A9C-6480-4FCD-9576-DE12AB18727E}" type="presOf" srcId="{A52B3F8F-088C-439E-8E28-75EA80BA254A}" destId="{8AA02A9A-7173-45B0-B2CC-5A91802C8051}" srcOrd="0" destOrd="0" presId="urn:microsoft.com/office/officeart/2005/8/layout/default"/>
    <dgm:cxn modelId="{5DC8F09C-1AC8-42D0-B6ED-D0AD348D75D7}" srcId="{6E8580AE-E165-4F25-A36B-FA38D31FA44B}" destId="{82213F14-02F2-493B-9C3B-0AE1C991AF2E}" srcOrd="20" destOrd="0" parTransId="{C9EA4657-465B-4167-8427-C4F304447F9C}" sibTransId="{D017649F-A07C-47FA-AF84-508B55917AD3}"/>
    <dgm:cxn modelId="{A85B90A2-AFE1-4402-A9EF-D4D8C000879A}" srcId="{6E8580AE-E165-4F25-A36B-FA38D31FA44B}" destId="{C16F6E68-C32A-4431-B9C0-77E57B57A6E1}" srcOrd="59" destOrd="0" parTransId="{9F780C9E-B9CD-40B2-B992-B7245FD19F74}" sibTransId="{71FFA740-6DE1-4035-AA90-B794B1B4FE20}"/>
    <dgm:cxn modelId="{A107A2A5-2189-4807-8242-E08550F8F3C0}" type="presOf" srcId="{1509C3A3-2E59-457C-9EFB-7468DDD3C4FD}" destId="{73230864-B496-4816-A9F5-ED417F3C92E8}" srcOrd="0" destOrd="0" presId="urn:microsoft.com/office/officeart/2005/8/layout/default"/>
    <dgm:cxn modelId="{5652AEA5-C8BD-4271-9CE7-B73F0316B273}" srcId="{6E8580AE-E165-4F25-A36B-FA38D31FA44B}" destId="{C4B9EAD8-F61B-45A2-865F-FD558B0C619B}" srcOrd="35" destOrd="0" parTransId="{C47A6FD6-66D3-4633-BDD9-D0118C764CC0}" sibTransId="{539E2FE5-4BFB-4438-BEB7-F5487A3CABF4}"/>
    <dgm:cxn modelId="{445F52A7-FE96-4740-B932-CD00E15CFAC5}" type="presOf" srcId="{0CA4F111-AFF4-4B94-B672-3902EC78934E}" destId="{F021F536-9D7F-4947-AEEC-062A2B5D86C3}" srcOrd="0" destOrd="0" presId="urn:microsoft.com/office/officeart/2005/8/layout/default"/>
    <dgm:cxn modelId="{1C93B4A9-8C11-4259-AFF5-CCCBE6DAEE0E}" srcId="{6E8580AE-E165-4F25-A36B-FA38D31FA44B}" destId="{F121B56F-D1C5-4481-90EB-5FA35AF4BD21}" srcOrd="51" destOrd="0" parTransId="{085EA722-E175-4453-8D3B-A5DF630A2231}" sibTransId="{915B65F9-FC56-468A-ABC2-CE507C33B5DE}"/>
    <dgm:cxn modelId="{E8C971AC-041E-4F38-91A1-0E4257BD92AE}" type="presOf" srcId="{968CE066-CDC8-450A-B0DA-27A49CD3D256}" destId="{DD1BE6D7-6955-4913-AEE1-7266EBAF565C}" srcOrd="0" destOrd="0" presId="urn:microsoft.com/office/officeart/2005/8/layout/default"/>
    <dgm:cxn modelId="{EE3B4AB1-E909-4356-ACE4-AC889F148D33}" type="presOf" srcId="{F121B56F-D1C5-4481-90EB-5FA35AF4BD21}" destId="{214B35AE-3118-4B5A-9A04-C238D6C98BAE}" srcOrd="0" destOrd="0" presId="urn:microsoft.com/office/officeart/2005/8/layout/default"/>
    <dgm:cxn modelId="{9726B4B4-DB5F-452C-A5E8-EBA1020F292E}" type="presOf" srcId="{AEB0988E-62DE-4638-B6E6-9115F9468726}" destId="{84CB03E7-DBCB-4B53-8360-F252A05A2E78}" srcOrd="0" destOrd="0" presId="urn:microsoft.com/office/officeart/2005/8/layout/default"/>
    <dgm:cxn modelId="{CC22CBB7-46BC-44CE-9434-3B9788FE0F93}" srcId="{6E8580AE-E165-4F25-A36B-FA38D31FA44B}" destId="{10BAF026-EDDD-4B69-B248-864D6FCEC2D4}" srcOrd="5" destOrd="0" parTransId="{4EED389C-1C14-4DB0-9934-A8F08BED04DD}" sibTransId="{D501BB89-8874-468A-A86D-08C85F02EA0D}"/>
    <dgm:cxn modelId="{D75F0FB8-24FA-4FE3-AD1A-1238093DCD35}" type="presOf" srcId="{4F74BD67-8A14-4E47-A63E-705F9E8CFC7F}" destId="{277F2AD7-8A80-4D00-8AAD-CE0295903A29}" srcOrd="0" destOrd="0" presId="urn:microsoft.com/office/officeart/2005/8/layout/default"/>
    <dgm:cxn modelId="{27E924B9-DCD2-42EE-A923-8BF8D93029E9}" srcId="{6E8580AE-E165-4F25-A36B-FA38D31FA44B}" destId="{8F9D72F1-24B9-46F1-A84F-DAACD2C2E22B}" srcOrd="58" destOrd="0" parTransId="{379F55D7-C5CE-4BB9-9D57-00EE32619199}" sibTransId="{D686EDBA-90DA-42EB-8929-B97691B14D5E}"/>
    <dgm:cxn modelId="{78BDF2B9-DB52-4790-A070-361CA414F4D6}" type="presOf" srcId="{FE89FECC-3495-4B20-B4D7-7E9DF412BA0D}" destId="{AECF8250-8294-42AF-9EF2-E9259CC39D08}" srcOrd="0" destOrd="0" presId="urn:microsoft.com/office/officeart/2005/8/layout/default"/>
    <dgm:cxn modelId="{FA8C5ABB-473A-4672-9BC2-CE95F31F2F3E}" srcId="{6E8580AE-E165-4F25-A36B-FA38D31FA44B}" destId="{9BDB7D7F-D8DE-45D6-8E96-595AAC95CE85}" srcOrd="24" destOrd="0" parTransId="{3A06ED47-75BA-4FDB-8685-D5DE4ACC79E2}" sibTransId="{55EF187E-8F5D-4B18-8653-DA25FB96F269}"/>
    <dgm:cxn modelId="{50A3ECBB-51BE-479E-A176-EE128AB2E37E}" type="presOf" srcId="{9A2BF24F-E5A3-4D91-85CD-B9725C2C421A}" destId="{98C96B61-E849-4E0E-ADD5-05D495466B19}" srcOrd="0" destOrd="0" presId="urn:microsoft.com/office/officeart/2005/8/layout/default"/>
    <dgm:cxn modelId="{6206FCBB-3552-4B98-BD38-4B7676503F9A}" type="presOf" srcId="{3D2D3CAE-2A59-4736-AF70-EAC1EF02C8CF}" destId="{1B7E2A4E-7885-47D0-9A9C-97EB08F96CFE}" srcOrd="0" destOrd="0" presId="urn:microsoft.com/office/officeart/2005/8/layout/default"/>
    <dgm:cxn modelId="{AAB343BD-FB5B-4DFF-90F5-4426325E5B2E}" srcId="{6E8580AE-E165-4F25-A36B-FA38D31FA44B}" destId="{82C5C931-4E66-4E23-A238-51DD5F7BB49F}" srcOrd="64" destOrd="0" parTransId="{014C0588-EBCA-4F80-833E-0A66F7135993}" sibTransId="{FEB480C0-BE73-445F-9C40-097A286C510C}"/>
    <dgm:cxn modelId="{A16967BD-460F-4A2F-9E53-F86A8BCA7A64}" srcId="{6E8580AE-E165-4F25-A36B-FA38D31FA44B}" destId="{4BDC8801-DB27-4583-A44C-1CEAB0AF890D}" srcOrd="26" destOrd="0" parTransId="{D090F263-FE3C-417D-8237-4FC7D9B931F6}" sibTransId="{40B25EE5-21FC-43C0-903A-DC27430BF1E0}"/>
    <dgm:cxn modelId="{C3E0D8BF-5B29-4C15-A9A8-8573838208C3}" type="presOf" srcId="{922CC998-F639-41C9-9119-E20B8F92AF3D}" destId="{E30854EC-912F-42BC-845C-462E8CC7AD93}" srcOrd="0" destOrd="0" presId="urn:microsoft.com/office/officeart/2005/8/layout/default"/>
    <dgm:cxn modelId="{136C7FC1-1235-4624-9397-DA5655CDCF2C}" srcId="{6E8580AE-E165-4F25-A36B-FA38D31FA44B}" destId="{922CC998-F639-41C9-9119-E20B8F92AF3D}" srcOrd="0" destOrd="0" parTransId="{D953626B-5128-4512-9AB3-DB6047AD18A3}" sibTransId="{A5C1EA3D-630E-4EF5-9844-2FDF52417135}"/>
    <dgm:cxn modelId="{6ED19DC2-42C2-4752-A2E8-475D9E1BDDA8}" type="presOf" srcId="{4D4790C1-2B0C-4F68-8413-9BDBEAC4B364}" destId="{F2865244-69DB-4B18-A699-631384EEDC6F}" srcOrd="0" destOrd="0" presId="urn:microsoft.com/office/officeart/2005/8/layout/default"/>
    <dgm:cxn modelId="{56BD75C3-7799-49EC-8A59-8FD5E19A61DA}" srcId="{6E8580AE-E165-4F25-A36B-FA38D31FA44B}" destId="{3BEA7034-0086-4C43-AA3E-D7A68DFE01A4}" srcOrd="3" destOrd="0" parTransId="{C2DE2903-FCD3-4F1F-A1B7-9E5C8B31034F}" sibTransId="{F7812029-3200-4A10-9CAE-B74E5CA51E23}"/>
    <dgm:cxn modelId="{68DF87C3-E5BC-4870-A954-D6058B057F90}" type="presOf" srcId="{0C5C5BFE-9F2D-4FBF-A709-44047DA6BCA6}" destId="{64CE546B-3B0F-4D74-A672-EA5F3F157C26}" srcOrd="0" destOrd="0" presId="urn:microsoft.com/office/officeart/2005/8/layout/default"/>
    <dgm:cxn modelId="{7D1903C5-1787-44C9-B4EA-57136BC998A4}" type="presOf" srcId="{97687342-4440-4DB8-84AB-C51F24F6B12C}" destId="{F124182D-F6F2-4E73-B355-B261939F364C}" srcOrd="0" destOrd="0" presId="urn:microsoft.com/office/officeart/2005/8/layout/default"/>
    <dgm:cxn modelId="{39D3AFC7-65ED-4A0F-9C2D-43A24E4C4187}" type="presOf" srcId="{A454A2D3-3B4A-4DFD-BDBE-AB637BA7AF91}" destId="{A5C9C578-421E-4C61-8DBB-80B19789810E}" srcOrd="0" destOrd="0" presId="urn:microsoft.com/office/officeart/2005/8/layout/default"/>
    <dgm:cxn modelId="{CA5BD6C7-24C5-49CB-9DE8-71D19A9466D3}" type="presOf" srcId="{96EE71F2-71A8-4E47-8478-8E77F162E7D4}" destId="{6C3A8535-F6D8-403A-9A1B-AD7FFEA2A5E7}" srcOrd="0" destOrd="0" presId="urn:microsoft.com/office/officeart/2005/8/layout/default"/>
    <dgm:cxn modelId="{D9157CC9-B350-4EC9-8E26-03575B20AB6B}" type="presOf" srcId="{7A693FB9-12F6-44CC-8DF1-CB580DC7A685}" destId="{BC2A6528-8680-4B3B-8B6A-C5A92B6690AC}" srcOrd="0" destOrd="0" presId="urn:microsoft.com/office/officeart/2005/8/layout/default"/>
    <dgm:cxn modelId="{8EA2F4CA-09CC-4231-A1BF-9AC7E01E8C0F}" type="presOf" srcId="{3C6B21CA-3B4D-4C70-B1C1-3987538CE3B2}" destId="{20498EEC-D12B-46DA-A88D-D7DB1D97C899}" srcOrd="0" destOrd="0" presId="urn:microsoft.com/office/officeart/2005/8/layout/default"/>
    <dgm:cxn modelId="{03AB46CD-8FE3-4787-B956-458461CD6173}" type="presOf" srcId="{8D9B59D1-77EB-4D59-AC92-14BFF4DC667C}" destId="{18765959-A6F6-4656-813B-1DABE66B58C5}" srcOrd="0" destOrd="0" presId="urn:microsoft.com/office/officeart/2005/8/layout/default"/>
    <dgm:cxn modelId="{2D7F0FCF-C82F-485A-8B92-B0FE4D155605}" type="presOf" srcId="{252E2CB3-705E-457B-B471-6AF7D20DA939}" destId="{73B6912F-26A6-43CA-BA74-602DFEB2A9DA}" srcOrd="0" destOrd="0" presId="urn:microsoft.com/office/officeart/2005/8/layout/default"/>
    <dgm:cxn modelId="{7E7E11D0-5C2D-49AA-A5CA-C364EE5F9F0E}" srcId="{6E8580AE-E165-4F25-A36B-FA38D31FA44B}" destId="{CA8AD4E0-AC24-48FB-9C99-61739F7F4744}" srcOrd="10" destOrd="0" parTransId="{4B0A570F-1328-4F44-AD92-FAB226056C51}" sibTransId="{9E7E597C-F7D5-4DA7-8385-1BAB2794496C}"/>
    <dgm:cxn modelId="{9E9FC9D0-0D2F-4839-B22E-1DAF87A49A2C}" srcId="{6E8580AE-E165-4F25-A36B-FA38D31FA44B}" destId="{1509C3A3-2E59-457C-9EFB-7468DDD3C4FD}" srcOrd="31" destOrd="0" parTransId="{9C58BE54-8073-4355-8A19-915A1893BC76}" sibTransId="{AFBE1DA6-E4FE-4C56-BB98-E017D6E7B392}"/>
    <dgm:cxn modelId="{E32409D1-076A-4F5C-94DC-77FD27DACEA0}" type="presOf" srcId="{00442BCF-57A4-4332-903B-4123283D228A}" destId="{E063FE46-B1A1-4479-B04F-5EE6A9B9DA3D}" srcOrd="0" destOrd="0" presId="urn:microsoft.com/office/officeart/2005/8/layout/default"/>
    <dgm:cxn modelId="{B8F745D1-2EAD-4CF9-BDEA-3EDB5AEE1D84}" srcId="{6E8580AE-E165-4F25-A36B-FA38D31FA44B}" destId="{CE3C20CC-D07A-4801-9116-235058C0AB48}" srcOrd="25" destOrd="0" parTransId="{786B5DF5-43C4-4C0F-B1EC-A9938608BB5D}" sibTransId="{ECB2A08D-CF33-493E-8671-FEE827264547}"/>
    <dgm:cxn modelId="{C4AE35D2-F577-478F-ACBD-08D4FB69E6B2}" srcId="{6E8580AE-E165-4F25-A36B-FA38D31FA44B}" destId="{0C5C5BFE-9F2D-4FBF-A709-44047DA6BCA6}" srcOrd="18" destOrd="0" parTransId="{8608D912-0045-41A9-8245-089DB7F4CEB0}" sibTransId="{B7F3DBEE-696D-4EC6-A141-B75554F04B39}"/>
    <dgm:cxn modelId="{8908B7D3-2EF3-49B2-B6A0-F2535930D952}" srcId="{6E8580AE-E165-4F25-A36B-FA38D31FA44B}" destId="{F243E562-685F-4386-9543-022C733145B9}" srcOrd="57" destOrd="0" parTransId="{F28C5C72-F0B6-4B8B-802B-1E6117DF8C86}" sibTransId="{F6CC6EE8-4404-495D-977C-BBF131290EFB}"/>
    <dgm:cxn modelId="{13B344D4-48D6-4DDE-825D-E7B89F2B396D}" type="presOf" srcId="{F243E562-685F-4386-9543-022C733145B9}" destId="{90354270-E516-4BCD-8468-080EC1705999}" srcOrd="0" destOrd="0" presId="urn:microsoft.com/office/officeart/2005/8/layout/default"/>
    <dgm:cxn modelId="{719EDFDA-4332-4BF1-84C9-574D7683558D}" type="presOf" srcId="{EBBD6701-ED16-43EC-9B8B-D82FBCB3E680}" destId="{D53A0EBD-1100-4E2B-932F-11AB84B0AD13}" srcOrd="0" destOrd="0" presId="urn:microsoft.com/office/officeart/2005/8/layout/default"/>
    <dgm:cxn modelId="{61084DDB-11F2-44C5-A196-C25EA20A8E6E}" type="presOf" srcId="{976EC09A-DAA5-4A83-8002-EA83B41F5595}" destId="{212EAB81-54C0-4CA3-8CA8-5707E2EA1B60}" srcOrd="0" destOrd="0" presId="urn:microsoft.com/office/officeart/2005/8/layout/default"/>
    <dgm:cxn modelId="{5D4EAFDD-BEB5-498A-BCFD-B72D763E394F}" srcId="{6E8580AE-E165-4F25-A36B-FA38D31FA44B}" destId="{4F74BD67-8A14-4E47-A63E-705F9E8CFC7F}" srcOrd="16" destOrd="0" parTransId="{7C3489FE-BC9F-4B23-A421-8616ED894EB6}" sibTransId="{3B761CB7-8F00-42ED-AAE8-F4F1BC48BD15}"/>
    <dgm:cxn modelId="{D362A8E1-D11E-41A5-BDE5-1967751F1E03}" srcId="{6E8580AE-E165-4F25-A36B-FA38D31FA44B}" destId="{FE89FECC-3495-4B20-B4D7-7E9DF412BA0D}" srcOrd="55" destOrd="0" parTransId="{4209D78D-7CCA-4BE1-96BA-3A564E873C72}" sibTransId="{EB368C21-DA72-4130-9A34-D87CB559A293}"/>
    <dgm:cxn modelId="{4526E2E1-A1AB-4663-ABD0-CAE1707A4E13}" type="presOf" srcId="{0CA572E7-3F15-4635-BAA2-51BB8D4F5BA9}" destId="{57A21A25-0050-448F-8182-E2F997AD385C}" srcOrd="0" destOrd="0" presId="urn:microsoft.com/office/officeart/2005/8/layout/default"/>
    <dgm:cxn modelId="{EBA300E5-EDA7-44EC-A5A7-7E2A91E61A7F}" srcId="{6E8580AE-E165-4F25-A36B-FA38D31FA44B}" destId="{BECAE1A7-5E30-4255-897E-EEFF7D8B1B98}" srcOrd="43" destOrd="0" parTransId="{281BEA66-0692-4CD4-AB58-20F2965B8A3E}" sibTransId="{12931C90-8512-4E7D-890D-FA74780CCA81}"/>
    <dgm:cxn modelId="{105324E5-9A93-4A75-9B3E-393E9CDD4A1E}" type="presOf" srcId="{9984B254-6696-4C74-AC7F-CD16BB374EC5}" destId="{D7D9E571-D2A5-4F9B-A8EF-542728AB2E7C}" srcOrd="0" destOrd="0" presId="urn:microsoft.com/office/officeart/2005/8/layout/default"/>
    <dgm:cxn modelId="{A32627E5-7184-47EA-800A-A89EA8497EB0}" type="presOf" srcId="{3BEA7034-0086-4C43-AA3E-D7A68DFE01A4}" destId="{0CB4D3D4-57E1-40E0-9116-0822B7A6A3CA}" srcOrd="0" destOrd="0" presId="urn:microsoft.com/office/officeart/2005/8/layout/default"/>
    <dgm:cxn modelId="{E258F6E5-D981-4315-AC80-4447EFECCA0E}" srcId="{6E8580AE-E165-4F25-A36B-FA38D31FA44B}" destId="{9A2BF24F-E5A3-4D91-85CD-B9725C2C421A}" srcOrd="14" destOrd="0" parTransId="{CD0AA266-1560-45EC-BC06-2173826A01C5}" sibTransId="{FFAF1B7D-C449-431C-BAC4-A863BD60B7D3}"/>
    <dgm:cxn modelId="{8A61B7E7-846B-47E2-811C-DCF51B3167CC}" type="presOf" srcId="{8F9D72F1-24B9-46F1-A84F-DAACD2C2E22B}" destId="{17512D6B-4073-4EC8-9ABC-3BDC10D1B050}" srcOrd="0" destOrd="0" presId="urn:microsoft.com/office/officeart/2005/8/layout/default"/>
    <dgm:cxn modelId="{0A2F7CE9-3AB0-4142-9160-2CB77DA6239D}" type="presOf" srcId="{43A01BF9-D37E-49A1-8BD0-B96976089C64}" destId="{22A3C3A5-57B9-4E31-B9C5-8488CBC24B23}" srcOrd="0" destOrd="0" presId="urn:microsoft.com/office/officeart/2005/8/layout/default"/>
    <dgm:cxn modelId="{0C06B5E9-FEF0-4965-A4DA-53368BAC2EBE}" type="presOf" srcId="{35383E2F-500D-45D2-9932-E607D668543B}" destId="{0EC6D4FB-2DF4-4C7F-A662-C49F9C73712D}" srcOrd="0" destOrd="0" presId="urn:microsoft.com/office/officeart/2005/8/layout/default"/>
    <dgm:cxn modelId="{14B226EA-6733-42DA-9D29-42723CB2373C}" type="presOf" srcId="{9BDB7D7F-D8DE-45D6-8E96-595AAC95CE85}" destId="{2FF3B5C1-F3C6-4268-A6A1-939C6DF118E5}" srcOrd="0" destOrd="0" presId="urn:microsoft.com/office/officeart/2005/8/layout/default"/>
    <dgm:cxn modelId="{63583EEB-BC7B-4077-B6B8-B061633F0791}" srcId="{6E8580AE-E165-4F25-A36B-FA38D31FA44B}" destId="{3D2D3CAE-2A59-4736-AF70-EAC1EF02C8CF}" srcOrd="63" destOrd="0" parTransId="{D100CD34-386B-4669-9220-193D210DC1F6}" sibTransId="{ECE35C7A-1021-420C-8D7B-178059205565}"/>
    <dgm:cxn modelId="{4D2F33EC-9942-4B56-8FE0-5E0D86C0E5AE}" srcId="{6E8580AE-E165-4F25-A36B-FA38D31FA44B}" destId="{0CA572E7-3F15-4635-BAA2-51BB8D4F5BA9}" srcOrd="13" destOrd="0" parTransId="{197963BB-8E8C-4049-B5A7-746387B80DBD}" sibTransId="{8DCDB0A4-11F9-466D-AEE0-C00333D10146}"/>
    <dgm:cxn modelId="{0ED963EE-0CE5-4B5B-A40B-807A395CFF41}" srcId="{6E8580AE-E165-4F25-A36B-FA38D31FA44B}" destId="{AEB0988E-62DE-4638-B6E6-9115F9468726}" srcOrd="15" destOrd="0" parTransId="{FDAD6B95-54DE-405C-95C4-A7460937B8B3}" sibTransId="{D5A58EFB-026A-4D46-9258-0E700EECA877}"/>
    <dgm:cxn modelId="{01FEA8F0-122D-4C84-B344-D9109E211674}" type="presOf" srcId="{CA8AD4E0-AC24-48FB-9C99-61739F7F4744}" destId="{5479FD3C-18CA-43A0-B14E-D66A11F70B3F}" srcOrd="0" destOrd="0" presId="urn:microsoft.com/office/officeart/2005/8/layout/default"/>
    <dgm:cxn modelId="{2A4F96F1-6834-47D3-990C-D4573290E041}" srcId="{6E8580AE-E165-4F25-A36B-FA38D31FA44B}" destId="{478D3228-6C64-4678-B16A-5612B6F5734A}" srcOrd="50" destOrd="0" parTransId="{3D22C837-4A40-4E2D-96B6-21F1FE87643A}" sibTransId="{4926CEA0-21F8-4895-A11C-8614EB7A0399}"/>
    <dgm:cxn modelId="{0B34C2F1-3F9A-4C5B-838C-EF13456F3609}" srcId="{6E8580AE-E165-4F25-A36B-FA38D31FA44B}" destId="{1249F54A-29F0-454A-B4AE-0F41BAF337A7}" srcOrd="30" destOrd="0" parTransId="{9BD2AC96-4DBC-40B9-815C-525E1E00867E}" sibTransId="{2E144E40-7EFF-47A9-85CC-F7723495FD20}"/>
    <dgm:cxn modelId="{641630F4-A7A0-4C0D-A47A-01F708A4ED52}" srcId="{6E8580AE-E165-4F25-A36B-FA38D31FA44B}" destId="{7A693FB9-12F6-44CC-8DF1-CB580DC7A685}" srcOrd="9" destOrd="0" parTransId="{20B85312-042A-42ED-AB93-4F6012B92DD8}" sibTransId="{2BA071B2-75AD-4D5F-9D11-0FFE9BA44043}"/>
    <dgm:cxn modelId="{BA35BFF4-3D48-4257-97FA-5C729229334B}" type="presOf" srcId="{D5513C0D-153B-4C93-8676-B0AD8979C8ED}" destId="{76E48D85-3967-40C6-96F6-AEF195D581BB}" srcOrd="0" destOrd="0" presId="urn:microsoft.com/office/officeart/2005/8/layout/default"/>
    <dgm:cxn modelId="{09EE2CF6-001E-4390-BAAA-E644FCA9DD5D}" srcId="{6E8580AE-E165-4F25-A36B-FA38D31FA44B}" destId="{43A01BF9-D37E-49A1-8BD0-B96976089C64}" srcOrd="28" destOrd="0" parTransId="{C0DFBDDF-BA0F-41FB-B639-8AB0C423576B}" sibTransId="{ED4D11A8-8E06-4F8C-A810-4FFE3ACCFC96}"/>
    <dgm:cxn modelId="{1B1048F7-7D7C-45C7-8472-15975E7B5B14}" type="presOf" srcId="{10BAF026-EDDD-4B69-B248-864D6FCEC2D4}" destId="{60F281EF-B8AA-4FA7-AD48-1B043C8A810A}" srcOrd="0" destOrd="0" presId="urn:microsoft.com/office/officeart/2005/8/layout/default"/>
    <dgm:cxn modelId="{14ABD7FB-CD5C-44C4-BF44-58055A91EADA}" type="presOf" srcId="{2BBFC487-DB1A-4778-A848-6BC0818A45B1}" destId="{2A5112AE-C2D3-42F0-AB40-4460D114135D}" srcOrd="0" destOrd="0" presId="urn:microsoft.com/office/officeart/2005/8/layout/default"/>
    <dgm:cxn modelId="{9F0179FF-B9F5-478A-9403-9C28694119DE}" srcId="{6E8580AE-E165-4F25-A36B-FA38D31FA44B}" destId="{DD3FD12D-FE41-4042-BA5D-FEDD1F4DEB76}" srcOrd="56" destOrd="0" parTransId="{43D9EFB8-152B-4209-8516-8FDDAB8525B8}" sibTransId="{7C9B5FF0-0BB6-4C7E-B7AD-047C23B1B64D}"/>
    <dgm:cxn modelId="{C715ACCE-3FAD-4D37-BFB8-7E9160A1C3C9}" type="presParOf" srcId="{A4E9B638-9193-4315-A599-122356AB04D9}" destId="{E30854EC-912F-42BC-845C-462E8CC7AD93}" srcOrd="0" destOrd="0" presId="urn:microsoft.com/office/officeart/2005/8/layout/default"/>
    <dgm:cxn modelId="{011E3D6B-2459-49B7-9FEA-E5ED987918B1}" type="presParOf" srcId="{A4E9B638-9193-4315-A599-122356AB04D9}" destId="{77456B84-0A0A-479B-A2D6-ABE5192CC62F}" srcOrd="1" destOrd="0" presId="urn:microsoft.com/office/officeart/2005/8/layout/default"/>
    <dgm:cxn modelId="{60FB1565-A3FE-4DEE-AB47-6EB24C5C92BF}" type="presParOf" srcId="{A4E9B638-9193-4315-A599-122356AB04D9}" destId="{1F004853-B59E-47C1-BA88-05FF40FE81E5}" srcOrd="2" destOrd="0" presId="urn:microsoft.com/office/officeart/2005/8/layout/default"/>
    <dgm:cxn modelId="{31CFC7D3-74BD-4CE5-91B8-110818976144}" type="presParOf" srcId="{A4E9B638-9193-4315-A599-122356AB04D9}" destId="{7EFE2BD2-1452-42B0-A054-5073DA935F89}" srcOrd="3" destOrd="0" presId="urn:microsoft.com/office/officeart/2005/8/layout/default"/>
    <dgm:cxn modelId="{32452B8D-4337-45B4-BB81-29F990E635E9}" type="presParOf" srcId="{A4E9B638-9193-4315-A599-122356AB04D9}" destId="{8AA02A9A-7173-45B0-B2CC-5A91802C8051}" srcOrd="4" destOrd="0" presId="urn:microsoft.com/office/officeart/2005/8/layout/default"/>
    <dgm:cxn modelId="{193D4441-6CB6-4020-9C05-F10079CF04C0}" type="presParOf" srcId="{A4E9B638-9193-4315-A599-122356AB04D9}" destId="{E9E229EB-BE2C-4F17-803C-895701BA32F0}" srcOrd="5" destOrd="0" presId="urn:microsoft.com/office/officeart/2005/8/layout/default"/>
    <dgm:cxn modelId="{9173A9DD-7C75-4DE6-8A81-9CD0312E7738}" type="presParOf" srcId="{A4E9B638-9193-4315-A599-122356AB04D9}" destId="{0CB4D3D4-57E1-40E0-9116-0822B7A6A3CA}" srcOrd="6" destOrd="0" presId="urn:microsoft.com/office/officeart/2005/8/layout/default"/>
    <dgm:cxn modelId="{9EC3E326-6E6F-4B35-AE79-8044A1A2ADB1}" type="presParOf" srcId="{A4E9B638-9193-4315-A599-122356AB04D9}" destId="{C762EF5D-2D5E-4CA3-9ECE-9FB7E23DCA50}" srcOrd="7" destOrd="0" presId="urn:microsoft.com/office/officeart/2005/8/layout/default"/>
    <dgm:cxn modelId="{120953C8-1430-49B0-9E6C-6A79E67EF990}" type="presParOf" srcId="{A4E9B638-9193-4315-A599-122356AB04D9}" destId="{0EC6D4FB-2DF4-4C7F-A662-C49F9C73712D}" srcOrd="8" destOrd="0" presId="urn:microsoft.com/office/officeart/2005/8/layout/default"/>
    <dgm:cxn modelId="{6ABE2C81-57EA-444A-B15E-DA2A146C09D4}" type="presParOf" srcId="{A4E9B638-9193-4315-A599-122356AB04D9}" destId="{6A49F763-5839-4004-B141-254CE0A73989}" srcOrd="9" destOrd="0" presId="urn:microsoft.com/office/officeart/2005/8/layout/default"/>
    <dgm:cxn modelId="{591F175A-B017-4C6A-8E2F-F315BF605C49}" type="presParOf" srcId="{A4E9B638-9193-4315-A599-122356AB04D9}" destId="{60F281EF-B8AA-4FA7-AD48-1B043C8A810A}" srcOrd="10" destOrd="0" presId="urn:microsoft.com/office/officeart/2005/8/layout/default"/>
    <dgm:cxn modelId="{93891E2F-E00C-42FF-A0F1-E489F098559E}" type="presParOf" srcId="{A4E9B638-9193-4315-A599-122356AB04D9}" destId="{0218A5BE-0C2D-4A55-82B4-FD89F2756253}" srcOrd="11" destOrd="0" presId="urn:microsoft.com/office/officeart/2005/8/layout/default"/>
    <dgm:cxn modelId="{834ADFA6-D779-42FF-8DFF-C8A0FFA98C87}" type="presParOf" srcId="{A4E9B638-9193-4315-A599-122356AB04D9}" destId="{B6697EA2-051A-4146-AF10-443079F7994B}" srcOrd="12" destOrd="0" presId="urn:microsoft.com/office/officeart/2005/8/layout/default"/>
    <dgm:cxn modelId="{1BE46AC0-4033-4F08-8AF6-9C91E7F325CC}" type="presParOf" srcId="{A4E9B638-9193-4315-A599-122356AB04D9}" destId="{F8806C4B-9A4B-42D3-B3F0-31C018E15D50}" srcOrd="13" destOrd="0" presId="urn:microsoft.com/office/officeart/2005/8/layout/default"/>
    <dgm:cxn modelId="{6B7E7F55-3A9E-4F1F-9510-2556776D6D4E}" type="presParOf" srcId="{A4E9B638-9193-4315-A599-122356AB04D9}" destId="{212EAB81-54C0-4CA3-8CA8-5707E2EA1B60}" srcOrd="14" destOrd="0" presId="urn:microsoft.com/office/officeart/2005/8/layout/default"/>
    <dgm:cxn modelId="{1C5F307A-AC6F-4C18-A018-153313E02E56}" type="presParOf" srcId="{A4E9B638-9193-4315-A599-122356AB04D9}" destId="{57116357-EB00-4773-9A58-52956E8CB489}" srcOrd="15" destOrd="0" presId="urn:microsoft.com/office/officeart/2005/8/layout/default"/>
    <dgm:cxn modelId="{20A0481B-5368-4B2C-854F-E91598B00E3B}" type="presParOf" srcId="{A4E9B638-9193-4315-A599-122356AB04D9}" destId="{E063FE46-B1A1-4479-B04F-5EE6A9B9DA3D}" srcOrd="16" destOrd="0" presId="urn:microsoft.com/office/officeart/2005/8/layout/default"/>
    <dgm:cxn modelId="{3248AA87-9CBF-4BEA-B57D-8E9454AB4BD4}" type="presParOf" srcId="{A4E9B638-9193-4315-A599-122356AB04D9}" destId="{E53E9BA1-249B-4307-803E-E13EB28C6C91}" srcOrd="17" destOrd="0" presId="urn:microsoft.com/office/officeart/2005/8/layout/default"/>
    <dgm:cxn modelId="{B6020FDF-D53C-42A5-8FE3-82309D0F0C86}" type="presParOf" srcId="{A4E9B638-9193-4315-A599-122356AB04D9}" destId="{BC2A6528-8680-4B3B-8B6A-C5A92B6690AC}" srcOrd="18" destOrd="0" presId="urn:microsoft.com/office/officeart/2005/8/layout/default"/>
    <dgm:cxn modelId="{BED28045-740C-46AF-83D4-F913DD1725C5}" type="presParOf" srcId="{A4E9B638-9193-4315-A599-122356AB04D9}" destId="{82EB7956-27F0-4D84-A6CF-709D10FF7546}" srcOrd="19" destOrd="0" presId="urn:microsoft.com/office/officeart/2005/8/layout/default"/>
    <dgm:cxn modelId="{9CA610F1-E85C-4486-83E7-A403FF820534}" type="presParOf" srcId="{A4E9B638-9193-4315-A599-122356AB04D9}" destId="{5479FD3C-18CA-43A0-B14E-D66A11F70B3F}" srcOrd="20" destOrd="0" presId="urn:microsoft.com/office/officeart/2005/8/layout/default"/>
    <dgm:cxn modelId="{C2F8271C-AC9F-4011-A2A9-791FC51A41F0}" type="presParOf" srcId="{A4E9B638-9193-4315-A599-122356AB04D9}" destId="{9FA5AEBA-604E-41C7-AEC5-CEA9F16E138E}" srcOrd="21" destOrd="0" presId="urn:microsoft.com/office/officeart/2005/8/layout/default"/>
    <dgm:cxn modelId="{4A0B28C5-32BA-4BC1-8FE3-7316C4C596A9}" type="presParOf" srcId="{A4E9B638-9193-4315-A599-122356AB04D9}" destId="{DD1BE6D7-6955-4913-AEE1-7266EBAF565C}" srcOrd="22" destOrd="0" presId="urn:microsoft.com/office/officeart/2005/8/layout/default"/>
    <dgm:cxn modelId="{1E798FB1-37F9-4A9E-9CF5-B0E18D36DF92}" type="presParOf" srcId="{A4E9B638-9193-4315-A599-122356AB04D9}" destId="{ED32CF7C-C0FC-4A69-A383-FED8AA721409}" srcOrd="23" destOrd="0" presId="urn:microsoft.com/office/officeart/2005/8/layout/default"/>
    <dgm:cxn modelId="{3095738F-C2E4-4A34-A0D0-C8ADFAD0BFA6}" type="presParOf" srcId="{A4E9B638-9193-4315-A599-122356AB04D9}" destId="{2CBAD880-AF37-4F3B-9F9C-44AE78F8D9B4}" srcOrd="24" destOrd="0" presId="urn:microsoft.com/office/officeart/2005/8/layout/default"/>
    <dgm:cxn modelId="{37D18905-10ED-4282-ABB8-A02EDB304A3F}" type="presParOf" srcId="{A4E9B638-9193-4315-A599-122356AB04D9}" destId="{935290C4-D77B-497A-A09B-5B4C8AE781CA}" srcOrd="25" destOrd="0" presId="urn:microsoft.com/office/officeart/2005/8/layout/default"/>
    <dgm:cxn modelId="{6C429E1C-A10B-4B37-877B-E3018F26750E}" type="presParOf" srcId="{A4E9B638-9193-4315-A599-122356AB04D9}" destId="{57A21A25-0050-448F-8182-E2F997AD385C}" srcOrd="26" destOrd="0" presId="urn:microsoft.com/office/officeart/2005/8/layout/default"/>
    <dgm:cxn modelId="{C6BEB1DB-4597-4CEA-92B4-FD69A2133126}" type="presParOf" srcId="{A4E9B638-9193-4315-A599-122356AB04D9}" destId="{E54C45E6-657F-4D80-BE87-F6202405D3A9}" srcOrd="27" destOrd="0" presId="urn:microsoft.com/office/officeart/2005/8/layout/default"/>
    <dgm:cxn modelId="{2EC38AA3-0710-4329-81D2-3C6D1C1CA5AA}" type="presParOf" srcId="{A4E9B638-9193-4315-A599-122356AB04D9}" destId="{98C96B61-E849-4E0E-ADD5-05D495466B19}" srcOrd="28" destOrd="0" presId="urn:microsoft.com/office/officeart/2005/8/layout/default"/>
    <dgm:cxn modelId="{5DD8B54A-AE74-4718-9932-133BDC08A5F2}" type="presParOf" srcId="{A4E9B638-9193-4315-A599-122356AB04D9}" destId="{4A3E24C9-A99E-49E7-846A-FAC6F3D56806}" srcOrd="29" destOrd="0" presId="urn:microsoft.com/office/officeart/2005/8/layout/default"/>
    <dgm:cxn modelId="{CC6E05E4-7513-4FEC-89D0-82C49811FF00}" type="presParOf" srcId="{A4E9B638-9193-4315-A599-122356AB04D9}" destId="{84CB03E7-DBCB-4B53-8360-F252A05A2E78}" srcOrd="30" destOrd="0" presId="urn:microsoft.com/office/officeart/2005/8/layout/default"/>
    <dgm:cxn modelId="{E7D0D92D-15BB-4A2D-AD7E-45972F79D631}" type="presParOf" srcId="{A4E9B638-9193-4315-A599-122356AB04D9}" destId="{2A06AAD2-9A1A-4FB1-9291-3D08A52EEFF4}" srcOrd="31" destOrd="0" presId="urn:microsoft.com/office/officeart/2005/8/layout/default"/>
    <dgm:cxn modelId="{7F174074-9122-4717-8E87-0809CEFB3547}" type="presParOf" srcId="{A4E9B638-9193-4315-A599-122356AB04D9}" destId="{277F2AD7-8A80-4D00-8AAD-CE0295903A29}" srcOrd="32" destOrd="0" presId="urn:microsoft.com/office/officeart/2005/8/layout/default"/>
    <dgm:cxn modelId="{20E0FD2B-A5B5-4DA6-BA07-0FFB45FA398D}" type="presParOf" srcId="{A4E9B638-9193-4315-A599-122356AB04D9}" destId="{AA096E5F-41A6-428B-B55A-6900664F78A9}" srcOrd="33" destOrd="0" presId="urn:microsoft.com/office/officeart/2005/8/layout/default"/>
    <dgm:cxn modelId="{373904FA-F7C5-4650-8FE8-541183B57B01}" type="presParOf" srcId="{A4E9B638-9193-4315-A599-122356AB04D9}" destId="{7EBD161C-9829-40ED-9AF9-49BF6CFB544C}" srcOrd="34" destOrd="0" presId="urn:microsoft.com/office/officeart/2005/8/layout/default"/>
    <dgm:cxn modelId="{DB475027-5795-4468-940B-8C25F2928AC6}" type="presParOf" srcId="{A4E9B638-9193-4315-A599-122356AB04D9}" destId="{B2874E0B-2DF8-4ACB-9816-49328AF00D34}" srcOrd="35" destOrd="0" presId="urn:microsoft.com/office/officeart/2005/8/layout/default"/>
    <dgm:cxn modelId="{3AFFE9C8-1C34-49FF-A74A-2304E05EC733}" type="presParOf" srcId="{A4E9B638-9193-4315-A599-122356AB04D9}" destId="{64CE546B-3B0F-4D74-A672-EA5F3F157C26}" srcOrd="36" destOrd="0" presId="urn:microsoft.com/office/officeart/2005/8/layout/default"/>
    <dgm:cxn modelId="{CC59B449-4221-4C4F-B57F-2CB6F2728096}" type="presParOf" srcId="{A4E9B638-9193-4315-A599-122356AB04D9}" destId="{15428792-2FB8-4CA9-8E32-811E384BA624}" srcOrd="37" destOrd="0" presId="urn:microsoft.com/office/officeart/2005/8/layout/default"/>
    <dgm:cxn modelId="{5DAC4DCA-F548-4843-A4D6-69C33602C5E3}" type="presParOf" srcId="{A4E9B638-9193-4315-A599-122356AB04D9}" destId="{18765959-A6F6-4656-813B-1DABE66B58C5}" srcOrd="38" destOrd="0" presId="urn:microsoft.com/office/officeart/2005/8/layout/default"/>
    <dgm:cxn modelId="{67E5C325-618C-4DF6-92B4-0B900314405D}" type="presParOf" srcId="{A4E9B638-9193-4315-A599-122356AB04D9}" destId="{B30F271F-0D75-4642-8F5B-8CDB997912C9}" srcOrd="39" destOrd="0" presId="urn:microsoft.com/office/officeart/2005/8/layout/default"/>
    <dgm:cxn modelId="{2BE4016A-D070-4758-9849-62C093874836}" type="presParOf" srcId="{A4E9B638-9193-4315-A599-122356AB04D9}" destId="{18D14753-8832-47DA-B916-3A237595FBB6}" srcOrd="40" destOrd="0" presId="urn:microsoft.com/office/officeart/2005/8/layout/default"/>
    <dgm:cxn modelId="{C3E309B3-F052-4231-8C9A-2024FBAB1B69}" type="presParOf" srcId="{A4E9B638-9193-4315-A599-122356AB04D9}" destId="{365E4082-1166-43C9-98CA-647F7F662B99}" srcOrd="41" destOrd="0" presId="urn:microsoft.com/office/officeart/2005/8/layout/default"/>
    <dgm:cxn modelId="{943AC31F-775E-4D06-9095-59244683FF62}" type="presParOf" srcId="{A4E9B638-9193-4315-A599-122356AB04D9}" destId="{23DB74AC-B3C3-4E6F-BD2A-892250EFF201}" srcOrd="42" destOrd="0" presId="urn:microsoft.com/office/officeart/2005/8/layout/default"/>
    <dgm:cxn modelId="{9DED01D8-EF97-4EFC-ACFE-4F8E6924B7EA}" type="presParOf" srcId="{A4E9B638-9193-4315-A599-122356AB04D9}" destId="{18FD8C51-2928-4233-A4E2-9939D4F5CC88}" srcOrd="43" destOrd="0" presId="urn:microsoft.com/office/officeart/2005/8/layout/default"/>
    <dgm:cxn modelId="{6CF7EF71-6F82-4BFD-A9B2-6C37EB1B1341}" type="presParOf" srcId="{A4E9B638-9193-4315-A599-122356AB04D9}" destId="{CD01C8D7-3F26-4602-A201-C1CCB80062FC}" srcOrd="44" destOrd="0" presId="urn:microsoft.com/office/officeart/2005/8/layout/default"/>
    <dgm:cxn modelId="{A55B42ED-6FC0-4CD7-8CCF-EAB66AEE254D}" type="presParOf" srcId="{A4E9B638-9193-4315-A599-122356AB04D9}" destId="{4A7F156D-CD54-428C-AFE4-7695E474EA8B}" srcOrd="45" destOrd="0" presId="urn:microsoft.com/office/officeart/2005/8/layout/default"/>
    <dgm:cxn modelId="{1B3C18E9-E4D7-45A1-B78F-248C8DBFB9C5}" type="presParOf" srcId="{A4E9B638-9193-4315-A599-122356AB04D9}" destId="{D53A0EBD-1100-4E2B-932F-11AB84B0AD13}" srcOrd="46" destOrd="0" presId="urn:microsoft.com/office/officeart/2005/8/layout/default"/>
    <dgm:cxn modelId="{2DB2C9A1-A11F-49C4-BF15-87D066BFF277}" type="presParOf" srcId="{A4E9B638-9193-4315-A599-122356AB04D9}" destId="{11FC4206-864D-4364-B1B3-5CDD8F324A03}" srcOrd="47" destOrd="0" presId="urn:microsoft.com/office/officeart/2005/8/layout/default"/>
    <dgm:cxn modelId="{F589AF69-B3F4-41B5-8EAE-7C0841F32A42}" type="presParOf" srcId="{A4E9B638-9193-4315-A599-122356AB04D9}" destId="{2FF3B5C1-F3C6-4268-A6A1-939C6DF118E5}" srcOrd="48" destOrd="0" presId="urn:microsoft.com/office/officeart/2005/8/layout/default"/>
    <dgm:cxn modelId="{75D57780-3054-46B4-9BC9-D7A5DA9D4994}" type="presParOf" srcId="{A4E9B638-9193-4315-A599-122356AB04D9}" destId="{6B77E4D4-8C35-4290-A574-93E9EE82F3CB}" srcOrd="49" destOrd="0" presId="urn:microsoft.com/office/officeart/2005/8/layout/default"/>
    <dgm:cxn modelId="{64372FF8-981D-49CE-9039-B000E8F11993}" type="presParOf" srcId="{A4E9B638-9193-4315-A599-122356AB04D9}" destId="{0CAD4AAA-C60B-49DC-9752-F4F96E622933}" srcOrd="50" destOrd="0" presId="urn:microsoft.com/office/officeart/2005/8/layout/default"/>
    <dgm:cxn modelId="{EF249E46-3864-4B3F-9640-D96E7128A404}" type="presParOf" srcId="{A4E9B638-9193-4315-A599-122356AB04D9}" destId="{C60EA8DA-9DB3-4933-AD12-B8FE5DC88ADE}" srcOrd="51" destOrd="0" presId="urn:microsoft.com/office/officeart/2005/8/layout/default"/>
    <dgm:cxn modelId="{DF9C9E67-9F4C-4C03-AA4B-16281A110D52}" type="presParOf" srcId="{A4E9B638-9193-4315-A599-122356AB04D9}" destId="{8F0FC598-471E-47E2-AF9D-92D00F7E9E48}" srcOrd="52" destOrd="0" presId="urn:microsoft.com/office/officeart/2005/8/layout/default"/>
    <dgm:cxn modelId="{2C5364A1-2156-4627-A9C3-3889D900BF6E}" type="presParOf" srcId="{A4E9B638-9193-4315-A599-122356AB04D9}" destId="{6F234759-E4CB-4DF7-ABC4-DDC594C95958}" srcOrd="53" destOrd="0" presId="urn:microsoft.com/office/officeart/2005/8/layout/default"/>
    <dgm:cxn modelId="{103754FA-B253-4D88-ABE5-BEC7E0083646}" type="presParOf" srcId="{A4E9B638-9193-4315-A599-122356AB04D9}" destId="{7D600784-A1C0-4F6C-92B8-A76B3C810C82}" srcOrd="54" destOrd="0" presId="urn:microsoft.com/office/officeart/2005/8/layout/default"/>
    <dgm:cxn modelId="{70841FF2-9FA4-4266-AA72-B8CA89D4865A}" type="presParOf" srcId="{A4E9B638-9193-4315-A599-122356AB04D9}" destId="{48D40988-1C4A-4A96-8E02-794BCF0D00DF}" srcOrd="55" destOrd="0" presId="urn:microsoft.com/office/officeart/2005/8/layout/default"/>
    <dgm:cxn modelId="{4E941757-82A0-4B61-AD26-9F2C37E26664}" type="presParOf" srcId="{A4E9B638-9193-4315-A599-122356AB04D9}" destId="{22A3C3A5-57B9-4E31-B9C5-8488CBC24B23}" srcOrd="56" destOrd="0" presId="urn:microsoft.com/office/officeart/2005/8/layout/default"/>
    <dgm:cxn modelId="{E2A20192-0D80-4153-B3C2-134199A9CD40}" type="presParOf" srcId="{A4E9B638-9193-4315-A599-122356AB04D9}" destId="{9DB36247-E594-4CE5-8475-B2848B3092B9}" srcOrd="57" destOrd="0" presId="urn:microsoft.com/office/officeart/2005/8/layout/default"/>
    <dgm:cxn modelId="{6D43BA8D-896C-4405-B8BF-4D00817740B6}" type="presParOf" srcId="{A4E9B638-9193-4315-A599-122356AB04D9}" destId="{F2865244-69DB-4B18-A699-631384EEDC6F}" srcOrd="58" destOrd="0" presId="urn:microsoft.com/office/officeart/2005/8/layout/default"/>
    <dgm:cxn modelId="{565EE106-C684-411C-BE05-9927DC9671A3}" type="presParOf" srcId="{A4E9B638-9193-4315-A599-122356AB04D9}" destId="{0505213D-3411-40B8-8DC6-D0D7E5225268}" srcOrd="59" destOrd="0" presId="urn:microsoft.com/office/officeart/2005/8/layout/default"/>
    <dgm:cxn modelId="{854B5D52-F674-4240-9023-8C312CEB9CC7}" type="presParOf" srcId="{A4E9B638-9193-4315-A599-122356AB04D9}" destId="{3E1D50D4-A96F-48FB-ABD3-FAF2EBD99DD9}" srcOrd="60" destOrd="0" presId="urn:microsoft.com/office/officeart/2005/8/layout/default"/>
    <dgm:cxn modelId="{1466604F-E1C8-4842-A455-1FE5B72C9E2B}" type="presParOf" srcId="{A4E9B638-9193-4315-A599-122356AB04D9}" destId="{8EAAD069-F2C9-4435-B2F8-645428359F5D}" srcOrd="61" destOrd="0" presId="urn:microsoft.com/office/officeart/2005/8/layout/default"/>
    <dgm:cxn modelId="{AFDBB763-F38C-422A-8E09-78D44A6E429F}" type="presParOf" srcId="{A4E9B638-9193-4315-A599-122356AB04D9}" destId="{73230864-B496-4816-A9F5-ED417F3C92E8}" srcOrd="62" destOrd="0" presId="urn:microsoft.com/office/officeart/2005/8/layout/default"/>
    <dgm:cxn modelId="{BA095A5F-3A50-4AA9-BF65-BFFEDE9AE8BA}" type="presParOf" srcId="{A4E9B638-9193-4315-A599-122356AB04D9}" destId="{CAF37C4B-3F5F-461C-B639-C6F7E41C47E5}" srcOrd="63" destOrd="0" presId="urn:microsoft.com/office/officeart/2005/8/layout/default"/>
    <dgm:cxn modelId="{80C862F9-38BD-41A2-86FD-2C27CE8C108D}" type="presParOf" srcId="{A4E9B638-9193-4315-A599-122356AB04D9}" destId="{F6C543F7-DF9C-4E42-8170-80FB7ACE211D}" srcOrd="64" destOrd="0" presId="urn:microsoft.com/office/officeart/2005/8/layout/default"/>
    <dgm:cxn modelId="{F5EBC955-FB26-48D9-A1A9-41CE6209EF43}" type="presParOf" srcId="{A4E9B638-9193-4315-A599-122356AB04D9}" destId="{78EA2CAA-215E-4B07-B987-C9400DA27A2E}" srcOrd="65" destOrd="0" presId="urn:microsoft.com/office/officeart/2005/8/layout/default"/>
    <dgm:cxn modelId="{AD09F31B-8AD5-4767-81A0-9F47F8BFD3E4}" type="presParOf" srcId="{A4E9B638-9193-4315-A599-122356AB04D9}" destId="{F124182D-F6F2-4E73-B355-B261939F364C}" srcOrd="66" destOrd="0" presId="urn:microsoft.com/office/officeart/2005/8/layout/default"/>
    <dgm:cxn modelId="{E630FD6D-CF51-472E-A44C-CB9238A5C586}" type="presParOf" srcId="{A4E9B638-9193-4315-A599-122356AB04D9}" destId="{86F439A6-71A0-48C9-98CF-C7B3BC2287A9}" srcOrd="67" destOrd="0" presId="urn:microsoft.com/office/officeart/2005/8/layout/default"/>
    <dgm:cxn modelId="{2E925612-47CA-44D0-BCFB-514BCD7EB8AD}" type="presParOf" srcId="{A4E9B638-9193-4315-A599-122356AB04D9}" destId="{1E851C19-A36C-4E88-82E5-10ACE9BC322A}" srcOrd="68" destOrd="0" presId="urn:microsoft.com/office/officeart/2005/8/layout/default"/>
    <dgm:cxn modelId="{93663ADC-F592-4EAD-A8CE-0B7018EC7059}" type="presParOf" srcId="{A4E9B638-9193-4315-A599-122356AB04D9}" destId="{366BFB79-BDCA-4FD0-8D56-6640D0C709BB}" srcOrd="69" destOrd="0" presId="urn:microsoft.com/office/officeart/2005/8/layout/default"/>
    <dgm:cxn modelId="{96E60EA2-C84C-441C-9932-50E8BD55CFE9}" type="presParOf" srcId="{A4E9B638-9193-4315-A599-122356AB04D9}" destId="{5FEEA8BD-49F0-479F-B78C-0F5C9A6990F2}" srcOrd="70" destOrd="0" presId="urn:microsoft.com/office/officeart/2005/8/layout/default"/>
    <dgm:cxn modelId="{24091CC8-E685-44A9-94D2-95193C3A88FF}" type="presParOf" srcId="{A4E9B638-9193-4315-A599-122356AB04D9}" destId="{43A06678-4D8B-4387-955B-288628E1D0EC}" srcOrd="71" destOrd="0" presId="urn:microsoft.com/office/officeart/2005/8/layout/default"/>
    <dgm:cxn modelId="{A9D4B459-1101-4E0F-B5C9-D0F876D0E1A1}" type="presParOf" srcId="{A4E9B638-9193-4315-A599-122356AB04D9}" destId="{187C121A-3DCB-4EAB-A7CA-1AF4558097E3}" srcOrd="72" destOrd="0" presId="urn:microsoft.com/office/officeart/2005/8/layout/default"/>
    <dgm:cxn modelId="{9AC253D5-7CCC-41C0-BA2C-B937F529CE86}" type="presParOf" srcId="{A4E9B638-9193-4315-A599-122356AB04D9}" destId="{710D0477-1196-4466-96F0-7A3517288895}" srcOrd="73" destOrd="0" presId="urn:microsoft.com/office/officeart/2005/8/layout/default"/>
    <dgm:cxn modelId="{443626B1-AAFC-41D1-B733-ECE6D9AB818F}" type="presParOf" srcId="{A4E9B638-9193-4315-A599-122356AB04D9}" destId="{D304F2EC-2318-44E2-AAF1-F3CE3D9753BA}" srcOrd="74" destOrd="0" presId="urn:microsoft.com/office/officeart/2005/8/layout/default"/>
    <dgm:cxn modelId="{CF22DD7A-616C-4030-8693-41E277275701}" type="presParOf" srcId="{A4E9B638-9193-4315-A599-122356AB04D9}" destId="{007736E6-696A-4A41-9FEF-AC85E0B7A82B}" srcOrd="75" destOrd="0" presId="urn:microsoft.com/office/officeart/2005/8/layout/default"/>
    <dgm:cxn modelId="{7AA75B4B-2C43-4C65-B7C0-84C8888A222B}" type="presParOf" srcId="{A4E9B638-9193-4315-A599-122356AB04D9}" destId="{6C3A8535-F6D8-403A-9A1B-AD7FFEA2A5E7}" srcOrd="76" destOrd="0" presId="urn:microsoft.com/office/officeart/2005/8/layout/default"/>
    <dgm:cxn modelId="{65D8BFA8-8405-4DA4-8707-ECEF5F86204E}" type="presParOf" srcId="{A4E9B638-9193-4315-A599-122356AB04D9}" destId="{7F4B82F2-C2CD-4E98-9B70-EC89CB479191}" srcOrd="77" destOrd="0" presId="urn:microsoft.com/office/officeart/2005/8/layout/default"/>
    <dgm:cxn modelId="{EE26DE90-E691-44F4-8554-FCC5D8222694}" type="presParOf" srcId="{A4E9B638-9193-4315-A599-122356AB04D9}" destId="{ED64BE22-5ED3-4E2B-9B65-F7ECEAFF418B}" srcOrd="78" destOrd="0" presId="urn:microsoft.com/office/officeart/2005/8/layout/default"/>
    <dgm:cxn modelId="{42359E41-2621-4D91-B56C-C79B3AB698A4}" type="presParOf" srcId="{A4E9B638-9193-4315-A599-122356AB04D9}" destId="{C3C58951-62DF-4AB2-978C-3797D69DBF46}" srcOrd="79" destOrd="0" presId="urn:microsoft.com/office/officeart/2005/8/layout/default"/>
    <dgm:cxn modelId="{60EB0502-5011-40F8-B8F0-DBF068F1519A}" type="presParOf" srcId="{A4E9B638-9193-4315-A599-122356AB04D9}" destId="{91D920A5-F5B2-49E4-82B2-75DF0EEA3AD7}" srcOrd="80" destOrd="0" presId="urn:microsoft.com/office/officeart/2005/8/layout/default"/>
    <dgm:cxn modelId="{806E6771-4627-4AB1-83CC-E64186BCE93D}" type="presParOf" srcId="{A4E9B638-9193-4315-A599-122356AB04D9}" destId="{20C7AE5A-1C9B-4CED-A801-E182FF630A09}" srcOrd="81" destOrd="0" presId="urn:microsoft.com/office/officeart/2005/8/layout/default"/>
    <dgm:cxn modelId="{CCBDA894-05D7-4F1A-B3D2-EB799B762922}" type="presParOf" srcId="{A4E9B638-9193-4315-A599-122356AB04D9}" destId="{D7D9E571-D2A5-4F9B-A8EF-542728AB2E7C}" srcOrd="82" destOrd="0" presId="urn:microsoft.com/office/officeart/2005/8/layout/default"/>
    <dgm:cxn modelId="{0488B291-2EEA-4EE5-8CAF-BABD88E9AEAA}" type="presParOf" srcId="{A4E9B638-9193-4315-A599-122356AB04D9}" destId="{8B93E326-EAEB-43E6-8193-66D36204645C}" srcOrd="83" destOrd="0" presId="urn:microsoft.com/office/officeart/2005/8/layout/default"/>
    <dgm:cxn modelId="{85E258F9-BEF6-419C-B137-FD8AEB4542BE}" type="presParOf" srcId="{A4E9B638-9193-4315-A599-122356AB04D9}" destId="{73B6912F-26A6-43CA-BA74-602DFEB2A9DA}" srcOrd="84" destOrd="0" presId="urn:microsoft.com/office/officeart/2005/8/layout/default"/>
    <dgm:cxn modelId="{BB90A866-316A-41BD-9331-A081C201FFD2}" type="presParOf" srcId="{A4E9B638-9193-4315-A599-122356AB04D9}" destId="{99CF9EBB-3E61-45FE-9D0C-E8005B7B2FD9}" srcOrd="85" destOrd="0" presId="urn:microsoft.com/office/officeart/2005/8/layout/default"/>
    <dgm:cxn modelId="{0F247358-2370-4E47-B7C9-F4274EE1DD09}" type="presParOf" srcId="{A4E9B638-9193-4315-A599-122356AB04D9}" destId="{89992207-09E1-4C1C-A50E-7238E5A14EF2}" srcOrd="86" destOrd="0" presId="urn:microsoft.com/office/officeart/2005/8/layout/default"/>
    <dgm:cxn modelId="{E2382DF3-9FF1-4134-AECD-442495723074}" type="presParOf" srcId="{A4E9B638-9193-4315-A599-122356AB04D9}" destId="{61926417-D344-4E11-A091-9C293BC86BE8}" srcOrd="87" destOrd="0" presId="urn:microsoft.com/office/officeart/2005/8/layout/default"/>
    <dgm:cxn modelId="{245BBA62-E50D-4F14-8F7E-A4D476579C57}" type="presParOf" srcId="{A4E9B638-9193-4315-A599-122356AB04D9}" destId="{111AB8AB-3884-48AF-A43D-D5525C2EDC1F}" srcOrd="88" destOrd="0" presId="urn:microsoft.com/office/officeart/2005/8/layout/default"/>
    <dgm:cxn modelId="{D2E5DB81-E1CB-4494-8DC4-61431C0AB15A}" type="presParOf" srcId="{A4E9B638-9193-4315-A599-122356AB04D9}" destId="{C9EB345A-CDD3-4E9F-BABD-BC7A9905FDAC}" srcOrd="89" destOrd="0" presId="urn:microsoft.com/office/officeart/2005/8/layout/default"/>
    <dgm:cxn modelId="{0286B3ED-A9F8-4C30-8D4A-9A11C0BDEF63}" type="presParOf" srcId="{A4E9B638-9193-4315-A599-122356AB04D9}" destId="{98D1360E-1B8D-427C-9097-40AB5443C14C}" srcOrd="90" destOrd="0" presId="urn:microsoft.com/office/officeart/2005/8/layout/default"/>
    <dgm:cxn modelId="{C8FE9C3C-230F-4E1A-8B14-C67DD42F2F9B}" type="presParOf" srcId="{A4E9B638-9193-4315-A599-122356AB04D9}" destId="{7BE09FEA-5B2E-473B-8884-7BA792C5C39D}" srcOrd="91" destOrd="0" presId="urn:microsoft.com/office/officeart/2005/8/layout/default"/>
    <dgm:cxn modelId="{0B0A8A9F-E07F-41C0-AC2A-D4BC8FB9F832}" type="presParOf" srcId="{A4E9B638-9193-4315-A599-122356AB04D9}" destId="{C01143FF-1838-4C9A-9357-CF86FE088CBC}" srcOrd="92" destOrd="0" presId="urn:microsoft.com/office/officeart/2005/8/layout/default"/>
    <dgm:cxn modelId="{4B6AE147-4A61-4C54-9995-DE1979A3D4E3}" type="presParOf" srcId="{A4E9B638-9193-4315-A599-122356AB04D9}" destId="{30A90872-F067-466E-B186-DEDE061E61A7}" srcOrd="93" destOrd="0" presId="urn:microsoft.com/office/officeart/2005/8/layout/default"/>
    <dgm:cxn modelId="{264E58A2-F1D3-4A0F-B516-AA04A7E4ED7D}" type="presParOf" srcId="{A4E9B638-9193-4315-A599-122356AB04D9}" destId="{A5C9C578-421E-4C61-8DBB-80B19789810E}" srcOrd="94" destOrd="0" presId="urn:microsoft.com/office/officeart/2005/8/layout/default"/>
    <dgm:cxn modelId="{40291FAA-CC34-4A56-B8AA-82CB64EB6F74}" type="presParOf" srcId="{A4E9B638-9193-4315-A599-122356AB04D9}" destId="{4D1C76F5-B7D4-45A0-B1A0-7B34E9A94185}" srcOrd="95" destOrd="0" presId="urn:microsoft.com/office/officeart/2005/8/layout/default"/>
    <dgm:cxn modelId="{947F4E3B-F49B-4591-8196-F97A944708B7}" type="presParOf" srcId="{A4E9B638-9193-4315-A599-122356AB04D9}" destId="{F021F536-9D7F-4947-AEEC-062A2B5D86C3}" srcOrd="96" destOrd="0" presId="urn:microsoft.com/office/officeart/2005/8/layout/default"/>
    <dgm:cxn modelId="{9E5E24F0-564F-435F-9FF3-A00534E99394}" type="presParOf" srcId="{A4E9B638-9193-4315-A599-122356AB04D9}" destId="{4B6D1E0A-C2B6-4106-BCC0-227C1A6D87BE}" srcOrd="97" destOrd="0" presId="urn:microsoft.com/office/officeart/2005/8/layout/default"/>
    <dgm:cxn modelId="{D1FC11BC-8D9D-4BB4-B8B2-23F537AC420E}" type="presParOf" srcId="{A4E9B638-9193-4315-A599-122356AB04D9}" destId="{7137E6A0-E010-4036-BB77-DAC821CA69C0}" srcOrd="98" destOrd="0" presId="urn:microsoft.com/office/officeart/2005/8/layout/default"/>
    <dgm:cxn modelId="{5F58728F-AA6E-4562-95CE-76F819F19A43}" type="presParOf" srcId="{A4E9B638-9193-4315-A599-122356AB04D9}" destId="{18D4027A-9B04-41B8-B264-F860ED6E3ACF}" srcOrd="99" destOrd="0" presId="urn:microsoft.com/office/officeart/2005/8/layout/default"/>
    <dgm:cxn modelId="{3B3542E6-4031-4D48-8668-6ABCA735EDA9}" type="presParOf" srcId="{A4E9B638-9193-4315-A599-122356AB04D9}" destId="{CC785639-6B40-491D-A677-3465100F3D57}" srcOrd="100" destOrd="0" presId="urn:microsoft.com/office/officeart/2005/8/layout/default"/>
    <dgm:cxn modelId="{DE3DAA43-26AB-463D-B03C-29F4D6BEBC4A}" type="presParOf" srcId="{A4E9B638-9193-4315-A599-122356AB04D9}" destId="{0D854B7A-31EB-4F78-AB34-68CD88DF6EB0}" srcOrd="101" destOrd="0" presId="urn:microsoft.com/office/officeart/2005/8/layout/default"/>
    <dgm:cxn modelId="{07AA353A-374A-4D91-8FAF-3AF82F249706}" type="presParOf" srcId="{A4E9B638-9193-4315-A599-122356AB04D9}" destId="{214B35AE-3118-4B5A-9A04-C238D6C98BAE}" srcOrd="102" destOrd="0" presId="urn:microsoft.com/office/officeart/2005/8/layout/default"/>
    <dgm:cxn modelId="{04021C57-6BEC-425F-B13E-4DC958E3479B}" type="presParOf" srcId="{A4E9B638-9193-4315-A599-122356AB04D9}" destId="{7206E429-077A-4785-91B0-DBE3A0322F82}" srcOrd="103" destOrd="0" presId="urn:microsoft.com/office/officeart/2005/8/layout/default"/>
    <dgm:cxn modelId="{804A8C61-5B53-490B-A692-4F0186565718}" type="presParOf" srcId="{A4E9B638-9193-4315-A599-122356AB04D9}" destId="{20498EEC-D12B-46DA-A88D-D7DB1D97C899}" srcOrd="104" destOrd="0" presId="urn:microsoft.com/office/officeart/2005/8/layout/default"/>
    <dgm:cxn modelId="{A792CC0A-199F-4ABB-AA97-73B4E9547E83}" type="presParOf" srcId="{A4E9B638-9193-4315-A599-122356AB04D9}" destId="{2C5CE376-4B22-41E0-8DB0-93A3CF1227A7}" srcOrd="105" destOrd="0" presId="urn:microsoft.com/office/officeart/2005/8/layout/default"/>
    <dgm:cxn modelId="{0AD06DC4-641D-4405-93FD-04EC305E5EC0}" type="presParOf" srcId="{A4E9B638-9193-4315-A599-122356AB04D9}" destId="{76E48D85-3967-40C6-96F6-AEF195D581BB}" srcOrd="106" destOrd="0" presId="urn:microsoft.com/office/officeart/2005/8/layout/default"/>
    <dgm:cxn modelId="{28671351-F585-45AE-8947-17E6B1EA64EA}" type="presParOf" srcId="{A4E9B638-9193-4315-A599-122356AB04D9}" destId="{B000B67E-4722-4E84-B8C2-4F62F16B6BE0}" srcOrd="107" destOrd="0" presId="urn:microsoft.com/office/officeart/2005/8/layout/default"/>
    <dgm:cxn modelId="{1121207C-D3C9-4242-97CA-3C52B75BC2D0}" type="presParOf" srcId="{A4E9B638-9193-4315-A599-122356AB04D9}" destId="{E8943D06-3BEA-4407-91F9-46A5EC4777AD}" srcOrd="108" destOrd="0" presId="urn:microsoft.com/office/officeart/2005/8/layout/default"/>
    <dgm:cxn modelId="{8B20B24A-36E3-4BF8-BFF4-E2E076159103}" type="presParOf" srcId="{A4E9B638-9193-4315-A599-122356AB04D9}" destId="{52AE0819-8A2A-425E-BD1B-482ABC068AC6}" srcOrd="109" destOrd="0" presId="urn:microsoft.com/office/officeart/2005/8/layout/default"/>
    <dgm:cxn modelId="{2BE45B18-514C-4D76-A49E-BD97B96F891E}" type="presParOf" srcId="{A4E9B638-9193-4315-A599-122356AB04D9}" destId="{AECF8250-8294-42AF-9EF2-E9259CC39D08}" srcOrd="110" destOrd="0" presId="urn:microsoft.com/office/officeart/2005/8/layout/default"/>
    <dgm:cxn modelId="{71AB6C04-D47B-4CB7-9219-638EEA276648}" type="presParOf" srcId="{A4E9B638-9193-4315-A599-122356AB04D9}" destId="{AC803D21-9226-4B68-8FD8-EF1D7400B6F5}" srcOrd="111" destOrd="0" presId="urn:microsoft.com/office/officeart/2005/8/layout/default"/>
    <dgm:cxn modelId="{67209AC7-83D7-4E5D-B392-8FFA55F229D4}" type="presParOf" srcId="{A4E9B638-9193-4315-A599-122356AB04D9}" destId="{3D7C3DDC-3551-44AB-8868-EBAA5342AA6F}" srcOrd="112" destOrd="0" presId="urn:microsoft.com/office/officeart/2005/8/layout/default"/>
    <dgm:cxn modelId="{57A6838C-A89C-4877-A783-5F468FA70EE8}" type="presParOf" srcId="{A4E9B638-9193-4315-A599-122356AB04D9}" destId="{0C70BED1-92F5-48CF-BF2C-151B6A7089D1}" srcOrd="113" destOrd="0" presId="urn:microsoft.com/office/officeart/2005/8/layout/default"/>
    <dgm:cxn modelId="{AE396255-1122-4171-9752-8793BA81760C}" type="presParOf" srcId="{A4E9B638-9193-4315-A599-122356AB04D9}" destId="{90354270-E516-4BCD-8468-080EC1705999}" srcOrd="114" destOrd="0" presId="urn:microsoft.com/office/officeart/2005/8/layout/default"/>
    <dgm:cxn modelId="{40A0C9E3-3658-4526-957F-AD562461891B}" type="presParOf" srcId="{A4E9B638-9193-4315-A599-122356AB04D9}" destId="{08806A9E-9421-4C89-8134-546E665EB19D}" srcOrd="115" destOrd="0" presId="urn:microsoft.com/office/officeart/2005/8/layout/default"/>
    <dgm:cxn modelId="{C100FEDC-6969-4564-ABB0-87DFB98A52FB}" type="presParOf" srcId="{A4E9B638-9193-4315-A599-122356AB04D9}" destId="{17512D6B-4073-4EC8-9ABC-3BDC10D1B050}" srcOrd="116" destOrd="0" presId="urn:microsoft.com/office/officeart/2005/8/layout/default"/>
    <dgm:cxn modelId="{602BE681-BA79-46F3-A6E2-D20F4763638F}" type="presParOf" srcId="{A4E9B638-9193-4315-A599-122356AB04D9}" destId="{8E0DA17D-F3F3-42A4-AB55-AF2BC577A7C9}" srcOrd="117" destOrd="0" presId="urn:microsoft.com/office/officeart/2005/8/layout/default"/>
    <dgm:cxn modelId="{75614358-0C32-472D-A656-4A8D71D5CCE7}" type="presParOf" srcId="{A4E9B638-9193-4315-A599-122356AB04D9}" destId="{52F17298-644C-4330-B56E-F7E56C04E2E3}" srcOrd="118" destOrd="0" presId="urn:microsoft.com/office/officeart/2005/8/layout/default"/>
    <dgm:cxn modelId="{47CB0A25-659F-40BA-9151-82F71B99C94F}" type="presParOf" srcId="{A4E9B638-9193-4315-A599-122356AB04D9}" destId="{E824692C-1605-45CA-897A-D9F3DD834693}" srcOrd="119" destOrd="0" presId="urn:microsoft.com/office/officeart/2005/8/layout/default"/>
    <dgm:cxn modelId="{AC76A9E8-E8B5-41F4-9BAA-FD7B3B6B1659}" type="presParOf" srcId="{A4E9B638-9193-4315-A599-122356AB04D9}" destId="{2A5112AE-C2D3-42F0-AB40-4460D114135D}" srcOrd="120" destOrd="0" presId="urn:microsoft.com/office/officeart/2005/8/layout/default"/>
    <dgm:cxn modelId="{BDE66828-C1E2-4754-B4A0-FAA387E56AA2}" type="presParOf" srcId="{A4E9B638-9193-4315-A599-122356AB04D9}" destId="{2CAF02E3-4628-4077-B5FD-84D260288DDC}" srcOrd="121" destOrd="0" presId="urn:microsoft.com/office/officeart/2005/8/layout/default"/>
    <dgm:cxn modelId="{71973DDE-D2ED-4725-9544-60BC768F0E00}" type="presParOf" srcId="{A4E9B638-9193-4315-A599-122356AB04D9}" destId="{CF0E64E4-84A6-47A4-8045-0D0A29961723}" srcOrd="122" destOrd="0" presId="urn:microsoft.com/office/officeart/2005/8/layout/default"/>
    <dgm:cxn modelId="{8BFC2F5D-6213-440A-A1A6-AF7897169C65}" type="presParOf" srcId="{A4E9B638-9193-4315-A599-122356AB04D9}" destId="{F33746BE-F43E-486C-925D-8784AFF74E61}" srcOrd="123" destOrd="0" presId="urn:microsoft.com/office/officeart/2005/8/layout/default"/>
    <dgm:cxn modelId="{D9E000C4-923F-4C15-BD3F-1CA78C223667}" type="presParOf" srcId="{A4E9B638-9193-4315-A599-122356AB04D9}" destId="{005D910A-BEFF-4239-9307-256048770C69}" srcOrd="124" destOrd="0" presId="urn:microsoft.com/office/officeart/2005/8/layout/default"/>
    <dgm:cxn modelId="{F8DE0928-D5B6-4E9D-87E8-6D4CB3CA0998}" type="presParOf" srcId="{A4E9B638-9193-4315-A599-122356AB04D9}" destId="{09D8138D-5094-4026-8116-721CD28EF4EE}" srcOrd="125" destOrd="0" presId="urn:microsoft.com/office/officeart/2005/8/layout/default"/>
    <dgm:cxn modelId="{DFAFF562-A553-4FDC-8566-737504D9FE02}" type="presParOf" srcId="{A4E9B638-9193-4315-A599-122356AB04D9}" destId="{1B7E2A4E-7885-47D0-9A9C-97EB08F96CFE}" srcOrd="126" destOrd="0" presId="urn:microsoft.com/office/officeart/2005/8/layout/default"/>
    <dgm:cxn modelId="{A11AE757-F29E-44DE-8467-714AD31C38CD}" type="presParOf" srcId="{A4E9B638-9193-4315-A599-122356AB04D9}" destId="{0C4093C4-866D-4E71-AA35-069D01308AE7}" srcOrd="127" destOrd="0" presId="urn:microsoft.com/office/officeart/2005/8/layout/default"/>
    <dgm:cxn modelId="{4B3A02C3-1CC0-4496-AC39-E22496F0C1C0}" type="presParOf" srcId="{A4E9B638-9193-4315-A599-122356AB04D9}" destId="{37FB646E-7E73-4F71-BC29-5F04749B6480}" srcOrd="128" destOrd="0" presId="urn:microsoft.com/office/officeart/2005/8/layout/default"/>
    <dgm:cxn modelId="{831D159F-5C55-4315-9052-6900C78DDBD2}" type="presParOf" srcId="{A4E9B638-9193-4315-A599-122356AB04D9}" destId="{A6D44ECA-B765-4D92-849F-4380ACACFC5C}" srcOrd="129" destOrd="0" presId="urn:microsoft.com/office/officeart/2005/8/layout/default"/>
    <dgm:cxn modelId="{8D7A3945-1998-4F65-B20A-30AA2CD56160}" type="presParOf" srcId="{A4E9B638-9193-4315-A599-122356AB04D9}" destId="{4857A8BA-040E-4C9F-9735-3BFD0C933AD1}" srcOrd="130"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CA4F111-AFF4-4B94-B672-3902EC78934E}">
      <dgm:prSet/>
      <dgm:spPr>
        <a:noFill/>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solidFill>
          <a:srgbClr val="FFFFCC"/>
        </a:solid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a:noFill/>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E613F751-AA7B-4426-A4EF-DCE649030A27}">
      <dgm:prSet/>
      <dgm:spPr>
        <a:noFill/>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C6B21CA-3B4D-4C70-B1C1-3987538CE3B2}">
      <dgm:prSet/>
      <dgm:spPr>
        <a:noFill/>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solidFill>
          <a:srgbClr val="FFFFCC"/>
        </a:solid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C16F6E68-C32A-4431-B9C0-77E57B57A6E1}">
      <dgm:prSet/>
      <dgm:spPr>
        <a:solidFill>
          <a:srgbClr val="59BBE3"/>
        </a:solidFill>
      </dgm:spPr>
      <dgm:t>
        <a:bodyPr/>
        <a:lstStyle/>
        <a:p>
          <a:r>
            <a:rPr lang="en-US" b="1"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a:noFill/>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922CC998-F639-41C9-9119-E20B8F92AF3D}">
      <dgm:prSet/>
      <dgm:spPr>
        <a:noFill/>
      </dgm:spPr>
      <dgm:t>
        <a:bodyPr/>
        <a:lstStyle/>
        <a:p>
          <a:r>
            <a:rPr lang="en-US" b="1" dirty="0"/>
            <a:t>Subjective</a:t>
          </a:r>
        </a:p>
      </dgm:t>
    </dgm:pt>
    <dgm:pt modelId="{D953626B-5128-4512-9AB3-DB6047AD18A3}" type="parTrans" cxnId="{136C7FC1-1235-4624-9397-DA5655CDCF2C}">
      <dgm:prSet/>
      <dgm:spPr/>
      <dgm:t>
        <a:bodyPr/>
        <a:lstStyle/>
        <a:p>
          <a:endParaRPr lang="en-US"/>
        </a:p>
      </dgm:t>
    </dgm:pt>
    <dgm:pt modelId="{A5C1EA3D-630E-4EF5-9844-2FDF52417135}" type="sibTrans" cxnId="{136C7FC1-1235-4624-9397-DA5655CDCF2C}">
      <dgm:prSet/>
      <dgm:spPr/>
      <dgm:t>
        <a:bodyPr/>
        <a:lstStyle/>
        <a:p>
          <a:endParaRPr lang="en-US"/>
        </a:p>
      </dgm:t>
    </dgm:pt>
    <dgm:pt modelId="{91A1B0E0-6CB0-46FD-9B7C-BB53A85F5B73}">
      <dgm:prSet phldrT="[Text]"/>
      <dgm:spPr>
        <a:solidFill>
          <a:srgbClr val="FFFFCC"/>
        </a:solidFill>
      </dgm:spPr>
      <dgm:t>
        <a:bodyPr/>
        <a:lstStyle/>
        <a:p>
          <a:r>
            <a:rPr lang="en-US"/>
            <a:t>Admission Diagnosis</a:t>
          </a:r>
          <a:endParaRPr lang="en-US" dirty="0"/>
        </a:p>
      </dgm:t>
    </dgm:pt>
    <dgm:pt modelId="{16C7F234-FA8D-47FE-9B07-F41448D29AAE}" type="parTrans" cxnId="{AC76AC5A-A10D-44BB-BEC4-459A12DB1D9B}">
      <dgm:prSet/>
      <dgm:spPr/>
      <dgm:t>
        <a:bodyPr/>
        <a:lstStyle/>
        <a:p>
          <a:endParaRPr lang="en-US"/>
        </a:p>
      </dgm:t>
    </dgm:pt>
    <dgm:pt modelId="{DE065E7D-8C25-4C15-826D-3D19A3BBB0D0}" type="sibTrans" cxnId="{AC76AC5A-A10D-44BB-BEC4-459A12DB1D9B}">
      <dgm:prSet/>
      <dgm:spPr/>
      <dgm:t>
        <a:bodyPr/>
        <a:lstStyle/>
        <a:p>
          <a:endParaRPr lang="en-US"/>
        </a:p>
      </dgm:t>
    </dgm:pt>
    <dgm:pt modelId="{3BEA7034-0086-4C43-AA3E-D7A68DFE01A4}">
      <dgm:prSet/>
      <dgm:spPr>
        <a:solidFill>
          <a:srgbClr val="FBE6BB"/>
        </a:solidFill>
      </dgm:spPr>
      <dgm:t>
        <a:bodyPr/>
        <a:lstStyle/>
        <a:p>
          <a:r>
            <a:rPr lang="en-US"/>
            <a:t>Chief Complaint Reason for Visit</a:t>
          </a:r>
          <a:endParaRPr lang="en-US" dirty="0"/>
        </a:p>
      </dgm:t>
    </dgm:pt>
    <dgm:pt modelId="{C2DE2903-FCD3-4F1F-A1B7-9E5C8B31034F}" type="parTrans" cxnId="{56BD75C3-7799-49EC-8A59-8FD5E19A61DA}">
      <dgm:prSet/>
      <dgm:spPr/>
      <dgm:t>
        <a:bodyPr/>
        <a:lstStyle/>
        <a:p>
          <a:endParaRPr lang="en-US"/>
        </a:p>
      </dgm:t>
    </dgm:pt>
    <dgm:pt modelId="{F7812029-3200-4A10-9CAE-B74E5CA51E23}" type="sibTrans" cxnId="{56BD75C3-7799-49EC-8A59-8FD5E19A61DA}">
      <dgm:prSet/>
      <dgm:spPr/>
      <dgm:t>
        <a:bodyPr/>
        <a:lstStyle/>
        <a:p>
          <a:endParaRPr lang="en-US"/>
        </a:p>
      </dgm:t>
    </dgm:pt>
    <dgm:pt modelId="{35383E2F-500D-45D2-9932-E607D668543B}">
      <dgm:prSet/>
      <dgm:spPr>
        <a:solidFill>
          <a:srgbClr val="FBE6BB"/>
        </a:solidFill>
      </dgm:spPr>
      <dgm:t>
        <a:bodyPr/>
        <a:lstStyle/>
        <a:p>
          <a:r>
            <a:rPr lang="en-US"/>
            <a:t>Chief Complaint</a:t>
          </a:r>
          <a:endParaRPr lang="en-US" dirty="0"/>
        </a:p>
      </dgm:t>
    </dgm:pt>
    <dgm:pt modelId="{D4D2B57A-8104-4527-A81B-165F17481068}" type="parTrans" cxnId="{9338D820-3E97-4C39-A756-7969ED026CE8}">
      <dgm:prSet/>
      <dgm:spPr/>
      <dgm:t>
        <a:bodyPr/>
        <a:lstStyle/>
        <a:p>
          <a:endParaRPr lang="en-US"/>
        </a:p>
      </dgm:t>
    </dgm:pt>
    <dgm:pt modelId="{BB1A0CA3-9FA5-49E4-9666-9A1345E28E7D}" type="sibTrans" cxnId="{9338D820-3E97-4C39-A756-7969ED026CE8}">
      <dgm:prSet/>
      <dgm:spPr/>
      <dgm:t>
        <a:bodyPr/>
        <a:lstStyle/>
        <a:p>
          <a:endParaRPr lang="en-US"/>
        </a:p>
      </dgm:t>
    </dgm:pt>
    <dgm:pt modelId="{CAA5715A-AD77-46A4-8DF7-9402CD0E4280}">
      <dgm:prSet/>
      <dgm:spPr>
        <a:solidFill>
          <a:srgbClr val="FBE6BB"/>
        </a:solidFill>
      </dgm:spPr>
      <dgm:t>
        <a:bodyPr/>
        <a:lstStyle/>
        <a:p>
          <a:r>
            <a:rPr lang="en-US"/>
            <a:t>Reason for Visit</a:t>
          </a:r>
          <a:endParaRPr lang="en-US" dirty="0"/>
        </a:p>
      </dgm:t>
    </dgm:pt>
    <dgm:pt modelId="{48495C69-119E-4A83-99DC-114D3C464768}" type="parTrans" cxnId="{8089187B-DA1B-4372-92D8-0CF2DD1B870F}">
      <dgm:prSet/>
      <dgm:spPr/>
      <dgm:t>
        <a:bodyPr/>
        <a:lstStyle/>
        <a:p>
          <a:endParaRPr lang="en-US"/>
        </a:p>
      </dgm:t>
    </dgm:pt>
    <dgm:pt modelId="{7C79ACB2-C296-4830-A4A0-B3BBD3905286}" type="sibTrans" cxnId="{8089187B-DA1B-4372-92D8-0CF2DD1B870F}">
      <dgm:prSet/>
      <dgm:spPr/>
      <dgm:t>
        <a:bodyPr/>
        <a:lstStyle/>
        <a:p>
          <a:endParaRPr lang="en-US"/>
        </a:p>
      </dgm:t>
    </dgm:pt>
    <dgm:pt modelId="{10BAF026-EDDD-4B69-B248-864D6FCEC2D4}">
      <dgm:prSet/>
      <dgm:spPr>
        <a:noFill/>
      </dgm:spPr>
      <dgm:t>
        <a:bodyPr/>
        <a:lstStyle/>
        <a:p>
          <a:r>
            <a:rPr lang="en-US"/>
            <a:t>Health Concerns</a:t>
          </a:r>
          <a:endParaRPr lang="en-US" dirty="0"/>
        </a:p>
      </dgm:t>
    </dgm:pt>
    <dgm:pt modelId="{4EED389C-1C14-4DB0-9934-A8F08BED04DD}" type="parTrans" cxnId="{CC22CBB7-46BC-44CE-9434-3B9788FE0F93}">
      <dgm:prSet/>
      <dgm:spPr/>
      <dgm:t>
        <a:bodyPr/>
        <a:lstStyle/>
        <a:p>
          <a:endParaRPr lang="en-US"/>
        </a:p>
      </dgm:t>
    </dgm:pt>
    <dgm:pt modelId="{D501BB89-8874-468A-A86D-08C85F02EA0D}" type="sibTrans" cxnId="{CC22CBB7-46BC-44CE-9434-3B9788FE0F93}">
      <dgm:prSet/>
      <dgm:spPr/>
      <dgm:t>
        <a:bodyPr/>
        <a:lstStyle/>
        <a:p>
          <a:endParaRPr lang="en-US"/>
        </a:p>
      </dgm:t>
    </dgm:pt>
    <dgm:pt modelId="{00442BCF-57A4-4332-903B-4123283D228A}">
      <dgm:prSet/>
      <dgm:spPr>
        <a:solidFill>
          <a:srgbClr val="FBE6BB"/>
        </a:solidFill>
      </dgm:spPr>
      <dgm:t>
        <a:bodyPr/>
        <a:lstStyle/>
        <a:p>
          <a:r>
            <a:rPr lang="en-US"/>
            <a:t>History Present Illness</a:t>
          </a:r>
          <a:endParaRPr lang="en-US" dirty="0"/>
        </a:p>
      </dgm:t>
    </dgm:pt>
    <dgm:pt modelId="{579909BB-C20F-4C23-97FF-0F8B84122A29}" type="parTrans" cxnId="{354A301F-49F7-4B59-B867-A80B7470B0AC}">
      <dgm:prSet/>
      <dgm:spPr/>
      <dgm:t>
        <a:bodyPr/>
        <a:lstStyle/>
        <a:p>
          <a:endParaRPr lang="en-US"/>
        </a:p>
      </dgm:t>
    </dgm:pt>
    <dgm:pt modelId="{226E2805-7106-4602-870B-F40515B3185A}" type="sibTrans" cxnId="{354A301F-49F7-4B59-B867-A80B7470B0AC}">
      <dgm:prSet/>
      <dgm:spPr/>
      <dgm:t>
        <a:bodyPr/>
        <a:lstStyle/>
        <a:p>
          <a:endParaRPr lang="en-US"/>
        </a:p>
      </dgm:t>
    </dgm:pt>
    <dgm:pt modelId="{A3D4369B-4AD3-4E88-A94A-3C2CAEAEC880}">
      <dgm:prSet/>
      <dgm:spPr>
        <a:noFill/>
      </dgm:spPr>
      <dgm:t>
        <a:bodyPr/>
        <a:lstStyle/>
        <a:p>
          <a:r>
            <a:rPr lang="en-US" b="1"/>
            <a:t>Objective</a:t>
          </a:r>
          <a:endParaRPr lang="en-US" b="1" dirty="0"/>
        </a:p>
      </dgm:t>
    </dgm:pt>
    <dgm:pt modelId="{DDB3F2A7-A265-4BDC-9F8D-F863BF08CF1F}" type="parTrans" cxnId="{9311B923-051B-43C8-A90F-055323D08E36}">
      <dgm:prSet/>
      <dgm:spPr/>
      <dgm:t>
        <a:bodyPr/>
        <a:lstStyle/>
        <a:p>
          <a:endParaRPr lang="en-US"/>
        </a:p>
      </dgm:t>
    </dgm:pt>
    <dgm:pt modelId="{1251D1D4-D0AD-4C7D-A58D-292981C6B805}" type="sibTrans" cxnId="{9311B923-051B-43C8-A90F-055323D08E36}">
      <dgm:prSet/>
      <dgm:spPr/>
      <dgm:t>
        <a:bodyPr/>
        <a:lstStyle/>
        <a:p>
          <a:endParaRPr lang="en-US"/>
        </a:p>
      </dgm:t>
    </dgm:pt>
    <dgm:pt modelId="{0CA572E7-3F15-4635-BAA2-51BB8D4F5BA9}">
      <dgm:prSet/>
      <dgm:spPr>
        <a:solidFill>
          <a:srgbClr val="FFFFCC"/>
        </a:solidFill>
      </dgm:spPr>
      <dgm:t>
        <a:bodyPr/>
        <a:lstStyle/>
        <a:p>
          <a:r>
            <a:rPr lang="en-US"/>
            <a:t>Problem</a:t>
          </a:r>
          <a:endParaRPr lang="en-US" dirty="0"/>
        </a:p>
      </dgm:t>
    </dgm:pt>
    <dgm:pt modelId="{197963BB-8E8C-4049-B5A7-746387B80DBD}" type="parTrans" cxnId="{4D2F33EC-9942-4B56-8FE0-5E0D86C0E5AE}">
      <dgm:prSet/>
      <dgm:spPr/>
      <dgm:t>
        <a:bodyPr/>
        <a:lstStyle/>
        <a:p>
          <a:endParaRPr lang="en-US"/>
        </a:p>
      </dgm:t>
    </dgm:pt>
    <dgm:pt modelId="{8DCDB0A4-11F9-466D-AEE0-C00333D10146}" type="sibTrans" cxnId="{4D2F33EC-9942-4B56-8FE0-5E0D86C0E5AE}">
      <dgm:prSet/>
      <dgm:spPr/>
      <dgm:t>
        <a:bodyPr/>
        <a:lstStyle/>
        <a:p>
          <a:endParaRPr lang="en-US"/>
        </a:p>
      </dgm:t>
    </dgm:pt>
    <dgm:pt modelId="{82213F14-02F2-493B-9C3B-0AE1C991AF2E}">
      <dgm:prSet/>
      <dgm:spPr>
        <a:solidFill>
          <a:srgbClr val="FFFFCC"/>
        </a:solidFill>
      </dgm:spPr>
      <dgm:t>
        <a:bodyPr/>
        <a:lstStyle/>
        <a:p>
          <a:r>
            <a:rPr lang="en-US"/>
            <a:t>Results</a:t>
          </a:r>
          <a:endParaRPr lang="en-US" dirty="0"/>
        </a:p>
      </dgm:t>
    </dgm:pt>
    <dgm:pt modelId="{C9EA4657-465B-4167-8427-C4F304447F9C}" type="parTrans" cxnId="{5DC8F09C-1AC8-42D0-B6ED-D0AD348D75D7}">
      <dgm:prSet/>
      <dgm:spPr/>
      <dgm:t>
        <a:bodyPr/>
        <a:lstStyle/>
        <a:p>
          <a:endParaRPr lang="en-US"/>
        </a:p>
      </dgm:t>
    </dgm:pt>
    <dgm:pt modelId="{D017649F-A07C-47FA-AF84-508B55917AD3}" type="sibTrans" cxnId="{5DC8F09C-1AC8-42D0-B6ED-D0AD348D75D7}">
      <dgm:prSet/>
      <dgm:spPr/>
      <dgm:t>
        <a:bodyPr/>
        <a:lstStyle/>
        <a:p>
          <a:endParaRPr lang="en-US"/>
        </a:p>
      </dgm:t>
    </dgm:pt>
    <dgm:pt modelId="{5BE4D4CD-A0AC-46E4-A448-E0B8D1119388}">
      <dgm:prSet/>
      <dgm:spPr>
        <a:solidFill>
          <a:srgbClr val="FFFFCC"/>
        </a:solidFill>
      </dgm:spPr>
      <dgm:t>
        <a:bodyPr/>
        <a:lstStyle/>
        <a:p>
          <a:r>
            <a:rPr lang="en-US"/>
            <a:t>Vital Signs</a:t>
          </a:r>
          <a:endParaRPr lang="en-US" dirty="0"/>
        </a:p>
      </dgm:t>
    </dgm:pt>
    <dgm:pt modelId="{D111209B-F056-43F9-AC94-46A7264ADBB7}" type="parTrans" cxnId="{A3C28D0B-00AE-4BC9-B5F7-AA37C365E69B}">
      <dgm:prSet/>
      <dgm:spPr/>
      <dgm:t>
        <a:bodyPr/>
        <a:lstStyle/>
        <a:p>
          <a:endParaRPr lang="en-US"/>
        </a:p>
      </dgm:t>
    </dgm:pt>
    <dgm:pt modelId="{673CEA3A-4B6E-4CE3-ACD4-96E9EF6C9366}" type="sibTrans" cxnId="{A3C28D0B-00AE-4BC9-B5F7-AA37C365E69B}">
      <dgm:prSet/>
      <dgm:spPr/>
      <dgm:t>
        <a:bodyPr/>
        <a:lstStyle/>
        <a:p>
          <a:endParaRPr lang="en-US"/>
        </a:p>
      </dgm:t>
    </dgm:pt>
    <dgm:pt modelId="{AEB0988E-62DE-4638-B6E6-9115F9468726}">
      <dgm:prSet/>
      <dgm:spPr>
        <a:noFill/>
      </dgm:spPr>
      <dgm:t>
        <a:bodyPr/>
        <a:lstStyle/>
        <a:p>
          <a:r>
            <a:rPr lang="en-US"/>
            <a:t>Medications</a:t>
          </a:r>
          <a:endParaRPr lang="en-US" dirty="0"/>
        </a:p>
      </dgm:t>
    </dgm:pt>
    <dgm:pt modelId="{FDAD6B95-54DE-405C-95C4-A7460937B8B3}" type="parTrans" cxnId="{0ED963EE-0CE5-4B5B-A40B-807A395CFF41}">
      <dgm:prSet/>
      <dgm:spPr/>
      <dgm:t>
        <a:bodyPr/>
        <a:lstStyle/>
        <a:p>
          <a:endParaRPr lang="en-US"/>
        </a:p>
      </dgm:t>
    </dgm:pt>
    <dgm:pt modelId="{D5A58EFB-026A-4D46-9258-0E700EECA877}" type="sibTrans" cxnId="{0ED963EE-0CE5-4B5B-A40B-807A395CFF41}">
      <dgm:prSet/>
      <dgm:spPr/>
      <dgm:t>
        <a:bodyPr/>
        <a:lstStyle/>
        <a:p>
          <a:endParaRPr lang="en-US"/>
        </a:p>
      </dgm:t>
    </dgm:pt>
    <dgm:pt modelId="{4F74BD67-8A14-4E47-A63E-705F9E8CFC7F}">
      <dgm:prSet/>
      <dgm:spPr>
        <a:solidFill>
          <a:srgbClr val="FFFFCC"/>
        </a:solidFill>
      </dgm:spPr>
      <dgm:t>
        <a:bodyPr/>
        <a:lstStyle/>
        <a:p>
          <a:r>
            <a:rPr lang="en-US"/>
            <a:t>Immunizations</a:t>
          </a:r>
          <a:endParaRPr lang="en-US" dirty="0"/>
        </a:p>
      </dgm:t>
    </dgm:pt>
    <dgm:pt modelId="{7C3489FE-BC9F-4B23-A421-8616ED894EB6}" type="parTrans" cxnId="{5D4EAFDD-BEB5-498A-BCFD-B72D763E394F}">
      <dgm:prSet/>
      <dgm:spPr/>
      <dgm:t>
        <a:bodyPr/>
        <a:lstStyle/>
        <a:p>
          <a:endParaRPr lang="en-US"/>
        </a:p>
      </dgm:t>
    </dgm:pt>
    <dgm:pt modelId="{3B761CB7-8F00-42ED-AAE8-F4F1BC48BD15}" type="sibTrans" cxnId="{5D4EAFDD-BEB5-498A-BCFD-B72D763E394F}">
      <dgm:prSet/>
      <dgm:spPr/>
      <dgm:t>
        <a:bodyPr/>
        <a:lstStyle/>
        <a:p>
          <a:endParaRPr lang="en-US"/>
        </a:p>
      </dgm:t>
    </dgm:pt>
    <dgm:pt modelId="{9A2BF24F-E5A3-4D91-85CD-B9725C2C421A}">
      <dgm:prSet/>
      <dgm:spPr>
        <a:noFill/>
      </dgm:spPr>
      <dgm:t>
        <a:bodyPr/>
        <a:lstStyle/>
        <a:p>
          <a:r>
            <a:rPr lang="en-US"/>
            <a:t>Medical (Gen) History</a:t>
          </a:r>
          <a:endParaRPr lang="en-US" dirty="0"/>
        </a:p>
      </dgm:t>
    </dgm:pt>
    <dgm:pt modelId="{CD0AA266-1560-45EC-BC06-2173826A01C5}" type="parTrans" cxnId="{E258F6E5-D981-4315-AC80-4447EFECCA0E}">
      <dgm:prSet/>
      <dgm:spPr/>
      <dgm:t>
        <a:bodyPr/>
        <a:lstStyle/>
        <a:p>
          <a:endParaRPr lang="en-US"/>
        </a:p>
      </dgm:t>
    </dgm:pt>
    <dgm:pt modelId="{FFAF1B7D-C449-431C-BAC4-A863BD60B7D3}" type="sibTrans" cxnId="{E258F6E5-D981-4315-AC80-4447EFECCA0E}">
      <dgm:prSet/>
      <dgm:spPr/>
      <dgm:t>
        <a:bodyPr/>
        <a:lstStyle/>
        <a:p>
          <a:endParaRPr lang="en-US"/>
        </a:p>
      </dgm:t>
    </dgm:pt>
    <dgm:pt modelId="{8D9B59D1-77EB-4D59-AC92-14BFF4DC667C}">
      <dgm:prSet/>
      <dgm:spPr>
        <a:noFill/>
      </dgm:spPr>
      <dgm:t>
        <a:bodyPr/>
        <a:lstStyle/>
        <a:p>
          <a:r>
            <a:rPr lang="en-US"/>
            <a:t>Procedures</a:t>
          </a:r>
          <a:endParaRPr lang="en-US" dirty="0"/>
        </a:p>
      </dgm:t>
    </dgm:pt>
    <dgm:pt modelId="{5A008457-B514-42EE-9FAF-06A57CBC3276}" type="parTrans" cxnId="{EA33AB5A-6580-4A19-90FA-CF3BAA54DDF3}">
      <dgm:prSet/>
      <dgm:spPr/>
      <dgm:t>
        <a:bodyPr/>
        <a:lstStyle/>
        <a:p>
          <a:endParaRPr lang="en-US"/>
        </a:p>
      </dgm:t>
    </dgm:pt>
    <dgm:pt modelId="{26705A36-1A79-4AB5-8CB3-154F4BEF3514}" type="sibTrans" cxnId="{EA33AB5A-6580-4A19-90FA-CF3BAA54DDF3}">
      <dgm:prSet/>
      <dgm:spPr/>
      <dgm:t>
        <a:bodyPr/>
        <a:lstStyle/>
        <a:p>
          <a:endParaRPr lang="en-US"/>
        </a:p>
      </dgm:t>
    </dgm:pt>
    <dgm:pt modelId="{EBBD6701-ED16-43EC-9B8B-D82FBCB3E680}">
      <dgm:prSet phldrT="[Text]"/>
      <dgm:spPr>
        <a:solidFill>
          <a:srgbClr val="FFFFCC"/>
        </a:solidFill>
      </dgm:spPr>
      <dgm:t>
        <a:bodyPr/>
        <a:lstStyle/>
        <a:p>
          <a:r>
            <a:rPr lang="en-US"/>
            <a:t>Admission Meds</a:t>
          </a:r>
          <a:endParaRPr lang="en-US" dirty="0"/>
        </a:p>
      </dgm:t>
    </dgm:pt>
    <dgm:pt modelId="{00425980-CE46-4B99-9144-ED35F1AECDDB}" type="parTrans" cxnId="{6EFF899B-806B-486C-8C68-EF8A5D8A5CE4}">
      <dgm:prSet/>
      <dgm:spPr/>
      <dgm:t>
        <a:bodyPr/>
        <a:lstStyle/>
        <a:p>
          <a:endParaRPr lang="en-US"/>
        </a:p>
      </dgm:t>
    </dgm:pt>
    <dgm:pt modelId="{6D363638-A0D1-491A-AF7B-FCA23754E33E}" type="sibTrans" cxnId="{6EFF899B-806B-486C-8C68-EF8A5D8A5CE4}">
      <dgm:prSet/>
      <dgm:spPr/>
      <dgm:t>
        <a:bodyPr/>
        <a:lstStyle/>
        <a:p>
          <a:endParaRPr lang="en-US"/>
        </a:p>
      </dgm:t>
    </dgm:pt>
    <dgm:pt modelId="{0C5C5BFE-9F2D-4FBF-A709-44047DA6BCA6}">
      <dgm:prSet/>
      <dgm:spPr>
        <a:noFill/>
      </dgm:spPr>
      <dgm:t>
        <a:bodyPr/>
        <a:lstStyle/>
        <a:p>
          <a:r>
            <a:rPr lang="en-US"/>
            <a:t>Medical Equipment</a:t>
          </a:r>
          <a:endParaRPr lang="en-US" dirty="0"/>
        </a:p>
      </dgm:t>
    </dgm:pt>
    <dgm:pt modelId="{8608D912-0045-41A9-8245-089DB7F4CEB0}" type="parTrans" cxnId="{C4AE35D2-F577-478F-ACBD-08D4FB69E6B2}">
      <dgm:prSet/>
      <dgm:spPr/>
      <dgm:t>
        <a:bodyPr/>
        <a:lstStyle/>
        <a:p>
          <a:endParaRPr lang="en-US"/>
        </a:p>
      </dgm:t>
    </dgm:pt>
    <dgm:pt modelId="{B7F3DBEE-696D-4EC6-A141-B75554F04B39}" type="sibTrans" cxnId="{C4AE35D2-F577-478F-ACBD-08D4FB69E6B2}">
      <dgm:prSet/>
      <dgm:spPr/>
      <dgm:t>
        <a:bodyPr/>
        <a:lstStyle/>
        <a:p>
          <a:endParaRPr lang="en-US"/>
        </a:p>
      </dgm:t>
    </dgm:pt>
    <dgm:pt modelId="{9D7A2731-43A2-41DE-8A1F-3002C9A81ED7}">
      <dgm:prSet/>
      <dgm:spPr>
        <a:noFill/>
      </dgm:spPr>
      <dgm:t>
        <a:bodyPr/>
        <a:lstStyle/>
        <a:p>
          <a:r>
            <a:rPr lang="en-US"/>
            <a:t>Implants</a:t>
          </a:r>
          <a:endParaRPr lang="en-US" dirty="0"/>
        </a:p>
      </dgm:t>
    </dgm:pt>
    <dgm:pt modelId="{A1E37DB6-9732-42CC-9783-A565CD1E381F}" type="parTrans" cxnId="{76F68A17-63DB-4BF6-90FE-C16D840BC583}">
      <dgm:prSet/>
      <dgm:spPr/>
      <dgm:t>
        <a:bodyPr/>
        <a:lstStyle/>
        <a:p>
          <a:endParaRPr lang="en-US"/>
        </a:p>
      </dgm:t>
    </dgm:pt>
    <dgm:pt modelId="{B28E1D7E-457F-4555-AB6A-46419BD09485}" type="sibTrans" cxnId="{76F68A17-63DB-4BF6-90FE-C16D840BC583}">
      <dgm:prSet/>
      <dgm:spPr/>
      <dgm:t>
        <a:bodyPr/>
        <a:lstStyle/>
        <a:p>
          <a:endParaRPr lang="en-US"/>
        </a:p>
      </dgm:t>
    </dgm:pt>
    <dgm:pt modelId="{9BDB7D7F-D8DE-45D6-8E96-595AAC95CE85}">
      <dgm:prSet/>
      <dgm:spPr>
        <a:noFill/>
      </dgm:spPr>
      <dgm:t>
        <a:bodyPr/>
        <a:lstStyle/>
        <a:p>
          <a:r>
            <a:rPr lang="en-US"/>
            <a:t>Course of Care</a:t>
          </a:r>
          <a:endParaRPr lang="en-US" dirty="0"/>
        </a:p>
      </dgm:t>
    </dgm:pt>
    <dgm:pt modelId="{3A06ED47-75BA-4FDB-8685-D5DE4ACC79E2}" type="parTrans" cxnId="{FA8C5ABB-473A-4672-9BC2-CE95F31F2F3E}">
      <dgm:prSet/>
      <dgm:spPr/>
      <dgm:t>
        <a:bodyPr/>
        <a:lstStyle/>
        <a:p>
          <a:endParaRPr lang="en-US"/>
        </a:p>
      </dgm:t>
    </dgm:pt>
    <dgm:pt modelId="{55EF187E-8F5D-4B18-8653-DA25FB96F269}" type="sibTrans" cxnId="{FA8C5ABB-473A-4672-9BC2-CE95F31F2F3E}">
      <dgm:prSet/>
      <dgm:spPr/>
      <dgm:t>
        <a:bodyPr/>
        <a:lstStyle/>
        <a:p>
          <a:endParaRPr lang="en-US"/>
        </a:p>
      </dgm:t>
    </dgm:pt>
    <dgm:pt modelId="{CE3C20CC-D07A-4801-9116-235058C0AB48}">
      <dgm:prSet/>
      <dgm:spPr>
        <a:solidFill>
          <a:srgbClr val="E8E388"/>
        </a:solidFill>
      </dgm:spPr>
      <dgm:t>
        <a:bodyPr/>
        <a:lstStyle/>
        <a:p>
          <a:r>
            <a:rPr lang="en-US"/>
            <a:t>Hospital Course</a:t>
          </a:r>
          <a:endParaRPr lang="en-US" dirty="0"/>
        </a:p>
      </dgm:t>
    </dgm:pt>
    <dgm:pt modelId="{786B5DF5-43C4-4C0F-B1EC-A9938608BB5D}" type="parTrans" cxnId="{B8F745D1-2EAD-4CF9-BDEA-3EDB5AEE1D84}">
      <dgm:prSet/>
      <dgm:spPr/>
      <dgm:t>
        <a:bodyPr/>
        <a:lstStyle/>
        <a:p>
          <a:endParaRPr lang="en-US"/>
        </a:p>
      </dgm:t>
    </dgm:pt>
    <dgm:pt modelId="{ECB2A08D-CF33-493E-8671-FEE827264547}" type="sibTrans" cxnId="{B8F745D1-2EAD-4CF9-BDEA-3EDB5AEE1D84}">
      <dgm:prSet/>
      <dgm:spPr/>
      <dgm:t>
        <a:bodyPr/>
        <a:lstStyle/>
        <a:p>
          <a:endParaRPr lang="en-US"/>
        </a:p>
      </dgm:t>
    </dgm:pt>
    <dgm:pt modelId="{4BDC8801-DB27-4583-A44C-1CEAB0AF890D}">
      <dgm:prSet/>
      <dgm:spPr>
        <a:solidFill>
          <a:srgbClr val="FFFFCC"/>
        </a:solidFill>
      </dgm:spPr>
      <dgm:t>
        <a:bodyPr/>
        <a:lstStyle/>
        <a:p>
          <a:r>
            <a:rPr lang="en-US"/>
            <a:t>Hospital Consultations</a:t>
          </a:r>
          <a:endParaRPr lang="en-US" dirty="0"/>
        </a:p>
      </dgm:t>
    </dgm:pt>
    <dgm:pt modelId="{D090F263-FE3C-417D-8237-4FC7D9B931F6}" type="parTrans" cxnId="{A16967BD-460F-4A2F-9E53-F86A8BCA7A64}">
      <dgm:prSet/>
      <dgm:spPr/>
      <dgm:t>
        <a:bodyPr/>
        <a:lstStyle/>
        <a:p>
          <a:endParaRPr lang="en-US"/>
        </a:p>
      </dgm:t>
    </dgm:pt>
    <dgm:pt modelId="{40B25EE5-21FC-43C0-903A-DC27430BF1E0}" type="sibTrans" cxnId="{A16967BD-460F-4A2F-9E53-F86A8BCA7A64}">
      <dgm:prSet/>
      <dgm:spPr/>
      <dgm:t>
        <a:bodyPr/>
        <a:lstStyle/>
        <a:p>
          <a:endParaRPr lang="en-US"/>
        </a:p>
      </dgm:t>
    </dgm:pt>
    <dgm:pt modelId="{F4066AC1-C021-4B66-9F7A-16100A868F18}">
      <dgm:prSet/>
      <dgm:spPr>
        <a:noFill/>
      </dgm:spPr>
      <dgm:t>
        <a:bodyPr/>
        <a:lstStyle/>
        <a:p>
          <a:r>
            <a:rPr lang="en-US"/>
            <a:t>Medications Administered</a:t>
          </a:r>
          <a:endParaRPr lang="en-US" dirty="0"/>
        </a:p>
      </dgm:t>
    </dgm:pt>
    <dgm:pt modelId="{14C07C0D-2CF0-49DA-9B44-2C3076356AAE}" type="parTrans" cxnId="{8552CD42-7C35-475C-B0F8-E1849A5A53FD}">
      <dgm:prSet/>
      <dgm:spPr/>
      <dgm:t>
        <a:bodyPr/>
        <a:lstStyle/>
        <a:p>
          <a:endParaRPr lang="en-US"/>
        </a:p>
      </dgm:t>
    </dgm:pt>
    <dgm:pt modelId="{56D4E89E-66F6-4840-80FC-A39111B7AB28}" type="sibTrans" cxnId="{8552CD42-7C35-475C-B0F8-E1849A5A53FD}">
      <dgm:prSet/>
      <dgm:spPr/>
      <dgm:t>
        <a:bodyPr/>
        <a:lstStyle/>
        <a:p>
          <a:endParaRPr lang="en-US"/>
        </a:p>
      </dgm:t>
    </dgm:pt>
    <dgm:pt modelId="{96EE71F2-71A8-4E47-8478-8E77F162E7D4}">
      <dgm:prSet/>
      <dgm:spPr>
        <a:noFill/>
      </dgm:spPr>
      <dgm:t>
        <a:bodyPr/>
        <a:lstStyle/>
        <a:p>
          <a:r>
            <a:rPr lang="en-US"/>
            <a:t>Op Note Surgical Procedure</a:t>
          </a:r>
          <a:endParaRPr lang="en-US" dirty="0"/>
        </a:p>
      </dgm:t>
    </dgm:pt>
    <dgm:pt modelId="{84FC01FD-50CF-441D-B786-BD3E01D3741B}" type="parTrans" cxnId="{71CCDF99-445B-475F-86DF-4623E84B58D9}">
      <dgm:prSet/>
      <dgm:spPr/>
      <dgm:t>
        <a:bodyPr/>
        <a:lstStyle/>
        <a:p>
          <a:endParaRPr lang="en-US"/>
        </a:p>
      </dgm:t>
    </dgm:pt>
    <dgm:pt modelId="{71787E8C-947E-4705-A03B-01E51C140A4F}" type="sibTrans" cxnId="{71CCDF99-445B-475F-86DF-4623E84B58D9}">
      <dgm:prSet/>
      <dgm:spPr/>
      <dgm:t>
        <a:bodyPr/>
        <a:lstStyle/>
        <a:p>
          <a:endParaRPr lang="en-US"/>
        </a:p>
      </dgm:t>
    </dgm:pt>
    <dgm:pt modelId="{1249F54A-29F0-454A-B4AE-0F41BAF337A7}">
      <dgm:prSet/>
      <dgm:spPr>
        <a:noFill/>
      </dgm:spPr>
      <dgm:t>
        <a:bodyPr/>
        <a:lstStyle/>
        <a:p>
          <a:r>
            <a:rPr lang="en-US"/>
            <a:t>Procedure Description</a:t>
          </a:r>
          <a:endParaRPr lang="en-US" dirty="0"/>
        </a:p>
      </dgm:t>
    </dgm:pt>
    <dgm:pt modelId="{9BD2AC96-4DBC-40B9-815C-525E1E00867E}" type="parTrans" cxnId="{0B34C2F1-3F9A-4C5B-838C-EF13456F3609}">
      <dgm:prSet/>
      <dgm:spPr/>
      <dgm:t>
        <a:bodyPr/>
        <a:lstStyle/>
        <a:p>
          <a:endParaRPr lang="en-US"/>
        </a:p>
      </dgm:t>
    </dgm:pt>
    <dgm:pt modelId="{2E144E40-7EFF-47A9-85CC-F7723495FD20}" type="sibTrans" cxnId="{0B34C2F1-3F9A-4C5B-838C-EF13456F3609}">
      <dgm:prSet/>
      <dgm:spPr/>
      <dgm:t>
        <a:bodyPr/>
        <a:lstStyle/>
        <a:p>
          <a:endParaRPr lang="en-US"/>
        </a:p>
      </dgm:t>
    </dgm:pt>
    <dgm:pt modelId="{9984B254-6696-4C74-AC7F-CD16BB374EC5}">
      <dgm:prSet/>
      <dgm:spPr>
        <a:noFill/>
      </dgm:spPr>
      <dgm:t>
        <a:bodyPr/>
        <a:lstStyle/>
        <a:p>
          <a:r>
            <a:rPr lang="en-US"/>
            <a:t>Complications</a:t>
          </a:r>
          <a:endParaRPr lang="en-US" dirty="0"/>
        </a:p>
      </dgm:t>
    </dgm:pt>
    <dgm:pt modelId="{2D4DE95D-B3A6-4117-A495-1B5F4A501F6B}" type="parTrans" cxnId="{76414D0E-ECBA-4202-AE23-88051416BD6D}">
      <dgm:prSet/>
      <dgm:spPr/>
      <dgm:t>
        <a:bodyPr/>
        <a:lstStyle/>
        <a:p>
          <a:endParaRPr lang="en-US"/>
        </a:p>
      </dgm:t>
    </dgm:pt>
    <dgm:pt modelId="{DD7271CB-C039-42BE-89A4-632F55488F65}" type="sibTrans" cxnId="{76414D0E-ECBA-4202-AE23-88051416BD6D}">
      <dgm:prSet/>
      <dgm:spPr/>
      <dgm:t>
        <a:bodyPr/>
        <a:lstStyle/>
        <a:p>
          <a:endParaRPr lang="en-US"/>
        </a:p>
      </dgm:t>
    </dgm:pt>
    <dgm:pt modelId="{B8281BBF-A478-46B8-A548-08842B8EF19D}">
      <dgm:prSet/>
      <dgm:spPr>
        <a:noFill/>
      </dgm:spPr>
      <dgm:t>
        <a:bodyPr/>
        <a:lstStyle/>
        <a:p>
          <a:r>
            <a:rPr lang="en-US"/>
            <a:t>Operative Note Fluids</a:t>
          </a:r>
          <a:endParaRPr lang="en-US" dirty="0"/>
        </a:p>
      </dgm:t>
    </dgm:pt>
    <dgm:pt modelId="{E61E56C3-5B37-48BF-BC54-BABDDD39E6A6}" type="parTrans" cxnId="{E3706144-96A1-490E-8A6A-2D8A942B23BA}">
      <dgm:prSet/>
      <dgm:spPr/>
      <dgm:t>
        <a:bodyPr/>
        <a:lstStyle/>
        <a:p>
          <a:endParaRPr lang="en-US"/>
        </a:p>
      </dgm:t>
    </dgm:pt>
    <dgm:pt modelId="{B4D1AD7D-D88D-45EC-B172-547D3E78BFF5}" type="sibTrans" cxnId="{E3706144-96A1-490E-8A6A-2D8A942B23BA}">
      <dgm:prSet/>
      <dgm:spPr/>
      <dgm:t>
        <a:bodyPr/>
        <a:lstStyle/>
        <a:p>
          <a:endParaRPr lang="en-US"/>
        </a:p>
      </dgm:t>
    </dgm:pt>
    <dgm:pt modelId="{207ACFA0-E1BB-40D6-8384-ECBC7A2FB58F}">
      <dgm:prSet/>
      <dgm:spPr>
        <a:noFill/>
      </dgm:spPr>
      <dgm:t>
        <a:bodyPr/>
        <a:lstStyle/>
        <a:p>
          <a:r>
            <a:rPr lang="en-US"/>
            <a:t>Procedure Est. Blood Loss</a:t>
          </a:r>
          <a:endParaRPr lang="en-US" dirty="0"/>
        </a:p>
      </dgm:t>
    </dgm:pt>
    <dgm:pt modelId="{50A44F94-A1B8-42FE-8981-DC1D741D7418}" type="parTrans" cxnId="{2113905C-777E-4312-B9E7-A84B040646D0}">
      <dgm:prSet/>
      <dgm:spPr/>
      <dgm:t>
        <a:bodyPr/>
        <a:lstStyle/>
        <a:p>
          <a:endParaRPr lang="en-US"/>
        </a:p>
      </dgm:t>
    </dgm:pt>
    <dgm:pt modelId="{C1B2F4D9-797C-4C0D-93D5-5702C3406EBE}" type="sibTrans" cxnId="{2113905C-777E-4312-B9E7-A84B040646D0}">
      <dgm:prSet/>
      <dgm:spPr/>
      <dgm:t>
        <a:bodyPr/>
        <a:lstStyle/>
        <a:p>
          <a:endParaRPr lang="en-US"/>
        </a:p>
      </dgm:t>
    </dgm:pt>
    <dgm:pt modelId="{97687342-4440-4DB8-84AB-C51F24F6B12C}">
      <dgm:prSet/>
      <dgm:spPr>
        <a:noFill/>
      </dgm:spPr>
      <dgm:t>
        <a:bodyPr/>
        <a:lstStyle/>
        <a:p>
          <a:r>
            <a:rPr lang="en-US" dirty="0"/>
            <a:t>Procedure Findings</a:t>
          </a:r>
        </a:p>
      </dgm:t>
    </dgm:pt>
    <dgm:pt modelId="{C16A8D95-8B0E-4E28-9729-B0DCDD22A6D7}" type="parTrans" cxnId="{3E15AB8A-5214-423F-83C4-C451A083C23F}">
      <dgm:prSet/>
      <dgm:spPr/>
      <dgm:t>
        <a:bodyPr/>
        <a:lstStyle/>
        <a:p>
          <a:endParaRPr lang="en-US"/>
        </a:p>
      </dgm:t>
    </dgm:pt>
    <dgm:pt modelId="{755E6F19-B0B6-490F-A467-502A5BD4C038}" type="sibTrans" cxnId="{3E15AB8A-5214-423F-83C4-C451A083C23F}">
      <dgm:prSet/>
      <dgm:spPr/>
      <dgm:t>
        <a:bodyPr/>
        <a:lstStyle/>
        <a:p>
          <a:endParaRPr lang="en-US"/>
        </a:p>
      </dgm:t>
    </dgm:pt>
    <dgm:pt modelId="{1CF1EF5A-8504-40FB-8011-69DFDD93B018}">
      <dgm:prSet/>
      <dgm:spPr>
        <a:noFill/>
      </dgm:spPr>
      <dgm:t>
        <a:bodyPr/>
        <a:lstStyle/>
        <a:p>
          <a:r>
            <a:rPr lang="en-US" dirty="0"/>
            <a:t>Procedure Implants</a:t>
          </a:r>
        </a:p>
      </dgm:t>
    </dgm:pt>
    <dgm:pt modelId="{6E53A9B0-9555-4BCD-B863-6B895556720D}" type="parTrans" cxnId="{C795897F-3833-4F52-9CE8-1FAA24117BEE}">
      <dgm:prSet/>
      <dgm:spPr/>
      <dgm:t>
        <a:bodyPr/>
        <a:lstStyle/>
        <a:p>
          <a:endParaRPr lang="en-US"/>
        </a:p>
      </dgm:t>
    </dgm:pt>
    <dgm:pt modelId="{A09A0C99-5787-43B5-AF07-C02112FD62FB}" type="sibTrans" cxnId="{C795897F-3833-4F52-9CE8-1FAA24117BEE}">
      <dgm:prSet/>
      <dgm:spPr/>
      <dgm:t>
        <a:bodyPr/>
        <a:lstStyle/>
        <a:p>
          <a:endParaRPr lang="en-US"/>
        </a:p>
      </dgm:t>
    </dgm:pt>
    <dgm:pt modelId="{1509C3A3-2E59-457C-9EFB-7468DDD3C4FD}">
      <dgm:prSet/>
      <dgm:spPr>
        <a:noFill/>
      </dgm:spPr>
      <dgm:t>
        <a:bodyPr/>
        <a:lstStyle/>
        <a:p>
          <a:r>
            <a:rPr lang="en-US" dirty="0"/>
            <a:t>Procedure Specimens</a:t>
          </a:r>
        </a:p>
      </dgm:t>
    </dgm:pt>
    <dgm:pt modelId="{9C58BE54-8073-4355-8A19-915A1893BC76}" type="parTrans" cxnId="{9E9FC9D0-0D2F-4839-B22E-1DAF87A49A2C}">
      <dgm:prSet/>
      <dgm:spPr/>
      <dgm:t>
        <a:bodyPr/>
        <a:lstStyle/>
        <a:p>
          <a:endParaRPr lang="en-US"/>
        </a:p>
      </dgm:t>
    </dgm:pt>
    <dgm:pt modelId="{AFBE1DA6-E4FE-4C56-BB98-E017D6E7B392}" type="sibTrans" cxnId="{9E9FC9D0-0D2F-4839-B22E-1DAF87A49A2C}">
      <dgm:prSet/>
      <dgm:spPr/>
      <dgm:t>
        <a:bodyPr/>
        <a:lstStyle/>
        <a:p>
          <a:endParaRPr lang="en-US"/>
        </a:p>
      </dgm:t>
    </dgm:pt>
    <dgm:pt modelId="{C4B9EAD8-F61B-45A2-865F-FD558B0C619B}">
      <dgm:prSet/>
      <dgm:spPr>
        <a:noFill/>
      </dgm:spPr>
      <dgm:t>
        <a:bodyPr/>
        <a:lstStyle/>
        <a:p>
          <a:r>
            <a:rPr lang="en-US"/>
            <a:t>Procedure Disposition</a:t>
          </a:r>
          <a:endParaRPr lang="en-US" dirty="0"/>
        </a:p>
      </dgm:t>
    </dgm:pt>
    <dgm:pt modelId="{C47A6FD6-66D3-4633-BDD9-D0118C764CC0}" type="parTrans" cxnId="{5652AEA5-C8BD-4271-9CE7-B73F0316B273}">
      <dgm:prSet/>
      <dgm:spPr/>
      <dgm:t>
        <a:bodyPr/>
        <a:lstStyle/>
        <a:p>
          <a:endParaRPr lang="en-US"/>
        </a:p>
      </dgm:t>
    </dgm:pt>
    <dgm:pt modelId="{539E2FE5-4BFB-4438-BEB7-F5487A3CABF4}" type="sibTrans" cxnId="{5652AEA5-C8BD-4271-9CE7-B73F0316B273}">
      <dgm:prSet/>
      <dgm:spPr/>
      <dgm:t>
        <a:bodyPr/>
        <a:lstStyle/>
        <a:p>
          <a:endParaRPr lang="en-US"/>
        </a:p>
      </dgm:t>
    </dgm:pt>
    <dgm:pt modelId="{43A01BF9-D37E-49A1-8BD0-B96976089C64}">
      <dgm:prSet phldrT="[Text]"/>
      <dgm:spPr>
        <a:noFill/>
      </dgm:spPr>
      <dgm:t>
        <a:bodyPr/>
        <a:lstStyle/>
        <a:p>
          <a:r>
            <a:rPr lang="en-US"/>
            <a:t>Anesthesia</a:t>
          </a:r>
          <a:endParaRPr lang="en-US" dirty="0"/>
        </a:p>
      </dgm:t>
    </dgm:pt>
    <dgm:pt modelId="{C0DFBDDF-BA0F-41FB-B639-8AB0C423576B}" type="parTrans" cxnId="{09EE2CF6-001E-4390-BAAA-E644FCA9DD5D}">
      <dgm:prSet/>
      <dgm:spPr/>
      <dgm:t>
        <a:bodyPr/>
        <a:lstStyle/>
        <a:p>
          <a:endParaRPr lang="en-US"/>
        </a:p>
      </dgm:t>
    </dgm:pt>
    <dgm:pt modelId="{ED4D11A8-8E06-4F8C-A810-4FFE3ACCFC96}" type="sibTrans" cxnId="{09EE2CF6-001E-4390-BAAA-E644FCA9DD5D}">
      <dgm:prSet/>
      <dgm:spPr/>
      <dgm:t>
        <a:bodyPr/>
        <a:lstStyle/>
        <a:p>
          <a:endParaRPr lang="en-US"/>
        </a:p>
      </dgm:t>
    </dgm:pt>
    <dgm:pt modelId="{5BE95DDA-1EEF-4264-A10B-A9159123ADDB}">
      <dgm:prSet/>
      <dgm:spPr>
        <a:noFill/>
      </dgm:spPr>
      <dgm:t>
        <a:bodyPr/>
        <a:lstStyle/>
        <a:p>
          <a:r>
            <a:rPr lang="en-US"/>
            <a:t>Surgery Description</a:t>
          </a:r>
          <a:endParaRPr lang="en-US" dirty="0"/>
        </a:p>
      </dgm:t>
    </dgm:pt>
    <dgm:pt modelId="{A512A6ED-1A22-4953-8EB9-AF9BB680F067}" type="parTrans" cxnId="{5E34F123-8CBA-4667-A620-E3B2ADA1E5BA}">
      <dgm:prSet/>
      <dgm:spPr/>
      <dgm:t>
        <a:bodyPr/>
        <a:lstStyle/>
        <a:p>
          <a:endParaRPr lang="en-US"/>
        </a:p>
      </dgm:t>
    </dgm:pt>
    <dgm:pt modelId="{C4076974-69BF-4AC9-98B1-FB3173DE4331}" type="sibTrans" cxnId="{5E34F123-8CBA-4667-A620-E3B2ADA1E5BA}">
      <dgm:prSet/>
      <dgm:spPr/>
      <dgm:t>
        <a:bodyPr/>
        <a:lstStyle/>
        <a:p>
          <a:endParaRPr lang="en-US"/>
        </a:p>
      </dgm:t>
    </dgm:pt>
    <dgm:pt modelId="{17ADCDFF-A4EC-4FFA-A208-0EAED8E15091}">
      <dgm:prSet/>
      <dgm:spPr>
        <a:noFill/>
      </dgm:spPr>
      <dgm:t>
        <a:bodyPr/>
        <a:lstStyle/>
        <a:p>
          <a:r>
            <a:rPr lang="en-US"/>
            <a:t>Surgical Drains</a:t>
          </a:r>
          <a:endParaRPr lang="en-US" dirty="0"/>
        </a:p>
      </dgm:t>
    </dgm:pt>
    <dgm:pt modelId="{E52F3FF4-DDA1-4758-A8B3-FA668D32B129}" type="parTrans" cxnId="{5F89C240-30BC-4A6F-95BA-FB1C066FBD33}">
      <dgm:prSet/>
      <dgm:spPr/>
      <dgm:t>
        <a:bodyPr/>
        <a:lstStyle/>
        <a:p>
          <a:endParaRPr lang="en-US"/>
        </a:p>
      </dgm:t>
    </dgm:pt>
    <dgm:pt modelId="{59D7313F-B528-4624-8775-1E7D572AF7D3}" type="sibTrans" cxnId="{5F89C240-30BC-4A6F-95BA-FB1C066FBD33}">
      <dgm:prSet/>
      <dgm:spPr/>
      <dgm:t>
        <a:bodyPr/>
        <a:lstStyle/>
        <a:p>
          <a:endParaRPr lang="en-US"/>
        </a:p>
      </dgm:t>
    </dgm:pt>
    <dgm:pt modelId="{252E2CB3-705E-457B-B471-6AF7D20DA939}">
      <dgm:prSet/>
      <dgm:spPr>
        <a:solidFill>
          <a:srgbClr val="FFFFCC"/>
        </a:solidFill>
      </dgm:spPr>
      <dgm:t>
        <a:bodyPr/>
        <a:lstStyle/>
        <a:p>
          <a:r>
            <a:rPr lang="en-US"/>
            <a:t>Hospital Discharge Studies Sum</a:t>
          </a:r>
          <a:endParaRPr lang="en-US" dirty="0"/>
        </a:p>
      </dgm:t>
    </dgm:pt>
    <dgm:pt modelId="{02855095-3CB1-48D5-9BBF-987038666FA2}" type="parTrans" cxnId="{FA230E54-9E73-44CD-82A7-E20F65B2D45F}">
      <dgm:prSet/>
      <dgm:spPr/>
      <dgm:t>
        <a:bodyPr/>
        <a:lstStyle/>
        <a:p>
          <a:endParaRPr lang="en-US"/>
        </a:p>
      </dgm:t>
    </dgm:pt>
    <dgm:pt modelId="{795C21E8-C2E5-47CE-962F-180167ECD2EC}" type="sibTrans" cxnId="{FA230E54-9E73-44CD-82A7-E20F65B2D45F}">
      <dgm:prSet/>
      <dgm:spPr/>
      <dgm:t>
        <a:bodyPr/>
        <a:lstStyle/>
        <a:p>
          <a:endParaRPr lang="en-US"/>
        </a:p>
      </dgm:t>
    </dgm:pt>
    <dgm:pt modelId="{BECAE1A7-5E30-4255-897E-EEFF7D8B1B98}">
      <dgm:prSet/>
      <dgm:spPr>
        <a:solidFill>
          <a:srgbClr val="FFFFCC"/>
        </a:solidFill>
      </dgm:spPr>
      <dgm:t>
        <a:bodyPr/>
        <a:lstStyle/>
        <a:p>
          <a:r>
            <a:rPr lang="en-US"/>
            <a:t>Hospital Discharge Physical</a:t>
          </a:r>
          <a:endParaRPr lang="en-US" dirty="0"/>
        </a:p>
      </dgm:t>
    </dgm:pt>
    <dgm:pt modelId="{281BEA66-0692-4CD4-AB58-20F2965B8A3E}" type="parTrans" cxnId="{EBA300E5-EDA7-44EC-A5A7-7E2A91E61A7F}">
      <dgm:prSet/>
      <dgm:spPr/>
      <dgm:t>
        <a:bodyPr/>
        <a:lstStyle/>
        <a:p>
          <a:endParaRPr lang="en-US"/>
        </a:p>
      </dgm:t>
    </dgm:pt>
    <dgm:pt modelId="{12931C90-8512-4E7D-890D-FA74780CCA81}" type="sibTrans" cxnId="{EBA300E5-EDA7-44EC-A5A7-7E2A91E61A7F}">
      <dgm:prSet/>
      <dgm:spPr/>
      <dgm:t>
        <a:bodyPr/>
        <a:lstStyle/>
        <a:p>
          <a:endParaRPr lang="en-US"/>
        </a:p>
      </dgm:t>
    </dgm:pt>
    <dgm:pt modelId="{2BBFC487-DB1A-4778-A848-6BC0818A45B1}">
      <dgm:prSet/>
      <dgm:spPr>
        <a:noFill/>
      </dgm:spPr>
      <dgm:t>
        <a:bodyPr/>
        <a:lstStyle/>
        <a:p>
          <a:r>
            <a:rPr lang="en-US"/>
            <a:t>Goals</a:t>
          </a:r>
          <a:endParaRPr lang="en-US" dirty="0"/>
        </a:p>
      </dgm:t>
    </dgm:pt>
    <dgm:pt modelId="{6A5A521F-92DB-4E78-A1E9-1C148F0CDB4B}" type="parTrans" cxnId="{08FE1598-1283-4B59-9F45-C63074E505FE}">
      <dgm:prSet/>
      <dgm:spPr/>
      <dgm:t>
        <a:bodyPr/>
        <a:lstStyle/>
        <a:p>
          <a:endParaRPr lang="en-US"/>
        </a:p>
      </dgm:t>
    </dgm:pt>
    <dgm:pt modelId="{3B0C8E80-2BEB-4819-9BD7-834F3C01CACD}" type="sibTrans" cxnId="{08FE1598-1283-4B59-9F45-C63074E505FE}">
      <dgm:prSet/>
      <dgm:spPr/>
      <dgm:t>
        <a:bodyPr/>
        <a:lstStyle/>
        <a:p>
          <a:endParaRPr lang="en-US"/>
        </a:p>
      </dgm:t>
    </dgm:pt>
    <dgm:pt modelId="{A454A2D3-3B4A-4DFD-BDBE-AB637BA7AF91}">
      <dgm:prSet/>
      <dgm:spPr>
        <a:noFill/>
      </dgm:spPr>
      <dgm:t>
        <a:bodyPr/>
        <a:lstStyle/>
        <a:p>
          <a:r>
            <a:rPr lang="en-US"/>
            <a:t>Physical Exam</a:t>
          </a:r>
          <a:endParaRPr lang="en-US" dirty="0"/>
        </a:p>
      </dgm:t>
    </dgm:pt>
    <dgm:pt modelId="{560DE507-2F82-4531-ABF4-43BD78659E9C}" type="parTrans" cxnId="{96C08577-E1EB-4D81-998D-B4076E9B88E1}">
      <dgm:prSet/>
      <dgm:spPr/>
      <dgm:t>
        <a:bodyPr/>
        <a:lstStyle/>
        <a:p>
          <a:endParaRPr lang="en-US"/>
        </a:p>
      </dgm:t>
    </dgm:pt>
    <dgm:pt modelId="{1B23977F-9C83-4BAC-9088-1C9BFB47A805}" type="sibTrans" cxnId="{96C08577-E1EB-4D81-998D-B4076E9B88E1}">
      <dgm:prSet/>
      <dgm:spPr/>
      <dgm:t>
        <a:bodyPr/>
        <a:lstStyle/>
        <a:p>
          <a:endParaRPr lang="en-US"/>
        </a:p>
      </dgm:t>
    </dgm:pt>
    <dgm:pt modelId="{242BD420-7014-4D9C-AE63-720E63CFAB5D}">
      <dgm:prSet/>
      <dgm:spPr>
        <a:noFill/>
      </dgm:spPr>
      <dgm:t>
        <a:bodyPr/>
        <a:lstStyle/>
        <a:p>
          <a:r>
            <a:rPr lang="en-US"/>
            <a:t>Instructions</a:t>
          </a:r>
          <a:endParaRPr lang="en-US" dirty="0"/>
        </a:p>
      </dgm:t>
    </dgm:pt>
    <dgm:pt modelId="{72D212CE-E4CF-40CE-AA6B-66CB99287837}" type="parTrans" cxnId="{B7873628-0ED7-47E9-9F96-B32D32CC3B3A}">
      <dgm:prSet/>
      <dgm:spPr/>
      <dgm:t>
        <a:bodyPr/>
        <a:lstStyle/>
        <a:p>
          <a:endParaRPr lang="en-US"/>
        </a:p>
      </dgm:t>
    </dgm:pt>
    <dgm:pt modelId="{19CB618B-E150-47A9-AB62-E053AE273DB0}" type="sibTrans" cxnId="{B7873628-0ED7-47E9-9F96-B32D32CC3B3A}">
      <dgm:prSet/>
      <dgm:spPr/>
      <dgm:t>
        <a:bodyPr/>
        <a:lstStyle/>
        <a:p>
          <a:endParaRPr lang="en-US"/>
        </a:p>
      </dgm:t>
    </dgm:pt>
    <dgm:pt modelId="{82C5C931-4E66-4E23-A238-51DD5F7BB49F}">
      <dgm:prSet/>
      <dgm:spPr>
        <a:solidFill>
          <a:srgbClr val="59BBE3"/>
        </a:solidFill>
      </dgm:spPr>
      <dgm:t>
        <a:bodyPr/>
        <a:lstStyle/>
        <a:p>
          <a:r>
            <a:rPr lang="en-US"/>
            <a:t>Discharge Medications</a:t>
          </a:r>
          <a:endParaRPr lang="en-US" dirty="0"/>
        </a:p>
      </dgm:t>
    </dgm:pt>
    <dgm:pt modelId="{014C0588-EBCA-4F80-833E-0A66F7135993}" type="parTrans" cxnId="{AAB343BD-FB5B-4DFF-90F5-4426325E5B2E}">
      <dgm:prSet/>
      <dgm:spPr/>
      <dgm:t>
        <a:bodyPr/>
        <a:lstStyle/>
        <a:p>
          <a:endParaRPr lang="en-US"/>
        </a:p>
      </dgm:t>
    </dgm:pt>
    <dgm:pt modelId="{FEB480C0-BE73-445F-9C40-097A286C510C}" type="sibTrans" cxnId="{AAB343BD-FB5B-4DFF-90F5-4426325E5B2E}">
      <dgm:prSet/>
      <dgm:spPr/>
      <dgm:t>
        <a:bodyPr/>
        <a:lstStyle/>
        <a:p>
          <a:endParaRPr lang="en-US"/>
        </a:p>
      </dgm:t>
    </dgm:pt>
    <dgm:pt modelId="{3D2D3CAE-2A59-4736-AF70-EAC1EF02C8CF}">
      <dgm:prSet/>
      <dgm:spPr>
        <a:solidFill>
          <a:srgbClr val="D8EFF8"/>
        </a:solidFill>
      </dgm:spPr>
      <dgm:t>
        <a:bodyPr/>
        <a:lstStyle/>
        <a:p>
          <a:r>
            <a:rPr lang="en-US"/>
            <a:t>Hospital Discharge Instructions</a:t>
          </a:r>
          <a:endParaRPr lang="en-US" dirty="0"/>
        </a:p>
      </dgm:t>
    </dgm:pt>
    <dgm:pt modelId="{D100CD34-386B-4669-9220-193D210DC1F6}" type="parTrans" cxnId="{63583EEB-BC7B-4077-B6B8-B061633F0791}">
      <dgm:prSet/>
      <dgm:spPr/>
      <dgm:t>
        <a:bodyPr/>
        <a:lstStyle/>
        <a:p>
          <a:endParaRPr lang="en-US"/>
        </a:p>
      </dgm:t>
    </dgm:pt>
    <dgm:pt modelId="{ECE35C7A-1021-420C-8D7B-178059205565}" type="sibTrans" cxnId="{63583EEB-BC7B-4077-B6B8-B061633F0791}">
      <dgm:prSet/>
      <dgm:spPr/>
      <dgm:t>
        <a:bodyPr/>
        <a:lstStyle/>
        <a:p>
          <a:endParaRPr lang="en-US"/>
        </a:p>
      </dgm:t>
    </dgm:pt>
    <dgm:pt modelId="{28E88764-168D-45E6-B587-43792FCE4035}">
      <dgm:prSet/>
      <dgm:spPr>
        <a:solidFill>
          <a:srgbClr val="D8EFF8"/>
        </a:solidFill>
      </dgm:spPr>
      <dgm:t>
        <a:bodyPr/>
        <a:lstStyle/>
        <a:p>
          <a:r>
            <a:rPr lang="en-US"/>
            <a:t>Discharge Diet</a:t>
          </a:r>
          <a:endParaRPr lang="en-US" dirty="0"/>
        </a:p>
      </dgm:t>
    </dgm:pt>
    <dgm:pt modelId="{1945A469-8781-4132-83B8-2A74CDA43068}" type="parTrans" cxnId="{535C6589-7612-4B92-BF32-7AF31C686BEB}">
      <dgm:prSet/>
      <dgm:spPr/>
      <dgm:t>
        <a:bodyPr/>
        <a:lstStyle/>
        <a:p>
          <a:endParaRPr lang="en-US"/>
        </a:p>
      </dgm:t>
    </dgm:pt>
    <dgm:pt modelId="{45D0440D-0F5D-4BF1-8016-3D93CE5737B6}" type="sibTrans" cxnId="{535C6589-7612-4B92-BF32-7AF31C686BEB}">
      <dgm:prSet/>
      <dgm:spPr/>
      <dgm:t>
        <a:bodyPr/>
        <a:lstStyle/>
        <a:p>
          <a:endParaRPr lang="en-US"/>
        </a:p>
      </dgm:t>
    </dgm:pt>
    <dgm:pt modelId="{FE89FECC-3495-4B20-B4D7-7E9DF412BA0D}">
      <dgm:prSet/>
      <dgm:spPr>
        <a:noFill/>
      </dgm:spPr>
      <dgm:t>
        <a:bodyPr/>
        <a:lstStyle/>
        <a:p>
          <a:r>
            <a:rPr lang="en-US"/>
            <a:t>Postprocedure Diagnosis</a:t>
          </a:r>
          <a:endParaRPr lang="en-US" dirty="0"/>
        </a:p>
      </dgm:t>
    </dgm:pt>
    <dgm:pt modelId="{4209D78D-7CCA-4BE1-96BA-3A564E873C72}" type="parTrans" cxnId="{D362A8E1-D11E-41A5-BDE5-1967751F1E03}">
      <dgm:prSet/>
      <dgm:spPr/>
      <dgm:t>
        <a:bodyPr/>
        <a:lstStyle/>
        <a:p>
          <a:endParaRPr lang="en-US"/>
        </a:p>
      </dgm:t>
    </dgm:pt>
    <dgm:pt modelId="{EB368C21-DA72-4130-9A34-D87CB559A293}" type="sibTrans" cxnId="{D362A8E1-D11E-41A5-BDE5-1967751F1E03}">
      <dgm:prSet/>
      <dgm:spPr/>
      <dgm:t>
        <a:bodyPr/>
        <a:lstStyle/>
        <a:p>
          <a:endParaRPr lang="en-US"/>
        </a:p>
      </dgm:t>
    </dgm:pt>
    <dgm:pt modelId="{F243E562-685F-4386-9543-022C733145B9}">
      <dgm:prSet/>
      <dgm:spPr>
        <a:solidFill>
          <a:srgbClr val="84D698"/>
        </a:solidFill>
      </dgm:spPr>
      <dgm:t>
        <a:bodyPr/>
        <a:lstStyle/>
        <a:p>
          <a:r>
            <a:rPr lang="en-US"/>
            <a:t>Discharge Diagnosis</a:t>
          </a:r>
          <a:endParaRPr lang="en-US" dirty="0"/>
        </a:p>
      </dgm:t>
    </dgm:pt>
    <dgm:pt modelId="{F28C5C72-F0B6-4B8B-802B-1E6117DF8C86}" type="parTrans" cxnId="{8908B7D3-2EF3-49B2-B6A0-F2535930D952}">
      <dgm:prSet/>
      <dgm:spPr/>
      <dgm:t>
        <a:bodyPr/>
        <a:lstStyle/>
        <a:p>
          <a:endParaRPr lang="en-US"/>
        </a:p>
      </dgm:t>
    </dgm:pt>
    <dgm:pt modelId="{F6CC6EE8-4404-495D-977C-BBF131290EFB}" type="sibTrans" cxnId="{8908B7D3-2EF3-49B2-B6A0-F2535930D952}">
      <dgm:prSet/>
      <dgm:spPr/>
      <dgm:t>
        <a:bodyPr/>
        <a:lstStyle/>
        <a:p>
          <a:endParaRPr lang="en-US"/>
        </a:p>
      </dgm:t>
    </dgm:pt>
    <dgm:pt modelId="{DD3FD12D-FE41-4042-BA5D-FEDD1F4DEB76}">
      <dgm:prSet/>
      <dgm:spPr>
        <a:noFill/>
      </dgm:spPr>
      <dgm:t>
        <a:bodyPr/>
        <a:lstStyle/>
        <a:p>
          <a:r>
            <a:rPr lang="en-US"/>
            <a:t>Postoperative Diagnosis</a:t>
          </a:r>
          <a:endParaRPr lang="en-US" dirty="0"/>
        </a:p>
      </dgm:t>
    </dgm:pt>
    <dgm:pt modelId="{43D9EFB8-152B-4209-8516-8FDDAB8525B8}" type="parTrans" cxnId="{9F0179FF-B9F5-478A-9403-9C28694119DE}">
      <dgm:prSet/>
      <dgm:spPr/>
      <dgm:t>
        <a:bodyPr/>
        <a:lstStyle/>
        <a:p>
          <a:endParaRPr lang="en-US"/>
        </a:p>
      </dgm:t>
    </dgm:pt>
    <dgm:pt modelId="{7C9B5FF0-0BB6-4C7E-B7AD-047C23B1B64D}" type="sibTrans" cxnId="{9F0179FF-B9F5-478A-9403-9C28694119DE}">
      <dgm:prSet/>
      <dgm:spPr/>
      <dgm:t>
        <a:bodyPr/>
        <a:lstStyle/>
        <a:p>
          <a:endParaRPr lang="en-US"/>
        </a:p>
      </dgm:t>
    </dgm:pt>
    <dgm:pt modelId="{FFD961C7-0D57-450A-A088-477C2CBDA35C}">
      <dgm:prSet phldrT="[Text]"/>
      <dgm:spPr>
        <a:noFill/>
      </dgm:spPr>
      <dgm:t>
        <a:bodyPr/>
        <a:lstStyle/>
        <a:p>
          <a:r>
            <a:rPr lang="en-US"/>
            <a:t>Advance Directives</a:t>
          </a:r>
          <a:endParaRPr lang="en-US" dirty="0"/>
        </a:p>
      </dgm:t>
    </dgm:pt>
    <dgm:pt modelId="{4DB2D2C4-5254-4469-94CE-949A52B6EDA4}" type="parTrans" cxnId="{CF713A90-C59F-4203-B3ED-5D1EE9BD5922}">
      <dgm:prSet/>
      <dgm:spPr/>
      <dgm:t>
        <a:bodyPr/>
        <a:lstStyle/>
        <a:p>
          <a:endParaRPr lang="en-US"/>
        </a:p>
      </dgm:t>
    </dgm:pt>
    <dgm:pt modelId="{6B3D0481-B0D1-47E7-887F-2E3188183598}" type="sibTrans" cxnId="{CF713A90-C59F-4203-B3ED-5D1EE9BD5922}">
      <dgm:prSet/>
      <dgm:spPr/>
      <dgm:t>
        <a:bodyPr/>
        <a:lstStyle/>
        <a:p>
          <a:endParaRPr lang="en-US"/>
        </a:p>
      </dgm:t>
    </dgm:pt>
    <dgm:pt modelId="{B56DC5A4-354C-4F93-84F5-82DF0C92321B}">
      <dgm:prSet/>
      <dgm:spPr>
        <a:noFill/>
      </dgm:spPr>
      <dgm:t>
        <a:bodyPr/>
        <a:lstStyle/>
        <a:p>
          <a:r>
            <a:rPr lang="en-US"/>
            <a:t>Payers</a:t>
          </a:r>
          <a:endParaRPr lang="en-US" dirty="0"/>
        </a:p>
      </dgm:t>
    </dgm:pt>
    <dgm:pt modelId="{3E3085FF-C0BF-44F3-8848-8306C2637B27}" type="parTrans" cxnId="{06C9F65F-95DB-4817-B457-61A4702FAB6F}">
      <dgm:prSet/>
      <dgm:spPr/>
      <dgm:t>
        <a:bodyPr/>
        <a:lstStyle/>
        <a:p>
          <a:endParaRPr lang="en-US"/>
        </a:p>
      </dgm:t>
    </dgm:pt>
    <dgm:pt modelId="{7D7E8F50-DC21-4E09-96D8-85C8313A5CAA}" type="sibTrans" cxnId="{06C9F65F-95DB-4817-B457-61A4702FAB6F}">
      <dgm:prSet/>
      <dgm:spPr/>
      <dgm:t>
        <a:bodyPr/>
        <a:lstStyle/>
        <a:p>
          <a:endParaRPr lang="en-US"/>
        </a:p>
      </dgm:t>
    </dgm:pt>
    <dgm:pt modelId="{83B4F9D7-5CD7-4044-9E8C-6DFE7AE49650}">
      <dgm:prSet/>
      <dgm:spPr>
        <a:noFill/>
      </dgm:spPr>
      <dgm:t>
        <a:bodyPr/>
        <a:lstStyle/>
        <a:p>
          <a:r>
            <a:rPr lang="en-US"/>
            <a:t>Encounters</a:t>
          </a:r>
          <a:endParaRPr lang="en-US" dirty="0"/>
        </a:p>
      </dgm:t>
    </dgm:pt>
    <dgm:pt modelId="{9888A846-4A9F-41D3-BA81-6D1ACDDE75D1}" type="parTrans" cxnId="{248F5865-EDDF-49D0-B5D9-E95B1072015C}">
      <dgm:prSet/>
      <dgm:spPr/>
      <dgm:t>
        <a:bodyPr/>
        <a:lstStyle/>
        <a:p>
          <a:endParaRPr lang="en-US"/>
        </a:p>
      </dgm:t>
    </dgm:pt>
    <dgm:pt modelId="{C92B3D84-6CD8-4F99-B3CF-30DAA1663D0E}" type="sibTrans" cxnId="{248F5865-EDDF-49D0-B5D9-E95B1072015C}">
      <dgm:prSet/>
      <dgm:spPr/>
      <dgm:t>
        <a:bodyPr/>
        <a:lstStyle/>
        <a:p>
          <a:endParaRPr lang="en-US"/>
        </a:p>
      </dgm:t>
    </dgm:pt>
    <dgm:pt modelId="{980C5C63-EC30-4DBA-AD28-4C1DD233BDD4}">
      <dgm:prSet/>
      <dgm:spPr>
        <a:noFill/>
      </dgm:spPr>
      <dgm:t>
        <a:bodyPr/>
        <a:lstStyle/>
        <a:p>
          <a:r>
            <a:rPr lang="en-US"/>
            <a:t>Preoperative Diagnosis</a:t>
          </a:r>
          <a:endParaRPr lang="en-US" dirty="0"/>
        </a:p>
      </dgm:t>
    </dgm:pt>
    <dgm:pt modelId="{E1A23336-5E36-402C-B8BF-2A679A19F8C6}" type="parTrans" cxnId="{DA25C492-A997-4A2C-A27D-FEFF94D4CF51}">
      <dgm:prSet/>
      <dgm:spPr/>
      <dgm:t>
        <a:bodyPr/>
        <a:lstStyle/>
        <a:p>
          <a:endParaRPr lang="en-US"/>
        </a:p>
      </dgm:t>
    </dgm:pt>
    <dgm:pt modelId="{34ABAA22-B740-45AC-A869-107E3268C748}" type="sibTrans" cxnId="{DA25C492-A997-4A2C-A27D-FEFF94D4CF51}">
      <dgm:prSet/>
      <dgm:spPr/>
      <dgm:t>
        <a:bodyPr/>
        <a:lstStyle/>
        <a:p>
          <a:endParaRPr lang="en-US"/>
        </a:p>
      </dgm:t>
    </dgm:pt>
    <dgm:pt modelId="{A52B3F8F-088C-439E-8E28-75EA80BA254A}">
      <dgm:prSet/>
      <dgm:spPr>
        <a:noFill/>
      </dgm:spPr>
      <dgm:t>
        <a:bodyPr/>
        <a:lstStyle/>
        <a:p>
          <a:r>
            <a:rPr lang="en-US"/>
            <a:t>Reason for Referral</a:t>
          </a:r>
          <a:endParaRPr lang="en-US" dirty="0"/>
        </a:p>
      </dgm:t>
    </dgm:pt>
    <dgm:pt modelId="{0A87D8E5-62CB-4FC8-97F4-D208C45B0394}" type="parTrans" cxnId="{9FDB5671-2BA3-4670-B8E8-249298AA44E8}">
      <dgm:prSet/>
      <dgm:spPr/>
      <dgm:t>
        <a:bodyPr/>
        <a:lstStyle/>
        <a:p>
          <a:endParaRPr lang="en-US"/>
        </a:p>
      </dgm:t>
    </dgm:pt>
    <dgm:pt modelId="{B2245238-3E7B-4457-8294-F76792EB2BB3}" type="sibTrans" cxnId="{9FDB5671-2BA3-4670-B8E8-249298AA44E8}">
      <dgm:prSet/>
      <dgm:spPr/>
      <dgm:t>
        <a:bodyPr/>
        <a:lstStyle/>
        <a:p>
          <a:endParaRPr lang="en-US"/>
        </a:p>
      </dgm:t>
    </dgm:pt>
    <dgm:pt modelId="{80B3E473-A6BF-4F6D-8A96-F71073E9F6D3}">
      <dgm:prSet phldrT="[Text]"/>
      <dgm:spPr>
        <a:solidFill>
          <a:srgbClr val="F8D080"/>
        </a:solidFill>
      </dgm:spPr>
      <dgm:t>
        <a:bodyPr/>
        <a:lstStyle/>
        <a:p>
          <a:r>
            <a:rPr lang="en-US"/>
            <a:t>Allergies &amp; Intolerances</a:t>
          </a:r>
          <a:endParaRPr lang="en-US" dirty="0"/>
        </a:p>
      </dgm:t>
    </dgm:pt>
    <dgm:pt modelId="{452FA524-873B-45A9-9B8D-1E8746843879}" type="parTrans" cxnId="{227B0F05-444B-42A1-BF77-5BAE107117A4}">
      <dgm:prSet/>
      <dgm:spPr/>
      <dgm:t>
        <a:bodyPr/>
        <a:lstStyle/>
        <a:p>
          <a:endParaRPr lang="en-US"/>
        </a:p>
      </dgm:t>
    </dgm:pt>
    <dgm:pt modelId="{8875BF8B-9AC7-435E-818F-B1CEA7F4A10F}" type="sibTrans" cxnId="{227B0F05-444B-42A1-BF77-5BAE107117A4}">
      <dgm:prSet/>
      <dgm:spPr/>
      <dgm:t>
        <a:bodyPr/>
        <a:lstStyle/>
        <a:p>
          <a:endParaRPr lang="en-US"/>
        </a:p>
      </dgm:t>
    </dgm:pt>
    <dgm:pt modelId="{7A693FB9-12F6-44CC-8DF1-CB580DC7A685}">
      <dgm:prSet/>
      <dgm:spPr>
        <a:solidFill>
          <a:srgbClr val="FBE6BB"/>
        </a:solidFill>
      </dgm:spPr>
      <dgm:t>
        <a:bodyPr/>
        <a:lstStyle/>
        <a:p>
          <a:r>
            <a:rPr lang="en-US"/>
            <a:t>History Past Illness</a:t>
          </a:r>
          <a:endParaRPr lang="en-US" dirty="0"/>
        </a:p>
      </dgm:t>
    </dgm:pt>
    <dgm:pt modelId="{20B85312-042A-42ED-AB93-4F6012B92DD8}" type="parTrans" cxnId="{641630F4-A7A0-4C0D-A47A-01F708A4ED52}">
      <dgm:prSet/>
      <dgm:spPr/>
      <dgm:t>
        <a:bodyPr/>
        <a:lstStyle/>
        <a:p>
          <a:endParaRPr lang="en-US"/>
        </a:p>
      </dgm:t>
    </dgm:pt>
    <dgm:pt modelId="{2BA071B2-75AD-4D5F-9D11-0FFE9BA44043}" type="sibTrans" cxnId="{641630F4-A7A0-4C0D-A47A-01F708A4ED52}">
      <dgm:prSet/>
      <dgm:spPr/>
      <dgm:t>
        <a:bodyPr/>
        <a:lstStyle/>
        <a:p>
          <a:endParaRPr lang="en-US"/>
        </a:p>
      </dgm:t>
    </dgm:pt>
    <dgm:pt modelId="{968CE066-CDC8-450A-B0DA-27A49CD3D256}">
      <dgm:prSet/>
      <dgm:spPr>
        <a:solidFill>
          <a:srgbClr val="FBE6BB"/>
        </a:solidFill>
      </dgm:spPr>
      <dgm:t>
        <a:bodyPr/>
        <a:lstStyle/>
        <a:p>
          <a:r>
            <a:rPr lang="en-US"/>
            <a:t>Family History</a:t>
          </a:r>
          <a:endParaRPr lang="en-US" dirty="0"/>
        </a:p>
      </dgm:t>
    </dgm:pt>
    <dgm:pt modelId="{01E5B258-88A7-4B66-BFE4-D399C92683E0}" type="parTrans" cxnId="{43BC824C-B907-4949-A606-DE32E4ABC5FF}">
      <dgm:prSet/>
      <dgm:spPr/>
      <dgm:t>
        <a:bodyPr/>
        <a:lstStyle/>
        <a:p>
          <a:endParaRPr lang="en-US"/>
        </a:p>
      </dgm:t>
    </dgm:pt>
    <dgm:pt modelId="{A2872752-6789-4242-B91A-AE8F02E54DA6}" type="sibTrans" cxnId="{43BC824C-B907-4949-A606-DE32E4ABC5FF}">
      <dgm:prSet/>
      <dgm:spPr/>
      <dgm:t>
        <a:bodyPr/>
        <a:lstStyle/>
        <a:p>
          <a:endParaRPr lang="en-US"/>
        </a:p>
      </dgm:t>
    </dgm:pt>
    <dgm:pt modelId="{CA8AD4E0-AC24-48FB-9C99-61739F7F4744}">
      <dgm:prSet/>
      <dgm:spPr>
        <a:solidFill>
          <a:srgbClr val="FBE6BB"/>
        </a:solidFill>
      </dgm:spPr>
      <dgm:t>
        <a:bodyPr/>
        <a:lstStyle/>
        <a:p>
          <a:r>
            <a:rPr lang="en-US"/>
            <a:t>Social History</a:t>
          </a:r>
          <a:endParaRPr lang="en-US" dirty="0"/>
        </a:p>
      </dgm:t>
    </dgm:pt>
    <dgm:pt modelId="{4B0A570F-1328-4F44-AD92-FAB226056C51}" type="parTrans" cxnId="{7E7E11D0-5C2D-49AA-A5CA-C364EE5F9F0E}">
      <dgm:prSet/>
      <dgm:spPr/>
      <dgm:t>
        <a:bodyPr/>
        <a:lstStyle/>
        <a:p>
          <a:endParaRPr lang="en-US"/>
        </a:p>
      </dgm:t>
    </dgm:pt>
    <dgm:pt modelId="{9E7E597C-F7D5-4DA7-8385-1BAB2794496C}" type="sibTrans" cxnId="{7E7E11D0-5C2D-49AA-A5CA-C364EE5F9F0E}">
      <dgm:prSet/>
      <dgm:spPr/>
      <dgm:t>
        <a:bodyPr/>
        <a:lstStyle/>
        <a:p>
          <a:endParaRPr lang="en-US"/>
        </a:p>
      </dgm:t>
    </dgm:pt>
    <dgm:pt modelId="{976EC09A-DAA5-4A83-8002-EA83B41F5595}">
      <dgm:prSet/>
      <dgm:spPr>
        <a:solidFill>
          <a:srgbClr val="FBE6BB"/>
        </a:solidFill>
      </dgm:spPr>
      <dgm:t>
        <a:bodyPr/>
        <a:lstStyle/>
        <a:p>
          <a:r>
            <a:rPr lang="en-US"/>
            <a:t>Review of Systems</a:t>
          </a:r>
          <a:endParaRPr lang="en-US" dirty="0"/>
        </a:p>
      </dgm:t>
    </dgm:pt>
    <dgm:pt modelId="{4425B062-08F0-432C-ADC1-40BC8FCDB39A}" type="parTrans" cxnId="{77CE7E65-70C7-4B01-8FD6-390EAE592CC1}">
      <dgm:prSet/>
      <dgm:spPr/>
      <dgm:t>
        <a:bodyPr/>
        <a:lstStyle/>
        <a:p>
          <a:endParaRPr lang="en-US"/>
        </a:p>
      </dgm:t>
    </dgm:pt>
    <dgm:pt modelId="{823F4756-CF8A-4736-A588-7F923EB8DDD4}" type="sibTrans" cxnId="{77CE7E65-70C7-4B01-8FD6-390EAE592CC1}">
      <dgm:prSet/>
      <dgm:spPr/>
      <dgm:t>
        <a:bodyPr/>
        <a:lstStyle/>
        <a:p>
          <a:endParaRPr lang="en-US"/>
        </a:p>
      </dgm:t>
    </dgm:pt>
    <dgm:pt modelId="{E65E592A-FB4A-4214-8CB0-80548543FE33}">
      <dgm:prSet/>
      <dgm:spPr>
        <a:noFill/>
      </dgm:spPr>
      <dgm:t>
        <a:bodyPr/>
        <a:lstStyle/>
        <a:p>
          <a:r>
            <a:rPr lang="en-US" b="1"/>
            <a:t>Assessment</a:t>
          </a:r>
          <a:endParaRPr lang="en-US" dirty="0"/>
        </a:p>
      </dgm:t>
    </dgm:pt>
    <dgm:pt modelId="{C54B4527-7009-47D1-A036-ABD1A1657992}" type="parTrans" cxnId="{FC4EFE2F-A7F4-439B-99DC-723E6AD4FCE0}">
      <dgm:prSet/>
      <dgm:spPr/>
      <dgm:t>
        <a:bodyPr/>
        <a:lstStyle/>
        <a:p>
          <a:endParaRPr lang="en-US"/>
        </a:p>
      </dgm:t>
    </dgm:pt>
    <dgm:pt modelId="{2753D6B1-2306-4F50-BDA9-F67F8FAD88EC}" type="sibTrans" cxnId="{FC4EFE2F-A7F4-439B-99DC-723E6AD4FCE0}">
      <dgm:prSet/>
      <dgm:spPr/>
      <dgm:t>
        <a:bodyPr/>
        <a:lstStyle/>
        <a:p>
          <a:endParaRPr lang="en-US"/>
        </a:p>
      </dgm:t>
    </dgm:pt>
    <dgm:pt modelId="{8F9D72F1-24B9-46F1-A84F-DAACD2C2E22B}">
      <dgm:prSet/>
      <dgm:spPr>
        <a:noFill/>
      </dgm:spPr>
      <dgm:t>
        <a:bodyPr/>
        <a:lstStyle/>
        <a:p>
          <a:r>
            <a:rPr lang="en-US"/>
            <a:t>Assessment &amp; Plan</a:t>
          </a:r>
          <a:endParaRPr lang="en-US" b="1" dirty="0"/>
        </a:p>
      </dgm:t>
    </dgm:pt>
    <dgm:pt modelId="{379F55D7-C5CE-4BB9-9D57-00EE32619199}" type="parTrans" cxnId="{27E924B9-DCD2-42EE-A923-8BF8D93029E9}">
      <dgm:prSet/>
      <dgm:spPr/>
      <dgm:t>
        <a:bodyPr/>
        <a:lstStyle/>
        <a:p>
          <a:endParaRPr lang="en-US"/>
        </a:p>
      </dgm:t>
    </dgm:pt>
    <dgm:pt modelId="{D686EDBA-90DA-42EB-8929-B97691B14D5E}" type="sibTrans" cxnId="{27E924B9-DCD2-42EE-A923-8BF8D93029E9}">
      <dgm:prSet/>
      <dgm:spPr/>
      <dgm:t>
        <a:bodyPr/>
        <a:lstStyle/>
        <a:p>
          <a:endParaRPr lang="en-US"/>
        </a:p>
      </dgm:t>
    </dgm:pt>
    <dgm:pt modelId="{D26001FA-B499-4CE6-BDBD-16150293BAC4}">
      <dgm:prSet/>
      <dgm:spPr>
        <a:noFill/>
      </dgm:spPr>
      <dgm:t>
        <a:bodyPr/>
        <a:lstStyle/>
        <a:p>
          <a:r>
            <a:rPr lang="en-US"/>
            <a:t>Procedure Indications</a:t>
          </a:r>
          <a:endParaRPr lang="en-US" dirty="0"/>
        </a:p>
      </dgm:t>
    </dgm:pt>
    <dgm:pt modelId="{59A19FC2-7D92-440F-8D54-D3313CD5C0EF}" type="parTrans" cxnId="{6EC3BC20-8474-4DA3-A2D1-1928A9DF6D2A}">
      <dgm:prSet/>
      <dgm:spPr/>
    </dgm:pt>
    <dgm:pt modelId="{633480E7-66A0-491F-A553-1288835828E0}" type="sibTrans" cxnId="{6EC3BC20-8474-4DA3-A2D1-1928A9DF6D2A}">
      <dgm:prSet/>
      <dgm:spPr/>
    </dgm:pt>
    <dgm:pt modelId="{A4E9B638-9193-4315-A599-122356AB04D9}" type="pres">
      <dgm:prSet presAssocID="{6E8580AE-E165-4F25-A36B-FA38D31FA44B}" presName="diagram" presStyleCnt="0">
        <dgm:presLayoutVars>
          <dgm:dir/>
          <dgm:resizeHandles val="exact"/>
        </dgm:presLayoutVars>
      </dgm:prSet>
      <dgm:spPr/>
    </dgm:pt>
    <dgm:pt modelId="{E30854EC-912F-42BC-845C-462E8CC7AD93}" type="pres">
      <dgm:prSet presAssocID="{922CC998-F639-41C9-9119-E20B8F92AF3D}" presName="node" presStyleLbl="node1" presStyleIdx="0" presStyleCnt="66">
        <dgm:presLayoutVars>
          <dgm:bulletEnabled val="1"/>
        </dgm:presLayoutVars>
      </dgm:prSet>
      <dgm:spPr/>
    </dgm:pt>
    <dgm:pt modelId="{77456B84-0A0A-479B-A2D6-ABE5192CC62F}" type="pres">
      <dgm:prSet presAssocID="{A5C1EA3D-630E-4EF5-9844-2FDF52417135}" presName="sibTrans" presStyleCnt="0"/>
      <dgm:spPr/>
    </dgm:pt>
    <dgm:pt modelId="{1F004853-B59E-47C1-BA88-05FF40FE81E5}" type="pres">
      <dgm:prSet presAssocID="{CAA5715A-AD77-46A4-8DF7-9402CD0E4280}" presName="node" presStyleLbl="node1" presStyleIdx="1" presStyleCnt="66">
        <dgm:presLayoutVars>
          <dgm:bulletEnabled val="1"/>
        </dgm:presLayoutVars>
      </dgm:prSet>
      <dgm:spPr/>
    </dgm:pt>
    <dgm:pt modelId="{7EFE2BD2-1452-42B0-A054-5073DA935F89}" type="pres">
      <dgm:prSet presAssocID="{7C79ACB2-C296-4830-A4A0-B3BBD3905286}" presName="sibTrans" presStyleCnt="0"/>
      <dgm:spPr/>
    </dgm:pt>
    <dgm:pt modelId="{8AA02A9A-7173-45B0-B2CC-5A91802C8051}" type="pres">
      <dgm:prSet presAssocID="{A52B3F8F-088C-439E-8E28-75EA80BA254A}" presName="node" presStyleLbl="node1" presStyleIdx="2" presStyleCnt="66">
        <dgm:presLayoutVars>
          <dgm:bulletEnabled val="1"/>
        </dgm:presLayoutVars>
      </dgm:prSet>
      <dgm:spPr/>
    </dgm:pt>
    <dgm:pt modelId="{E9E229EB-BE2C-4F17-803C-895701BA32F0}" type="pres">
      <dgm:prSet presAssocID="{B2245238-3E7B-4457-8294-F76792EB2BB3}" presName="sibTrans" presStyleCnt="0"/>
      <dgm:spPr/>
    </dgm:pt>
    <dgm:pt modelId="{0CB4D3D4-57E1-40E0-9116-0822B7A6A3CA}" type="pres">
      <dgm:prSet presAssocID="{3BEA7034-0086-4C43-AA3E-D7A68DFE01A4}" presName="node" presStyleLbl="node1" presStyleIdx="3" presStyleCnt="66">
        <dgm:presLayoutVars>
          <dgm:bulletEnabled val="1"/>
        </dgm:presLayoutVars>
      </dgm:prSet>
      <dgm:spPr/>
    </dgm:pt>
    <dgm:pt modelId="{C762EF5D-2D5E-4CA3-9ECE-9FB7E23DCA50}" type="pres">
      <dgm:prSet presAssocID="{F7812029-3200-4A10-9CAE-B74E5CA51E23}" presName="sibTrans" presStyleCnt="0"/>
      <dgm:spPr/>
    </dgm:pt>
    <dgm:pt modelId="{0EC6D4FB-2DF4-4C7F-A662-C49F9C73712D}" type="pres">
      <dgm:prSet presAssocID="{35383E2F-500D-45D2-9932-E607D668543B}" presName="node" presStyleLbl="node1" presStyleIdx="4" presStyleCnt="66">
        <dgm:presLayoutVars>
          <dgm:bulletEnabled val="1"/>
        </dgm:presLayoutVars>
      </dgm:prSet>
      <dgm:spPr/>
    </dgm:pt>
    <dgm:pt modelId="{6A49F763-5839-4004-B141-254CE0A73989}" type="pres">
      <dgm:prSet presAssocID="{BB1A0CA3-9FA5-49E4-9666-9A1345E28E7D}" presName="sibTrans" presStyleCnt="0"/>
      <dgm:spPr/>
    </dgm:pt>
    <dgm:pt modelId="{60F281EF-B8AA-4FA7-AD48-1B043C8A810A}" type="pres">
      <dgm:prSet presAssocID="{10BAF026-EDDD-4B69-B248-864D6FCEC2D4}" presName="node" presStyleLbl="node1" presStyleIdx="5" presStyleCnt="66">
        <dgm:presLayoutVars>
          <dgm:bulletEnabled val="1"/>
        </dgm:presLayoutVars>
      </dgm:prSet>
      <dgm:spPr/>
    </dgm:pt>
    <dgm:pt modelId="{0218A5BE-0C2D-4A55-82B4-FD89F2756253}" type="pres">
      <dgm:prSet presAssocID="{D501BB89-8874-468A-A86D-08C85F02EA0D}" presName="sibTrans" presStyleCnt="0"/>
      <dgm:spPr/>
    </dgm:pt>
    <dgm:pt modelId="{B6697EA2-051A-4146-AF10-443079F7994B}" type="pres">
      <dgm:prSet presAssocID="{80B3E473-A6BF-4F6D-8A96-F71073E9F6D3}" presName="node" presStyleLbl="node1" presStyleIdx="6" presStyleCnt="66">
        <dgm:presLayoutVars>
          <dgm:bulletEnabled val="1"/>
        </dgm:presLayoutVars>
      </dgm:prSet>
      <dgm:spPr/>
    </dgm:pt>
    <dgm:pt modelId="{F8806C4B-9A4B-42D3-B3F0-31C018E15D50}" type="pres">
      <dgm:prSet presAssocID="{8875BF8B-9AC7-435E-818F-B1CEA7F4A10F}" presName="sibTrans" presStyleCnt="0"/>
      <dgm:spPr/>
    </dgm:pt>
    <dgm:pt modelId="{212EAB81-54C0-4CA3-8CA8-5707E2EA1B60}" type="pres">
      <dgm:prSet presAssocID="{976EC09A-DAA5-4A83-8002-EA83B41F5595}" presName="node" presStyleLbl="node1" presStyleIdx="7" presStyleCnt="66">
        <dgm:presLayoutVars>
          <dgm:bulletEnabled val="1"/>
        </dgm:presLayoutVars>
      </dgm:prSet>
      <dgm:spPr/>
    </dgm:pt>
    <dgm:pt modelId="{57116357-EB00-4773-9A58-52956E8CB489}" type="pres">
      <dgm:prSet presAssocID="{823F4756-CF8A-4736-A588-7F923EB8DDD4}" presName="sibTrans" presStyleCnt="0"/>
      <dgm:spPr/>
    </dgm:pt>
    <dgm:pt modelId="{E063FE46-B1A1-4479-B04F-5EE6A9B9DA3D}" type="pres">
      <dgm:prSet presAssocID="{00442BCF-57A4-4332-903B-4123283D228A}" presName="node" presStyleLbl="node1" presStyleIdx="8" presStyleCnt="66">
        <dgm:presLayoutVars>
          <dgm:bulletEnabled val="1"/>
        </dgm:presLayoutVars>
      </dgm:prSet>
      <dgm:spPr/>
    </dgm:pt>
    <dgm:pt modelId="{E53E9BA1-249B-4307-803E-E13EB28C6C91}" type="pres">
      <dgm:prSet presAssocID="{226E2805-7106-4602-870B-F40515B3185A}" presName="sibTrans" presStyleCnt="0"/>
      <dgm:spPr/>
    </dgm:pt>
    <dgm:pt modelId="{BC2A6528-8680-4B3B-8B6A-C5A92B6690AC}" type="pres">
      <dgm:prSet presAssocID="{7A693FB9-12F6-44CC-8DF1-CB580DC7A685}" presName="node" presStyleLbl="node1" presStyleIdx="9" presStyleCnt="66">
        <dgm:presLayoutVars>
          <dgm:bulletEnabled val="1"/>
        </dgm:presLayoutVars>
      </dgm:prSet>
      <dgm:spPr/>
    </dgm:pt>
    <dgm:pt modelId="{82EB7956-27F0-4D84-A6CF-709D10FF7546}" type="pres">
      <dgm:prSet presAssocID="{2BA071B2-75AD-4D5F-9D11-0FFE9BA44043}" presName="sibTrans" presStyleCnt="0"/>
      <dgm:spPr/>
    </dgm:pt>
    <dgm:pt modelId="{5479FD3C-18CA-43A0-B14E-D66A11F70B3F}" type="pres">
      <dgm:prSet presAssocID="{CA8AD4E0-AC24-48FB-9C99-61739F7F4744}" presName="node" presStyleLbl="node1" presStyleIdx="10" presStyleCnt="66">
        <dgm:presLayoutVars>
          <dgm:bulletEnabled val="1"/>
        </dgm:presLayoutVars>
      </dgm:prSet>
      <dgm:spPr/>
    </dgm:pt>
    <dgm:pt modelId="{9FA5AEBA-604E-41C7-AEC5-CEA9F16E138E}" type="pres">
      <dgm:prSet presAssocID="{9E7E597C-F7D5-4DA7-8385-1BAB2794496C}" presName="sibTrans" presStyleCnt="0"/>
      <dgm:spPr/>
    </dgm:pt>
    <dgm:pt modelId="{DD1BE6D7-6955-4913-AEE1-7266EBAF565C}" type="pres">
      <dgm:prSet presAssocID="{968CE066-CDC8-450A-B0DA-27A49CD3D256}" presName="node" presStyleLbl="node1" presStyleIdx="11" presStyleCnt="66">
        <dgm:presLayoutVars>
          <dgm:bulletEnabled val="1"/>
        </dgm:presLayoutVars>
      </dgm:prSet>
      <dgm:spPr/>
    </dgm:pt>
    <dgm:pt modelId="{ED32CF7C-C0FC-4A69-A383-FED8AA721409}" type="pres">
      <dgm:prSet presAssocID="{A2872752-6789-4242-B91A-AE8F02E54DA6}" presName="sibTrans" presStyleCnt="0"/>
      <dgm:spPr/>
    </dgm:pt>
    <dgm:pt modelId="{2CBAD880-AF37-4F3B-9F9C-44AE78F8D9B4}" type="pres">
      <dgm:prSet presAssocID="{A3D4369B-4AD3-4E88-A94A-3C2CAEAEC880}" presName="node" presStyleLbl="node1" presStyleIdx="12" presStyleCnt="66">
        <dgm:presLayoutVars>
          <dgm:bulletEnabled val="1"/>
        </dgm:presLayoutVars>
      </dgm:prSet>
      <dgm:spPr/>
    </dgm:pt>
    <dgm:pt modelId="{935290C4-D77B-497A-A09B-5B4C8AE781CA}" type="pres">
      <dgm:prSet presAssocID="{1251D1D4-D0AD-4C7D-A58D-292981C6B805}" presName="sibTrans" presStyleCnt="0"/>
      <dgm:spPr/>
    </dgm:pt>
    <dgm:pt modelId="{57A21A25-0050-448F-8182-E2F997AD385C}" type="pres">
      <dgm:prSet presAssocID="{0CA572E7-3F15-4635-BAA2-51BB8D4F5BA9}" presName="node" presStyleLbl="node1" presStyleIdx="13" presStyleCnt="66">
        <dgm:presLayoutVars>
          <dgm:bulletEnabled val="1"/>
        </dgm:presLayoutVars>
      </dgm:prSet>
      <dgm:spPr/>
    </dgm:pt>
    <dgm:pt modelId="{E54C45E6-657F-4D80-BE87-F6202405D3A9}" type="pres">
      <dgm:prSet presAssocID="{8DCDB0A4-11F9-466D-AEE0-C00333D10146}" presName="sibTrans" presStyleCnt="0"/>
      <dgm:spPr/>
    </dgm:pt>
    <dgm:pt modelId="{98C96B61-E849-4E0E-ADD5-05D495466B19}" type="pres">
      <dgm:prSet presAssocID="{9A2BF24F-E5A3-4D91-85CD-B9725C2C421A}" presName="node" presStyleLbl="node1" presStyleIdx="14" presStyleCnt="66">
        <dgm:presLayoutVars>
          <dgm:bulletEnabled val="1"/>
        </dgm:presLayoutVars>
      </dgm:prSet>
      <dgm:spPr/>
    </dgm:pt>
    <dgm:pt modelId="{4A3E24C9-A99E-49E7-846A-FAC6F3D56806}" type="pres">
      <dgm:prSet presAssocID="{FFAF1B7D-C449-431C-BAC4-A863BD60B7D3}" presName="sibTrans" presStyleCnt="0"/>
      <dgm:spPr/>
    </dgm:pt>
    <dgm:pt modelId="{84CB03E7-DBCB-4B53-8360-F252A05A2E78}" type="pres">
      <dgm:prSet presAssocID="{AEB0988E-62DE-4638-B6E6-9115F9468726}" presName="node" presStyleLbl="node1" presStyleIdx="15" presStyleCnt="66">
        <dgm:presLayoutVars>
          <dgm:bulletEnabled val="1"/>
        </dgm:presLayoutVars>
      </dgm:prSet>
      <dgm:spPr/>
    </dgm:pt>
    <dgm:pt modelId="{2A06AAD2-9A1A-4FB1-9291-3D08A52EEFF4}" type="pres">
      <dgm:prSet presAssocID="{D5A58EFB-026A-4D46-9258-0E700EECA877}" presName="sibTrans" presStyleCnt="0"/>
      <dgm:spPr/>
    </dgm:pt>
    <dgm:pt modelId="{277F2AD7-8A80-4D00-8AAD-CE0295903A29}" type="pres">
      <dgm:prSet presAssocID="{4F74BD67-8A14-4E47-A63E-705F9E8CFC7F}" presName="node" presStyleLbl="node1" presStyleIdx="16" presStyleCnt="66">
        <dgm:presLayoutVars>
          <dgm:bulletEnabled val="1"/>
        </dgm:presLayoutVars>
      </dgm:prSet>
      <dgm:spPr/>
    </dgm:pt>
    <dgm:pt modelId="{AA096E5F-41A6-428B-B55A-6900664F78A9}" type="pres">
      <dgm:prSet presAssocID="{3B761CB7-8F00-42ED-AAE8-F4F1BC48BD15}" presName="sibTrans" presStyleCnt="0"/>
      <dgm:spPr/>
    </dgm:pt>
    <dgm:pt modelId="{7EBD161C-9829-40ED-9AF9-49BF6CFB544C}" type="pres">
      <dgm:prSet presAssocID="{9D7A2731-43A2-41DE-8A1F-3002C9A81ED7}" presName="node" presStyleLbl="node1" presStyleIdx="17" presStyleCnt="66">
        <dgm:presLayoutVars>
          <dgm:bulletEnabled val="1"/>
        </dgm:presLayoutVars>
      </dgm:prSet>
      <dgm:spPr/>
    </dgm:pt>
    <dgm:pt modelId="{B2874E0B-2DF8-4ACB-9816-49328AF00D34}" type="pres">
      <dgm:prSet presAssocID="{B28E1D7E-457F-4555-AB6A-46419BD09485}" presName="sibTrans" presStyleCnt="0"/>
      <dgm:spPr/>
    </dgm:pt>
    <dgm:pt modelId="{64CE546B-3B0F-4D74-A672-EA5F3F157C26}" type="pres">
      <dgm:prSet presAssocID="{0C5C5BFE-9F2D-4FBF-A709-44047DA6BCA6}" presName="node" presStyleLbl="node1" presStyleIdx="18" presStyleCnt="66">
        <dgm:presLayoutVars>
          <dgm:bulletEnabled val="1"/>
        </dgm:presLayoutVars>
      </dgm:prSet>
      <dgm:spPr/>
    </dgm:pt>
    <dgm:pt modelId="{15428792-2FB8-4CA9-8E32-811E384BA624}" type="pres">
      <dgm:prSet presAssocID="{B7F3DBEE-696D-4EC6-A141-B75554F04B39}" presName="sibTrans" presStyleCnt="0"/>
      <dgm:spPr/>
    </dgm:pt>
    <dgm:pt modelId="{18765959-A6F6-4656-813B-1DABE66B58C5}" type="pres">
      <dgm:prSet presAssocID="{8D9B59D1-77EB-4D59-AC92-14BFF4DC667C}" presName="node" presStyleLbl="node1" presStyleIdx="19" presStyleCnt="66">
        <dgm:presLayoutVars>
          <dgm:bulletEnabled val="1"/>
        </dgm:presLayoutVars>
      </dgm:prSet>
      <dgm:spPr/>
    </dgm:pt>
    <dgm:pt modelId="{B30F271F-0D75-4642-8F5B-8CDB997912C9}" type="pres">
      <dgm:prSet presAssocID="{26705A36-1A79-4AB5-8CB3-154F4BEF3514}" presName="sibTrans" presStyleCnt="0"/>
      <dgm:spPr/>
    </dgm:pt>
    <dgm:pt modelId="{18D14753-8832-47DA-B916-3A237595FBB6}" type="pres">
      <dgm:prSet presAssocID="{82213F14-02F2-493B-9C3B-0AE1C991AF2E}" presName="node" presStyleLbl="node1" presStyleIdx="20" presStyleCnt="66">
        <dgm:presLayoutVars>
          <dgm:bulletEnabled val="1"/>
        </dgm:presLayoutVars>
      </dgm:prSet>
      <dgm:spPr/>
    </dgm:pt>
    <dgm:pt modelId="{365E4082-1166-43C9-98CA-647F7F662B99}" type="pres">
      <dgm:prSet presAssocID="{D017649F-A07C-47FA-AF84-508B55917AD3}" presName="sibTrans" presStyleCnt="0"/>
      <dgm:spPr/>
    </dgm:pt>
    <dgm:pt modelId="{23DB74AC-B3C3-4E6F-BD2A-892250EFF201}" type="pres">
      <dgm:prSet presAssocID="{5BE4D4CD-A0AC-46E4-A448-E0B8D1119388}" presName="node" presStyleLbl="node1" presStyleIdx="21" presStyleCnt="66">
        <dgm:presLayoutVars>
          <dgm:bulletEnabled val="1"/>
        </dgm:presLayoutVars>
      </dgm:prSet>
      <dgm:spPr/>
    </dgm:pt>
    <dgm:pt modelId="{18FD8C51-2928-4233-A4E2-9939D4F5CC88}" type="pres">
      <dgm:prSet presAssocID="{673CEA3A-4B6E-4CE3-ACD4-96E9EF6C9366}" presName="sibTrans" presStyleCnt="0"/>
      <dgm:spPr/>
    </dgm:pt>
    <dgm:pt modelId="{CD01C8D7-3F26-4602-A201-C1CCB80062FC}" type="pres">
      <dgm:prSet presAssocID="{91A1B0E0-6CB0-46FD-9B7C-BB53A85F5B73}" presName="node" presStyleLbl="node1" presStyleIdx="22" presStyleCnt="66">
        <dgm:presLayoutVars>
          <dgm:bulletEnabled val="1"/>
        </dgm:presLayoutVars>
      </dgm:prSet>
      <dgm:spPr/>
    </dgm:pt>
    <dgm:pt modelId="{4A7F156D-CD54-428C-AFE4-7695E474EA8B}" type="pres">
      <dgm:prSet presAssocID="{DE065E7D-8C25-4C15-826D-3D19A3BBB0D0}" presName="sibTrans" presStyleCnt="0"/>
      <dgm:spPr/>
    </dgm:pt>
    <dgm:pt modelId="{D53A0EBD-1100-4E2B-932F-11AB84B0AD13}" type="pres">
      <dgm:prSet presAssocID="{EBBD6701-ED16-43EC-9B8B-D82FBCB3E680}" presName="node" presStyleLbl="node1" presStyleIdx="23" presStyleCnt="66">
        <dgm:presLayoutVars>
          <dgm:bulletEnabled val="1"/>
        </dgm:presLayoutVars>
      </dgm:prSet>
      <dgm:spPr/>
    </dgm:pt>
    <dgm:pt modelId="{11FC4206-864D-4364-B1B3-5CDD8F324A03}" type="pres">
      <dgm:prSet presAssocID="{6D363638-A0D1-491A-AF7B-FCA23754E33E}" presName="sibTrans" presStyleCnt="0"/>
      <dgm:spPr/>
    </dgm:pt>
    <dgm:pt modelId="{2FF3B5C1-F3C6-4268-A6A1-939C6DF118E5}" type="pres">
      <dgm:prSet presAssocID="{9BDB7D7F-D8DE-45D6-8E96-595AAC95CE85}" presName="node" presStyleLbl="node1" presStyleIdx="24" presStyleCnt="66">
        <dgm:presLayoutVars>
          <dgm:bulletEnabled val="1"/>
        </dgm:presLayoutVars>
      </dgm:prSet>
      <dgm:spPr/>
    </dgm:pt>
    <dgm:pt modelId="{6B77E4D4-8C35-4290-A574-93E9EE82F3CB}" type="pres">
      <dgm:prSet presAssocID="{55EF187E-8F5D-4B18-8653-DA25FB96F269}" presName="sibTrans" presStyleCnt="0"/>
      <dgm:spPr/>
    </dgm:pt>
    <dgm:pt modelId="{0CAD4AAA-C60B-49DC-9752-F4F96E622933}" type="pres">
      <dgm:prSet presAssocID="{CE3C20CC-D07A-4801-9116-235058C0AB48}" presName="node" presStyleLbl="node1" presStyleIdx="25" presStyleCnt="66">
        <dgm:presLayoutVars>
          <dgm:bulletEnabled val="1"/>
        </dgm:presLayoutVars>
      </dgm:prSet>
      <dgm:spPr/>
    </dgm:pt>
    <dgm:pt modelId="{C60EA8DA-9DB3-4933-AD12-B8FE5DC88ADE}" type="pres">
      <dgm:prSet presAssocID="{ECB2A08D-CF33-493E-8671-FEE827264547}" presName="sibTrans" presStyleCnt="0"/>
      <dgm:spPr/>
    </dgm:pt>
    <dgm:pt modelId="{8F0FC598-471E-47E2-AF9D-92D00F7E9E48}" type="pres">
      <dgm:prSet presAssocID="{4BDC8801-DB27-4583-A44C-1CEAB0AF890D}" presName="node" presStyleLbl="node1" presStyleIdx="26" presStyleCnt="66">
        <dgm:presLayoutVars>
          <dgm:bulletEnabled val="1"/>
        </dgm:presLayoutVars>
      </dgm:prSet>
      <dgm:spPr/>
    </dgm:pt>
    <dgm:pt modelId="{6F234759-E4CB-4DF7-ABC4-DDC594C95958}" type="pres">
      <dgm:prSet presAssocID="{40B25EE5-21FC-43C0-903A-DC27430BF1E0}" presName="sibTrans" presStyleCnt="0"/>
      <dgm:spPr/>
    </dgm:pt>
    <dgm:pt modelId="{7D600784-A1C0-4F6C-92B8-A76B3C810C82}" type="pres">
      <dgm:prSet presAssocID="{F4066AC1-C021-4B66-9F7A-16100A868F18}" presName="node" presStyleLbl="node1" presStyleIdx="27" presStyleCnt="66">
        <dgm:presLayoutVars>
          <dgm:bulletEnabled val="1"/>
        </dgm:presLayoutVars>
      </dgm:prSet>
      <dgm:spPr/>
    </dgm:pt>
    <dgm:pt modelId="{48D40988-1C4A-4A96-8E02-794BCF0D00DF}" type="pres">
      <dgm:prSet presAssocID="{56D4E89E-66F6-4840-80FC-A39111B7AB28}" presName="sibTrans" presStyleCnt="0"/>
      <dgm:spPr/>
    </dgm:pt>
    <dgm:pt modelId="{22A3C3A5-57B9-4E31-B9C5-8488CBC24B23}" type="pres">
      <dgm:prSet presAssocID="{43A01BF9-D37E-49A1-8BD0-B96976089C64}" presName="node" presStyleLbl="node1" presStyleIdx="28" presStyleCnt="66">
        <dgm:presLayoutVars>
          <dgm:bulletEnabled val="1"/>
        </dgm:presLayoutVars>
      </dgm:prSet>
      <dgm:spPr/>
    </dgm:pt>
    <dgm:pt modelId="{9DB36247-E594-4CE5-8475-B2848B3092B9}" type="pres">
      <dgm:prSet presAssocID="{ED4D11A8-8E06-4F8C-A810-4FFE3ACCFC96}" presName="sibTrans" presStyleCnt="0"/>
      <dgm:spPr/>
    </dgm:pt>
    <dgm:pt modelId="{D9B36854-1EC1-4BB5-AF68-F83752BB116A}" type="pres">
      <dgm:prSet presAssocID="{D26001FA-B499-4CE6-BDBD-16150293BAC4}" presName="node" presStyleLbl="node1" presStyleIdx="29" presStyleCnt="66">
        <dgm:presLayoutVars>
          <dgm:bulletEnabled val="1"/>
        </dgm:presLayoutVars>
      </dgm:prSet>
      <dgm:spPr/>
    </dgm:pt>
    <dgm:pt modelId="{D01B8F07-670A-40BF-A4B3-14C6DE371104}" type="pres">
      <dgm:prSet presAssocID="{633480E7-66A0-491F-A553-1288835828E0}" presName="sibTrans" presStyleCnt="0"/>
      <dgm:spPr/>
    </dgm:pt>
    <dgm:pt modelId="{3E1D50D4-A96F-48FB-ABD3-FAF2EBD99DD9}" type="pres">
      <dgm:prSet presAssocID="{1249F54A-29F0-454A-B4AE-0F41BAF337A7}" presName="node" presStyleLbl="node1" presStyleIdx="30" presStyleCnt="66">
        <dgm:presLayoutVars>
          <dgm:bulletEnabled val="1"/>
        </dgm:presLayoutVars>
      </dgm:prSet>
      <dgm:spPr/>
    </dgm:pt>
    <dgm:pt modelId="{8EAAD069-F2C9-4435-B2F8-645428359F5D}" type="pres">
      <dgm:prSet presAssocID="{2E144E40-7EFF-47A9-85CC-F7723495FD20}" presName="sibTrans" presStyleCnt="0"/>
      <dgm:spPr/>
    </dgm:pt>
    <dgm:pt modelId="{73230864-B496-4816-A9F5-ED417F3C92E8}" type="pres">
      <dgm:prSet presAssocID="{1509C3A3-2E59-457C-9EFB-7468DDD3C4FD}" presName="node" presStyleLbl="node1" presStyleIdx="31" presStyleCnt="66">
        <dgm:presLayoutVars>
          <dgm:bulletEnabled val="1"/>
        </dgm:presLayoutVars>
      </dgm:prSet>
      <dgm:spPr/>
    </dgm:pt>
    <dgm:pt modelId="{CAF37C4B-3F5F-461C-B639-C6F7E41C47E5}" type="pres">
      <dgm:prSet presAssocID="{AFBE1DA6-E4FE-4C56-BB98-E017D6E7B392}" presName="sibTrans" presStyleCnt="0"/>
      <dgm:spPr/>
    </dgm:pt>
    <dgm:pt modelId="{F6C543F7-DF9C-4E42-8170-80FB7ACE211D}" type="pres">
      <dgm:prSet presAssocID="{207ACFA0-E1BB-40D6-8384-ECBC7A2FB58F}" presName="node" presStyleLbl="node1" presStyleIdx="32" presStyleCnt="66">
        <dgm:presLayoutVars>
          <dgm:bulletEnabled val="1"/>
        </dgm:presLayoutVars>
      </dgm:prSet>
      <dgm:spPr/>
    </dgm:pt>
    <dgm:pt modelId="{78EA2CAA-215E-4B07-B987-C9400DA27A2E}" type="pres">
      <dgm:prSet presAssocID="{C1B2F4D9-797C-4C0D-93D5-5702C3406EBE}" presName="sibTrans" presStyleCnt="0"/>
      <dgm:spPr/>
    </dgm:pt>
    <dgm:pt modelId="{F124182D-F6F2-4E73-B355-B261939F364C}" type="pres">
      <dgm:prSet presAssocID="{97687342-4440-4DB8-84AB-C51F24F6B12C}" presName="node" presStyleLbl="node1" presStyleIdx="33" presStyleCnt="66">
        <dgm:presLayoutVars>
          <dgm:bulletEnabled val="1"/>
        </dgm:presLayoutVars>
      </dgm:prSet>
      <dgm:spPr/>
    </dgm:pt>
    <dgm:pt modelId="{86F439A6-71A0-48C9-98CF-C7B3BC2287A9}" type="pres">
      <dgm:prSet presAssocID="{755E6F19-B0B6-490F-A467-502A5BD4C038}" presName="sibTrans" presStyleCnt="0"/>
      <dgm:spPr/>
    </dgm:pt>
    <dgm:pt modelId="{1E851C19-A36C-4E88-82E5-10ACE9BC322A}" type="pres">
      <dgm:prSet presAssocID="{1CF1EF5A-8504-40FB-8011-69DFDD93B018}" presName="node" presStyleLbl="node1" presStyleIdx="34" presStyleCnt="66">
        <dgm:presLayoutVars>
          <dgm:bulletEnabled val="1"/>
        </dgm:presLayoutVars>
      </dgm:prSet>
      <dgm:spPr/>
    </dgm:pt>
    <dgm:pt modelId="{366BFB79-BDCA-4FD0-8D56-6640D0C709BB}" type="pres">
      <dgm:prSet presAssocID="{A09A0C99-5787-43B5-AF07-C02112FD62FB}" presName="sibTrans" presStyleCnt="0"/>
      <dgm:spPr/>
    </dgm:pt>
    <dgm:pt modelId="{5FEEA8BD-49F0-479F-B78C-0F5C9A6990F2}" type="pres">
      <dgm:prSet presAssocID="{C4B9EAD8-F61B-45A2-865F-FD558B0C619B}" presName="node" presStyleLbl="node1" presStyleIdx="35" presStyleCnt="66">
        <dgm:presLayoutVars>
          <dgm:bulletEnabled val="1"/>
        </dgm:presLayoutVars>
      </dgm:prSet>
      <dgm:spPr/>
    </dgm:pt>
    <dgm:pt modelId="{43A06678-4D8B-4387-955B-288628E1D0EC}" type="pres">
      <dgm:prSet presAssocID="{539E2FE5-4BFB-4438-BEB7-F5487A3CABF4}" presName="sibTrans" presStyleCnt="0"/>
      <dgm:spPr/>
    </dgm:pt>
    <dgm:pt modelId="{187C121A-3DCB-4EAB-A7CA-1AF4558097E3}" type="pres">
      <dgm:prSet presAssocID="{980C5C63-EC30-4DBA-AD28-4C1DD233BDD4}" presName="node" presStyleLbl="node1" presStyleIdx="36" presStyleCnt="66">
        <dgm:presLayoutVars>
          <dgm:bulletEnabled val="1"/>
        </dgm:presLayoutVars>
      </dgm:prSet>
      <dgm:spPr/>
    </dgm:pt>
    <dgm:pt modelId="{710D0477-1196-4466-96F0-7A3517288895}" type="pres">
      <dgm:prSet presAssocID="{34ABAA22-B740-45AC-A869-107E3268C748}" presName="sibTrans" presStyleCnt="0"/>
      <dgm:spPr/>
    </dgm:pt>
    <dgm:pt modelId="{D304F2EC-2318-44E2-AAF1-F3CE3D9753BA}" type="pres">
      <dgm:prSet presAssocID="{5BE95DDA-1EEF-4264-A10B-A9159123ADDB}" presName="node" presStyleLbl="node1" presStyleIdx="37" presStyleCnt="66">
        <dgm:presLayoutVars>
          <dgm:bulletEnabled val="1"/>
        </dgm:presLayoutVars>
      </dgm:prSet>
      <dgm:spPr/>
    </dgm:pt>
    <dgm:pt modelId="{007736E6-696A-4A41-9FEF-AC85E0B7A82B}" type="pres">
      <dgm:prSet presAssocID="{C4076974-69BF-4AC9-98B1-FB3173DE4331}" presName="sibTrans" presStyleCnt="0"/>
      <dgm:spPr/>
    </dgm:pt>
    <dgm:pt modelId="{6C3A8535-F6D8-403A-9A1B-AD7FFEA2A5E7}" type="pres">
      <dgm:prSet presAssocID="{96EE71F2-71A8-4E47-8478-8E77F162E7D4}" presName="node" presStyleLbl="node1" presStyleIdx="38" presStyleCnt="66">
        <dgm:presLayoutVars>
          <dgm:bulletEnabled val="1"/>
        </dgm:presLayoutVars>
      </dgm:prSet>
      <dgm:spPr/>
    </dgm:pt>
    <dgm:pt modelId="{7F4B82F2-C2CD-4E98-9B70-EC89CB479191}" type="pres">
      <dgm:prSet presAssocID="{71787E8C-947E-4705-A03B-01E51C140A4F}" presName="sibTrans" presStyleCnt="0"/>
      <dgm:spPr/>
    </dgm:pt>
    <dgm:pt modelId="{ED64BE22-5ED3-4E2B-9B65-F7ECEAFF418B}" type="pres">
      <dgm:prSet presAssocID="{B8281BBF-A478-46B8-A548-08842B8EF19D}" presName="node" presStyleLbl="node1" presStyleIdx="39" presStyleCnt="66">
        <dgm:presLayoutVars>
          <dgm:bulletEnabled val="1"/>
        </dgm:presLayoutVars>
      </dgm:prSet>
      <dgm:spPr/>
    </dgm:pt>
    <dgm:pt modelId="{C3C58951-62DF-4AB2-978C-3797D69DBF46}" type="pres">
      <dgm:prSet presAssocID="{B4D1AD7D-D88D-45EC-B172-547D3E78BFF5}" presName="sibTrans" presStyleCnt="0"/>
      <dgm:spPr/>
    </dgm:pt>
    <dgm:pt modelId="{91D920A5-F5B2-49E4-82B2-75DF0EEA3AD7}" type="pres">
      <dgm:prSet presAssocID="{17ADCDFF-A4EC-4FFA-A208-0EAED8E15091}" presName="node" presStyleLbl="node1" presStyleIdx="40" presStyleCnt="66">
        <dgm:presLayoutVars>
          <dgm:bulletEnabled val="1"/>
        </dgm:presLayoutVars>
      </dgm:prSet>
      <dgm:spPr/>
    </dgm:pt>
    <dgm:pt modelId="{20C7AE5A-1C9B-4CED-A801-E182FF630A09}" type="pres">
      <dgm:prSet presAssocID="{59D7313F-B528-4624-8775-1E7D572AF7D3}" presName="sibTrans" presStyleCnt="0"/>
      <dgm:spPr/>
    </dgm:pt>
    <dgm:pt modelId="{D7D9E571-D2A5-4F9B-A8EF-542728AB2E7C}" type="pres">
      <dgm:prSet presAssocID="{9984B254-6696-4C74-AC7F-CD16BB374EC5}" presName="node" presStyleLbl="node1" presStyleIdx="41" presStyleCnt="66">
        <dgm:presLayoutVars>
          <dgm:bulletEnabled val="1"/>
        </dgm:presLayoutVars>
      </dgm:prSet>
      <dgm:spPr/>
    </dgm:pt>
    <dgm:pt modelId="{8B93E326-EAEB-43E6-8193-66D36204645C}" type="pres">
      <dgm:prSet presAssocID="{DD7271CB-C039-42BE-89A4-632F55488F65}" presName="sibTrans" presStyleCnt="0"/>
      <dgm:spPr/>
    </dgm:pt>
    <dgm:pt modelId="{73B6912F-26A6-43CA-BA74-602DFEB2A9DA}" type="pres">
      <dgm:prSet presAssocID="{252E2CB3-705E-457B-B471-6AF7D20DA939}" presName="node" presStyleLbl="node1" presStyleIdx="42" presStyleCnt="66">
        <dgm:presLayoutVars>
          <dgm:bulletEnabled val="1"/>
        </dgm:presLayoutVars>
      </dgm:prSet>
      <dgm:spPr/>
    </dgm:pt>
    <dgm:pt modelId="{99CF9EBB-3E61-45FE-9D0C-E8005B7B2FD9}" type="pres">
      <dgm:prSet presAssocID="{795C21E8-C2E5-47CE-962F-180167ECD2EC}" presName="sibTrans" presStyleCnt="0"/>
      <dgm:spPr/>
    </dgm:pt>
    <dgm:pt modelId="{89992207-09E1-4C1C-A50E-7238E5A14EF2}" type="pres">
      <dgm:prSet presAssocID="{BECAE1A7-5E30-4255-897E-EEFF7D8B1B98}" presName="node" presStyleLbl="node1" presStyleIdx="43" presStyleCnt="66">
        <dgm:presLayoutVars>
          <dgm:bulletEnabled val="1"/>
        </dgm:presLayoutVars>
      </dgm:prSet>
      <dgm:spPr/>
    </dgm:pt>
    <dgm:pt modelId="{61926417-D344-4E11-A091-9C293BC86BE8}" type="pres">
      <dgm:prSet presAssocID="{12931C90-8512-4E7D-890D-FA74780CCA81}" presName="sibTrans" presStyleCnt="0"/>
      <dgm:spPr/>
    </dgm:pt>
    <dgm:pt modelId="{111AB8AB-3884-48AF-A43D-D5525C2EDC1F}" type="pres">
      <dgm:prSet presAssocID="{FFD961C7-0D57-450A-A088-477C2CBDA35C}" presName="node" presStyleLbl="node1" presStyleIdx="44" presStyleCnt="66">
        <dgm:presLayoutVars>
          <dgm:bulletEnabled val="1"/>
        </dgm:presLayoutVars>
      </dgm:prSet>
      <dgm:spPr/>
    </dgm:pt>
    <dgm:pt modelId="{C9EB345A-CDD3-4E9F-BABD-BC7A9905FDAC}" type="pres">
      <dgm:prSet presAssocID="{6B3D0481-B0D1-47E7-887F-2E3188183598}" presName="sibTrans" presStyleCnt="0"/>
      <dgm:spPr/>
    </dgm:pt>
    <dgm:pt modelId="{98D1360E-1B8D-427C-9097-40AB5443C14C}" type="pres">
      <dgm:prSet presAssocID="{B56DC5A4-354C-4F93-84F5-82DF0C92321B}" presName="node" presStyleLbl="node1" presStyleIdx="45" presStyleCnt="66">
        <dgm:presLayoutVars>
          <dgm:bulletEnabled val="1"/>
        </dgm:presLayoutVars>
      </dgm:prSet>
      <dgm:spPr/>
    </dgm:pt>
    <dgm:pt modelId="{7BE09FEA-5B2E-473B-8884-7BA792C5C39D}" type="pres">
      <dgm:prSet presAssocID="{7D7E8F50-DC21-4E09-96D8-85C8313A5CAA}" presName="sibTrans" presStyleCnt="0"/>
      <dgm:spPr/>
    </dgm:pt>
    <dgm:pt modelId="{C01143FF-1838-4C9A-9357-CF86FE088CBC}" type="pres">
      <dgm:prSet presAssocID="{83B4F9D7-5CD7-4044-9E8C-6DFE7AE49650}" presName="node" presStyleLbl="node1" presStyleIdx="46" presStyleCnt="66">
        <dgm:presLayoutVars>
          <dgm:bulletEnabled val="1"/>
        </dgm:presLayoutVars>
      </dgm:prSet>
      <dgm:spPr/>
    </dgm:pt>
    <dgm:pt modelId="{30A90872-F067-466E-B186-DEDE061E61A7}" type="pres">
      <dgm:prSet presAssocID="{C92B3D84-6CD8-4F99-B3CF-30DAA1663D0E}" presName="sibTrans" presStyleCnt="0"/>
      <dgm:spPr/>
    </dgm:pt>
    <dgm:pt modelId="{A5C9C578-421E-4C61-8DBB-80B19789810E}" type="pres">
      <dgm:prSet presAssocID="{A454A2D3-3B4A-4DFD-BDBE-AB637BA7AF91}" presName="node" presStyleLbl="node1" presStyleIdx="47" presStyleCnt="66">
        <dgm:presLayoutVars>
          <dgm:bulletEnabled val="1"/>
        </dgm:presLayoutVars>
      </dgm:prSet>
      <dgm:spPr/>
    </dgm:pt>
    <dgm:pt modelId="{4D1C76F5-B7D4-45A0-B1A0-7B34E9A94185}" type="pres">
      <dgm:prSet presAssocID="{1B23977F-9C83-4BAC-9088-1C9BFB47A805}" presName="sibTrans" presStyleCnt="0"/>
      <dgm:spPr/>
    </dgm:pt>
    <dgm:pt modelId="{F021F536-9D7F-4947-AEEC-062A2B5D86C3}" type="pres">
      <dgm:prSet presAssocID="{0CA4F111-AFF4-4B94-B672-3902EC78934E}" presName="node" presStyleLbl="node1" presStyleIdx="48" presStyleCnt="66">
        <dgm:presLayoutVars>
          <dgm:bulletEnabled val="1"/>
        </dgm:presLayoutVars>
      </dgm:prSet>
      <dgm:spPr/>
    </dgm:pt>
    <dgm:pt modelId="{4B6D1E0A-C2B6-4106-BCC0-227C1A6D87BE}" type="pres">
      <dgm:prSet presAssocID="{5F7B2889-DBC1-4323-8340-A709605AAE1E}" presName="sibTrans" presStyleCnt="0"/>
      <dgm:spPr/>
    </dgm:pt>
    <dgm:pt modelId="{7137E6A0-E010-4036-BB77-DAC821CA69C0}" type="pres">
      <dgm:prSet presAssocID="{E613F751-AA7B-4426-A4EF-DCE649030A27}" presName="node" presStyleLbl="node1" presStyleIdx="49" presStyleCnt="66">
        <dgm:presLayoutVars>
          <dgm:bulletEnabled val="1"/>
        </dgm:presLayoutVars>
      </dgm:prSet>
      <dgm:spPr/>
    </dgm:pt>
    <dgm:pt modelId="{18D4027A-9B04-41B8-B264-F860ED6E3ACF}" type="pres">
      <dgm:prSet presAssocID="{296867FA-54C8-4BA9-B9D0-4DD5DBA187D3}" presName="sibTrans" presStyleCnt="0"/>
      <dgm:spPr/>
    </dgm:pt>
    <dgm:pt modelId="{CC785639-6B40-491D-A677-3465100F3D57}" type="pres">
      <dgm:prSet presAssocID="{478D3228-6C64-4678-B16A-5612B6F5734A}" presName="node" presStyleLbl="node1" presStyleIdx="50" presStyleCnt="66">
        <dgm:presLayoutVars>
          <dgm:bulletEnabled val="1"/>
        </dgm:presLayoutVars>
      </dgm:prSet>
      <dgm:spPr/>
    </dgm:pt>
    <dgm:pt modelId="{0D854B7A-31EB-4F78-AB34-68CD88DF6EB0}" type="pres">
      <dgm:prSet presAssocID="{4926CEA0-21F8-4895-A11C-8614EB7A0399}" presName="sibTrans" presStyleCnt="0"/>
      <dgm:spPr/>
    </dgm:pt>
    <dgm:pt modelId="{214B35AE-3118-4B5A-9A04-C238D6C98BAE}" type="pres">
      <dgm:prSet presAssocID="{F121B56F-D1C5-4481-90EB-5FA35AF4BD21}" presName="node" presStyleLbl="node1" presStyleIdx="51" presStyleCnt="66">
        <dgm:presLayoutVars>
          <dgm:bulletEnabled val="1"/>
        </dgm:presLayoutVars>
      </dgm:prSet>
      <dgm:spPr/>
    </dgm:pt>
    <dgm:pt modelId="{7206E429-077A-4785-91B0-DBE3A0322F82}" type="pres">
      <dgm:prSet presAssocID="{915B65F9-FC56-468A-ABC2-CE507C33B5DE}" presName="sibTrans" presStyleCnt="0"/>
      <dgm:spPr/>
    </dgm:pt>
    <dgm:pt modelId="{20498EEC-D12B-46DA-A88D-D7DB1D97C899}" type="pres">
      <dgm:prSet presAssocID="{3C6B21CA-3B4D-4C70-B1C1-3987538CE3B2}" presName="node" presStyleLbl="node1" presStyleIdx="52" presStyleCnt="66">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53" presStyleCnt="66" custLinFactNeighborY="1947">
        <dgm:presLayoutVars>
          <dgm:bulletEnabled val="1"/>
        </dgm:presLayoutVars>
      </dgm:prSet>
      <dgm:spPr/>
    </dgm:pt>
    <dgm:pt modelId="{B000B67E-4722-4E84-B8C2-4F62F16B6BE0}" type="pres">
      <dgm:prSet presAssocID="{B4E3ECF4-B2A8-4AF8-B7F2-FE65E509ADC3}" presName="sibTrans" presStyleCnt="0"/>
      <dgm:spPr/>
    </dgm:pt>
    <dgm:pt modelId="{E8943D06-3BEA-4407-91F9-46A5EC4777AD}" type="pres">
      <dgm:prSet presAssocID="{E65E592A-FB4A-4214-8CB0-80548543FE33}" presName="node" presStyleLbl="node1" presStyleIdx="54" presStyleCnt="66">
        <dgm:presLayoutVars>
          <dgm:bulletEnabled val="1"/>
        </dgm:presLayoutVars>
      </dgm:prSet>
      <dgm:spPr/>
    </dgm:pt>
    <dgm:pt modelId="{52AE0819-8A2A-425E-BD1B-482ABC068AC6}" type="pres">
      <dgm:prSet presAssocID="{2753D6B1-2306-4F50-BDA9-F67F8FAD88EC}" presName="sibTrans" presStyleCnt="0"/>
      <dgm:spPr/>
    </dgm:pt>
    <dgm:pt modelId="{AECF8250-8294-42AF-9EF2-E9259CC39D08}" type="pres">
      <dgm:prSet presAssocID="{FE89FECC-3495-4B20-B4D7-7E9DF412BA0D}" presName="node" presStyleLbl="node1" presStyleIdx="55" presStyleCnt="66">
        <dgm:presLayoutVars>
          <dgm:bulletEnabled val="1"/>
        </dgm:presLayoutVars>
      </dgm:prSet>
      <dgm:spPr/>
    </dgm:pt>
    <dgm:pt modelId="{AC803D21-9226-4B68-8FD8-EF1D7400B6F5}" type="pres">
      <dgm:prSet presAssocID="{EB368C21-DA72-4130-9A34-D87CB559A293}" presName="sibTrans" presStyleCnt="0"/>
      <dgm:spPr/>
    </dgm:pt>
    <dgm:pt modelId="{3D7C3DDC-3551-44AB-8868-EBAA5342AA6F}" type="pres">
      <dgm:prSet presAssocID="{DD3FD12D-FE41-4042-BA5D-FEDD1F4DEB76}" presName="node" presStyleLbl="node1" presStyleIdx="56" presStyleCnt="66">
        <dgm:presLayoutVars>
          <dgm:bulletEnabled val="1"/>
        </dgm:presLayoutVars>
      </dgm:prSet>
      <dgm:spPr/>
    </dgm:pt>
    <dgm:pt modelId="{0C70BED1-92F5-48CF-BF2C-151B6A7089D1}" type="pres">
      <dgm:prSet presAssocID="{7C9B5FF0-0BB6-4C7E-B7AD-047C23B1B64D}" presName="sibTrans" presStyleCnt="0"/>
      <dgm:spPr/>
    </dgm:pt>
    <dgm:pt modelId="{90354270-E516-4BCD-8468-080EC1705999}" type="pres">
      <dgm:prSet presAssocID="{F243E562-685F-4386-9543-022C733145B9}" presName="node" presStyleLbl="node1" presStyleIdx="57" presStyleCnt="66">
        <dgm:presLayoutVars>
          <dgm:bulletEnabled val="1"/>
        </dgm:presLayoutVars>
      </dgm:prSet>
      <dgm:spPr/>
    </dgm:pt>
    <dgm:pt modelId="{08806A9E-9421-4C89-8134-546E665EB19D}" type="pres">
      <dgm:prSet presAssocID="{F6CC6EE8-4404-495D-977C-BBF131290EFB}" presName="sibTrans" presStyleCnt="0"/>
      <dgm:spPr/>
    </dgm:pt>
    <dgm:pt modelId="{17512D6B-4073-4EC8-9ABC-3BDC10D1B050}" type="pres">
      <dgm:prSet presAssocID="{8F9D72F1-24B9-46F1-A84F-DAACD2C2E22B}" presName="node" presStyleLbl="node1" presStyleIdx="58" presStyleCnt="66">
        <dgm:presLayoutVars>
          <dgm:bulletEnabled val="1"/>
        </dgm:presLayoutVars>
      </dgm:prSet>
      <dgm:spPr/>
    </dgm:pt>
    <dgm:pt modelId="{8E0DA17D-F3F3-42A4-AB55-AF2BC577A7C9}" type="pres">
      <dgm:prSet presAssocID="{D686EDBA-90DA-42EB-8929-B97691B14D5E}" presName="sibTrans" presStyleCnt="0"/>
      <dgm:spPr/>
    </dgm:pt>
    <dgm:pt modelId="{52F17298-644C-4330-B56E-F7E56C04E2E3}" type="pres">
      <dgm:prSet presAssocID="{C16F6E68-C32A-4431-B9C0-77E57B57A6E1}" presName="node" presStyleLbl="node1" presStyleIdx="59" presStyleCnt="66">
        <dgm:presLayoutVars>
          <dgm:bulletEnabled val="1"/>
        </dgm:presLayoutVars>
      </dgm:prSet>
      <dgm:spPr/>
    </dgm:pt>
    <dgm:pt modelId="{E824692C-1605-45CA-897A-D9F3DD834693}" type="pres">
      <dgm:prSet presAssocID="{71FFA740-6DE1-4035-AA90-B794B1B4FE20}" presName="sibTrans" presStyleCnt="0"/>
      <dgm:spPr/>
    </dgm:pt>
    <dgm:pt modelId="{2A5112AE-C2D3-42F0-AB40-4460D114135D}" type="pres">
      <dgm:prSet presAssocID="{2BBFC487-DB1A-4778-A848-6BC0818A45B1}" presName="node" presStyleLbl="node1" presStyleIdx="60" presStyleCnt="66">
        <dgm:presLayoutVars>
          <dgm:bulletEnabled val="1"/>
        </dgm:presLayoutVars>
      </dgm:prSet>
      <dgm:spPr/>
    </dgm:pt>
    <dgm:pt modelId="{2CAF02E3-4628-4077-B5FD-84D260288DDC}" type="pres">
      <dgm:prSet presAssocID="{3B0C8E80-2BEB-4819-9BD7-834F3C01CACD}" presName="sibTrans" presStyleCnt="0"/>
      <dgm:spPr/>
    </dgm:pt>
    <dgm:pt modelId="{CF0E64E4-84A6-47A4-8045-0D0A29961723}" type="pres">
      <dgm:prSet presAssocID="{B83B9082-6B10-44D7-A84D-D00DA3842851}" presName="node" presStyleLbl="node1" presStyleIdx="61" presStyleCnt="66">
        <dgm:presLayoutVars>
          <dgm:bulletEnabled val="1"/>
        </dgm:presLayoutVars>
      </dgm:prSet>
      <dgm:spPr/>
    </dgm:pt>
    <dgm:pt modelId="{F33746BE-F43E-486C-925D-8784AFF74E61}" type="pres">
      <dgm:prSet presAssocID="{E4427F14-4A80-423D-94CE-FE1CC43C4F08}" presName="sibTrans" presStyleCnt="0"/>
      <dgm:spPr/>
    </dgm:pt>
    <dgm:pt modelId="{005D910A-BEFF-4239-9307-256048770C69}" type="pres">
      <dgm:prSet presAssocID="{242BD420-7014-4D9C-AE63-720E63CFAB5D}" presName="node" presStyleLbl="node1" presStyleIdx="62" presStyleCnt="66">
        <dgm:presLayoutVars>
          <dgm:bulletEnabled val="1"/>
        </dgm:presLayoutVars>
      </dgm:prSet>
      <dgm:spPr/>
    </dgm:pt>
    <dgm:pt modelId="{09D8138D-5094-4026-8116-721CD28EF4EE}" type="pres">
      <dgm:prSet presAssocID="{19CB618B-E150-47A9-AB62-E053AE273DB0}" presName="sibTrans" presStyleCnt="0"/>
      <dgm:spPr/>
    </dgm:pt>
    <dgm:pt modelId="{1B7E2A4E-7885-47D0-9A9C-97EB08F96CFE}" type="pres">
      <dgm:prSet presAssocID="{3D2D3CAE-2A59-4736-AF70-EAC1EF02C8CF}" presName="node" presStyleLbl="node1" presStyleIdx="63" presStyleCnt="66">
        <dgm:presLayoutVars>
          <dgm:bulletEnabled val="1"/>
        </dgm:presLayoutVars>
      </dgm:prSet>
      <dgm:spPr/>
    </dgm:pt>
    <dgm:pt modelId="{0C4093C4-866D-4E71-AA35-069D01308AE7}" type="pres">
      <dgm:prSet presAssocID="{ECE35C7A-1021-420C-8D7B-178059205565}" presName="sibTrans" presStyleCnt="0"/>
      <dgm:spPr/>
    </dgm:pt>
    <dgm:pt modelId="{37FB646E-7E73-4F71-BC29-5F04749B6480}" type="pres">
      <dgm:prSet presAssocID="{82C5C931-4E66-4E23-A238-51DD5F7BB49F}" presName="node" presStyleLbl="node1" presStyleIdx="64" presStyleCnt="66">
        <dgm:presLayoutVars>
          <dgm:bulletEnabled val="1"/>
        </dgm:presLayoutVars>
      </dgm:prSet>
      <dgm:spPr/>
    </dgm:pt>
    <dgm:pt modelId="{A6D44ECA-B765-4D92-849F-4380ACACFC5C}" type="pres">
      <dgm:prSet presAssocID="{FEB480C0-BE73-445F-9C40-097A286C510C}" presName="sibTrans" presStyleCnt="0"/>
      <dgm:spPr/>
    </dgm:pt>
    <dgm:pt modelId="{4857A8BA-040E-4C9F-9735-3BFD0C933AD1}" type="pres">
      <dgm:prSet presAssocID="{28E88764-168D-45E6-B587-43792FCE4035}" presName="node" presStyleLbl="node1" presStyleIdx="65" presStyleCnt="66">
        <dgm:presLayoutVars>
          <dgm:bulletEnabled val="1"/>
        </dgm:presLayoutVars>
      </dgm:prSet>
      <dgm:spPr/>
    </dgm:pt>
  </dgm:ptLst>
  <dgm:cxnLst>
    <dgm:cxn modelId="{227B0F05-444B-42A1-BF77-5BAE107117A4}" srcId="{6E8580AE-E165-4F25-A36B-FA38D31FA44B}" destId="{80B3E473-A6BF-4F6D-8A96-F71073E9F6D3}" srcOrd="6" destOrd="0" parTransId="{452FA524-873B-45A9-9B8D-1E8746843879}" sibTransId="{8875BF8B-9AC7-435E-818F-B1CEA7F4A10F}"/>
    <dgm:cxn modelId="{3296E309-9811-4D00-A030-6C3B1C99C026}" srcId="{6E8580AE-E165-4F25-A36B-FA38D31FA44B}" destId="{D5513C0D-153B-4C93-8676-B0AD8979C8ED}" srcOrd="53" destOrd="0" parTransId="{3BA7CC48-147C-427B-8120-189C01971D86}" sibTransId="{B4E3ECF4-B2A8-4AF8-B7F2-FE65E509ADC3}"/>
    <dgm:cxn modelId="{A3C28D0B-00AE-4BC9-B5F7-AA37C365E69B}" srcId="{6E8580AE-E165-4F25-A36B-FA38D31FA44B}" destId="{5BE4D4CD-A0AC-46E4-A448-E0B8D1119388}" srcOrd="21" destOrd="0" parTransId="{D111209B-F056-43F9-AC94-46A7264ADBB7}" sibTransId="{673CEA3A-4B6E-4CE3-ACD4-96E9EF6C9366}"/>
    <dgm:cxn modelId="{76414D0E-ECBA-4202-AE23-88051416BD6D}" srcId="{6E8580AE-E165-4F25-A36B-FA38D31FA44B}" destId="{9984B254-6696-4C74-AC7F-CD16BB374EC5}" srcOrd="41" destOrd="0" parTransId="{2D4DE95D-B3A6-4117-A495-1B5F4A501F6B}" sibTransId="{DD7271CB-C039-42BE-89A4-632F55488F65}"/>
    <dgm:cxn modelId="{2B2C6E13-7B5C-40C7-AD8A-121344879459}" type="presOf" srcId="{207ACFA0-E1BB-40D6-8384-ECBC7A2FB58F}" destId="{F6C543F7-DF9C-4E42-8170-80FB7ACE211D}" srcOrd="0" destOrd="0" presId="urn:microsoft.com/office/officeart/2005/8/layout/default"/>
    <dgm:cxn modelId="{B1956F13-6B0D-4E70-B212-7DC06BF85883}" type="presOf" srcId="{B8281BBF-A478-46B8-A548-08842B8EF19D}" destId="{ED64BE22-5ED3-4E2B-9B65-F7ECEAFF418B}" srcOrd="0" destOrd="0" presId="urn:microsoft.com/office/officeart/2005/8/layout/default"/>
    <dgm:cxn modelId="{76F68A17-63DB-4BF6-90FE-C16D840BC583}" srcId="{6E8580AE-E165-4F25-A36B-FA38D31FA44B}" destId="{9D7A2731-43A2-41DE-8A1F-3002C9A81ED7}" srcOrd="17" destOrd="0" parTransId="{A1E37DB6-9732-42CC-9783-A565CD1E381F}" sibTransId="{B28E1D7E-457F-4555-AB6A-46419BD09485}"/>
    <dgm:cxn modelId="{1D882A1F-9C89-4F95-AC43-4E7152BF9F13}" type="presOf" srcId="{242BD420-7014-4D9C-AE63-720E63CFAB5D}" destId="{005D910A-BEFF-4239-9307-256048770C69}" srcOrd="0" destOrd="0" presId="urn:microsoft.com/office/officeart/2005/8/layout/default"/>
    <dgm:cxn modelId="{354A301F-49F7-4B59-B867-A80B7470B0AC}" srcId="{6E8580AE-E165-4F25-A36B-FA38D31FA44B}" destId="{00442BCF-57A4-4332-903B-4123283D228A}" srcOrd="8" destOrd="0" parTransId="{579909BB-C20F-4C23-97FF-0F8B84122A29}" sibTransId="{226E2805-7106-4602-870B-F40515B3185A}"/>
    <dgm:cxn modelId="{6EC3BC20-8474-4DA3-A2D1-1928A9DF6D2A}" srcId="{6E8580AE-E165-4F25-A36B-FA38D31FA44B}" destId="{D26001FA-B499-4CE6-BDBD-16150293BAC4}" srcOrd="29" destOrd="0" parTransId="{59A19FC2-7D92-440F-8D54-D3313CD5C0EF}" sibTransId="{633480E7-66A0-491F-A553-1288835828E0}"/>
    <dgm:cxn modelId="{9338D820-3E97-4C39-A756-7969ED026CE8}" srcId="{6E8580AE-E165-4F25-A36B-FA38D31FA44B}" destId="{35383E2F-500D-45D2-9932-E607D668543B}" srcOrd="4" destOrd="0" parTransId="{D4D2B57A-8104-4527-A81B-165F17481068}" sibTransId="{BB1A0CA3-9FA5-49E4-9666-9A1345E28E7D}"/>
    <dgm:cxn modelId="{CC2EBD21-B6A4-4743-B640-6187E931889C}" type="presOf" srcId="{478D3228-6C64-4678-B16A-5612B6F5734A}" destId="{CC785639-6B40-491D-A677-3465100F3D57}" srcOrd="0" destOrd="0" presId="urn:microsoft.com/office/officeart/2005/8/layout/default"/>
    <dgm:cxn modelId="{9311B923-051B-43C8-A90F-055323D08E36}" srcId="{6E8580AE-E165-4F25-A36B-FA38D31FA44B}" destId="{A3D4369B-4AD3-4E88-A94A-3C2CAEAEC880}" srcOrd="12" destOrd="0" parTransId="{DDB3F2A7-A265-4BDC-9F8D-F863BF08CF1F}" sibTransId="{1251D1D4-D0AD-4C7D-A58D-292981C6B805}"/>
    <dgm:cxn modelId="{5E34F123-8CBA-4667-A620-E3B2ADA1E5BA}" srcId="{6E8580AE-E165-4F25-A36B-FA38D31FA44B}" destId="{5BE95DDA-1EEF-4264-A10B-A9159123ADDB}" srcOrd="37" destOrd="0" parTransId="{A512A6ED-1A22-4953-8EB9-AF9BB680F067}" sibTransId="{C4076974-69BF-4AC9-98B1-FB3173DE4331}"/>
    <dgm:cxn modelId="{B2464325-74BF-43F3-B4A0-4AA40BF38042}" srcId="{6E8580AE-E165-4F25-A36B-FA38D31FA44B}" destId="{0CA4F111-AFF4-4B94-B672-3902EC78934E}" srcOrd="48" destOrd="0" parTransId="{496567E8-BBC5-4C4F-A6D8-05D7E61682D4}" sibTransId="{5F7B2889-DBC1-4323-8340-A709605AAE1E}"/>
    <dgm:cxn modelId="{B7873628-0ED7-47E9-9F96-B32D32CC3B3A}" srcId="{6E8580AE-E165-4F25-A36B-FA38D31FA44B}" destId="{242BD420-7014-4D9C-AE63-720E63CFAB5D}" srcOrd="62" destOrd="0" parTransId="{72D212CE-E4CF-40CE-AA6B-66CB99287837}" sibTransId="{19CB618B-E150-47A9-AB62-E053AE273DB0}"/>
    <dgm:cxn modelId="{FC6F3929-C657-47E8-B5C8-5283DBB6B3DA}" type="presOf" srcId="{CE3C20CC-D07A-4801-9116-235058C0AB48}" destId="{0CAD4AAA-C60B-49DC-9752-F4F96E622933}" srcOrd="0" destOrd="0" presId="urn:microsoft.com/office/officeart/2005/8/layout/default"/>
    <dgm:cxn modelId="{338A622A-6CBB-469D-82F2-1C8BFDC1E17A}" type="presOf" srcId="{28E88764-168D-45E6-B587-43792FCE4035}" destId="{4857A8BA-040E-4C9F-9735-3BFD0C933AD1}" srcOrd="0" destOrd="0" presId="urn:microsoft.com/office/officeart/2005/8/layout/default"/>
    <dgm:cxn modelId="{68744F2B-5A7B-4979-AEFC-915CD49B5B99}" type="presOf" srcId="{B83B9082-6B10-44D7-A84D-D00DA3842851}" destId="{CF0E64E4-84A6-47A4-8045-0D0A29961723}" srcOrd="0" destOrd="0" presId="urn:microsoft.com/office/officeart/2005/8/layout/default"/>
    <dgm:cxn modelId="{3CD2E22F-EBBB-48B3-BE58-99F01A45076A}" type="presOf" srcId="{CAA5715A-AD77-46A4-8DF7-9402CD0E4280}" destId="{1F004853-B59E-47C1-BA88-05FF40FE81E5}" srcOrd="0" destOrd="0" presId="urn:microsoft.com/office/officeart/2005/8/layout/default"/>
    <dgm:cxn modelId="{FC4EFE2F-A7F4-439B-99DC-723E6AD4FCE0}" srcId="{6E8580AE-E165-4F25-A36B-FA38D31FA44B}" destId="{E65E592A-FB4A-4214-8CB0-80548543FE33}" srcOrd="54" destOrd="0" parTransId="{C54B4527-7009-47D1-A036-ABD1A1657992}" sibTransId="{2753D6B1-2306-4F50-BDA9-F67F8FAD88EC}"/>
    <dgm:cxn modelId="{DAB29032-347E-4DBB-97CB-FD90DD787FD7}" type="presOf" srcId="{17ADCDFF-A4EC-4FFA-A208-0EAED8E15091}" destId="{91D920A5-F5B2-49E4-82B2-75DF0EEA3AD7}" srcOrd="0" destOrd="0" presId="urn:microsoft.com/office/officeart/2005/8/layout/default"/>
    <dgm:cxn modelId="{0E08F436-1609-49EA-A36D-AECDA76B3E7D}" type="presOf" srcId="{80B3E473-A6BF-4F6D-8A96-F71073E9F6D3}" destId="{B6697EA2-051A-4146-AF10-443079F7994B}" srcOrd="0" destOrd="0" presId="urn:microsoft.com/office/officeart/2005/8/layout/default"/>
    <dgm:cxn modelId="{FC140F39-580C-45A7-B05B-BE7D32CC8C2F}" type="presOf" srcId="{1CF1EF5A-8504-40FB-8011-69DFDD93B018}" destId="{1E851C19-A36C-4E88-82E5-10ACE9BC322A}" srcOrd="0" destOrd="0" presId="urn:microsoft.com/office/officeart/2005/8/layout/default"/>
    <dgm:cxn modelId="{FD3A513A-301C-42CC-87A8-B545E9828DC0}" srcId="{6E8580AE-E165-4F25-A36B-FA38D31FA44B}" destId="{E613F751-AA7B-4426-A4EF-DCE649030A27}" srcOrd="49" destOrd="0" parTransId="{1B92BFD7-EBF6-4ED9-BD05-2F82A2F31AEB}" sibTransId="{296867FA-54C8-4BA9-B9D0-4DD5DBA187D3}"/>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52" destOrd="0" parTransId="{867C4325-933D-4E2D-B4B6-7A8F57E143D1}" sibTransId="{8831AD53-430F-4F5A-8889-D05B6459D09A}"/>
    <dgm:cxn modelId="{5F89C240-30BC-4A6F-95BA-FB1C066FBD33}" srcId="{6E8580AE-E165-4F25-A36B-FA38D31FA44B}" destId="{17ADCDFF-A4EC-4FFA-A208-0EAED8E15091}" srcOrd="40" destOrd="0" parTransId="{E52F3FF4-DDA1-4758-A8B3-FA668D32B129}" sibTransId="{59D7313F-B528-4624-8775-1E7D572AF7D3}"/>
    <dgm:cxn modelId="{5BD46A42-F1C0-4E1D-B298-392B140EF03A}" type="presOf" srcId="{1249F54A-29F0-454A-B4AE-0F41BAF337A7}" destId="{3E1D50D4-A96F-48FB-ABD3-FAF2EBD99DD9}" srcOrd="0" destOrd="0" presId="urn:microsoft.com/office/officeart/2005/8/layout/default"/>
    <dgm:cxn modelId="{9FC98642-86F8-4911-86DE-3763A40D04D0}" type="presOf" srcId="{E65E592A-FB4A-4214-8CB0-80548543FE33}" destId="{E8943D06-3BEA-4407-91F9-46A5EC4777AD}" srcOrd="0" destOrd="0" presId="urn:microsoft.com/office/officeart/2005/8/layout/default"/>
    <dgm:cxn modelId="{8552CD42-7C35-475C-B0F8-E1849A5A53FD}" srcId="{6E8580AE-E165-4F25-A36B-FA38D31FA44B}" destId="{F4066AC1-C021-4B66-9F7A-16100A868F18}" srcOrd="27" destOrd="0" parTransId="{14C07C0D-2CF0-49DA-9B44-2C3076356AAE}" sibTransId="{56D4E89E-66F6-4840-80FC-A39111B7AB28}"/>
    <dgm:cxn modelId="{E3706144-96A1-490E-8A6A-2D8A942B23BA}" srcId="{6E8580AE-E165-4F25-A36B-FA38D31FA44B}" destId="{B8281BBF-A478-46B8-A548-08842B8EF19D}" srcOrd="39" destOrd="0" parTransId="{E61E56C3-5B37-48BF-BC54-BABDDD39E6A6}" sibTransId="{B4D1AD7D-D88D-45EC-B172-547D3E78BFF5}"/>
    <dgm:cxn modelId="{5CFD8749-1104-4425-9DD5-E47BD58230A9}" type="presOf" srcId="{5BE4D4CD-A0AC-46E4-A448-E0B8D1119388}" destId="{23DB74AC-B3C3-4E6F-BD2A-892250EFF201}" srcOrd="0" destOrd="0" presId="urn:microsoft.com/office/officeart/2005/8/layout/default"/>
    <dgm:cxn modelId="{A090204C-3C83-433C-863A-FD6D46BE63E8}" type="presOf" srcId="{C16F6E68-C32A-4431-B9C0-77E57B57A6E1}" destId="{52F17298-644C-4330-B56E-F7E56C04E2E3}" srcOrd="0" destOrd="0" presId="urn:microsoft.com/office/officeart/2005/8/layout/default"/>
    <dgm:cxn modelId="{43BC824C-B907-4949-A606-DE32E4ABC5FF}" srcId="{6E8580AE-E165-4F25-A36B-FA38D31FA44B}" destId="{968CE066-CDC8-450A-B0DA-27A49CD3D256}" srcOrd="11" destOrd="0" parTransId="{01E5B258-88A7-4B66-BFE4-D399C92683E0}" sibTransId="{A2872752-6789-4242-B91A-AE8F02E54DA6}"/>
    <dgm:cxn modelId="{116E914C-FAAD-48F1-857E-70636134466E}" srcId="{6E8580AE-E165-4F25-A36B-FA38D31FA44B}" destId="{B83B9082-6B10-44D7-A84D-D00DA3842851}" srcOrd="61" destOrd="0" parTransId="{E8697FD5-AECE-44BA-8799-13937C929010}" sibTransId="{E4427F14-4A80-423D-94CE-FE1CC43C4F08}"/>
    <dgm:cxn modelId="{7390894E-4863-4263-A90B-2B4F97D5F531}" type="presOf" srcId="{C4B9EAD8-F61B-45A2-865F-FD558B0C619B}" destId="{5FEEA8BD-49F0-479F-B78C-0F5C9A6990F2}" srcOrd="0" destOrd="0" presId="urn:microsoft.com/office/officeart/2005/8/layout/default"/>
    <dgm:cxn modelId="{51E8C24F-8CEC-43B0-80B8-93618184ECF3}" type="presOf" srcId="{82C5C931-4E66-4E23-A238-51DD5F7BB49F}" destId="{37FB646E-7E73-4F71-BC29-5F04749B6480}" srcOrd="0" destOrd="0" presId="urn:microsoft.com/office/officeart/2005/8/layout/default"/>
    <dgm:cxn modelId="{B0CC8050-0AB7-474C-9F2B-B8D6A4CE5288}" type="presOf" srcId="{B56DC5A4-354C-4F93-84F5-82DF0C92321B}" destId="{98D1360E-1B8D-427C-9097-40AB5443C14C}" srcOrd="0" destOrd="0" presId="urn:microsoft.com/office/officeart/2005/8/layout/default"/>
    <dgm:cxn modelId="{FE3B5753-3996-4D70-A641-EC45FDA7CAE4}" type="presOf" srcId="{82213F14-02F2-493B-9C3B-0AE1C991AF2E}" destId="{18D14753-8832-47DA-B916-3A237595FBB6}" srcOrd="0" destOrd="0" presId="urn:microsoft.com/office/officeart/2005/8/layout/default"/>
    <dgm:cxn modelId="{B81C9D53-E833-4581-8250-40358A8B1F60}" type="presOf" srcId="{A3D4369B-4AD3-4E88-A94A-3C2CAEAEC880}" destId="{2CBAD880-AF37-4F3B-9F9C-44AE78F8D9B4}" srcOrd="0" destOrd="0" presId="urn:microsoft.com/office/officeart/2005/8/layout/default"/>
    <dgm:cxn modelId="{FA230E54-9E73-44CD-82A7-E20F65B2D45F}" srcId="{6E8580AE-E165-4F25-A36B-FA38D31FA44B}" destId="{252E2CB3-705E-457B-B471-6AF7D20DA939}" srcOrd="42" destOrd="0" parTransId="{02855095-3CB1-48D5-9BBF-987038666FA2}" sibTransId="{795C21E8-C2E5-47CE-962F-180167ECD2EC}"/>
    <dgm:cxn modelId="{EA33AB5A-6580-4A19-90FA-CF3BAA54DDF3}" srcId="{6E8580AE-E165-4F25-A36B-FA38D31FA44B}" destId="{8D9B59D1-77EB-4D59-AC92-14BFF4DC667C}" srcOrd="19" destOrd="0" parTransId="{5A008457-B514-42EE-9FAF-06A57CBC3276}" sibTransId="{26705A36-1A79-4AB5-8CB3-154F4BEF3514}"/>
    <dgm:cxn modelId="{AC76AC5A-A10D-44BB-BEC4-459A12DB1D9B}" srcId="{6E8580AE-E165-4F25-A36B-FA38D31FA44B}" destId="{91A1B0E0-6CB0-46FD-9B7C-BB53A85F5B73}" srcOrd="22" destOrd="0" parTransId="{16C7F234-FA8D-47FE-9B07-F41448D29AAE}" sibTransId="{DE065E7D-8C25-4C15-826D-3D19A3BBB0D0}"/>
    <dgm:cxn modelId="{DEE6CC5B-46A9-43E6-A49F-0E492D627C5A}" type="presOf" srcId="{83B4F9D7-5CD7-4044-9E8C-6DFE7AE49650}" destId="{C01143FF-1838-4C9A-9357-CF86FE088CBC}" srcOrd="0" destOrd="0" presId="urn:microsoft.com/office/officeart/2005/8/layout/default"/>
    <dgm:cxn modelId="{2113905C-777E-4312-B9E7-A84B040646D0}" srcId="{6E8580AE-E165-4F25-A36B-FA38D31FA44B}" destId="{207ACFA0-E1BB-40D6-8384-ECBC7A2FB58F}" srcOrd="32" destOrd="0" parTransId="{50A44F94-A1B8-42FE-8981-DC1D741D7418}" sibTransId="{C1B2F4D9-797C-4C0D-93D5-5702C3406EBE}"/>
    <dgm:cxn modelId="{0977A35C-5834-4DA2-A5BD-8FBA1801ACF4}" type="presOf" srcId="{91A1B0E0-6CB0-46FD-9B7C-BB53A85F5B73}" destId="{CD01C8D7-3F26-4602-A201-C1CCB80062FC}" srcOrd="0" destOrd="0" presId="urn:microsoft.com/office/officeart/2005/8/layout/default"/>
    <dgm:cxn modelId="{9AEBA35C-00DE-47AF-A5EF-1CB809E9CE1C}" type="presOf" srcId="{4BDC8801-DB27-4583-A44C-1CEAB0AF890D}" destId="{8F0FC598-471E-47E2-AF9D-92D00F7E9E48}" srcOrd="0" destOrd="0" presId="urn:microsoft.com/office/officeart/2005/8/layout/default"/>
    <dgm:cxn modelId="{45AEB35D-FCF8-4446-9209-061384ECF360}" type="presOf" srcId="{DD3FD12D-FE41-4042-BA5D-FEDD1F4DEB76}" destId="{3D7C3DDC-3551-44AB-8868-EBAA5342AA6F}" srcOrd="0" destOrd="0" presId="urn:microsoft.com/office/officeart/2005/8/layout/default"/>
    <dgm:cxn modelId="{451A075E-2D02-4621-9151-4B3801A73DB3}" type="presOf" srcId="{BECAE1A7-5E30-4255-897E-EEFF7D8B1B98}" destId="{89992207-09E1-4C1C-A50E-7238E5A14EF2}" srcOrd="0" destOrd="0" presId="urn:microsoft.com/office/officeart/2005/8/layout/default"/>
    <dgm:cxn modelId="{06C9F65F-95DB-4817-B457-61A4702FAB6F}" srcId="{6E8580AE-E165-4F25-A36B-FA38D31FA44B}" destId="{B56DC5A4-354C-4F93-84F5-82DF0C92321B}" srcOrd="45" destOrd="0" parTransId="{3E3085FF-C0BF-44F3-8848-8306C2637B27}" sibTransId="{7D7E8F50-DC21-4E09-96D8-85C8313A5CAA}"/>
    <dgm:cxn modelId="{09273F60-55DB-484C-BDB4-F807A7EBF787}" type="presOf" srcId="{980C5C63-EC30-4DBA-AD28-4C1DD233BDD4}" destId="{187C121A-3DCB-4EAB-A7CA-1AF4558097E3}" srcOrd="0" destOrd="0" presId="urn:microsoft.com/office/officeart/2005/8/layout/default"/>
    <dgm:cxn modelId="{68AF8664-9283-4902-B433-5459DD7632D1}" type="presOf" srcId="{E613F751-AA7B-4426-A4EF-DCE649030A27}" destId="{7137E6A0-E010-4036-BB77-DAC821CA69C0}" srcOrd="0" destOrd="0" presId="urn:microsoft.com/office/officeart/2005/8/layout/default"/>
    <dgm:cxn modelId="{248F5865-EDDF-49D0-B5D9-E95B1072015C}" srcId="{6E8580AE-E165-4F25-A36B-FA38D31FA44B}" destId="{83B4F9D7-5CD7-4044-9E8C-6DFE7AE49650}" srcOrd="46" destOrd="0" parTransId="{9888A846-4A9F-41D3-BA81-6D1ACDDE75D1}" sibTransId="{C92B3D84-6CD8-4F99-B3CF-30DAA1663D0E}"/>
    <dgm:cxn modelId="{77CE7E65-70C7-4B01-8FD6-390EAE592CC1}" srcId="{6E8580AE-E165-4F25-A36B-FA38D31FA44B}" destId="{976EC09A-DAA5-4A83-8002-EA83B41F5595}" srcOrd="7" destOrd="0" parTransId="{4425B062-08F0-432C-ADC1-40BC8FCDB39A}" sibTransId="{823F4756-CF8A-4736-A588-7F923EB8DDD4}"/>
    <dgm:cxn modelId="{9FDB5671-2BA3-4670-B8E8-249298AA44E8}" srcId="{6E8580AE-E165-4F25-A36B-FA38D31FA44B}" destId="{A52B3F8F-088C-439E-8E28-75EA80BA254A}" srcOrd="2" destOrd="0" parTransId="{0A87D8E5-62CB-4FC8-97F4-D208C45B0394}" sibTransId="{B2245238-3E7B-4457-8294-F76792EB2BB3}"/>
    <dgm:cxn modelId="{96C08577-E1EB-4D81-998D-B4076E9B88E1}" srcId="{6E8580AE-E165-4F25-A36B-FA38D31FA44B}" destId="{A454A2D3-3B4A-4DFD-BDBE-AB637BA7AF91}" srcOrd="47" destOrd="0" parTransId="{560DE507-2F82-4531-ABF4-43BD78659E9C}" sibTransId="{1B23977F-9C83-4BAC-9088-1C9BFB47A805}"/>
    <dgm:cxn modelId="{8089187B-DA1B-4372-92D8-0CF2DD1B870F}" srcId="{6E8580AE-E165-4F25-A36B-FA38D31FA44B}" destId="{CAA5715A-AD77-46A4-8DF7-9402CD0E4280}" srcOrd="1" destOrd="0" parTransId="{48495C69-119E-4A83-99DC-114D3C464768}" sibTransId="{7C79ACB2-C296-4830-A4A0-B3BBD3905286}"/>
    <dgm:cxn modelId="{C795897F-3833-4F52-9CE8-1FAA24117BEE}" srcId="{6E8580AE-E165-4F25-A36B-FA38D31FA44B}" destId="{1CF1EF5A-8504-40FB-8011-69DFDD93B018}" srcOrd="34" destOrd="0" parTransId="{6E53A9B0-9555-4BCD-B863-6B895556720D}" sibTransId="{A09A0C99-5787-43B5-AF07-C02112FD62FB}"/>
    <dgm:cxn modelId="{535C6589-7612-4B92-BF32-7AF31C686BEB}" srcId="{6E8580AE-E165-4F25-A36B-FA38D31FA44B}" destId="{28E88764-168D-45E6-B587-43792FCE4035}" srcOrd="65" destOrd="0" parTransId="{1945A469-8781-4132-83B8-2A74CDA43068}" sibTransId="{45D0440D-0F5D-4BF1-8016-3D93CE5737B6}"/>
    <dgm:cxn modelId="{CB5B878A-7116-4D72-8C63-4C8B2B21F94A}" type="presOf" srcId="{9D7A2731-43A2-41DE-8A1F-3002C9A81ED7}" destId="{7EBD161C-9829-40ED-9AF9-49BF6CFB544C}" srcOrd="0" destOrd="0" presId="urn:microsoft.com/office/officeart/2005/8/layout/default"/>
    <dgm:cxn modelId="{3E15AB8A-5214-423F-83C4-C451A083C23F}" srcId="{6E8580AE-E165-4F25-A36B-FA38D31FA44B}" destId="{97687342-4440-4DB8-84AB-C51F24F6B12C}" srcOrd="33" destOrd="0" parTransId="{C16A8D95-8B0E-4E28-9729-B0DCDD22A6D7}" sibTransId="{755E6F19-B0B6-490F-A467-502A5BD4C038}"/>
    <dgm:cxn modelId="{CF713A90-C59F-4203-B3ED-5D1EE9BD5922}" srcId="{6E8580AE-E165-4F25-A36B-FA38D31FA44B}" destId="{FFD961C7-0D57-450A-A088-477C2CBDA35C}" srcOrd="44" destOrd="0" parTransId="{4DB2D2C4-5254-4469-94CE-949A52B6EDA4}" sibTransId="{6B3D0481-B0D1-47E7-887F-2E3188183598}"/>
    <dgm:cxn modelId="{4D9DD990-9B85-4CB7-BB07-5BE787729EE5}" type="presOf" srcId="{F4066AC1-C021-4B66-9F7A-16100A868F18}" destId="{7D600784-A1C0-4F6C-92B8-A76B3C810C82}" srcOrd="0" destOrd="0" presId="urn:microsoft.com/office/officeart/2005/8/layout/default"/>
    <dgm:cxn modelId="{C7ABEA91-41F6-4053-BDC2-FDEAAD12E8B5}" type="presOf" srcId="{5BE95DDA-1EEF-4264-A10B-A9159123ADDB}" destId="{D304F2EC-2318-44E2-AAF1-F3CE3D9753BA}" srcOrd="0" destOrd="0" presId="urn:microsoft.com/office/officeart/2005/8/layout/default"/>
    <dgm:cxn modelId="{DA25C492-A997-4A2C-A27D-FEFF94D4CF51}" srcId="{6E8580AE-E165-4F25-A36B-FA38D31FA44B}" destId="{980C5C63-EC30-4DBA-AD28-4C1DD233BDD4}" srcOrd="36" destOrd="0" parTransId="{E1A23336-5E36-402C-B8BF-2A679A19F8C6}" sibTransId="{34ABAA22-B740-45AC-A869-107E3268C748}"/>
    <dgm:cxn modelId="{08FE1598-1283-4B59-9F45-C63074E505FE}" srcId="{6E8580AE-E165-4F25-A36B-FA38D31FA44B}" destId="{2BBFC487-DB1A-4778-A848-6BC0818A45B1}" srcOrd="60" destOrd="0" parTransId="{6A5A521F-92DB-4E78-A1E9-1C148F0CDB4B}" sibTransId="{3B0C8E80-2BEB-4819-9BD7-834F3C01CACD}"/>
    <dgm:cxn modelId="{71CCDF99-445B-475F-86DF-4623E84B58D9}" srcId="{6E8580AE-E165-4F25-A36B-FA38D31FA44B}" destId="{96EE71F2-71A8-4E47-8478-8E77F162E7D4}" srcOrd="38" destOrd="0" parTransId="{84FC01FD-50CF-441D-B786-BD3E01D3741B}" sibTransId="{71787E8C-947E-4705-A03B-01E51C140A4F}"/>
    <dgm:cxn modelId="{C762019A-29C2-4D96-8F6B-F5E55DCBA013}" type="presOf" srcId="{FFD961C7-0D57-450A-A088-477C2CBDA35C}" destId="{111AB8AB-3884-48AF-A43D-D5525C2EDC1F}" srcOrd="0" destOrd="0" presId="urn:microsoft.com/office/officeart/2005/8/layout/default"/>
    <dgm:cxn modelId="{6EFF899B-806B-486C-8C68-EF8A5D8A5CE4}" srcId="{6E8580AE-E165-4F25-A36B-FA38D31FA44B}" destId="{EBBD6701-ED16-43EC-9B8B-D82FBCB3E680}" srcOrd="23" destOrd="0" parTransId="{00425980-CE46-4B99-9144-ED35F1AECDDB}" sibTransId="{6D363638-A0D1-491A-AF7B-FCA23754E33E}"/>
    <dgm:cxn modelId="{480D3A9C-6480-4FCD-9576-DE12AB18727E}" type="presOf" srcId="{A52B3F8F-088C-439E-8E28-75EA80BA254A}" destId="{8AA02A9A-7173-45B0-B2CC-5A91802C8051}" srcOrd="0" destOrd="0" presId="urn:microsoft.com/office/officeart/2005/8/layout/default"/>
    <dgm:cxn modelId="{5DC8F09C-1AC8-42D0-B6ED-D0AD348D75D7}" srcId="{6E8580AE-E165-4F25-A36B-FA38D31FA44B}" destId="{82213F14-02F2-493B-9C3B-0AE1C991AF2E}" srcOrd="20" destOrd="0" parTransId="{C9EA4657-465B-4167-8427-C4F304447F9C}" sibTransId="{D017649F-A07C-47FA-AF84-508B55917AD3}"/>
    <dgm:cxn modelId="{A85B90A2-AFE1-4402-A9EF-D4D8C000879A}" srcId="{6E8580AE-E165-4F25-A36B-FA38D31FA44B}" destId="{C16F6E68-C32A-4431-B9C0-77E57B57A6E1}" srcOrd="59" destOrd="0" parTransId="{9F780C9E-B9CD-40B2-B992-B7245FD19F74}" sibTransId="{71FFA740-6DE1-4035-AA90-B794B1B4FE20}"/>
    <dgm:cxn modelId="{A107A2A5-2189-4807-8242-E08550F8F3C0}" type="presOf" srcId="{1509C3A3-2E59-457C-9EFB-7468DDD3C4FD}" destId="{73230864-B496-4816-A9F5-ED417F3C92E8}" srcOrd="0" destOrd="0" presId="urn:microsoft.com/office/officeart/2005/8/layout/default"/>
    <dgm:cxn modelId="{5652AEA5-C8BD-4271-9CE7-B73F0316B273}" srcId="{6E8580AE-E165-4F25-A36B-FA38D31FA44B}" destId="{C4B9EAD8-F61B-45A2-865F-FD558B0C619B}" srcOrd="35" destOrd="0" parTransId="{C47A6FD6-66D3-4633-BDD9-D0118C764CC0}" sibTransId="{539E2FE5-4BFB-4438-BEB7-F5487A3CABF4}"/>
    <dgm:cxn modelId="{445F52A7-FE96-4740-B932-CD00E15CFAC5}" type="presOf" srcId="{0CA4F111-AFF4-4B94-B672-3902EC78934E}" destId="{F021F536-9D7F-4947-AEEC-062A2B5D86C3}" srcOrd="0" destOrd="0" presId="urn:microsoft.com/office/officeart/2005/8/layout/default"/>
    <dgm:cxn modelId="{1C93B4A9-8C11-4259-AFF5-CCCBE6DAEE0E}" srcId="{6E8580AE-E165-4F25-A36B-FA38D31FA44B}" destId="{F121B56F-D1C5-4481-90EB-5FA35AF4BD21}" srcOrd="51" destOrd="0" parTransId="{085EA722-E175-4453-8D3B-A5DF630A2231}" sibTransId="{915B65F9-FC56-468A-ABC2-CE507C33B5DE}"/>
    <dgm:cxn modelId="{E8C971AC-041E-4F38-91A1-0E4257BD92AE}" type="presOf" srcId="{968CE066-CDC8-450A-B0DA-27A49CD3D256}" destId="{DD1BE6D7-6955-4913-AEE1-7266EBAF565C}" srcOrd="0" destOrd="0" presId="urn:microsoft.com/office/officeart/2005/8/layout/default"/>
    <dgm:cxn modelId="{EE3B4AB1-E909-4356-ACE4-AC889F148D33}" type="presOf" srcId="{F121B56F-D1C5-4481-90EB-5FA35AF4BD21}" destId="{214B35AE-3118-4B5A-9A04-C238D6C98BAE}" srcOrd="0" destOrd="0" presId="urn:microsoft.com/office/officeart/2005/8/layout/default"/>
    <dgm:cxn modelId="{9726B4B4-DB5F-452C-A5E8-EBA1020F292E}" type="presOf" srcId="{AEB0988E-62DE-4638-B6E6-9115F9468726}" destId="{84CB03E7-DBCB-4B53-8360-F252A05A2E78}" srcOrd="0" destOrd="0" presId="urn:microsoft.com/office/officeart/2005/8/layout/default"/>
    <dgm:cxn modelId="{CC22CBB7-46BC-44CE-9434-3B9788FE0F93}" srcId="{6E8580AE-E165-4F25-A36B-FA38D31FA44B}" destId="{10BAF026-EDDD-4B69-B248-864D6FCEC2D4}" srcOrd="5" destOrd="0" parTransId="{4EED389C-1C14-4DB0-9934-A8F08BED04DD}" sibTransId="{D501BB89-8874-468A-A86D-08C85F02EA0D}"/>
    <dgm:cxn modelId="{D75F0FB8-24FA-4FE3-AD1A-1238093DCD35}" type="presOf" srcId="{4F74BD67-8A14-4E47-A63E-705F9E8CFC7F}" destId="{277F2AD7-8A80-4D00-8AAD-CE0295903A29}" srcOrd="0" destOrd="0" presId="urn:microsoft.com/office/officeart/2005/8/layout/default"/>
    <dgm:cxn modelId="{27E924B9-DCD2-42EE-A923-8BF8D93029E9}" srcId="{6E8580AE-E165-4F25-A36B-FA38D31FA44B}" destId="{8F9D72F1-24B9-46F1-A84F-DAACD2C2E22B}" srcOrd="58" destOrd="0" parTransId="{379F55D7-C5CE-4BB9-9D57-00EE32619199}" sibTransId="{D686EDBA-90DA-42EB-8929-B97691B14D5E}"/>
    <dgm:cxn modelId="{78BDF2B9-DB52-4790-A070-361CA414F4D6}" type="presOf" srcId="{FE89FECC-3495-4B20-B4D7-7E9DF412BA0D}" destId="{AECF8250-8294-42AF-9EF2-E9259CC39D08}" srcOrd="0" destOrd="0" presId="urn:microsoft.com/office/officeart/2005/8/layout/default"/>
    <dgm:cxn modelId="{FA8C5ABB-473A-4672-9BC2-CE95F31F2F3E}" srcId="{6E8580AE-E165-4F25-A36B-FA38D31FA44B}" destId="{9BDB7D7F-D8DE-45D6-8E96-595AAC95CE85}" srcOrd="24" destOrd="0" parTransId="{3A06ED47-75BA-4FDB-8685-D5DE4ACC79E2}" sibTransId="{55EF187E-8F5D-4B18-8653-DA25FB96F269}"/>
    <dgm:cxn modelId="{50A3ECBB-51BE-479E-A176-EE128AB2E37E}" type="presOf" srcId="{9A2BF24F-E5A3-4D91-85CD-B9725C2C421A}" destId="{98C96B61-E849-4E0E-ADD5-05D495466B19}" srcOrd="0" destOrd="0" presId="urn:microsoft.com/office/officeart/2005/8/layout/default"/>
    <dgm:cxn modelId="{6206FCBB-3552-4B98-BD38-4B7676503F9A}" type="presOf" srcId="{3D2D3CAE-2A59-4736-AF70-EAC1EF02C8CF}" destId="{1B7E2A4E-7885-47D0-9A9C-97EB08F96CFE}" srcOrd="0" destOrd="0" presId="urn:microsoft.com/office/officeart/2005/8/layout/default"/>
    <dgm:cxn modelId="{AAB343BD-FB5B-4DFF-90F5-4426325E5B2E}" srcId="{6E8580AE-E165-4F25-A36B-FA38D31FA44B}" destId="{82C5C931-4E66-4E23-A238-51DD5F7BB49F}" srcOrd="64" destOrd="0" parTransId="{014C0588-EBCA-4F80-833E-0A66F7135993}" sibTransId="{FEB480C0-BE73-445F-9C40-097A286C510C}"/>
    <dgm:cxn modelId="{A16967BD-460F-4A2F-9E53-F86A8BCA7A64}" srcId="{6E8580AE-E165-4F25-A36B-FA38D31FA44B}" destId="{4BDC8801-DB27-4583-A44C-1CEAB0AF890D}" srcOrd="26" destOrd="0" parTransId="{D090F263-FE3C-417D-8237-4FC7D9B931F6}" sibTransId="{40B25EE5-21FC-43C0-903A-DC27430BF1E0}"/>
    <dgm:cxn modelId="{C3E0D8BF-5B29-4C15-A9A8-8573838208C3}" type="presOf" srcId="{922CC998-F639-41C9-9119-E20B8F92AF3D}" destId="{E30854EC-912F-42BC-845C-462E8CC7AD93}" srcOrd="0" destOrd="0" presId="urn:microsoft.com/office/officeart/2005/8/layout/default"/>
    <dgm:cxn modelId="{136C7FC1-1235-4624-9397-DA5655CDCF2C}" srcId="{6E8580AE-E165-4F25-A36B-FA38D31FA44B}" destId="{922CC998-F639-41C9-9119-E20B8F92AF3D}" srcOrd="0" destOrd="0" parTransId="{D953626B-5128-4512-9AB3-DB6047AD18A3}" sibTransId="{A5C1EA3D-630E-4EF5-9844-2FDF52417135}"/>
    <dgm:cxn modelId="{56BD75C3-7799-49EC-8A59-8FD5E19A61DA}" srcId="{6E8580AE-E165-4F25-A36B-FA38D31FA44B}" destId="{3BEA7034-0086-4C43-AA3E-D7A68DFE01A4}" srcOrd="3" destOrd="0" parTransId="{C2DE2903-FCD3-4F1F-A1B7-9E5C8B31034F}" sibTransId="{F7812029-3200-4A10-9CAE-B74E5CA51E23}"/>
    <dgm:cxn modelId="{68DF87C3-E5BC-4870-A954-D6058B057F90}" type="presOf" srcId="{0C5C5BFE-9F2D-4FBF-A709-44047DA6BCA6}" destId="{64CE546B-3B0F-4D74-A672-EA5F3F157C26}" srcOrd="0" destOrd="0" presId="urn:microsoft.com/office/officeart/2005/8/layout/default"/>
    <dgm:cxn modelId="{7D1903C5-1787-44C9-B4EA-57136BC998A4}" type="presOf" srcId="{97687342-4440-4DB8-84AB-C51F24F6B12C}" destId="{F124182D-F6F2-4E73-B355-B261939F364C}" srcOrd="0" destOrd="0" presId="urn:microsoft.com/office/officeart/2005/8/layout/default"/>
    <dgm:cxn modelId="{39D3AFC7-65ED-4A0F-9C2D-43A24E4C4187}" type="presOf" srcId="{A454A2D3-3B4A-4DFD-BDBE-AB637BA7AF91}" destId="{A5C9C578-421E-4C61-8DBB-80B19789810E}" srcOrd="0" destOrd="0" presId="urn:microsoft.com/office/officeart/2005/8/layout/default"/>
    <dgm:cxn modelId="{CA5BD6C7-24C5-49CB-9DE8-71D19A9466D3}" type="presOf" srcId="{96EE71F2-71A8-4E47-8478-8E77F162E7D4}" destId="{6C3A8535-F6D8-403A-9A1B-AD7FFEA2A5E7}" srcOrd="0" destOrd="0" presId="urn:microsoft.com/office/officeart/2005/8/layout/default"/>
    <dgm:cxn modelId="{D9157CC9-B350-4EC9-8E26-03575B20AB6B}" type="presOf" srcId="{7A693FB9-12F6-44CC-8DF1-CB580DC7A685}" destId="{BC2A6528-8680-4B3B-8B6A-C5A92B6690AC}" srcOrd="0" destOrd="0" presId="urn:microsoft.com/office/officeart/2005/8/layout/default"/>
    <dgm:cxn modelId="{8EA2F4CA-09CC-4231-A1BF-9AC7E01E8C0F}" type="presOf" srcId="{3C6B21CA-3B4D-4C70-B1C1-3987538CE3B2}" destId="{20498EEC-D12B-46DA-A88D-D7DB1D97C899}" srcOrd="0" destOrd="0" presId="urn:microsoft.com/office/officeart/2005/8/layout/default"/>
    <dgm:cxn modelId="{03AB46CD-8FE3-4787-B956-458461CD6173}" type="presOf" srcId="{8D9B59D1-77EB-4D59-AC92-14BFF4DC667C}" destId="{18765959-A6F6-4656-813B-1DABE66B58C5}" srcOrd="0" destOrd="0" presId="urn:microsoft.com/office/officeart/2005/8/layout/default"/>
    <dgm:cxn modelId="{2D7F0FCF-C82F-485A-8B92-B0FE4D155605}" type="presOf" srcId="{252E2CB3-705E-457B-B471-6AF7D20DA939}" destId="{73B6912F-26A6-43CA-BA74-602DFEB2A9DA}" srcOrd="0" destOrd="0" presId="urn:microsoft.com/office/officeart/2005/8/layout/default"/>
    <dgm:cxn modelId="{7E7E11D0-5C2D-49AA-A5CA-C364EE5F9F0E}" srcId="{6E8580AE-E165-4F25-A36B-FA38D31FA44B}" destId="{CA8AD4E0-AC24-48FB-9C99-61739F7F4744}" srcOrd="10" destOrd="0" parTransId="{4B0A570F-1328-4F44-AD92-FAB226056C51}" sibTransId="{9E7E597C-F7D5-4DA7-8385-1BAB2794496C}"/>
    <dgm:cxn modelId="{9E9FC9D0-0D2F-4839-B22E-1DAF87A49A2C}" srcId="{6E8580AE-E165-4F25-A36B-FA38D31FA44B}" destId="{1509C3A3-2E59-457C-9EFB-7468DDD3C4FD}" srcOrd="31" destOrd="0" parTransId="{9C58BE54-8073-4355-8A19-915A1893BC76}" sibTransId="{AFBE1DA6-E4FE-4C56-BB98-E017D6E7B392}"/>
    <dgm:cxn modelId="{E32409D1-076A-4F5C-94DC-77FD27DACEA0}" type="presOf" srcId="{00442BCF-57A4-4332-903B-4123283D228A}" destId="{E063FE46-B1A1-4479-B04F-5EE6A9B9DA3D}" srcOrd="0" destOrd="0" presId="urn:microsoft.com/office/officeart/2005/8/layout/default"/>
    <dgm:cxn modelId="{B8F745D1-2EAD-4CF9-BDEA-3EDB5AEE1D84}" srcId="{6E8580AE-E165-4F25-A36B-FA38D31FA44B}" destId="{CE3C20CC-D07A-4801-9116-235058C0AB48}" srcOrd="25" destOrd="0" parTransId="{786B5DF5-43C4-4C0F-B1EC-A9938608BB5D}" sibTransId="{ECB2A08D-CF33-493E-8671-FEE827264547}"/>
    <dgm:cxn modelId="{C4AE35D2-F577-478F-ACBD-08D4FB69E6B2}" srcId="{6E8580AE-E165-4F25-A36B-FA38D31FA44B}" destId="{0C5C5BFE-9F2D-4FBF-A709-44047DA6BCA6}" srcOrd="18" destOrd="0" parTransId="{8608D912-0045-41A9-8245-089DB7F4CEB0}" sibTransId="{B7F3DBEE-696D-4EC6-A141-B75554F04B39}"/>
    <dgm:cxn modelId="{8908B7D3-2EF3-49B2-B6A0-F2535930D952}" srcId="{6E8580AE-E165-4F25-A36B-FA38D31FA44B}" destId="{F243E562-685F-4386-9543-022C733145B9}" srcOrd="57" destOrd="0" parTransId="{F28C5C72-F0B6-4B8B-802B-1E6117DF8C86}" sibTransId="{F6CC6EE8-4404-495D-977C-BBF131290EFB}"/>
    <dgm:cxn modelId="{13B344D4-48D6-4DDE-825D-E7B89F2B396D}" type="presOf" srcId="{F243E562-685F-4386-9543-022C733145B9}" destId="{90354270-E516-4BCD-8468-080EC1705999}" srcOrd="0" destOrd="0" presId="urn:microsoft.com/office/officeart/2005/8/layout/default"/>
    <dgm:cxn modelId="{662996D4-A27A-4A9F-8FEB-B689FE0D830F}" type="presOf" srcId="{D26001FA-B499-4CE6-BDBD-16150293BAC4}" destId="{D9B36854-1EC1-4BB5-AF68-F83752BB116A}" srcOrd="0" destOrd="0" presId="urn:microsoft.com/office/officeart/2005/8/layout/default"/>
    <dgm:cxn modelId="{719EDFDA-4332-4BF1-84C9-574D7683558D}" type="presOf" srcId="{EBBD6701-ED16-43EC-9B8B-D82FBCB3E680}" destId="{D53A0EBD-1100-4E2B-932F-11AB84B0AD13}" srcOrd="0" destOrd="0" presId="urn:microsoft.com/office/officeart/2005/8/layout/default"/>
    <dgm:cxn modelId="{61084DDB-11F2-44C5-A196-C25EA20A8E6E}" type="presOf" srcId="{976EC09A-DAA5-4A83-8002-EA83B41F5595}" destId="{212EAB81-54C0-4CA3-8CA8-5707E2EA1B60}" srcOrd="0" destOrd="0" presId="urn:microsoft.com/office/officeart/2005/8/layout/default"/>
    <dgm:cxn modelId="{5D4EAFDD-BEB5-498A-BCFD-B72D763E394F}" srcId="{6E8580AE-E165-4F25-A36B-FA38D31FA44B}" destId="{4F74BD67-8A14-4E47-A63E-705F9E8CFC7F}" srcOrd="16" destOrd="0" parTransId="{7C3489FE-BC9F-4B23-A421-8616ED894EB6}" sibTransId="{3B761CB7-8F00-42ED-AAE8-F4F1BC48BD15}"/>
    <dgm:cxn modelId="{D362A8E1-D11E-41A5-BDE5-1967751F1E03}" srcId="{6E8580AE-E165-4F25-A36B-FA38D31FA44B}" destId="{FE89FECC-3495-4B20-B4D7-7E9DF412BA0D}" srcOrd="55" destOrd="0" parTransId="{4209D78D-7CCA-4BE1-96BA-3A564E873C72}" sibTransId="{EB368C21-DA72-4130-9A34-D87CB559A293}"/>
    <dgm:cxn modelId="{4526E2E1-A1AB-4663-ABD0-CAE1707A4E13}" type="presOf" srcId="{0CA572E7-3F15-4635-BAA2-51BB8D4F5BA9}" destId="{57A21A25-0050-448F-8182-E2F997AD385C}" srcOrd="0" destOrd="0" presId="urn:microsoft.com/office/officeart/2005/8/layout/default"/>
    <dgm:cxn modelId="{EBA300E5-EDA7-44EC-A5A7-7E2A91E61A7F}" srcId="{6E8580AE-E165-4F25-A36B-FA38D31FA44B}" destId="{BECAE1A7-5E30-4255-897E-EEFF7D8B1B98}" srcOrd="43" destOrd="0" parTransId="{281BEA66-0692-4CD4-AB58-20F2965B8A3E}" sibTransId="{12931C90-8512-4E7D-890D-FA74780CCA81}"/>
    <dgm:cxn modelId="{105324E5-9A93-4A75-9B3E-393E9CDD4A1E}" type="presOf" srcId="{9984B254-6696-4C74-AC7F-CD16BB374EC5}" destId="{D7D9E571-D2A5-4F9B-A8EF-542728AB2E7C}" srcOrd="0" destOrd="0" presId="urn:microsoft.com/office/officeart/2005/8/layout/default"/>
    <dgm:cxn modelId="{A32627E5-7184-47EA-800A-A89EA8497EB0}" type="presOf" srcId="{3BEA7034-0086-4C43-AA3E-D7A68DFE01A4}" destId="{0CB4D3D4-57E1-40E0-9116-0822B7A6A3CA}" srcOrd="0" destOrd="0" presId="urn:microsoft.com/office/officeart/2005/8/layout/default"/>
    <dgm:cxn modelId="{E258F6E5-D981-4315-AC80-4447EFECCA0E}" srcId="{6E8580AE-E165-4F25-A36B-FA38D31FA44B}" destId="{9A2BF24F-E5A3-4D91-85CD-B9725C2C421A}" srcOrd="14" destOrd="0" parTransId="{CD0AA266-1560-45EC-BC06-2173826A01C5}" sibTransId="{FFAF1B7D-C449-431C-BAC4-A863BD60B7D3}"/>
    <dgm:cxn modelId="{8A61B7E7-846B-47E2-811C-DCF51B3167CC}" type="presOf" srcId="{8F9D72F1-24B9-46F1-A84F-DAACD2C2E22B}" destId="{17512D6B-4073-4EC8-9ABC-3BDC10D1B050}" srcOrd="0" destOrd="0" presId="urn:microsoft.com/office/officeart/2005/8/layout/default"/>
    <dgm:cxn modelId="{0A2F7CE9-3AB0-4142-9160-2CB77DA6239D}" type="presOf" srcId="{43A01BF9-D37E-49A1-8BD0-B96976089C64}" destId="{22A3C3A5-57B9-4E31-B9C5-8488CBC24B23}" srcOrd="0" destOrd="0" presId="urn:microsoft.com/office/officeart/2005/8/layout/default"/>
    <dgm:cxn modelId="{0C06B5E9-FEF0-4965-A4DA-53368BAC2EBE}" type="presOf" srcId="{35383E2F-500D-45D2-9932-E607D668543B}" destId="{0EC6D4FB-2DF4-4C7F-A662-C49F9C73712D}" srcOrd="0" destOrd="0" presId="urn:microsoft.com/office/officeart/2005/8/layout/default"/>
    <dgm:cxn modelId="{14B226EA-6733-42DA-9D29-42723CB2373C}" type="presOf" srcId="{9BDB7D7F-D8DE-45D6-8E96-595AAC95CE85}" destId="{2FF3B5C1-F3C6-4268-A6A1-939C6DF118E5}" srcOrd="0" destOrd="0" presId="urn:microsoft.com/office/officeart/2005/8/layout/default"/>
    <dgm:cxn modelId="{63583EEB-BC7B-4077-B6B8-B061633F0791}" srcId="{6E8580AE-E165-4F25-A36B-FA38D31FA44B}" destId="{3D2D3CAE-2A59-4736-AF70-EAC1EF02C8CF}" srcOrd="63" destOrd="0" parTransId="{D100CD34-386B-4669-9220-193D210DC1F6}" sibTransId="{ECE35C7A-1021-420C-8D7B-178059205565}"/>
    <dgm:cxn modelId="{4D2F33EC-9942-4B56-8FE0-5E0D86C0E5AE}" srcId="{6E8580AE-E165-4F25-A36B-FA38D31FA44B}" destId="{0CA572E7-3F15-4635-BAA2-51BB8D4F5BA9}" srcOrd="13" destOrd="0" parTransId="{197963BB-8E8C-4049-B5A7-746387B80DBD}" sibTransId="{8DCDB0A4-11F9-466D-AEE0-C00333D10146}"/>
    <dgm:cxn modelId="{0ED963EE-0CE5-4B5B-A40B-807A395CFF41}" srcId="{6E8580AE-E165-4F25-A36B-FA38D31FA44B}" destId="{AEB0988E-62DE-4638-B6E6-9115F9468726}" srcOrd="15" destOrd="0" parTransId="{FDAD6B95-54DE-405C-95C4-A7460937B8B3}" sibTransId="{D5A58EFB-026A-4D46-9258-0E700EECA877}"/>
    <dgm:cxn modelId="{01FEA8F0-122D-4C84-B344-D9109E211674}" type="presOf" srcId="{CA8AD4E0-AC24-48FB-9C99-61739F7F4744}" destId="{5479FD3C-18CA-43A0-B14E-D66A11F70B3F}" srcOrd="0" destOrd="0" presId="urn:microsoft.com/office/officeart/2005/8/layout/default"/>
    <dgm:cxn modelId="{2A4F96F1-6834-47D3-990C-D4573290E041}" srcId="{6E8580AE-E165-4F25-A36B-FA38D31FA44B}" destId="{478D3228-6C64-4678-B16A-5612B6F5734A}" srcOrd="50" destOrd="0" parTransId="{3D22C837-4A40-4E2D-96B6-21F1FE87643A}" sibTransId="{4926CEA0-21F8-4895-A11C-8614EB7A0399}"/>
    <dgm:cxn modelId="{0B34C2F1-3F9A-4C5B-838C-EF13456F3609}" srcId="{6E8580AE-E165-4F25-A36B-FA38D31FA44B}" destId="{1249F54A-29F0-454A-B4AE-0F41BAF337A7}" srcOrd="30" destOrd="0" parTransId="{9BD2AC96-4DBC-40B9-815C-525E1E00867E}" sibTransId="{2E144E40-7EFF-47A9-85CC-F7723495FD20}"/>
    <dgm:cxn modelId="{641630F4-A7A0-4C0D-A47A-01F708A4ED52}" srcId="{6E8580AE-E165-4F25-A36B-FA38D31FA44B}" destId="{7A693FB9-12F6-44CC-8DF1-CB580DC7A685}" srcOrd="9" destOrd="0" parTransId="{20B85312-042A-42ED-AB93-4F6012B92DD8}" sibTransId="{2BA071B2-75AD-4D5F-9D11-0FFE9BA44043}"/>
    <dgm:cxn modelId="{BA35BFF4-3D48-4257-97FA-5C729229334B}" type="presOf" srcId="{D5513C0D-153B-4C93-8676-B0AD8979C8ED}" destId="{76E48D85-3967-40C6-96F6-AEF195D581BB}" srcOrd="0" destOrd="0" presId="urn:microsoft.com/office/officeart/2005/8/layout/default"/>
    <dgm:cxn modelId="{09EE2CF6-001E-4390-BAAA-E644FCA9DD5D}" srcId="{6E8580AE-E165-4F25-A36B-FA38D31FA44B}" destId="{43A01BF9-D37E-49A1-8BD0-B96976089C64}" srcOrd="28" destOrd="0" parTransId="{C0DFBDDF-BA0F-41FB-B639-8AB0C423576B}" sibTransId="{ED4D11A8-8E06-4F8C-A810-4FFE3ACCFC96}"/>
    <dgm:cxn modelId="{1B1048F7-7D7C-45C7-8472-15975E7B5B14}" type="presOf" srcId="{10BAF026-EDDD-4B69-B248-864D6FCEC2D4}" destId="{60F281EF-B8AA-4FA7-AD48-1B043C8A810A}" srcOrd="0" destOrd="0" presId="urn:microsoft.com/office/officeart/2005/8/layout/default"/>
    <dgm:cxn modelId="{14ABD7FB-CD5C-44C4-BF44-58055A91EADA}" type="presOf" srcId="{2BBFC487-DB1A-4778-A848-6BC0818A45B1}" destId="{2A5112AE-C2D3-42F0-AB40-4460D114135D}" srcOrd="0" destOrd="0" presId="urn:microsoft.com/office/officeart/2005/8/layout/default"/>
    <dgm:cxn modelId="{9F0179FF-B9F5-478A-9403-9C28694119DE}" srcId="{6E8580AE-E165-4F25-A36B-FA38D31FA44B}" destId="{DD3FD12D-FE41-4042-BA5D-FEDD1F4DEB76}" srcOrd="56" destOrd="0" parTransId="{43D9EFB8-152B-4209-8516-8FDDAB8525B8}" sibTransId="{7C9B5FF0-0BB6-4C7E-B7AD-047C23B1B64D}"/>
    <dgm:cxn modelId="{C715ACCE-3FAD-4D37-BFB8-7E9160A1C3C9}" type="presParOf" srcId="{A4E9B638-9193-4315-A599-122356AB04D9}" destId="{E30854EC-912F-42BC-845C-462E8CC7AD93}" srcOrd="0" destOrd="0" presId="urn:microsoft.com/office/officeart/2005/8/layout/default"/>
    <dgm:cxn modelId="{011E3D6B-2459-49B7-9FEA-E5ED987918B1}" type="presParOf" srcId="{A4E9B638-9193-4315-A599-122356AB04D9}" destId="{77456B84-0A0A-479B-A2D6-ABE5192CC62F}" srcOrd="1" destOrd="0" presId="urn:microsoft.com/office/officeart/2005/8/layout/default"/>
    <dgm:cxn modelId="{60FB1565-A3FE-4DEE-AB47-6EB24C5C92BF}" type="presParOf" srcId="{A4E9B638-9193-4315-A599-122356AB04D9}" destId="{1F004853-B59E-47C1-BA88-05FF40FE81E5}" srcOrd="2" destOrd="0" presId="urn:microsoft.com/office/officeart/2005/8/layout/default"/>
    <dgm:cxn modelId="{31CFC7D3-74BD-4CE5-91B8-110818976144}" type="presParOf" srcId="{A4E9B638-9193-4315-A599-122356AB04D9}" destId="{7EFE2BD2-1452-42B0-A054-5073DA935F89}" srcOrd="3" destOrd="0" presId="urn:microsoft.com/office/officeart/2005/8/layout/default"/>
    <dgm:cxn modelId="{32452B8D-4337-45B4-BB81-29F990E635E9}" type="presParOf" srcId="{A4E9B638-9193-4315-A599-122356AB04D9}" destId="{8AA02A9A-7173-45B0-B2CC-5A91802C8051}" srcOrd="4" destOrd="0" presId="urn:microsoft.com/office/officeart/2005/8/layout/default"/>
    <dgm:cxn modelId="{193D4441-6CB6-4020-9C05-F10079CF04C0}" type="presParOf" srcId="{A4E9B638-9193-4315-A599-122356AB04D9}" destId="{E9E229EB-BE2C-4F17-803C-895701BA32F0}" srcOrd="5" destOrd="0" presId="urn:microsoft.com/office/officeart/2005/8/layout/default"/>
    <dgm:cxn modelId="{9173A9DD-7C75-4DE6-8A81-9CD0312E7738}" type="presParOf" srcId="{A4E9B638-9193-4315-A599-122356AB04D9}" destId="{0CB4D3D4-57E1-40E0-9116-0822B7A6A3CA}" srcOrd="6" destOrd="0" presId="urn:microsoft.com/office/officeart/2005/8/layout/default"/>
    <dgm:cxn modelId="{9EC3E326-6E6F-4B35-AE79-8044A1A2ADB1}" type="presParOf" srcId="{A4E9B638-9193-4315-A599-122356AB04D9}" destId="{C762EF5D-2D5E-4CA3-9ECE-9FB7E23DCA50}" srcOrd="7" destOrd="0" presId="urn:microsoft.com/office/officeart/2005/8/layout/default"/>
    <dgm:cxn modelId="{120953C8-1430-49B0-9E6C-6A79E67EF990}" type="presParOf" srcId="{A4E9B638-9193-4315-A599-122356AB04D9}" destId="{0EC6D4FB-2DF4-4C7F-A662-C49F9C73712D}" srcOrd="8" destOrd="0" presId="urn:microsoft.com/office/officeart/2005/8/layout/default"/>
    <dgm:cxn modelId="{6ABE2C81-57EA-444A-B15E-DA2A146C09D4}" type="presParOf" srcId="{A4E9B638-9193-4315-A599-122356AB04D9}" destId="{6A49F763-5839-4004-B141-254CE0A73989}" srcOrd="9" destOrd="0" presId="urn:microsoft.com/office/officeart/2005/8/layout/default"/>
    <dgm:cxn modelId="{591F175A-B017-4C6A-8E2F-F315BF605C49}" type="presParOf" srcId="{A4E9B638-9193-4315-A599-122356AB04D9}" destId="{60F281EF-B8AA-4FA7-AD48-1B043C8A810A}" srcOrd="10" destOrd="0" presId="urn:microsoft.com/office/officeart/2005/8/layout/default"/>
    <dgm:cxn modelId="{93891E2F-E00C-42FF-A0F1-E489F098559E}" type="presParOf" srcId="{A4E9B638-9193-4315-A599-122356AB04D9}" destId="{0218A5BE-0C2D-4A55-82B4-FD89F2756253}" srcOrd="11" destOrd="0" presId="urn:microsoft.com/office/officeart/2005/8/layout/default"/>
    <dgm:cxn modelId="{834ADFA6-D779-42FF-8DFF-C8A0FFA98C87}" type="presParOf" srcId="{A4E9B638-9193-4315-A599-122356AB04D9}" destId="{B6697EA2-051A-4146-AF10-443079F7994B}" srcOrd="12" destOrd="0" presId="urn:microsoft.com/office/officeart/2005/8/layout/default"/>
    <dgm:cxn modelId="{1BE46AC0-4033-4F08-8AF6-9C91E7F325CC}" type="presParOf" srcId="{A4E9B638-9193-4315-A599-122356AB04D9}" destId="{F8806C4B-9A4B-42D3-B3F0-31C018E15D50}" srcOrd="13" destOrd="0" presId="urn:microsoft.com/office/officeart/2005/8/layout/default"/>
    <dgm:cxn modelId="{6B7E7F55-3A9E-4F1F-9510-2556776D6D4E}" type="presParOf" srcId="{A4E9B638-9193-4315-A599-122356AB04D9}" destId="{212EAB81-54C0-4CA3-8CA8-5707E2EA1B60}" srcOrd="14" destOrd="0" presId="urn:microsoft.com/office/officeart/2005/8/layout/default"/>
    <dgm:cxn modelId="{1C5F307A-AC6F-4C18-A018-153313E02E56}" type="presParOf" srcId="{A4E9B638-9193-4315-A599-122356AB04D9}" destId="{57116357-EB00-4773-9A58-52956E8CB489}" srcOrd="15" destOrd="0" presId="urn:microsoft.com/office/officeart/2005/8/layout/default"/>
    <dgm:cxn modelId="{20A0481B-5368-4B2C-854F-E91598B00E3B}" type="presParOf" srcId="{A4E9B638-9193-4315-A599-122356AB04D9}" destId="{E063FE46-B1A1-4479-B04F-5EE6A9B9DA3D}" srcOrd="16" destOrd="0" presId="urn:microsoft.com/office/officeart/2005/8/layout/default"/>
    <dgm:cxn modelId="{3248AA87-9CBF-4BEA-B57D-8E9454AB4BD4}" type="presParOf" srcId="{A4E9B638-9193-4315-A599-122356AB04D9}" destId="{E53E9BA1-249B-4307-803E-E13EB28C6C91}" srcOrd="17" destOrd="0" presId="urn:microsoft.com/office/officeart/2005/8/layout/default"/>
    <dgm:cxn modelId="{B6020FDF-D53C-42A5-8FE3-82309D0F0C86}" type="presParOf" srcId="{A4E9B638-9193-4315-A599-122356AB04D9}" destId="{BC2A6528-8680-4B3B-8B6A-C5A92B6690AC}" srcOrd="18" destOrd="0" presId="urn:microsoft.com/office/officeart/2005/8/layout/default"/>
    <dgm:cxn modelId="{BED28045-740C-46AF-83D4-F913DD1725C5}" type="presParOf" srcId="{A4E9B638-9193-4315-A599-122356AB04D9}" destId="{82EB7956-27F0-4D84-A6CF-709D10FF7546}" srcOrd="19" destOrd="0" presId="urn:microsoft.com/office/officeart/2005/8/layout/default"/>
    <dgm:cxn modelId="{9CA610F1-E85C-4486-83E7-A403FF820534}" type="presParOf" srcId="{A4E9B638-9193-4315-A599-122356AB04D9}" destId="{5479FD3C-18CA-43A0-B14E-D66A11F70B3F}" srcOrd="20" destOrd="0" presId="urn:microsoft.com/office/officeart/2005/8/layout/default"/>
    <dgm:cxn modelId="{C2F8271C-AC9F-4011-A2A9-791FC51A41F0}" type="presParOf" srcId="{A4E9B638-9193-4315-A599-122356AB04D9}" destId="{9FA5AEBA-604E-41C7-AEC5-CEA9F16E138E}" srcOrd="21" destOrd="0" presId="urn:microsoft.com/office/officeart/2005/8/layout/default"/>
    <dgm:cxn modelId="{4A0B28C5-32BA-4BC1-8FE3-7316C4C596A9}" type="presParOf" srcId="{A4E9B638-9193-4315-A599-122356AB04D9}" destId="{DD1BE6D7-6955-4913-AEE1-7266EBAF565C}" srcOrd="22" destOrd="0" presId="urn:microsoft.com/office/officeart/2005/8/layout/default"/>
    <dgm:cxn modelId="{1E798FB1-37F9-4A9E-9CF5-B0E18D36DF92}" type="presParOf" srcId="{A4E9B638-9193-4315-A599-122356AB04D9}" destId="{ED32CF7C-C0FC-4A69-A383-FED8AA721409}" srcOrd="23" destOrd="0" presId="urn:microsoft.com/office/officeart/2005/8/layout/default"/>
    <dgm:cxn modelId="{3095738F-C2E4-4A34-A0D0-C8ADFAD0BFA6}" type="presParOf" srcId="{A4E9B638-9193-4315-A599-122356AB04D9}" destId="{2CBAD880-AF37-4F3B-9F9C-44AE78F8D9B4}" srcOrd="24" destOrd="0" presId="urn:microsoft.com/office/officeart/2005/8/layout/default"/>
    <dgm:cxn modelId="{37D18905-10ED-4282-ABB8-A02EDB304A3F}" type="presParOf" srcId="{A4E9B638-9193-4315-A599-122356AB04D9}" destId="{935290C4-D77B-497A-A09B-5B4C8AE781CA}" srcOrd="25" destOrd="0" presId="urn:microsoft.com/office/officeart/2005/8/layout/default"/>
    <dgm:cxn modelId="{6C429E1C-A10B-4B37-877B-E3018F26750E}" type="presParOf" srcId="{A4E9B638-9193-4315-A599-122356AB04D9}" destId="{57A21A25-0050-448F-8182-E2F997AD385C}" srcOrd="26" destOrd="0" presId="urn:microsoft.com/office/officeart/2005/8/layout/default"/>
    <dgm:cxn modelId="{C6BEB1DB-4597-4CEA-92B4-FD69A2133126}" type="presParOf" srcId="{A4E9B638-9193-4315-A599-122356AB04D9}" destId="{E54C45E6-657F-4D80-BE87-F6202405D3A9}" srcOrd="27" destOrd="0" presId="urn:microsoft.com/office/officeart/2005/8/layout/default"/>
    <dgm:cxn modelId="{2EC38AA3-0710-4329-81D2-3C6D1C1CA5AA}" type="presParOf" srcId="{A4E9B638-9193-4315-A599-122356AB04D9}" destId="{98C96B61-E849-4E0E-ADD5-05D495466B19}" srcOrd="28" destOrd="0" presId="urn:microsoft.com/office/officeart/2005/8/layout/default"/>
    <dgm:cxn modelId="{5DD8B54A-AE74-4718-9932-133BDC08A5F2}" type="presParOf" srcId="{A4E9B638-9193-4315-A599-122356AB04D9}" destId="{4A3E24C9-A99E-49E7-846A-FAC6F3D56806}" srcOrd="29" destOrd="0" presId="urn:microsoft.com/office/officeart/2005/8/layout/default"/>
    <dgm:cxn modelId="{CC6E05E4-7513-4FEC-89D0-82C49811FF00}" type="presParOf" srcId="{A4E9B638-9193-4315-A599-122356AB04D9}" destId="{84CB03E7-DBCB-4B53-8360-F252A05A2E78}" srcOrd="30" destOrd="0" presId="urn:microsoft.com/office/officeart/2005/8/layout/default"/>
    <dgm:cxn modelId="{E7D0D92D-15BB-4A2D-AD7E-45972F79D631}" type="presParOf" srcId="{A4E9B638-9193-4315-A599-122356AB04D9}" destId="{2A06AAD2-9A1A-4FB1-9291-3D08A52EEFF4}" srcOrd="31" destOrd="0" presId="urn:microsoft.com/office/officeart/2005/8/layout/default"/>
    <dgm:cxn modelId="{7F174074-9122-4717-8E87-0809CEFB3547}" type="presParOf" srcId="{A4E9B638-9193-4315-A599-122356AB04D9}" destId="{277F2AD7-8A80-4D00-8AAD-CE0295903A29}" srcOrd="32" destOrd="0" presId="urn:microsoft.com/office/officeart/2005/8/layout/default"/>
    <dgm:cxn modelId="{20E0FD2B-A5B5-4DA6-BA07-0FFB45FA398D}" type="presParOf" srcId="{A4E9B638-9193-4315-A599-122356AB04D9}" destId="{AA096E5F-41A6-428B-B55A-6900664F78A9}" srcOrd="33" destOrd="0" presId="urn:microsoft.com/office/officeart/2005/8/layout/default"/>
    <dgm:cxn modelId="{373904FA-F7C5-4650-8FE8-541183B57B01}" type="presParOf" srcId="{A4E9B638-9193-4315-A599-122356AB04D9}" destId="{7EBD161C-9829-40ED-9AF9-49BF6CFB544C}" srcOrd="34" destOrd="0" presId="urn:microsoft.com/office/officeart/2005/8/layout/default"/>
    <dgm:cxn modelId="{DB475027-5795-4468-940B-8C25F2928AC6}" type="presParOf" srcId="{A4E9B638-9193-4315-A599-122356AB04D9}" destId="{B2874E0B-2DF8-4ACB-9816-49328AF00D34}" srcOrd="35" destOrd="0" presId="urn:microsoft.com/office/officeart/2005/8/layout/default"/>
    <dgm:cxn modelId="{3AFFE9C8-1C34-49FF-A74A-2304E05EC733}" type="presParOf" srcId="{A4E9B638-9193-4315-A599-122356AB04D9}" destId="{64CE546B-3B0F-4D74-A672-EA5F3F157C26}" srcOrd="36" destOrd="0" presId="urn:microsoft.com/office/officeart/2005/8/layout/default"/>
    <dgm:cxn modelId="{CC59B449-4221-4C4F-B57F-2CB6F2728096}" type="presParOf" srcId="{A4E9B638-9193-4315-A599-122356AB04D9}" destId="{15428792-2FB8-4CA9-8E32-811E384BA624}" srcOrd="37" destOrd="0" presId="urn:microsoft.com/office/officeart/2005/8/layout/default"/>
    <dgm:cxn modelId="{5DAC4DCA-F548-4843-A4D6-69C33602C5E3}" type="presParOf" srcId="{A4E9B638-9193-4315-A599-122356AB04D9}" destId="{18765959-A6F6-4656-813B-1DABE66B58C5}" srcOrd="38" destOrd="0" presId="urn:microsoft.com/office/officeart/2005/8/layout/default"/>
    <dgm:cxn modelId="{67E5C325-618C-4DF6-92B4-0B900314405D}" type="presParOf" srcId="{A4E9B638-9193-4315-A599-122356AB04D9}" destId="{B30F271F-0D75-4642-8F5B-8CDB997912C9}" srcOrd="39" destOrd="0" presId="urn:microsoft.com/office/officeart/2005/8/layout/default"/>
    <dgm:cxn modelId="{2BE4016A-D070-4758-9849-62C093874836}" type="presParOf" srcId="{A4E9B638-9193-4315-A599-122356AB04D9}" destId="{18D14753-8832-47DA-B916-3A237595FBB6}" srcOrd="40" destOrd="0" presId="urn:microsoft.com/office/officeart/2005/8/layout/default"/>
    <dgm:cxn modelId="{C3E309B3-F052-4231-8C9A-2024FBAB1B69}" type="presParOf" srcId="{A4E9B638-9193-4315-A599-122356AB04D9}" destId="{365E4082-1166-43C9-98CA-647F7F662B99}" srcOrd="41" destOrd="0" presId="urn:microsoft.com/office/officeart/2005/8/layout/default"/>
    <dgm:cxn modelId="{943AC31F-775E-4D06-9095-59244683FF62}" type="presParOf" srcId="{A4E9B638-9193-4315-A599-122356AB04D9}" destId="{23DB74AC-B3C3-4E6F-BD2A-892250EFF201}" srcOrd="42" destOrd="0" presId="urn:microsoft.com/office/officeart/2005/8/layout/default"/>
    <dgm:cxn modelId="{9DED01D8-EF97-4EFC-ACFE-4F8E6924B7EA}" type="presParOf" srcId="{A4E9B638-9193-4315-A599-122356AB04D9}" destId="{18FD8C51-2928-4233-A4E2-9939D4F5CC88}" srcOrd="43" destOrd="0" presId="urn:microsoft.com/office/officeart/2005/8/layout/default"/>
    <dgm:cxn modelId="{6CF7EF71-6F82-4BFD-A9B2-6C37EB1B1341}" type="presParOf" srcId="{A4E9B638-9193-4315-A599-122356AB04D9}" destId="{CD01C8D7-3F26-4602-A201-C1CCB80062FC}" srcOrd="44" destOrd="0" presId="urn:microsoft.com/office/officeart/2005/8/layout/default"/>
    <dgm:cxn modelId="{A55B42ED-6FC0-4CD7-8CCF-EAB66AEE254D}" type="presParOf" srcId="{A4E9B638-9193-4315-A599-122356AB04D9}" destId="{4A7F156D-CD54-428C-AFE4-7695E474EA8B}" srcOrd="45" destOrd="0" presId="urn:microsoft.com/office/officeart/2005/8/layout/default"/>
    <dgm:cxn modelId="{1B3C18E9-E4D7-45A1-B78F-248C8DBFB9C5}" type="presParOf" srcId="{A4E9B638-9193-4315-A599-122356AB04D9}" destId="{D53A0EBD-1100-4E2B-932F-11AB84B0AD13}" srcOrd="46" destOrd="0" presId="urn:microsoft.com/office/officeart/2005/8/layout/default"/>
    <dgm:cxn modelId="{2DB2C9A1-A11F-49C4-BF15-87D066BFF277}" type="presParOf" srcId="{A4E9B638-9193-4315-A599-122356AB04D9}" destId="{11FC4206-864D-4364-B1B3-5CDD8F324A03}" srcOrd="47" destOrd="0" presId="urn:microsoft.com/office/officeart/2005/8/layout/default"/>
    <dgm:cxn modelId="{F589AF69-B3F4-41B5-8EAE-7C0841F32A42}" type="presParOf" srcId="{A4E9B638-9193-4315-A599-122356AB04D9}" destId="{2FF3B5C1-F3C6-4268-A6A1-939C6DF118E5}" srcOrd="48" destOrd="0" presId="urn:microsoft.com/office/officeart/2005/8/layout/default"/>
    <dgm:cxn modelId="{75D57780-3054-46B4-9BC9-D7A5DA9D4994}" type="presParOf" srcId="{A4E9B638-9193-4315-A599-122356AB04D9}" destId="{6B77E4D4-8C35-4290-A574-93E9EE82F3CB}" srcOrd="49" destOrd="0" presId="urn:microsoft.com/office/officeart/2005/8/layout/default"/>
    <dgm:cxn modelId="{64372FF8-981D-49CE-9039-B000E8F11993}" type="presParOf" srcId="{A4E9B638-9193-4315-A599-122356AB04D9}" destId="{0CAD4AAA-C60B-49DC-9752-F4F96E622933}" srcOrd="50" destOrd="0" presId="urn:microsoft.com/office/officeart/2005/8/layout/default"/>
    <dgm:cxn modelId="{EF249E46-3864-4B3F-9640-D96E7128A404}" type="presParOf" srcId="{A4E9B638-9193-4315-A599-122356AB04D9}" destId="{C60EA8DA-9DB3-4933-AD12-B8FE5DC88ADE}" srcOrd="51" destOrd="0" presId="urn:microsoft.com/office/officeart/2005/8/layout/default"/>
    <dgm:cxn modelId="{DF9C9E67-9F4C-4C03-AA4B-16281A110D52}" type="presParOf" srcId="{A4E9B638-9193-4315-A599-122356AB04D9}" destId="{8F0FC598-471E-47E2-AF9D-92D00F7E9E48}" srcOrd="52" destOrd="0" presId="urn:microsoft.com/office/officeart/2005/8/layout/default"/>
    <dgm:cxn modelId="{2C5364A1-2156-4627-A9C3-3889D900BF6E}" type="presParOf" srcId="{A4E9B638-9193-4315-A599-122356AB04D9}" destId="{6F234759-E4CB-4DF7-ABC4-DDC594C95958}" srcOrd="53" destOrd="0" presId="urn:microsoft.com/office/officeart/2005/8/layout/default"/>
    <dgm:cxn modelId="{103754FA-B253-4D88-ABE5-BEC7E0083646}" type="presParOf" srcId="{A4E9B638-9193-4315-A599-122356AB04D9}" destId="{7D600784-A1C0-4F6C-92B8-A76B3C810C82}" srcOrd="54" destOrd="0" presId="urn:microsoft.com/office/officeart/2005/8/layout/default"/>
    <dgm:cxn modelId="{70841FF2-9FA4-4266-AA72-B8CA89D4865A}" type="presParOf" srcId="{A4E9B638-9193-4315-A599-122356AB04D9}" destId="{48D40988-1C4A-4A96-8E02-794BCF0D00DF}" srcOrd="55" destOrd="0" presId="urn:microsoft.com/office/officeart/2005/8/layout/default"/>
    <dgm:cxn modelId="{4E941757-82A0-4B61-AD26-9F2C37E26664}" type="presParOf" srcId="{A4E9B638-9193-4315-A599-122356AB04D9}" destId="{22A3C3A5-57B9-4E31-B9C5-8488CBC24B23}" srcOrd="56" destOrd="0" presId="urn:microsoft.com/office/officeart/2005/8/layout/default"/>
    <dgm:cxn modelId="{E2A20192-0D80-4153-B3C2-134199A9CD40}" type="presParOf" srcId="{A4E9B638-9193-4315-A599-122356AB04D9}" destId="{9DB36247-E594-4CE5-8475-B2848B3092B9}" srcOrd="57" destOrd="0" presId="urn:microsoft.com/office/officeart/2005/8/layout/default"/>
    <dgm:cxn modelId="{ECB969D8-A0F5-4194-B81A-CFB2A5482718}" type="presParOf" srcId="{A4E9B638-9193-4315-A599-122356AB04D9}" destId="{D9B36854-1EC1-4BB5-AF68-F83752BB116A}" srcOrd="58" destOrd="0" presId="urn:microsoft.com/office/officeart/2005/8/layout/default"/>
    <dgm:cxn modelId="{1CBC3869-1394-4B59-90E5-7338882CFEF9}" type="presParOf" srcId="{A4E9B638-9193-4315-A599-122356AB04D9}" destId="{D01B8F07-670A-40BF-A4B3-14C6DE371104}" srcOrd="59" destOrd="0" presId="urn:microsoft.com/office/officeart/2005/8/layout/default"/>
    <dgm:cxn modelId="{854B5D52-F674-4240-9023-8C312CEB9CC7}" type="presParOf" srcId="{A4E9B638-9193-4315-A599-122356AB04D9}" destId="{3E1D50D4-A96F-48FB-ABD3-FAF2EBD99DD9}" srcOrd="60" destOrd="0" presId="urn:microsoft.com/office/officeart/2005/8/layout/default"/>
    <dgm:cxn modelId="{1466604F-E1C8-4842-A455-1FE5B72C9E2B}" type="presParOf" srcId="{A4E9B638-9193-4315-A599-122356AB04D9}" destId="{8EAAD069-F2C9-4435-B2F8-645428359F5D}" srcOrd="61" destOrd="0" presId="urn:microsoft.com/office/officeart/2005/8/layout/default"/>
    <dgm:cxn modelId="{AFDBB763-F38C-422A-8E09-78D44A6E429F}" type="presParOf" srcId="{A4E9B638-9193-4315-A599-122356AB04D9}" destId="{73230864-B496-4816-A9F5-ED417F3C92E8}" srcOrd="62" destOrd="0" presId="urn:microsoft.com/office/officeart/2005/8/layout/default"/>
    <dgm:cxn modelId="{BA095A5F-3A50-4AA9-BF65-BFFEDE9AE8BA}" type="presParOf" srcId="{A4E9B638-9193-4315-A599-122356AB04D9}" destId="{CAF37C4B-3F5F-461C-B639-C6F7E41C47E5}" srcOrd="63" destOrd="0" presId="urn:microsoft.com/office/officeart/2005/8/layout/default"/>
    <dgm:cxn modelId="{80C862F9-38BD-41A2-86FD-2C27CE8C108D}" type="presParOf" srcId="{A4E9B638-9193-4315-A599-122356AB04D9}" destId="{F6C543F7-DF9C-4E42-8170-80FB7ACE211D}" srcOrd="64" destOrd="0" presId="urn:microsoft.com/office/officeart/2005/8/layout/default"/>
    <dgm:cxn modelId="{F5EBC955-FB26-48D9-A1A9-41CE6209EF43}" type="presParOf" srcId="{A4E9B638-9193-4315-A599-122356AB04D9}" destId="{78EA2CAA-215E-4B07-B987-C9400DA27A2E}" srcOrd="65" destOrd="0" presId="urn:microsoft.com/office/officeart/2005/8/layout/default"/>
    <dgm:cxn modelId="{AD09F31B-8AD5-4767-81A0-9F47F8BFD3E4}" type="presParOf" srcId="{A4E9B638-9193-4315-A599-122356AB04D9}" destId="{F124182D-F6F2-4E73-B355-B261939F364C}" srcOrd="66" destOrd="0" presId="urn:microsoft.com/office/officeart/2005/8/layout/default"/>
    <dgm:cxn modelId="{E630FD6D-CF51-472E-A44C-CB9238A5C586}" type="presParOf" srcId="{A4E9B638-9193-4315-A599-122356AB04D9}" destId="{86F439A6-71A0-48C9-98CF-C7B3BC2287A9}" srcOrd="67" destOrd="0" presId="urn:microsoft.com/office/officeart/2005/8/layout/default"/>
    <dgm:cxn modelId="{2E925612-47CA-44D0-BCFB-514BCD7EB8AD}" type="presParOf" srcId="{A4E9B638-9193-4315-A599-122356AB04D9}" destId="{1E851C19-A36C-4E88-82E5-10ACE9BC322A}" srcOrd="68" destOrd="0" presId="urn:microsoft.com/office/officeart/2005/8/layout/default"/>
    <dgm:cxn modelId="{93663ADC-F592-4EAD-A8CE-0B7018EC7059}" type="presParOf" srcId="{A4E9B638-9193-4315-A599-122356AB04D9}" destId="{366BFB79-BDCA-4FD0-8D56-6640D0C709BB}" srcOrd="69" destOrd="0" presId="urn:microsoft.com/office/officeart/2005/8/layout/default"/>
    <dgm:cxn modelId="{96E60EA2-C84C-441C-9932-50E8BD55CFE9}" type="presParOf" srcId="{A4E9B638-9193-4315-A599-122356AB04D9}" destId="{5FEEA8BD-49F0-479F-B78C-0F5C9A6990F2}" srcOrd="70" destOrd="0" presId="urn:microsoft.com/office/officeart/2005/8/layout/default"/>
    <dgm:cxn modelId="{24091CC8-E685-44A9-94D2-95193C3A88FF}" type="presParOf" srcId="{A4E9B638-9193-4315-A599-122356AB04D9}" destId="{43A06678-4D8B-4387-955B-288628E1D0EC}" srcOrd="71" destOrd="0" presId="urn:microsoft.com/office/officeart/2005/8/layout/default"/>
    <dgm:cxn modelId="{A9D4B459-1101-4E0F-B5C9-D0F876D0E1A1}" type="presParOf" srcId="{A4E9B638-9193-4315-A599-122356AB04D9}" destId="{187C121A-3DCB-4EAB-A7CA-1AF4558097E3}" srcOrd="72" destOrd="0" presId="urn:microsoft.com/office/officeart/2005/8/layout/default"/>
    <dgm:cxn modelId="{9AC253D5-7CCC-41C0-BA2C-B937F529CE86}" type="presParOf" srcId="{A4E9B638-9193-4315-A599-122356AB04D9}" destId="{710D0477-1196-4466-96F0-7A3517288895}" srcOrd="73" destOrd="0" presId="urn:microsoft.com/office/officeart/2005/8/layout/default"/>
    <dgm:cxn modelId="{443626B1-AAFC-41D1-B733-ECE6D9AB818F}" type="presParOf" srcId="{A4E9B638-9193-4315-A599-122356AB04D9}" destId="{D304F2EC-2318-44E2-AAF1-F3CE3D9753BA}" srcOrd="74" destOrd="0" presId="urn:microsoft.com/office/officeart/2005/8/layout/default"/>
    <dgm:cxn modelId="{CF22DD7A-616C-4030-8693-41E277275701}" type="presParOf" srcId="{A4E9B638-9193-4315-A599-122356AB04D9}" destId="{007736E6-696A-4A41-9FEF-AC85E0B7A82B}" srcOrd="75" destOrd="0" presId="urn:microsoft.com/office/officeart/2005/8/layout/default"/>
    <dgm:cxn modelId="{7AA75B4B-2C43-4C65-B7C0-84C8888A222B}" type="presParOf" srcId="{A4E9B638-9193-4315-A599-122356AB04D9}" destId="{6C3A8535-F6D8-403A-9A1B-AD7FFEA2A5E7}" srcOrd="76" destOrd="0" presId="urn:microsoft.com/office/officeart/2005/8/layout/default"/>
    <dgm:cxn modelId="{65D8BFA8-8405-4DA4-8707-ECEF5F86204E}" type="presParOf" srcId="{A4E9B638-9193-4315-A599-122356AB04D9}" destId="{7F4B82F2-C2CD-4E98-9B70-EC89CB479191}" srcOrd="77" destOrd="0" presId="urn:microsoft.com/office/officeart/2005/8/layout/default"/>
    <dgm:cxn modelId="{EE26DE90-E691-44F4-8554-FCC5D8222694}" type="presParOf" srcId="{A4E9B638-9193-4315-A599-122356AB04D9}" destId="{ED64BE22-5ED3-4E2B-9B65-F7ECEAFF418B}" srcOrd="78" destOrd="0" presId="urn:microsoft.com/office/officeart/2005/8/layout/default"/>
    <dgm:cxn modelId="{42359E41-2621-4D91-B56C-C79B3AB698A4}" type="presParOf" srcId="{A4E9B638-9193-4315-A599-122356AB04D9}" destId="{C3C58951-62DF-4AB2-978C-3797D69DBF46}" srcOrd="79" destOrd="0" presId="urn:microsoft.com/office/officeart/2005/8/layout/default"/>
    <dgm:cxn modelId="{60EB0502-5011-40F8-B8F0-DBF068F1519A}" type="presParOf" srcId="{A4E9B638-9193-4315-A599-122356AB04D9}" destId="{91D920A5-F5B2-49E4-82B2-75DF0EEA3AD7}" srcOrd="80" destOrd="0" presId="urn:microsoft.com/office/officeart/2005/8/layout/default"/>
    <dgm:cxn modelId="{806E6771-4627-4AB1-83CC-E64186BCE93D}" type="presParOf" srcId="{A4E9B638-9193-4315-A599-122356AB04D9}" destId="{20C7AE5A-1C9B-4CED-A801-E182FF630A09}" srcOrd="81" destOrd="0" presId="urn:microsoft.com/office/officeart/2005/8/layout/default"/>
    <dgm:cxn modelId="{CCBDA894-05D7-4F1A-B3D2-EB799B762922}" type="presParOf" srcId="{A4E9B638-9193-4315-A599-122356AB04D9}" destId="{D7D9E571-D2A5-4F9B-A8EF-542728AB2E7C}" srcOrd="82" destOrd="0" presId="urn:microsoft.com/office/officeart/2005/8/layout/default"/>
    <dgm:cxn modelId="{0488B291-2EEA-4EE5-8CAF-BABD88E9AEAA}" type="presParOf" srcId="{A4E9B638-9193-4315-A599-122356AB04D9}" destId="{8B93E326-EAEB-43E6-8193-66D36204645C}" srcOrd="83" destOrd="0" presId="urn:microsoft.com/office/officeart/2005/8/layout/default"/>
    <dgm:cxn modelId="{85E258F9-BEF6-419C-B137-FD8AEB4542BE}" type="presParOf" srcId="{A4E9B638-9193-4315-A599-122356AB04D9}" destId="{73B6912F-26A6-43CA-BA74-602DFEB2A9DA}" srcOrd="84" destOrd="0" presId="urn:microsoft.com/office/officeart/2005/8/layout/default"/>
    <dgm:cxn modelId="{BB90A866-316A-41BD-9331-A081C201FFD2}" type="presParOf" srcId="{A4E9B638-9193-4315-A599-122356AB04D9}" destId="{99CF9EBB-3E61-45FE-9D0C-E8005B7B2FD9}" srcOrd="85" destOrd="0" presId="urn:microsoft.com/office/officeart/2005/8/layout/default"/>
    <dgm:cxn modelId="{0F247358-2370-4E47-B7C9-F4274EE1DD09}" type="presParOf" srcId="{A4E9B638-9193-4315-A599-122356AB04D9}" destId="{89992207-09E1-4C1C-A50E-7238E5A14EF2}" srcOrd="86" destOrd="0" presId="urn:microsoft.com/office/officeart/2005/8/layout/default"/>
    <dgm:cxn modelId="{E2382DF3-9FF1-4134-AECD-442495723074}" type="presParOf" srcId="{A4E9B638-9193-4315-A599-122356AB04D9}" destId="{61926417-D344-4E11-A091-9C293BC86BE8}" srcOrd="87" destOrd="0" presId="urn:microsoft.com/office/officeart/2005/8/layout/default"/>
    <dgm:cxn modelId="{245BBA62-E50D-4F14-8F7E-A4D476579C57}" type="presParOf" srcId="{A4E9B638-9193-4315-A599-122356AB04D9}" destId="{111AB8AB-3884-48AF-A43D-D5525C2EDC1F}" srcOrd="88" destOrd="0" presId="urn:microsoft.com/office/officeart/2005/8/layout/default"/>
    <dgm:cxn modelId="{D2E5DB81-E1CB-4494-8DC4-61431C0AB15A}" type="presParOf" srcId="{A4E9B638-9193-4315-A599-122356AB04D9}" destId="{C9EB345A-CDD3-4E9F-BABD-BC7A9905FDAC}" srcOrd="89" destOrd="0" presId="urn:microsoft.com/office/officeart/2005/8/layout/default"/>
    <dgm:cxn modelId="{0286B3ED-A9F8-4C30-8D4A-9A11C0BDEF63}" type="presParOf" srcId="{A4E9B638-9193-4315-A599-122356AB04D9}" destId="{98D1360E-1B8D-427C-9097-40AB5443C14C}" srcOrd="90" destOrd="0" presId="urn:microsoft.com/office/officeart/2005/8/layout/default"/>
    <dgm:cxn modelId="{C8FE9C3C-230F-4E1A-8B14-C67DD42F2F9B}" type="presParOf" srcId="{A4E9B638-9193-4315-A599-122356AB04D9}" destId="{7BE09FEA-5B2E-473B-8884-7BA792C5C39D}" srcOrd="91" destOrd="0" presId="urn:microsoft.com/office/officeart/2005/8/layout/default"/>
    <dgm:cxn modelId="{0B0A8A9F-E07F-41C0-AC2A-D4BC8FB9F832}" type="presParOf" srcId="{A4E9B638-9193-4315-A599-122356AB04D9}" destId="{C01143FF-1838-4C9A-9357-CF86FE088CBC}" srcOrd="92" destOrd="0" presId="urn:microsoft.com/office/officeart/2005/8/layout/default"/>
    <dgm:cxn modelId="{4B6AE147-4A61-4C54-9995-DE1979A3D4E3}" type="presParOf" srcId="{A4E9B638-9193-4315-A599-122356AB04D9}" destId="{30A90872-F067-466E-B186-DEDE061E61A7}" srcOrd="93" destOrd="0" presId="urn:microsoft.com/office/officeart/2005/8/layout/default"/>
    <dgm:cxn modelId="{264E58A2-F1D3-4A0F-B516-AA04A7E4ED7D}" type="presParOf" srcId="{A4E9B638-9193-4315-A599-122356AB04D9}" destId="{A5C9C578-421E-4C61-8DBB-80B19789810E}" srcOrd="94" destOrd="0" presId="urn:microsoft.com/office/officeart/2005/8/layout/default"/>
    <dgm:cxn modelId="{40291FAA-CC34-4A56-B8AA-82CB64EB6F74}" type="presParOf" srcId="{A4E9B638-9193-4315-A599-122356AB04D9}" destId="{4D1C76F5-B7D4-45A0-B1A0-7B34E9A94185}" srcOrd="95" destOrd="0" presId="urn:microsoft.com/office/officeart/2005/8/layout/default"/>
    <dgm:cxn modelId="{947F4E3B-F49B-4591-8196-F97A944708B7}" type="presParOf" srcId="{A4E9B638-9193-4315-A599-122356AB04D9}" destId="{F021F536-9D7F-4947-AEEC-062A2B5D86C3}" srcOrd="96" destOrd="0" presId="urn:microsoft.com/office/officeart/2005/8/layout/default"/>
    <dgm:cxn modelId="{9E5E24F0-564F-435F-9FF3-A00534E99394}" type="presParOf" srcId="{A4E9B638-9193-4315-A599-122356AB04D9}" destId="{4B6D1E0A-C2B6-4106-BCC0-227C1A6D87BE}" srcOrd="97" destOrd="0" presId="urn:microsoft.com/office/officeart/2005/8/layout/default"/>
    <dgm:cxn modelId="{D1FC11BC-8D9D-4BB4-B8B2-23F537AC420E}" type="presParOf" srcId="{A4E9B638-9193-4315-A599-122356AB04D9}" destId="{7137E6A0-E010-4036-BB77-DAC821CA69C0}" srcOrd="98" destOrd="0" presId="urn:microsoft.com/office/officeart/2005/8/layout/default"/>
    <dgm:cxn modelId="{5F58728F-AA6E-4562-95CE-76F819F19A43}" type="presParOf" srcId="{A4E9B638-9193-4315-A599-122356AB04D9}" destId="{18D4027A-9B04-41B8-B264-F860ED6E3ACF}" srcOrd="99" destOrd="0" presId="urn:microsoft.com/office/officeart/2005/8/layout/default"/>
    <dgm:cxn modelId="{3B3542E6-4031-4D48-8668-6ABCA735EDA9}" type="presParOf" srcId="{A4E9B638-9193-4315-A599-122356AB04D9}" destId="{CC785639-6B40-491D-A677-3465100F3D57}" srcOrd="100" destOrd="0" presId="urn:microsoft.com/office/officeart/2005/8/layout/default"/>
    <dgm:cxn modelId="{DE3DAA43-26AB-463D-B03C-29F4D6BEBC4A}" type="presParOf" srcId="{A4E9B638-9193-4315-A599-122356AB04D9}" destId="{0D854B7A-31EB-4F78-AB34-68CD88DF6EB0}" srcOrd="101" destOrd="0" presId="urn:microsoft.com/office/officeart/2005/8/layout/default"/>
    <dgm:cxn modelId="{07AA353A-374A-4D91-8FAF-3AF82F249706}" type="presParOf" srcId="{A4E9B638-9193-4315-A599-122356AB04D9}" destId="{214B35AE-3118-4B5A-9A04-C238D6C98BAE}" srcOrd="102" destOrd="0" presId="urn:microsoft.com/office/officeart/2005/8/layout/default"/>
    <dgm:cxn modelId="{04021C57-6BEC-425F-B13E-4DC958E3479B}" type="presParOf" srcId="{A4E9B638-9193-4315-A599-122356AB04D9}" destId="{7206E429-077A-4785-91B0-DBE3A0322F82}" srcOrd="103" destOrd="0" presId="urn:microsoft.com/office/officeart/2005/8/layout/default"/>
    <dgm:cxn modelId="{804A8C61-5B53-490B-A692-4F0186565718}" type="presParOf" srcId="{A4E9B638-9193-4315-A599-122356AB04D9}" destId="{20498EEC-D12B-46DA-A88D-D7DB1D97C899}" srcOrd="104" destOrd="0" presId="urn:microsoft.com/office/officeart/2005/8/layout/default"/>
    <dgm:cxn modelId="{A792CC0A-199F-4ABB-AA97-73B4E9547E83}" type="presParOf" srcId="{A4E9B638-9193-4315-A599-122356AB04D9}" destId="{2C5CE376-4B22-41E0-8DB0-93A3CF1227A7}" srcOrd="105" destOrd="0" presId="urn:microsoft.com/office/officeart/2005/8/layout/default"/>
    <dgm:cxn modelId="{0AD06DC4-641D-4405-93FD-04EC305E5EC0}" type="presParOf" srcId="{A4E9B638-9193-4315-A599-122356AB04D9}" destId="{76E48D85-3967-40C6-96F6-AEF195D581BB}" srcOrd="106" destOrd="0" presId="urn:microsoft.com/office/officeart/2005/8/layout/default"/>
    <dgm:cxn modelId="{28671351-F585-45AE-8947-17E6B1EA64EA}" type="presParOf" srcId="{A4E9B638-9193-4315-A599-122356AB04D9}" destId="{B000B67E-4722-4E84-B8C2-4F62F16B6BE0}" srcOrd="107" destOrd="0" presId="urn:microsoft.com/office/officeart/2005/8/layout/default"/>
    <dgm:cxn modelId="{1121207C-D3C9-4242-97CA-3C52B75BC2D0}" type="presParOf" srcId="{A4E9B638-9193-4315-A599-122356AB04D9}" destId="{E8943D06-3BEA-4407-91F9-46A5EC4777AD}" srcOrd="108" destOrd="0" presId="urn:microsoft.com/office/officeart/2005/8/layout/default"/>
    <dgm:cxn modelId="{8B20B24A-36E3-4BF8-BFF4-E2E076159103}" type="presParOf" srcId="{A4E9B638-9193-4315-A599-122356AB04D9}" destId="{52AE0819-8A2A-425E-BD1B-482ABC068AC6}" srcOrd="109" destOrd="0" presId="urn:microsoft.com/office/officeart/2005/8/layout/default"/>
    <dgm:cxn modelId="{2BE45B18-514C-4D76-A49E-BD97B96F891E}" type="presParOf" srcId="{A4E9B638-9193-4315-A599-122356AB04D9}" destId="{AECF8250-8294-42AF-9EF2-E9259CC39D08}" srcOrd="110" destOrd="0" presId="urn:microsoft.com/office/officeart/2005/8/layout/default"/>
    <dgm:cxn modelId="{71AB6C04-D47B-4CB7-9219-638EEA276648}" type="presParOf" srcId="{A4E9B638-9193-4315-A599-122356AB04D9}" destId="{AC803D21-9226-4B68-8FD8-EF1D7400B6F5}" srcOrd="111" destOrd="0" presId="urn:microsoft.com/office/officeart/2005/8/layout/default"/>
    <dgm:cxn modelId="{67209AC7-83D7-4E5D-B392-8FFA55F229D4}" type="presParOf" srcId="{A4E9B638-9193-4315-A599-122356AB04D9}" destId="{3D7C3DDC-3551-44AB-8868-EBAA5342AA6F}" srcOrd="112" destOrd="0" presId="urn:microsoft.com/office/officeart/2005/8/layout/default"/>
    <dgm:cxn modelId="{57A6838C-A89C-4877-A783-5F468FA70EE8}" type="presParOf" srcId="{A4E9B638-9193-4315-A599-122356AB04D9}" destId="{0C70BED1-92F5-48CF-BF2C-151B6A7089D1}" srcOrd="113" destOrd="0" presId="urn:microsoft.com/office/officeart/2005/8/layout/default"/>
    <dgm:cxn modelId="{AE396255-1122-4171-9752-8793BA81760C}" type="presParOf" srcId="{A4E9B638-9193-4315-A599-122356AB04D9}" destId="{90354270-E516-4BCD-8468-080EC1705999}" srcOrd="114" destOrd="0" presId="urn:microsoft.com/office/officeart/2005/8/layout/default"/>
    <dgm:cxn modelId="{40A0C9E3-3658-4526-957F-AD562461891B}" type="presParOf" srcId="{A4E9B638-9193-4315-A599-122356AB04D9}" destId="{08806A9E-9421-4C89-8134-546E665EB19D}" srcOrd="115" destOrd="0" presId="urn:microsoft.com/office/officeart/2005/8/layout/default"/>
    <dgm:cxn modelId="{C100FEDC-6969-4564-ABB0-87DFB98A52FB}" type="presParOf" srcId="{A4E9B638-9193-4315-A599-122356AB04D9}" destId="{17512D6B-4073-4EC8-9ABC-3BDC10D1B050}" srcOrd="116" destOrd="0" presId="urn:microsoft.com/office/officeart/2005/8/layout/default"/>
    <dgm:cxn modelId="{602BE681-BA79-46F3-A6E2-D20F4763638F}" type="presParOf" srcId="{A4E9B638-9193-4315-A599-122356AB04D9}" destId="{8E0DA17D-F3F3-42A4-AB55-AF2BC577A7C9}" srcOrd="117" destOrd="0" presId="urn:microsoft.com/office/officeart/2005/8/layout/default"/>
    <dgm:cxn modelId="{75614358-0C32-472D-A656-4A8D71D5CCE7}" type="presParOf" srcId="{A4E9B638-9193-4315-A599-122356AB04D9}" destId="{52F17298-644C-4330-B56E-F7E56C04E2E3}" srcOrd="118" destOrd="0" presId="urn:microsoft.com/office/officeart/2005/8/layout/default"/>
    <dgm:cxn modelId="{47CB0A25-659F-40BA-9151-82F71B99C94F}" type="presParOf" srcId="{A4E9B638-9193-4315-A599-122356AB04D9}" destId="{E824692C-1605-45CA-897A-D9F3DD834693}" srcOrd="119" destOrd="0" presId="urn:microsoft.com/office/officeart/2005/8/layout/default"/>
    <dgm:cxn modelId="{AC76A9E8-E8B5-41F4-9BAA-FD7B3B6B1659}" type="presParOf" srcId="{A4E9B638-9193-4315-A599-122356AB04D9}" destId="{2A5112AE-C2D3-42F0-AB40-4460D114135D}" srcOrd="120" destOrd="0" presId="urn:microsoft.com/office/officeart/2005/8/layout/default"/>
    <dgm:cxn modelId="{BDE66828-C1E2-4754-B4A0-FAA387E56AA2}" type="presParOf" srcId="{A4E9B638-9193-4315-A599-122356AB04D9}" destId="{2CAF02E3-4628-4077-B5FD-84D260288DDC}" srcOrd="121" destOrd="0" presId="urn:microsoft.com/office/officeart/2005/8/layout/default"/>
    <dgm:cxn modelId="{71973DDE-D2ED-4725-9544-60BC768F0E00}" type="presParOf" srcId="{A4E9B638-9193-4315-A599-122356AB04D9}" destId="{CF0E64E4-84A6-47A4-8045-0D0A29961723}" srcOrd="122" destOrd="0" presId="urn:microsoft.com/office/officeart/2005/8/layout/default"/>
    <dgm:cxn modelId="{8BFC2F5D-6213-440A-A1A6-AF7897169C65}" type="presParOf" srcId="{A4E9B638-9193-4315-A599-122356AB04D9}" destId="{F33746BE-F43E-486C-925D-8784AFF74E61}" srcOrd="123" destOrd="0" presId="urn:microsoft.com/office/officeart/2005/8/layout/default"/>
    <dgm:cxn modelId="{D9E000C4-923F-4C15-BD3F-1CA78C223667}" type="presParOf" srcId="{A4E9B638-9193-4315-A599-122356AB04D9}" destId="{005D910A-BEFF-4239-9307-256048770C69}" srcOrd="124" destOrd="0" presId="urn:microsoft.com/office/officeart/2005/8/layout/default"/>
    <dgm:cxn modelId="{F8DE0928-D5B6-4E9D-87E8-6D4CB3CA0998}" type="presParOf" srcId="{A4E9B638-9193-4315-A599-122356AB04D9}" destId="{09D8138D-5094-4026-8116-721CD28EF4EE}" srcOrd="125" destOrd="0" presId="urn:microsoft.com/office/officeart/2005/8/layout/default"/>
    <dgm:cxn modelId="{DFAFF562-A553-4FDC-8566-737504D9FE02}" type="presParOf" srcId="{A4E9B638-9193-4315-A599-122356AB04D9}" destId="{1B7E2A4E-7885-47D0-9A9C-97EB08F96CFE}" srcOrd="126" destOrd="0" presId="urn:microsoft.com/office/officeart/2005/8/layout/default"/>
    <dgm:cxn modelId="{A11AE757-F29E-44DE-8467-714AD31C38CD}" type="presParOf" srcId="{A4E9B638-9193-4315-A599-122356AB04D9}" destId="{0C4093C4-866D-4E71-AA35-069D01308AE7}" srcOrd="127" destOrd="0" presId="urn:microsoft.com/office/officeart/2005/8/layout/default"/>
    <dgm:cxn modelId="{4B3A02C3-1CC0-4496-AC39-E22496F0C1C0}" type="presParOf" srcId="{A4E9B638-9193-4315-A599-122356AB04D9}" destId="{37FB646E-7E73-4F71-BC29-5F04749B6480}" srcOrd="128" destOrd="0" presId="urn:microsoft.com/office/officeart/2005/8/layout/default"/>
    <dgm:cxn modelId="{831D159F-5C55-4315-9052-6900C78DDBD2}" type="presParOf" srcId="{A4E9B638-9193-4315-A599-122356AB04D9}" destId="{A6D44ECA-B765-4D92-849F-4380ACACFC5C}" srcOrd="129" destOrd="0" presId="urn:microsoft.com/office/officeart/2005/8/layout/default"/>
    <dgm:cxn modelId="{8D7A3945-1998-4F65-B20A-30AA2CD56160}" type="presParOf" srcId="{A4E9B638-9193-4315-A599-122356AB04D9}" destId="{4857A8BA-040E-4C9F-9735-3BFD0C933AD1}" srcOrd="130"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CA4F111-AFF4-4B94-B672-3902EC78934E}">
      <dgm:prSet/>
      <dgm:spPr>
        <a:noFill/>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no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a:solidFill>
          <a:srgbClr val="E8E388"/>
        </a:solidFill>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E613F751-AA7B-4426-A4EF-DCE649030A27}">
      <dgm:prSet/>
      <dgm:spPr>
        <a:noFill/>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C6B21CA-3B4D-4C70-B1C1-3987538CE3B2}">
      <dgm:prSet/>
      <dgm:spPr>
        <a:noFill/>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no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C16F6E68-C32A-4431-B9C0-77E57B57A6E1}">
      <dgm:prSet/>
      <dgm:spPr>
        <a:solidFill>
          <a:srgbClr val="D8EFF8"/>
        </a:solidFill>
      </dgm:spPr>
      <dgm:t>
        <a:bodyPr/>
        <a:lstStyle/>
        <a:p>
          <a:r>
            <a:rPr lang="en-US" b="1"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a:noFill/>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922CC998-F639-41C9-9119-E20B8F92AF3D}">
      <dgm:prSet/>
      <dgm:spPr>
        <a:noFill/>
      </dgm:spPr>
      <dgm:t>
        <a:bodyPr/>
        <a:lstStyle/>
        <a:p>
          <a:r>
            <a:rPr lang="en-US" b="1" dirty="0"/>
            <a:t>Subjective</a:t>
          </a:r>
        </a:p>
      </dgm:t>
    </dgm:pt>
    <dgm:pt modelId="{D953626B-5128-4512-9AB3-DB6047AD18A3}" type="parTrans" cxnId="{136C7FC1-1235-4624-9397-DA5655CDCF2C}">
      <dgm:prSet/>
      <dgm:spPr/>
      <dgm:t>
        <a:bodyPr/>
        <a:lstStyle/>
        <a:p>
          <a:endParaRPr lang="en-US"/>
        </a:p>
      </dgm:t>
    </dgm:pt>
    <dgm:pt modelId="{A5C1EA3D-630E-4EF5-9844-2FDF52417135}" type="sibTrans" cxnId="{136C7FC1-1235-4624-9397-DA5655CDCF2C}">
      <dgm:prSet/>
      <dgm:spPr/>
      <dgm:t>
        <a:bodyPr/>
        <a:lstStyle/>
        <a:p>
          <a:endParaRPr lang="en-US"/>
        </a:p>
      </dgm:t>
    </dgm:pt>
    <dgm:pt modelId="{91A1B0E0-6CB0-46FD-9B7C-BB53A85F5B73}">
      <dgm:prSet phldrT="[Text]"/>
      <dgm:spPr>
        <a:noFill/>
      </dgm:spPr>
      <dgm:t>
        <a:bodyPr/>
        <a:lstStyle/>
        <a:p>
          <a:r>
            <a:rPr lang="en-US"/>
            <a:t>Admission Diagnosis</a:t>
          </a:r>
          <a:endParaRPr lang="en-US" dirty="0"/>
        </a:p>
      </dgm:t>
    </dgm:pt>
    <dgm:pt modelId="{16C7F234-FA8D-47FE-9B07-F41448D29AAE}" type="parTrans" cxnId="{AC76AC5A-A10D-44BB-BEC4-459A12DB1D9B}">
      <dgm:prSet/>
      <dgm:spPr/>
      <dgm:t>
        <a:bodyPr/>
        <a:lstStyle/>
        <a:p>
          <a:endParaRPr lang="en-US"/>
        </a:p>
      </dgm:t>
    </dgm:pt>
    <dgm:pt modelId="{DE065E7D-8C25-4C15-826D-3D19A3BBB0D0}" type="sibTrans" cxnId="{AC76AC5A-A10D-44BB-BEC4-459A12DB1D9B}">
      <dgm:prSet/>
      <dgm:spPr/>
      <dgm:t>
        <a:bodyPr/>
        <a:lstStyle/>
        <a:p>
          <a:endParaRPr lang="en-US"/>
        </a:p>
      </dgm:t>
    </dgm:pt>
    <dgm:pt modelId="{3BEA7034-0086-4C43-AA3E-D7A68DFE01A4}">
      <dgm:prSet/>
      <dgm:spPr>
        <a:solidFill>
          <a:srgbClr val="F8D080"/>
        </a:solidFill>
      </dgm:spPr>
      <dgm:t>
        <a:bodyPr/>
        <a:lstStyle/>
        <a:p>
          <a:r>
            <a:rPr lang="en-US"/>
            <a:t>Chief Complaint Reason for Visit</a:t>
          </a:r>
          <a:endParaRPr lang="en-US" dirty="0"/>
        </a:p>
      </dgm:t>
    </dgm:pt>
    <dgm:pt modelId="{C2DE2903-FCD3-4F1F-A1B7-9E5C8B31034F}" type="parTrans" cxnId="{56BD75C3-7799-49EC-8A59-8FD5E19A61DA}">
      <dgm:prSet/>
      <dgm:spPr/>
      <dgm:t>
        <a:bodyPr/>
        <a:lstStyle/>
        <a:p>
          <a:endParaRPr lang="en-US"/>
        </a:p>
      </dgm:t>
    </dgm:pt>
    <dgm:pt modelId="{F7812029-3200-4A10-9CAE-B74E5CA51E23}" type="sibTrans" cxnId="{56BD75C3-7799-49EC-8A59-8FD5E19A61DA}">
      <dgm:prSet/>
      <dgm:spPr/>
      <dgm:t>
        <a:bodyPr/>
        <a:lstStyle/>
        <a:p>
          <a:endParaRPr lang="en-US"/>
        </a:p>
      </dgm:t>
    </dgm:pt>
    <dgm:pt modelId="{35383E2F-500D-45D2-9932-E607D668543B}">
      <dgm:prSet/>
      <dgm:spPr>
        <a:solidFill>
          <a:srgbClr val="F8D080"/>
        </a:solidFill>
      </dgm:spPr>
      <dgm:t>
        <a:bodyPr/>
        <a:lstStyle/>
        <a:p>
          <a:r>
            <a:rPr lang="en-US"/>
            <a:t>Chief Complaint</a:t>
          </a:r>
          <a:endParaRPr lang="en-US" dirty="0"/>
        </a:p>
      </dgm:t>
    </dgm:pt>
    <dgm:pt modelId="{D4D2B57A-8104-4527-A81B-165F17481068}" type="parTrans" cxnId="{9338D820-3E97-4C39-A756-7969ED026CE8}">
      <dgm:prSet/>
      <dgm:spPr/>
      <dgm:t>
        <a:bodyPr/>
        <a:lstStyle/>
        <a:p>
          <a:endParaRPr lang="en-US"/>
        </a:p>
      </dgm:t>
    </dgm:pt>
    <dgm:pt modelId="{BB1A0CA3-9FA5-49E4-9666-9A1345E28E7D}" type="sibTrans" cxnId="{9338D820-3E97-4C39-A756-7969ED026CE8}">
      <dgm:prSet/>
      <dgm:spPr/>
      <dgm:t>
        <a:bodyPr/>
        <a:lstStyle/>
        <a:p>
          <a:endParaRPr lang="en-US"/>
        </a:p>
      </dgm:t>
    </dgm:pt>
    <dgm:pt modelId="{CAA5715A-AD77-46A4-8DF7-9402CD0E4280}">
      <dgm:prSet/>
      <dgm:spPr>
        <a:solidFill>
          <a:srgbClr val="FBE6BB"/>
        </a:solidFill>
      </dgm:spPr>
      <dgm:t>
        <a:bodyPr/>
        <a:lstStyle/>
        <a:p>
          <a:r>
            <a:rPr lang="en-US"/>
            <a:t>Reason for Visit</a:t>
          </a:r>
          <a:endParaRPr lang="en-US" dirty="0"/>
        </a:p>
      </dgm:t>
    </dgm:pt>
    <dgm:pt modelId="{48495C69-119E-4A83-99DC-114D3C464768}" type="parTrans" cxnId="{8089187B-DA1B-4372-92D8-0CF2DD1B870F}">
      <dgm:prSet/>
      <dgm:spPr/>
      <dgm:t>
        <a:bodyPr/>
        <a:lstStyle/>
        <a:p>
          <a:endParaRPr lang="en-US"/>
        </a:p>
      </dgm:t>
    </dgm:pt>
    <dgm:pt modelId="{7C79ACB2-C296-4830-A4A0-B3BBD3905286}" type="sibTrans" cxnId="{8089187B-DA1B-4372-92D8-0CF2DD1B870F}">
      <dgm:prSet/>
      <dgm:spPr/>
      <dgm:t>
        <a:bodyPr/>
        <a:lstStyle/>
        <a:p>
          <a:endParaRPr lang="en-US"/>
        </a:p>
      </dgm:t>
    </dgm:pt>
    <dgm:pt modelId="{10BAF026-EDDD-4B69-B248-864D6FCEC2D4}">
      <dgm:prSet/>
      <dgm:spPr>
        <a:noFill/>
      </dgm:spPr>
      <dgm:t>
        <a:bodyPr/>
        <a:lstStyle/>
        <a:p>
          <a:r>
            <a:rPr lang="en-US"/>
            <a:t>Health Concerns</a:t>
          </a:r>
          <a:endParaRPr lang="en-US" dirty="0"/>
        </a:p>
      </dgm:t>
    </dgm:pt>
    <dgm:pt modelId="{4EED389C-1C14-4DB0-9934-A8F08BED04DD}" type="parTrans" cxnId="{CC22CBB7-46BC-44CE-9434-3B9788FE0F93}">
      <dgm:prSet/>
      <dgm:spPr/>
      <dgm:t>
        <a:bodyPr/>
        <a:lstStyle/>
        <a:p>
          <a:endParaRPr lang="en-US"/>
        </a:p>
      </dgm:t>
    </dgm:pt>
    <dgm:pt modelId="{D501BB89-8874-468A-A86D-08C85F02EA0D}" type="sibTrans" cxnId="{CC22CBB7-46BC-44CE-9434-3B9788FE0F93}">
      <dgm:prSet/>
      <dgm:spPr/>
      <dgm:t>
        <a:bodyPr/>
        <a:lstStyle/>
        <a:p>
          <a:endParaRPr lang="en-US"/>
        </a:p>
      </dgm:t>
    </dgm:pt>
    <dgm:pt modelId="{00442BCF-57A4-4332-903B-4123283D228A}">
      <dgm:prSet/>
      <dgm:spPr>
        <a:solidFill>
          <a:srgbClr val="FBE6BB"/>
        </a:solidFill>
      </dgm:spPr>
      <dgm:t>
        <a:bodyPr/>
        <a:lstStyle/>
        <a:p>
          <a:r>
            <a:rPr lang="en-US"/>
            <a:t>History Present Illness</a:t>
          </a:r>
          <a:endParaRPr lang="en-US" dirty="0"/>
        </a:p>
      </dgm:t>
    </dgm:pt>
    <dgm:pt modelId="{579909BB-C20F-4C23-97FF-0F8B84122A29}" type="parTrans" cxnId="{354A301F-49F7-4B59-B867-A80B7470B0AC}">
      <dgm:prSet/>
      <dgm:spPr/>
      <dgm:t>
        <a:bodyPr/>
        <a:lstStyle/>
        <a:p>
          <a:endParaRPr lang="en-US"/>
        </a:p>
      </dgm:t>
    </dgm:pt>
    <dgm:pt modelId="{226E2805-7106-4602-870B-F40515B3185A}" type="sibTrans" cxnId="{354A301F-49F7-4B59-B867-A80B7470B0AC}">
      <dgm:prSet/>
      <dgm:spPr/>
      <dgm:t>
        <a:bodyPr/>
        <a:lstStyle/>
        <a:p>
          <a:endParaRPr lang="en-US"/>
        </a:p>
      </dgm:t>
    </dgm:pt>
    <dgm:pt modelId="{A3D4369B-4AD3-4E88-A94A-3C2CAEAEC880}">
      <dgm:prSet/>
      <dgm:spPr>
        <a:noFill/>
      </dgm:spPr>
      <dgm:t>
        <a:bodyPr/>
        <a:lstStyle/>
        <a:p>
          <a:r>
            <a:rPr lang="en-US" b="1"/>
            <a:t>Objective</a:t>
          </a:r>
          <a:endParaRPr lang="en-US" b="1" dirty="0"/>
        </a:p>
      </dgm:t>
    </dgm:pt>
    <dgm:pt modelId="{DDB3F2A7-A265-4BDC-9F8D-F863BF08CF1F}" type="parTrans" cxnId="{9311B923-051B-43C8-A90F-055323D08E36}">
      <dgm:prSet/>
      <dgm:spPr/>
      <dgm:t>
        <a:bodyPr/>
        <a:lstStyle/>
        <a:p>
          <a:endParaRPr lang="en-US"/>
        </a:p>
      </dgm:t>
    </dgm:pt>
    <dgm:pt modelId="{1251D1D4-D0AD-4C7D-A58D-292981C6B805}" type="sibTrans" cxnId="{9311B923-051B-43C8-A90F-055323D08E36}">
      <dgm:prSet/>
      <dgm:spPr/>
      <dgm:t>
        <a:bodyPr/>
        <a:lstStyle/>
        <a:p>
          <a:endParaRPr lang="en-US"/>
        </a:p>
      </dgm:t>
    </dgm:pt>
    <dgm:pt modelId="{0CA572E7-3F15-4635-BAA2-51BB8D4F5BA9}">
      <dgm:prSet/>
      <dgm:spPr>
        <a:solidFill>
          <a:srgbClr val="FFFFCC"/>
        </a:solidFill>
      </dgm:spPr>
      <dgm:t>
        <a:bodyPr/>
        <a:lstStyle/>
        <a:p>
          <a:r>
            <a:rPr lang="en-US"/>
            <a:t>Problem</a:t>
          </a:r>
          <a:endParaRPr lang="en-US" dirty="0"/>
        </a:p>
      </dgm:t>
    </dgm:pt>
    <dgm:pt modelId="{197963BB-8E8C-4049-B5A7-746387B80DBD}" type="parTrans" cxnId="{4D2F33EC-9942-4B56-8FE0-5E0D86C0E5AE}">
      <dgm:prSet/>
      <dgm:spPr/>
      <dgm:t>
        <a:bodyPr/>
        <a:lstStyle/>
        <a:p>
          <a:endParaRPr lang="en-US"/>
        </a:p>
      </dgm:t>
    </dgm:pt>
    <dgm:pt modelId="{8DCDB0A4-11F9-466D-AEE0-C00333D10146}" type="sibTrans" cxnId="{4D2F33EC-9942-4B56-8FE0-5E0D86C0E5AE}">
      <dgm:prSet/>
      <dgm:spPr/>
      <dgm:t>
        <a:bodyPr/>
        <a:lstStyle/>
        <a:p>
          <a:endParaRPr lang="en-US"/>
        </a:p>
      </dgm:t>
    </dgm:pt>
    <dgm:pt modelId="{82213F14-02F2-493B-9C3B-0AE1C991AF2E}">
      <dgm:prSet/>
      <dgm:spPr>
        <a:solidFill>
          <a:srgbClr val="FFFFCC"/>
        </a:solidFill>
      </dgm:spPr>
      <dgm:t>
        <a:bodyPr/>
        <a:lstStyle/>
        <a:p>
          <a:r>
            <a:rPr lang="en-US"/>
            <a:t>Results</a:t>
          </a:r>
          <a:endParaRPr lang="en-US" dirty="0"/>
        </a:p>
      </dgm:t>
    </dgm:pt>
    <dgm:pt modelId="{C9EA4657-465B-4167-8427-C4F304447F9C}" type="parTrans" cxnId="{5DC8F09C-1AC8-42D0-B6ED-D0AD348D75D7}">
      <dgm:prSet/>
      <dgm:spPr/>
      <dgm:t>
        <a:bodyPr/>
        <a:lstStyle/>
        <a:p>
          <a:endParaRPr lang="en-US"/>
        </a:p>
      </dgm:t>
    </dgm:pt>
    <dgm:pt modelId="{D017649F-A07C-47FA-AF84-508B55917AD3}" type="sibTrans" cxnId="{5DC8F09C-1AC8-42D0-B6ED-D0AD348D75D7}">
      <dgm:prSet/>
      <dgm:spPr/>
      <dgm:t>
        <a:bodyPr/>
        <a:lstStyle/>
        <a:p>
          <a:endParaRPr lang="en-US"/>
        </a:p>
      </dgm:t>
    </dgm:pt>
    <dgm:pt modelId="{5BE4D4CD-A0AC-46E4-A448-E0B8D1119388}">
      <dgm:prSet/>
      <dgm:spPr>
        <a:solidFill>
          <a:srgbClr val="FFFFCC"/>
        </a:solidFill>
      </dgm:spPr>
      <dgm:t>
        <a:bodyPr/>
        <a:lstStyle/>
        <a:p>
          <a:r>
            <a:rPr lang="en-US"/>
            <a:t>Vital Signs</a:t>
          </a:r>
          <a:endParaRPr lang="en-US" dirty="0"/>
        </a:p>
      </dgm:t>
    </dgm:pt>
    <dgm:pt modelId="{D111209B-F056-43F9-AC94-46A7264ADBB7}" type="parTrans" cxnId="{A3C28D0B-00AE-4BC9-B5F7-AA37C365E69B}">
      <dgm:prSet/>
      <dgm:spPr/>
      <dgm:t>
        <a:bodyPr/>
        <a:lstStyle/>
        <a:p>
          <a:endParaRPr lang="en-US"/>
        </a:p>
      </dgm:t>
    </dgm:pt>
    <dgm:pt modelId="{673CEA3A-4B6E-4CE3-ACD4-96E9EF6C9366}" type="sibTrans" cxnId="{A3C28D0B-00AE-4BC9-B5F7-AA37C365E69B}">
      <dgm:prSet/>
      <dgm:spPr/>
      <dgm:t>
        <a:bodyPr/>
        <a:lstStyle/>
        <a:p>
          <a:endParaRPr lang="en-US"/>
        </a:p>
      </dgm:t>
    </dgm:pt>
    <dgm:pt modelId="{AEB0988E-62DE-4638-B6E6-9115F9468726}">
      <dgm:prSet/>
      <dgm:spPr>
        <a:solidFill>
          <a:srgbClr val="FFFFCC"/>
        </a:solidFill>
      </dgm:spPr>
      <dgm:t>
        <a:bodyPr/>
        <a:lstStyle/>
        <a:p>
          <a:r>
            <a:rPr lang="en-US"/>
            <a:t>Medications</a:t>
          </a:r>
          <a:endParaRPr lang="en-US" dirty="0"/>
        </a:p>
      </dgm:t>
    </dgm:pt>
    <dgm:pt modelId="{FDAD6B95-54DE-405C-95C4-A7460937B8B3}" type="parTrans" cxnId="{0ED963EE-0CE5-4B5B-A40B-807A395CFF41}">
      <dgm:prSet/>
      <dgm:spPr/>
      <dgm:t>
        <a:bodyPr/>
        <a:lstStyle/>
        <a:p>
          <a:endParaRPr lang="en-US"/>
        </a:p>
      </dgm:t>
    </dgm:pt>
    <dgm:pt modelId="{D5A58EFB-026A-4D46-9258-0E700EECA877}" type="sibTrans" cxnId="{0ED963EE-0CE5-4B5B-A40B-807A395CFF41}">
      <dgm:prSet/>
      <dgm:spPr/>
      <dgm:t>
        <a:bodyPr/>
        <a:lstStyle/>
        <a:p>
          <a:endParaRPr lang="en-US"/>
        </a:p>
      </dgm:t>
    </dgm:pt>
    <dgm:pt modelId="{4F74BD67-8A14-4E47-A63E-705F9E8CFC7F}">
      <dgm:prSet/>
      <dgm:spPr>
        <a:solidFill>
          <a:srgbClr val="FFFFCC"/>
        </a:solidFill>
      </dgm:spPr>
      <dgm:t>
        <a:bodyPr/>
        <a:lstStyle/>
        <a:p>
          <a:r>
            <a:rPr lang="en-US"/>
            <a:t>Immunizations</a:t>
          </a:r>
          <a:endParaRPr lang="en-US" dirty="0"/>
        </a:p>
      </dgm:t>
    </dgm:pt>
    <dgm:pt modelId="{7C3489FE-BC9F-4B23-A421-8616ED894EB6}" type="parTrans" cxnId="{5D4EAFDD-BEB5-498A-BCFD-B72D763E394F}">
      <dgm:prSet/>
      <dgm:spPr/>
      <dgm:t>
        <a:bodyPr/>
        <a:lstStyle/>
        <a:p>
          <a:endParaRPr lang="en-US"/>
        </a:p>
      </dgm:t>
    </dgm:pt>
    <dgm:pt modelId="{3B761CB7-8F00-42ED-AAE8-F4F1BC48BD15}" type="sibTrans" cxnId="{5D4EAFDD-BEB5-498A-BCFD-B72D763E394F}">
      <dgm:prSet/>
      <dgm:spPr/>
      <dgm:t>
        <a:bodyPr/>
        <a:lstStyle/>
        <a:p>
          <a:endParaRPr lang="en-US"/>
        </a:p>
      </dgm:t>
    </dgm:pt>
    <dgm:pt modelId="{9A2BF24F-E5A3-4D91-85CD-B9725C2C421A}">
      <dgm:prSet/>
      <dgm:spPr>
        <a:noFill/>
      </dgm:spPr>
      <dgm:t>
        <a:bodyPr/>
        <a:lstStyle/>
        <a:p>
          <a:r>
            <a:rPr lang="en-US"/>
            <a:t>Medical (Gen) History</a:t>
          </a:r>
          <a:endParaRPr lang="en-US" dirty="0"/>
        </a:p>
      </dgm:t>
    </dgm:pt>
    <dgm:pt modelId="{CD0AA266-1560-45EC-BC06-2173826A01C5}" type="parTrans" cxnId="{E258F6E5-D981-4315-AC80-4447EFECCA0E}">
      <dgm:prSet/>
      <dgm:spPr/>
      <dgm:t>
        <a:bodyPr/>
        <a:lstStyle/>
        <a:p>
          <a:endParaRPr lang="en-US"/>
        </a:p>
      </dgm:t>
    </dgm:pt>
    <dgm:pt modelId="{FFAF1B7D-C449-431C-BAC4-A863BD60B7D3}" type="sibTrans" cxnId="{E258F6E5-D981-4315-AC80-4447EFECCA0E}">
      <dgm:prSet/>
      <dgm:spPr/>
      <dgm:t>
        <a:bodyPr/>
        <a:lstStyle/>
        <a:p>
          <a:endParaRPr lang="en-US"/>
        </a:p>
      </dgm:t>
    </dgm:pt>
    <dgm:pt modelId="{8D9B59D1-77EB-4D59-AC92-14BFF4DC667C}">
      <dgm:prSet/>
      <dgm:spPr>
        <a:solidFill>
          <a:srgbClr val="FFFFCC"/>
        </a:solidFill>
      </dgm:spPr>
      <dgm:t>
        <a:bodyPr/>
        <a:lstStyle/>
        <a:p>
          <a:r>
            <a:rPr lang="en-US"/>
            <a:t>Procedures</a:t>
          </a:r>
          <a:endParaRPr lang="en-US" dirty="0"/>
        </a:p>
      </dgm:t>
    </dgm:pt>
    <dgm:pt modelId="{5A008457-B514-42EE-9FAF-06A57CBC3276}" type="parTrans" cxnId="{EA33AB5A-6580-4A19-90FA-CF3BAA54DDF3}">
      <dgm:prSet/>
      <dgm:spPr/>
      <dgm:t>
        <a:bodyPr/>
        <a:lstStyle/>
        <a:p>
          <a:endParaRPr lang="en-US"/>
        </a:p>
      </dgm:t>
    </dgm:pt>
    <dgm:pt modelId="{26705A36-1A79-4AB5-8CB3-154F4BEF3514}" type="sibTrans" cxnId="{EA33AB5A-6580-4A19-90FA-CF3BAA54DDF3}">
      <dgm:prSet/>
      <dgm:spPr/>
      <dgm:t>
        <a:bodyPr/>
        <a:lstStyle/>
        <a:p>
          <a:endParaRPr lang="en-US"/>
        </a:p>
      </dgm:t>
    </dgm:pt>
    <dgm:pt modelId="{EBBD6701-ED16-43EC-9B8B-D82FBCB3E680}">
      <dgm:prSet phldrT="[Text]"/>
      <dgm:spPr>
        <a:noFill/>
      </dgm:spPr>
      <dgm:t>
        <a:bodyPr/>
        <a:lstStyle/>
        <a:p>
          <a:r>
            <a:rPr lang="en-US"/>
            <a:t>Admission Meds</a:t>
          </a:r>
          <a:endParaRPr lang="en-US" dirty="0"/>
        </a:p>
      </dgm:t>
    </dgm:pt>
    <dgm:pt modelId="{00425980-CE46-4B99-9144-ED35F1AECDDB}" type="parTrans" cxnId="{6EFF899B-806B-486C-8C68-EF8A5D8A5CE4}">
      <dgm:prSet/>
      <dgm:spPr/>
      <dgm:t>
        <a:bodyPr/>
        <a:lstStyle/>
        <a:p>
          <a:endParaRPr lang="en-US"/>
        </a:p>
      </dgm:t>
    </dgm:pt>
    <dgm:pt modelId="{6D363638-A0D1-491A-AF7B-FCA23754E33E}" type="sibTrans" cxnId="{6EFF899B-806B-486C-8C68-EF8A5D8A5CE4}">
      <dgm:prSet/>
      <dgm:spPr/>
      <dgm:t>
        <a:bodyPr/>
        <a:lstStyle/>
        <a:p>
          <a:endParaRPr lang="en-US"/>
        </a:p>
      </dgm:t>
    </dgm:pt>
    <dgm:pt modelId="{0C5C5BFE-9F2D-4FBF-A709-44047DA6BCA6}">
      <dgm:prSet/>
      <dgm:spPr>
        <a:noFill/>
      </dgm:spPr>
      <dgm:t>
        <a:bodyPr/>
        <a:lstStyle/>
        <a:p>
          <a:r>
            <a:rPr lang="en-US"/>
            <a:t>Medical Equipment</a:t>
          </a:r>
          <a:endParaRPr lang="en-US" dirty="0"/>
        </a:p>
      </dgm:t>
    </dgm:pt>
    <dgm:pt modelId="{8608D912-0045-41A9-8245-089DB7F4CEB0}" type="parTrans" cxnId="{C4AE35D2-F577-478F-ACBD-08D4FB69E6B2}">
      <dgm:prSet/>
      <dgm:spPr/>
      <dgm:t>
        <a:bodyPr/>
        <a:lstStyle/>
        <a:p>
          <a:endParaRPr lang="en-US"/>
        </a:p>
      </dgm:t>
    </dgm:pt>
    <dgm:pt modelId="{B7F3DBEE-696D-4EC6-A141-B75554F04B39}" type="sibTrans" cxnId="{C4AE35D2-F577-478F-ACBD-08D4FB69E6B2}">
      <dgm:prSet/>
      <dgm:spPr/>
      <dgm:t>
        <a:bodyPr/>
        <a:lstStyle/>
        <a:p>
          <a:endParaRPr lang="en-US"/>
        </a:p>
      </dgm:t>
    </dgm:pt>
    <dgm:pt modelId="{9D7A2731-43A2-41DE-8A1F-3002C9A81ED7}">
      <dgm:prSet/>
      <dgm:spPr>
        <a:noFill/>
      </dgm:spPr>
      <dgm:t>
        <a:bodyPr/>
        <a:lstStyle/>
        <a:p>
          <a:r>
            <a:rPr lang="en-US"/>
            <a:t>Implants</a:t>
          </a:r>
          <a:endParaRPr lang="en-US" dirty="0"/>
        </a:p>
      </dgm:t>
    </dgm:pt>
    <dgm:pt modelId="{A1E37DB6-9732-42CC-9783-A565CD1E381F}" type="parTrans" cxnId="{76F68A17-63DB-4BF6-90FE-C16D840BC583}">
      <dgm:prSet/>
      <dgm:spPr/>
      <dgm:t>
        <a:bodyPr/>
        <a:lstStyle/>
        <a:p>
          <a:endParaRPr lang="en-US"/>
        </a:p>
      </dgm:t>
    </dgm:pt>
    <dgm:pt modelId="{B28E1D7E-457F-4555-AB6A-46419BD09485}" type="sibTrans" cxnId="{76F68A17-63DB-4BF6-90FE-C16D840BC583}">
      <dgm:prSet/>
      <dgm:spPr/>
      <dgm:t>
        <a:bodyPr/>
        <a:lstStyle/>
        <a:p>
          <a:endParaRPr lang="en-US"/>
        </a:p>
      </dgm:t>
    </dgm:pt>
    <dgm:pt modelId="{9BDB7D7F-D8DE-45D6-8E96-595AAC95CE85}">
      <dgm:prSet/>
      <dgm:spPr>
        <a:noFill/>
      </dgm:spPr>
      <dgm:t>
        <a:bodyPr/>
        <a:lstStyle/>
        <a:p>
          <a:r>
            <a:rPr lang="en-US"/>
            <a:t>Course of Care</a:t>
          </a:r>
          <a:endParaRPr lang="en-US" dirty="0"/>
        </a:p>
      </dgm:t>
    </dgm:pt>
    <dgm:pt modelId="{3A06ED47-75BA-4FDB-8685-D5DE4ACC79E2}" type="parTrans" cxnId="{FA8C5ABB-473A-4672-9BC2-CE95F31F2F3E}">
      <dgm:prSet/>
      <dgm:spPr/>
      <dgm:t>
        <a:bodyPr/>
        <a:lstStyle/>
        <a:p>
          <a:endParaRPr lang="en-US"/>
        </a:p>
      </dgm:t>
    </dgm:pt>
    <dgm:pt modelId="{55EF187E-8F5D-4B18-8653-DA25FB96F269}" type="sibTrans" cxnId="{FA8C5ABB-473A-4672-9BC2-CE95F31F2F3E}">
      <dgm:prSet/>
      <dgm:spPr/>
      <dgm:t>
        <a:bodyPr/>
        <a:lstStyle/>
        <a:p>
          <a:endParaRPr lang="en-US"/>
        </a:p>
      </dgm:t>
    </dgm:pt>
    <dgm:pt modelId="{CE3C20CC-D07A-4801-9116-235058C0AB48}">
      <dgm:prSet/>
      <dgm:spPr>
        <a:noFill/>
      </dgm:spPr>
      <dgm:t>
        <a:bodyPr/>
        <a:lstStyle/>
        <a:p>
          <a:r>
            <a:rPr lang="en-US"/>
            <a:t>Hospital Course</a:t>
          </a:r>
          <a:endParaRPr lang="en-US" dirty="0"/>
        </a:p>
      </dgm:t>
    </dgm:pt>
    <dgm:pt modelId="{786B5DF5-43C4-4C0F-B1EC-A9938608BB5D}" type="parTrans" cxnId="{B8F745D1-2EAD-4CF9-BDEA-3EDB5AEE1D84}">
      <dgm:prSet/>
      <dgm:spPr/>
      <dgm:t>
        <a:bodyPr/>
        <a:lstStyle/>
        <a:p>
          <a:endParaRPr lang="en-US"/>
        </a:p>
      </dgm:t>
    </dgm:pt>
    <dgm:pt modelId="{ECB2A08D-CF33-493E-8671-FEE827264547}" type="sibTrans" cxnId="{B8F745D1-2EAD-4CF9-BDEA-3EDB5AEE1D84}">
      <dgm:prSet/>
      <dgm:spPr/>
      <dgm:t>
        <a:bodyPr/>
        <a:lstStyle/>
        <a:p>
          <a:endParaRPr lang="en-US"/>
        </a:p>
      </dgm:t>
    </dgm:pt>
    <dgm:pt modelId="{4BDC8801-DB27-4583-A44C-1CEAB0AF890D}">
      <dgm:prSet/>
      <dgm:spPr>
        <a:noFill/>
      </dgm:spPr>
      <dgm:t>
        <a:bodyPr/>
        <a:lstStyle/>
        <a:p>
          <a:r>
            <a:rPr lang="en-US"/>
            <a:t>Hospital Consultations</a:t>
          </a:r>
          <a:endParaRPr lang="en-US" dirty="0"/>
        </a:p>
      </dgm:t>
    </dgm:pt>
    <dgm:pt modelId="{D090F263-FE3C-417D-8237-4FC7D9B931F6}" type="parTrans" cxnId="{A16967BD-460F-4A2F-9E53-F86A8BCA7A64}">
      <dgm:prSet/>
      <dgm:spPr/>
      <dgm:t>
        <a:bodyPr/>
        <a:lstStyle/>
        <a:p>
          <a:endParaRPr lang="en-US"/>
        </a:p>
      </dgm:t>
    </dgm:pt>
    <dgm:pt modelId="{40B25EE5-21FC-43C0-903A-DC27430BF1E0}" type="sibTrans" cxnId="{A16967BD-460F-4A2F-9E53-F86A8BCA7A64}">
      <dgm:prSet/>
      <dgm:spPr/>
      <dgm:t>
        <a:bodyPr/>
        <a:lstStyle/>
        <a:p>
          <a:endParaRPr lang="en-US"/>
        </a:p>
      </dgm:t>
    </dgm:pt>
    <dgm:pt modelId="{F4066AC1-C021-4B66-9F7A-16100A868F18}">
      <dgm:prSet/>
      <dgm:spPr>
        <a:noFill/>
      </dgm:spPr>
      <dgm:t>
        <a:bodyPr/>
        <a:lstStyle/>
        <a:p>
          <a:r>
            <a:rPr lang="en-US"/>
            <a:t>Medications Administered</a:t>
          </a:r>
          <a:endParaRPr lang="en-US" dirty="0"/>
        </a:p>
      </dgm:t>
    </dgm:pt>
    <dgm:pt modelId="{14C07C0D-2CF0-49DA-9B44-2C3076356AAE}" type="parTrans" cxnId="{8552CD42-7C35-475C-B0F8-E1849A5A53FD}">
      <dgm:prSet/>
      <dgm:spPr/>
      <dgm:t>
        <a:bodyPr/>
        <a:lstStyle/>
        <a:p>
          <a:endParaRPr lang="en-US"/>
        </a:p>
      </dgm:t>
    </dgm:pt>
    <dgm:pt modelId="{56D4E89E-66F6-4840-80FC-A39111B7AB28}" type="sibTrans" cxnId="{8552CD42-7C35-475C-B0F8-E1849A5A53FD}">
      <dgm:prSet/>
      <dgm:spPr/>
      <dgm:t>
        <a:bodyPr/>
        <a:lstStyle/>
        <a:p>
          <a:endParaRPr lang="en-US"/>
        </a:p>
      </dgm:t>
    </dgm:pt>
    <dgm:pt modelId="{96EE71F2-71A8-4E47-8478-8E77F162E7D4}">
      <dgm:prSet/>
      <dgm:spPr>
        <a:noFill/>
      </dgm:spPr>
      <dgm:t>
        <a:bodyPr/>
        <a:lstStyle/>
        <a:p>
          <a:r>
            <a:rPr lang="en-US"/>
            <a:t>Op Note Surgical Procedure</a:t>
          </a:r>
          <a:endParaRPr lang="en-US" dirty="0"/>
        </a:p>
      </dgm:t>
    </dgm:pt>
    <dgm:pt modelId="{84FC01FD-50CF-441D-B786-BD3E01D3741B}" type="parTrans" cxnId="{71CCDF99-445B-475F-86DF-4623E84B58D9}">
      <dgm:prSet/>
      <dgm:spPr/>
      <dgm:t>
        <a:bodyPr/>
        <a:lstStyle/>
        <a:p>
          <a:endParaRPr lang="en-US"/>
        </a:p>
      </dgm:t>
    </dgm:pt>
    <dgm:pt modelId="{71787E8C-947E-4705-A03B-01E51C140A4F}" type="sibTrans" cxnId="{71CCDF99-445B-475F-86DF-4623E84B58D9}">
      <dgm:prSet/>
      <dgm:spPr/>
      <dgm:t>
        <a:bodyPr/>
        <a:lstStyle/>
        <a:p>
          <a:endParaRPr lang="en-US"/>
        </a:p>
      </dgm:t>
    </dgm:pt>
    <dgm:pt modelId="{1249F54A-29F0-454A-B4AE-0F41BAF337A7}">
      <dgm:prSet/>
      <dgm:spPr>
        <a:noFill/>
      </dgm:spPr>
      <dgm:t>
        <a:bodyPr/>
        <a:lstStyle/>
        <a:p>
          <a:r>
            <a:rPr lang="en-US"/>
            <a:t>Procedure Description</a:t>
          </a:r>
          <a:endParaRPr lang="en-US" dirty="0"/>
        </a:p>
      </dgm:t>
    </dgm:pt>
    <dgm:pt modelId="{9BD2AC96-4DBC-40B9-815C-525E1E00867E}" type="parTrans" cxnId="{0B34C2F1-3F9A-4C5B-838C-EF13456F3609}">
      <dgm:prSet/>
      <dgm:spPr/>
      <dgm:t>
        <a:bodyPr/>
        <a:lstStyle/>
        <a:p>
          <a:endParaRPr lang="en-US"/>
        </a:p>
      </dgm:t>
    </dgm:pt>
    <dgm:pt modelId="{2E144E40-7EFF-47A9-85CC-F7723495FD20}" type="sibTrans" cxnId="{0B34C2F1-3F9A-4C5B-838C-EF13456F3609}">
      <dgm:prSet/>
      <dgm:spPr/>
      <dgm:t>
        <a:bodyPr/>
        <a:lstStyle/>
        <a:p>
          <a:endParaRPr lang="en-US"/>
        </a:p>
      </dgm:t>
    </dgm:pt>
    <dgm:pt modelId="{9984B254-6696-4C74-AC7F-CD16BB374EC5}">
      <dgm:prSet/>
      <dgm:spPr>
        <a:noFill/>
      </dgm:spPr>
      <dgm:t>
        <a:bodyPr/>
        <a:lstStyle/>
        <a:p>
          <a:r>
            <a:rPr lang="en-US"/>
            <a:t>Complications</a:t>
          </a:r>
          <a:endParaRPr lang="en-US" dirty="0"/>
        </a:p>
      </dgm:t>
    </dgm:pt>
    <dgm:pt modelId="{2D4DE95D-B3A6-4117-A495-1B5F4A501F6B}" type="parTrans" cxnId="{76414D0E-ECBA-4202-AE23-88051416BD6D}">
      <dgm:prSet/>
      <dgm:spPr/>
      <dgm:t>
        <a:bodyPr/>
        <a:lstStyle/>
        <a:p>
          <a:endParaRPr lang="en-US"/>
        </a:p>
      </dgm:t>
    </dgm:pt>
    <dgm:pt modelId="{DD7271CB-C039-42BE-89A4-632F55488F65}" type="sibTrans" cxnId="{76414D0E-ECBA-4202-AE23-88051416BD6D}">
      <dgm:prSet/>
      <dgm:spPr/>
      <dgm:t>
        <a:bodyPr/>
        <a:lstStyle/>
        <a:p>
          <a:endParaRPr lang="en-US"/>
        </a:p>
      </dgm:t>
    </dgm:pt>
    <dgm:pt modelId="{B8281BBF-A478-46B8-A548-08842B8EF19D}">
      <dgm:prSet/>
      <dgm:spPr>
        <a:noFill/>
      </dgm:spPr>
      <dgm:t>
        <a:bodyPr/>
        <a:lstStyle/>
        <a:p>
          <a:r>
            <a:rPr lang="en-US"/>
            <a:t>Operative Note Fluids</a:t>
          </a:r>
          <a:endParaRPr lang="en-US" dirty="0"/>
        </a:p>
      </dgm:t>
    </dgm:pt>
    <dgm:pt modelId="{E61E56C3-5B37-48BF-BC54-BABDDD39E6A6}" type="parTrans" cxnId="{E3706144-96A1-490E-8A6A-2D8A942B23BA}">
      <dgm:prSet/>
      <dgm:spPr/>
      <dgm:t>
        <a:bodyPr/>
        <a:lstStyle/>
        <a:p>
          <a:endParaRPr lang="en-US"/>
        </a:p>
      </dgm:t>
    </dgm:pt>
    <dgm:pt modelId="{B4D1AD7D-D88D-45EC-B172-547D3E78BFF5}" type="sibTrans" cxnId="{E3706144-96A1-490E-8A6A-2D8A942B23BA}">
      <dgm:prSet/>
      <dgm:spPr/>
      <dgm:t>
        <a:bodyPr/>
        <a:lstStyle/>
        <a:p>
          <a:endParaRPr lang="en-US"/>
        </a:p>
      </dgm:t>
    </dgm:pt>
    <dgm:pt modelId="{207ACFA0-E1BB-40D6-8384-ECBC7A2FB58F}">
      <dgm:prSet/>
      <dgm:spPr>
        <a:noFill/>
      </dgm:spPr>
      <dgm:t>
        <a:bodyPr/>
        <a:lstStyle/>
        <a:p>
          <a:r>
            <a:rPr lang="en-US"/>
            <a:t>Procedure Est. Blood Loss</a:t>
          </a:r>
          <a:endParaRPr lang="en-US" dirty="0"/>
        </a:p>
      </dgm:t>
    </dgm:pt>
    <dgm:pt modelId="{50A44F94-A1B8-42FE-8981-DC1D741D7418}" type="parTrans" cxnId="{2113905C-777E-4312-B9E7-A84B040646D0}">
      <dgm:prSet/>
      <dgm:spPr/>
      <dgm:t>
        <a:bodyPr/>
        <a:lstStyle/>
        <a:p>
          <a:endParaRPr lang="en-US"/>
        </a:p>
      </dgm:t>
    </dgm:pt>
    <dgm:pt modelId="{C1B2F4D9-797C-4C0D-93D5-5702C3406EBE}" type="sibTrans" cxnId="{2113905C-777E-4312-B9E7-A84B040646D0}">
      <dgm:prSet/>
      <dgm:spPr/>
      <dgm:t>
        <a:bodyPr/>
        <a:lstStyle/>
        <a:p>
          <a:endParaRPr lang="en-US"/>
        </a:p>
      </dgm:t>
    </dgm:pt>
    <dgm:pt modelId="{97687342-4440-4DB8-84AB-C51F24F6B12C}">
      <dgm:prSet/>
      <dgm:spPr>
        <a:noFill/>
      </dgm:spPr>
      <dgm:t>
        <a:bodyPr/>
        <a:lstStyle/>
        <a:p>
          <a:r>
            <a:rPr lang="en-US" dirty="0"/>
            <a:t>Procedure Findings</a:t>
          </a:r>
        </a:p>
      </dgm:t>
    </dgm:pt>
    <dgm:pt modelId="{C16A8D95-8B0E-4E28-9729-B0DCDD22A6D7}" type="parTrans" cxnId="{3E15AB8A-5214-423F-83C4-C451A083C23F}">
      <dgm:prSet/>
      <dgm:spPr/>
      <dgm:t>
        <a:bodyPr/>
        <a:lstStyle/>
        <a:p>
          <a:endParaRPr lang="en-US"/>
        </a:p>
      </dgm:t>
    </dgm:pt>
    <dgm:pt modelId="{755E6F19-B0B6-490F-A467-502A5BD4C038}" type="sibTrans" cxnId="{3E15AB8A-5214-423F-83C4-C451A083C23F}">
      <dgm:prSet/>
      <dgm:spPr/>
      <dgm:t>
        <a:bodyPr/>
        <a:lstStyle/>
        <a:p>
          <a:endParaRPr lang="en-US"/>
        </a:p>
      </dgm:t>
    </dgm:pt>
    <dgm:pt modelId="{1CF1EF5A-8504-40FB-8011-69DFDD93B018}">
      <dgm:prSet/>
      <dgm:spPr>
        <a:noFill/>
      </dgm:spPr>
      <dgm:t>
        <a:bodyPr/>
        <a:lstStyle/>
        <a:p>
          <a:r>
            <a:rPr lang="en-US" dirty="0"/>
            <a:t>Procedure Implants</a:t>
          </a:r>
        </a:p>
      </dgm:t>
    </dgm:pt>
    <dgm:pt modelId="{6E53A9B0-9555-4BCD-B863-6B895556720D}" type="parTrans" cxnId="{C795897F-3833-4F52-9CE8-1FAA24117BEE}">
      <dgm:prSet/>
      <dgm:spPr/>
      <dgm:t>
        <a:bodyPr/>
        <a:lstStyle/>
        <a:p>
          <a:endParaRPr lang="en-US"/>
        </a:p>
      </dgm:t>
    </dgm:pt>
    <dgm:pt modelId="{A09A0C99-5787-43B5-AF07-C02112FD62FB}" type="sibTrans" cxnId="{C795897F-3833-4F52-9CE8-1FAA24117BEE}">
      <dgm:prSet/>
      <dgm:spPr/>
      <dgm:t>
        <a:bodyPr/>
        <a:lstStyle/>
        <a:p>
          <a:endParaRPr lang="en-US"/>
        </a:p>
      </dgm:t>
    </dgm:pt>
    <dgm:pt modelId="{1509C3A3-2E59-457C-9EFB-7468DDD3C4FD}">
      <dgm:prSet/>
      <dgm:spPr>
        <a:noFill/>
      </dgm:spPr>
      <dgm:t>
        <a:bodyPr/>
        <a:lstStyle/>
        <a:p>
          <a:r>
            <a:rPr lang="en-US" dirty="0"/>
            <a:t>Procedure Specimens</a:t>
          </a:r>
        </a:p>
      </dgm:t>
    </dgm:pt>
    <dgm:pt modelId="{9C58BE54-8073-4355-8A19-915A1893BC76}" type="parTrans" cxnId="{9E9FC9D0-0D2F-4839-B22E-1DAF87A49A2C}">
      <dgm:prSet/>
      <dgm:spPr/>
      <dgm:t>
        <a:bodyPr/>
        <a:lstStyle/>
        <a:p>
          <a:endParaRPr lang="en-US"/>
        </a:p>
      </dgm:t>
    </dgm:pt>
    <dgm:pt modelId="{AFBE1DA6-E4FE-4C56-BB98-E017D6E7B392}" type="sibTrans" cxnId="{9E9FC9D0-0D2F-4839-B22E-1DAF87A49A2C}">
      <dgm:prSet/>
      <dgm:spPr/>
      <dgm:t>
        <a:bodyPr/>
        <a:lstStyle/>
        <a:p>
          <a:endParaRPr lang="en-US"/>
        </a:p>
      </dgm:t>
    </dgm:pt>
    <dgm:pt modelId="{C4B9EAD8-F61B-45A2-865F-FD558B0C619B}">
      <dgm:prSet/>
      <dgm:spPr>
        <a:noFill/>
      </dgm:spPr>
      <dgm:t>
        <a:bodyPr/>
        <a:lstStyle/>
        <a:p>
          <a:r>
            <a:rPr lang="en-US"/>
            <a:t>Procedure Disposition</a:t>
          </a:r>
          <a:endParaRPr lang="en-US" dirty="0"/>
        </a:p>
      </dgm:t>
    </dgm:pt>
    <dgm:pt modelId="{C47A6FD6-66D3-4633-BDD9-D0118C764CC0}" type="parTrans" cxnId="{5652AEA5-C8BD-4271-9CE7-B73F0316B273}">
      <dgm:prSet/>
      <dgm:spPr/>
      <dgm:t>
        <a:bodyPr/>
        <a:lstStyle/>
        <a:p>
          <a:endParaRPr lang="en-US"/>
        </a:p>
      </dgm:t>
    </dgm:pt>
    <dgm:pt modelId="{539E2FE5-4BFB-4438-BEB7-F5487A3CABF4}" type="sibTrans" cxnId="{5652AEA5-C8BD-4271-9CE7-B73F0316B273}">
      <dgm:prSet/>
      <dgm:spPr/>
      <dgm:t>
        <a:bodyPr/>
        <a:lstStyle/>
        <a:p>
          <a:endParaRPr lang="en-US"/>
        </a:p>
      </dgm:t>
    </dgm:pt>
    <dgm:pt modelId="{43A01BF9-D37E-49A1-8BD0-B96976089C64}">
      <dgm:prSet phldrT="[Text]"/>
      <dgm:spPr>
        <a:noFill/>
      </dgm:spPr>
      <dgm:t>
        <a:bodyPr/>
        <a:lstStyle/>
        <a:p>
          <a:r>
            <a:rPr lang="en-US"/>
            <a:t>Anesthesia</a:t>
          </a:r>
          <a:endParaRPr lang="en-US" dirty="0"/>
        </a:p>
      </dgm:t>
    </dgm:pt>
    <dgm:pt modelId="{C0DFBDDF-BA0F-41FB-B639-8AB0C423576B}" type="parTrans" cxnId="{09EE2CF6-001E-4390-BAAA-E644FCA9DD5D}">
      <dgm:prSet/>
      <dgm:spPr/>
      <dgm:t>
        <a:bodyPr/>
        <a:lstStyle/>
        <a:p>
          <a:endParaRPr lang="en-US"/>
        </a:p>
      </dgm:t>
    </dgm:pt>
    <dgm:pt modelId="{ED4D11A8-8E06-4F8C-A810-4FFE3ACCFC96}" type="sibTrans" cxnId="{09EE2CF6-001E-4390-BAAA-E644FCA9DD5D}">
      <dgm:prSet/>
      <dgm:spPr/>
      <dgm:t>
        <a:bodyPr/>
        <a:lstStyle/>
        <a:p>
          <a:endParaRPr lang="en-US"/>
        </a:p>
      </dgm:t>
    </dgm:pt>
    <dgm:pt modelId="{5BE95DDA-1EEF-4264-A10B-A9159123ADDB}">
      <dgm:prSet/>
      <dgm:spPr>
        <a:noFill/>
      </dgm:spPr>
      <dgm:t>
        <a:bodyPr/>
        <a:lstStyle/>
        <a:p>
          <a:r>
            <a:rPr lang="en-US"/>
            <a:t>Surgery Description</a:t>
          </a:r>
          <a:endParaRPr lang="en-US" dirty="0"/>
        </a:p>
      </dgm:t>
    </dgm:pt>
    <dgm:pt modelId="{A512A6ED-1A22-4953-8EB9-AF9BB680F067}" type="parTrans" cxnId="{5E34F123-8CBA-4667-A620-E3B2ADA1E5BA}">
      <dgm:prSet/>
      <dgm:spPr/>
      <dgm:t>
        <a:bodyPr/>
        <a:lstStyle/>
        <a:p>
          <a:endParaRPr lang="en-US"/>
        </a:p>
      </dgm:t>
    </dgm:pt>
    <dgm:pt modelId="{C4076974-69BF-4AC9-98B1-FB3173DE4331}" type="sibTrans" cxnId="{5E34F123-8CBA-4667-A620-E3B2ADA1E5BA}">
      <dgm:prSet/>
      <dgm:spPr/>
      <dgm:t>
        <a:bodyPr/>
        <a:lstStyle/>
        <a:p>
          <a:endParaRPr lang="en-US"/>
        </a:p>
      </dgm:t>
    </dgm:pt>
    <dgm:pt modelId="{17ADCDFF-A4EC-4FFA-A208-0EAED8E15091}">
      <dgm:prSet/>
      <dgm:spPr>
        <a:noFill/>
      </dgm:spPr>
      <dgm:t>
        <a:bodyPr/>
        <a:lstStyle/>
        <a:p>
          <a:r>
            <a:rPr lang="en-US"/>
            <a:t>Surgical Drains</a:t>
          </a:r>
          <a:endParaRPr lang="en-US" dirty="0"/>
        </a:p>
      </dgm:t>
    </dgm:pt>
    <dgm:pt modelId="{E52F3FF4-DDA1-4758-A8B3-FA668D32B129}" type="parTrans" cxnId="{5F89C240-30BC-4A6F-95BA-FB1C066FBD33}">
      <dgm:prSet/>
      <dgm:spPr/>
      <dgm:t>
        <a:bodyPr/>
        <a:lstStyle/>
        <a:p>
          <a:endParaRPr lang="en-US"/>
        </a:p>
      </dgm:t>
    </dgm:pt>
    <dgm:pt modelId="{59D7313F-B528-4624-8775-1E7D572AF7D3}" type="sibTrans" cxnId="{5F89C240-30BC-4A6F-95BA-FB1C066FBD33}">
      <dgm:prSet/>
      <dgm:spPr/>
      <dgm:t>
        <a:bodyPr/>
        <a:lstStyle/>
        <a:p>
          <a:endParaRPr lang="en-US"/>
        </a:p>
      </dgm:t>
    </dgm:pt>
    <dgm:pt modelId="{252E2CB3-705E-457B-B471-6AF7D20DA939}">
      <dgm:prSet/>
      <dgm:spPr>
        <a:noFill/>
      </dgm:spPr>
      <dgm:t>
        <a:bodyPr/>
        <a:lstStyle/>
        <a:p>
          <a:r>
            <a:rPr lang="en-US"/>
            <a:t>Hospital Discharge Studies Sum</a:t>
          </a:r>
          <a:endParaRPr lang="en-US" dirty="0"/>
        </a:p>
      </dgm:t>
    </dgm:pt>
    <dgm:pt modelId="{02855095-3CB1-48D5-9BBF-987038666FA2}" type="parTrans" cxnId="{FA230E54-9E73-44CD-82A7-E20F65B2D45F}">
      <dgm:prSet/>
      <dgm:spPr/>
      <dgm:t>
        <a:bodyPr/>
        <a:lstStyle/>
        <a:p>
          <a:endParaRPr lang="en-US"/>
        </a:p>
      </dgm:t>
    </dgm:pt>
    <dgm:pt modelId="{795C21E8-C2E5-47CE-962F-180167ECD2EC}" type="sibTrans" cxnId="{FA230E54-9E73-44CD-82A7-E20F65B2D45F}">
      <dgm:prSet/>
      <dgm:spPr/>
      <dgm:t>
        <a:bodyPr/>
        <a:lstStyle/>
        <a:p>
          <a:endParaRPr lang="en-US"/>
        </a:p>
      </dgm:t>
    </dgm:pt>
    <dgm:pt modelId="{BECAE1A7-5E30-4255-897E-EEFF7D8B1B98}">
      <dgm:prSet/>
      <dgm:spPr>
        <a:noFill/>
      </dgm:spPr>
      <dgm:t>
        <a:bodyPr/>
        <a:lstStyle/>
        <a:p>
          <a:r>
            <a:rPr lang="en-US"/>
            <a:t>Hospital Discharge Physical</a:t>
          </a:r>
          <a:endParaRPr lang="en-US" dirty="0"/>
        </a:p>
      </dgm:t>
    </dgm:pt>
    <dgm:pt modelId="{281BEA66-0692-4CD4-AB58-20F2965B8A3E}" type="parTrans" cxnId="{EBA300E5-EDA7-44EC-A5A7-7E2A91E61A7F}">
      <dgm:prSet/>
      <dgm:spPr/>
      <dgm:t>
        <a:bodyPr/>
        <a:lstStyle/>
        <a:p>
          <a:endParaRPr lang="en-US"/>
        </a:p>
      </dgm:t>
    </dgm:pt>
    <dgm:pt modelId="{12931C90-8512-4E7D-890D-FA74780CCA81}" type="sibTrans" cxnId="{EBA300E5-EDA7-44EC-A5A7-7E2A91E61A7F}">
      <dgm:prSet/>
      <dgm:spPr/>
      <dgm:t>
        <a:bodyPr/>
        <a:lstStyle/>
        <a:p>
          <a:endParaRPr lang="en-US"/>
        </a:p>
      </dgm:t>
    </dgm:pt>
    <dgm:pt modelId="{2BBFC487-DB1A-4778-A848-6BC0818A45B1}">
      <dgm:prSet/>
      <dgm:spPr>
        <a:noFill/>
      </dgm:spPr>
      <dgm:t>
        <a:bodyPr/>
        <a:lstStyle/>
        <a:p>
          <a:r>
            <a:rPr lang="en-US"/>
            <a:t>Goals</a:t>
          </a:r>
          <a:endParaRPr lang="en-US" dirty="0"/>
        </a:p>
      </dgm:t>
    </dgm:pt>
    <dgm:pt modelId="{6A5A521F-92DB-4E78-A1E9-1C148F0CDB4B}" type="parTrans" cxnId="{08FE1598-1283-4B59-9F45-C63074E505FE}">
      <dgm:prSet/>
      <dgm:spPr/>
      <dgm:t>
        <a:bodyPr/>
        <a:lstStyle/>
        <a:p>
          <a:endParaRPr lang="en-US"/>
        </a:p>
      </dgm:t>
    </dgm:pt>
    <dgm:pt modelId="{3B0C8E80-2BEB-4819-9BD7-834F3C01CACD}" type="sibTrans" cxnId="{08FE1598-1283-4B59-9F45-C63074E505FE}">
      <dgm:prSet/>
      <dgm:spPr/>
      <dgm:t>
        <a:bodyPr/>
        <a:lstStyle/>
        <a:p>
          <a:endParaRPr lang="en-US"/>
        </a:p>
      </dgm:t>
    </dgm:pt>
    <dgm:pt modelId="{A454A2D3-3B4A-4DFD-BDBE-AB637BA7AF91}">
      <dgm:prSet/>
      <dgm:spPr>
        <a:solidFill>
          <a:srgbClr val="FFFFCC"/>
        </a:solidFill>
      </dgm:spPr>
      <dgm:t>
        <a:bodyPr/>
        <a:lstStyle/>
        <a:p>
          <a:r>
            <a:rPr lang="en-US"/>
            <a:t>Physical Exam</a:t>
          </a:r>
          <a:endParaRPr lang="en-US" dirty="0"/>
        </a:p>
      </dgm:t>
    </dgm:pt>
    <dgm:pt modelId="{560DE507-2F82-4531-ABF4-43BD78659E9C}" type="parTrans" cxnId="{96C08577-E1EB-4D81-998D-B4076E9B88E1}">
      <dgm:prSet/>
      <dgm:spPr/>
      <dgm:t>
        <a:bodyPr/>
        <a:lstStyle/>
        <a:p>
          <a:endParaRPr lang="en-US"/>
        </a:p>
      </dgm:t>
    </dgm:pt>
    <dgm:pt modelId="{1B23977F-9C83-4BAC-9088-1C9BFB47A805}" type="sibTrans" cxnId="{96C08577-E1EB-4D81-998D-B4076E9B88E1}">
      <dgm:prSet/>
      <dgm:spPr/>
      <dgm:t>
        <a:bodyPr/>
        <a:lstStyle/>
        <a:p>
          <a:endParaRPr lang="en-US"/>
        </a:p>
      </dgm:t>
    </dgm:pt>
    <dgm:pt modelId="{242BD420-7014-4D9C-AE63-720E63CFAB5D}">
      <dgm:prSet/>
      <dgm:spPr>
        <a:solidFill>
          <a:srgbClr val="D8EFF8"/>
        </a:solidFill>
      </dgm:spPr>
      <dgm:t>
        <a:bodyPr/>
        <a:lstStyle/>
        <a:p>
          <a:r>
            <a:rPr lang="en-US"/>
            <a:t>Instructions</a:t>
          </a:r>
          <a:endParaRPr lang="en-US" dirty="0"/>
        </a:p>
      </dgm:t>
    </dgm:pt>
    <dgm:pt modelId="{72D212CE-E4CF-40CE-AA6B-66CB99287837}" type="parTrans" cxnId="{B7873628-0ED7-47E9-9F96-B32D32CC3B3A}">
      <dgm:prSet/>
      <dgm:spPr/>
      <dgm:t>
        <a:bodyPr/>
        <a:lstStyle/>
        <a:p>
          <a:endParaRPr lang="en-US"/>
        </a:p>
      </dgm:t>
    </dgm:pt>
    <dgm:pt modelId="{19CB618B-E150-47A9-AB62-E053AE273DB0}" type="sibTrans" cxnId="{B7873628-0ED7-47E9-9F96-B32D32CC3B3A}">
      <dgm:prSet/>
      <dgm:spPr/>
      <dgm:t>
        <a:bodyPr/>
        <a:lstStyle/>
        <a:p>
          <a:endParaRPr lang="en-US"/>
        </a:p>
      </dgm:t>
    </dgm:pt>
    <dgm:pt modelId="{82C5C931-4E66-4E23-A238-51DD5F7BB49F}">
      <dgm:prSet/>
      <dgm:spPr>
        <a:noFill/>
      </dgm:spPr>
      <dgm:t>
        <a:bodyPr/>
        <a:lstStyle/>
        <a:p>
          <a:r>
            <a:rPr lang="en-US"/>
            <a:t>Discharge Medications</a:t>
          </a:r>
          <a:endParaRPr lang="en-US" dirty="0"/>
        </a:p>
      </dgm:t>
    </dgm:pt>
    <dgm:pt modelId="{014C0588-EBCA-4F80-833E-0A66F7135993}" type="parTrans" cxnId="{AAB343BD-FB5B-4DFF-90F5-4426325E5B2E}">
      <dgm:prSet/>
      <dgm:spPr/>
      <dgm:t>
        <a:bodyPr/>
        <a:lstStyle/>
        <a:p>
          <a:endParaRPr lang="en-US"/>
        </a:p>
      </dgm:t>
    </dgm:pt>
    <dgm:pt modelId="{FEB480C0-BE73-445F-9C40-097A286C510C}" type="sibTrans" cxnId="{AAB343BD-FB5B-4DFF-90F5-4426325E5B2E}">
      <dgm:prSet/>
      <dgm:spPr/>
      <dgm:t>
        <a:bodyPr/>
        <a:lstStyle/>
        <a:p>
          <a:endParaRPr lang="en-US"/>
        </a:p>
      </dgm:t>
    </dgm:pt>
    <dgm:pt modelId="{3D2D3CAE-2A59-4736-AF70-EAC1EF02C8CF}">
      <dgm:prSet/>
      <dgm:spPr>
        <a:noFill/>
      </dgm:spPr>
      <dgm:t>
        <a:bodyPr/>
        <a:lstStyle/>
        <a:p>
          <a:r>
            <a:rPr lang="en-US"/>
            <a:t>Hospital Discharge Instructions</a:t>
          </a:r>
          <a:endParaRPr lang="en-US" dirty="0"/>
        </a:p>
      </dgm:t>
    </dgm:pt>
    <dgm:pt modelId="{D100CD34-386B-4669-9220-193D210DC1F6}" type="parTrans" cxnId="{63583EEB-BC7B-4077-B6B8-B061633F0791}">
      <dgm:prSet/>
      <dgm:spPr/>
      <dgm:t>
        <a:bodyPr/>
        <a:lstStyle/>
        <a:p>
          <a:endParaRPr lang="en-US"/>
        </a:p>
      </dgm:t>
    </dgm:pt>
    <dgm:pt modelId="{ECE35C7A-1021-420C-8D7B-178059205565}" type="sibTrans" cxnId="{63583EEB-BC7B-4077-B6B8-B061633F0791}">
      <dgm:prSet/>
      <dgm:spPr/>
      <dgm:t>
        <a:bodyPr/>
        <a:lstStyle/>
        <a:p>
          <a:endParaRPr lang="en-US"/>
        </a:p>
      </dgm:t>
    </dgm:pt>
    <dgm:pt modelId="{28E88764-168D-45E6-B587-43792FCE4035}">
      <dgm:prSet/>
      <dgm:spPr>
        <a:noFill/>
      </dgm:spPr>
      <dgm:t>
        <a:bodyPr/>
        <a:lstStyle/>
        <a:p>
          <a:r>
            <a:rPr lang="en-US"/>
            <a:t>Discharge Diet</a:t>
          </a:r>
          <a:endParaRPr lang="en-US" dirty="0"/>
        </a:p>
      </dgm:t>
    </dgm:pt>
    <dgm:pt modelId="{1945A469-8781-4132-83B8-2A74CDA43068}" type="parTrans" cxnId="{535C6589-7612-4B92-BF32-7AF31C686BEB}">
      <dgm:prSet/>
      <dgm:spPr/>
      <dgm:t>
        <a:bodyPr/>
        <a:lstStyle/>
        <a:p>
          <a:endParaRPr lang="en-US"/>
        </a:p>
      </dgm:t>
    </dgm:pt>
    <dgm:pt modelId="{45D0440D-0F5D-4BF1-8016-3D93CE5737B6}" type="sibTrans" cxnId="{535C6589-7612-4B92-BF32-7AF31C686BEB}">
      <dgm:prSet/>
      <dgm:spPr/>
      <dgm:t>
        <a:bodyPr/>
        <a:lstStyle/>
        <a:p>
          <a:endParaRPr lang="en-US"/>
        </a:p>
      </dgm:t>
    </dgm:pt>
    <dgm:pt modelId="{FE89FECC-3495-4B20-B4D7-7E9DF412BA0D}">
      <dgm:prSet/>
      <dgm:spPr>
        <a:noFill/>
      </dgm:spPr>
      <dgm:t>
        <a:bodyPr/>
        <a:lstStyle/>
        <a:p>
          <a:r>
            <a:rPr lang="en-US"/>
            <a:t>Postprocedure Diagnosis</a:t>
          </a:r>
          <a:endParaRPr lang="en-US" dirty="0"/>
        </a:p>
      </dgm:t>
    </dgm:pt>
    <dgm:pt modelId="{4209D78D-7CCA-4BE1-96BA-3A564E873C72}" type="parTrans" cxnId="{D362A8E1-D11E-41A5-BDE5-1967751F1E03}">
      <dgm:prSet/>
      <dgm:spPr/>
      <dgm:t>
        <a:bodyPr/>
        <a:lstStyle/>
        <a:p>
          <a:endParaRPr lang="en-US"/>
        </a:p>
      </dgm:t>
    </dgm:pt>
    <dgm:pt modelId="{EB368C21-DA72-4130-9A34-D87CB559A293}" type="sibTrans" cxnId="{D362A8E1-D11E-41A5-BDE5-1967751F1E03}">
      <dgm:prSet/>
      <dgm:spPr/>
      <dgm:t>
        <a:bodyPr/>
        <a:lstStyle/>
        <a:p>
          <a:endParaRPr lang="en-US"/>
        </a:p>
      </dgm:t>
    </dgm:pt>
    <dgm:pt modelId="{F243E562-685F-4386-9543-022C733145B9}">
      <dgm:prSet/>
      <dgm:spPr>
        <a:noFill/>
      </dgm:spPr>
      <dgm:t>
        <a:bodyPr/>
        <a:lstStyle/>
        <a:p>
          <a:r>
            <a:rPr lang="en-US"/>
            <a:t>Discharge Diagnosis</a:t>
          </a:r>
          <a:endParaRPr lang="en-US" dirty="0"/>
        </a:p>
      </dgm:t>
    </dgm:pt>
    <dgm:pt modelId="{F28C5C72-F0B6-4B8B-802B-1E6117DF8C86}" type="parTrans" cxnId="{8908B7D3-2EF3-49B2-B6A0-F2535930D952}">
      <dgm:prSet/>
      <dgm:spPr/>
      <dgm:t>
        <a:bodyPr/>
        <a:lstStyle/>
        <a:p>
          <a:endParaRPr lang="en-US"/>
        </a:p>
      </dgm:t>
    </dgm:pt>
    <dgm:pt modelId="{F6CC6EE8-4404-495D-977C-BBF131290EFB}" type="sibTrans" cxnId="{8908B7D3-2EF3-49B2-B6A0-F2535930D952}">
      <dgm:prSet/>
      <dgm:spPr/>
      <dgm:t>
        <a:bodyPr/>
        <a:lstStyle/>
        <a:p>
          <a:endParaRPr lang="en-US"/>
        </a:p>
      </dgm:t>
    </dgm:pt>
    <dgm:pt modelId="{DD3FD12D-FE41-4042-BA5D-FEDD1F4DEB76}">
      <dgm:prSet/>
      <dgm:spPr>
        <a:noFill/>
      </dgm:spPr>
      <dgm:t>
        <a:bodyPr/>
        <a:lstStyle/>
        <a:p>
          <a:r>
            <a:rPr lang="en-US"/>
            <a:t>Postoperative Diagnosis</a:t>
          </a:r>
          <a:endParaRPr lang="en-US" dirty="0"/>
        </a:p>
      </dgm:t>
    </dgm:pt>
    <dgm:pt modelId="{43D9EFB8-152B-4209-8516-8FDDAB8525B8}" type="parTrans" cxnId="{9F0179FF-B9F5-478A-9403-9C28694119DE}">
      <dgm:prSet/>
      <dgm:spPr/>
      <dgm:t>
        <a:bodyPr/>
        <a:lstStyle/>
        <a:p>
          <a:endParaRPr lang="en-US"/>
        </a:p>
      </dgm:t>
    </dgm:pt>
    <dgm:pt modelId="{7C9B5FF0-0BB6-4C7E-B7AD-047C23B1B64D}" type="sibTrans" cxnId="{9F0179FF-B9F5-478A-9403-9C28694119DE}">
      <dgm:prSet/>
      <dgm:spPr/>
      <dgm:t>
        <a:bodyPr/>
        <a:lstStyle/>
        <a:p>
          <a:endParaRPr lang="en-US"/>
        </a:p>
      </dgm:t>
    </dgm:pt>
    <dgm:pt modelId="{FFD961C7-0D57-450A-A088-477C2CBDA35C}">
      <dgm:prSet phldrT="[Text]"/>
      <dgm:spPr>
        <a:noFill/>
      </dgm:spPr>
      <dgm:t>
        <a:bodyPr/>
        <a:lstStyle/>
        <a:p>
          <a:r>
            <a:rPr lang="en-US"/>
            <a:t>Advance Directives</a:t>
          </a:r>
          <a:endParaRPr lang="en-US" dirty="0"/>
        </a:p>
      </dgm:t>
    </dgm:pt>
    <dgm:pt modelId="{4DB2D2C4-5254-4469-94CE-949A52B6EDA4}" type="parTrans" cxnId="{CF713A90-C59F-4203-B3ED-5D1EE9BD5922}">
      <dgm:prSet/>
      <dgm:spPr/>
      <dgm:t>
        <a:bodyPr/>
        <a:lstStyle/>
        <a:p>
          <a:endParaRPr lang="en-US"/>
        </a:p>
      </dgm:t>
    </dgm:pt>
    <dgm:pt modelId="{6B3D0481-B0D1-47E7-887F-2E3188183598}" type="sibTrans" cxnId="{CF713A90-C59F-4203-B3ED-5D1EE9BD5922}">
      <dgm:prSet/>
      <dgm:spPr/>
      <dgm:t>
        <a:bodyPr/>
        <a:lstStyle/>
        <a:p>
          <a:endParaRPr lang="en-US"/>
        </a:p>
      </dgm:t>
    </dgm:pt>
    <dgm:pt modelId="{B56DC5A4-354C-4F93-84F5-82DF0C92321B}">
      <dgm:prSet/>
      <dgm:spPr>
        <a:noFill/>
      </dgm:spPr>
      <dgm:t>
        <a:bodyPr/>
        <a:lstStyle/>
        <a:p>
          <a:r>
            <a:rPr lang="en-US"/>
            <a:t>Payers</a:t>
          </a:r>
          <a:endParaRPr lang="en-US" dirty="0"/>
        </a:p>
      </dgm:t>
    </dgm:pt>
    <dgm:pt modelId="{3E3085FF-C0BF-44F3-8848-8306C2637B27}" type="parTrans" cxnId="{06C9F65F-95DB-4817-B457-61A4702FAB6F}">
      <dgm:prSet/>
      <dgm:spPr/>
      <dgm:t>
        <a:bodyPr/>
        <a:lstStyle/>
        <a:p>
          <a:endParaRPr lang="en-US"/>
        </a:p>
      </dgm:t>
    </dgm:pt>
    <dgm:pt modelId="{7D7E8F50-DC21-4E09-96D8-85C8313A5CAA}" type="sibTrans" cxnId="{06C9F65F-95DB-4817-B457-61A4702FAB6F}">
      <dgm:prSet/>
      <dgm:spPr/>
      <dgm:t>
        <a:bodyPr/>
        <a:lstStyle/>
        <a:p>
          <a:endParaRPr lang="en-US"/>
        </a:p>
      </dgm:t>
    </dgm:pt>
    <dgm:pt modelId="{83B4F9D7-5CD7-4044-9E8C-6DFE7AE49650}">
      <dgm:prSet/>
      <dgm:spPr>
        <a:noFill/>
      </dgm:spPr>
      <dgm:t>
        <a:bodyPr/>
        <a:lstStyle/>
        <a:p>
          <a:r>
            <a:rPr lang="en-US"/>
            <a:t>Encounters</a:t>
          </a:r>
          <a:endParaRPr lang="en-US" dirty="0"/>
        </a:p>
      </dgm:t>
    </dgm:pt>
    <dgm:pt modelId="{9888A846-4A9F-41D3-BA81-6D1ACDDE75D1}" type="parTrans" cxnId="{248F5865-EDDF-49D0-B5D9-E95B1072015C}">
      <dgm:prSet/>
      <dgm:spPr/>
      <dgm:t>
        <a:bodyPr/>
        <a:lstStyle/>
        <a:p>
          <a:endParaRPr lang="en-US"/>
        </a:p>
      </dgm:t>
    </dgm:pt>
    <dgm:pt modelId="{C92B3D84-6CD8-4F99-B3CF-30DAA1663D0E}" type="sibTrans" cxnId="{248F5865-EDDF-49D0-B5D9-E95B1072015C}">
      <dgm:prSet/>
      <dgm:spPr/>
      <dgm:t>
        <a:bodyPr/>
        <a:lstStyle/>
        <a:p>
          <a:endParaRPr lang="en-US"/>
        </a:p>
      </dgm:t>
    </dgm:pt>
    <dgm:pt modelId="{980C5C63-EC30-4DBA-AD28-4C1DD233BDD4}">
      <dgm:prSet/>
      <dgm:spPr>
        <a:noFill/>
      </dgm:spPr>
      <dgm:t>
        <a:bodyPr/>
        <a:lstStyle/>
        <a:p>
          <a:r>
            <a:rPr lang="en-US"/>
            <a:t>Preoperative Diagnosis</a:t>
          </a:r>
          <a:endParaRPr lang="en-US" dirty="0"/>
        </a:p>
      </dgm:t>
    </dgm:pt>
    <dgm:pt modelId="{E1A23336-5E36-402C-B8BF-2A679A19F8C6}" type="parTrans" cxnId="{DA25C492-A997-4A2C-A27D-FEFF94D4CF51}">
      <dgm:prSet/>
      <dgm:spPr/>
      <dgm:t>
        <a:bodyPr/>
        <a:lstStyle/>
        <a:p>
          <a:endParaRPr lang="en-US"/>
        </a:p>
      </dgm:t>
    </dgm:pt>
    <dgm:pt modelId="{34ABAA22-B740-45AC-A869-107E3268C748}" type="sibTrans" cxnId="{DA25C492-A997-4A2C-A27D-FEFF94D4CF51}">
      <dgm:prSet/>
      <dgm:spPr/>
      <dgm:t>
        <a:bodyPr/>
        <a:lstStyle/>
        <a:p>
          <a:endParaRPr lang="en-US"/>
        </a:p>
      </dgm:t>
    </dgm:pt>
    <dgm:pt modelId="{A52B3F8F-088C-439E-8E28-75EA80BA254A}">
      <dgm:prSet/>
      <dgm:spPr>
        <a:noFill/>
      </dgm:spPr>
      <dgm:t>
        <a:bodyPr/>
        <a:lstStyle/>
        <a:p>
          <a:r>
            <a:rPr lang="en-US"/>
            <a:t>Reason for Referral</a:t>
          </a:r>
          <a:endParaRPr lang="en-US" dirty="0"/>
        </a:p>
      </dgm:t>
    </dgm:pt>
    <dgm:pt modelId="{0A87D8E5-62CB-4FC8-97F4-D208C45B0394}" type="parTrans" cxnId="{9FDB5671-2BA3-4670-B8E8-249298AA44E8}">
      <dgm:prSet/>
      <dgm:spPr/>
      <dgm:t>
        <a:bodyPr/>
        <a:lstStyle/>
        <a:p>
          <a:endParaRPr lang="en-US"/>
        </a:p>
      </dgm:t>
    </dgm:pt>
    <dgm:pt modelId="{B2245238-3E7B-4457-8294-F76792EB2BB3}" type="sibTrans" cxnId="{9FDB5671-2BA3-4670-B8E8-249298AA44E8}">
      <dgm:prSet/>
      <dgm:spPr/>
      <dgm:t>
        <a:bodyPr/>
        <a:lstStyle/>
        <a:p>
          <a:endParaRPr lang="en-US"/>
        </a:p>
      </dgm:t>
    </dgm:pt>
    <dgm:pt modelId="{80B3E473-A6BF-4F6D-8A96-F71073E9F6D3}">
      <dgm:prSet phldrT="[Text]"/>
      <dgm:spPr>
        <a:solidFill>
          <a:srgbClr val="F8D080"/>
        </a:solidFill>
      </dgm:spPr>
      <dgm:t>
        <a:bodyPr/>
        <a:lstStyle/>
        <a:p>
          <a:r>
            <a:rPr lang="en-US"/>
            <a:t>Allergies &amp; Intolerances</a:t>
          </a:r>
          <a:endParaRPr lang="en-US" dirty="0"/>
        </a:p>
      </dgm:t>
    </dgm:pt>
    <dgm:pt modelId="{452FA524-873B-45A9-9B8D-1E8746843879}" type="parTrans" cxnId="{227B0F05-444B-42A1-BF77-5BAE107117A4}">
      <dgm:prSet/>
      <dgm:spPr/>
      <dgm:t>
        <a:bodyPr/>
        <a:lstStyle/>
        <a:p>
          <a:endParaRPr lang="en-US"/>
        </a:p>
      </dgm:t>
    </dgm:pt>
    <dgm:pt modelId="{8875BF8B-9AC7-435E-818F-B1CEA7F4A10F}" type="sibTrans" cxnId="{227B0F05-444B-42A1-BF77-5BAE107117A4}">
      <dgm:prSet/>
      <dgm:spPr/>
      <dgm:t>
        <a:bodyPr/>
        <a:lstStyle/>
        <a:p>
          <a:endParaRPr lang="en-US"/>
        </a:p>
      </dgm:t>
    </dgm:pt>
    <dgm:pt modelId="{7A693FB9-12F6-44CC-8DF1-CB580DC7A685}">
      <dgm:prSet/>
      <dgm:spPr>
        <a:solidFill>
          <a:srgbClr val="F8D080"/>
        </a:solidFill>
      </dgm:spPr>
      <dgm:t>
        <a:bodyPr/>
        <a:lstStyle/>
        <a:p>
          <a:r>
            <a:rPr lang="en-US"/>
            <a:t>History Past Illness</a:t>
          </a:r>
          <a:endParaRPr lang="en-US" dirty="0"/>
        </a:p>
      </dgm:t>
    </dgm:pt>
    <dgm:pt modelId="{20B85312-042A-42ED-AB93-4F6012B92DD8}" type="parTrans" cxnId="{641630F4-A7A0-4C0D-A47A-01F708A4ED52}">
      <dgm:prSet/>
      <dgm:spPr/>
      <dgm:t>
        <a:bodyPr/>
        <a:lstStyle/>
        <a:p>
          <a:endParaRPr lang="en-US"/>
        </a:p>
      </dgm:t>
    </dgm:pt>
    <dgm:pt modelId="{2BA071B2-75AD-4D5F-9D11-0FFE9BA44043}" type="sibTrans" cxnId="{641630F4-A7A0-4C0D-A47A-01F708A4ED52}">
      <dgm:prSet/>
      <dgm:spPr/>
      <dgm:t>
        <a:bodyPr/>
        <a:lstStyle/>
        <a:p>
          <a:endParaRPr lang="en-US"/>
        </a:p>
      </dgm:t>
    </dgm:pt>
    <dgm:pt modelId="{968CE066-CDC8-450A-B0DA-27A49CD3D256}">
      <dgm:prSet/>
      <dgm:spPr>
        <a:solidFill>
          <a:srgbClr val="F8D080"/>
        </a:solidFill>
      </dgm:spPr>
      <dgm:t>
        <a:bodyPr/>
        <a:lstStyle/>
        <a:p>
          <a:r>
            <a:rPr lang="en-US"/>
            <a:t>Family History</a:t>
          </a:r>
          <a:endParaRPr lang="en-US" dirty="0"/>
        </a:p>
      </dgm:t>
    </dgm:pt>
    <dgm:pt modelId="{01E5B258-88A7-4B66-BFE4-D399C92683E0}" type="parTrans" cxnId="{43BC824C-B907-4949-A606-DE32E4ABC5FF}">
      <dgm:prSet/>
      <dgm:spPr/>
      <dgm:t>
        <a:bodyPr/>
        <a:lstStyle/>
        <a:p>
          <a:endParaRPr lang="en-US"/>
        </a:p>
      </dgm:t>
    </dgm:pt>
    <dgm:pt modelId="{A2872752-6789-4242-B91A-AE8F02E54DA6}" type="sibTrans" cxnId="{43BC824C-B907-4949-A606-DE32E4ABC5FF}">
      <dgm:prSet/>
      <dgm:spPr/>
      <dgm:t>
        <a:bodyPr/>
        <a:lstStyle/>
        <a:p>
          <a:endParaRPr lang="en-US"/>
        </a:p>
      </dgm:t>
    </dgm:pt>
    <dgm:pt modelId="{CA8AD4E0-AC24-48FB-9C99-61739F7F4744}">
      <dgm:prSet/>
      <dgm:spPr>
        <a:solidFill>
          <a:srgbClr val="FBE6BB"/>
        </a:solidFill>
      </dgm:spPr>
      <dgm:t>
        <a:bodyPr/>
        <a:lstStyle/>
        <a:p>
          <a:r>
            <a:rPr lang="en-US"/>
            <a:t>Social History</a:t>
          </a:r>
          <a:endParaRPr lang="en-US" dirty="0"/>
        </a:p>
      </dgm:t>
    </dgm:pt>
    <dgm:pt modelId="{4B0A570F-1328-4F44-AD92-FAB226056C51}" type="parTrans" cxnId="{7E7E11D0-5C2D-49AA-A5CA-C364EE5F9F0E}">
      <dgm:prSet/>
      <dgm:spPr/>
      <dgm:t>
        <a:bodyPr/>
        <a:lstStyle/>
        <a:p>
          <a:endParaRPr lang="en-US"/>
        </a:p>
      </dgm:t>
    </dgm:pt>
    <dgm:pt modelId="{9E7E597C-F7D5-4DA7-8385-1BAB2794496C}" type="sibTrans" cxnId="{7E7E11D0-5C2D-49AA-A5CA-C364EE5F9F0E}">
      <dgm:prSet/>
      <dgm:spPr/>
      <dgm:t>
        <a:bodyPr/>
        <a:lstStyle/>
        <a:p>
          <a:endParaRPr lang="en-US"/>
        </a:p>
      </dgm:t>
    </dgm:pt>
    <dgm:pt modelId="{976EC09A-DAA5-4A83-8002-EA83B41F5595}">
      <dgm:prSet/>
      <dgm:spPr>
        <a:solidFill>
          <a:srgbClr val="FBE6BB"/>
        </a:solidFill>
      </dgm:spPr>
      <dgm:t>
        <a:bodyPr/>
        <a:lstStyle/>
        <a:p>
          <a:r>
            <a:rPr lang="en-US"/>
            <a:t>Review of Systems</a:t>
          </a:r>
          <a:endParaRPr lang="en-US" dirty="0"/>
        </a:p>
      </dgm:t>
    </dgm:pt>
    <dgm:pt modelId="{4425B062-08F0-432C-ADC1-40BC8FCDB39A}" type="parTrans" cxnId="{77CE7E65-70C7-4B01-8FD6-390EAE592CC1}">
      <dgm:prSet/>
      <dgm:spPr/>
      <dgm:t>
        <a:bodyPr/>
        <a:lstStyle/>
        <a:p>
          <a:endParaRPr lang="en-US"/>
        </a:p>
      </dgm:t>
    </dgm:pt>
    <dgm:pt modelId="{823F4756-CF8A-4736-A588-7F923EB8DDD4}" type="sibTrans" cxnId="{77CE7E65-70C7-4B01-8FD6-390EAE592CC1}">
      <dgm:prSet/>
      <dgm:spPr/>
      <dgm:t>
        <a:bodyPr/>
        <a:lstStyle/>
        <a:p>
          <a:endParaRPr lang="en-US"/>
        </a:p>
      </dgm:t>
    </dgm:pt>
    <dgm:pt modelId="{E65E592A-FB4A-4214-8CB0-80548543FE33}">
      <dgm:prSet/>
      <dgm:spPr>
        <a:solidFill>
          <a:srgbClr val="84D698"/>
        </a:solidFill>
      </dgm:spPr>
      <dgm:t>
        <a:bodyPr/>
        <a:lstStyle/>
        <a:p>
          <a:r>
            <a:rPr lang="en-US" b="1"/>
            <a:t>Assessment</a:t>
          </a:r>
          <a:endParaRPr lang="en-US" dirty="0"/>
        </a:p>
      </dgm:t>
    </dgm:pt>
    <dgm:pt modelId="{C54B4527-7009-47D1-A036-ABD1A1657992}" type="parTrans" cxnId="{FC4EFE2F-A7F4-439B-99DC-723E6AD4FCE0}">
      <dgm:prSet/>
      <dgm:spPr/>
      <dgm:t>
        <a:bodyPr/>
        <a:lstStyle/>
        <a:p>
          <a:endParaRPr lang="en-US"/>
        </a:p>
      </dgm:t>
    </dgm:pt>
    <dgm:pt modelId="{2753D6B1-2306-4F50-BDA9-F67F8FAD88EC}" type="sibTrans" cxnId="{FC4EFE2F-A7F4-439B-99DC-723E6AD4FCE0}">
      <dgm:prSet/>
      <dgm:spPr/>
      <dgm:t>
        <a:bodyPr/>
        <a:lstStyle/>
        <a:p>
          <a:endParaRPr lang="en-US"/>
        </a:p>
      </dgm:t>
    </dgm:pt>
    <dgm:pt modelId="{8F9D72F1-24B9-46F1-A84F-DAACD2C2E22B}">
      <dgm:prSet custT="1"/>
      <dgm:spPr>
        <a:blipFill rotWithShape="0">
          <a:blip xmlns:r="http://schemas.openxmlformats.org/officeDocument/2006/relationships" r:embed="rId1"/>
          <a:srcRect/>
          <a:stretch>
            <a:fillRect l="-42000" r="-42000"/>
          </a:stretch>
        </a:blipFill>
        <a:ln w="25400" cap="flat" cmpd="sng" algn="ctr">
          <a:solidFill>
            <a:srgbClr val="13547D">
              <a:shade val="80000"/>
              <a:hueOff val="0"/>
              <a:satOff val="0"/>
              <a:lumOff val="0"/>
              <a:alphaOff val="0"/>
            </a:srgbClr>
          </a:solidFill>
          <a:prstDash val="solid"/>
        </a:ln>
        <a:effectLst/>
      </dgm:spPr>
      <dgm:t>
        <a:bodyPr spcFirstLastPara="0" vert="horz" wrap="square" lIns="38100" tIns="38100" rIns="38100" bIns="38100" numCol="1" spcCol="1270" anchor="ctr" anchorCtr="0"/>
        <a:lstStyle/>
        <a:p>
          <a:r>
            <a:rPr lang="en-US" sz="1000" kern="1200">
              <a:solidFill>
                <a:srgbClr val="000000">
                  <a:hueOff val="0"/>
                  <a:satOff val="0"/>
                  <a:lumOff val="0"/>
                  <a:alphaOff val="0"/>
                </a:srgbClr>
              </a:solidFill>
              <a:latin typeface="Helvetica Neue Light"/>
              <a:ea typeface="+mn-ea"/>
              <a:cs typeface="+mn-cs"/>
            </a:rPr>
            <a:t>Assessment</a:t>
          </a:r>
          <a:r>
            <a:rPr lang="en-US" sz="1000" kern="1200"/>
            <a:t> &amp; Plan</a:t>
          </a:r>
          <a:endParaRPr lang="en-US" sz="1000" b="1" kern="1200" dirty="0"/>
        </a:p>
      </dgm:t>
    </dgm:pt>
    <dgm:pt modelId="{379F55D7-C5CE-4BB9-9D57-00EE32619199}" type="parTrans" cxnId="{27E924B9-DCD2-42EE-A923-8BF8D93029E9}">
      <dgm:prSet/>
      <dgm:spPr/>
      <dgm:t>
        <a:bodyPr/>
        <a:lstStyle/>
        <a:p>
          <a:endParaRPr lang="en-US"/>
        </a:p>
      </dgm:t>
    </dgm:pt>
    <dgm:pt modelId="{D686EDBA-90DA-42EB-8929-B97691B14D5E}" type="sibTrans" cxnId="{27E924B9-DCD2-42EE-A923-8BF8D93029E9}">
      <dgm:prSet/>
      <dgm:spPr/>
      <dgm:t>
        <a:bodyPr/>
        <a:lstStyle/>
        <a:p>
          <a:endParaRPr lang="en-US"/>
        </a:p>
      </dgm:t>
    </dgm:pt>
    <dgm:pt modelId="{D48FE572-E3E2-47F1-8B5C-7AA71D255ECA}">
      <dgm:prSet/>
      <dgm:spPr>
        <a:noFill/>
      </dgm:spPr>
      <dgm:t>
        <a:bodyPr/>
        <a:lstStyle/>
        <a:p>
          <a:r>
            <a:rPr lang="en-US"/>
            <a:t>Procedure Indications</a:t>
          </a:r>
          <a:endParaRPr lang="en-US" dirty="0"/>
        </a:p>
      </dgm:t>
    </dgm:pt>
    <dgm:pt modelId="{3E632C23-7881-4626-A889-5934E7102ED6}" type="parTrans" cxnId="{0410D753-76C1-4BC3-A8E0-FA9E103CEB78}">
      <dgm:prSet/>
      <dgm:spPr/>
      <dgm:t>
        <a:bodyPr/>
        <a:lstStyle/>
        <a:p>
          <a:endParaRPr lang="en-US"/>
        </a:p>
      </dgm:t>
    </dgm:pt>
    <dgm:pt modelId="{E55A3856-3B84-4DB4-B996-2A6609BF598F}" type="sibTrans" cxnId="{0410D753-76C1-4BC3-A8E0-FA9E103CEB78}">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E30854EC-912F-42BC-845C-462E8CC7AD93}" type="pres">
      <dgm:prSet presAssocID="{922CC998-F639-41C9-9119-E20B8F92AF3D}" presName="node" presStyleLbl="node1" presStyleIdx="0" presStyleCnt="66">
        <dgm:presLayoutVars>
          <dgm:bulletEnabled val="1"/>
        </dgm:presLayoutVars>
      </dgm:prSet>
      <dgm:spPr/>
    </dgm:pt>
    <dgm:pt modelId="{77456B84-0A0A-479B-A2D6-ABE5192CC62F}" type="pres">
      <dgm:prSet presAssocID="{A5C1EA3D-630E-4EF5-9844-2FDF52417135}" presName="sibTrans" presStyleCnt="0"/>
      <dgm:spPr/>
    </dgm:pt>
    <dgm:pt modelId="{1F004853-B59E-47C1-BA88-05FF40FE81E5}" type="pres">
      <dgm:prSet presAssocID="{CAA5715A-AD77-46A4-8DF7-9402CD0E4280}" presName="node" presStyleLbl="node1" presStyleIdx="1" presStyleCnt="66">
        <dgm:presLayoutVars>
          <dgm:bulletEnabled val="1"/>
        </dgm:presLayoutVars>
      </dgm:prSet>
      <dgm:spPr/>
    </dgm:pt>
    <dgm:pt modelId="{7EFE2BD2-1452-42B0-A054-5073DA935F89}" type="pres">
      <dgm:prSet presAssocID="{7C79ACB2-C296-4830-A4A0-B3BBD3905286}" presName="sibTrans" presStyleCnt="0"/>
      <dgm:spPr/>
    </dgm:pt>
    <dgm:pt modelId="{8AA02A9A-7173-45B0-B2CC-5A91802C8051}" type="pres">
      <dgm:prSet presAssocID="{A52B3F8F-088C-439E-8E28-75EA80BA254A}" presName="node" presStyleLbl="node1" presStyleIdx="2" presStyleCnt="66">
        <dgm:presLayoutVars>
          <dgm:bulletEnabled val="1"/>
        </dgm:presLayoutVars>
      </dgm:prSet>
      <dgm:spPr/>
    </dgm:pt>
    <dgm:pt modelId="{E9E229EB-BE2C-4F17-803C-895701BA32F0}" type="pres">
      <dgm:prSet presAssocID="{B2245238-3E7B-4457-8294-F76792EB2BB3}" presName="sibTrans" presStyleCnt="0"/>
      <dgm:spPr/>
    </dgm:pt>
    <dgm:pt modelId="{0CB4D3D4-57E1-40E0-9116-0822B7A6A3CA}" type="pres">
      <dgm:prSet presAssocID="{3BEA7034-0086-4C43-AA3E-D7A68DFE01A4}" presName="node" presStyleLbl="node1" presStyleIdx="3" presStyleCnt="66">
        <dgm:presLayoutVars>
          <dgm:bulletEnabled val="1"/>
        </dgm:presLayoutVars>
      </dgm:prSet>
      <dgm:spPr/>
    </dgm:pt>
    <dgm:pt modelId="{C762EF5D-2D5E-4CA3-9ECE-9FB7E23DCA50}" type="pres">
      <dgm:prSet presAssocID="{F7812029-3200-4A10-9CAE-B74E5CA51E23}" presName="sibTrans" presStyleCnt="0"/>
      <dgm:spPr/>
    </dgm:pt>
    <dgm:pt modelId="{0EC6D4FB-2DF4-4C7F-A662-C49F9C73712D}" type="pres">
      <dgm:prSet presAssocID="{35383E2F-500D-45D2-9932-E607D668543B}" presName="node" presStyleLbl="node1" presStyleIdx="4" presStyleCnt="66">
        <dgm:presLayoutVars>
          <dgm:bulletEnabled val="1"/>
        </dgm:presLayoutVars>
      </dgm:prSet>
      <dgm:spPr/>
    </dgm:pt>
    <dgm:pt modelId="{6A49F763-5839-4004-B141-254CE0A73989}" type="pres">
      <dgm:prSet presAssocID="{BB1A0CA3-9FA5-49E4-9666-9A1345E28E7D}" presName="sibTrans" presStyleCnt="0"/>
      <dgm:spPr/>
    </dgm:pt>
    <dgm:pt modelId="{60F281EF-B8AA-4FA7-AD48-1B043C8A810A}" type="pres">
      <dgm:prSet presAssocID="{10BAF026-EDDD-4B69-B248-864D6FCEC2D4}" presName="node" presStyleLbl="node1" presStyleIdx="5" presStyleCnt="66">
        <dgm:presLayoutVars>
          <dgm:bulletEnabled val="1"/>
        </dgm:presLayoutVars>
      </dgm:prSet>
      <dgm:spPr/>
    </dgm:pt>
    <dgm:pt modelId="{0218A5BE-0C2D-4A55-82B4-FD89F2756253}" type="pres">
      <dgm:prSet presAssocID="{D501BB89-8874-468A-A86D-08C85F02EA0D}" presName="sibTrans" presStyleCnt="0"/>
      <dgm:spPr/>
    </dgm:pt>
    <dgm:pt modelId="{B6697EA2-051A-4146-AF10-443079F7994B}" type="pres">
      <dgm:prSet presAssocID="{80B3E473-A6BF-4F6D-8A96-F71073E9F6D3}" presName="node" presStyleLbl="node1" presStyleIdx="6" presStyleCnt="66">
        <dgm:presLayoutVars>
          <dgm:bulletEnabled val="1"/>
        </dgm:presLayoutVars>
      </dgm:prSet>
      <dgm:spPr/>
    </dgm:pt>
    <dgm:pt modelId="{F8806C4B-9A4B-42D3-B3F0-31C018E15D50}" type="pres">
      <dgm:prSet presAssocID="{8875BF8B-9AC7-435E-818F-B1CEA7F4A10F}" presName="sibTrans" presStyleCnt="0"/>
      <dgm:spPr/>
    </dgm:pt>
    <dgm:pt modelId="{212EAB81-54C0-4CA3-8CA8-5707E2EA1B60}" type="pres">
      <dgm:prSet presAssocID="{976EC09A-DAA5-4A83-8002-EA83B41F5595}" presName="node" presStyleLbl="node1" presStyleIdx="7" presStyleCnt="66">
        <dgm:presLayoutVars>
          <dgm:bulletEnabled val="1"/>
        </dgm:presLayoutVars>
      </dgm:prSet>
      <dgm:spPr/>
    </dgm:pt>
    <dgm:pt modelId="{57116357-EB00-4773-9A58-52956E8CB489}" type="pres">
      <dgm:prSet presAssocID="{823F4756-CF8A-4736-A588-7F923EB8DDD4}" presName="sibTrans" presStyleCnt="0"/>
      <dgm:spPr/>
    </dgm:pt>
    <dgm:pt modelId="{E063FE46-B1A1-4479-B04F-5EE6A9B9DA3D}" type="pres">
      <dgm:prSet presAssocID="{00442BCF-57A4-4332-903B-4123283D228A}" presName="node" presStyleLbl="node1" presStyleIdx="8" presStyleCnt="66">
        <dgm:presLayoutVars>
          <dgm:bulletEnabled val="1"/>
        </dgm:presLayoutVars>
      </dgm:prSet>
      <dgm:spPr/>
    </dgm:pt>
    <dgm:pt modelId="{E53E9BA1-249B-4307-803E-E13EB28C6C91}" type="pres">
      <dgm:prSet presAssocID="{226E2805-7106-4602-870B-F40515B3185A}" presName="sibTrans" presStyleCnt="0"/>
      <dgm:spPr/>
    </dgm:pt>
    <dgm:pt modelId="{BC2A6528-8680-4B3B-8B6A-C5A92B6690AC}" type="pres">
      <dgm:prSet presAssocID="{7A693FB9-12F6-44CC-8DF1-CB580DC7A685}" presName="node" presStyleLbl="node1" presStyleIdx="9" presStyleCnt="66">
        <dgm:presLayoutVars>
          <dgm:bulletEnabled val="1"/>
        </dgm:presLayoutVars>
      </dgm:prSet>
      <dgm:spPr/>
    </dgm:pt>
    <dgm:pt modelId="{82EB7956-27F0-4D84-A6CF-709D10FF7546}" type="pres">
      <dgm:prSet presAssocID="{2BA071B2-75AD-4D5F-9D11-0FFE9BA44043}" presName="sibTrans" presStyleCnt="0"/>
      <dgm:spPr/>
    </dgm:pt>
    <dgm:pt modelId="{5479FD3C-18CA-43A0-B14E-D66A11F70B3F}" type="pres">
      <dgm:prSet presAssocID="{CA8AD4E0-AC24-48FB-9C99-61739F7F4744}" presName="node" presStyleLbl="node1" presStyleIdx="10" presStyleCnt="66">
        <dgm:presLayoutVars>
          <dgm:bulletEnabled val="1"/>
        </dgm:presLayoutVars>
      </dgm:prSet>
      <dgm:spPr/>
    </dgm:pt>
    <dgm:pt modelId="{9FA5AEBA-604E-41C7-AEC5-CEA9F16E138E}" type="pres">
      <dgm:prSet presAssocID="{9E7E597C-F7D5-4DA7-8385-1BAB2794496C}" presName="sibTrans" presStyleCnt="0"/>
      <dgm:spPr/>
    </dgm:pt>
    <dgm:pt modelId="{DD1BE6D7-6955-4913-AEE1-7266EBAF565C}" type="pres">
      <dgm:prSet presAssocID="{968CE066-CDC8-450A-B0DA-27A49CD3D256}" presName="node" presStyleLbl="node1" presStyleIdx="11" presStyleCnt="66">
        <dgm:presLayoutVars>
          <dgm:bulletEnabled val="1"/>
        </dgm:presLayoutVars>
      </dgm:prSet>
      <dgm:spPr/>
    </dgm:pt>
    <dgm:pt modelId="{ED32CF7C-C0FC-4A69-A383-FED8AA721409}" type="pres">
      <dgm:prSet presAssocID="{A2872752-6789-4242-B91A-AE8F02E54DA6}" presName="sibTrans" presStyleCnt="0"/>
      <dgm:spPr/>
    </dgm:pt>
    <dgm:pt modelId="{2CBAD880-AF37-4F3B-9F9C-44AE78F8D9B4}" type="pres">
      <dgm:prSet presAssocID="{A3D4369B-4AD3-4E88-A94A-3C2CAEAEC880}" presName="node" presStyleLbl="node1" presStyleIdx="12" presStyleCnt="66">
        <dgm:presLayoutVars>
          <dgm:bulletEnabled val="1"/>
        </dgm:presLayoutVars>
      </dgm:prSet>
      <dgm:spPr/>
    </dgm:pt>
    <dgm:pt modelId="{935290C4-D77B-497A-A09B-5B4C8AE781CA}" type="pres">
      <dgm:prSet presAssocID="{1251D1D4-D0AD-4C7D-A58D-292981C6B805}" presName="sibTrans" presStyleCnt="0"/>
      <dgm:spPr/>
    </dgm:pt>
    <dgm:pt modelId="{57A21A25-0050-448F-8182-E2F997AD385C}" type="pres">
      <dgm:prSet presAssocID="{0CA572E7-3F15-4635-BAA2-51BB8D4F5BA9}" presName="node" presStyleLbl="node1" presStyleIdx="13" presStyleCnt="66">
        <dgm:presLayoutVars>
          <dgm:bulletEnabled val="1"/>
        </dgm:presLayoutVars>
      </dgm:prSet>
      <dgm:spPr/>
    </dgm:pt>
    <dgm:pt modelId="{E54C45E6-657F-4D80-BE87-F6202405D3A9}" type="pres">
      <dgm:prSet presAssocID="{8DCDB0A4-11F9-466D-AEE0-C00333D10146}" presName="sibTrans" presStyleCnt="0"/>
      <dgm:spPr/>
    </dgm:pt>
    <dgm:pt modelId="{98C96B61-E849-4E0E-ADD5-05D495466B19}" type="pres">
      <dgm:prSet presAssocID="{9A2BF24F-E5A3-4D91-85CD-B9725C2C421A}" presName="node" presStyleLbl="node1" presStyleIdx="14" presStyleCnt="66">
        <dgm:presLayoutVars>
          <dgm:bulletEnabled val="1"/>
        </dgm:presLayoutVars>
      </dgm:prSet>
      <dgm:spPr/>
    </dgm:pt>
    <dgm:pt modelId="{4A3E24C9-A99E-49E7-846A-FAC6F3D56806}" type="pres">
      <dgm:prSet presAssocID="{FFAF1B7D-C449-431C-BAC4-A863BD60B7D3}" presName="sibTrans" presStyleCnt="0"/>
      <dgm:spPr/>
    </dgm:pt>
    <dgm:pt modelId="{84CB03E7-DBCB-4B53-8360-F252A05A2E78}" type="pres">
      <dgm:prSet presAssocID="{AEB0988E-62DE-4638-B6E6-9115F9468726}" presName="node" presStyleLbl="node1" presStyleIdx="15" presStyleCnt="66">
        <dgm:presLayoutVars>
          <dgm:bulletEnabled val="1"/>
        </dgm:presLayoutVars>
      </dgm:prSet>
      <dgm:spPr/>
    </dgm:pt>
    <dgm:pt modelId="{2A06AAD2-9A1A-4FB1-9291-3D08A52EEFF4}" type="pres">
      <dgm:prSet presAssocID="{D5A58EFB-026A-4D46-9258-0E700EECA877}" presName="sibTrans" presStyleCnt="0"/>
      <dgm:spPr/>
    </dgm:pt>
    <dgm:pt modelId="{277F2AD7-8A80-4D00-8AAD-CE0295903A29}" type="pres">
      <dgm:prSet presAssocID="{4F74BD67-8A14-4E47-A63E-705F9E8CFC7F}" presName="node" presStyleLbl="node1" presStyleIdx="16" presStyleCnt="66">
        <dgm:presLayoutVars>
          <dgm:bulletEnabled val="1"/>
        </dgm:presLayoutVars>
      </dgm:prSet>
      <dgm:spPr/>
    </dgm:pt>
    <dgm:pt modelId="{AA096E5F-41A6-428B-B55A-6900664F78A9}" type="pres">
      <dgm:prSet presAssocID="{3B761CB7-8F00-42ED-AAE8-F4F1BC48BD15}" presName="sibTrans" presStyleCnt="0"/>
      <dgm:spPr/>
    </dgm:pt>
    <dgm:pt modelId="{7EBD161C-9829-40ED-9AF9-49BF6CFB544C}" type="pres">
      <dgm:prSet presAssocID="{9D7A2731-43A2-41DE-8A1F-3002C9A81ED7}" presName="node" presStyleLbl="node1" presStyleIdx="17" presStyleCnt="66">
        <dgm:presLayoutVars>
          <dgm:bulletEnabled val="1"/>
        </dgm:presLayoutVars>
      </dgm:prSet>
      <dgm:spPr/>
    </dgm:pt>
    <dgm:pt modelId="{B2874E0B-2DF8-4ACB-9816-49328AF00D34}" type="pres">
      <dgm:prSet presAssocID="{B28E1D7E-457F-4555-AB6A-46419BD09485}" presName="sibTrans" presStyleCnt="0"/>
      <dgm:spPr/>
    </dgm:pt>
    <dgm:pt modelId="{64CE546B-3B0F-4D74-A672-EA5F3F157C26}" type="pres">
      <dgm:prSet presAssocID="{0C5C5BFE-9F2D-4FBF-A709-44047DA6BCA6}" presName="node" presStyleLbl="node1" presStyleIdx="18" presStyleCnt="66">
        <dgm:presLayoutVars>
          <dgm:bulletEnabled val="1"/>
        </dgm:presLayoutVars>
      </dgm:prSet>
      <dgm:spPr/>
    </dgm:pt>
    <dgm:pt modelId="{15428792-2FB8-4CA9-8E32-811E384BA624}" type="pres">
      <dgm:prSet presAssocID="{B7F3DBEE-696D-4EC6-A141-B75554F04B39}" presName="sibTrans" presStyleCnt="0"/>
      <dgm:spPr/>
    </dgm:pt>
    <dgm:pt modelId="{18765959-A6F6-4656-813B-1DABE66B58C5}" type="pres">
      <dgm:prSet presAssocID="{8D9B59D1-77EB-4D59-AC92-14BFF4DC667C}" presName="node" presStyleLbl="node1" presStyleIdx="19" presStyleCnt="66">
        <dgm:presLayoutVars>
          <dgm:bulletEnabled val="1"/>
        </dgm:presLayoutVars>
      </dgm:prSet>
      <dgm:spPr/>
    </dgm:pt>
    <dgm:pt modelId="{B30F271F-0D75-4642-8F5B-8CDB997912C9}" type="pres">
      <dgm:prSet presAssocID="{26705A36-1A79-4AB5-8CB3-154F4BEF3514}" presName="sibTrans" presStyleCnt="0"/>
      <dgm:spPr/>
    </dgm:pt>
    <dgm:pt modelId="{18D14753-8832-47DA-B916-3A237595FBB6}" type="pres">
      <dgm:prSet presAssocID="{82213F14-02F2-493B-9C3B-0AE1C991AF2E}" presName="node" presStyleLbl="node1" presStyleIdx="20" presStyleCnt="66">
        <dgm:presLayoutVars>
          <dgm:bulletEnabled val="1"/>
        </dgm:presLayoutVars>
      </dgm:prSet>
      <dgm:spPr/>
    </dgm:pt>
    <dgm:pt modelId="{365E4082-1166-43C9-98CA-647F7F662B99}" type="pres">
      <dgm:prSet presAssocID="{D017649F-A07C-47FA-AF84-508B55917AD3}" presName="sibTrans" presStyleCnt="0"/>
      <dgm:spPr/>
    </dgm:pt>
    <dgm:pt modelId="{23DB74AC-B3C3-4E6F-BD2A-892250EFF201}" type="pres">
      <dgm:prSet presAssocID="{5BE4D4CD-A0AC-46E4-A448-E0B8D1119388}" presName="node" presStyleLbl="node1" presStyleIdx="21" presStyleCnt="66">
        <dgm:presLayoutVars>
          <dgm:bulletEnabled val="1"/>
        </dgm:presLayoutVars>
      </dgm:prSet>
      <dgm:spPr/>
    </dgm:pt>
    <dgm:pt modelId="{18FD8C51-2928-4233-A4E2-9939D4F5CC88}" type="pres">
      <dgm:prSet presAssocID="{673CEA3A-4B6E-4CE3-ACD4-96E9EF6C9366}" presName="sibTrans" presStyleCnt="0"/>
      <dgm:spPr/>
    </dgm:pt>
    <dgm:pt modelId="{CD01C8D7-3F26-4602-A201-C1CCB80062FC}" type="pres">
      <dgm:prSet presAssocID="{91A1B0E0-6CB0-46FD-9B7C-BB53A85F5B73}" presName="node" presStyleLbl="node1" presStyleIdx="22" presStyleCnt="66">
        <dgm:presLayoutVars>
          <dgm:bulletEnabled val="1"/>
        </dgm:presLayoutVars>
      </dgm:prSet>
      <dgm:spPr/>
    </dgm:pt>
    <dgm:pt modelId="{4A7F156D-CD54-428C-AFE4-7695E474EA8B}" type="pres">
      <dgm:prSet presAssocID="{DE065E7D-8C25-4C15-826D-3D19A3BBB0D0}" presName="sibTrans" presStyleCnt="0"/>
      <dgm:spPr/>
    </dgm:pt>
    <dgm:pt modelId="{D53A0EBD-1100-4E2B-932F-11AB84B0AD13}" type="pres">
      <dgm:prSet presAssocID="{EBBD6701-ED16-43EC-9B8B-D82FBCB3E680}" presName="node" presStyleLbl="node1" presStyleIdx="23" presStyleCnt="66">
        <dgm:presLayoutVars>
          <dgm:bulletEnabled val="1"/>
        </dgm:presLayoutVars>
      </dgm:prSet>
      <dgm:spPr/>
    </dgm:pt>
    <dgm:pt modelId="{11FC4206-864D-4364-B1B3-5CDD8F324A03}" type="pres">
      <dgm:prSet presAssocID="{6D363638-A0D1-491A-AF7B-FCA23754E33E}" presName="sibTrans" presStyleCnt="0"/>
      <dgm:spPr/>
    </dgm:pt>
    <dgm:pt modelId="{2FF3B5C1-F3C6-4268-A6A1-939C6DF118E5}" type="pres">
      <dgm:prSet presAssocID="{9BDB7D7F-D8DE-45D6-8E96-595AAC95CE85}" presName="node" presStyleLbl="node1" presStyleIdx="24" presStyleCnt="66">
        <dgm:presLayoutVars>
          <dgm:bulletEnabled val="1"/>
        </dgm:presLayoutVars>
      </dgm:prSet>
      <dgm:spPr/>
    </dgm:pt>
    <dgm:pt modelId="{6B77E4D4-8C35-4290-A574-93E9EE82F3CB}" type="pres">
      <dgm:prSet presAssocID="{55EF187E-8F5D-4B18-8653-DA25FB96F269}" presName="sibTrans" presStyleCnt="0"/>
      <dgm:spPr/>
    </dgm:pt>
    <dgm:pt modelId="{0CAD4AAA-C60B-49DC-9752-F4F96E622933}" type="pres">
      <dgm:prSet presAssocID="{CE3C20CC-D07A-4801-9116-235058C0AB48}" presName="node" presStyleLbl="node1" presStyleIdx="25" presStyleCnt="66">
        <dgm:presLayoutVars>
          <dgm:bulletEnabled val="1"/>
        </dgm:presLayoutVars>
      </dgm:prSet>
      <dgm:spPr/>
    </dgm:pt>
    <dgm:pt modelId="{C60EA8DA-9DB3-4933-AD12-B8FE5DC88ADE}" type="pres">
      <dgm:prSet presAssocID="{ECB2A08D-CF33-493E-8671-FEE827264547}" presName="sibTrans" presStyleCnt="0"/>
      <dgm:spPr/>
    </dgm:pt>
    <dgm:pt modelId="{8F0FC598-471E-47E2-AF9D-92D00F7E9E48}" type="pres">
      <dgm:prSet presAssocID="{4BDC8801-DB27-4583-A44C-1CEAB0AF890D}" presName="node" presStyleLbl="node1" presStyleIdx="26" presStyleCnt="66">
        <dgm:presLayoutVars>
          <dgm:bulletEnabled val="1"/>
        </dgm:presLayoutVars>
      </dgm:prSet>
      <dgm:spPr/>
    </dgm:pt>
    <dgm:pt modelId="{6F234759-E4CB-4DF7-ABC4-DDC594C95958}" type="pres">
      <dgm:prSet presAssocID="{40B25EE5-21FC-43C0-903A-DC27430BF1E0}" presName="sibTrans" presStyleCnt="0"/>
      <dgm:spPr/>
    </dgm:pt>
    <dgm:pt modelId="{7D600784-A1C0-4F6C-92B8-A76B3C810C82}" type="pres">
      <dgm:prSet presAssocID="{F4066AC1-C021-4B66-9F7A-16100A868F18}" presName="node" presStyleLbl="node1" presStyleIdx="27" presStyleCnt="66">
        <dgm:presLayoutVars>
          <dgm:bulletEnabled val="1"/>
        </dgm:presLayoutVars>
      </dgm:prSet>
      <dgm:spPr/>
    </dgm:pt>
    <dgm:pt modelId="{48D40988-1C4A-4A96-8E02-794BCF0D00DF}" type="pres">
      <dgm:prSet presAssocID="{56D4E89E-66F6-4840-80FC-A39111B7AB28}" presName="sibTrans" presStyleCnt="0"/>
      <dgm:spPr/>
    </dgm:pt>
    <dgm:pt modelId="{22A3C3A5-57B9-4E31-B9C5-8488CBC24B23}" type="pres">
      <dgm:prSet presAssocID="{43A01BF9-D37E-49A1-8BD0-B96976089C64}" presName="node" presStyleLbl="node1" presStyleIdx="28" presStyleCnt="66">
        <dgm:presLayoutVars>
          <dgm:bulletEnabled val="1"/>
        </dgm:presLayoutVars>
      </dgm:prSet>
      <dgm:spPr/>
    </dgm:pt>
    <dgm:pt modelId="{9DB36247-E594-4CE5-8475-B2848B3092B9}" type="pres">
      <dgm:prSet presAssocID="{ED4D11A8-8E06-4F8C-A810-4FFE3ACCFC96}" presName="sibTrans" presStyleCnt="0"/>
      <dgm:spPr/>
    </dgm:pt>
    <dgm:pt modelId="{A547A7F4-B156-4F60-BEB0-B042EE0D5F4E}" type="pres">
      <dgm:prSet presAssocID="{D48FE572-E3E2-47F1-8B5C-7AA71D255ECA}" presName="node" presStyleLbl="node1" presStyleIdx="29" presStyleCnt="66">
        <dgm:presLayoutVars>
          <dgm:bulletEnabled val="1"/>
        </dgm:presLayoutVars>
      </dgm:prSet>
      <dgm:spPr/>
    </dgm:pt>
    <dgm:pt modelId="{624DFA1A-7DE7-4899-A31A-77A833A36800}" type="pres">
      <dgm:prSet presAssocID="{E55A3856-3B84-4DB4-B996-2A6609BF598F}" presName="sibTrans" presStyleCnt="0"/>
      <dgm:spPr/>
    </dgm:pt>
    <dgm:pt modelId="{3E1D50D4-A96F-48FB-ABD3-FAF2EBD99DD9}" type="pres">
      <dgm:prSet presAssocID="{1249F54A-29F0-454A-B4AE-0F41BAF337A7}" presName="node" presStyleLbl="node1" presStyleIdx="30" presStyleCnt="66">
        <dgm:presLayoutVars>
          <dgm:bulletEnabled val="1"/>
        </dgm:presLayoutVars>
      </dgm:prSet>
      <dgm:spPr/>
    </dgm:pt>
    <dgm:pt modelId="{8EAAD069-F2C9-4435-B2F8-645428359F5D}" type="pres">
      <dgm:prSet presAssocID="{2E144E40-7EFF-47A9-85CC-F7723495FD20}" presName="sibTrans" presStyleCnt="0"/>
      <dgm:spPr/>
    </dgm:pt>
    <dgm:pt modelId="{73230864-B496-4816-A9F5-ED417F3C92E8}" type="pres">
      <dgm:prSet presAssocID="{1509C3A3-2E59-457C-9EFB-7468DDD3C4FD}" presName="node" presStyleLbl="node1" presStyleIdx="31" presStyleCnt="66">
        <dgm:presLayoutVars>
          <dgm:bulletEnabled val="1"/>
        </dgm:presLayoutVars>
      </dgm:prSet>
      <dgm:spPr/>
    </dgm:pt>
    <dgm:pt modelId="{CAF37C4B-3F5F-461C-B639-C6F7E41C47E5}" type="pres">
      <dgm:prSet presAssocID="{AFBE1DA6-E4FE-4C56-BB98-E017D6E7B392}" presName="sibTrans" presStyleCnt="0"/>
      <dgm:spPr/>
    </dgm:pt>
    <dgm:pt modelId="{F6C543F7-DF9C-4E42-8170-80FB7ACE211D}" type="pres">
      <dgm:prSet presAssocID="{207ACFA0-E1BB-40D6-8384-ECBC7A2FB58F}" presName="node" presStyleLbl="node1" presStyleIdx="32" presStyleCnt="66">
        <dgm:presLayoutVars>
          <dgm:bulletEnabled val="1"/>
        </dgm:presLayoutVars>
      </dgm:prSet>
      <dgm:spPr/>
    </dgm:pt>
    <dgm:pt modelId="{78EA2CAA-215E-4B07-B987-C9400DA27A2E}" type="pres">
      <dgm:prSet presAssocID="{C1B2F4D9-797C-4C0D-93D5-5702C3406EBE}" presName="sibTrans" presStyleCnt="0"/>
      <dgm:spPr/>
    </dgm:pt>
    <dgm:pt modelId="{F124182D-F6F2-4E73-B355-B261939F364C}" type="pres">
      <dgm:prSet presAssocID="{97687342-4440-4DB8-84AB-C51F24F6B12C}" presName="node" presStyleLbl="node1" presStyleIdx="33" presStyleCnt="66">
        <dgm:presLayoutVars>
          <dgm:bulletEnabled val="1"/>
        </dgm:presLayoutVars>
      </dgm:prSet>
      <dgm:spPr/>
    </dgm:pt>
    <dgm:pt modelId="{86F439A6-71A0-48C9-98CF-C7B3BC2287A9}" type="pres">
      <dgm:prSet presAssocID="{755E6F19-B0B6-490F-A467-502A5BD4C038}" presName="sibTrans" presStyleCnt="0"/>
      <dgm:spPr/>
    </dgm:pt>
    <dgm:pt modelId="{1E851C19-A36C-4E88-82E5-10ACE9BC322A}" type="pres">
      <dgm:prSet presAssocID="{1CF1EF5A-8504-40FB-8011-69DFDD93B018}" presName="node" presStyleLbl="node1" presStyleIdx="34" presStyleCnt="66">
        <dgm:presLayoutVars>
          <dgm:bulletEnabled val="1"/>
        </dgm:presLayoutVars>
      </dgm:prSet>
      <dgm:spPr/>
    </dgm:pt>
    <dgm:pt modelId="{366BFB79-BDCA-4FD0-8D56-6640D0C709BB}" type="pres">
      <dgm:prSet presAssocID="{A09A0C99-5787-43B5-AF07-C02112FD62FB}" presName="sibTrans" presStyleCnt="0"/>
      <dgm:spPr/>
    </dgm:pt>
    <dgm:pt modelId="{5FEEA8BD-49F0-479F-B78C-0F5C9A6990F2}" type="pres">
      <dgm:prSet presAssocID="{C4B9EAD8-F61B-45A2-865F-FD558B0C619B}" presName="node" presStyleLbl="node1" presStyleIdx="35" presStyleCnt="66">
        <dgm:presLayoutVars>
          <dgm:bulletEnabled val="1"/>
        </dgm:presLayoutVars>
      </dgm:prSet>
      <dgm:spPr/>
    </dgm:pt>
    <dgm:pt modelId="{43A06678-4D8B-4387-955B-288628E1D0EC}" type="pres">
      <dgm:prSet presAssocID="{539E2FE5-4BFB-4438-BEB7-F5487A3CABF4}" presName="sibTrans" presStyleCnt="0"/>
      <dgm:spPr/>
    </dgm:pt>
    <dgm:pt modelId="{187C121A-3DCB-4EAB-A7CA-1AF4558097E3}" type="pres">
      <dgm:prSet presAssocID="{980C5C63-EC30-4DBA-AD28-4C1DD233BDD4}" presName="node" presStyleLbl="node1" presStyleIdx="36" presStyleCnt="66">
        <dgm:presLayoutVars>
          <dgm:bulletEnabled val="1"/>
        </dgm:presLayoutVars>
      </dgm:prSet>
      <dgm:spPr/>
    </dgm:pt>
    <dgm:pt modelId="{710D0477-1196-4466-96F0-7A3517288895}" type="pres">
      <dgm:prSet presAssocID="{34ABAA22-B740-45AC-A869-107E3268C748}" presName="sibTrans" presStyleCnt="0"/>
      <dgm:spPr/>
    </dgm:pt>
    <dgm:pt modelId="{D304F2EC-2318-44E2-AAF1-F3CE3D9753BA}" type="pres">
      <dgm:prSet presAssocID="{5BE95DDA-1EEF-4264-A10B-A9159123ADDB}" presName="node" presStyleLbl="node1" presStyleIdx="37" presStyleCnt="66">
        <dgm:presLayoutVars>
          <dgm:bulletEnabled val="1"/>
        </dgm:presLayoutVars>
      </dgm:prSet>
      <dgm:spPr/>
    </dgm:pt>
    <dgm:pt modelId="{007736E6-696A-4A41-9FEF-AC85E0B7A82B}" type="pres">
      <dgm:prSet presAssocID="{C4076974-69BF-4AC9-98B1-FB3173DE4331}" presName="sibTrans" presStyleCnt="0"/>
      <dgm:spPr/>
    </dgm:pt>
    <dgm:pt modelId="{6C3A8535-F6D8-403A-9A1B-AD7FFEA2A5E7}" type="pres">
      <dgm:prSet presAssocID="{96EE71F2-71A8-4E47-8478-8E77F162E7D4}" presName="node" presStyleLbl="node1" presStyleIdx="38" presStyleCnt="66">
        <dgm:presLayoutVars>
          <dgm:bulletEnabled val="1"/>
        </dgm:presLayoutVars>
      </dgm:prSet>
      <dgm:spPr/>
    </dgm:pt>
    <dgm:pt modelId="{7F4B82F2-C2CD-4E98-9B70-EC89CB479191}" type="pres">
      <dgm:prSet presAssocID="{71787E8C-947E-4705-A03B-01E51C140A4F}" presName="sibTrans" presStyleCnt="0"/>
      <dgm:spPr/>
    </dgm:pt>
    <dgm:pt modelId="{ED64BE22-5ED3-4E2B-9B65-F7ECEAFF418B}" type="pres">
      <dgm:prSet presAssocID="{B8281BBF-A478-46B8-A548-08842B8EF19D}" presName="node" presStyleLbl="node1" presStyleIdx="39" presStyleCnt="66">
        <dgm:presLayoutVars>
          <dgm:bulletEnabled val="1"/>
        </dgm:presLayoutVars>
      </dgm:prSet>
      <dgm:spPr/>
    </dgm:pt>
    <dgm:pt modelId="{C3C58951-62DF-4AB2-978C-3797D69DBF46}" type="pres">
      <dgm:prSet presAssocID="{B4D1AD7D-D88D-45EC-B172-547D3E78BFF5}" presName="sibTrans" presStyleCnt="0"/>
      <dgm:spPr/>
    </dgm:pt>
    <dgm:pt modelId="{91D920A5-F5B2-49E4-82B2-75DF0EEA3AD7}" type="pres">
      <dgm:prSet presAssocID="{17ADCDFF-A4EC-4FFA-A208-0EAED8E15091}" presName="node" presStyleLbl="node1" presStyleIdx="40" presStyleCnt="66">
        <dgm:presLayoutVars>
          <dgm:bulletEnabled val="1"/>
        </dgm:presLayoutVars>
      </dgm:prSet>
      <dgm:spPr/>
    </dgm:pt>
    <dgm:pt modelId="{20C7AE5A-1C9B-4CED-A801-E182FF630A09}" type="pres">
      <dgm:prSet presAssocID="{59D7313F-B528-4624-8775-1E7D572AF7D3}" presName="sibTrans" presStyleCnt="0"/>
      <dgm:spPr/>
    </dgm:pt>
    <dgm:pt modelId="{D7D9E571-D2A5-4F9B-A8EF-542728AB2E7C}" type="pres">
      <dgm:prSet presAssocID="{9984B254-6696-4C74-AC7F-CD16BB374EC5}" presName="node" presStyleLbl="node1" presStyleIdx="41" presStyleCnt="66">
        <dgm:presLayoutVars>
          <dgm:bulletEnabled val="1"/>
        </dgm:presLayoutVars>
      </dgm:prSet>
      <dgm:spPr/>
    </dgm:pt>
    <dgm:pt modelId="{8B93E326-EAEB-43E6-8193-66D36204645C}" type="pres">
      <dgm:prSet presAssocID="{DD7271CB-C039-42BE-89A4-632F55488F65}" presName="sibTrans" presStyleCnt="0"/>
      <dgm:spPr/>
    </dgm:pt>
    <dgm:pt modelId="{73B6912F-26A6-43CA-BA74-602DFEB2A9DA}" type="pres">
      <dgm:prSet presAssocID="{252E2CB3-705E-457B-B471-6AF7D20DA939}" presName="node" presStyleLbl="node1" presStyleIdx="42" presStyleCnt="66">
        <dgm:presLayoutVars>
          <dgm:bulletEnabled val="1"/>
        </dgm:presLayoutVars>
      </dgm:prSet>
      <dgm:spPr/>
    </dgm:pt>
    <dgm:pt modelId="{99CF9EBB-3E61-45FE-9D0C-E8005B7B2FD9}" type="pres">
      <dgm:prSet presAssocID="{795C21E8-C2E5-47CE-962F-180167ECD2EC}" presName="sibTrans" presStyleCnt="0"/>
      <dgm:spPr/>
    </dgm:pt>
    <dgm:pt modelId="{89992207-09E1-4C1C-A50E-7238E5A14EF2}" type="pres">
      <dgm:prSet presAssocID="{BECAE1A7-5E30-4255-897E-EEFF7D8B1B98}" presName="node" presStyleLbl="node1" presStyleIdx="43" presStyleCnt="66">
        <dgm:presLayoutVars>
          <dgm:bulletEnabled val="1"/>
        </dgm:presLayoutVars>
      </dgm:prSet>
      <dgm:spPr/>
    </dgm:pt>
    <dgm:pt modelId="{61926417-D344-4E11-A091-9C293BC86BE8}" type="pres">
      <dgm:prSet presAssocID="{12931C90-8512-4E7D-890D-FA74780CCA81}" presName="sibTrans" presStyleCnt="0"/>
      <dgm:spPr/>
    </dgm:pt>
    <dgm:pt modelId="{111AB8AB-3884-48AF-A43D-D5525C2EDC1F}" type="pres">
      <dgm:prSet presAssocID="{FFD961C7-0D57-450A-A088-477C2CBDA35C}" presName="node" presStyleLbl="node1" presStyleIdx="44" presStyleCnt="66">
        <dgm:presLayoutVars>
          <dgm:bulletEnabled val="1"/>
        </dgm:presLayoutVars>
      </dgm:prSet>
      <dgm:spPr/>
    </dgm:pt>
    <dgm:pt modelId="{C9EB345A-CDD3-4E9F-BABD-BC7A9905FDAC}" type="pres">
      <dgm:prSet presAssocID="{6B3D0481-B0D1-47E7-887F-2E3188183598}" presName="sibTrans" presStyleCnt="0"/>
      <dgm:spPr/>
    </dgm:pt>
    <dgm:pt modelId="{98D1360E-1B8D-427C-9097-40AB5443C14C}" type="pres">
      <dgm:prSet presAssocID="{B56DC5A4-354C-4F93-84F5-82DF0C92321B}" presName="node" presStyleLbl="node1" presStyleIdx="45" presStyleCnt="66">
        <dgm:presLayoutVars>
          <dgm:bulletEnabled val="1"/>
        </dgm:presLayoutVars>
      </dgm:prSet>
      <dgm:spPr/>
    </dgm:pt>
    <dgm:pt modelId="{7BE09FEA-5B2E-473B-8884-7BA792C5C39D}" type="pres">
      <dgm:prSet presAssocID="{7D7E8F50-DC21-4E09-96D8-85C8313A5CAA}" presName="sibTrans" presStyleCnt="0"/>
      <dgm:spPr/>
    </dgm:pt>
    <dgm:pt modelId="{C01143FF-1838-4C9A-9357-CF86FE088CBC}" type="pres">
      <dgm:prSet presAssocID="{83B4F9D7-5CD7-4044-9E8C-6DFE7AE49650}" presName="node" presStyleLbl="node1" presStyleIdx="46" presStyleCnt="66">
        <dgm:presLayoutVars>
          <dgm:bulletEnabled val="1"/>
        </dgm:presLayoutVars>
      </dgm:prSet>
      <dgm:spPr/>
    </dgm:pt>
    <dgm:pt modelId="{30A90872-F067-466E-B186-DEDE061E61A7}" type="pres">
      <dgm:prSet presAssocID="{C92B3D84-6CD8-4F99-B3CF-30DAA1663D0E}" presName="sibTrans" presStyleCnt="0"/>
      <dgm:spPr/>
    </dgm:pt>
    <dgm:pt modelId="{A5C9C578-421E-4C61-8DBB-80B19789810E}" type="pres">
      <dgm:prSet presAssocID="{A454A2D3-3B4A-4DFD-BDBE-AB637BA7AF91}" presName="node" presStyleLbl="node1" presStyleIdx="47" presStyleCnt="66">
        <dgm:presLayoutVars>
          <dgm:bulletEnabled val="1"/>
        </dgm:presLayoutVars>
      </dgm:prSet>
      <dgm:spPr/>
    </dgm:pt>
    <dgm:pt modelId="{4D1C76F5-B7D4-45A0-B1A0-7B34E9A94185}" type="pres">
      <dgm:prSet presAssocID="{1B23977F-9C83-4BAC-9088-1C9BFB47A805}" presName="sibTrans" presStyleCnt="0"/>
      <dgm:spPr/>
    </dgm:pt>
    <dgm:pt modelId="{F021F536-9D7F-4947-AEEC-062A2B5D86C3}" type="pres">
      <dgm:prSet presAssocID="{0CA4F111-AFF4-4B94-B672-3902EC78934E}" presName="node" presStyleLbl="node1" presStyleIdx="48" presStyleCnt="66">
        <dgm:presLayoutVars>
          <dgm:bulletEnabled val="1"/>
        </dgm:presLayoutVars>
      </dgm:prSet>
      <dgm:spPr/>
    </dgm:pt>
    <dgm:pt modelId="{4B6D1E0A-C2B6-4106-BCC0-227C1A6D87BE}" type="pres">
      <dgm:prSet presAssocID="{5F7B2889-DBC1-4323-8340-A709605AAE1E}" presName="sibTrans" presStyleCnt="0"/>
      <dgm:spPr/>
    </dgm:pt>
    <dgm:pt modelId="{7137E6A0-E010-4036-BB77-DAC821CA69C0}" type="pres">
      <dgm:prSet presAssocID="{E613F751-AA7B-4426-A4EF-DCE649030A27}" presName="node" presStyleLbl="node1" presStyleIdx="49" presStyleCnt="66">
        <dgm:presLayoutVars>
          <dgm:bulletEnabled val="1"/>
        </dgm:presLayoutVars>
      </dgm:prSet>
      <dgm:spPr/>
    </dgm:pt>
    <dgm:pt modelId="{18D4027A-9B04-41B8-B264-F860ED6E3ACF}" type="pres">
      <dgm:prSet presAssocID="{296867FA-54C8-4BA9-B9D0-4DD5DBA187D3}" presName="sibTrans" presStyleCnt="0"/>
      <dgm:spPr/>
    </dgm:pt>
    <dgm:pt modelId="{CC785639-6B40-491D-A677-3465100F3D57}" type="pres">
      <dgm:prSet presAssocID="{478D3228-6C64-4678-B16A-5612B6F5734A}" presName="node" presStyleLbl="node1" presStyleIdx="50" presStyleCnt="66">
        <dgm:presLayoutVars>
          <dgm:bulletEnabled val="1"/>
        </dgm:presLayoutVars>
      </dgm:prSet>
      <dgm:spPr/>
    </dgm:pt>
    <dgm:pt modelId="{0D854B7A-31EB-4F78-AB34-68CD88DF6EB0}" type="pres">
      <dgm:prSet presAssocID="{4926CEA0-21F8-4895-A11C-8614EB7A0399}" presName="sibTrans" presStyleCnt="0"/>
      <dgm:spPr/>
    </dgm:pt>
    <dgm:pt modelId="{214B35AE-3118-4B5A-9A04-C238D6C98BAE}" type="pres">
      <dgm:prSet presAssocID="{F121B56F-D1C5-4481-90EB-5FA35AF4BD21}" presName="node" presStyleLbl="node1" presStyleIdx="51" presStyleCnt="66">
        <dgm:presLayoutVars>
          <dgm:bulletEnabled val="1"/>
        </dgm:presLayoutVars>
      </dgm:prSet>
      <dgm:spPr/>
    </dgm:pt>
    <dgm:pt modelId="{7206E429-077A-4785-91B0-DBE3A0322F82}" type="pres">
      <dgm:prSet presAssocID="{915B65F9-FC56-468A-ABC2-CE507C33B5DE}" presName="sibTrans" presStyleCnt="0"/>
      <dgm:spPr/>
    </dgm:pt>
    <dgm:pt modelId="{20498EEC-D12B-46DA-A88D-D7DB1D97C899}" type="pres">
      <dgm:prSet presAssocID="{3C6B21CA-3B4D-4C70-B1C1-3987538CE3B2}" presName="node" presStyleLbl="node1" presStyleIdx="52" presStyleCnt="66">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53" presStyleCnt="66" custLinFactNeighborY="1947">
        <dgm:presLayoutVars>
          <dgm:bulletEnabled val="1"/>
        </dgm:presLayoutVars>
      </dgm:prSet>
      <dgm:spPr/>
    </dgm:pt>
    <dgm:pt modelId="{B000B67E-4722-4E84-B8C2-4F62F16B6BE0}" type="pres">
      <dgm:prSet presAssocID="{B4E3ECF4-B2A8-4AF8-B7F2-FE65E509ADC3}" presName="sibTrans" presStyleCnt="0"/>
      <dgm:spPr/>
    </dgm:pt>
    <dgm:pt modelId="{E8943D06-3BEA-4407-91F9-46A5EC4777AD}" type="pres">
      <dgm:prSet presAssocID="{E65E592A-FB4A-4214-8CB0-80548543FE33}" presName="node" presStyleLbl="node1" presStyleIdx="54" presStyleCnt="66">
        <dgm:presLayoutVars>
          <dgm:bulletEnabled val="1"/>
        </dgm:presLayoutVars>
      </dgm:prSet>
      <dgm:spPr/>
    </dgm:pt>
    <dgm:pt modelId="{52AE0819-8A2A-425E-BD1B-482ABC068AC6}" type="pres">
      <dgm:prSet presAssocID="{2753D6B1-2306-4F50-BDA9-F67F8FAD88EC}" presName="sibTrans" presStyleCnt="0"/>
      <dgm:spPr/>
    </dgm:pt>
    <dgm:pt modelId="{AECF8250-8294-42AF-9EF2-E9259CC39D08}" type="pres">
      <dgm:prSet presAssocID="{FE89FECC-3495-4B20-B4D7-7E9DF412BA0D}" presName="node" presStyleLbl="node1" presStyleIdx="55" presStyleCnt="66">
        <dgm:presLayoutVars>
          <dgm:bulletEnabled val="1"/>
        </dgm:presLayoutVars>
      </dgm:prSet>
      <dgm:spPr/>
    </dgm:pt>
    <dgm:pt modelId="{AC803D21-9226-4B68-8FD8-EF1D7400B6F5}" type="pres">
      <dgm:prSet presAssocID="{EB368C21-DA72-4130-9A34-D87CB559A293}" presName="sibTrans" presStyleCnt="0"/>
      <dgm:spPr/>
    </dgm:pt>
    <dgm:pt modelId="{3D7C3DDC-3551-44AB-8868-EBAA5342AA6F}" type="pres">
      <dgm:prSet presAssocID="{DD3FD12D-FE41-4042-BA5D-FEDD1F4DEB76}" presName="node" presStyleLbl="node1" presStyleIdx="56" presStyleCnt="66">
        <dgm:presLayoutVars>
          <dgm:bulletEnabled val="1"/>
        </dgm:presLayoutVars>
      </dgm:prSet>
      <dgm:spPr/>
    </dgm:pt>
    <dgm:pt modelId="{0C70BED1-92F5-48CF-BF2C-151B6A7089D1}" type="pres">
      <dgm:prSet presAssocID="{7C9B5FF0-0BB6-4C7E-B7AD-047C23B1B64D}" presName="sibTrans" presStyleCnt="0"/>
      <dgm:spPr/>
    </dgm:pt>
    <dgm:pt modelId="{90354270-E516-4BCD-8468-080EC1705999}" type="pres">
      <dgm:prSet presAssocID="{F243E562-685F-4386-9543-022C733145B9}" presName="node" presStyleLbl="node1" presStyleIdx="57" presStyleCnt="66">
        <dgm:presLayoutVars>
          <dgm:bulletEnabled val="1"/>
        </dgm:presLayoutVars>
      </dgm:prSet>
      <dgm:spPr/>
    </dgm:pt>
    <dgm:pt modelId="{08806A9E-9421-4C89-8134-546E665EB19D}" type="pres">
      <dgm:prSet presAssocID="{F6CC6EE8-4404-495D-977C-BBF131290EFB}" presName="sibTrans" presStyleCnt="0"/>
      <dgm:spPr/>
    </dgm:pt>
    <dgm:pt modelId="{17512D6B-4073-4EC8-9ABC-3BDC10D1B050}" type="pres">
      <dgm:prSet presAssocID="{8F9D72F1-24B9-46F1-A84F-DAACD2C2E22B}" presName="node" presStyleLbl="node1" presStyleIdx="58" presStyleCnt="66">
        <dgm:presLayoutVars>
          <dgm:bulletEnabled val="1"/>
        </dgm:presLayoutVars>
      </dgm:prSet>
      <dgm:spPr>
        <a:xfrm>
          <a:off x="4105496" y="3980612"/>
          <a:ext cx="931926" cy="559155"/>
        </a:xfrm>
        <a:prstGeom prst="rect">
          <a:avLst/>
        </a:prstGeom>
      </dgm:spPr>
    </dgm:pt>
    <dgm:pt modelId="{8E0DA17D-F3F3-42A4-AB55-AF2BC577A7C9}" type="pres">
      <dgm:prSet presAssocID="{D686EDBA-90DA-42EB-8929-B97691B14D5E}" presName="sibTrans" presStyleCnt="0"/>
      <dgm:spPr/>
    </dgm:pt>
    <dgm:pt modelId="{52F17298-644C-4330-B56E-F7E56C04E2E3}" type="pres">
      <dgm:prSet presAssocID="{C16F6E68-C32A-4431-B9C0-77E57B57A6E1}" presName="node" presStyleLbl="node1" presStyleIdx="59" presStyleCnt="66">
        <dgm:presLayoutVars>
          <dgm:bulletEnabled val="1"/>
        </dgm:presLayoutVars>
      </dgm:prSet>
      <dgm:spPr/>
    </dgm:pt>
    <dgm:pt modelId="{E824692C-1605-45CA-897A-D9F3DD834693}" type="pres">
      <dgm:prSet presAssocID="{71FFA740-6DE1-4035-AA90-B794B1B4FE20}" presName="sibTrans" presStyleCnt="0"/>
      <dgm:spPr/>
    </dgm:pt>
    <dgm:pt modelId="{2A5112AE-C2D3-42F0-AB40-4460D114135D}" type="pres">
      <dgm:prSet presAssocID="{2BBFC487-DB1A-4778-A848-6BC0818A45B1}" presName="node" presStyleLbl="node1" presStyleIdx="60" presStyleCnt="66">
        <dgm:presLayoutVars>
          <dgm:bulletEnabled val="1"/>
        </dgm:presLayoutVars>
      </dgm:prSet>
      <dgm:spPr/>
    </dgm:pt>
    <dgm:pt modelId="{2CAF02E3-4628-4077-B5FD-84D260288DDC}" type="pres">
      <dgm:prSet presAssocID="{3B0C8E80-2BEB-4819-9BD7-834F3C01CACD}" presName="sibTrans" presStyleCnt="0"/>
      <dgm:spPr/>
    </dgm:pt>
    <dgm:pt modelId="{CF0E64E4-84A6-47A4-8045-0D0A29961723}" type="pres">
      <dgm:prSet presAssocID="{B83B9082-6B10-44D7-A84D-D00DA3842851}" presName="node" presStyleLbl="node1" presStyleIdx="61" presStyleCnt="66">
        <dgm:presLayoutVars>
          <dgm:bulletEnabled val="1"/>
        </dgm:presLayoutVars>
      </dgm:prSet>
      <dgm:spPr/>
    </dgm:pt>
    <dgm:pt modelId="{F33746BE-F43E-486C-925D-8784AFF74E61}" type="pres">
      <dgm:prSet presAssocID="{E4427F14-4A80-423D-94CE-FE1CC43C4F08}" presName="sibTrans" presStyleCnt="0"/>
      <dgm:spPr/>
    </dgm:pt>
    <dgm:pt modelId="{005D910A-BEFF-4239-9307-256048770C69}" type="pres">
      <dgm:prSet presAssocID="{242BD420-7014-4D9C-AE63-720E63CFAB5D}" presName="node" presStyleLbl="node1" presStyleIdx="62" presStyleCnt="66">
        <dgm:presLayoutVars>
          <dgm:bulletEnabled val="1"/>
        </dgm:presLayoutVars>
      </dgm:prSet>
      <dgm:spPr/>
    </dgm:pt>
    <dgm:pt modelId="{09D8138D-5094-4026-8116-721CD28EF4EE}" type="pres">
      <dgm:prSet presAssocID="{19CB618B-E150-47A9-AB62-E053AE273DB0}" presName="sibTrans" presStyleCnt="0"/>
      <dgm:spPr/>
    </dgm:pt>
    <dgm:pt modelId="{1B7E2A4E-7885-47D0-9A9C-97EB08F96CFE}" type="pres">
      <dgm:prSet presAssocID="{3D2D3CAE-2A59-4736-AF70-EAC1EF02C8CF}" presName="node" presStyleLbl="node1" presStyleIdx="63" presStyleCnt="66">
        <dgm:presLayoutVars>
          <dgm:bulletEnabled val="1"/>
        </dgm:presLayoutVars>
      </dgm:prSet>
      <dgm:spPr/>
    </dgm:pt>
    <dgm:pt modelId="{0C4093C4-866D-4E71-AA35-069D01308AE7}" type="pres">
      <dgm:prSet presAssocID="{ECE35C7A-1021-420C-8D7B-178059205565}" presName="sibTrans" presStyleCnt="0"/>
      <dgm:spPr/>
    </dgm:pt>
    <dgm:pt modelId="{37FB646E-7E73-4F71-BC29-5F04749B6480}" type="pres">
      <dgm:prSet presAssocID="{82C5C931-4E66-4E23-A238-51DD5F7BB49F}" presName="node" presStyleLbl="node1" presStyleIdx="64" presStyleCnt="66">
        <dgm:presLayoutVars>
          <dgm:bulletEnabled val="1"/>
        </dgm:presLayoutVars>
      </dgm:prSet>
      <dgm:spPr/>
    </dgm:pt>
    <dgm:pt modelId="{A6D44ECA-B765-4D92-849F-4380ACACFC5C}" type="pres">
      <dgm:prSet presAssocID="{FEB480C0-BE73-445F-9C40-097A286C510C}" presName="sibTrans" presStyleCnt="0"/>
      <dgm:spPr/>
    </dgm:pt>
    <dgm:pt modelId="{4857A8BA-040E-4C9F-9735-3BFD0C933AD1}" type="pres">
      <dgm:prSet presAssocID="{28E88764-168D-45E6-B587-43792FCE4035}" presName="node" presStyleLbl="node1" presStyleIdx="65" presStyleCnt="66">
        <dgm:presLayoutVars>
          <dgm:bulletEnabled val="1"/>
        </dgm:presLayoutVars>
      </dgm:prSet>
      <dgm:spPr/>
    </dgm:pt>
  </dgm:ptLst>
  <dgm:cxnLst>
    <dgm:cxn modelId="{227B0F05-444B-42A1-BF77-5BAE107117A4}" srcId="{6E8580AE-E165-4F25-A36B-FA38D31FA44B}" destId="{80B3E473-A6BF-4F6D-8A96-F71073E9F6D3}" srcOrd="6" destOrd="0" parTransId="{452FA524-873B-45A9-9B8D-1E8746843879}" sibTransId="{8875BF8B-9AC7-435E-818F-B1CEA7F4A10F}"/>
    <dgm:cxn modelId="{3296E309-9811-4D00-A030-6C3B1C99C026}" srcId="{6E8580AE-E165-4F25-A36B-FA38D31FA44B}" destId="{D5513C0D-153B-4C93-8676-B0AD8979C8ED}" srcOrd="53" destOrd="0" parTransId="{3BA7CC48-147C-427B-8120-189C01971D86}" sibTransId="{B4E3ECF4-B2A8-4AF8-B7F2-FE65E509ADC3}"/>
    <dgm:cxn modelId="{A3C28D0B-00AE-4BC9-B5F7-AA37C365E69B}" srcId="{6E8580AE-E165-4F25-A36B-FA38D31FA44B}" destId="{5BE4D4CD-A0AC-46E4-A448-E0B8D1119388}" srcOrd="21" destOrd="0" parTransId="{D111209B-F056-43F9-AC94-46A7264ADBB7}" sibTransId="{673CEA3A-4B6E-4CE3-ACD4-96E9EF6C9366}"/>
    <dgm:cxn modelId="{76414D0E-ECBA-4202-AE23-88051416BD6D}" srcId="{6E8580AE-E165-4F25-A36B-FA38D31FA44B}" destId="{9984B254-6696-4C74-AC7F-CD16BB374EC5}" srcOrd="41" destOrd="0" parTransId="{2D4DE95D-B3A6-4117-A495-1B5F4A501F6B}" sibTransId="{DD7271CB-C039-42BE-89A4-632F55488F65}"/>
    <dgm:cxn modelId="{2B2C6E13-7B5C-40C7-AD8A-121344879459}" type="presOf" srcId="{207ACFA0-E1BB-40D6-8384-ECBC7A2FB58F}" destId="{F6C543F7-DF9C-4E42-8170-80FB7ACE211D}" srcOrd="0" destOrd="0" presId="urn:microsoft.com/office/officeart/2005/8/layout/default"/>
    <dgm:cxn modelId="{B1956F13-6B0D-4E70-B212-7DC06BF85883}" type="presOf" srcId="{B8281BBF-A478-46B8-A548-08842B8EF19D}" destId="{ED64BE22-5ED3-4E2B-9B65-F7ECEAFF418B}" srcOrd="0" destOrd="0" presId="urn:microsoft.com/office/officeart/2005/8/layout/default"/>
    <dgm:cxn modelId="{76F68A17-63DB-4BF6-90FE-C16D840BC583}" srcId="{6E8580AE-E165-4F25-A36B-FA38D31FA44B}" destId="{9D7A2731-43A2-41DE-8A1F-3002C9A81ED7}" srcOrd="17" destOrd="0" parTransId="{A1E37DB6-9732-42CC-9783-A565CD1E381F}" sibTransId="{B28E1D7E-457F-4555-AB6A-46419BD09485}"/>
    <dgm:cxn modelId="{1D882A1F-9C89-4F95-AC43-4E7152BF9F13}" type="presOf" srcId="{242BD420-7014-4D9C-AE63-720E63CFAB5D}" destId="{005D910A-BEFF-4239-9307-256048770C69}" srcOrd="0" destOrd="0" presId="urn:microsoft.com/office/officeart/2005/8/layout/default"/>
    <dgm:cxn modelId="{354A301F-49F7-4B59-B867-A80B7470B0AC}" srcId="{6E8580AE-E165-4F25-A36B-FA38D31FA44B}" destId="{00442BCF-57A4-4332-903B-4123283D228A}" srcOrd="8" destOrd="0" parTransId="{579909BB-C20F-4C23-97FF-0F8B84122A29}" sibTransId="{226E2805-7106-4602-870B-F40515B3185A}"/>
    <dgm:cxn modelId="{9338D820-3E97-4C39-A756-7969ED026CE8}" srcId="{6E8580AE-E165-4F25-A36B-FA38D31FA44B}" destId="{35383E2F-500D-45D2-9932-E607D668543B}" srcOrd="4" destOrd="0" parTransId="{D4D2B57A-8104-4527-A81B-165F17481068}" sibTransId="{BB1A0CA3-9FA5-49E4-9666-9A1345E28E7D}"/>
    <dgm:cxn modelId="{CC2EBD21-B6A4-4743-B640-6187E931889C}" type="presOf" srcId="{478D3228-6C64-4678-B16A-5612B6F5734A}" destId="{CC785639-6B40-491D-A677-3465100F3D57}" srcOrd="0" destOrd="0" presId="urn:microsoft.com/office/officeart/2005/8/layout/default"/>
    <dgm:cxn modelId="{9311B923-051B-43C8-A90F-055323D08E36}" srcId="{6E8580AE-E165-4F25-A36B-FA38D31FA44B}" destId="{A3D4369B-4AD3-4E88-A94A-3C2CAEAEC880}" srcOrd="12" destOrd="0" parTransId="{DDB3F2A7-A265-4BDC-9F8D-F863BF08CF1F}" sibTransId="{1251D1D4-D0AD-4C7D-A58D-292981C6B805}"/>
    <dgm:cxn modelId="{5E34F123-8CBA-4667-A620-E3B2ADA1E5BA}" srcId="{6E8580AE-E165-4F25-A36B-FA38D31FA44B}" destId="{5BE95DDA-1EEF-4264-A10B-A9159123ADDB}" srcOrd="37" destOrd="0" parTransId="{A512A6ED-1A22-4953-8EB9-AF9BB680F067}" sibTransId="{C4076974-69BF-4AC9-98B1-FB3173DE4331}"/>
    <dgm:cxn modelId="{B2464325-74BF-43F3-B4A0-4AA40BF38042}" srcId="{6E8580AE-E165-4F25-A36B-FA38D31FA44B}" destId="{0CA4F111-AFF4-4B94-B672-3902EC78934E}" srcOrd="48" destOrd="0" parTransId="{496567E8-BBC5-4C4F-A6D8-05D7E61682D4}" sibTransId="{5F7B2889-DBC1-4323-8340-A709605AAE1E}"/>
    <dgm:cxn modelId="{B7873628-0ED7-47E9-9F96-B32D32CC3B3A}" srcId="{6E8580AE-E165-4F25-A36B-FA38D31FA44B}" destId="{242BD420-7014-4D9C-AE63-720E63CFAB5D}" srcOrd="62" destOrd="0" parTransId="{72D212CE-E4CF-40CE-AA6B-66CB99287837}" sibTransId="{19CB618B-E150-47A9-AB62-E053AE273DB0}"/>
    <dgm:cxn modelId="{FC6F3929-C657-47E8-B5C8-5283DBB6B3DA}" type="presOf" srcId="{CE3C20CC-D07A-4801-9116-235058C0AB48}" destId="{0CAD4AAA-C60B-49DC-9752-F4F96E622933}" srcOrd="0" destOrd="0" presId="urn:microsoft.com/office/officeart/2005/8/layout/default"/>
    <dgm:cxn modelId="{338A622A-6CBB-469D-82F2-1C8BFDC1E17A}" type="presOf" srcId="{28E88764-168D-45E6-B587-43792FCE4035}" destId="{4857A8BA-040E-4C9F-9735-3BFD0C933AD1}" srcOrd="0" destOrd="0" presId="urn:microsoft.com/office/officeart/2005/8/layout/default"/>
    <dgm:cxn modelId="{68744F2B-5A7B-4979-AEFC-915CD49B5B99}" type="presOf" srcId="{B83B9082-6B10-44D7-A84D-D00DA3842851}" destId="{CF0E64E4-84A6-47A4-8045-0D0A29961723}" srcOrd="0" destOrd="0" presId="urn:microsoft.com/office/officeart/2005/8/layout/default"/>
    <dgm:cxn modelId="{3CD2E22F-EBBB-48B3-BE58-99F01A45076A}" type="presOf" srcId="{CAA5715A-AD77-46A4-8DF7-9402CD0E4280}" destId="{1F004853-B59E-47C1-BA88-05FF40FE81E5}" srcOrd="0" destOrd="0" presId="urn:microsoft.com/office/officeart/2005/8/layout/default"/>
    <dgm:cxn modelId="{FC4EFE2F-A7F4-439B-99DC-723E6AD4FCE0}" srcId="{6E8580AE-E165-4F25-A36B-FA38D31FA44B}" destId="{E65E592A-FB4A-4214-8CB0-80548543FE33}" srcOrd="54" destOrd="0" parTransId="{C54B4527-7009-47D1-A036-ABD1A1657992}" sibTransId="{2753D6B1-2306-4F50-BDA9-F67F8FAD88EC}"/>
    <dgm:cxn modelId="{DAB29032-347E-4DBB-97CB-FD90DD787FD7}" type="presOf" srcId="{17ADCDFF-A4EC-4FFA-A208-0EAED8E15091}" destId="{91D920A5-F5B2-49E4-82B2-75DF0EEA3AD7}" srcOrd="0" destOrd="0" presId="urn:microsoft.com/office/officeart/2005/8/layout/default"/>
    <dgm:cxn modelId="{0E08F436-1609-49EA-A36D-AECDA76B3E7D}" type="presOf" srcId="{80B3E473-A6BF-4F6D-8A96-F71073E9F6D3}" destId="{B6697EA2-051A-4146-AF10-443079F7994B}" srcOrd="0" destOrd="0" presId="urn:microsoft.com/office/officeart/2005/8/layout/default"/>
    <dgm:cxn modelId="{FC140F39-580C-45A7-B05B-BE7D32CC8C2F}" type="presOf" srcId="{1CF1EF5A-8504-40FB-8011-69DFDD93B018}" destId="{1E851C19-A36C-4E88-82E5-10ACE9BC322A}" srcOrd="0" destOrd="0" presId="urn:microsoft.com/office/officeart/2005/8/layout/default"/>
    <dgm:cxn modelId="{FD3A513A-301C-42CC-87A8-B545E9828DC0}" srcId="{6E8580AE-E165-4F25-A36B-FA38D31FA44B}" destId="{E613F751-AA7B-4426-A4EF-DCE649030A27}" srcOrd="49" destOrd="0" parTransId="{1B92BFD7-EBF6-4ED9-BD05-2F82A2F31AEB}" sibTransId="{296867FA-54C8-4BA9-B9D0-4DD5DBA187D3}"/>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52" destOrd="0" parTransId="{867C4325-933D-4E2D-B4B6-7A8F57E143D1}" sibTransId="{8831AD53-430F-4F5A-8889-D05B6459D09A}"/>
    <dgm:cxn modelId="{5F89C240-30BC-4A6F-95BA-FB1C066FBD33}" srcId="{6E8580AE-E165-4F25-A36B-FA38D31FA44B}" destId="{17ADCDFF-A4EC-4FFA-A208-0EAED8E15091}" srcOrd="40" destOrd="0" parTransId="{E52F3FF4-DDA1-4758-A8B3-FA668D32B129}" sibTransId="{59D7313F-B528-4624-8775-1E7D572AF7D3}"/>
    <dgm:cxn modelId="{5BD46A42-F1C0-4E1D-B298-392B140EF03A}" type="presOf" srcId="{1249F54A-29F0-454A-B4AE-0F41BAF337A7}" destId="{3E1D50D4-A96F-48FB-ABD3-FAF2EBD99DD9}" srcOrd="0" destOrd="0" presId="urn:microsoft.com/office/officeart/2005/8/layout/default"/>
    <dgm:cxn modelId="{9FC98642-86F8-4911-86DE-3763A40D04D0}" type="presOf" srcId="{E65E592A-FB4A-4214-8CB0-80548543FE33}" destId="{E8943D06-3BEA-4407-91F9-46A5EC4777AD}" srcOrd="0" destOrd="0" presId="urn:microsoft.com/office/officeart/2005/8/layout/default"/>
    <dgm:cxn modelId="{8552CD42-7C35-475C-B0F8-E1849A5A53FD}" srcId="{6E8580AE-E165-4F25-A36B-FA38D31FA44B}" destId="{F4066AC1-C021-4B66-9F7A-16100A868F18}" srcOrd="27" destOrd="0" parTransId="{14C07C0D-2CF0-49DA-9B44-2C3076356AAE}" sibTransId="{56D4E89E-66F6-4840-80FC-A39111B7AB28}"/>
    <dgm:cxn modelId="{E3706144-96A1-490E-8A6A-2D8A942B23BA}" srcId="{6E8580AE-E165-4F25-A36B-FA38D31FA44B}" destId="{B8281BBF-A478-46B8-A548-08842B8EF19D}" srcOrd="39" destOrd="0" parTransId="{E61E56C3-5B37-48BF-BC54-BABDDD39E6A6}" sibTransId="{B4D1AD7D-D88D-45EC-B172-547D3E78BFF5}"/>
    <dgm:cxn modelId="{A2B9A347-7A2C-47D9-9940-06A05FD8D8EE}" type="presOf" srcId="{D48FE572-E3E2-47F1-8B5C-7AA71D255ECA}" destId="{A547A7F4-B156-4F60-BEB0-B042EE0D5F4E}" srcOrd="0" destOrd="0" presId="urn:microsoft.com/office/officeart/2005/8/layout/default"/>
    <dgm:cxn modelId="{5CFD8749-1104-4425-9DD5-E47BD58230A9}" type="presOf" srcId="{5BE4D4CD-A0AC-46E4-A448-E0B8D1119388}" destId="{23DB74AC-B3C3-4E6F-BD2A-892250EFF201}" srcOrd="0" destOrd="0" presId="urn:microsoft.com/office/officeart/2005/8/layout/default"/>
    <dgm:cxn modelId="{A090204C-3C83-433C-863A-FD6D46BE63E8}" type="presOf" srcId="{C16F6E68-C32A-4431-B9C0-77E57B57A6E1}" destId="{52F17298-644C-4330-B56E-F7E56C04E2E3}" srcOrd="0" destOrd="0" presId="urn:microsoft.com/office/officeart/2005/8/layout/default"/>
    <dgm:cxn modelId="{43BC824C-B907-4949-A606-DE32E4ABC5FF}" srcId="{6E8580AE-E165-4F25-A36B-FA38D31FA44B}" destId="{968CE066-CDC8-450A-B0DA-27A49CD3D256}" srcOrd="11" destOrd="0" parTransId="{01E5B258-88A7-4B66-BFE4-D399C92683E0}" sibTransId="{A2872752-6789-4242-B91A-AE8F02E54DA6}"/>
    <dgm:cxn modelId="{116E914C-FAAD-48F1-857E-70636134466E}" srcId="{6E8580AE-E165-4F25-A36B-FA38D31FA44B}" destId="{B83B9082-6B10-44D7-A84D-D00DA3842851}" srcOrd="61" destOrd="0" parTransId="{E8697FD5-AECE-44BA-8799-13937C929010}" sibTransId="{E4427F14-4A80-423D-94CE-FE1CC43C4F08}"/>
    <dgm:cxn modelId="{7390894E-4863-4263-A90B-2B4F97D5F531}" type="presOf" srcId="{C4B9EAD8-F61B-45A2-865F-FD558B0C619B}" destId="{5FEEA8BD-49F0-479F-B78C-0F5C9A6990F2}" srcOrd="0" destOrd="0" presId="urn:microsoft.com/office/officeart/2005/8/layout/default"/>
    <dgm:cxn modelId="{51E8C24F-8CEC-43B0-80B8-93618184ECF3}" type="presOf" srcId="{82C5C931-4E66-4E23-A238-51DD5F7BB49F}" destId="{37FB646E-7E73-4F71-BC29-5F04749B6480}" srcOrd="0" destOrd="0" presId="urn:microsoft.com/office/officeart/2005/8/layout/default"/>
    <dgm:cxn modelId="{B0CC8050-0AB7-474C-9F2B-B8D6A4CE5288}" type="presOf" srcId="{B56DC5A4-354C-4F93-84F5-82DF0C92321B}" destId="{98D1360E-1B8D-427C-9097-40AB5443C14C}" srcOrd="0" destOrd="0" presId="urn:microsoft.com/office/officeart/2005/8/layout/default"/>
    <dgm:cxn modelId="{FE3B5753-3996-4D70-A641-EC45FDA7CAE4}" type="presOf" srcId="{82213F14-02F2-493B-9C3B-0AE1C991AF2E}" destId="{18D14753-8832-47DA-B916-3A237595FBB6}" srcOrd="0" destOrd="0" presId="urn:microsoft.com/office/officeart/2005/8/layout/default"/>
    <dgm:cxn modelId="{B81C9D53-E833-4581-8250-40358A8B1F60}" type="presOf" srcId="{A3D4369B-4AD3-4E88-A94A-3C2CAEAEC880}" destId="{2CBAD880-AF37-4F3B-9F9C-44AE78F8D9B4}" srcOrd="0" destOrd="0" presId="urn:microsoft.com/office/officeart/2005/8/layout/default"/>
    <dgm:cxn modelId="{0410D753-76C1-4BC3-A8E0-FA9E103CEB78}" srcId="{6E8580AE-E165-4F25-A36B-FA38D31FA44B}" destId="{D48FE572-E3E2-47F1-8B5C-7AA71D255ECA}" srcOrd="29" destOrd="0" parTransId="{3E632C23-7881-4626-A889-5934E7102ED6}" sibTransId="{E55A3856-3B84-4DB4-B996-2A6609BF598F}"/>
    <dgm:cxn modelId="{FA230E54-9E73-44CD-82A7-E20F65B2D45F}" srcId="{6E8580AE-E165-4F25-A36B-FA38D31FA44B}" destId="{252E2CB3-705E-457B-B471-6AF7D20DA939}" srcOrd="42" destOrd="0" parTransId="{02855095-3CB1-48D5-9BBF-987038666FA2}" sibTransId="{795C21E8-C2E5-47CE-962F-180167ECD2EC}"/>
    <dgm:cxn modelId="{EA33AB5A-6580-4A19-90FA-CF3BAA54DDF3}" srcId="{6E8580AE-E165-4F25-A36B-FA38D31FA44B}" destId="{8D9B59D1-77EB-4D59-AC92-14BFF4DC667C}" srcOrd="19" destOrd="0" parTransId="{5A008457-B514-42EE-9FAF-06A57CBC3276}" sibTransId="{26705A36-1A79-4AB5-8CB3-154F4BEF3514}"/>
    <dgm:cxn modelId="{AC76AC5A-A10D-44BB-BEC4-459A12DB1D9B}" srcId="{6E8580AE-E165-4F25-A36B-FA38D31FA44B}" destId="{91A1B0E0-6CB0-46FD-9B7C-BB53A85F5B73}" srcOrd="22" destOrd="0" parTransId="{16C7F234-FA8D-47FE-9B07-F41448D29AAE}" sibTransId="{DE065E7D-8C25-4C15-826D-3D19A3BBB0D0}"/>
    <dgm:cxn modelId="{DEE6CC5B-46A9-43E6-A49F-0E492D627C5A}" type="presOf" srcId="{83B4F9D7-5CD7-4044-9E8C-6DFE7AE49650}" destId="{C01143FF-1838-4C9A-9357-CF86FE088CBC}" srcOrd="0" destOrd="0" presId="urn:microsoft.com/office/officeart/2005/8/layout/default"/>
    <dgm:cxn modelId="{2113905C-777E-4312-B9E7-A84B040646D0}" srcId="{6E8580AE-E165-4F25-A36B-FA38D31FA44B}" destId="{207ACFA0-E1BB-40D6-8384-ECBC7A2FB58F}" srcOrd="32" destOrd="0" parTransId="{50A44F94-A1B8-42FE-8981-DC1D741D7418}" sibTransId="{C1B2F4D9-797C-4C0D-93D5-5702C3406EBE}"/>
    <dgm:cxn modelId="{0977A35C-5834-4DA2-A5BD-8FBA1801ACF4}" type="presOf" srcId="{91A1B0E0-6CB0-46FD-9B7C-BB53A85F5B73}" destId="{CD01C8D7-3F26-4602-A201-C1CCB80062FC}" srcOrd="0" destOrd="0" presId="urn:microsoft.com/office/officeart/2005/8/layout/default"/>
    <dgm:cxn modelId="{9AEBA35C-00DE-47AF-A5EF-1CB809E9CE1C}" type="presOf" srcId="{4BDC8801-DB27-4583-A44C-1CEAB0AF890D}" destId="{8F0FC598-471E-47E2-AF9D-92D00F7E9E48}" srcOrd="0" destOrd="0" presId="urn:microsoft.com/office/officeart/2005/8/layout/default"/>
    <dgm:cxn modelId="{45AEB35D-FCF8-4446-9209-061384ECF360}" type="presOf" srcId="{DD3FD12D-FE41-4042-BA5D-FEDD1F4DEB76}" destId="{3D7C3DDC-3551-44AB-8868-EBAA5342AA6F}" srcOrd="0" destOrd="0" presId="urn:microsoft.com/office/officeart/2005/8/layout/default"/>
    <dgm:cxn modelId="{451A075E-2D02-4621-9151-4B3801A73DB3}" type="presOf" srcId="{BECAE1A7-5E30-4255-897E-EEFF7D8B1B98}" destId="{89992207-09E1-4C1C-A50E-7238E5A14EF2}" srcOrd="0" destOrd="0" presId="urn:microsoft.com/office/officeart/2005/8/layout/default"/>
    <dgm:cxn modelId="{06C9F65F-95DB-4817-B457-61A4702FAB6F}" srcId="{6E8580AE-E165-4F25-A36B-FA38D31FA44B}" destId="{B56DC5A4-354C-4F93-84F5-82DF0C92321B}" srcOrd="45" destOrd="0" parTransId="{3E3085FF-C0BF-44F3-8848-8306C2637B27}" sibTransId="{7D7E8F50-DC21-4E09-96D8-85C8313A5CAA}"/>
    <dgm:cxn modelId="{09273F60-55DB-484C-BDB4-F807A7EBF787}" type="presOf" srcId="{980C5C63-EC30-4DBA-AD28-4C1DD233BDD4}" destId="{187C121A-3DCB-4EAB-A7CA-1AF4558097E3}" srcOrd="0" destOrd="0" presId="urn:microsoft.com/office/officeart/2005/8/layout/default"/>
    <dgm:cxn modelId="{68AF8664-9283-4902-B433-5459DD7632D1}" type="presOf" srcId="{E613F751-AA7B-4426-A4EF-DCE649030A27}" destId="{7137E6A0-E010-4036-BB77-DAC821CA69C0}" srcOrd="0" destOrd="0" presId="urn:microsoft.com/office/officeart/2005/8/layout/default"/>
    <dgm:cxn modelId="{248F5865-EDDF-49D0-B5D9-E95B1072015C}" srcId="{6E8580AE-E165-4F25-A36B-FA38D31FA44B}" destId="{83B4F9D7-5CD7-4044-9E8C-6DFE7AE49650}" srcOrd="46" destOrd="0" parTransId="{9888A846-4A9F-41D3-BA81-6D1ACDDE75D1}" sibTransId="{C92B3D84-6CD8-4F99-B3CF-30DAA1663D0E}"/>
    <dgm:cxn modelId="{77CE7E65-70C7-4B01-8FD6-390EAE592CC1}" srcId="{6E8580AE-E165-4F25-A36B-FA38D31FA44B}" destId="{976EC09A-DAA5-4A83-8002-EA83B41F5595}" srcOrd="7" destOrd="0" parTransId="{4425B062-08F0-432C-ADC1-40BC8FCDB39A}" sibTransId="{823F4756-CF8A-4736-A588-7F923EB8DDD4}"/>
    <dgm:cxn modelId="{9FDB5671-2BA3-4670-B8E8-249298AA44E8}" srcId="{6E8580AE-E165-4F25-A36B-FA38D31FA44B}" destId="{A52B3F8F-088C-439E-8E28-75EA80BA254A}" srcOrd="2" destOrd="0" parTransId="{0A87D8E5-62CB-4FC8-97F4-D208C45B0394}" sibTransId="{B2245238-3E7B-4457-8294-F76792EB2BB3}"/>
    <dgm:cxn modelId="{96C08577-E1EB-4D81-998D-B4076E9B88E1}" srcId="{6E8580AE-E165-4F25-A36B-FA38D31FA44B}" destId="{A454A2D3-3B4A-4DFD-BDBE-AB637BA7AF91}" srcOrd="47" destOrd="0" parTransId="{560DE507-2F82-4531-ABF4-43BD78659E9C}" sibTransId="{1B23977F-9C83-4BAC-9088-1C9BFB47A805}"/>
    <dgm:cxn modelId="{8089187B-DA1B-4372-92D8-0CF2DD1B870F}" srcId="{6E8580AE-E165-4F25-A36B-FA38D31FA44B}" destId="{CAA5715A-AD77-46A4-8DF7-9402CD0E4280}" srcOrd="1" destOrd="0" parTransId="{48495C69-119E-4A83-99DC-114D3C464768}" sibTransId="{7C79ACB2-C296-4830-A4A0-B3BBD3905286}"/>
    <dgm:cxn modelId="{C795897F-3833-4F52-9CE8-1FAA24117BEE}" srcId="{6E8580AE-E165-4F25-A36B-FA38D31FA44B}" destId="{1CF1EF5A-8504-40FB-8011-69DFDD93B018}" srcOrd="34" destOrd="0" parTransId="{6E53A9B0-9555-4BCD-B863-6B895556720D}" sibTransId="{A09A0C99-5787-43B5-AF07-C02112FD62FB}"/>
    <dgm:cxn modelId="{535C6589-7612-4B92-BF32-7AF31C686BEB}" srcId="{6E8580AE-E165-4F25-A36B-FA38D31FA44B}" destId="{28E88764-168D-45E6-B587-43792FCE4035}" srcOrd="65" destOrd="0" parTransId="{1945A469-8781-4132-83B8-2A74CDA43068}" sibTransId="{45D0440D-0F5D-4BF1-8016-3D93CE5737B6}"/>
    <dgm:cxn modelId="{CB5B878A-7116-4D72-8C63-4C8B2B21F94A}" type="presOf" srcId="{9D7A2731-43A2-41DE-8A1F-3002C9A81ED7}" destId="{7EBD161C-9829-40ED-9AF9-49BF6CFB544C}" srcOrd="0" destOrd="0" presId="urn:microsoft.com/office/officeart/2005/8/layout/default"/>
    <dgm:cxn modelId="{3E15AB8A-5214-423F-83C4-C451A083C23F}" srcId="{6E8580AE-E165-4F25-A36B-FA38D31FA44B}" destId="{97687342-4440-4DB8-84AB-C51F24F6B12C}" srcOrd="33" destOrd="0" parTransId="{C16A8D95-8B0E-4E28-9729-B0DCDD22A6D7}" sibTransId="{755E6F19-B0B6-490F-A467-502A5BD4C038}"/>
    <dgm:cxn modelId="{CF713A90-C59F-4203-B3ED-5D1EE9BD5922}" srcId="{6E8580AE-E165-4F25-A36B-FA38D31FA44B}" destId="{FFD961C7-0D57-450A-A088-477C2CBDA35C}" srcOrd="44" destOrd="0" parTransId="{4DB2D2C4-5254-4469-94CE-949A52B6EDA4}" sibTransId="{6B3D0481-B0D1-47E7-887F-2E3188183598}"/>
    <dgm:cxn modelId="{4D9DD990-9B85-4CB7-BB07-5BE787729EE5}" type="presOf" srcId="{F4066AC1-C021-4B66-9F7A-16100A868F18}" destId="{7D600784-A1C0-4F6C-92B8-A76B3C810C82}" srcOrd="0" destOrd="0" presId="urn:microsoft.com/office/officeart/2005/8/layout/default"/>
    <dgm:cxn modelId="{C7ABEA91-41F6-4053-BDC2-FDEAAD12E8B5}" type="presOf" srcId="{5BE95DDA-1EEF-4264-A10B-A9159123ADDB}" destId="{D304F2EC-2318-44E2-AAF1-F3CE3D9753BA}" srcOrd="0" destOrd="0" presId="urn:microsoft.com/office/officeart/2005/8/layout/default"/>
    <dgm:cxn modelId="{DA25C492-A997-4A2C-A27D-FEFF94D4CF51}" srcId="{6E8580AE-E165-4F25-A36B-FA38D31FA44B}" destId="{980C5C63-EC30-4DBA-AD28-4C1DD233BDD4}" srcOrd="36" destOrd="0" parTransId="{E1A23336-5E36-402C-B8BF-2A679A19F8C6}" sibTransId="{34ABAA22-B740-45AC-A869-107E3268C748}"/>
    <dgm:cxn modelId="{08FE1598-1283-4B59-9F45-C63074E505FE}" srcId="{6E8580AE-E165-4F25-A36B-FA38D31FA44B}" destId="{2BBFC487-DB1A-4778-A848-6BC0818A45B1}" srcOrd="60" destOrd="0" parTransId="{6A5A521F-92DB-4E78-A1E9-1C148F0CDB4B}" sibTransId="{3B0C8E80-2BEB-4819-9BD7-834F3C01CACD}"/>
    <dgm:cxn modelId="{71CCDF99-445B-475F-86DF-4623E84B58D9}" srcId="{6E8580AE-E165-4F25-A36B-FA38D31FA44B}" destId="{96EE71F2-71A8-4E47-8478-8E77F162E7D4}" srcOrd="38" destOrd="0" parTransId="{84FC01FD-50CF-441D-B786-BD3E01D3741B}" sibTransId="{71787E8C-947E-4705-A03B-01E51C140A4F}"/>
    <dgm:cxn modelId="{C762019A-29C2-4D96-8F6B-F5E55DCBA013}" type="presOf" srcId="{FFD961C7-0D57-450A-A088-477C2CBDA35C}" destId="{111AB8AB-3884-48AF-A43D-D5525C2EDC1F}" srcOrd="0" destOrd="0" presId="urn:microsoft.com/office/officeart/2005/8/layout/default"/>
    <dgm:cxn modelId="{6EFF899B-806B-486C-8C68-EF8A5D8A5CE4}" srcId="{6E8580AE-E165-4F25-A36B-FA38D31FA44B}" destId="{EBBD6701-ED16-43EC-9B8B-D82FBCB3E680}" srcOrd="23" destOrd="0" parTransId="{00425980-CE46-4B99-9144-ED35F1AECDDB}" sibTransId="{6D363638-A0D1-491A-AF7B-FCA23754E33E}"/>
    <dgm:cxn modelId="{480D3A9C-6480-4FCD-9576-DE12AB18727E}" type="presOf" srcId="{A52B3F8F-088C-439E-8E28-75EA80BA254A}" destId="{8AA02A9A-7173-45B0-B2CC-5A91802C8051}" srcOrd="0" destOrd="0" presId="urn:microsoft.com/office/officeart/2005/8/layout/default"/>
    <dgm:cxn modelId="{5DC8F09C-1AC8-42D0-B6ED-D0AD348D75D7}" srcId="{6E8580AE-E165-4F25-A36B-FA38D31FA44B}" destId="{82213F14-02F2-493B-9C3B-0AE1C991AF2E}" srcOrd="20" destOrd="0" parTransId="{C9EA4657-465B-4167-8427-C4F304447F9C}" sibTransId="{D017649F-A07C-47FA-AF84-508B55917AD3}"/>
    <dgm:cxn modelId="{A85B90A2-AFE1-4402-A9EF-D4D8C000879A}" srcId="{6E8580AE-E165-4F25-A36B-FA38D31FA44B}" destId="{C16F6E68-C32A-4431-B9C0-77E57B57A6E1}" srcOrd="59" destOrd="0" parTransId="{9F780C9E-B9CD-40B2-B992-B7245FD19F74}" sibTransId="{71FFA740-6DE1-4035-AA90-B794B1B4FE20}"/>
    <dgm:cxn modelId="{A107A2A5-2189-4807-8242-E08550F8F3C0}" type="presOf" srcId="{1509C3A3-2E59-457C-9EFB-7468DDD3C4FD}" destId="{73230864-B496-4816-A9F5-ED417F3C92E8}" srcOrd="0" destOrd="0" presId="urn:microsoft.com/office/officeart/2005/8/layout/default"/>
    <dgm:cxn modelId="{5652AEA5-C8BD-4271-9CE7-B73F0316B273}" srcId="{6E8580AE-E165-4F25-A36B-FA38D31FA44B}" destId="{C4B9EAD8-F61B-45A2-865F-FD558B0C619B}" srcOrd="35" destOrd="0" parTransId="{C47A6FD6-66D3-4633-BDD9-D0118C764CC0}" sibTransId="{539E2FE5-4BFB-4438-BEB7-F5487A3CABF4}"/>
    <dgm:cxn modelId="{445F52A7-FE96-4740-B932-CD00E15CFAC5}" type="presOf" srcId="{0CA4F111-AFF4-4B94-B672-3902EC78934E}" destId="{F021F536-9D7F-4947-AEEC-062A2B5D86C3}" srcOrd="0" destOrd="0" presId="urn:microsoft.com/office/officeart/2005/8/layout/default"/>
    <dgm:cxn modelId="{1C93B4A9-8C11-4259-AFF5-CCCBE6DAEE0E}" srcId="{6E8580AE-E165-4F25-A36B-FA38D31FA44B}" destId="{F121B56F-D1C5-4481-90EB-5FA35AF4BD21}" srcOrd="51" destOrd="0" parTransId="{085EA722-E175-4453-8D3B-A5DF630A2231}" sibTransId="{915B65F9-FC56-468A-ABC2-CE507C33B5DE}"/>
    <dgm:cxn modelId="{E8C971AC-041E-4F38-91A1-0E4257BD92AE}" type="presOf" srcId="{968CE066-CDC8-450A-B0DA-27A49CD3D256}" destId="{DD1BE6D7-6955-4913-AEE1-7266EBAF565C}" srcOrd="0" destOrd="0" presId="urn:microsoft.com/office/officeart/2005/8/layout/default"/>
    <dgm:cxn modelId="{EE3B4AB1-E909-4356-ACE4-AC889F148D33}" type="presOf" srcId="{F121B56F-D1C5-4481-90EB-5FA35AF4BD21}" destId="{214B35AE-3118-4B5A-9A04-C238D6C98BAE}" srcOrd="0" destOrd="0" presId="urn:microsoft.com/office/officeart/2005/8/layout/default"/>
    <dgm:cxn modelId="{9726B4B4-DB5F-452C-A5E8-EBA1020F292E}" type="presOf" srcId="{AEB0988E-62DE-4638-B6E6-9115F9468726}" destId="{84CB03E7-DBCB-4B53-8360-F252A05A2E78}" srcOrd="0" destOrd="0" presId="urn:microsoft.com/office/officeart/2005/8/layout/default"/>
    <dgm:cxn modelId="{CC22CBB7-46BC-44CE-9434-3B9788FE0F93}" srcId="{6E8580AE-E165-4F25-A36B-FA38D31FA44B}" destId="{10BAF026-EDDD-4B69-B248-864D6FCEC2D4}" srcOrd="5" destOrd="0" parTransId="{4EED389C-1C14-4DB0-9934-A8F08BED04DD}" sibTransId="{D501BB89-8874-468A-A86D-08C85F02EA0D}"/>
    <dgm:cxn modelId="{D75F0FB8-24FA-4FE3-AD1A-1238093DCD35}" type="presOf" srcId="{4F74BD67-8A14-4E47-A63E-705F9E8CFC7F}" destId="{277F2AD7-8A80-4D00-8AAD-CE0295903A29}" srcOrd="0" destOrd="0" presId="urn:microsoft.com/office/officeart/2005/8/layout/default"/>
    <dgm:cxn modelId="{27E924B9-DCD2-42EE-A923-8BF8D93029E9}" srcId="{6E8580AE-E165-4F25-A36B-FA38D31FA44B}" destId="{8F9D72F1-24B9-46F1-A84F-DAACD2C2E22B}" srcOrd="58" destOrd="0" parTransId="{379F55D7-C5CE-4BB9-9D57-00EE32619199}" sibTransId="{D686EDBA-90DA-42EB-8929-B97691B14D5E}"/>
    <dgm:cxn modelId="{78BDF2B9-DB52-4790-A070-361CA414F4D6}" type="presOf" srcId="{FE89FECC-3495-4B20-B4D7-7E9DF412BA0D}" destId="{AECF8250-8294-42AF-9EF2-E9259CC39D08}" srcOrd="0" destOrd="0" presId="urn:microsoft.com/office/officeart/2005/8/layout/default"/>
    <dgm:cxn modelId="{FA8C5ABB-473A-4672-9BC2-CE95F31F2F3E}" srcId="{6E8580AE-E165-4F25-A36B-FA38D31FA44B}" destId="{9BDB7D7F-D8DE-45D6-8E96-595AAC95CE85}" srcOrd="24" destOrd="0" parTransId="{3A06ED47-75BA-4FDB-8685-D5DE4ACC79E2}" sibTransId="{55EF187E-8F5D-4B18-8653-DA25FB96F269}"/>
    <dgm:cxn modelId="{50A3ECBB-51BE-479E-A176-EE128AB2E37E}" type="presOf" srcId="{9A2BF24F-E5A3-4D91-85CD-B9725C2C421A}" destId="{98C96B61-E849-4E0E-ADD5-05D495466B19}" srcOrd="0" destOrd="0" presId="urn:microsoft.com/office/officeart/2005/8/layout/default"/>
    <dgm:cxn modelId="{6206FCBB-3552-4B98-BD38-4B7676503F9A}" type="presOf" srcId="{3D2D3CAE-2A59-4736-AF70-EAC1EF02C8CF}" destId="{1B7E2A4E-7885-47D0-9A9C-97EB08F96CFE}" srcOrd="0" destOrd="0" presId="urn:microsoft.com/office/officeart/2005/8/layout/default"/>
    <dgm:cxn modelId="{AAB343BD-FB5B-4DFF-90F5-4426325E5B2E}" srcId="{6E8580AE-E165-4F25-A36B-FA38D31FA44B}" destId="{82C5C931-4E66-4E23-A238-51DD5F7BB49F}" srcOrd="64" destOrd="0" parTransId="{014C0588-EBCA-4F80-833E-0A66F7135993}" sibTransId="{FEB480C0-BE73-445F-9C40-097A286C510C}"/>
    <dgm:cxn modelId="{A16967BD-460F-4A2F-9E53-F86A8BCA7A64}" srcId="{6E8580AE-E165-4F25-A36B-FA38D31FA44B}" destId="{4BDC8801-DB27-4583-A44C-1CEAB0AF890D}" srcOrd="26" destOrd="0" parTransId="{D090F263-FE3C-417D-8237-4FC7D9B931F6}" sibTransId="{40B25EE5-21FC-43C0-903A-DC27430BF1E0}"/>
    <dgm:cxn modelId="{C3E0D8BF-5B29-4C15-A9A8-8573838208C3}" type="presOf" srcId="{922CC998-F639-41C9-9119-E20B8F92AF3D}" destId="{E30854EC-912F-42BC-845C-462E8CC7AD93}" srcOrd="0" destOrd="0" presId="urn:microsoft.com/office/officeart/2005/8/layout/default"/>
    <dgm:cxn modelId="{136C7FC1-1235-4624-9397-DA5655CDCF2C}" srcId="{6E8580AE-E165-4F25-A36B-FA38D31FA44B}" destId="{922CC998-F639-41C9-9119-E20B8F92AF3D}" srcOrd="0" destOrd="0" parTransId="{D953626B-5128-4512-9AB3-DB6047AD18A3}" sibTransId="{A5C1EA3D-630E-4EF5-9844-2FDF52417135}"/>
    <dgm:cxn modelId="{56BD75C3-7799-49EC-8A59-8FD5E19A61DA}" srcId="{6E8580AE-E165-4F25-A36B-FA38D31FA44B}" destId="{3BEA7034-0086-4C43-AA3E-D7A68DFE01A4}" srcOrd="3" destOrd="0" parTransId="{C2DE2903-FCD3-4F1F-A1B7-9E5C8B31034F}" sibTransId="{F7812029-3200-4A10-9CAE-B74E5CA51E23}"/>
    <dgm:cxn modelId="{68DF87C3-E5BC-4870-A954-D6058B057F90}" type="presOf" srcId="{0C5C5BFE-9F2D-4FBF-A709-44047DA6BCA6}" destId="{64CE546B-3B0F-4D74-A672-EA5F3F157C26}" srcOrd="0" destOrd="0" presId="urn:microsoft.com/office/officeart/2005/8/layout/default"/>
    <dgm:cxn modelId="{7D1903C5-1787-44C9-B4EA-57136BC998A4}" type="presOf" srcId="{97687342-4440-4DB8-84AB-C51F24F6B12C}" destId="{F124182D-F6F2-4E73-B355-B261939F364C}" srcOrd="0" destOrd="0" presId="urn:microsoft.com/office/officeart/2005/8/layout/default"/>
    <dgm:cxn modelId="{39D3AFC7-65ED-4A0F-9C2D-43A24E4C4187}" type="presOf" srcId="{A454A2D3-3B4A-4DFD-BDBE-AB637BA7AF91}" destId="{A5C9C578-421E-4C61-8DBB-80B19789810E}" srcOrd="0" destOrd="0" presId="urn:microsoft.com/office/officeart/2005/8/layout/default"/>
    <dgm:cxn modelId="{CA5BD6C7-24C5-49CB-9DE8-71D19A9466D3}" type="presOf" srcId="{96EE71F2-71A8-4E47-8478-8E77F162E7D4}" destId="{6C3A8535-F6D8-403A-9A1B-AD7FFEA2A5E7}" srcOrd="0" destOrd="0" presId="urn:microsoft.com/office/officeart/2005/8/layout/default"/>
    <dgm:cxn modelId="{D9157CC9-B350-4EC9-8E26-03575B20AB6B}" type="presOf" srcId="{7A693FB9-12F6-44CC-8DF1-CB580DC7A685}" destId="{BC2A6528-8680-4B3B-8B6A-C5A92B6690AC}" srcOrd="0" destOrd="0" presId="urn:microsoft.com/office/officeart/2005/8/layout/default"/>
    <dgm:cxn modelId="{8EA2F4CA-09CC-4231-A1BF-9AC7E01E8C0F}" type="presOf" srcId="{3C6B21CA-3B4D-4C70-B1C1-3987538CE3B2}" destId="{20498EEC-D12B-46DA-A88D-D7DB1D97C899}" srcOrd="0" destOrd="0" presId="urn:microsoft.com/office/officeart/2005/8/layout/default"/>
    <dgm:cxn modelId="{03AB46CD-8FE3-4787-B956-458461CD6173}" type="presOf" srcId="{8D9B59D1-77EB-4D59-AC92-14BFF4DC667C}" destId="{18765959-A6F6-4656-813B-1DABE66B58C5}" srcOrd="0" destOrd="0" presId="urn:microsoft.com/office/officeart/2005/8/layout/default"/>
    <dgm:cxn modelId="{2D7F0FCF-C82F-485A-8B92-B0FE4D155605}" type="presOf" srcId="{252E2CB3-705E-457B-B471-6AF7D20DA939}" destId="{73B6912F-26A6-43CA-BA74-602DFEB2A9DA}" srcOrd="0" destOrd="0" presId="urn:microsoft.com/office/officeart/2005/8/layout/default"/>
    <dgm:cxn modelId="{7E7E11D0-5C2D-49AA-A5CA-C364EE5F9F0E}" srcId="{6E8580AE-E165-4F25-A36B-FA38D31FA44B}" destId="{CA8AD4E0-AC24-48FB-9C99-61739F7F4744}" srcOrd="10" destOrd="0" parTransId="{4B0A570F-1328-4F44-AD92-FAB226056C51}" sibTransId="{9E7E597C-F7D5-4DA7-8385-1BAB2794496C}"/>
    <dgm:cxn modelId="{9E9FC9D0-0D2F-4839-B22E-1DAF87A49A2C}" srcId="{6E8580AE-E165-4F25-A36B-FA38D31FA44B}" destId="{1509C3A3-2E59-457C-9EFB-7468DDD3C4FD}" srcOrd="31" destOrd="0" parTransId="{9C58BE54-8073-4355-8A19-915A1893BC76}" sibTransId="{AFBE1DA6-E4FE-4C56-BB98-E017D6E7B392}"/>
    <dgm:cxn modelId="{E32409D1-076A-4F5C-94DC-77FD27DACEA0}" type="presOf" srcId="{00442BCF-57A4-4332-903B-4123283D228A}" destId="{E063FE46-B1A1-4479-B04F-5EE6A9B9DA3D}" srcOrd="0" destOrd="0" presId="urn:microsoft.com/office/officeart/2005/8/layout/default"/>
    <dgm:cxn modelId="{B8F745D1-2EAD-4CF9-BDEA-3EDB5AEE1D84}" srcId="{6E8580AE-E165-4F25-A36B-FA38D31FA44B}" destId="{CE3C20CC-D07A-4801-9116-235058C0AB48}" srcOrd="25" destOrd="0" parTransId="{786B5DF5-43C4-4C0F-B1EC-A9938608BB5D}" sibTransId="{ECB2A08D-CF33-493E-8671-FEE827264547}"/>
    <dgm:cxn modelId="{C4AE35D2-F577-478F-ACBD-08D4FB69E6B2}" srcId="{6E8580AE-E165-4F25-A36B-FA38D31FA44B}" destId="{0C5C5BFE-9F2D-4FBF-A709-44047DA6BCA6}" srcOrd="18" destOrd="0" parTransId="{8608D912-0045-41A9-8245-089DB7F4CEB0}" sibTransId="{B7F3DBEE-696D-4EC6-A141-B75554F04B39}"/>
    <dgm:cxn modelId="{8908B7D3-2EF3-49B2-B6A0-F2535930D952}" srcId="{6E8580AE-E165-4F25-A36B-FA38D31FA44B}" destId="{F243E562-685F-4386-9543-022C733145B9}" srcOrd="57" destOrd="0" parTransId="{F28C5C72-F0B6-4B8B-802B-1E6117DF8C86}" sibTransId="{F6CC6EE8-4404-495D-977C-BBF131290EFB}"/>
    <dgm:cxn modelId="{13B344D4-48D6-4DDE-825D-E7B89F2B396D}" type="presOf" srcId="{F243E562-685F-4386-9543-022C733145B9}" destId="{90354270-E516-4BCD-8468-080EC1705999}" srcOrd="0" destOrd="0" presId="urn:microsoft.com/office/officeart/2005/8/layout/default"/>
    <dgm:cxn modelId="{719EDFDA-4332-4BF1-84C9-574D7683558D}" type="presOf" srcId="{EBBD6701-ED16-43EC-9B8B-D82FBCB3E680}" destId="{D53A0EBD-1100-4E2B-932F-11AB84B0AD13}" srcOrd="0" destOrd="0" presId="urn:microsoft.com/office/officeart/2005/8/layout/default"/>
    <dgm:cxn modelId="{61084DDB-11F2-44C5-A196-C25EA20A8E6E}" type="presOf" srcId="{976EC09A-DAA5-4A83-8002-EA83B41F5595}" destId="{212EAB81-54C0-4CA3-8CA8-5707E2EA1B60}" srcOrd="0" destOrd="0" presId="urn:microsoft.com/office/officeart/2005/8/layout/default"/>
    <dgm:cxn modelId="{5D4EAFDD-BEB5-498A-BCFD-B72D763E394F}" srcId="{6E8580AE-E165-4F25-A36B-FA38D31FA44B}" destId="{4F74BD67-8A14-4E47-A63E-705F9E8CFC7F}" srcOrd="16" destOrd="0" parTransId="{7C3489FE-BC9F-4B23-A421-8616ED894EB6}" sibTransId="{3B761CB7-8F00-42ED-AAE8-F4F1BC48BD15}"/>
    <dgm:cxn modelId="{D362A8E1-D11E-41A5-BDE5-1967751F1E03}" srcId="{6E8580AE-E165-4F25-A36B-FA38D31FA44B}" destId="{FE89FECC-3495-4B20-B4D7-7E9DF412BA0D}" srcOrd="55" destOrd="0" parTransId="{4209D78D-7CCA-4BE1-96BA-3A564E873C72}" sibTransId="{EB368C21-DA72-4130-9A34-D87CB559A293}"/>
    <dgm:cxn modelId="{4526E2E1-A1AB-4663-ABD0-CAE1707A4E13}" type="presOf" srcId="{0CA572E7-3F15-4635-BAA2-51BB8D4F5BA9}" destId="{57A21A25-0050-448F-8182-E2F997AD385C}" srcOrd="0" destOrd="0" presId="urn:microsoft.com/office/officeart/2005/8/layout/default"/>
    <dgm:cxn modelId="{EBA300E5-EDA7-44EC-A5A7-7E2A91E61A7F}" srcId="{6E8580AE-E165-4F25-A36B-FA38D31FA44B}" destId="{BECAE1A7-5E30-4255-897E-EEFF7D8B1B98}" srcOrd="43" destOrd="0" parTransId="{281BEA66-0692-4CD4-AB58-20F2965B8A3E}" sibTransId="{12931C90-8512-4E7D-890D-FA74780CCA81}"/>
    <dgm:cxn modelId="{105324E5-9A93-4A75-9B3E-393E9CDD4A1E}" type="presOf" srcId="{9984B254-6696-4C74-AC7F-CD16BB374EC5}" destId="{D7D9E571-D2A5-4F9B-A8EF-542728AB2E7C}" srcOrd="0" destOrd="0" presId="urn:microsoft.com/office/officeart/2005/8/layout/default"/>
    <dgm:cxn modelId="{A32627E5-7184-47EA-800A-A89EA8497EB0}" type="presOf" srcId="{3BEA7034-0086-4C43-AA3E-D7A68DFE01A4}" destId="{0CB4D3D4-57E1-40E0-9116-0822B7A6A3CA}" srcOrd="0" destOrd="0" presId="urn:microsoft.com/office/officeart/2005/8/layout/default"/>
    <dgm:cxn modelId="{E258F6E5-D981-4315-AC80-4447EFECCA0E}" srcId="{6E8580AE-E165-4F25-A36B-FA38D31FA44B}" destId="{9A2BF24F-E5A3-4D91-85CD-B9725C2C421A}" srcOrd="14" destOrd="0" parTransId="{CD0AA266-1560-45EC-BC06-2173826A01C5}" sibTransId="{FFAF1B7D-C449-431C-BAC4-A863BD60B7D3}"/>
    <dgm:cxn modelId="{8A61B7E7-846B-47E2-811C-DCF51B3167CC}" type="presOf" srcId="{8F9D72F1-24B9-46F1-A84F-DAACD2C2E22B}" destId="{17512D6B-4073-4EC8-9ABC-3BDC10D1B050}" srcOrd="0" destOrd="0" presId="urn:microsoft.com/office/officeart/2005/8/layout/default"/>
    <dgm:cxn modelId="{0A2F7CE9-3AB0-4142-9160-2CB77DA6239D}" type="presOf" srcId="{43A01BF9-D37E-49A1-8BD0-B96976089C64}" destId="{22A3C3A5-57B9-4E31-B9C5-8488CBC24B23}" srcOrd="0" destOrd="0" presId="urn:microsoft.com/office/officeart/2005/8/layout/default"/>
    <dgm:cxn modelId="{0C06B5E9-FEF0-4965-A4DA-53368BAC2EBE}" type="presOf" srcId="{35383E2F-500D-45D2-9932-E607D668543B}" destId="{0EC6D4FB-2DF4-4C7F-A662-C49F9C73712D}" srcOrd="0" destOrd="0" presId="urn:microsoft.com/office/officeart/2005/8/layout/default"/>
    <dgm:cxn modelId="{14B226EA-6733-42DA-9D29-42723CB2373C}" type="presOf" srcId="{9BDB7D7F-D8DE-45D6-8E96-595AAC95CE85}" destId="{2FF3B5C1-F3C6-4268-A6A1-939C6DF118E5}" srcOrd="0" destOrd="0" presId="urn:microsoft.com/office/officeart/2005/8/layout/default"/>
    <dgm:cxn modelId="{63583EEB-BC7B-4077-B6B8-B061633F0791}" srcId="{6E8580AE-E165-4F25-A36B-FA38D31FA44B}" destId="{3D2D3CAE-2A59-4736-AF70-EAC1EF02C8CF}" srcOrd="63" destOrd="0" parTransId="{D100CD34-386B-4669-9220-193D210DC1F6}" sibTransId="{ECE35C7A-1021-420C-8D7B-178059205565}"/>
    <dgm:cxn modelId="{4D2F33EC-9942-4B56-8FE0-5E0D86C0E5AE}" srcId="{6E8580AE-E165-4F25-A36B-FA38D31FA44B}" destId="{0CA572E7-3F15-4635-BAA2-51BB8D4F5BA9}" srcOrd="13" destOrd="0" parTransId="{197963BB-8E8C-4049-B5A7-746387B80DBD}" sibTransId="{8DCDB0A4-11F9-466D-AEE0-C00333D10146}"/>
    <dgm:cxn modelId="{0ED963EE-0CE5-4B5B-A40B-807A395CFF41}" srcId="{6E8580AE-E165-4F25-A36B-FA38D31FA44B}" destId="{AEB0988E-62DE-4638-B6E6-9115F9468726}" srcOrd="15" destOrd="0" parTransId="{FDAD6B95-54DE-405C-95C4-A7460937B8B3}" sibTransId="{D5A58EFB-026A-4D46-9258-0E700EECA877}"/>
    <dgm:cxn modelId="{01FEA8F0-122D-4C84-B344-D9109E211674}" type="presOf" srcId="{CA8AD4E0-AC24-48FB-9C99-61739F7F4744}" destId="{5479FD3C-18CA-43A0-B14E-D66A11F70B3F}" srcOrd="0" destOrd="0" presId="urn:microsoft.com/office/officeart/2005/8/layout/default"/>
    <dgm:cxn modelId="{2A4F96F1-6834-47D3-990C-D4573290E041}" srcId="{6E8580AE-E165-4F25-A36B-FA38D31FA44B}" destId="{478D3228-6C64-4678-B16A-5612B6F5734A}" srcOrd="50" destOrd="0" parTransId="{3D22C837-4A40-4E2D-96B6-21F1FE87643A}" sibTransId="{4926CEA0-21F8-4895-A11C-8614EB7A0399}"/>
    <dgm:cxn modelId="{0B34C2F1-3F9A-4C5B-838C-EF13456F3609}" srcId="{6E8580AE-E165-4F25-A36B-FA38D31FA44B}" destId="{1249F54A-29F0-454A-B4AE-0F41BAF337A7}" srcOrd="30" destOrd="0" parTransId="{9BD2AC96-4DBC-40B9-815C-525E1E00867E}" sibTransId="{2E144E40-7EFF-47A9-85CC-F7723495FD20}"/>
    <dgm:cxn modelId="{641630F4-A7A0-4C0D-A47A-01F708A4ED52}" srcId="{6E8580AE-E165-4F25-A36B-FA38D31FA44B}" destId="{7A693FB9-12F6-44CC-8DF1-CB580DC7A685}" srcOrd="9" destOrd="0" parTransId="{20B85312-042A-42ED-AB93-4F6012B92DD8}" sibTransId="{2BA071B2-75AD-4D5F-9D11-0FFE9BA44043}"/>
    <dgm:cxn modelId="{BA35BFF4-3D48-4257-97FA-5C729229334B}" type="presOf" srcId="{D5513C0D-153B-4C93-8676-B0AD8979C8ED}" destId="{76E48D85-3967-40C6-96F6-AEF195D581BB}" srcOrd="0" destOrd="0" presId="urn:microsoft.com/office/officeart/2005/8/layout/default"/>
    <dgm:cxn modelId="{09EE2CF6-001E-4390-BAAA-E644FCA9DD5D}" srcId="{6E8580AE-E165-4F25-A36B-FA38D31FA44B}" destId="{43A01BF9-D37E-49A1-8BD0-B96976089C64}" srcOrd="28" destOrd="0" parTransId="{C0DFBDDF-BA0F-41FB-B639-8AB0C423576B}" sibTransId="{ED4D11A8-8E06-4F8C-A810-4FFE3ACCFC96}"/>
    <dgm:cxn modelId="{1B1048F7-7D7C-45C7-8472-15975E7B5B14}" type="presOf" srcId="{10BAF026-EDDD-4B69-B248-864D6FCEC2D4}" destId="{60F281EF-B8AA-4FA7-AD48-1B043C8A810A}" srcOrd="0" destOrd="0" presId="urn:microsoft.com/office/officeart/2005/8/layout/default"/>
    <dgm:cxn modelId="{14ABD7FB-CD5C-44C4-BF44-58055A91EADA}" type="presOf" srcId="{2BBFC487-DB1A-4778-A848-6BC0818A45B1}" destId="{2A5112AE-C2D3-42F0-AB40-4460D114135D}" srcOrd="0" destOrd="0" presId="urn:microsoft.com/office/officeart/2005/8/layout/default"/>
    <dgm:cxn modelId="{9F0179FF-B9F5-478A-9403-9C28694119DE}" srcId="{6E8580AE-E165-4F25-A36B-FA38D31FA44B}" destId="{DD3FD12D-FE41-4042-BA5D-FEDD1F4DEB76}" srcOrd="56" destOrd="0" parTransId="{43D9EFB8-152B-4209-8516-8FDDAB8525B8}" sibTransId="{7C9B5FF0-0BB6-4C7E-B7AD-047C23B1B64D}"/>
    <dgm:cxn modelId="{C715ACCE-3FAD-4D37-BFB8-7E9160A1C3C9}" type="presParOf" srcId="{A4E9B638-9193-4315-A599-122356AB04D9}" destId="{E30854EC-912F-42BC-845C-462E8CC7AD93}" srcOrd="0" destOrd="0" presId="urn:microsoft.com/office/officeart/2005/8/layout/default"/>
    <dgm:cxn modelId="{011E3D6B-2459-49B7-9FEA-E5ED987918B1}" type="presParOf" srcId="{A4E9B638-9193-4315-A599-122356AB04D9}" destId="{77456B84-0A0A-479B-A2D6-ABE5192CC62F}" srcOrd="1" destOrd="0" presId="urn:microsoft.com/office/officeart/2005/8/layout/default"/>
    <dgm:cxn modelId="{60FB1565-A3FE-4DEE-AB47-6EB24C5C92BF}" type="presParOf" srcId="{A4E9B638-9193-4315-A599-122356AB04D9}" destId="{1F004853-B59E-47C1-BA88-05FF40FE81E5}" srcOrd="2" destOrd="0" presId="urn:microsoft.com/office/officeart/2005/8/layout/default"/>
    <dgm:cxn modelId="{31CFC7D3-74BD-4CE5-91B8-110818976144}" type="presParOf" srcId="{A4E9B638-9193-4315-A599-122356AB04D9}" destId="{7EFE2BD2-1452-42B0-A054-5073DA935F89}" srcOrd="3" destOrd="0" presId="urn:microsoft.com/office/officeart/2005/8/layout/default"/>
    <dgm:cxn modelId="{32452B8D-4337-45B4-BB81-29F990E635E9}" type="presParOf" srcId="{A4E9B638-9193-4315-A599-122356AB04D9}" destId="{8AA02A9A-7173-45B0-B2CC-5A91802C8051}" srcOrd="4" destOrd="0" presId="urn:microsoft.com/office/officeart/2005/8/layout/default"/>
    <dgm:cxn modelId="{193D4441-6CB6-4020-9C05-F10079CF04C0}" type="presParOf" srcId="{A4E9B638-9193-4315-A599-122356AB04D9}" destId="{E9E229EB-BE2C-4F17-803C-895701BA32F0}" srcOrd="5" destOrd="0" presId="urn:microsoft.com/office/officeart/2005/8/layout/default"/>
    <dgm:cxn modelId="{9173A9DD-7C75-4DE6-8A81-9CD0312E7738}" type="presParOf" srcId="{A4E9B638-9193-4315-A599-122356AB04D9}" destId="{0CB4D3D4-57E1-40E0-9116-0822B7A6A3CA}" srcOrd="6" destOrd="0" presId="urn:microsoft.com/office/officeart/2005/8/layout/default"/>
    <dgm:cxn modelId="{9EC3E326-6E6F-4B35-AE79-8044A1A2ADB1}" type="presParOf" srcId="{A4E9B638-9193-4315-A599-122356AB04D9}" destId="{C762EF5D-2D5E-4CA3-9ECE-9FB7E23DCA50}" srcOrd="7" destOrd="0" presId="urn:microsoft.com/office/officeart/2005/8/layout/default"/>
    <dgm:cxn modelId="{120953C8-1430-49B0-9E6C-6A79E67EF990}" type="presParOf" srcId="{A4E9B638-9193-4315-A599-122356AB04D9}" destId="{0EC6D4FB-2DF4-4C7F-A662-C49F9C73712D}" srcOrd="8" destOrd="0" presId="urn:microsoft.com/office/officeart/2005/8/layout/default"/>
    <dgm:cxn modelId="{6ABE2C81-57EA-444A-B15E-DA2A146C09D4}" type="presParOf" srcId="{A4E9B638-9193-4315-A599-122356AB04D9}" destId="{6A49F763-5839-4004-B141-254CE0A73989}" srcOrd="9" destOrd="0" presId="urn:microsoft.com/office/officeart/2005/8/layout/default"/>
    <dgm:cxn modelId="{591F175A-B017-4C6A-8E2F-F315BF605C49}" type="presParOf" srcId="{A4E9B638-9193-4315-A599-122356AB04D9}" destId="{60F281EF-B8AA-4FA7-AD48-1B043C8A810A}" srcOrd="10" destOrd="0" presId="urn:microsoft.com/office/officeart/2005/8/layout/default"/>
    <dgm:cxn modelId="{93891E2F-E00C-42FF-A0F1-E489F098559E}" type="presParOf" srcId="{A4E9B638-9193-4315-A599-122356AB04D9}" destId="{0218A5BE-0C2D-4A55-82B4-FD89F2756253}" srcOrd="11" destOrd="0" presId="urn:microsoft.com/office/officeart/2005/8/layout/default"/>
    <dgm:cxn modelId="{834ADFA6-D779-42FF-8DFF-C8A0FFA98C87}" type="presParOf" srcId="{A4E9B638-9193-4315-A599-122356AB04D9}" destId="{B6697EA2-051A-4146-AF10-443079F7994B}" srcOrd="12" destOrd="0" presId="urn:microsoft.com/office/officeart/2005/8/layout/default"/>
    <dgm:cxn modelId="{1BE46AC0-4033-4F08-8AF6-9C91E7F325CC}" type="presParOf" srcId="{A4E9B638-9193-4315-A599-122356AB04D9}" destId="{F8806C4B-9A4B-42D3-B3F0-31C018E15D50}" srcOrd="13" destOrd="0" presId="urn:microsoft.com/office/officeart/2005/8/layout/default"/>
    <dgm:cxn modelId="{6B7E7F55-3A9E-4F1F-9510-2556776D6D4E}" type="presParOf" srcId="{A4E9B638-9193-4315-A599-122356AB04D9}" destId="{212EAB81-54C0-4CA3-8CA8-5707E2EA1B60}" srcOrd="14" destOrd="0" presId="urn:microsoft.com/office/officeart/2005/8/layout/default"/>
    <dgm:cxn modelId="{1C5F307A-AC6F-4C18-A018-153313E02E56}" type="presParOf" srcId="{A4E9B638-9193-4315-A599-122356AB04D9}" destId="{57116357-EB00-4773-9A58-52956E8CB489}" srcOrd="15" destOrd="0" presId="urn:microsoft.com/office/officeart/2005/8/layout/default"/>
    <dgm:cxn modelId="{20A0481B-5368-4B2C-854F-E91598B00E3B}" type="presParOf" srcId="{A4E9B638-9193-4315-A599-122356AB04D9}" destId="{E063FE46-B1A1-4479-B04F-5EE6A9B9DA3D}" srcOrd="16" destOrd="0" presId="urn:microsoft.com/office/officeart/2005/8/layout/default"/>
    <dgm:cxn modelId="{3248AA87-9CBF-4BEA-B57D-8E9454AB4BD4}" type="presParOf" srcId="{A4E9B638-9193-4315-A599-122356AB04D9}" destId="{E53E9BA1-249B-4307-803E-E13EB28C6C91}" srcOrd="17" destOrd="0" presId="urn:microsoft.com/office/officeart/2005/8/layout/default"/>
    <dgm:cxn modelId="{B6020FDF-D53C-42A5-8FE3-82309D0F0C86}" type="presParOf" srcId="{A4E9B638-9193-4315-A599-122356AB04D9}" destId="{BC2A6528-8680-4B3B-8B6A-C5A92B6690AC}" srcOrd="18" destOrd="0" presId="urn:microsoft.com/office/officeart/2005/8/layout/default"/>
    <dgm:cxn modelId="{BED28045-740C-46AF-83D4-F913DD1725C5}" type="presParOf" srcId="{A4E9B638-9193-4315-A599-122356AB04D9}" destId="{82EB7956-27F0-4D84-A6CF-709D10FF7546}" srcOrd="19" destOrd="0" presId="urn:microsoft.com/office/officeart/2005/8/layout/default"/>
    <dgm:cxn modelId="{9CA610F1-E85C-4486-83E7-A403FF820534}" type="presParOf" srcId="{A4E9B638-9193-4315-A599-122356AB04D9}" destId="{5479FD3C-18CA-43A0-B14E-D66A11F70B3F}" srcOrd="20" destOrd="0" presId="urn:microsoft.com/office/officeart/2005/8/layout/default"/>
    <dgm:cxn modelId="{C2F8271C-AC9F-4011-A2A9-791FC51A41F0}" type="presParOf" srcId="{A4E9B638-9193-4315-A599-122356AB04D9}" destId="{9FA5AEBA-604E-41C7-AEC5-CEA9F16E138E}" srcOrd="21" destOrd="0" presId="urn:microsoft.com/office/officeart/2005/8/layout/default"/>
    <dgm:cxn modelId="{4A0B28C5-32BA-4BC1-8FE3-7316C4C596A9}" type="presParOf" srcId="{A4E9B638-9193-4315-A599-122356AB04D9}" destId="{DD1BE6D7-6955-4913-AEE1-7266EBAF565C}" srcOrd="22" destOrd="0" presId="urn:microsoft.com/office/officeart/2005/8/layout/default"/>
    <dgm:cxn modelId="{1E798FB1-37F9-4A9E-9CF5-B0E18D36DF92}" type="presParOf" srcId="{A4E9B638-9193-4315-A599-122356AB04D9}" destId="{ED32CF7C-C0FC-4A69-A383-FED8AA721409}" srcOrd="23" destOrd="0" presId="urn:microsoft.com/office/officeart/2005/8/layout/default"/>
    <dgm:cxn modelId="{3095738F-C2E4-4A34-A0D0-C8ADFAD0BFA6}" type="presParOf" srcId="{A4E9B638-9193-4315-A599-122356AB04D9}" destId="{2CBAD880-AF37-4F3B-9F9C-44AE78F8D9B4}" srcOrd="24" destOrd="0" presId="urn:microsoft.com/office/officeart/2005/8/layout/default"/>
    <dgm:cxn modelId="{37D18905-10ED-4282-ABB8-A02EDB304A3F}" type="presParOf" srcId="{A4E9B638-9193-4315-A599-122356AB04D9}" destId="{935290C4-D77B-497A-A09B-5B4C8AE781CA}" srcOrd="25" destOrd="0" presId="urn:microsoft.com/office/officeart/2005/8/layout/default"/>
    <dgm:cxn modelId="{6C429E1C-A10B-4B37-877B-E3018F26750E}" type="presParOf" srcId="{A4E9B638-9193-4315-A599-122356AB04D9}" destId="{57A21A25-0050-448F-8182-E2F997AD385C}" srcOrd="26" destOrd="0" presId="urn:microsoft.com/office/officeart/2005/8/layout/default"/>
    <dgm:cxn modelId="{C6BEB1DB-4597-4CEA-92B4-FD69A2133126}" type="presParOf" srcId="{A4E9B638-9193-4315-A599-122356AB04D9}" destId="{E54C45E6-657F-4D80-BE87-F6202405D3A9}" srcOrd="27" destOrd="0" presId="urn:microsoft.com/office/officeart/2005/8/layout/default"/>
    <dgm:cxn modelId="{2EC38AA3-0710-4329-81D2-3C6D1C1CA5AA}" type="presParOf" srcId="{A4E9B638-9193-4315-A599-122356AB04D9}" destId="{98C96B61-E849-4E0E-ADD5-05D495466B19}" srcOrd="28" destOrd="0" presId="urn:microsoft.com/office/officeart/2005/8/layout/default"/>
    <dgm:cxn modelId="{5DD8B54A-AE74-4718-9932-133BDC08A5F2}" type="presParOf" srcId="{A4E9B638-9193-4315-A599-122356AB04D9}" destId="{4A3E24C9-A99E-49E7-846A-FAC6F3D56806}" srcOrd="29" destOrd="0" presId="urn:microsoft.com/office/officeart/2005/8/layout/default"/>
    <dgm:cxn modelId="{CC6E05E4-7513-4FEC-89D0-82C49811FF00}" type="presParOf" srcId="{A4E9B638-9193-4315-A599-122356AB04D9}" destId="{84CB03E7-DBCB-4B53-8360-F252A05A2E78}" srcOrd="30" destOrd="0" presId="urn:microsoft.com/office/officeart/2005/8/layout/default"/>
    <dgm:cxn modelId="{E7D0D92D-15BB-4A2D-AD7E-45972F79D631}" type="presParOf" srcId="{A4E9B638-9193-4315-A599-122356AB04D9}" destId="{2A06AAD2-9A1A-4FB1-9291-3D08A52EEFF4}" srcOrd="31" destOrd="0" presId="urn:microsoft.com/office/officeart/2005/8/layout/default"/>
    <dgm:cxn modelId="{7F174074-9122-4717-8E87-0809CEFB3547}" type="presParOf" srcId="{A4E9B638-9193-4315-A599-122356AB04D9}" destId="{277F2AD7-8A80-4D00-8AAD-CE0295903A29}" srcOrd="32" destOrd="0" presId="urn:microsoft.com/office/officeart/2005/8/layout/default"/>
    <dgm:cxn modelId="{20E0FD2B-A5B5-4DA6-BA07-0FFB45FA398D}" type="presParOf" srcId="{A4E9B638-9193-4315-A599-122356AB04D9}" destId="{AA096E5F-41A6-428B-B55A-6900664F78A9}" srcOrd="33" destOrd="0" presId="urn:microsoft.com/office/officeart/2005/8/layout/default"/>
    <dgm:cxn modelId="{373904FA-F7C5-4650-8FE8-541183B57B01}" type="presParOf" srcId="{A4E9B638-9193-4315-A599-122356AB04D9}" destId="{7EBD161C-9829-40ED-9AF9-49BF6CFB544C}" srcOrd="34" destOrd="0" presId="urn:microsoft.com/office/officeart/2005/8/layout/default"/>
    <dgm:cxn modelId="{DB475027-5795-4468-940B-8C25F2928AC6}" type="presParOf" srcId="{A4E9B638-9193-4315-A599-122356AB04D9}" destId="{B2874E0B-2DF8-4ACB-9816-49328AF00D34}" srcOrd="35" destOrd="0" presId="urn:microsoft.com/office/officeart/2005/8/layout/default"/>
    <dgm:cxn modelId="{3AFFE9C8-1C34-49FF-A74A-2304E05EC733}" type="presParOf" srcId="{A4E9B638-9193-4315-A599-122356AB04D9}" destId="{64CE546B-3B0F-4D74-A672-EA5F3F157C26}" srcOrd="36" destOrd="0" presId="urn:microsoft.com/office/officeart/2005/8/layout/default"/>
    <dgm:cxn modelId="{CC59B449-4221-4C4F-B57F-2CB6F2728096}" type="presParOf" srcId="{A4E9B638-9193-4315-A599-122356AB04D9}" destId="{15428792-2FB8-4CA9-8E32-811E384BA624}" srcOrd="37" destOrd="0" presId="urn:microsoft.com/office/officeart/2005/8/layout/default"/>
    <dgm:cxn modelId="{5DAC4DCA-F548-4843-A4D6-69C33602C5E3}" type="presParOf" srcId="{A4E9B638-9193-4315-A599-122356AB04D9}" destId="{18765959-A6F6-4656-813B-1DABE66B58C5}" srcOrd="38" destOrd="0" presId="urn:microsoft.com/office/officeart/2005/8/layout/default"/>
    <dgm:cxn modelId="{67E5C325-618C-4DF6-92B4-0B900314405D}" type="presParOf" srcId="{A4E9B638-9193-4315-A599-122356AB04D9}" destId="{B30F271F-0D75-4642-8F5B-8CDB997912C9}" srcOrd="39" destOrd="0" presId="urn:microsoft.com/office/officeart/2005/8/layout/default"/>
    <dgm:cxn modelId="{2BE4016A-D070-4758-9849-62C093874836}" type="presParOf" srcId="{A4E9B638-9193-4315-A599-122356AB04D9}" destId="{18D14753-8832-47DA-B916-3A237595FBB6}" srcOrd="40" destOrd="0" presId="urn:microsoft.com/office/officeart/2005/8/layout/default"/>
    <dgm:cxn modelId="{C3E309B3-F052-4231-8C9A-2024FBAB1B69}" type="presParOf" srcId="{A4E9B638-9193-4315-A599-122356AB04D9}" destId="{365E4082-1166-43C9-98CA-647F7F662B99}" srcOrd="41" destOrd="0" presId="urn:microsoft.com/office/officeart/2005/8/layout/default"/>
    <dgm:cxn modelId="{943AC31F-775E-4D06-9095-59244683FF62}" type="presParOf" srcId="{A4E9B638-9193-4315-A599-122356AB04D9}" destId="{23DB74AC-B3C3-4E6F-BD2A-892250EFF201}" srcOrd="42" destOrd="0" presId="urn:microsoft.com/office/officeart/2005/8/layout/default"/>
    <dgm:cxn modelId="{9DED01D8-EF97-4EFC-ACFE-4F8E6924B7EA}" type="presParOf" srcId="{A4E9B638-9193-4315-A599-122356AB04D9}" destId="{18FD8C51-2928-4233-A4E2-9939D4F5CC88}" srcOrd="43" destOrd="0" presId="urn:microsoft.com/office/officeart/2005/8/layout/default"/>
    <dgm:cxn modelId="{6CF7EF71-6F82-4BFD-A9B2-6C37EB1B1341}" type="presParOf" srcId="{A4E9B638-9193-4315-A599-122356AB04D9}" destId="{CD01C8D7-3F26-4602-A201-C1CCB80062FC}" srcOrd="44" destOrd="0" presId="urn:microsoft.com/office/officeart/2005/8/layout/default"/>
    <dgm:cxn modelId="{A55B42ED-6FC0-4CD7-8CCF-EAB66AEE254D}" type="presParOf" srcId="{A4E9B638-9193-4315-A599-122356AB04D9}" destId="{4A7F156D-CD54-428C-AFE4-7695E474EA8B}" srcOrd="45" destOrd="0" presId="urn:microsoft.com/office/officeart/2005/8/layout/default"/>
    <dgm:cxn modelId="{1B3C18E9-E4D7-45A1-B78F-248C8DBFB9C5}" type="presParOf" srcId="{A4E9B638-9193-4315-A599-122356AB04D9}" destId="{D53A0EBD-1100-4E2B-932F-11AB84B0AD13}" srcOrd="46" destOrd="0" presId="urn:microsoft.com/office/officeart/2005/8/layout/default"/>
    <dgm:cxn modelId="{2DB2C9A1-A11F-49C4-BF15-87D066BFF277}" type="presParOf" srcId="{A4E9B638-9193-4315-A599-122356AB04D9}" destId="{11FC4206-864D-4364-B1B3-5CDD8F324A03}" srcOrd="47" destOrd="0" presId="urn:microsoft.com/office/officeart/2005/8/layout/default"/>
    <dgm:cxn modelId="{F589AF69-B3F4-41B5-8EAE-7C0841F32A42}" type="presParOf" srcId="{A4E9B638-9193-4315-A599-122356AB04D9}" destId="{2FF3B5C1-F3C6-4268-A6A1-939C6DF118E5}" srcOrd="48" destOrd="0" presId="urn:microsoft.com/office/officeart/2005/8/layout/default"/>
    <dgm:cxn modelId="{75D57780-3054-46B4-9BC9-D7A5DA9D4994}" type="presParOf" srcId="{A4E9B638-9193-4315-A599-122356AB04D9}" destId="{6B77E4D4-8C35-4290-A574-93E9EE82F3CB}" srcOrd="49" destOrd="0" presId="urn:microsoft.com/office/officeart/2005/8/layout/default"/>
    <dgm:cxn modelId="{64372FF8-981D-49CE-9039-B000E8F11993}" type="presParOf" srcId="{A4E9B638-9193-4315-A599-122356AB04D9}" destId="{0CAD4AAA-C60B-49DC-9752-F4F96E622933}" srcOrd="50" destOrd="0" presId="urn:microsoft.com/office/officeart/2005/8/layout/default"/>
    <dgm:cxn modelId="{EF249E46-3864-4B3F-9640-D96E7128A404}" type="presParOf" srcId="{A4E9B638-9193-4315-A599-122356AB04D9}" destId="{C60EA8DA-9DB3-4933-AD12-B8FE5DC88ADE}" srcOrd="51" destOrd="0" presId="urn:microsoft.com/office/officeart/2005/8/layout/default"/>
    <dgm:cxn modelId="{DF9C9E67-9F4C-4C03-AA4B-16281A110D52}" type="presParOf" srcId="{A4E9B638-9193-4315-A599-122356AB04D9}" destId="{8F0FC598-471E-47E2-AF9D-92D00F7E9E48}" srcOrd="52" destOrd="0" presId="urn:microsoft.com/office/officeart/2005/8/layout/default"/>
    <dgm:cxn modelId="{2C5364A1-2156-4627-A9C3-3889D900BF6E}" type="presParOf" srcId="{A4E9B638-9193-4315-A599-122356AB04D9}" destId="{6F234759-E4CB-4DF7-ABC4-DDC594C95958}" srcOrd="53" destOrd="0" presId="urn:microsoft.com/office/officeart/2005/8/layout/default"/>
    <dgm:cxn modelId="{103754FA-B253-4D88-ABE5-BEC7E0083646}" type="presParOf" srcId="{A4E9B638-9193-4315-A599-122356AB04D9}" destId="{7D600784-A1C0-4F6C-92B8-A76B3C810C82}" srcOrd="54" destOrd="0" presId="urn:microsoft.com/office/officeart/2005/8/layout/default"/>
    <dgm:cxn modelId="{70841FF2-9FA4-4266-AA72-B8CA89D4865A}" type="presParOf" srcId="{A4E9B638-9193-4315-A599-122356AB04D9}" destId="{48D40988-1C4A-4A96-8E02-794BCF0D00DF}" srcOrd="55" destOrd="0" presId="urn:microsoft.com/office/officeart/2005/8/layout/default"/>
    <dgm:cxn modelId="{4E941757-82A0-4B61-AD26-9F2C37E26664}" type="presParOf" srcId="{A4E9B638-9193-4315-A599-122356AB04D9}" destId="{22A3C3A5-57B9-4E31-B9C5-8488CBC24B23}" srcOrd="56" destOrd="0" presId="urn:microsoft.com/office/officeart/2005/8/layout/default"/>
    <dgm:cxn modelId="{E2A20192-0D80-4153-B3C2-134199A9CD40}" type="presParOf" srcId="{A4E9B638-9193-4315-A599-122356AB04D9}" destId="{9DB36247-E594-4CE5-8475-B2848B3092B9}" srcOrd="57" destOrd="0" presId="urn:microsoft.com/office/officeart/2005/8/layout/default"/>
    <dgm:cxn modelId="{666853C0-989B-400A-97FB-A2DC8D439F76}" type="presParOf" srcId="{A4E9B638-9193-4315-A599-122356AB04D9}" destId="{A547A7F4-B156-4F60-BEB0-B042EE0D5F4E}" srcOrd="58" destOrd="0" presId="urn:microsoft.com/office/officeart/2005/8/layout/default"/>
    <dgm:cxn modelId="{68179B0D-8763-4A0C-95D0-08C3E5F3CF9A}" type="presParOf" srcId="{A4E9B638-9193-4315-A599-122356AB04D9}" destId="{624DFA1A-7DE7-4899-A31A-77A833A36800}" srcOrd="59" destOrd="0" presId="urn:microsoft.com/office/officeart/2005/8/layout/default"/>
    <dgm:cxn modelId="{854B5D52-F674-4240-9023-8C312CEB9CC7}" type="presParOf" srcId="{A4E9B638-9193-4315-A599-122356AB04D9}" destId="{3E1D50D4-A96F-48FB-ABD3-FAF2EBD99DD9}" srcOrd="60" destOrd="0" presId="urn:microsoft.com/office/officeart/2005/8/layout/default"/>
    <dgm:cxn modelId="{1466604F-E1C8-4842-A455-1FE5B72C9E2B}" type="presParOf" srcId="{A4E9B638-9193-4315-A599-122356AB04D9}" destId="{8EAAD069-F2C9-4435-B2F8-645428359F5D}" srcOrd="61" destOrd="0" presId="urn:microsoft.com/office/officeart/2005/8/layout/default"/>
    <dgm:cxn modelId="{AFDBB763-F38C-422A-8E09-78D44A6E429F}" type="presParOf" srcId="{A4E9B638-9193-4315-A599-122356AB04D9}" destId="{73230864-B496-4816-A9F5-ED417F3C92E8}" srcOrd="62" destOrd="0" presId="urn:microsoft.com/office/officeart/2005/8/layout/default"/>
    <dgm:cxn modelId="{BA095A5F-3A50-4AA9-BF65-BFFEDE9AE8BA}" type="presParOf" srcId="{A4E9B638-9193-4315-A599-122356AB04D9}" destId="{CAF37C4B-3F5F-461C-B639-C6F7E41C47E5}" srcOrd="63" destOrd="0" presId="urn:microsoft.com/office/officeart/2005/8/layout/default"/>
    <dgm:cxn modelId="{80C862F9-38BD-41A2-86FD-2C27CE8C108D}" type="presParOf" srcId="{A4E9B638-9193-4315-A599-122356AB04D9}" destId="{F6C543F7-DF9C-4E42-8170-80FB7ACE211D}" srcOrd="64" destOrd="0" presId="urn:microsoft.com/office/officeart/2005/8/layout/default"/>
    <dgm:cxn modelId="{F5EBC955-FB26-48D9-A1A9-41CE6209EF43}" type="presParOf" srcId="{A4E9B638-9193-4315-A599-122356AB04D9}" destId="{78EA2CAA-215E-4B07-B987-C9400DA27A2E}" srcOrd="65" destOrd="0" presId="urn:microsoft.com/office/officeart/2005/8/layout/default"/>
    <dgm:cxn modelId="{AD09F31B-8AD5-4767-81A0-9F47F8BFD3E4}" type="presParOf" srcId="{A4E9B638-9193-4315-A599-122356AB04D9}" destId="{F124182D-F6F2-4E73-B355-B261939F364C}" srcOrd="66" destOrd="0" presId="urn:microsoft.com/office/officeart/2005/8/layout/default"/>
    <dgm:cxn modelId="{E630FD6D-CF51-472E-A44C-CB9238A5C586}" type="presParOf" srcId="{A4E9B638-9193-4315-A599-122356AB04D9}" destId="{86F439A6-71A0-48C9-98CF-C7B3BC2287A9}" srcOrd="67" destOrd="0" presId="urn:microsoft.com/office/officeart/2005/8/layout/default"/>
    <dgm:cxn modelId="{2E925612-47CA-44D0-BCFB-514BCD7EB8AD}" type="presParOf" srcId="{A4E9B638-9193-4315-A599-122356AB04D9}" destId="{1E851C19-A36C-4E88-82E5-10ACE9BC322A}" srcOrd="68" destOrd="0" presId="urn:microsoft.com/office/officeart/2005/8/layout/default"/>
    <dgm:cxn modelId="{93663ADC-F592-4EAD-A8CE-0B7018EC7059}" type="presParOf" srcId="{A4E9B638-9193-4315-A599-122356AB04D9}" destId="{366BFB79-BDCA-4FD0-8D56-6640D0C709BB}" srcOrd="69" destOrd="0" presId="urn:microsoft.com/office/officeart/2005/8/layout/default"/>
    <dgm:cxn modelId="{96E60EA2-C84C-441C-9932-50E8BD55CFE9}" type="presParOf" srcId="{A4E9B638-9193-4315-A599-122356AB04D9}" destId="{5FEEA8BD-49F0-479F-B78C-0F5C9A6990F2}" srcOrd="70" destOrd="0" presId="urn:microsoft.com/office/officeart/2005/8/layout/default"/>
    <dgm:cxn modelId="{24091CC8-E685-44A9-94D2-95193C3A88FF}" type="presParOf" srcId="{A4E9B638-9193-4315-A599-122356AB04D9}" destId="{43A06678-4D8B-4387-955B-288628E1D0EC}" srcOrd="71" destOrd="0" presId="urn:microsoft.com/office/officeart/2005/8/layout/default"/>
    <dgm:cxn modelId="{A9D4B459-1101-4E0F-B5C9-D0F876D0E1A1}" type="presParOf" srcId="{A4E9B638-9193-4315-A599-122356AB04D9}" destId="{187C121A-3DCB-4EAB-A7CA-1AF4558097E3}" srcOrd="72" destOrd="0" presId="urn:microsoft.com/office/officeart/2005/8/layout/default"/>
    <dgm:cxn modelId="{9AC253D5-7CCC-41C0-BA2C-B937F529CE86}" type="presParOf" srcId="{A4E9B638-9193-4315-A599-122356AB04D9}" destId="{710D0477-1196-4466-96F0-7A3517288895}" srcOrd="73" destOrd="0" presId="urn:microsoft.com/office/officeart/2005/8/layout/default"/>
    <dgm:cxn modelId="{443626B1-AAFC-41D1-B733-ECE6D9AB818F}" type="presParOf" srcId="{A4E9B638-9193-4315-A599-122356AB04D9}" destId="{D304F2EC-2318-44E2-AAF1-F3CE3D9753BA}" srcOrd="74" destOrd="0" presId="urn:microsoft.com/office/officeart/2005/8/layout/default"/>
    <dgm:cxn modelId="{CF22DD7A-616C-4030-8693-41E277275701}" type="presParOf" srcId="{A4E9B638-9193-4315-A599-122356AB04D9}" destId="{007736E6-696A-4A41-9FEF-AC85E0B7A82B}" srcOrd="75" destOrd="0" presId="urn:microsoft.com/office/officeart/2005/8/layout/default"/>
    <dgm:cxn modelId="{7AA75B4B-2C43-4C65-B7C0-84C8888A222B}" type="presParOf" srcId="{A4E9B638-9193-4315-A599-122356AB04D9}" destId="{6C3A8535-F6D8-403A-9A1B-AD7FFEA2A5E7}" srcOrd="76" destOrd="0" presId="urn:microsoft.com/office/officeart/2005/8/layout/default"/>
    <dgm:cxn modelId="{65D8BFA8-8405-4DA4-8707-ECEF5F86204E}" type="presParOf" srcId="{A4E9B638-9193-4315-A599-122356AB04D9}" destId="{7F4B82F2-C2CD-4E98-9B70-EC89CB479191}" srcOrd="77" destOrd="0" presId="urn:microsoft.com/office/officeart/2005/8/layout/default"/>
    <dgm:cxn modelId="{EE26DE90-E691-44F4-8554-FCC5D8222694}" type="presParOf" srcId="{A4E9B638-9193-4315-A599-122356AB04D9}" destId="{ED64BE22-5ED3-4E2B-9B65-F7ECEAFF418B}" srcOrd="78" destOrd="0" presId="urn:microsoft.com/office/officeart/2005/8/layout/default"/>
    <dgm:cxn modelId="{42359E41-2621-4D91-B56C-C79B3AB698A4}" type="presParOf" srcId="{A4E9B638-9193-4315-A599-122356AB04D9}" destId="{C3C58951-62DF-4AB2-978C-3797D69DBF46}" srcOrd="79" destOrd="0" presId="urn:microsoft.com/office/officeart/2005/8/layout/default"/>
    <dgm:cxn modelId="{60EB0502-5011-40F8-B8F0-DBF068F1519A}" type="presParOf" srcId="{A4E9B638-9193-4315-A599-122356AB04D9}" destId="{91D920A5-F5B2-49E4-82B2-75DF0EEA3AD7}" srcOrd="80" destOrd="0" presId="urn:microsoft.com/office/officeart/2005/8/layout/default"/>
    <dgm:cxn modelId="{806E6771-4627-4AB1-83CC-E64186BCE93D}" type="presParOf" srcId="{A4E9B638-9193-4315-A599-122356AB04D9}" destId="{20C7AE5A-1C9B-4CED-A801-E182FF630A09}" srcOrd="81" destOrd="0" presId="urn:microsoft.com/office/officeart/2005/8/layout/default"/>
    <dgm:cxn modelId="{CCBDA894-05D7-4F1A-B3D2-EB799B762922}" type="presParOf" srcId="{A4E9B638-9193-4315-A599-122356AB04D9}" destId="{D7D9E571-D2A5-4F9B-A8EF-542728AB2E7C}" srcOrd="82" destOrd="0" presId="urn:microsoft.com/office/officeart/2005/8/layout/default"/>
    <dgm:cxn modelId="{0488B291-2EEA-4EE5-8CAF-BABD88E9AEAA}" type="presParOf" srcId="{A4E9B638-9193-4315-A599-122356AB04D9}" destId="{8B93E326-EAEB-43E6-8193-66D36204645C}" srcOrd="83" destOrd="0" presId="urn:microsoft.com/office/officeart/2005/8/layout/default"/>
    <dgm:cxn modelId="{85E258F9-BEF6-419C-B137-FD8AEB4542BE}" type="presParOf" srcId="{A4E9B638-9193-4315-A599-122356AB04D9}" destId="{73B6912F-26A6-43CA-BA74-602DFEB2A9DA}" srcOrd="84" destOrd="0" presId="urn:microsoft.com/office/officeart/2005/8/layout/default"/>
    <dgm:cxn modelId="{BB90A866-316A-41BD-9331-A081C201FFD2}" type="presParOf" srcId="{A4E9B638-9193-4315-A599-122356AB04D9}" destId="{99CF9EBB-3E61-45FE-9D0C-E8005B7B2FD9}" srcOrd="85" destOrd="0" presId="urn:microsoft.com/office/officeart/2005/8/layout/default"/>
    <dgm:cxn modelId="{0F247358-2370-4E47-B7C9-F4274EE1DD09}" type="presParOf" srcId="{A4E9B638-9193-4315-A599-122356AB04D9}" destId="{89992207-09E1-4C1C-A50E-7238E5A14EF2}" srcOrd="86" destOrd="0" presId="urn:microsoft.com/office/officeart/2005/8/layout/default"/>
    <dgm:cxn modelId="{E2382DF3-9FF1-4134-AECD-442495723074}" type="presParOf" srcId="{A4E9B638-9193-4315-A599-122356AB04D9}" destId="{61926417-D344-4E11-A091-9C293BC86BE8}" srcOrd="87" destOrd="0" presId="urn:microsoft.com/office/officeart/2005/8/layout/default"/>
    <dgm:cxn modelId="{245BBA62-E50D-4F14-8F7E-A4D476579C57}" type="presParOf" srcId="{A4E9B638-9193-4315-A599-122356AB04D9}" destId="{111AB8AB-3884-48AF-A43D-D5525C2EDC1F}" srcOrd="88" destOrd="0" presId="urn:microsoft.com/office/officeart/2005/8/layout/default"/>
    <dgm:cxn modelId="{D2E5DB81-E1CB-4494-8DC4-61431C0AB15A}" type="presParOf" srcId="{A4E9B638-9193-4315-A599-122356AB04D9}" destId="{C9EB345A-CDD3-4E9F-BABD-BC7A9905FDAC}" srcOrd="89" destOrd="0" presId="urn:microsoft.com/office/officeart/2005/8/layout/default"/>
    <dgm:cxn modelId="{0286B3ED-A9F8-4C30-8D4A-9A11C0BDEF63}" type="presParOf" srcId="{A4E9B638-9193-4315-A599-122356AB04D9}" destId="{98D1360E-1B8D-427C-9097-40AB5443C14C}" srcOrd="90" destOrd="0" presId="urn:microsoft.com/office/officeart/2005/8/layout/default"/>
    <dgm:cxn modelId="{C8FE9C3C-230F-4E1A-8B14-C67DD42F2F9B}" type="presParOf" srcId="{A4E9B638-9193-4315-A599-122356AB04D9}" destId="{7BE09FEA-5B2E-473B-8884-7BA792C5C39D}" srcOrd="91" destOrd="0" presId="urn:microsoft.com/office/officeart/2005/8/layout/default"/>
    <dgm:cxn modelId="{0B0A8A9F-E07F-41C0-AC2A-D4BC8FB9F832}" type="presParOf" srcId="{A4E9B638-9193-4315-A599-122356AB04D9}" destId="{C01143FF-1838-4C9A-9357-CF86FE088CBC}" srcOrd="92" destOrd="0" presId="urn:microsoft.com/office/officeart/2005/8/layout/default"/>
    <dgm:cxn modelId="{4B6AE147-4A61-4C54-9995-DE1979A3D4E3}" type="presParOf" srcId="{A4E9B638-9193-4315-A599-122356AB04D9}" destId="{30A90872-F067-466E-B186-DEDE061E61A7}" srcOrd="93" destOrd="0" presId="urn:microsoft.com/office/officeart/2005/8/layout/default"/>
    <dgm:cxn modelId="{264E58A2-F1D3-4A0F-B516-AA04A7E4ED7D}" type="presParOf" srcId="{A4E9B638-9193-4315-A599-122356AB04D9}" destId="{A5C9C578-421E-4C61-8DBB-80B19789810E}" srcOrd="94" destOrd="0" presId="urn:microsoft.com/office/officeart/2005/8/layout/default"/>
    <dgm:cxn modelId="{40291FAA-CC34-4A56-B8AA-82CB64EB6F74}" type="presParOf" srcId="{A4E9B638-9193-4315-A599-122356AB04D9}" destId="{4D1C76F5-B7D4-45A0-B1A0-7B34E9A94185}" srcOrd="95" destOrd="0" presId="urn:microsoft.com/office/officeart/2005/8/layout/default"/>
    <dgm:cxn modelId="{947F4E3B-F49B-4591-8196-F97A944708B7}" type="presParOf" srcId="{A4E9B638-9193-4315-A599-122356AB04D9}" destId="{F021F536-9D7F-4947-AEEC-062A2B5D86C3}" srcOrd="96" destOrd="0" presId="urn:microsoft.com/office/officeart/2005/8/layout/default"/>
    <dgm:cxn modelId="{9E5E24F0-564F-435F-9FF3-A00534E99394}" type="presParOf" srcId="{A4E9B638-9193-4315-A599-122356AB04D9}" destId="{4B6D1E0A-C2B6-4106-BCC0-227C1A6D87BE}" srcOrd="97" destOrd="0" presId="urn:microsoft.com/office/officeart/2005/8/layout/default"/>
    <dgm:cxn modelId="{D1FC11BC-8D9D-4BB4-B8B2-23F537AC420E}" type="presParOf" srcId="{A4E9B638-9193-4315-A599-122356AB04D9}" destId="{7137E6A0-E010-4036-BB77-DAC821CA69C0}" srcOrd="98" destOrd="0" presId="urn:microsoft.com/office/officeart/2005/8/layout/default"/>
    <dgm:cxn modelId="{5F58728F-AA6E-4562-95CE-76F819F19A43}" type="presParOf" srcId="{A4E9B638-9193-4315-A599-122356AB04D9}" destId="{18D4027A-9B04-41B8-B264-F860ED6E3ACF}" srcOrd="99" destOrd="0" presId="urn:microsoft.com/office/officeart/2005/8/layout/default"/>
    <dgm:cxn modelId="{3B3542E6-4031-4D48-8668-6ABCA735EDA9}" type="presParOf" srcId="{A4E9B638-9193-4315-A599-122356AB04D9}" destId="{CC785639-6B40-491D-A677-3465100F3D57}" srcOrd="100" destOrd="0" presId="urn:microsoft.com/office/officeart/2005/8/layout/default"/>
    <dgm:cxn modelId="{DE3DAA43-26AB-463D-B03C-29F4D6BEBC4A}" type="presParOf" srcId="{A4E9B638-9193-4315-A599-122356AB04D9}" destId="{0D854B7A-31EB-4F78-AB34-68CD88DF6EB0}" srcOrd="101" destOrd="0" presId="urn:microsoft.com/office/officeart/2005/8/layout/default"/>
    <dgm:cxn modelId="{07AA353A-374A-4D91-8FAF-3AF82F249706}" type="presParOf" srcId="{A4E9B638-9193-4315-A599-122356AB04D9}" destId="{214B35AE-3118-4B5A-9A04-C238D6C98BAE}" srcOrd="102" destOrd="0" presId="urn:microsoft.com/office/officeart/2005/8/layout/default"/>
    <dgm:cxn modelId="{04021C57-6BEC-425F-B13E-4DC958E3479B}" type="presParOf" srcId="{A4E9B638-9193-4315-A599-122356AB04D9}" destId="{7206E429-077A-4785-91B0-DBE3A0322F82}" srcOrd="103" destOrd="0" presId="urn:microsoft.com/office/officeart/2005/8/layout/default"/>
    <dgm:cxn modelId="{804A8C61-5B53-490B-A692-4F0186565718}" type="presParOf" srcId="{A4E9B638-9193-4315-A599-122356AB04D9}" destId="{20498EEC-D12B-46DA-A88D-D7DB1D97C899}" srcOrd="104" destOrd="0" presId="urn:microsoft.com/office/officeart/2005/8/layout/default"/>
    <dgm:cxn modelId="{A792CC0A-199F-4ABB-AA97-73B4E9547E83}" type="presParOf" srcId="{A4E9B638-9193-4315-A599-122356AB04D9}" destId="{2C5CE376-4B22-41E0-8DB0-93A3CF1227A7}" srcOrd="105" destOrd="0" presId="urn:microsoft.com/office/officeart/2005/8/layout/default"/>
    <dgm:cxn modelId="{0AD06DC4-641D-4405-93FD-04EC305E5EC0}" type="presParOf" srcId="{A4E9B638-9193-4315-A599-122356AB04D9}" destId="{76E48D85-3967-40C6-96F6-AEF195D581BB}" srcOrd="106" destOrd="0" presId="urn:microsoft.com/office/officeart/2005/8/layout/default"/>
    <dgm:cxn modelId="{28671351-F585-45AE-8947-17E6B1EA64EA}" type="presParOf" srcId="{A4E9B638-9193-4315-A599-122356AB04D9}" destId="{B000B67E-4722-4E84-B8C2-4F62F16B6BE0}" srcOrd="107" destOrd="0" presId="urn:microsoft.com/office/officeart/2005/8/layout/default"/>
    <dgm:cxn modelId="{1121207C-D3C9-4242-97CA-3C52B75BC2D0}" type="presParOf" srcId="{A4E9B638-9193-4315-A599-122356AB04D9}" destId="{E8943D06-3BEA-4407-91F9-46A5EC4777AD}" srcOrd="108" destOrd="0" presId="urn:microsoft.com/office/officeart/2005/8/layout/default"/>
    <dgm:cxn modelId="{8B20B24A-36E3-4BF8-BFF4-E2E076159103}" type="presParOf" srcId="{A4E9B638-9193-4315-A599-122356AB04D9}" destId="{52AE0819-8A2A-425E-BD1B-482ABC068AC6}" srcOrd="109" destOrd="0" presId="urn:microsoft.com/office/officeart/2005/8/layout/default"/>
    <dgm:cxn modelId="{2BE45B18-514C-4D76-A49E-BD97B96F891E}" type="presParOf" srcId="{A4E9B638-9193-4315-A599-122356AB04D9}" destId="{AECF8250-8294-42AF-9EF2-E9259CC39D08}" srcOrd="110" destOrd="0" presId="urn:microsoft.com/office/officeart/2005/8/layout/default"/>
    <dgm:cxn modelId="{71AB6C04-D47B-4CB7-9219-638EEA276648}" type="presParOf" srcId="{A4E9B638-9193-4315-A599-122356AB04D9}" destId="{AC803D21-9226-4B68-8FD8-EF1D7400B6F5}" srcOrd="111" destOrd="0" presId="urn:microsoft.com/office/officeart/2005/8/layout/default"/>
    <dgm:cxn modelId="{67209AC7-83D7-4E5D-B392-8FFA55F229D4}" type="presParOf" srcId="{A4E9B638-9193-4315-A599-122356AB04D9}" destId="{3D7C3DDC-3551-44AB-8868-EBAA5342AA6F}" srcOrd="112" destOrd="0" presId="urn:microsoft.com/office/officeart/2005/8/layout/default"/>
    <dgm:cxn modelId="{57A6838C-A89C-4877-A783-5F468FA70EE8}" type="presParOf" srcId="{A4E9B638-9193-4315-A599-122356AB04D9}" destId="{0C70BED1-92F5-48CF-BF2C-151B6A7089D1}" srcOrd="113" destOrd="0" presId="urn:microsoft.com/office/officeart/2005/8/layout/default"/>
    <dgm:cxn modelId="{AE396255-1122-4171-9752-8793BA81760C}" type="presParOf" srcId="{A4E9B638-9193-4315-A599-122356AB04D9}" destId="{90354270-E516-4BCD-8468-080EC1705999}" srcOrd="114" destOrd="0" presId="urn:microsoft.com/office/officeart/2005/8/layout/default"/>
    <dgm:cxn modelId="{40A0C9E3-3658-4526-957F-AD562461891B}" type="presParOf" srcId="{A4E9B638-9193-4315-A599-122356AB04D9}" destId="{08806A9E-9421-4C89-8134-546E665EB19D}" srcOrd="115" destOrd="0" presId="urn:microsoft.com/office/officeart/2005/8/layout/default"/>
    <dgm:cxn modelId="{C100FEDC-6969-4564-ABB0-87DFB98A52FB}" type="presParOf" srcId="{A4E9B638-9193-4315-A599-122356AB04D9}" destId="{17512D6B-4073-4EC8-9ABC-3BDC10D1B050}" srcOrd="116" destOrd="0" presId="urn:microsoft.com/office/officeart/2005/8/layout/default"/>
    <dgm:cxn modelId="{602BE681-BA79-46F3-A6E2-D20F4763638F}" type="presParOf" srcId="{A4E9B638-9193-4315-A599-122356AB04D9}" destId="{8E0DA17D-F3F3-42A4-AB55-AF2BC577A7C9}" srcOrd="117" destOrd="0" presId="urn:microsoft.com/office/officeart/2005/8/layout/default"/>
    <dgm:cxn modelId="{75614358-0C32-472D-A656-4A8D71D5CCE7}" type="presParOf" srcId="{A4E9B638-9193-4315-A599-122356AB04D9}" destId="{52F17298-644C-4330-B56E-F7E56C04E2E3}" srcOrd="118" destOrd="0" presId="urn:microsoft.com/office/officeart/2005/8/layout/default"/>
    <dgm:cxn modelId="{47CB0A25-659F-40BA-9151-82F71B99C94F}" type="presParOf" srcId="{A4E9B638-9193-4315-A599-122356AB04D9}" destId="{E824692C-1605-45CA-897A-D9F3DD834693}" srcOrd="119" destOrd="0" presId="urn:microsoft.com/office/officeart/2005/8/layout/default"/>
    <dgm:cxn modelId="{AC76A9E8-E8B5-41F4-9BAA-FD7B3B6B1659}" type="presParOf" srcId="{A4E9B638-9193-4315-A599-122356AB04D9}" destId="{2A5112AE-C2D3-42F0-AB40-4460D114135D}" srcOrd="120" destOrd="0" presId="urn:microsoft.com/office/officeart/2005/8/layout/default"/>
    <dgm:cxn modelId="{BDE66828-C1E2-4754-B4A0-FAA387E56AA2}" type="presParOf" srcId="{A4E9B638-9193-4315-A599-122356AB04D9}" destId="{2CAF02E3-4628-4077-B5FD-84D260288DDC}" srcOrd="121" destOrd="0" presId="urn:microsoft.com/office/officeart/2005/8/layout/default"/>
    <dgm:cxn modelId="{71973DDE-D2ED-4725-9544-60BC768F0E00}" type="presParOf" srcId="{A4E9B638-9193-4315-A599-122356AB04D9}" destId="{CF0E64E4-84A6-47A4-8045-0D0A29961723}" srcOrd="122" destOrd="0" presId="urn:microsoft.com/office/officeart/2005/8/layout/default"/>
    <dgm:cxn modelId="{8BFC2F5D-6213-440A-A1A6-AF7897169C65}" type="presParOf" srcId="{A4E9B638-9193-4315-A599-122356AB04D9}" destId="{F33746BE-F43E-486C-925D-8784AFF74E61}" srcOrd="123" destOrd="0" presId="urn:microsoft.com/office/officeart/2005/8/layout/default"/>
    <dgm:cxn modelId="{D9E000C4-923F-4C15-BD3F-1CA78C223667}" type="presParOf" srcId="{A4E9B638-9193-4315-A599-122356AB04D9}" destId="{005D910A-BEFF-4239-9307-256048770C69}" srcOrd="124" destOrd="0" presId="urn:microsoft.com/office/officeart/2005/8/layout/default"/>
    <dgm:cxn modelId="{F8DE0928-D5B6-4E9D-87E8-6D4CB3CA0998}" type="presParOf" srcId="{A4E9B638-9193-4315-A599-122356AB04D9}" destId="{09D8138D-5094-4026-8116-721CD28EF4EE}" srcOrd="125" destOrd="0" presId="urn:microsoft.com/office/officeart/2005/8/layout/default"/>
    <dgm:cxn modelId="{DFAFF562-A553-4FDC-8566-737504D9FE02}" type="presParOf" srcId="{A4E9B638-9193-4315-A599-122356AB04D9}" destId="{1B7E2A4E-7885-47D0-9A9C-97EB08F96CFE}" srcOrd="126" destOrd="0" presId="urn:microsoft.com/office/officeart/2005/8/layout/default"/>
    <dgm:cxn modelId="{A11AE757-F29E-44DE-8467-714AD31C38CD}" type="presParOf" srcId="{A4E9B638-9193-4315-A599-122356AB04D9}" destId="{0C4093C4-866D-4E71-AA35-069D01308AE7}" srcOrd="127" destOrd="0" presId="urn:microsoft.com/office/officeart/2005/8/layout/default"/>
    <dgm:cxn modelId="{4B3A02C3-1CC0-4496-AC39-E22496F0C1C0}" type="presParOf" srcId="{A4E9B638-9193-4315-A599-122356AB04D9}" destId="{37FB646E-7E73-4F71-BC29-5F04749B6480}" srcOrd="128" destOrd="0" presId="urn:microsoft.com/office/officeart/2005/8/layout/default"/>
    <dgm:cxn modelId="{831D159F-5C55-4315-9052-6900C78DDBD2}" type="presParOf" srcId="{A4E9B638-9193-4315-A599-122356AB04D9}" destId="{A6D44ECA-B765-4D92-849F-4380ACACFC5C}" srcOrd="129" destOrd="0" presId="urn:microsoft.com/office/officeart/2005/8/layout/default"/>
    <dgm:cxn modelId="{8D7A3945-1998-4F65-B20A-30AA2CD56160}" type="presParOf" srcId="{A4E9B638-9193-4315-A599-122356AB04D9}" destId="{4857A8BA-040E-4C9F-9735-3BFD0C933AD1}" srcOrd="130"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CA4F111-AFF4-4B94-B672-3902EC78934E}">
      <dgm:prSet/>
      <dgm:spPr>
        <a:noFill/>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solidFill>
          <a:srgbClr val="FFFFCC"/>
        </a:solid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a:solidFill>
          <a:srgbClr val="FFFFCC"/>
        </a:solidFill>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E613F751-AA7B-4426-A4EF-DCE649030A27}">
      <dgm:prSet/>
      <dgm:spPr>
        <a:noFill/>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C6B21CA-3B4D-4C70-B1C1-3987538CE3B2}">
      <dgm:prSet/>
      <dgm:spPr>
        <a:solidFill>
          <a:srgbClr val="FFFFCC"/>
        </a:solidFill>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solidFill>
          <a:srgbClr val="FFFFCC"/>
        </a:solid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C16F6E68-C32A-4431-B9C0-77E57B57A6E1}">
      <dgm:prSet/>
      <dgm:spPr>
        <a:solidFill>
          <a:srgbClr val="D8EFF8"/>
        </a:solidFill>
      </dgm:spPr>
      <dgm:t>
        <a:bodyPr/>
        <a:lstStyle/>
        <a:p>
          <a:r>
            <a:rPr lang="en-US" b="1"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a:noFill/>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922CC998-F639-41C9-9119-E20B8F92AF3D}">
      <dgm:prSet/>
      <dgm:spPr>
        <a:noFill/>
      </dgm:spPr>
      <dgm:t>
        <a:bodyPr/>
        <a:lstStyle/>
        <a:p>
          <a:r>
            <a:rPr lang="en-US" b="1" dirty="0"/>
            <a:t>Subjective</a:t>
          </a:r>
        </a:p>
      </dgm:t>
    </dgm:pt>
    <dgm:pt modelId="{D953626B-5128-4512-9AB3-DB6047AD18A3}" type="parTrans" cxnId="{136C7FC1-1235-4624-9397-DA5655CDCF2C}">
      <dgm:prSet/>
      <dgm:spPr/>
      <dgm:t>
        <a:bodyPr/>
        <a:lstStyle/>
        <a:p>
          <a:endParaRPr lang="en-US"/>
        </a:p>
      </dgm:t>
    </dgm:pt>
    <dgm:pt modelId="{A5C1EA3D-630E-4EF5-9844-2FDF52417135}" type="sibTrans" cxnId="{136C7FC1-1235-4624-9397-DA5655CDCF2C}">
      <dgm:prSet/>
      <dgm:spPr/>
      <dgm:t>
        <a:bodyPr/>
        <a:lstStyle/>
        <a:p>
          <a:endParaRPr lang="en-US"/>
        </a:p>
      </dgm:t>
    </dgm:pt>
    <dgm:pt modelId="{91A1B0E0-6CB0-46FD-9B7C-BB53A85F5B73}">
      <dgm:prSet phldrT="[Text]"/>
      <dgm:spPr>
        <a:noFill/>
      </dgm:spPr>
      <dgm:t>
        <a:bodyPr/>
        <a:lstStyle/>
        <a:p>
          <a:r>
            <a:rPr lang="en-US"/>
            <a:t>Admission Diagnosis</a:t>
          </a:r>
          <a:endParaRPr lang="en-US" dirty="0"/>
        </a:p>
      </dgm:t>
    </dgm:pt>
    <dgm:pt modelId="{16C7F234-FA8D-47FE-9B07-F41448D29AAE}" type="parTrans" cxnId="{AC76AC5A-A10D-44BB-BEC4-459A12DB1D9B}">
      <dgm:prSet/>
      <dgm:spPr/>
      <dgm:t>
        <a:bodyPr/>
        <a:lstStyle/>
        <a:p>
          <a:endParaRPr lang="en-US"/>
        </a:p>
      </dgm:t>
    </dgm:pt>
    <dgm:pt modelId="{DE065E7D-8C25-4C15-826D-3D19A3BBB0D0}" type="sibTrans" cxnId="{AC76AC5A-A10D-44BB-BEC4-459A12DB1D9B}">
      <dgm:prSet/>
      <dgm:spPr/>
      <dgm:t>
        <a:bodyPr/>
        <a:lstStyle/>
        <a:p>
          <a:endParaRPr lang="en-US"/>
        </a:p>
      </dgm:t>
    </dgm:pt>
    <dgm:pt modelId="{3BEA7034-0086-4C43-AA3E-D7A68DFE01A4}">
      <dgm:prSet/>
      <dgm:spPr>
        <a:noFill/>
      </dgm:spPr>
      <dgm:t>
        <a:bodyPr/>
        <a:lstStyle/>
        <a:p>
          <a:r>
            <a:rPr lang="en-US"/>
            <a:t>Chief Complaint Reason for Visit</a:t>
          </a:r>
          <a:endParaRPr lang="en-US" dirty="0"/>
        </a:p>
      </dgm:t>
    </dgm:pt>
    <dgm:pt modelId="{C2DE2903-FCD3-4F1F-A1B7-9E5C8B31034F}" type="parTrans" cxnId="{56BD75C3-7799-49EC-8A59-8FD5E19A61DA}">
      <dgm:prSet/>
      <dgm:spPr/>
      <dgm:t>
        <a:bodyPr/>
        <a:lstStyle/>
        <a:p>
          <a:endParaRPr lang="en-US"/>
        </a:p>
      </dgm:t>
    </dgm:pt>
    <dgm:pt modelId="{F7812029-3200-4A10-9CAE-B74E5CA51E23}" type="sibTrans" cxnId="{56BD75C3-7799-49EC-8A59-8FD5E19A61DA}">
      <dgm:prSet/>
      <dgm:spPr/>
      <dgm:t>
        <a:bodyPr/>
        <a:lstStyle/>
        <a:p>
          <a:endParaRPr lang="en-US"/>
        </a:p>
      </dgm:t>
    </dgm:pt>
    <dgm:pt modelId="{35383E2F-500D-45D2-9932-E607D668543B}">
      <dgm:prSet/>
      <dgm:spPr>
        <a:noFill/>
      </dgm:spPr>
      <dgm:t>
        <a:bodyPr/>
        <a:lstStyle/>
        <a:p>
          <a:r>
            <a:rPr lang="en-US"/>
            <a:t>Chief Complaint</a:t>
          </a:r>
          <a:endParaRPr lang="en-US" dirty="0"/>
        </a:p>
      </dgm:t>
    </dgm:pt>
    <dgm:pt modelId="{D4D2B57A-8104-4527-A81B-165F17481068}" type="parTrans" cxnId="{9338D820-3E97-4C39-A756-7969ED026CE8}">
      <dgm:prSet/>
      <dgm:spPr/>
      <dgm:t>
        <a:bodyPr/>
        <a:lstStyle/>
        <a:p>
          <a:endParaRPr lang="en-US"/>
        </a:p>
      </dgm:t>
    </dgm:pt>
    <dgm:pt modelId="{BB1A0CA3-9FA5-49E4-9666-9A1345E28E7D}" type="sibTrans" cxnId="{9338D820-3E97-4C39-A756-7969ED026CE8}">
      <dgm:prSet/>
      <dgm:spPr/>
      <dgm:t>
        <a:bodyPr/>
        <a:lstStyle/>
        <a:p>
          <a:endParaRPr lang="en-US"/>
        </a:p>
      </dgm:t>
    </dgm:pt>
    <dgm:pt modelId="{CAA5715A-AD77-46A4-8DF7-9402CD0E4280}">
      <dgm:prSet/>
      <dgm:spPr>
        <a:noFill/>
      </dgm:spPr>
      <dgm:t>
        <a:bodyPr/>
        <a:lstStyle/>
        <a:p>
          <a:r>
            <a:rPr lang="en-US"/>
            <a:t>Reason for Visit</a:t>
          </a:r>
          <a:endParaRPr lang="en-US" dirty="0"/>
        </a:p>
      </dgm:t>
    </dgm:pt>
    <dgm:pt modelId="{48495C69-119E-4A83-99DC-114D3C464768}" type="parTrans" cxnId="{8089187B-DA1B-4372-92D8-0CF2DD1B870F}">
      <dgm:prSet/>
      <dgm:spPr/>
      <dgm:t>
        <a:bodyPr/>
        <a:lstStyle/>
        <a:p>
          <a:endParaRPr lang="en-US"/>
        </a:p>
      </dgm:t>
    </dgm:pt>
    <dgm:pt modelId="{7C79ACB2-C296-4830-A4A0-B3BBD3905286}" type="sibTrans" cxnId="{8089187B-DA1B-4372-92D8-0CF2DD1B870F}">
      <dgm:prSet/>
      <dgm:spPr/>
      <dgm:t>
        <a:bodyPr/>
        <a:lstStyle/>
        <a:p>
          <a:endParaRPr lang="en-US"/>
        </a:p>
      </dgm:t>
    </dgm:pt>
    <dgm:pt modelId="{10BAF026-EDDD-4B69-B248-864D6FCEC2D4}">
      <dgm:prSet/>
      <dgm:spPr>
        <a:noFill/>
      </dgm:spPr>
      <dgm:t>
        <a:bodyPr/>
        <a:lstStyle/>
        <a:p>
          <a:r>
            <a:rPr lang="en-US"/>
            <a:t>Health Concerns</a:t>
          </a:r>
          <a:endParaRPr lang="en-US" dirty="0"/>
        </a:p>
      </dgm:t>
    </dgm:pt>
    <dgm:pt modelId="{4EED389C-1C14-4DB0-9934-A8F08BED04DD}" type="parTrans" cxnId="{CC22CBB7-46BC-44CE-9434-3B9788FE0F93}">
      <dgm:prSet/>
      <dgm:spPr/>
      <dgm:t>
        <a:bodyPr/>
        <a:lstStyle/>
        <a:p>
          <a:endParaRPr lang="en-US"/>
        </a:p>
      </dgm:t>
    </dgm:pt>
    <dgm:pt modelId="{D501BB89-8874-468A-A86D-08C85F02EA0D}" type="sibTrans" cxnId="{CC22CBB7-46BC-44CE-9434-3B9788FE0F93}">
      <dgm:prSet/>
      <dgm:spPr/>
      <dgm:t>
        <a:bodyPr/>
        <a:lstStyle/>
        <a:p>
          <a:endParaRPr lang="en-US"/>
        </a:p>
      </dgm:t>
    </dgm:pt>
    <dgm:pt modelId="{00442BCF-57A4-4332-903B-4123283D228A}">
      <dgm:prSet/>
      <dgm:spPr>
        <a:solidFill>
          <a:srgbClr val="FBE6BB"/>
        </a:solidFill>
      </dgm:spPr>
      <dgm:t>
        <a:bodyPr/>
        <a:lstStyle/>
        <a:p>
          <a:r>
            <a:rPr lang="en-US"/>
            <a:t>History Present Illness</a:t>
          </a:r>
          <a:endParaRPr lang="en-US" dirty="0"/>
        </a:p>
      </dgm:t>
    </dgm:pt>
    <dgm:pt modelId="{579909BB-C20F-4C23-97FF-0F8B84122A29}" type="parTrans" cxnId="{354A301F-49F7-4B59-B867-A80B7470B0AC}">
      <dgm:prSet/>
      <dgm:spPr/>
      <dgm:t>
        <a:bodyPr/>
        <a:lstStyle/>
        <a:p>
          <a:endParaRPr lang="en-US"/>
        </a:p>
      </dgm:t>
    </dgm:pt>
    <dgm:pt modelId="{226E2805-7106-4602-870B-F40515B3185A}" type="sibTrans" cxnId="{354A301F-49F7-4B59-B867-A80B7470B0AC}">
      <dgm:prSet/>
      <dgm:spPr/>
      <dgm:t>
        <a:bodyPr/>
        <a:lstStyle/>
        <a:p>
          <a:endParaRPr lang="en-US"/>
        </a:p>
      </dgm:t>
    </dgm:pt>
    <dgm:pt modelId="{A3D4369B-4AD3-4E88-A94A-3C2CAEAEC880}">
      <dgm:prSet/>
      <dgm:spPr>
        <a:noFill/>
      </dgm:spPr>
      <dgm:t>
        <a:bodyPr/>
        <a:lstStyle/>
        <a:p>
          <a:r>
            <a:rPr lang="en-US" b="1"/>
            <a:t>Objective</a:t>
          </a:r>
          <a:endParaRPr lang="en-US" b="1" dirty="0"/>
        </a:p>
      </dgm:t>
    </dgm:pt>
    <dgm:pt modelId="{DDB3F2A7-A265-4BDC-9F8D-F863BF08CF1F}" type="parTrans" cxnId="{9311B923-051B-43C8-A90F-055323D08E36}">
      <dgm:prSet/>
      <dgm:spPr/>
      <dgm:t>
        <a:bodyPr/>
        <a:lstStyle/>
        <a:p>
          <a:endParaRPr lang="en-US"/>
        </a:p>
      </dgm:t>
    </dgm:pt>
    <dgm:pt modelId="{1251D1D4-D0AD-4C7D-A58D-292981C6B805}" type="sibTrans" cxnId="{9311B923-051B-43C8-A90F-055323D08E36}">
      <dgm:prSet/>
      <dgm:spPr/>
      <dgm:t>
        <a:bodyPr/>
        <a:lstStyle/>
        <a:p>
          <a:endParaRPr lang="en-US"/>
        </a:p>
      </dgm:t>
    </dgm:pt>
    <dgm:pt modelId="{0CA572E7-3F15-4635-BAA2-51BB8D4F5BA9}">
      <dgm:prSet/>
      <dgm:spPr>
        <a:solidFill>
          <a:srgbClr val="E8E388"/>
        </a:solidFill>
      </dgm:spPr>
      <dgm:t>
        <a:bodyPr/>
        <a:lstStyle/>
        <a:p>
          <a:r>
            <a:rPr lang="en-US"/>
            <a:t>Problem</a:t>
          </a:r>
          <a:endParaRPr lang="en-US" dirty="0"/>
        </a:p>
      </dgm:t>
    </dgm:pt>
    <dgm:pt modelId="{197963BB-8E8C-4049-B5A7-746387B80DBD}" type="parTrans" cxnId="{4D2F33EC-9942-4B56-8FE0-5E0D86C0E5AE}">
      <dgm:prSet/>
      <dgm:spPr/>
      <dgm:t>
        <a:bodyPr/>
        <a:lstStyle/>
        <a:p>
          <a:endParaRPr lang="en-US"/>
        </a:p>
      </dgm:t>
    </dgm:pt>
    <dgm:pt modelId="{8DCDB0A4-11F9-466D-AEE0-C00333D10146}" type="sibTrans" cxnId="{4D2F33EC-9942-4B56-8FE0-5E0D86C0E5AE}">
      <dgm:prSet/>
      <dgm:spPr/>
      <dgm:t>
        <a:bodyPr/>
        <a:lstStyle/>
        <a:p>
          <a:endParaRPr lang="en-US"/>
        </a:p>
      </dgm:t>
    </dgm:pt>
    <dgm:pt modelId="{82213F14-02F2-493B-9C3B-0AE1C991AF2E}">
      <dgm:prSet/>
      <dgm:spPr>
        <a:solidFill>
          <a:srgbClr val="FFFFCC"/>
        </a:solidFill>
      </dgm:spPr>
      <dgm:t>
        <a:bodyPr/>
        <a:lstStyle/>
        <a:p>
          <a:r>
            <a:rPr lang="en-US"/>
            <a:t>Results</a:t>
          </a:r>
          <a:endParaRPr lang="en-US" dirty="0"/>
        </a:p>
      </dgm:t>
    </dgm:pt>
    <dgm:pt modelId="{C9EA4657-465B-4167-8427-C4F304447F9C}" type="parTrans" cxnId="{5DC8F09C-1AC8-42D0-B6ED-D0AD348D75D7}">
      <dgm:prSet/>
      <dgm:spPr/>
      <dgm:t>
        <a:bodyPr/>
        <a:lstStyle/>
        <a:p>
          <a:endParaRPr lang="en-US"/>
        </a:p>
      </dgm:t>
    </dgm:pt>
    <dgm:pt modelId="{D017649F-A07C-47FA-AF84-508B55917AD3}" type="sibTrans" cxnId="{5DC8F09C-1AC8-42D0-B6ED-D0AD348D75D7}">
      <dgm:prSet/>
      <dgm:spPr/>
      <dgm:t>
        <a:bodyPr/>
        <a:lstStyle/>
        <a:p>
          <a:endParaRPr lang="en-US"/>
        </a:p>
      </dgm:t>
    </dgm:pt>
    <dgm:pt modelId="{5BE4D4CD-A0AC-46E4-A448-E0B8D1119388}">
      <dgm:prSet/>
      <dgm:spPr>
        <a:solidFill>
          <a:srgbClr val="FFFFCC"/>
        </a:solidFill>
      </dgm:spPr>
      <dgm:t>
        <a:bodyPr/>
        <a:lstStyle/>
        <a:p>
          <a:r>
            <a:rPr lang="en-US"/>
            <a:t>Vital Signs</a:t>
          </a:r>
          <a:endParaRPr lang="en-US" dirty="0"/>
        </a:p>
      </dgm:t>
    </dgm:pt>
    <dgm:pt modelId="{D111209B-F056-43F9-AC94-46A7264ADBB7}" type="parTrans" cxnId="{A3C28D0B-00AE-4BC9-B5F7-AA37C365E69B}">
      <dgm:prSet/>
      <dgm:spPr/>
      <dgm:t>
        <a:bodyPr/>
        <a:lstStyle/>
        <a:p>
          <a:endParaRPr lang="en-US"/>
        </a:p>
      </dgm:t>
    </dgm:pt>
    <dgm:pt modelId="{673CEA3A-4B6E-4CE3-ACD4-96E9EF6C9366}" type="sibTrans" cxnId="{A3C28D0B-00AE-4BC9-B5F7-AA37C365E69B}">
      <dgm:prSet/>
      <dgm:spPr/>
      <dgm:t>
        <a:bodyPr/>
        <a:lstStyle/>
        <a:p>
          <a:endParaRPr lang="en-US"/>
        </a:p>
      </dgm:t>
    </dgm:pt>
    <dgm:pt modelId="{AEB0988E-62DE-4638-B6E6-9115F9468726}">
      <dgm:prSet/>
      <dgm:spPr>
        <a:solidFill>
          <a:srgbClr val="E8E388"/>
        </a:solidFill>
      </dgm:spPr>
      <dgm:t>
        <a:bodyPr/>
        <a:lstStyle/>
        <a:p>
          <a:r>
            <a:rPr lang="en-US"/>
            <a:t>Medications</a:t>
          </a:r>
          <a:endParaRPr lang="en-US" dirty="0"/>
        </a:p>
      </dgm:t>
    </dgm:pt>
    <dgm:pt modelId="{FDAD6B95-54DE-405C-95C4-A7460937B8B3}" type="parTrans" cxnId="{0ED963EE-0CE5-4B5B-A40B-807A395CFF41}">
      <dgm:prSet/>
      <dgm:spPr/>
      <dgm:t>
        <a:bodyPr/>
        <a:lstStyle/>
        <a:p>
          <a:endParaRPr lang="en-US"/>
        </a:p>
      </dgm:t>
    </dgm:pt>
    <dgm:pt modelId="{D5A58EFB-026A-4D46-9258-0E700EECA877}" type="sibTrans" cxnId="{0ED963EE-0CE5-4B5B-A40B-807A395CFF41}">
      <dgm:prSet/>
      <dgm:spPr/>
      <dgm:t>
        <a:bodyPr/>
        <a:lstStyle/>
        <a:p>
          <a:endParaRPr lang="en-US"/>
        </a:p>
      </dgm:t>
    </dgm:pt>
    <dgm:pt modelId="{4F74BD67-8A14-4E47-A63E-705F9E8CFC7F}">
      <dgm:prSet/>
      <dgm:spPr>
        <a:solidFill>
          <a:srgbClr val="FFFFCC"/>
        </a:solidFill>
      </dgm:spPr>
      <dgm:t>
        <a:bodyPr/>
        <a:lstStyle/>
        <a:p>
          <a:r>
            <a:rPr lang="en-US"/>
            <a:t>Immunizations</a:t>
          </a:r>
          <a:endParaRPr lang="en-US" dirty="0"/>
        </a:p>
      </dgm:t>
    </dgm:pt>
    <dgm:pt modelId="{7C3489FE-BC9F-4B23-A421-8616ED894EB6}" type="parTrans" cxnId="{5D4EAFDD-BEB5-498A-BCFD-B72D763E394F}">
      <dgm:prSet/>
      <dgm:spPr/>
      <dgm:t>
        <a:bodyPr/>
        <a:lstStyle/>
        <a:p>
          <a:endParaRPr lang="en-US"/>
        </a:p>
      </dgm:t>
    </dgm:pt>
    <dgm:pt modelId="{3B761CB7-8F00-42ED-AAE8-F4F1BC48BD15}" type="sibTrans" cxnId="{5D4EAFDD-BEB5-498A-BCFD-B72D763E394F}">
      <dgm:prSet/>
      <dgm:spPr/>
      <dgm:t>
        <a:bodyPr/>
        <a:lstStyle/>
        <a:p>
          <a:endParaRPr lang="en-US"/>
        </a:p>
      </dgm:t>
    </dgm:pt>
    <dgm:pt modelId="{9A2BF24F-E5A3-4D91-85CD-B9725C2C421A}">
      <dgm:prSet/>
      <dgm:spPr>
        <a:noFill/>
      </dgm:spPr>
      <dgm:t>
        <a:bodyPr/>
        <a:lstStyle/>
        <a:p>
          <a:r>
            <a:rPr lang="en-US"/>
            <a:t>Medical (Gen) History</a:t>
          </a:r>
          <a:endParaRPr lang="en-US" dirty="0"/>
        </a:p>
      </dgm:t>
    </dgm:pt>
    <dgm:pt modelId="{CD0AA266-1560-45EC-BC06-2173826A01C5}" type="parTrans" cxnId="{E258F6E5-D981-4315-AC80-4447EFECCA0E}">
      <dgm:prSet/>
      <dgm:spPr/>
      <dgm:t>
        <a:bodyPr/>
        <a:lstStyle/>
        <a:p>
          <a:endParaRPr lang="en-US"/>
        </a:p>
      </dgm:t>
    </dgm:pt>
    <dgm:pt modelId="{FFAF1B7D-C449-431C-BAC4-A863BD60B7D3}" type="sibTrans" cxnId="{E258F6E5-D981-4315-AC80-4447EFECCA0E}">
      <dgm:prSet/>
      <dgm:spPr/>
      <dgm:t>
        <a:bodyPr/>
        <a:lstStyle/>
        <a:p>
          <a:endParaRPr lang="en-US"/>
        </a:p>
      </dgm:t>
    </dgm:pt>
    <dgm:pt modelId="{8D9B59D1-77EB-4D59-AC92-14BFF4DC667C}">
      <dgm:prSet/>
      <dgm:spPr>
        <a:solidFill>
          <a:srgbClr val="FFFFCC"/>
        </a:solidFill>
      </dgm:spPr>
      <dgm:t>
        <a:bodyPr/>
        <a:lstStyle/>
        <a:p>
          <a:r>
            <a:rPr lang="en-US"/>
            <a:t>Procedures</a:t>
          </a:r>
          <a:endParaRPr lang="en-US" dirty="0"/>
        </a:p>
      </dgm:t>
    </dgm:pt>
    <dgm:pt modelId="{5A008457-B514-42EE-9FAF-06A57CBC3276}" type="parTrans" cxnId="{EA33AB5A-6580-4A19-90FA-CF3BAA54DDF3}">
      <dgm:prSet/>
      <dgm:spPr/>
      <dgm:t>
        <a:bodyPr/>
        <a:lstStyle/>
        <a:p>
          <a:endParaRPr lang="en-US"/>
        </a:p>
      </dgm:t>
    </dgm:pt>
    <dgm:pt modelId="{26705A36-1A79-4AB5-8CB3-154F4BEF3514}" type="sibTrans" cxnId="{EA33AB5A-6580-4A19-90FA-CF3BAA54DDF3}">
      <dgm:prSet/>
      <dgm:spPr/>
      <dgm:t>
        <a:bodyPr/>
        <a:lstStyle/>
        <a:p>
          <a:endParaRPr lang="en-US"/>
        </a:p>
      </dgm:t>
    </dgm:pt>
    <dgm:pt modelId="{EBBD6701-ED16-43EC-9B8B-D82FBCB3E680}">
      <dgm:prSet phldrT="[Text]"/>
      <dgm:spPr>
        <a:noFill/>
      </dgm:spPr>
      <dgm:t>
        <a:bodyPr/>
        <a:lstStyle/>
        <a:p>
          <a:r>
            <a:rPr lang="en-US"/>
            <a:t>Admission Meds</a:t>
          </a:r>
          <a:endParaRPr lang="en-US" dirty="0"/>
        </a:p>
      </dgm:t>
    </dgm:pt>
    <dgm:pt modelId="{00425980-CE46-4B99-9144-ED35F1AECDDB}" type="parTrans" cxnId="{6EFF899B-806B-486C-8C68-EF8A5D8A5CE4}">
      <dgm:prSet/>
      <dgm:spPr/>
      <dgm:t>
        <a:bodyPr/>
        <a:lstStyle/>
        <a:p>
          <a:endParaRPr lang="en-US"/>
        </a:p>
      </dgm:t>
    </dgm:pt>
    <dgm:pt modelId="{6D363638-A0D1-491A-AF7B-FCA23754E33E}" type="sibTrans" cxnId="{6EFF899B-806B-486C-8C68-EF8A5D8A5CE4}">
      <dgm:prSet/>
      <dgm:spPr/>
      <dgm:t>
        <a:bodyPr/>
        <a:lstStyle/>
        <a:p>
          <a:endParaRPr lang="en-US"/>
        </a:p>
      </dgm:t>
    </dgm:pt>
    <dgm:pt modelId="{0C5C5BFE-9F2D-4FBF-A709-44047DA6BCA6}">
      <dgm:prSet/>
      <dgm:spPr>
        <a:solidFill>
          <a:srgbClr val="FFFFCC"/>
        </a:solidFill>
      </dgm:spPr>
      <dgm:t>
        <a:bodyPr/>
        <a:lstStyle/>
        <a:p>
          <a:r>
            <a:rPr lang="en-US"/>
            <a:t>Medical Equipment</a:t>
          </a:r>
          <a:endParaRPr lang="en-US" dirty="0"/>
        </a:p>
      </dgm:t>
    </dgm:pt>
    <dgm:pt modelId="{8608D912-0045-41A9-8245-089DB7F4CEB0}" type="parTrans" cxnId="{C4AE35D2-F577-478F-ACBD-08D4FB69E6B2}">
      <dgm:prSet/>
      <dgm:spPr/>
      <dgm:t>
        <a:bodyPr/>
        <a:lstStyle/>
        <a:p>
          <a:endParaRPr lang="en-US"/>
        </a:p>
      </dgm:t>
    </dgm:pt>
    <dgm:pt modelId="{B7F3DBEE-696D-4EC6-A141-B75554F04B39}" type="sibTrans" cxnId="{C4AE35D2-F577-478F-ACBD-08D4FB69E6B2}">
      <dgm:prSet/>
      <dgm:spPr/>
      <dgm:t>
        <a:bodyPr/>
        <a:lstStyle/>
        <a:p>
          <a:endParaRPr lang="en-US"/>
        </a:p>
      </dgm:t>
    </dgm:pt>
    <dgm:pt modelId="{9D7A2731-43A2-41DE-8A1F-3002C9A81ED7}">
      <dgm:prSet/>
      <dgm:spPr>
        <a:noFill/>
      </dgm:spPr>
      <dgm:t>
        <a:bodyPr/>
        <a:lstStyle/>
        <a:p>
          <a:r>
            <a:rPr lang="en-US"/>
            <a:t>Implants</a:t>
          </a:r>
          <a:endParaRPr lang="en-US" dirty="0"/>
        </a:p>
      </dgm:t>
    </dgm:pt>
    <dgm:pt modelId="{A1E37DB6-9732-42CC-9783-A565CD1E381F}" type="parTrans" cxnId="{76F68A17-63DB-4BF6-90FE-C16D840BC583}">
      <dgm:prSet/>
      <dgm:spPr/>
      <dgm:t>
        <a:bodyPr/>
        <a:lstStyle/>
        <a:p>
          <a:endParaRPr lang="en-US"/>
        </a:p>
      </dgm:t>
    </dgm:pt>
    <dgm:pt modelId="{B28E1D7E-457F-4555-AB6A-46419BD09485}" type="sibTrans" cxnId="{76F68A17-63DB-4BF6-90FE-C16D840BC583}">
      <dgm:prSet/>
      <dgm:spPr/>
      <dgm:t>
        <a:bodyPr/>
        <a:lstStyle/>
        <a:p>
          <a:endParaRPr lang="en-US"/>
        </a:p>
      </dgm:t>
    </dgm:pt>
    <dgm:pt modelId="{9BDB7D7F-D8DE-45D6-8E96-595AAC95CE85}">
      <dgm:prSet/>
      <dgm:spPr>
        <a:noFill/>
      </dgm:spPr>
      <dgm:t>
        <a:bodyPr/>
        <a:lstStyle/>
        <a:p>
          <a:r>
            <a:rPr lang="en-US"/>
            <a:t>Course of Care</a:t>
          </a:r>
          <a:endParaRPr lang="en-US" dirty="0"/>
        </a:p>
      </dgm:t>
    </dgm:pt>
    <dgm:pt modelId="{3A06ED47-75BA-4FDB-8685-D5DE4ACC79E2}" type="parTrans" cxnId="{FA8C5ABB-473A-4672-9BC2-CE95F31F2F3E}">
      <dgm:prSet/>
      <dgm:spPr/>
      <dgm:t>
        <a:bodyPr/>
        <a:lstStyle/>
        <a:p>
          <a:endParaRPr lang="en-US"/>
        </a:p>
      </dgm:t>
    </dgm:pt>
    <dgm:pt modelId="{55EF187E-8F5D-4B18-8653-DA25FB96F269}" type="sibTrans" cxnId="{FA8C5ABB-473A-4672-9BC2-CE95F31F2F3E}">
      <dgm:prSet/>
      <dgm:spPr/>
      <dgm:t>
        <a:bodyPr/>
        <a:lstStyle/>
        <a:p>
          <a:endParaRPr lang="en-US"/>
        </a:p>
      </dgm:t>
    </dgm:pt>
    <dgm:pt modelId="{CE3C20CC-D07A-4801-9116-235058C0AB48}">
      <dgm:prSet/>
      <dgm:spPr>
        <a:noFill/>
      </dgm:spPr>
      <dgm:t>
        <a:bodyPr/>
        <a:lstStyle/>
        <a:p>
          <a:r>
            <a:rPr lang="en-US"/>
            <a:t>Hospital Course</a:t>
          </a:r>
          <a:endParaRPr lang="en-US" dirty="0"/>
        </a:p>
      </dgm:t>
    </dgm:pt>
    <dgm:pt modelId="{786B5DF5-43C4-4C0F-B1EC-A9938608BB5D}" type="parTrans" cxnId="{B8F745D1-2EAD-4CF9-BDEA-3EDB5AEE1D84}">
      <dgm:prSet/>
      <dgm:spPr/>
      <dgm:t>
        <a:bodyPr/>
        <a:lstStyle/>
        <a:p>
          <a:endParaRPr lang="en-US"/>
        </a:p>
      </dgm:t>
    </dgm:pt>
    <dgm:pt modelId="{ECB2A08D-CF33-493E-8671-FEE827264547}" type="sibTrans" cxnId="{B8F745D1-2EAD-4CF9-BDEA-3EDB5AEE1D84}">
      <dgm:prSet/>
      <dgm:spPr/>
      <dgm:t>
        <a:bodyPr/>
        <a:lstStyle/>
        <a:p>
          <a:endParaRPr lang="en-US"/>
        </a:p>
      </dgm:t>
    </dgm:pt>
    <dgm:pt modelId="{4BDC8801-DB27-4583-A44C-1CEAB0AF890D}">
      <dgm:prSet/>
      <dgm:spPr>
        <a:noFill/>
      </dgm:spPr>
      <dgm:t>
        <a:bodyPr/>
        <a:lstStyle/>
        <a:p>
          <a:r>
            <a:rPr lang="en-US"/>
            <a:t>Hospital Consultations</a:t>
          </a:r>
          <a:endParaRPr lang="en-US" dirty="0"/>
        </a:p>
      </dgm:t>
    </dgm:pt>
    <dgm:pt modelId="{D090F263-FE3C-417D-8237-4FC7D9B931F6}" type="parTrans" cxnId="{A16967BD-460F-4A2F-9E53-F86A8BCA7A64}">
      <dgm:prSet/>
      <dgm:spPr/>
      <dgm:t>
        <a:bodyPr/>
        <a:lstStyle/>
        <a:p>
          <a:endParaRPr lang="en-US"/>
        </a:p>
      </dgm:t>
    </dgm:pt>
    <dgm:pt modelId="{40B25EE5-21FC-43C0-903A-DC27430BF1E0}" type="sibTrans" cxnId="{A16967BD-460F-4A2F-9E53-F86A8BCA7A64}">
      <dgm:prSet/>
      <dgm:spPr/>
      <dgm:t>
        <a:bodyPr/>
        <a:lstStyle/>
        <a:p>
          <a:endParaRPr lang="en-US"/>
        </a:p>
      </dgm:t>
    </dgm:pt>
    <dgm:pt modelId="{F4066AC1-C021-4B66-9F7A-16100A868F18}">
      <dgm:prSet/>
      <dgm:spPr>
        <a:noFill/>
      </dgm:spPr>
      <dgm:t>
        <a:bodyPr/>
        <a:lstStyle/>
        <a:p>
          <a:r>
            <a:rPr lang="en-US"/>
            <a:t>Medications Administered</a:t>
          </a:r>
          <a:endParaRPr lang="en-US" dirty="0"/>
        </a:p>
      </dgm:t>
    </dgm:pt>
    <dgm:pt modelId="{14C07C0D-2CF0-49DA-9B44-2C3076356AAE}" type="parTrans" cxnId="{8552CD42-7C35-475C-B0F8-E1849A5A53FD}">
      <dgm:prSet/>
      <dgm:spPr/>
      <dgm:t>
        <a:bodyPr/>
        <a:lstStyle/>
        <a:p>
          <a:endParaRPr lang="en-US"/>
        </a:p>
      </dgm:t>
    </dgm:pt>
    <dgm:pt modelId="{56D4E89E-66F6-4840-80FC-A39111B7AB28}" type="sibTrans" cxnId="{8552CD42-7C35-475C-B0F8-E1849A5A53FD}">
      <dgm:prSet/>
      <dgm:spPr/>
      <dgm:t>
        <a:bodyPr/>
        <a:lstStyle/>
        <a:p>
          <a:endParaRPr lang="en-US"/>
        </a:p>
      </dgm:t>
    </dgm:pt>
    <dgm:pt modelId="{96EE71F2-71A8-4E47-8478-8E77F162E7D4}">
      <dgm:prSet/>
      <dgm:spPr>
        <a:noFill/>
      </dgm:spPr>
      <dgm:t>
        <a:bodyPr/>
        <a:lstStyle/>
        <a:p>
          <a:r>
            <a:rPr lang="en-US"/>
            <a:t>Op Note Surgical Procedure</a:t>
          </a:r>
          <a:endParaRPr lang="en-US" dirty="0"/>
        </a:p>
      </dgm:t>
    </dgm:pt>
    <dgm:pt modelId="{84FC01FD-50CF-441D-B786-BD3E01D3741B}" type="parTrans" cxnId="{71CCDF99-445B-475F-86DF-4623E84B58D9}">
      <dgm:prSet/>
      <dgm:spPr/>
      <dgm:t>
        <a:bodyPr/>
        <a:lstStyle/>
        <a:p>
          <a:endParaRPr lang="en-US"/>
        </a:p>
      </dgm:t>
    </dgm:pt>
    <dgm:pt modelId="{71787E8C-947E-4705-A03B-01E51C140A4F}" type="sibTrans" cxnId="{71CCDF99-445B-475F-86DF-4623E84B58D9}">
      <dgm:prSet/>
      <dgm:spPr/>
      <dgm:t>
        <a:bodyPr/>
        <a:lstStyle/>
        <a:p>
          <a:endParaRPr lang="en-US"/>
        </a:p>
      </dgm:t>
    </dgm:pt>
    <dgm:pt modelId="{1249F54A-29F0-454A-B4AE-0F41BAF337A7}">
      <dgm:prSet/>
      <dgm:spPr>
        <a:noFill/>
      </dgm:spPr>
      <dgm:t>
        <a:bodyPr/>
        <a:lstStyle/>
        <a:p>
          <a:r>
            <a:rPr lang="en-US"/>
            <a:t>Procedure Description</a:t>
          </a:r>
          <a:endParaRPr lang="en-US" dirty="0"/>
        </a:p>
      </dgm:t>
    </dgm:pt>
    <dgm:pt modelId="{9BD2AC96-4DBC-40B9-815C-525E1E00867E}" type="parTrans" cxnId="{0B34C2F1-3F9A-4C5B-838C-EF13456F3609}">
      <dgm:prSet/>
      <dgm:spPr/>
      <dgm:t>
        <a:bodyPr/>
        <a:lstStyle/>
        <a:p>
          <a:endParaRPr lang="en-US"/>
        </a:p>
      </dgm:t>
    </dgm:pt>
    <dgm:pt modelId="{2E144E40-7EFF-47A9-85CC-F7723495FD20}" type="sibTrans" cxnId="{0B34C2F1-3F9A-4C5B-838C-EF13456F3609}">
      <dgm:prSet/>
      <dgm:spPr/>
      <dgm:t>
        <a:bodyPr/>
        <a:lstStyle/>
        <a:p>
          <a:endParaRPr lang="en-US"/>
        </a:p>
      </dgm:t>
    </dgm:pt>
    <dgm:pt modelId="{9984B254-6696-4C74-AC7F-CD16BB374EC5}">
      <dgm:prSet/>
      <dgm:spPr>
        <a:noFill/>
      </dgm:spPr>
      <dgm:t>
        <a:bodyPr/>
        <a:lstStyle/>
        <a:p>
          <a:r>
            <a:rPr lang="en-US"/>
            <a:t>Complications</a:t>
          </a:r>
          <a:endParaRPr lang="en-US" dirty="0"/>
        </a:p>
      </dgm:t>
    </dgm:pt>
    <dgm:pt modelId="{2D4DE95D-B3A6-4117-A495-1B5F4A501F6B}" type="parTrans" cxnId="{76414D0E-ECBA-4202-AE23-88051416BD6D}">
      <dgm:prSet/>
      <dgm:spPr/>
      <dgm:t>
        <a:bodyPr/>
        <a:lstStyle/>
        <a:p>
          <a:endParaRPr lang="en-US"/>
        </a:p>
      </dgm:t>
    </dgm:pt>
    <dgm:pt modelId="{DD7271CB-C039-42BE-89A4-632F55488F65}" type="sibTrans" cxnId="{76414D0E-ECBA-4202-AE23-88051416BD6D}">
      <dgm:prSet/>
      <dgm:spPr/>
      <dgm:t>
        <a:bodyPr/>
        <a:lstStyle/>
        <a:p>
          <a:endParaRPr lang="en-US"/>
        </a:p>
      </dgm:t>
    </dgm:pt>
    <dgm:pt modelId="{B8281BBF-A478-46B8-A548-08842B8EF19D}">
      <dgm:prSet/>
      <dgm:spPr>
        <a:noFill/>
      </dgm:spPr>
      <dgm:t>
        <a:bodyPr/>
        <a:lstStyle/>
        <a:p>
          <a:r>
            <a:rPr lang="en-US"/>
            <a:t>Operative Note Fluids</a:t>
          </a:r>
          <a:endParaRPr lang="en-US" dirty="0"/>
        </a:p>
      </dgm:t>
    </dgm:pt>
    <dgm:pt modelId="{E61E56C3-5B37-48BF-BC54-BABDDD39E6A6}" type="parTrans" cxnId="{E3706144-96A1-490E-8A6A-2D8A942B23BA}">
      <dgm:prSet/>
      <dgm:spPr/>
      <dgm:t>
        <a:bodyPr/>
        <a:lstStyle/>
        <a:p>
          <a:endParaRPr lang="en-US"/>
        </a:p>
      </dgm:t>
    </dgm:pt>
    <dgm:pt modelId="{B4D1AD7D-D88D-45EC-B172-547D3E78BFF5}" type="sibTrans" cxnId="{E3706144-96A1-490E-8A6A-2D8A942B23BA}">
      <dgm:prSet/>
      <dgm:spPr/>
      <dgm:t>
        <a:bodyPr/>
        <a:lstStyle/>
        <a:p>
          <a:endParaRPr lang="en-US"/>
        </a:p>
      </dgm:t>
    </dgm:pt>
    <dgm:pt modelId="{207ACFA0-E1BB-40D6-8384-ECBC7A2FB58F}">
      <dgm:prSet/>
      <dgm:spPr>
        <a:noFill/>
      </dgm:spPr>
      <dgm:t>
        <a:bodyPr/>
        <a:lstStyle/>
        <a:p>
          <a:r>
            <a:rPr lang="en-US"/>
            <a:t>Procedure Est. Blood Loss</a:t>
          </a:r>
          <a:endParaRPr lang="en-US" dirty="0"/>
        </a:p>
      </dgm:t>
    </dgm:pt>
    <dgm:pt modelId="{50A44F94-A1B8-42FE-8981-DC1D741D7418}" type="parTrans" cxnId="{2113905C-777E-4312-B9E7-A84B040646D0}">
      <dgm:prSet/>
      <dgm:spPr/>
      <dgm:t>
        <a:bodyPr/>
        <a:lstStyle/>
        <a:p>
          <a:endParaRPr lang="en-US"/>
        </a:p>
      </dgm:t>
    </dgm:pt>
    <dgm:pt modelId="{C1B2F4D9-797C-4C0D-93D5-5702C3406EBE}" type="sibTrans" cxnId="{2113905C-777E-4312-B9E7-A84B040646D0}">
      <dgm:prSet/>
      <dgm:spPr/>
      <dgm:t>
        <a:bodyPr/>
        <a:lstStyle/>
        <a:p>
          <a:endParaRPr lang="en-US"/>
        </a:p>
      </dgm:t>
    </dgm:pt>
    <dgm:pt modelId="{97687342-4440-4DB8-84AB-C51F24F6B12C}">
      <dgm:prSet/>
      <dgm:spPr>
        <a:noFill/>
      </dgm:spPr>
      <dgm:t>
        <a:bodyPr/>
        <a:lstStyle/>
        <a:p>
          <a:r>
            <a:rPr lang="en-US" dirty="0"/>
            <a:t>Procedure Findings</a:t>
          </a:r>
        </a:p>
      </dgm:t>
    </dgm:pt>
    <dgm:pt modelId="{C16A8D95-8B0E-4E28-9729-B0DCDD22A6D7}" type="parTrans" cxnId="{3E15AB8A-5214-423F-83C4-C451A083C23F}">
      <dgm:prSet/>
      <dgm:spPr/>
      <dgm:t>
        <a:bodyPr/>
        <a:lstStyle/>
        <a:p>
          <a:endParaRPr lang="en-US"/>
        </a:p>
      </dgm:t>
    </dgm:pt>
    <dgm:pt modelId="{755E6F19-B0B6-490F-A467-502A5BD4C038}" type="sibTrans" cxnId="{3E15AB8A-5214-423F-83C4-C451A083C23F}">
      <dgm:prSet/>
      <dgm:spPr/>
      <dgm:t>
        <a:bodyPr/>
        <a:lstStyle/>
        <a:p>
          <a:endParaRPr lang="en-US"/>
        </a:p>
      </dgm:t>
    </dgm:pt>
    <dgm:pt modelId="{1CF1EF5A-8504-40FB-8011-69DFDD93B018}">
      <dgm:prSet/>
      <dgm:spPr>
        <a:noFill/>
      </dgm:spPr>
      <dgm:t>
        <a:bodyPr/>
        <a:lstStyle/>
        <a:p>
          <a:r>
            <a:rPr lang="en-US" dirty="0"/>
            <a:t>Procedure Implants</a:t>
          </a:r>
        </a:p>
      </dgm:t>
    </dgm:pt>
    <dgm:pt modelId="{6E53A9B0-9555-4BCD-B863-6B895556720D}" type="parTrans" cxnId="{C795897F-3833-4F52-9CE8-1FAA24117BEE}">
      <dgm:prSet/>
      <dgm:spPr/>
      <dgm:t>
        <a:bodyPr/>
        <a:lstStyle/>
        <a:p>
          <a:endParaRPr lang="en-US"/>
        </a:p>
      </dgm:t>
    </dgm:pt>
    <dgm:pt modelId="{A09A0C99-5787-43B5-AF07-C02112FD62FB}" type="sibTrans" cxnId="{C795897F-3833-4F52-9CE8-1FAA24117BEE}">
      <dgm:prSet/>
      <dgm:spPr/>
      <dgm:t>
        <a:bodyPr/>
        <a:lstStyle/>
        <a:p>
          <a:endParaRPr lang="en-US"/>
        </a:p>
      </dgm:t>
    </dgm:pt>
    <dgm:pt modelId="{1509C3A3-2E59-457C-9EFB-7468DDD3C4FD}">
      <dgm:prSet/>
      <dgm:spPr>
        <a:noFill/>
      </dgm:spPr>
      <dgm:t>
        <a:bodyPr/>
        <a:lstStyle/>
        <a:p>
          <a:r>
            <a:rPr lang="en-US" dirty="0"/>
            <a:t>Procedure Specimens</a:t>
          </a:r>
        </a:p>
      </dgm:t>
    </dgm:pt>
    <dgm:pt modelId="{9C58BE54-8073-4355-8A19-915A1893BC76}" type="parTrans" cxnId="{9E9FC9D0-0D2F-4839-B22E-1DAF87A49A2C}">
      <dgm:prSet/>
      <dgm:spPr/>
      <dgm:t>
        <a:bodyPr/>
        <a:lstStyle/>
        <a:p>
          <a:endParaRPr lang="en-US"/>
        </a:p>
      </dgm:t>
    </dgm:pt>
    <dgm:pt modelId="{AFBE1DA6-E4FE-4C56-BB98-E017D6E7B392}" type="sibTrans" cxnId="{9E9FC9D0-0D2F-4839-B22E-1DAF87A49A2C}">
      <dgm:prSet/>
      <dgm:spPr/>
      <dgm:t>
        <a:bodyPr/>
        <a:lstStyle/>
        <a:p>
          <a:endParaRPr lang="en-US"/>
        </a:p>
      </dgm:t>
    </dgm:pt>
    <dgm:pt modelId="{C4B9EAD8-F61B-45A2-865F-FD558B0C619B}">
      <dgm:prSet/>
      <dgm:spPr>
        <a:noFill/>
      </dgm:spPr>
      <dgm:t>
        <a:bodyPr/>
        <a:lstStyle/>
        <a:p>
          <a:r>
            <a:rPr lang="en-US"/>
            <a:t>Procedure Disposition</a:t>
          </a:r>
          <a:endParaRPr lang="en-US" dirty="0"/>
        </a:p>
      </dgm:t>
    </dgm:pt>
    <dgm:pt modelId="{C47A6FD6-66D3-4633-BDD9-D0118C764CC0}" type="parTrans" cxnId="{5652AEA5-C8BD-4271-9CE7-B73F0316B273}">
      <dgm:prSet/>
      <dgm:spPr/>
      <dgm:t>
        <a:bodyPr/>
        <a:lstStyle/>
        <a:p>
          <a:endParaRPr lang="en-US"/>
        </a:p>
      </dgm:t>
    </dgm:pt>
    <dgm:pt modelId="{539E2FE5-4BFB-4438-BEB7-F5487A3CABF4}" type="sibTrans" cxnId="{5652AEA5-C8BD-4271-9CE7-B73F0316B273}">
      <dgm:prSet/>
      <dgm:spPr/>
      <dgm:t>
        <a:bodyPr/>
        <a:lstStyle/>
        <a:p>
          <a:endParaRPr lang="en-US"/>
        </a:p>
      </dgm:t>
    </dgm:pt>
    <dgm:pt modelId="{43A01BF9-D37E-49A1-8BD0-B96976089C64}">
      <dgm:prSet phldrT="[Text]"/>
      <dgm:spPr>
        <a:noFill/>
      </dgm:spPr>
      <dgm:t>
        <a:bodyPr/>
        <a:lstStyle/>
        <a:p>
          <a:r>
            <a:rPr lang="en-US"/>
            <a:t>Anesthesia</a:t>
          </a:r>
          <a:endParaRPr lang="en-US" dirty="0"/>
        </a:p>
      </dgm:t>
    </dgm:pt>
    <dgm:pt modelId="{C0DFBDDF-BA0F-41FB-B639-8AB0C423576B}" type="parTrans" cxnId="{09EE2CF6-001E-4390-BAAA-E644FCA9DD5D}">
      <dgm:prSet/>
      <dgm:spPr/>
      <dgm:t>
        <a:bodyPr/>
        <a:lstStyle/>
        <a:p>
          <a:endParaRPr lang="en-US"/>
        </a:p>
      </dgm:t>
    </dgm:pt>
    <dgm:pt modelId="{ED4D11A8-8E06-4F8C-A810-4FFE3ACCFC96}" type="sibTrans" cxnId="{09EE2CF6-001E-4390-BAAA-E644FCA9DD5D}">
      <dgm:prSet/>
      <dgm:spPr/>
      <dgm:t>
        <a:bodyPr/>
        <a:lstStyle/>
        <a:p>
          <a:endParaRPr lang="en-US"/>
        </a:p>
      </dgm:t>
    </dgm:pt>
    <dgm:pt modelId="{5BE95DDA-1EEF-4264-A10B-A9159123ADDB}">
      <dgm:prSet/>
      <dgm:spPr>
        <a:noFill/>
      </dgm:spPr>
      <dgm:t>
        <a:bodyPr/>
        <a:lstStyle/>
        <a:p>
          <a:r>
            <a:rPr lang="en-US"/>
            <a:t>Surgery Description</a:t>
          </a:r>
          <a:endParaRPr lang="en-US" dirty="0"/>
        </a:p>
      </dgm:t>
    </dgm:pt>
    <dgm:pt modelId="{A512A6ED-1A22-4953-8EB9-AF9BB680F067}" type="parTrans" cxnId="{5E34F123-8CBA-4667-A620-E3B2ADA1E5BA}">
      <dgm:prSet/>
      <dgm:spPr/>
      <dgm:t>
        <a:bodyPr/>
        <a:lstStyle/>
        <a:p>
          <a:endParaRPr lang="en-US"/>
        </a:p>
      </dgm:t>
    </dgm:pt>
    <dgm:pt modelId="{C4076974-69BF-4AC9-98B1-FB3173DE4331}" type="sibTrans" cxnId="{5E34F123-8CBA-4667-A620-E3B2ADA1E5BA}">
      <dgm:prSet/>
      <dgm:spPr/>
      <dgm:t>
        <a:bodyPr/>
        <a:lstStyle/>
        <a:p>
          <a:endParaRPr lang="en-US"/>
        </a:p>
      </dgm:t>
    </dgm:pt>
    <dgm:pt modelId="{17ADCDFF-A4EC-4FFA-A208-0EAED8E15091}">
      <dgm:prSet/>
      <dgm:spPr>
        <a:noFill/>
      </dgm:spPr>
      <dgm:t>
        <a:bodyPr/>
        <a:lstStyle/>
        <a:p>
          <a:r>
            <a:rPr lang="en-US"/>
            <a:t>Surgical Drains</a:t>
          </a:r>
          <a:endParaRPr lang="en-US" dirty="0"/>
        </a:p>
      </dgm:t>
    </dgm:pt>
    <dgm:pt modelId="{E52F3FF4-DDA1-4758-A8B3-FA668D32B129}" type="parTrans" cxnId="{5F89C240-30BC-4A6F-95BA-FB1C066FBD33}">
      <dgm:prSet/>
      <dgm:spPr/>
      <dgm:t>
        <a:bodyPr/>
        <a:lstStyle/>
        <a:p>
          <a:endParaRPr lang="en-US"/>
        </a:p>
      </dgm:t>
    </dgm:pt>
    <dgm:pt modelId="{59D7313F-B528-4624-8775-1E7D572AF7D3}" type="sibTrans" cxnId="{5F89C240-30BC-4A6F-95BA-FB1C066FBD33}">
      <dgm:prSet/>
      <dgm:spPr/>
      <dgm:t>
        <a:bodyPr/>
        <a:lstStyle/>
        <a:p>
          <a:endParaRPr lang="en-US"/>
        </a:p>
      </dgm:t>
    </dgm:pt>
    <dgm:pt modelId="{252E2CB3-705E-457B-B471-6AF7D20DA939}">
      <dgm:prSet/>
      <dgm:spPr>
        <a:noFill/>
      </dgm:spPr>
      <dgm:t>
        <a:bodyPr/>
        <a:lstStyle/>
        <a:p>
          <a:r>
            <a:rPr lang="en-US"/>
            <a:t>Hospital Discharge Studies Sum</a:t>
          </a:r>
          <a:endParaRPr lang="en-US" dirty="0"/>
        </a:p>
      </dgm:t>
    </dgm:pt>
    <dgm:pt modelId="{02855095-3CB1-48D5-9BBF-987038666FA2}" type="parTrans" cxnId="{FA230E54-9E73-44CD-82A7-E20F65B2D45F}">
      <dgm:prSet/>
      <dgm:spPr/>
      <dgm:t>
        <a:bodyPr/>
        <a:lstStyle/>
        <a:p>
          <a:endParaRPr lang="en-US"/>
        </a:p>
      </dgm:t>
    </dgm:pt>
    <dgm:pt modelId="{795C21E8-C2E5-47CE-962F-180167ECD2EC}" type="sibTrans" cxnId="{FA230E54-9E73-44CD-82A7-E20F65B2D45F}">
      <dgm:prSet/>
      <dgm:spPr/>
      <dgm:t>
        <a:bodyPr/>
        <a:lstStyle/>
        <a:p>
          <a:endParaRPr lang="en-US"/>
        </a:p>
      </dgm:t>
    </dgm:pt>
    <dgm:pt modelId="{BECAE1A7-5E30-4255-897E-EEFF7D8B1B98}">
      <dgm:prSet/>
      <dgm:spPr>
        <a:noFill/>
      </dgm:spPr>
      <dgm:t>
        <a:bodyPr/>
        <a:lstStyle/>
        <a:p>
          <a:r>
            <a:rPr lang="en-US"/>
            <a:t>Hospital Discharge Physical</a:t>
          </a:r>
          <a:endParaRPr lang="en-US" dirty="0"/>
        </a:p>
      </dgm:t>
    </dgm:pt>
    <dgm:pt modelId="{281BEA66-0692-4CD4-AB58-20F2965B8A3E}" type="parTrans" cxnId="{EBA300E5-EDA7-44EC-A5A7-7E2A91E61A7F}">
      <dgm:prSet/>
      <dgm:spPr/>
      <dgm:t>
        <a:bodyPr/>
        <a:lstStyle/>
        <a:p>
          <a:endParaRPr lang="en-US"/>
        </a:p>
      </dgm:t>
    </dgm:pt>
    <dgm:pt modelId="{12931C90-8512-4E7D-890D-FA74780CCA81}" type="sibTrans" cxnId="{EBA300E5-EDA7-44EC-A5A7-7E2A91E61A7F}">
      <dgm:prSet/>
      <dgm:spPr/>
      <dgm:t>
        <a:bodyPr/>
        <a:lstStyle/>
        <a:p>
          <a:endParaRPr lang="en-US"/>
        </a:p>
      </dgm:t>
    </dgm:pt>
    <dgm:pt modelId="{2BBFC487-DB1A-4778-A848-6BC0818A45B1}">
      <dgm:prSet/>
      <dgm:spPr>
        <a:noFill/>
      </dgm:spPr>
      <dgm:t>
        <a:bodyPr/>
        <a:lstStyle/>
        <a:p>
          <a:r>
            <a:rPr lang="en-US"/>
            <a:t>Goals</a:t>
          </a:r>
          <a:endParaRPr lang="en-US" dirty="0"/>
        </a:p>
      </dgm:t>
    </dgm:pt>
    <dgm:pt modelId="{6A5A521F-92DB-4E78-A1E9-1C148F0CDB4B}" type="parTrans" cxnId="{08FE1598-1283-4B59-9F45-C63074E505FE}">
      <dgm:prSet/>
      <dgm:spPr/>
      <dgm:t>
        <a:bodyPr/>
        <a:lstStyle/>
        <a:p>
          <a:endParaRPr lang="en-US"/>
        </a:p>
      </dgm:t>
    </dgm:pt>
    <dgm:pt modelId="{3B0C8E80-2BEB-4819-9BD7-834F3C01CACD}" type="sibTrans" cxnId="{08FE1598-1283-4B59-9F45-C63074E505FE}">
      <dgm:prSet/>
      <dgm:spPr/>
      <dgm:t>
        <a:bodyPr/>
        <a:lstStyle/>
        <a:p>
          <a:endParaRPr lang="en-US"/>
        </a:p>
      </dgm:t>
    </dgm:pt>
    <dgm:pt modelId="{A454A2D3-3B4A-4DFD-BDBE-AB637BA7AF91}">
      <dgm:prSet/>
      <dgm:spPr>
        <a:solidFill>
          <a:srgbClr val="FFFFCC"/>
        </a:solidFill>
      </dgm:spPr>
      <dgm:t>
        <a:bodyPr/>
        <a:lstStyle/>
        <a:p>
          <a:r>
            <a:rPr lang="en-US"/>
            <a:t>Physical Exam</a:t>
          </a:r>
          <a:endParaRPr lang="en-US" dirty="0"/>
        </a:p>
      </dgm:t>
    </dgm:pt>
    <dgm:pt modelId="{560DE507-2F82-4531-ABF4-43BD78659E9C}" type="parTrans" cxnId="{96C08577-E1EB-4D81-998D-B4076E9B88E1}">
      <dgm:prSet/>
      <dgm:spPr/>
      <dgm:t>
        <a:bodyPr/>
        <a:lstStyle/>
        <a:p>
          <a:endParaRPr lang="en-US"/>
        </a:p>
      </dgm:t>
    </dgm:pt>
    <dgm:pt modelId="{1B23977F-9C83-4BAC-9088-1C9BFB47A805}" type="sibTrans" cxnId="{96C08577-E1EB-4D81-998D-B4076E9B88E1}">
      <dgm:prSet/>
      <dgm:spPr/>
      <dgm:t>
        <a:bodyPr/>
        <a:lstStyle/>
        <a:p>
          <a:endParaRPr lang="en-US"/>
        </a:p>
      </dgm:t>
    </dgm:pt>
    <dgm:pt modelId="{242BD420-7014-4D9C-AE63-720E63CFAB5D}">
      <dgm:prSet/>
      <dgm:spPr>
        <a:noFill/>
      </dgm:spPr>
      <dgm:t>
        <a:bodyPr/>
        <a:lstStyle/>
        <a:p>
          <a:r>
            <a:rPr lang="en-US"/>
            <a:t>Instructions</a:t>
          </a:r>
          <a:endParaRPr lang="en-US" dirty="0"/>
        </a:p>
      </dgm:t>
    </dgm:pt>
    <dgm:pt modelId="{72D212CE-E4CF-40CE-AA6B-66CB99287837}" type="parTrans" cxnId="{B7873628-0ED7-47E9-9F96-B32D32CC3B3A}">
      <dgm:prSet/>
      <dgm:spPr/>
      <dgm:t>
        <a:bodyPr/>
        <a:lstStyle/>
        <a:p>
          <a:endParaRPr lang="en-US"/>
        </a:p>
      </dgm:t>
    </dgm:pt>
    <dgm:pt modelId="{19CB618B-E150-47A9-AB62-E053AE273DB0}" type="sibTrans" cxnId="{B7873628-0ED7-47E9-9F96-B32D32CC3B3A}">
      <dgm:prSet/>
      <dgm:spPr/>
      <dgm:t>
        <a:bodyPr/>
        <a:lstStyle/>
        <a:p>
          <a:endParaRPr lang="en-US"/>
        </a:p>
      </dgm:t>
    </dgm:pt>
    <dgm:pt modelId="{82C5C931-4E66-4E23-A238-51DD5F7BB49F}">
      <dgm:prSet/>
      <dgm:spPr>
        <a:noFill/>
      </dgm:spPr>
      <dgm:t>
        <a:bodyPr/>
        <a:lstStyle/>
        <a:p>
          <a:r>
            <a:rPr lang="en-US"/>
            <a:t>Discharge Medications</a:t>
          </a:r>
          <a:endParaRPr lang="en-US" dirty="0"/>
        </a:p>
      </dgm:t>
    </dgm:pt>
    <dgm:pt modelId="{014C0588-EBCA-4F80-833E-0A66F7135993}" type="parTrans" cxnId="{AAB343BD-FB5B-4DFF-90F5-4426325E5B2E}">
      <dgm:prSet/>
      <dgm:spPr/>
      <dgm:t>
        <a:bodyPr/>
        <a:lstStyle/>
        <a:p>
          <a:endParaRPr lang="en-US"/>
        </a:p>
      </dgm:t>
    </dgm:pt>
    <dgm:pt modelId="{FEB480C0-BE73-445F-9C40-097A286C510C}" type="sibTrans" cxnId="{AAB343BD-FB5B-4DFF-90F5-4426325E5B2E}">
      <dgm:prSet/>
      <dgm:spPr/>
      <dgm:t>
        <a:bodyPr/>
        <a:lstStyle/>
        <a:p>
          <a:endParaRPr lang="en-US"/>
        </a:p>
      </dgm:t>
    </dgm:pt>
    <dgm:pt modelId="{3D2D3CAE-2A59-4736-AF70-EAC1EF02C8CF}">
      <dgm:prSet/>
      <dgm:spPr>
        <a:noFill/>
      </dgm:spPr>
      <dgm:t>
        <a:bodyPr/>
        <a:lstStyle/>
        <a:p>
          <a:r>
            <a:rPr lang="en-US"/>
            <a:t>Hospital Discharge Instructions</a:t>
          </a:r>
          <a:endParaRPr lang="en-US" dirty="0"/>
        </a:p>
      </dgm:t>
    </dgm:pt>
    <dgm:pt modelId="{D100CD34-386B-4669-9220-193D210DC1F6}" type="parTrans" cxnId="{63583EEB-BC7B-4077-B6B8-B061633F0791}">
      <dgm:prSet/>
      <dgm:spPr/>
      <dgm:t>
        <a:bodyPr/>
        <a:lstStyle/>
        <a:p>
          <a:endParaRPr lang="en-US"/>
        </a:p>
      </dgm:t>
    </dgm:pt>
    <dgm:pt modelId="{ECE35C7A-1021-420C-8D7B-178059205565}" type="sibTrans" cxnId="{63583EEB-BC7B-4077-B6B8-B061633F0791}">
      <dgm:prSet/>
      <dgm:spPr/>
      <dgm:t>
        <a:bodyPr/>
        <a:lstStyle/>
        <a:p>
          <a:endParaRPr lang="en-US"/>
        </a:p>
      </dgm:t>
    </dgm:pt>
    <dgm:pt modelId="{28E88764-168D-45E6-B587-43792FCE4035}">
      <dgm:prSet/>
      <dgm:spPr>
        <a:noFill/>
      </dgm:spPr>
      <dgm:t>
        <a:bodyPr/>
        <a:lstStyle/>
        <a:p>
          <a:r>
            <a:rPr lang="en-US"/>
            <a:t>Discharge Diet</a:t>
          </a:r>
          <a:endParaRPr lang="en-US" dirty="0"/>
        </a:p>
      </dgm:t>
    </dgm:pt>
    <dgm:pt modelId="{1945A469-8781-4132-83B8-2A74CDA43068}" type="parTrans" cxnId="{535C6589-7612-4B92-BF32-7AF31C686BEB}">
      <dgm:prSet/>
      <dgm:spPr/>
      <dgm:t>
        <a:bodyPr/>
        <a:lstStyle/>
        <a:p>
          <a:endParaRPr lang="en-US"/>
        </a:p>
      </dgm:t>
    </dgm:pt>
    <dgm:pt modelId="{45D0440D-0F5D-4BF1-8016-3D93CE5737B6}" type="sibTrans" cxnId="{535C6589-7612-4B92-BF32-7AF31C686BEB}">
      <dgm:prSet/>
      <dgm:spPr/>
      <dgm:t>
        <a:bodyPr/>
        <a:lstStyle/>
        <a:p>
          <a:endParaRPr lang="en-US"/>
        </a:p>
      </dgm:t>
    </dgm:pt>
    <dgm:pt modelId="{FE89FECC-3495-4B20-B4D7-7E9DF412BA0D}">
      <dgm:prSet/>
      <dgm:spPr>
        <a:noFill/>
      </dgm:spPr>
      <dgm:t>
        <a:bodyPr/>
        <a:lstStyle/>
        <a:p>
          <a:r>
            <a:rPr lang="en-US"/>
            <a:t>Postprocedure Diagnosis</a:t>
          </a:r>
          <a:endParaRPr lang="en-US" dirty="0"/>
        </a:p>
      </dgm:t>
    </dgm:pt>
    <dgm:pt modelId="{4209D78D-7CCA-4BE1-96BA-3A564E873C72}" type="parTrans" cxnId="{D362A8E1-D11E-41A5-BDE5-1967751F1E03}">
      <dgm:prSet/>
      <dgm:spPr/>
      <dgm:t>
        <a:bodyPr/>
        <a:lstStyle/>
        <a:p>
          <a:endParaRPr lang="en-US"/>
        </a:p>
      </dgm:t>
    </dgm:pt>
    <dgm:pt modelId="{EB368C21-DA72-4130-9A34-D87CB559A293}" type="sibTrans" cxnId="{D362A8E1-D11E-41A5-BDE5-1967751F1E03}">
      <dgm:prSet/>
      <dgm:spPr/>
      <dgm:t>
        <a:bodyPr/>
        <a:lstStyle/>
        <a:p>
          <a:endParaRPr lang="en-US"/>
        </a:p>
      </dgm:t>
    </dgm:pt>
    <dgm:pt modelId="{F243E562-685F-4386-9543-022C733145B9}">
      <dgm:prSet/>
      <dgm:spPr>
        <a:noFill/>
      </dgm:spPr>
      <dgm:t>
        <a:bodyPr/>
        <a:lstStyle/>
        <a:p>
          <a:r>
            <a:rPr lang="en-US"/>
            <a:t>Discharge Diagnosis</a:t>
          </a:r>
          <a:endParaRPr lang="en-US" dirty="0"/>
        </a:p>
      </dgm:t>
    </dgm:pt>
    <dgm:pt modelId="{F28C5C72-F0B6-4B8B-802B-1E6117DF8C86}" type="parTrans" cxnId="{8908B7D3-2EF3-49B2-B6A0-F2535930D952}">
      <dgm:prSet/>
      <dgm:spPr/>
      <dgm:t>
        <a:bodyPr/>
        <a:lstStyle/>
        <a:p>
          <a:endParaRPr lang="en-US"/>
        </a:p>
      </dgm:t>
    </dgm:pt>
    <dgm:pt modelId="{F6CC6EE8-4404-495D-977C-BBF131290EFB}" type="sibTrans" cxnId="{8908B7D3-2EF3-49B2-B6A0-F2535930D952}">
      <dgm:prSet/>
      <dgm:spPr/>
      <dgm:t>
        <a:bodyPr/>
        <a:lstStyle/>
        <a:p>
          <a:endParaRPr lang="en-US"/>
        </a:p>
      </dgm:t>
    </dgm:pt>
    <dgm:pt modelId="{DD3FD12D-FE41-4042-BA5D-FEDD1F4DEB76}">
      <dgm:prSet/>
      <dgm:spPr>
        <a:noFill/>
      </dgm:spPr>
      <dgm:t>
        <a:bodyPr/>
        <a:lstStyle/>
        <a:p>
          <a:r>
            <a:rPr lang="en-US"/>
            <a:t>Postoperative Diagnosis</a:t>
          </a:r>
          <a:endParaRPr lang="en-US" dirty="0"/>
        </a:p>
      </dgm:t>
    </dgm:pt>
    <dgm:pt modelId="{43D9EFB8-152B-4209-8516-8FDDAB8525B8}" type="parTrans" cxnId="{9F0179FF-B9F5-478A-9403-9C28694119DE}">
      <dgm:prSet/>
      <dgm:spPr/>
      <dgm:t>
        <a:bodyPr/>
        <a:lstStyle/>
        <a:p>
          <a:endParaRPr lang="en-US"/>
        </a:p>
      </dgm:t>
    </dgm:pt>
    <dgm:pt modelId="{7C9B5FF0-0BB6-4C7E-B7AD-047C23B1B64D}" type="sibTrans" cxnId="{9F0179FF-B9F5-478A-9403-9C28694119DE}">
      <dgm:prSet/>
      <dgm:spPr/>
      <dgm:t>
        <a:bodyPr/>
        <a:lstStyle/>
        <a:p>
          <a:endParaRPr lang="en-US"/>
        </a:p>
      </dgm:t>
    </dgm:pt>
    <dgm:pt modelId="{FFD961C7-0D57-450A-A088-477C2CBDA35C}">
      <dgm:prSet phldrT="[Text]"/>
      <dgm:spPr>
        <a:solidFill>
          <a:srgbClr val="FFFFCC"/>
        </a:solidFill>
      </dgm:spPr>
      <dgm:t>
        <a:bodyPr/>
        <a:lstStyle/>
        <a:p>
          <a:r>
            <a:rPr lang="en-US"/>
            <a:t>Advance Directives</a:t>
          </a:r>
          <a:endParaRPr lang="en-US" dirty="0"/>
        </a:p>
      </dgm:t>
    </dgm:pt>
    <dgm:pt modelId="{4DB2D2C4-5254-4469-94CE-949A52B6EDA4}" type="parTrans" cxnId="{CF713A90-C59F-4203-B3ED-5D1EE9BD5922}">
      <dgm:prSet/>
      <dgm:spPr/>
      <dgm:t>
        <a:bodyPr/>
        <a:lstStyle/>
        <a:p>
          <a:endParaRPr lang="en-US"/>
        </a:p>
      </dgm:t>
    </dgm:pt>
    <dgm:pt modelId="{6B3D0481-B0D1-47E7-887F-2E3188183598}" type="sibTrans" cxnId="{CF713A90-C59F-4203-B3ED-5D1EE9BD5922}">
      <dgm:prSet/>
      <dgm:spPr/>
      <dgm:t>
        <a:bodyPr/>
        <a:lstStyle/>
        <a:p>
          <a:endParaRPr lang="en-US"/>
        </a:p>
      </dgm:t>
    </dgm:pt>
    <dgm:pt modelId="{B56DC5A4-354C-4F93-84F5-82DF0C92321B}">
      <dgm:prSet/>
      <dgm:spPr>
        <a:noFill/>
      </dgm:spPr>
      <dgm:t>
        <a:bodyPr/>
        <a:lstStyle/>
        <a:p>
          <a:r>
            <a:rPr lang="en-US"/>
            <a:t>Payers</a:t>
          </a:r>
          <a:endParaRPr lang="en-US" dirty="0"/>
        </a:p>
      </dgm:t>
    </dgm:pt>
    <dgm:pt modelId="{3E3085FF-C0BF-44F3-8848-8306C2637B27}" type="parTrans" cxnId="{06C9F65F-95DB-4817-B457-61A4702FAB6F}">
      <dgm:prSet/>
      <dgm:spPr/>
      <dgm:t>
        <a:bodyPr/>
        <a:lstStyle/>
        <a:p>
          <a:endParaRPr lang="en-US"/>
        </a:p>
      </dgm:t>
    </dgm:pt>
    <dgm:pt modelId="{7D7E8F50-DC21-4E09-96D8-85C8313A5CAA}" type="sibTrans" cxnId="{06C9F65F-95DB-4817-B457-61A4702FAB6F}">
      <dgm:prSet/>
      <dgm:spPr/>
      <dgm:t>
        <a:bodyPr/>
        <a:lstStyle/>
        <a:p>
          <a:endParaRPr lang="en-US"/>
        </a:p>
      </dgm:t>
    </dgm:pt>
    <dgm:pt modelId="{83B4F9D7-5CD7-4044-9E8C-6DFE7AE49650}">
      <dgm:prSet/>
      <dgm:spPr>
        <a:noFill/>
      </dgm:spPr>
      <dgm:t>
        <a:bodyPr/>
        <a:lstStyle/>
        <a:p>
          <a:r>
            <a:rPr lang="en-US"/>
            <a:t>Encounters</a:t>
          </a:r>
          <a:endParaRPr lang="en-US" dirty="0"/>
        </a:p>
      </dgm:t>
    </dgm:pt>
    <dgm:pt modelId="{9888A846-4A9F-41D3-BA81-6D1ACDDE75D1}" type="parTrans" cxnId="{248F5865-EDDF-49D0-B5D9-E95B1072015C}">
      <dgm:prSet/>
      <dgm:spPr/>
      <dgm:t>
        <a:bodyPr/>
        <a:lstStyle/>
        <a:p>
          <a:endParaRPr lang="en-US"/>
        </a:p>
      </dgm:t>
    </dgm:pt>
    <dgm:pt modelId="{C92B3D84-6CD8-4F99-B3CF-30DAA1663D0E}" type="sibTrans" cxnId="{248F5865-EDDF-49D0-B5D9-E95B1072015C}">
      <dgm:prSet/>
      <dgm:spPr/>
      <dgm:t>
        <a:bodyPr/>
        <a:lstStyle/>
        <a:p>
          <a:endParaRPr lang="en-US"/>
        </a:p>
      </dgm:t>
    </dgm:pt>
    <dgm:pt modelId="{980C5C63-EC30-4DBA-AD28-4C1DD233BDD4}">
      <dgm:prSet/>
      <dgm:spPr>
        <a:noFill/>
      </dgm:spPr>
      <dgm:t>
        <a:bodyPr/>
        <a:lstStyle/>
        <a:p>
          <a:r>
            <a:rPr lang="en-US"/>
            <a:t>Preoperative Diagnosis</a:t>
          </a:r>
          <a:endParaRPr lang="en-US" dirty="0"/>
        </a:p>
      </dgm:t>
    </dgm:pt>
    <dgm:pt modelId="{E1A23336-5E36-402C-B8BF-2A679A19F8C6}" type="parTrans" cxnId="{DA25C492-A997-4A2C-A27D-FEFF94D4CF51}">
      <dgm:prSet/>
      <dgm:spPr/>
      <dgm:t>
        <a:bodyPr/>
        <a:lstStyle/>
        <a:p>
          <a:endParaRPr lang="en-US"/>
        </a:p>
      </dgm:t>
    </dgm:pt>
    <dgm:pt modelId="{34ABAA22-B740-45AC-A869-107E3268C748}" type="sibTrans" cxnId="{DA25C492-A997-4A2C-A27D-FEFF94D4CF51}">
      <dgm:prSet/>
      <dgm:spPr/>
      <dgm:t>
        <a:bodyPr/>
        <a:lstStyle/>
        <a:p>
          <a:endParaRPr lang="en-US"/>
        </a:p>
      </dgm:t>
    </dgm:pt>
    <dgm:pt modelId="{A52B3F8F-088C-439E-8E28-75EA80BA254A}">
      <dgm:prSet/>
      <dgm:spPr>
        <a:solidFill>
          <a:srgbClr val="F8D080"/>
        </a:solidFill>
      </dgm:spPr>
      <dgm:t>
        <a:bodyPr/>
        <a:lstStyle/>
        <a:p>
          <a:r>
            <a:rPr lang="en-US"/>
            <a:t>Reason for Referral</a:t>
          </a:r>
          <a:endParaRPr lang="en-US" dirty="0"/>
        </a:p>
      </dgm:t>
    </dgm:pt>
    <dgm:pt modelId="{0A87D8E5-62CB-4FC8-97F4-D208C45B0394}" type="parTrans" cxnId="{9FDB5671-2BA3-4670-B8E8-249298AA44E8}">
      <dgm:prSet/>
      <dgm:spPr/>
      <dgm:t>
        <a:bodyPr/>
        <a:lstStyle/>
        <a:p>
          <a:endParaRPr lang="en-US"/>
        </a:p>
      </dgm:t>
    </dgm:pt>
    <dgm:pt modelId="{B2245238-3E7B-4457-8294-F76792EB2BB3}" type="sibTrans" cxnId="{9FDB5671-2BA3-4670-B8E8-249298AA44E8}">
      <dgm:prSet/>
      <dgm:spPr/>
      <dgm:t>
        <a:bodyPr/>
        <a:lstStyle/>
        <a:p>
          <a:endParaRPr lang="en-US"/>
        </a:p>
      </dgm:t>
    </dgm:pt>
    <dgm:pt modelId="{80B3E473-A6BF-4F6D-8A96-F71073E9F6D3}">
      <dgm:prSet phldrT="[Text]"/>
      <dgm:spPr>
        <a:solidFill>
          <a:srgbClr val="F8D080"/>
        </a:solidFill>
      </dgm:spPr>
      <dgm:t>
        <a:bodyPr/>
        <a:lstStyle/>
        <a:p>
          <a:r>
            <a:rPr lang="en-US"/>
            <a:t>Allergies &amp; Intolerances</a:t>
          </a:r>
          <a:endParaRPr lang="en-US" dirty="0"/>
        </a:p>
      </dgm:t>
    </dgm:pt>
    <dgm:pt modelId="{452FA524-873B-45A9-9B8D-1E8746843879}" type="parTrans" cxnId="{227B0F05-444B-42A1-BF77-5BAE107117A4}">
      <dgm:prSet/>
      <dgm:spPr/>
      <dgm:t>
        <a:bodyPr/>
        <a:lstStyle/>
        <a:p>
          <a:endParaRPr lang="en-US"/>
        </a:p>
      </dgm:t>
    </dgm:pt>
    <dgm:pt modelId="{8875BF8B-9AC7-435E-818F-B1CEA7F4A10F}" type="sibTrans" cxnId="{227B0F05-444B-42A1-BF77-5BAE107117A4}">
      <dgm:prSet/>
      <dgm:spPr/>
      <dgm:t>
        <a:bodyPr/>
        <a:lstStyle/>
        <a:p>
          <a:endParaRPr lang="en-US"/>
        </a:p>
      </dgm:t>
    </dgm:pt>
    <dgm:pt modelId="{7A693FB9-12F6-44CC-8DF1-CB580DC7A685}">
      <dgm:prSet/>
      <dgm:spPr>
        <a:solidFill>
          <a:srgbClr val="FBE6BB"/>
        </a:solidFill>
      </dgm:spPr>
      <dgm:t>
        <a:bodyPr/>
        <a:lstStyle/>
        <a:p>
          <a:r>
            <a:rPr lang="en-US"/>
            <a:t>History Past Illness</a:t>
          </a:r>
          <a:endParaRPr lang="en-US" dirty="0"/>
        </a:p>
      </dgm:t>
    </dgm:pt>
    <dgm:pt modelId="{20B85312-042A-42ED-AB93-4F6012B92DD8}" type="parTrans" cxnId="{641630F4-A7A0-4C0D-A47A-01F708A4ED52}">
      <dgm:prSet/>
      <dgm:spPr/>
      <dgm:t>
        <a:bodyPr/>
        <a:lstStyle/>
        <a:p>
          <a:endParaRPr lang="en-US"/>
        </a:p>
      </dgm:t>
    </dgm:pt>
    <dgm:pt modelId="{2BA071B2-75AD-4D5F-9D11-0FFE9BA44043}" type="sibTrans" cxnId="{641630F4-A7A0-4C0D-A47A-01F708A4ED52}">
      <dgm:prSet/>
      <dgm:spPr/>
      <dgm:t>
        <a:bodyPr/>
        <a:lstStyle/>
        <a:p>
          <a:endParaRPr lang="en-US"/>
        </a:p>
      </dgm:t>
    </dgm:pt>
    <dgm:pt modelId="{968CE066-CDC8-450A-B0DA-27A49CD3D256}">
      <dgm:prSet/>
      <dgm:spPr>
        <a:solidFill>
          <a:srgbClr val="FBE6BB"/>
        </a:solidFill>
      </dgm:spPr>
      <dgm:t>
        <a:bodyPr/>
        <a:lstStyle/>
        <a:p>
          <a:r>
            <a:rPr lang="en-US"/>
            <a:t>Family History</a:t>
          </a:r>
          <a:endParaRPr lang="en-US" dirty="0"/>
        </a:p>
      </dgm:t>
    </dgm:pt>
    <dgm:pt modelId="{01E5B258-88A7-4B66-BFE4-D399C92683E0}" type="parTrans" cxnId="{43BC824C-B907-4949-A606-DE32E4ABC5FF}">
      <dgm:prSet/>
      <dgm:spPr/>
      <dgm:t>
        <a:bodyPr/>
        <a:lstStyle/>
        <a:p>
          <a:endParaRPr lang="en-US"/>
        </a:p>
      </dgm:t>
    </dgm:pt>
    <dgm:pt modelId="{A2872752-6789-4242-B91A-AE8F02E54DA6}" type="sibTrans" cxnId="{43BC824C-B907-4949-A606-DE32E4ABC5FF}">
      <dgm:prSet/>
      <dgm:spPr/>
      <dgm:t>
        <a:bodyPr/>
        <a:lstStyle/>
        <a:p>
          <a:endParaRPr lang="en-US"/>
        </a:p>
      </dgm:t>
    </dgm:pt>
    <dgm:pt modelId="{CA8AD4E0-AC24-48FB-9C99-61739F7F4744}">
      <dgm:prSet/>
      <dgm:spPr>
        <a:solidFill>
          <a:srgbClr val="FBE6BB"/>
        </a:solidFill>
      </dgm:spPr>
      <dgm:t>
        <a:bodyPr/>
        <a:lstStyle/>
        <a:p>
          <a:r>
            <a:rPr lang="en-US"/>
            <a:t>Social History</a:t>
          </a:r>
          <a:endParaRPr lang="en-US" dirty="0"/>
        </a:p>
      </dgm:t>
    </dgm:pt>
    <dgm:pt modelId="{4B0A570F-1328-4F44-AD92-FAB226056C51}" type="parTrans" cxnId="{7E7E11D0-5C2D-49AA-A5CA-C364EE5F9F0E}">
      <dgm:prSet/>
      <dgm:spPr/>
      <dgm:t>
        <a:bodyPr/>
        <a:lstStyle/>
        <a:p>
          <a:endParaRPr lang="en-US"/>
        </a:p>
      </dgm:t>
    </dgm:pt>
    <dgm:pt modelId="{9E7E597C-F7D5-4DA7-8385-1BAB2794496C}" type="sibTrans" cxnId="{7E7E11D0-5C2D-49AA-A5CA-C364EE5F9F0E}">
      <dgm:prSet/>
      <dgm:spPr/>
      <dgm:t>
        <a:bodyPr/>
        <a:lstStyle/>
        <a:p>
          <a:endParaRPr lang="en-US"/>
        </a:p>
      </dgm:t>
    </dgm:pt>
    <dgm:pt modelId="{976EC09A-DAA5-4A83-8002-EA83B41F5595}">
      <dgm:prSet/>
      <dgm:spPr>
        <a:solidFill>
          <a:srgbClr val="FBE6BB"/>
        </a:solidFill>
      </dgm:spPr>
      <dgm:t>
        <a:bodyPr/>
        <a:lstStyle/>
        <a:p>
          <a:r>
            <a:rPr lang="en-US"/>
            <a:t>Review of Systems</a:t>
          </a:r>
          <a:endParaRPr lang="en-US" dirty="0"/>
        </a:p>
      </dgm:t>
    </dgm:pt>
    <dgm:pt modelId="{4425B062-08F0-432C-ADC1-40BC8FCDB39A}" type="parTrans" cxnId="{77CE7E65-70C7-4B01-8FD6-390EAE592CC1}">
      <dgm:prSet/>
      <dgm:spPr/>
      <dgm:t>
        <a:bodyPr/>
        <a:lstStyle/>
        <a:p>
          <a:endParaRPr lang="en-US"/>
        </a:p>
      </dgm:t>
    </dgm:pt>
    <dgm:pt modelId="{823F4756-CF8A-4736-A588-7F923EB8DDD4}" type="sibTrans" cxnId="{77CE7E65-70C7-4B01-8FD6-390EAE592CC1}">
      <dgm:prSet/>
      <dgm:spPr/>
      <dgm:t>
        <a:bodyPr/>
        <a:lstStyle/>
        <a:p>
          <a:endParaRPr lang="en-US"/>
        </a:p>
      </dgm:t>
    </dgm:pt>
    <dgm:pt modelId="{E65E592A-FB4A-4214-8CB0-80548543FE33}">
      <dgm:prSet/>
      <dgm:spPr>
        <a:solidFill>
          <a:srgbClr val="84D698"/>
        </a:solidFill>
      </dgm:spPr>
      <dgm:t>
        <a:bodyPr/>
        <a:lstStyle/>
        <a:p>
          <a:r>
            <a:rPr lang="en-US" b="1"/>
            <a:t>Assessment</a:t>
          </a:r>
          <a:endParaRPr lang="en-US" dirty="0"/>
        </a:p>
      </dgm:t>
    </dgm:pt>
    <dgm:pt modelId="{C54B4527-7009-47D1-A036-ABD1A1657992}" type="parTrans" cxnId="{FC4EFE2F-A7F4-439B-99DC-723E6AD4FCE0}">
      <dgm:prSet/>
      <dgm:spPr/>
      <dgm:t>
        <a:bodyPr/>
        <a:lstStyle/>
        <a:p>
          <a:endParaRPr lang="en-US"/>
        </a:p>
      </dgm:t>
    </dgm:pt>
    <dgm:pt modelId="{2753D6B1-2306-4F50-BDA9-F67F8FAD88EC}" type="sibTrans" cxnId="{FC4EFE2F-A7F4-439B-99DC-723E6AD4FCE0}">
      <dgm:prSet/>
      <dgm:spPr/>
      <dgm:t>
        <a:bodyPr/>
        <a:lstStyle/>
        <a:p>
          <a:endParaRPr lang="en-US"/>
        </a:p>
      </dgm:t>
    </dgm:pt>
    <dgm:pt modelId="{8F9D72F1-24B9-46F1-A84F-DAACD2C2E22B}">
      <dgm:prSet custT="1"/>
      <dgm:spPr>
        <a:blipFill rotWithShape="0">
          <a:blip xmlns:r="http://schemas.openxmlformats.org/officeDocument/2006/relationships" r:embed="rId1"/>
          <a:srcRect/>
          <a:stretch>
            <a:fillRect l="-42000" r="-42000"/>
          </a:stretch>
        </a:blipFill>
        <a:ln w="25400" cap="flat" cmpd="sng" algn="ctr">
          <a:solidFill>
            <a:srgbClr val="13547D">
              <a:shade val="80000"/>
              <a:hueOff val="0"/>
              <a:satOff val="0"/>
              <a:lumOff val="0"/>
              <a:alphaOff val="0"/>
            </a:srgbClr>
          </a:solidFill>
          <a:prstDash val="solid"/>
        </a:ln>
        <a:effectLst/>
      </dgm:spPr>
      <dgm:t>
        <a:bodyPr spcFirstLastPara="0" vert="horz" wrap="square" lIns="38100" tIns="38100" rIns="38100" bIns="38100" numCol="1" spcCol="1270" anchor="ctr" anchorCtr="0"/>
        <a:lstStyle/>
        <a:p>
          <a:r>
            <a:rPr lang="en-US" sz="1000" kern="1200">
              <a:solidFill>
                <a:srgbClr val="000000">
                  <a:hueOff val="0"/>
                  <a:satOff val="0"/>
                  <a:lumOff val="0"/>
                  <a:alphaOff val="0"/>
                </a:srgbClr>
              </a:solidFill>
              <a:latin typeface="Helvetica Neue Light"/>
              <a:ea typeface="+mn-ea"/>
              <a:cs typeface="+mn-cs"/>
            </a:rPr>
            <a:t>Assessment</a:t>
          </a:r>
          <a:r>
            <a:rPr lang="en-US" sz="1000" kern="1200"/>
            <a:t> &amp; Plan</a:t>
          </a:r>
          <a:endParaRPr lang="en-US" sz="1000" b="1" kern="1200" dirty="0"/>
        </a:p>
      </dgm:t>
    </dgm:pt>
    <dgm:pt modelId="{379F55D7-C5CE-4BB9-9D57-00EE32619199}" type="parTrans" cxnId="{27E924B9-DCD2-42EE-A923-8BF8D93029E9}">
      <dgm:prSet/>
      <dgm:spPr/>
      <dgm:t>
        <a:bodyPr/>
        <a:lstStyle/>
        <a:p>
          <a:endParaRPr lang="en-US"/>
        </a:p>
      </dgm:t>
    </dgm:pt>
    <dgm:pt modelId="{D686EDBA-90DA-42EB-8929-B97691B14D5E}" type="sibTrans" cxnId="{27E924B9-DCD2-42EE-A923-8BF8D93029E9}">
      <dgm:prSet/>
      <dgm:spPr/>
      <dgm:t>
        <a:bodyPr/>
        <a:lstStyle/>
        <a:p>
          <a:endParaRPr lang="en-US"/>
        </a:p>
      </dgm:t>
    </dgm:pt>
    <dgm:pt modelId="{EC07AD25-E834-44FA-8F8D-F8A28A4E0862}">
      <dgm:prSet/>
      <dgm:spPr>
        <a:noFill/>
      </dgm:spPr>
      <dgm:t>
        <a:bodyPr/>
        <a:lstStyle/>
        <a:p>
          <a:r>
            <a:rPr lang="en-US"/>
            <a:t>Procedure Indications</a:t>
          </a:r>
          <a:endParaRPr lang="en-US" dirty="0"/>
        </a:p>
      </dgm:t>
    </dgm:pt>
    <dgm:pt modelId="{CB1ADD0F-CB7A-45A6-8E32-1D4A1ECEF267}" type="parTrans" cxnId="{C6B7D7AB-E26F-46FB-9C3D-25CCCB2489AD}">
      <dgm:prSet/>
      <dgm:spPr/>
      <dgm:t>
        <a:bodyPr/>
        <a:lstStyle/>
        <a:p>
          <a:endParaRPr lang="en-US"/>
        </a:p>
      </dgm:t>
    </dgm:pt>
    <dgm:pt modelId="{D3E2DDB0-AD51-4112-BF6E-6E483D48524F}" type="sibTrans" cxnId="{C6B7D7AB-E26F-46FB-9C3D-25CCCB2489AD}">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E30854EC-912F-42BC-845C-462E8CC7AD93}" type="pres">
      <dgm:prSet presAssocID="{922CC998-F639-41C9-9119-E20B8F92AF3D}" presName="node" presStyleLbl="node1" presStyleIdx="0" presStyleCnt="66">
        <dgm:presLayoutVars>
          <dgm:bulletEnabled val="1"/>
        </dgm:presLayoutVars>
      </dgm:prSet>
      <dgm:spPr/>
    </dgm:pt>
    <dgm:pt modelId="{77456B84-0A0A-479B-A2D6-ABE5192CC62F}" type="pres">
      <dgm:prSet presAssocID="{A5C1EA3D-630E-4EF5-9844-2FDF52417135}" presName="sibTrans" presStyleCnt="0"/>
      <dgm:spPr/>
    </dgm:pt>
    <dgm:pt modelId="{1F004853-B59E-47C1-BA88-05FF40FE81E5}" type="pres">
      <dgm:prSet presAssocID="{CAA5715A-AD77-46A4-8DF7-9402CD0E4280}" presName="node" presStyleLbl="node1" presStyleIdx="1" presStyleCnt="66">
        <dgm:presLayoutVars>
          <dgm:bulletEnabled val="1"/>
        </dgm:presLayoutVars>
      </dgm:prSet>
      <dgm:spPr/>
    </dgm:pt>
    <dgm:pt modelId="{7EFE2BD2-1452-42B0-A054-5073DA935F89}" type="pres">
      <dgm:prSet presAssocID="{7C79ACB2-C296-4830-A4A0-B3BBD3905286}" presName="sibTrans" presStyleCnt="0"/>
      <dgm:spPr/>
    </dgm:pt>
    <dgm:pt modelId="{8AA02A9A-7173-45B0-B2CC-5A91802C8051}" type="pres">
      <dgm:prSet presAssocID="{A52B3F8F-088C-439E-8E28-75EA80BA254A}" presName="node" presStyleLbl="node1" presStyleIdx="2" presStyleCnt="66">
        <dgm:presLayoutVars>
          <dgm:bulletEnabled val="1"/>
        </dgm:presLayoutVars>
      </dgm:prSet>
      <dgm:spPr/>
    </dgm:pt>
    <dgm:pt modelId="{E9E229EB-BE2C-4F17-803C-895701BA32F0}" type="pres">
      <dgm:prSet presAssocID="{B2245238-3E7B-4457-8294-F76792EB2BB3}" presName="sibTrans" presStyleCnt="0"/>
      <dgm:spPr/>
    </dgm:pt>
    <dgm:pt modelId="{0CB4D3D4-57E1-40E0-9116-0822B7A6A3CA}" type="pres">
      <dgm:prSet presAssocID="{3BEA7034-0086-4C43-AA3E-D7A68DFE01A4}" presName="node" presStyleLbl="node1" presStyleIdx="3" presStyleCnt="66">
        <dgm:presLayoutVars>
          <dgm:bulletEnabled val="1"/>
        </dgm:presLayoutVars>
      </dgm:prSet>
      <dgm:spPr/>
    </dgm:pt>
    <dgm:pt modelId="{C762EF5D-2D5E-4CA3-9ECE-9FB7E23DCA50}" type="pres">
      <dgm:prSet presAssocID="{F7812029-3200-4A10-9CAE-B74E5CA51E23}" presName="sibTrans" presStyleCnt="0"/>
      <dgm:spPr/>
    </dgm:pt>
    <dgm:pt modelId="{0EC6D4FB-2DF4-4C7F-A662-C49F9C73712D}" type="pres">
      <dgm:prSet presAssocID="{35383E2F-500D-45D2-9932-E607D668543B}" presName="node" presStyleLbl="node1" presStyleIdx="4" presStyleCnt="66">
        <dgm:presLayoutVars>
          <dgm:bulletEnabled val="1"/>
        </dgm:presLayoutVars>
      </dgm:prSet>
      <dgm:spPr/>
    </dgm:pt>
    <dgm:pt modelId="{6A49F763-5839-4004-B141-254CE0A73989}" type="pres">
      <dgm:prSet presAssocID="{BB1A0CA3-9FA5-49E4-9666-9A1345E28E7D}" presName="sibTrans" presStyleCnt="0"/>
      <dgm:spPr/>
    </dgm:pt>
    <dgm:pt modelId="{60F281EF-B8AA-4FA7-AD48-1B043C8A810A}" type="pres">
      <dgm:prSet presAssocID="{10BAF026-EDDD-4B69-B248-864D6FCEC2D4}" presName="node" presStyleLbl="node1" presStyleIdx="5" presStyleCnt="66">
        <dgm:presLayoutVars>
          <dgm:bulletEnabled val="1"/>
        </dgm:presLayoutVars>
      </dgm:prSet>
      <dgm:spPr/>
    </dgm:pt>
    <dgm:pt modelId="{0218A5BE-0C2D-4A55-82B4-FD89F2756253}" type="pres">
      <dgm:prSet presAssocID="{D501BB89-8874-468A-A86D-08C85F02EA0D}" presName="sibTrans" presStyleCnt="0"/>
      <dgm:spPr/>
    </dgm:pt>
    <dgm:pt modelId="{B6697EA2-051A-4146-AF10-443079F7994B}" type="pres">
      <dgm:prSet presAssocID="{80B3E473-A6BF-4F6D-8A96-F71073E9F6D3}" presName="node" presStyleLbl="node1" presStyleIdx="6" presStyleCnt="66">
        <dgm:presLayoutVars>
          <dgm:bulletEnabled val="1"/>
        </dgm:presLayoutVars>
      </dgm:prSet>
      <dgm:spPr/>
    </dgm:pt>
    <dgm:pt modelId="{F8806C4B-9A4B-42D3-B3F0-31C018E15D50}" type="pres">
      <dgm:prSet presAssocID="{8875BF8B-9AC7-435E-818F-B1CEA7F4A10F}" presName="sibTrans" presStyleCnt="0"/>
      <dgm:spPr/>
    </dgm:pt>
    <dgm:pt modelId="{212EAB81-54C0-4CA3-8CA8-5707E2EA1B60}" type="pres">
      <dgm:prSet presAssocID="{976EC09A-DAA5-4A83-8002-EA83B41F5595}" presName="node" presStyleLbl="node1" presStyleIdx="7" presStyleCnt="66">
        <dgm:presLayoutVars>
          <dgm:bulletEnabled val="1"/>
        </dgm:presLayoutVars>
      </dgm:prSet>
      <dgm:spPr/>
    </dgm:pt>
    <dgm:pt modelId="{57116357-EB00-4773-9A58-52956E8CB489}" type="pres">
      <dgm:prSet presAssocID="{823F4756-CF8A-4736-A588-7F923EB8DDD4}" presName="sibTrans" presStyleCnt="0"/>
      <dgm:spPr/>
    </dgm:pt>
    <dgm:pt modelId="{E063FE46-B1A1-4479-B04F-5EE6A9B9DA3D}" type="pres">
      <dgm:prSet presAssocID="{00442BCF-57A4-4332-903B-4123283D228A}" presName="node" presStyleLbl="node1" presStyleIdx="8" presStyleCnt="66">
        <dgm:presLayoutVars>
          <dgm:bulletEnabled val="1"/>
        </dgm:presLayoutVars>
      </dgm:prSet>
      <dgm:spPr/>
    </dgm:pt>
    <dgm:pt modelId="{E53E9BA1-249B-4307-803E-E13EB28C6C91}" type="pres">
      <dgm:prSet presAssocID="{226E2805-7106-4602-870B-F40515B3185A}" presName="sibTrans" presStyleCnt="0"/>
      <dgm:spPr/>
    </dgm:pt>
    <dgm:pt modelId="{BC2A6528-8680-4B3B-8B6A-C5A92B6690AC}" type="pres">
      <dgm:prSet presAssocID="{7A693FB9-12F6-44CC-8DF1-CB580DC7A685}" presName="node" presStyleLbl="node1" presStyleIdx="9" presStyleCnt="66">
        <dgm:presLayoutVars>
          <dgm:bulletEnabled val="1"/>
        </dgm:presLayoutVars>
      </dgm:prSet>
      <dgm:spPr/>
    </dgm:pt>
    <dgm:pt modelId="{82EB7956-27F0-4D84-A6CF-709D10FF7546}" type="pres">
      <dgm:prSet presAssocID="{2BA071B2-75AD-4D5F-9D11-0FFE9BA44043}" presName="sibTrans" presStyleCnt="0"/>
      <dgm:spPr/>
    </dgm:pt>
    <dgm:pt modelId="{5479FD3C-18CA-43A0-B14E-D66A11F70B3F}" type="pres">
      <dgm:prSet presAssocID="{CA8AD4E0-AC24-48FB-9C99-61739F7F4744}" presName="node" presStyleLbl="node1" presStyleIdx="10" presStyleCnt="66">
        <dgm:presLayoutVars>
          <dgm:bulletEnabled val="1"/>
        </dgm:presLayoutVars>
      </dgm:prSet>
      <dgm:spPr/>
    </dgm:pt>
    <dgm:pt modelId="{9FA5AEBA-604E-41C7-AEC5-CEA9F16E138E}" type="pres">
      <dgm:prSet presAssocID="{9E7E597C-F7D5-4DA7-8385-1BAB2794496C}" presName="sibTrans" presStyleCnt="0"/>
      <dgm:spPr/>
    </dgm:pt>
    <dgm:pt modelId="{DD1BE6D7-6955-4913-AEE1-7266EBAF565C}" type="pres">
      <dgm:prSet presAssocID="{968CE066-CDC8-450A-B0DA-27A49CD3D256}" presName="node" presStyleLbl="node1" presStyleIdx="11" presStyleCnt="66">
        <dgm:presLayoutVars>
          <dgm:bulletEnabled val="1"/>
        </dgm:presLayoutVars>
      </dgm:prSet>
      <dgm:spPr/>
    </dgm:pt>
    <dgm:pt modelId="{ED32CF7C-C0FC-4A69-A383-FED8AA721409}" type="pres">
      <dgm:prSet presAssocID="{A2872752-6789-4242-B91A-AE8F02E54DA6}" presName="sibTrans" presStyleCnt="0"/>
      <dgm:spPr/>
    </dgm:pt>
    <dgm:pt modelId="{2CBAD880-AF37-4F3B-9F9C-44AE78F8D9B4}" type="pres">
      <dgm:prSet presAssocID="{A3D4369B-4AD3-4E88-A94A-3C2CAEAEC880}" presName="node" presStyleLbl="node1" presStyleIdx="12" presStyleCnt="66">
        <dgm:presLayoutVars>
          <dgm:bulletEnabled val="1"/>
        </dgm:presLayoutVars>
      </dgm:prSet>
      <dgm:spPr/>
    </dgm:pt>
    <dgm:pt modelId="{935290C4-D77B-497A-A09B-5B4C8AE781CA}" type="pres">
      <dgm:prSet presAssocID="{1251D1D4-D0AD-4C7D-A58D-292981C6B805}" presName="sibTrans" presStyleCnt="0"/>
      <dgm:spPr/>
    </dgm:pt>
    <dgm:pt modelId="{57A21A25-0050-448F-8182-E2F997AD385C}" type="pres">
      <dgm:prSet presAssocID="{0CA572E7-3F15-4635-BAA2-51BB8D4F5BA9}" presName="node" presStyleLbl="node1" presStyleIdx="13" presStyleCnt="66">
        <dgm:presLayoutVars>
          <dgm:bulletEnabled val="1"/>
        </dgm:presLayoutVars>
      </dgm:prSet>
      <dgm:spPr/>
    </dgm:pt>
    <dgm:pt modelId="{E54C45E6-657F-4D80-BE87-F6202405D3A9}" type="pres">
      <dgm:prSet presAssocID="{8DCDB0A4-11F9-466D-AEE0-C00333D10146}" presName="sibTrans" presStyleCnt="0"/>
      <dgm:spPr/>
    </dgm:pt>
    <dgm:pt modelId="{98C96B61-E849-4E0E-ADD5-05D495466B19}" type="pres">
      <dgm:prSet presAssocID="{9A2BF24F-E5A3-4D91-85CD-B9725C2C421A}" presName="node" presStyleLbl="node1" presStyleIdx="14" presStyleCnt="66">
        <dgm:presLayoutVars>
          <dgm:bulletEnabled val="1"/>
        </dgm:presLayoutVars>
      </dgm:prSet>
      <dgm:spPr/>
    </dgm:pt>
    <dgm:pt modelId="{4A3E24C9-A99E-49E7-846A-FAC6F3D56806}" type="pres">
      <dgm:prSet presAssocID="{FFAF1B7D-C449-431C-BAC4-A863BD60B7D3}" presName="sibTrans" presStyleCnt="0"/>
      <dgm:spPr/>
    </dgm:pt>
    <dgm:pt modelId="{84CB03E7-DBCB-4B53-8360-F252A05A2E78}" type="pres">
      <dgm:prSet presAssocID="{AEB0988E-62DE-4638-B6E6-9115F9468726}" presName="node" presStyleLbl="node1" presStyleIdx="15" presStyleCnt="66">
        <dgm:presLayoutVars>
          <dgm:bulletEnabled val="1"/>
        </dgm:presLayoutVars>
      </dgm:prSet>
      <dgm:spPr/>
    </dgm:pt>
    <dgm:pt modelId="{2A06AAD2-9A1A-4FB1-9291-3D08A52EEFF4}" type="pres">
      <dgm:prSet presAssocID="{D5A58EFB-026A-4D46-9258-0E700EECA877}" presName="sibTrans" presStyleCnt="0"/>
      <dgm:spPr/>
    </dgm:pt>
    <dgm:pt modelId="{277F2AD7-8A80-4D00-8AAD-CE0295903A29}" type="pres">
      <dgm:prSet presAssocID="{4F74BD67-8A14-4E47-A63E-705F9E8CFC7F}" presName="node" presStyleLbl="node1" presStyleIdx="16" presStyleCnt="66">
        <dgm:presLayoutVars>
          <dgm:bulletEnabled val="1"/>
        </dgm:presLayoutVars>
      </dgm:prSet>
      <dgm:spPr/>
    </dgm:pt>
    <dgm:pt modelId="{AA096E5F-41A6-428B-B55A-6900664F78A9}" type="pres">
      <dgm:prSet presAssocID="{3B761CB7-8F00-42ED-AAE8-F4F1BC48BD15}" presName="sibTrans" presStyleCnt="0"/>
      <dgm:spPr/>
    </dgm:pt>
    <dgm:pt modelId="{7EBD161C-9829-40ED-9AF9-49BF6CFB544C}" type="pres">
      <dgm:prSet presAssocID="{9D7A2731-43A2-41DE-8A1F-3002C9A81ED7}" presName="node" presStyleLbl="node1" presStyleIdx="17" presStyleCnt="66">
        <dgm:presLayoutVars>
          <dgm:bulletEnabled val="1"/>
        </dgm:presLayoutVars>
      </dgm:prSet>
      <dgm:spPr/>
    </dgm:pt>
    <dgm:pt modelId="{B2874E0B-2DF8-4ACB-9816-49328AF00D34}" type="pres">
      <dgm:prSet presAssocID="{B28E1D7E-457F-4555-AB6A-46419BD09485}" presName="sibTrans" presStyleCnt="0"/>
      <dgm:spPr/>
    </dgm:pt>
    <dgm:pt modelId="{64CE546B-3B0F-4D74-A672-EA5F3F157C26}" type="pres">
      <dgm:prSet presAssocID="{0C5C5BFE-9F2D-4FBF-A709-44047DA6BCA6}" presName="node" presStyleLbl="node1" presStyleIdx="18" presStyleCnt="66">
        <dgm:presLayoutVars>
          <dgm:bulletEnabled val="1"/>
        </dgm:presLayoutVars>
      </dgm:prSet>
      <dgm:spPr/>
    </dgm:pt>
    <dgm:pt modelId="{15428792-2FB8-4CA9-8E32-811E384BA624}" type="pres">
      <dgm:prSet presAssocID="{B7F3DBEE-696D-4EC6-A141-B75554F04B39}" presName="sibTrans" presStyleCnt="0"/>
      <dgm:spPr/>
    </dgm:pt>
    <dgm:pt modelId="{18765959-A6F6-4656-813B-1DABE66B58C5}" type="pres">
      <dgm:prSet presAssocID="{8D9B59D1-77EB-4D59-AC92-14BFF4DC667C}" presName="node" presStyleLbl="node1" presStyleIdx="19" presStyleCnt="66">
        <dgm:presLayoutVars>
          <dgm:bulletEnabled val="1"/>
        </dgm:presLayoutVars>
      </dgm:prSet>
      <dgm:spPr/>
    </dgm:pt>
    <dgm:pt modelId="{B30F271F-0D75-4642-8F5B-8CDB997912C9}" type="pres">
      <dgm:prSet presAssocID="{26705A36-1A79-4AB5-8CB3-154F4BEF3514}" presName="sibTrans" presStyleCnt="0"/>
      <dgm:spPr/>
    </dgm:pt>
    <dgm:pt modelId="{18D14753-8832-47DA-B916-3A237595FBB6}" type="pres">
      <dgm:prSet presAssocID="{82213F14-02F2-493B-9C3B-0AE1C991AF2E}" presName="node" presStyleLbl="node1" presStyleIdx="20" presStyleCnt="66">
        <dgm:presLayoutVars>
          <dgm:bulletEnabled val="1"/>
        </dgm:presLayoutVars>
      </dgm:prSet>
      <dgm:spPr/>
    </dgm:pt>
    <dgm:pt modelId="{365E4082-1166-43C9-98CA-647F7F662B99}" type="pres">
      <dgm:prSet presAssocID="{D017649F-A07C-47FA-AF84-508B55917AD3}" presName="sibTrans" presStyleCnt="0"/>
      <dgm:spPr/>
    </dgm:pt>
    <dgm:pt modelId="{23DB74AC-B3C3-4E6F-BD2A-892250EFF201}" type="pres">
      <dgm:prSet presAssocID="{5BE4D4CD-A0AC-46E4-A448-E0B8D1119388}" presName="node" presStyleLbl="node1" presStyleIdx="21" presStyleCnt="66">
        <dgm:presLayoutVars>
          <dgm:bulletEnabled val="1"/>
        </dgm:presLayoutVars>
      </dgm:prSet>
      <dgm:spPr/>
    </dgm:pt>
    <dgm:pt modelId="{18FD8C51-2928-4233-A4E2-9939D4F5CC88}" type="pres">
      <dgm:prSet presAssocID="{673CEA3A-4B6E-4CE3-ACD4-96E9EF6C9366}" presName="sibTrans" presStyleCnt="0"/>
      <dgm:spPr/>
    </dgm:pt>
    <dgm:pt modelId="{CD01C8D7-3F26-4602-A201-C1CCB80062FC}" type="pres">
      <dgm:prSet presAssocID="{91A1B0E0-6CB0-46FD-9B7C-BB53A85F5B73}" presName="node" presStyleLbl="node1" presStyleIdx="22" presStyleCnt="66">
        <dgm:presLayoutVars>
          <dgm:bulletEnabled val="1"/>
        </dgm:presLayoutVars>
      </dgm:prSet>
      <dgm:spPr/>
    </dgm:pt>
    <dgm:pt modelId="{4A7F156D-CD54-428C-AFE4-7695E474EA8B}" type="pres">
      <dgm:prSet presAssocID="{DE065E7D-8C25-4C15-826D-3D19A3BBB0D0}" presName="sibTrans" presStyleCnt="0"/>
      <dgm:spPr/>
    </dgm:pt>
    <dgm:pt modelId="{D53A0EBD-1100-4E2B-932F-11AB84B0AD13}" type="pres">
      <dgm:prSet presAssocID="{EBBD6701-ED16-43EC-9B8B-D82FBCB3E680}" presName="node" presStyleLbl="node1" presStyleIdx="23" presStyleCnt="66">
        <dgm:presLayoutVars>
          <dgm:bulletEnabled val="1"/>
        </dgm:presLayoutVars>
      </dgm:prSet>
      <dgm:spPr/>
    </dgm:pt>
    <dgm:pt modelId="{11FC4206-864D-4364-B1B3-5CDD8F324A03}" type="pres">
      <dgm:prSet presAssocID="{6D363638-A0D1-491A-AF7B-FCA23754E33E}" presName="sibTrans" presStyleCnt="0"/>
      <dgm:spPr/>
    </dgm:pt>
    <dgm:pt modelId="{2FF3B5C1-F3C6-4268-A6A1-939C6DF118E5}" type="pres">
      <dgm:prSet presAssocID="{9BDB7D7F-D8DE-45D6-8E96-595AAC95CE85}" presName="node" presStyleLbl="node1" presStyleIdx="24" presStyleCnt="66">
        <dgm:presLayoutVars>
          <dgm:bulletEnabled val="1"/>
        </dgm:presLayoutVars>
      </dgm:prSet>
      <dgm:spPr/>
    </dgm:pt>
    <dgm:pt modelId="{6B77E4D4-8C35-4290-A574-93E9EE82F3CB}" type="pres">
      <dgm:prSet presAssocID="{55EF187E-8F5D-4B18-8653-DA25FB96F269}" presName="sibTrans" presStyleCnt="0"/>
      <dgm:spPr/>
    </dgm:pt>
    <dgm:pt modelId="{0CAD4AAA-C60B-49DC-9752-F4F96E622933}" type="pres">
      <dgm:prSet presAssocID="{CE3C20CC-D07A-4801-9116-235058C0AB48}" presName="node" presStyleLbl="node1" presStyleIdx="25" presStyleCnt="66">
        <dgm:presLayoutVars>
          <dgm:bulletEnabled val="1"/>
        </dgm:presLayoutVars>
      </dgm:prSet>
      <dgm:spPr/>
    </dgm:pt>
    <dgm:pt modelId="{C60EA8DA-9DB3-4933-AD12-B8FE5DC88ADE}" type="pres">
      <dgm:prSet presAssocID="{ECB2A08D-CF33-493E-8671-FEE827264547}" presName="sibTrans" presStyleCnt="0"/>
      <dgm:spPr/>
    </dgm:pt>
    <dgm:pt modelId="{8F0FC598-471E-47E2-AF9D-92D00F7E9E48}" type="pres">
      <dgm:prSet presAssocID="{4BDC8801-DB27-4583-A44C-1CEAB0AF890D}" presName="node" presStyleLbl="node1" presStyleIdx="26" presStyleCnt="66">
        <dgm:presLayoutVars>
          <dgm:bulletEnabled val="1"/>
        </dgm:presLayoutVars>
      </dgm:prSet>
      <dgm:spPr/>
    </dgm:pt>
    <dgm:pt modelId="{6F234759-E4CB-4DF7-ABC4-DDC594C95958}" type="pres">
      <dgm:prSet presAssocID="{40B25EE5-21FC-43C0-903A-DC27430BF1E0}" presName="sibTrans" presStyleCnt="0"/>
      <dgm:spPr/>
    </dgm:pt>
    <dgm:pt modelId="{7D600784-A1C0-4F6C-92B8-A76B3C810C82}" type="pres">
      <dgm:prSet presAssocID="{F4066AC1-C021-4B66-9F7A-16100A868F18}" presName="node" presStyleLbl="node1" presStyleIdx="27" presStyleCnt="66">
        <dgm:presLayoutVars>
          <dgm:bulletEnabled val="1"/>
        </dgm:presLayoutVars>
      </dgm:prSet>
      <dgm:spPr/>
    </dgm:pt>
    <dgm:pt modelId="{48D40988-1C4A-4A96-8E02-794BCF0D00DF}" type="pres">
      <dgm:prSet presAssocID="{56D4E89E-66F6-4840-80FC-A39111B7AB28}" presName="sibTrans" presStyleCnt="0"/>
      <dgm:spPr/>
    </dgm:pt>
    <dgm:pt modelId="{22A3C3A5-57B9-4E31-B9C5-8488CBC24B23}" type="pres">
      <dgm:prSet presAssocID="{43A01BF9-D37E-49A1-8BD0-B96976089C64}" presName="node" presStyleLbl="node1" presStyleIdx="28" presStyleCnt="66">
        <dgm:presLayoutVars>
          <dgm:bulletEnabled val="1"/>
        </dgm:presLayoutVars>
      </dgm:prSet>
      <dgm:spPr/>
    </dgm:pt>
    <dgm:pt modelId="{9DB36247-E594-4CE5-8475-B2848B3092B9}" type="pres">
      <dgm:prSet presAssocID="{ED4D11A8-8E06-4F8C-A810-4FFE3ACCFC96}" presName="sibTrans" presStyleCnt="0"/>
      <dgm:spPr/>
    </dgm:pt>
    <dgm:pt modelId="{C95031DA-5250-4EA1-9F06-2BF7B5780D4D}" type="pres">
      <dgm:prSet presAssocID="{EC07AD25-E834-44FA-8F8D-F8A28A4E0862}" presName="node" presStyleLbl="node1" presStyleIdx="29" presStyleCnt="66">
        <dgm:presLayoutVars>
          <dgm:bulletEnabled val="1"/>
        </dgm:presLayoutVars>
      </dgm:prSet>
      <dgm:spPr/>
    </dgm:pt>
    <dgm:pt modelId="{4F04E7AE-1881-4297-AD1C-A8AF54F63B23}" type="pres">
      <dgm:prSet presAssocID="{D3E2DDB0-AD51-4112-BF6E-6E483D48524F}" presName="sibTrans" presStyleCnt="0"/>
      <dgm:spPr/>
    </dgm:pt>
    <dgm:pt modelId="{3E1D50D4-A96F-48FB-ABD3-FAF2EBD99DD9}" type="pres">
      <dgm:prSet presAssocID="{1249F54A-29F0-454A-B4AE-0F41BAF337A7}" presName="node" presStyleLbl="node1" presStyleIdx="30" presStyleCnt="66">
        <dgm:presLayoutVars>
          <dgm:bulletEnabled val="1"/>
        </dgm:presLayoutVars>
      </dgm:prSet>
      <dgm:spPr/>
    </dgm:pt>
    <dgm:pt modelId="{8EAAD069-F2C9-4435-B2F8-645428359F5D}" type="pres">
      <dgm:prSet presAssocID="{2E144E40-7EFF-47A9-85CC-F7723495FD20}" presName="sibTrans" presStyleCnt="0"/>
      <dgm:spPr/>
    </dgm:pt>
    <dgm:pt modelId="{73230864-B496-4816-A9F5-ED417F3C92E8}" type="pres">
      <dgm:prSet presAssocID="{1509C3A3-2E59-457C-9EFB-7468DDD3C4FD}" presName="node" presStyleLbl="node1" presStyleIdx="31" presStyleCnt="66">
        <dgm:presLayoutVars>
          <dgm:bulletEnabled val="1"/>
        </dgm:presLayoutVars>
      </dgm:prSet>
      <dgm:spPr/>
    </dgm:pt>
    <dgm:pt modelId="{CAF37C4B-3F5F-461C-B639-C6F7E41C47E5}" type="pres">
      <dgm:prSet presAssocID="{AFBE1DA6-E4FE-4C56-BB98-E017D6E7B392}" presName="sibTrans" presStyleCnt="0"/>
      <dgm:spPr/>
    </dgm:pt>
    <dgm:pt modelId="{F6C543F7-DF9C-4E42-8170-80FB7ACE211D}" type="pres">
      <dgm:prSet presAssocID="{207ACFA0-E1BB-40D6-8384-ECBC7A2FB58F}" presName="node" presStyleLbl="node1" presStyleIdx="32" presStyleCnt="66">
        <dgm:presLayoutVars>
          <dgm:bulletEnabled val="1"/>
        </dgm:presLayoutVars>
      </dgm:prSet>
      <dgm:spPr/>
    </dgm:pt>
    <dgm:pt modelId="{78EA2CAA-215E-4B07-B987-C9400DA27A2E}" type="pres">
      <dgm:prSet presAssocID="{C1B2F4D9-797C-4C0D-93D5-5702C3406EBE}" presName="sibTrans" presStyleCnt="0"/>
      <dgm:spPr/>
    </dgm:pt>
    <dgm:pt modelId="{F124182D-F6F2-4E73-B355-B261939F364C}" type="pres">
      <dgm:prSet presAssocID="{97687342-4440-4DB8-84AB-C51F24F6B12C}" presName="node" presStyleLbl="node1" presStyleIdx="33" presStyleCnt="66">
        <dgm:presLayoutVars>
          <dgm:bulletEnabled val="1"/>
        </dgm:presLayoutVars>
      </dgm:prSet>
      <dgm:spPr/>
    </dgm:pt>
    <dgm:pt modelId="{86F439A6-71A0-48C9-98CF-C7B3BC2287A9}" type="pres">
      <dgm:prSet presAssocID="{755E6F19-B0B6-490F-A467-502A5BD4C038}" presName="sibTrans" presStyleCnt="0"/>
      <dgm:spPr/>
    </dgm:pt>
    <dgm:pt modelId="{1E851C19-A36C-4E88-82E5-10ACE9BC322A}" type="pres">
      <dgm:prSet presAssocID="{1CF1EF5A-8504-40FB-8011-69DFDD93B018}" presName="node" presStyleLbl="node1" presStyleIdx="34" presStyleCnt="66">
        <dgm:presLayoutVars>
          <dgm:bulletEnabled val="1"/>
        </dgm:presLayoutVars>
      </dgm:prSet>
      <dgm:spPr/>
    </dgm:pt>
    <dgm:pt modelId="{366BFB79-BDCA-4FD0-8D56-6640D0C709BB}" type="pres">
      <dgm:prSet presAssocID="{A09A0C99-5787-43B5-AF07-C02112FD62FB}" presName="sibTrans" presStyleCnt="0"/>
      <dgm:spPr/>
    </dgm:pt>
    <dgm:pt modelId="{5FEEA8BD-49F0-479F-B78C-0F5C9A6990F2}" type="pres">
      <dgm:prSet presAssocID="{C4B9EAD8-F61B-45A2-865F-FD558B0C619B}" presName="node" presStyleLbl="node1" presStyleIdx="35" presStyleCnt="66">
        <dgm:presLayoutVars>
          <dgm:bulletEnabled val="1"/>
        </dgm:presLayoutVars>
      </dgm:prSet>
      <dgm:spPr/>
    </dgm:pt>
    <dgm:pt modelId="{43A06678-4D8B-4387-955B-288628E1D0EC}" type="pres">
      <dgm:prSet presAssocID="{539E2FE5-4BFB-4438-BEB7-F5487A3CABF4}" presName="sibTrans" presStyleCnt="0"/>
      <dgm:spPr/>
    </dgm:pt>
    <dgm:pt modelId="{187C121A-3DCB-4EAB-A7CA-1AF4558097E3}" type="pres">
      <dgm:prSet presAssocID="{980C5C63-EC30-4DBA-AD28-4C1DD233BDD4}" presName="node" presStyleLbl="node1" presStyleIdx="36" presStyleCnt="66">
        <dgm:presLayoutVars>
          <dgm:bulletEnabled val="1"/>
        </dgm:presLayoutVars>
      </dgm:prSet>
      <dgm:spPr/>
    </dgm:pt>
    <dgm:pt modelId="{710D0477-1196-4466-96F0-7A3517288895}" type="pres">
      <dgm:prSet presAssocID="{34ABAA22-B740-45AC-A869-107E3268C748}" presName="sibTrans" presStyleCnt="0"/>
      <dgm:spPr/>
    </dgm:pt>
    <dgm:pt modelId="{D304F2EC-2318-44E2-AAF1-F3CE3D9753BA}" type="pres">
      <dgm:prSet presAssocID="{5BE95DDA-1EEF-4264-A10B-A9159123ADDB}" presName="node" presStyleLbl="node1" presStyleIdx="37" presStyleCnt="66">
        <dgm:presLayoutVars>
          <dgm:bulletEnabled val="1"/>
        </dgm:presLayoutVars>
      </dgm:prSet>
      <dgm:spPr/>
    </dgm:pt>
    <dgm:pt modelId="{007736E6-696A-4A41-9FEF-AC85E0B7A82B}" type="pres">
      <dgm:prSet presAssocID="{C4076974-69BF-4AC9-98B1-FB3173DE4331}" presName="sibTrans" presStyleCnt="0"/>
      <dgm:spPr/>
    </dgm:pt>
    <dgm:pt modelId="{6C3A8535-F6D8-403A-9A1B-AD7FFEA2A5E7}" type="pres">
      <dgm:prSet presAssocID="{96EE71F2-71A8-4E47-8478-8E77F162E7D4}" presName="node" presStyleLbl="node1" presStyleIdx="38" presStyleCnt="66">
        <dgm:presLayoutVars>
          <dgm:bulletEnabled val="1"/>
        </dgm:presLayoutVars>
      </dgm:prSet>
      <dgm:spPr/>
    </dgm:pt>
    <dgm:pt modelId="{7F4B82F2-C2CD-4E98-9B70-EC89CB479191}" type="pres">
      <dgm:prSet presAssocID="{71787E8C-947E-4705-A03B-01E51C140A4F}" presName="sibTrans" presStyleCnt="0"/>
      <dgm:spPr/>
    </dgm:pt>
    <dgm:pt modelId="{ED64BE22-5ED3-4E2B-9B65-F7ECEAFF418B}" type="pres">
      <dgm:prSet presAssocID="{B8281BBF-A478-46B8-A548-08842B8EF19D}" presName="node" presStyleLbl="node1" presStyleIdx="39" presStyleCnt="66">
        <dgm:presLayoutVars>
          <dgm:bulletEnabled val="1"/>
        </dgm:presLayoutVars>
      </dgm:prSet>
      <dgm:spPr/>
    </dgm:pt>
    <dgm:pt modelId="{C3C58951-62DF-4AB2-978C-3797D69DBF46}" type="pres">
      <dgm:prSet presAssocID="{B4D1AD7D-D88D-45EC-B172-547D3E78BFF5}" presName="sibTrans" presStyleCnt="0"/>
      <dgm:spPr/>
    </dgm:pt>
    <dgm:pt modelId="{91D920A5-F5B2-49E4-82B2-75DF0EEA3AD7}" type="pres">
      <dgm:prSet presAssocID="{17ADCDFF-A4EC-4FFA-A208-0EAED8E15091}" presName="node" presStyleLbl="node1" presStyleIdx="40" presStyleCnt="66">
        <dgm:presLayoutVars>
          <dgm:bulletEnabled val="1"/>
        </dgm:presLayoutVars>
      </dgm:prSet>
      <dgm:spPr/>
    </dgm:pt>
    <dgm:pt modelId="{20C7AE5A-1C9B-4CED-A801-E182FF630A09}" type="pres">
      <dgm:prSet presAssocID="{59D7313F-B528-4624-8775-1E7D572AF7D3}" presName="sibTrans" presStyleCnt="0"/>
      <dgm:spPr/>
    </dgm:pt>
    <dgm:pt modelId="{D7D9E571-D2A5-4F9B-A8EF-542728AB2E7C}" type="pres">
      <dgm:prSet presAssocID="{9984B254-6696-4C74-AC7F-CD16BB374EC5}" presName="node" presStyleLbl="node1" presStyleIdx="41" presStyleCnt="66">
        <dgm:presLayoutVars>
          <dgm:bulletEnabled val="1"/>
        </dgm:presLayoutVars>
      </dgm:prSet>
      <dgm:spPr/>
    </dgm:pt>
    <dgm:pt modelId="{8B93E326-EAEB-43E6-8193-66D36204645C}" type="pres">
      <dgm:prSet presAssocID="{DD7271CB-C039-42BE-89A4-632F55488F65}" presName="sibTrans" presStyleCnt="0"/>
      <dgm:spPr/>
    </dgm:pt>
    <dgm:pt modelId="{73B6912F-26A6-43CA-BA74-602DFEB2A9DA}" type="pres">
      <dgm:prSet presAssocID="{252E2CB3-705E-457B-B471-6AF7D20DA939}" presName="node" presStyleLbl="node1" presStyleIdx="42" presStyleCnt="66">
        <dgm:presLayoutVars>
          <dgm:bulletEnabled val="1"/>
        </dgm:presLayoutVars>
      </dgm:prSet>
      <dgm:spPr/>
    </dgm:pt>
    <dgm:pt modelId="{99CF9EBB-3E61-45FE-9D0C-E8005B7B2FD9}" type="pres">
      <dgm:prSet presAssocID="{795C21E8-C2E5-47CE-962F-180167ECD2EC}" presName="sibTrans" presStyleCnt="0"/>
      <dgm:spPr/>
    </dgm:pt>
    <dgm:pt modelId="{89992207-09E1-4C1C-A50E-7238E5A14EF2}" type="pres">
      <dgm:prSet presAssocID="{BECAE1A7-5E30-4255-897E-EEFF7D8B1B98}" presName="node" presStyleLbl="node1" presStyleIdx="43" presStyleCnt="66">
        <dgm:presLayoutVars>
          <dgm:bulletEnabled val="1"/>
        </dgm:presLayoutVars>
      </dgm:prSet>
      <dgm:spPr/>
    </dgm:pt>
    <dgm:pt modelId="{61926417-D344-4E11-A091-9C293BC86BE8}" type="pres">
      <dgm:prSet presAssocID="{12931C90-8512-4E7D-890D-FA74780CCA81}" presName="sibTrans" presStyleCnt="0"/>
      <dgm:spPr/>
    </dgm:pt>
    <dgm:pt modelId="{111AB8AB-3884-48AF-A43D-D5525C2EDC1F}" type="pres">
      <dgm:prSet presAssocID="{FFD961C7-0D57-450A-A088-477C2CBDA35C}" presName="node" presStyleLbl="node1" presStyleIdx="44" presStyleCnt="66">
        <dgm:presLayoutVars>
          <dgm:bulletEnabled val="1"/>
        </dgm:presLayoutVars>
      </dgm:prSet>
      <dgm:spPr/>
    </dgm:pt>
    <dgm:pt modelId="{C9EB345A-CDD3-4E9F-BABD-BC7A9905FDAC}" type="pres">
      <dgm:prSet presAssocID="{6B3D0481-B0D1-47E7-887F-2E3188183598}" presName="sibTrans" presStyleCnt="0"/>
      <dgm:spPr/>
    </dgm:pt>
    <dgm:pt modelId="{98D1360E-1B8D-427C-9097-40AB5443C14C}" type="pres">
      <dgm:prSet presAssocID="{B56DC5A4-354C-4F93-84F5-82DF0C92321B}" presName="node" presStyleLbl="node1" presStyleIdx="45" presStyleCnt="66">
        <dgm:presLayoutVars>
          <dgm:bulletEnabled val="1"/>
        </dgm:presLayoutVars>
      </dgm:prSet>
      <dgm:spPr/>
    </dgm:pt>
    <dgm:pt modelId="{7BE09FEA-5B2E-473B-8884-7BA792C5C39D}" type="pres">
      <dgm:prSet presAssocID="{7D7E8F50-DC21-4E09-96D8-85C8313A5CAA}" presName="sibTrans" presStyleCnt="0"/>
      <dgm:spPr/>
    </dgm:pt>
    <dgm:pt modelId="{C01143FF-1838-4C9A-9357-CF86FE088CBC}" type="pres">
      <dgm:prSet presAssocID="{83B4F9D7-5CD7-4044-9E8C-6DFE7AE49650}" presName="node" presStyleLbl="node1" presStyleIdx="46" presStyleCnt="66">
        <dgm:presLayoutVars>
          <dgm:bulletEnabled val="1"/>
        </dgm:presLayoutVars>
      </dgm:prSet>
      <dgm:spPr/>
    </dgm:pt>
    <dgm:pt modelId="{30A90872-F067-466E-B186-DEDE061E61A7}" type="pres">
      <dgm:prSet presAssocID="{C92B3D84-6CD8-4F99-B3CF-30DAA1663D0E}" presName="sibTrans" presStyleCnt="0"/>
      <dgm:spPr/>
    </dgm:pt>
    <dgm:pt modelId="{A5C9C578-421E-4C61-8DBB-80B19789810E}" type="pres">
      <dgm:prSet presAssocID="{A454A2D3-3B4A-4DFD-BDBE-AB637BA7AF91}" presName="node" presStyleLbl="node1" presStyleIdx="47" presStyleCnt="66">
        <dgm:presLayoutVars>
          <dgm:bulletEnabled val="1"/>
        </dgm:presLayoutVars>
      </dgm:prSet>
      <dgm:spPr/>
    </dgm:pt>
    <dgm:pt modelId="{4D1C76F5-B7D4-45A0-B1A0-7B34E9A94185}" type="pres">
      <dgm:prSet presAssocID="{1B23977F-9C83-4BAC-9088-1C9BFB47A805}" presName="sibTrans" presStyleCnt="0"/>
      <dgm:spPr/>
    </dgm:pt>
    <dgm:pt modelId="{F021F536-9D7F-4947-AEEC-062A2B5D86C3}" type="pres">
      <dgm:prSet presAssocID="{0CA4F111-AFF4-4B94-B672-3902EC78934E}" presName="node" presStyleLbl="node1" presStyleIdx="48" presStyleCnt="66">
        <dgm:presLayoutVars>
          <dgm:bulletEnabled val="1"/>
        </dgm:presLayoutVars>
      </dgm:prSet>
      <dgm:spPr/>
    </dgm:pt>
    <dgm:pt modelId="{4B6D1E0A-C2B6-4106-BCC0-227C1A6D87BE}" type="pres">
      <dgm:prSet presAssocID="{5F7B2889-DBC1-4323-8340-A709605AAE1E}" presName="sibTrans" presStyleCnt="0"/>
      <dgm:spPr/>
    </dgm:pt>
    <dgm:pt modelId="{7137E6A0-E010-4036-BB77-DAC821CA69C0}" type="pres">
      <dgm:prSet presAssocID="{E613F751-AA7B-4426-A4EF-DCE649030A27}" presName="node" presStyleLbl="node1" presStyleIdx="49" presStyleCnt="66">
        <dgm:presLayoutVars>
          <dgm:bulletEnabled val="1"/>
        </dgm:presLayoutVars>
      </dgm:prSet>
      <dgm:spPr/>
    </dgm:pt>
    <dgm:pt modelId="{18D4027A-9B04-41B8-B264-F860ED6E3ACF}" type="pres">
      <dgm:prSet presAssocID="{296867FA-54C8-4BA9-B9D0-4DD5DBA187D3}" presName="sibTrans" presStyleCnt="0"/>
      <dgm:spPr/>
    </dgm:pt>
    <dgm:pt modelId="{CC785639-6B40-491D-A677-3465100F3D57}" type="pres">
      <dgm:prSet presAssocID="{478D3228-6C64-4678-B16A-5612B6F5734A}" presName="node" presStyleLbl="node1" presStyleIdx="50" presStyleCnt="66">
        <dgm:presLayoutVars>
          <dgm:bulletEnabled val="1"/>
        </dgm:presLayoutVars>
      </dgm:prSet>
      <dgm:spPr/>
    </dgm:pt>
    <dgm:pt modelId="{0D854B7A-31EB-4F78-AB34-68CD88DF6EB0}" type="pres">
      <dgm:prSet presAssocID="{4926CEA0-21F8-4895-A11C-8614EB7A0399}" presName="sibTrans" presStyleCnt="0"/>
      <dgm:spPr/>
    </dgm:pt>
    <dgm:pt modelId="{214B35AE-3118-4B5A-9A04-C238D6C98BAE}" type="pres">
      <dgm:prSet presAssocID="{F121B56F-D1C5-4481-90EB-5FA35AF4BD21}" presName="node" presStyleLbl="node1" presStyleIdx="51" presStyleCnt="66">
        <dgm:presLayoutVars>
          <dgm:bulletEnabled val="1"/>
        </dgm:presLayoutVars>
      </dgm:prSet>
      <dgm:spPr/>
    </dgm:pt>
    <dgm:pt modelId="{7206E429-077A-4785-91B0-DBE3A0322F82}" type="pres">
      <dgm:prSet presAssocID="{915B65F9-FC56-468A-ABC2-CE507C33B5DE}" presName="sibTrans" presStyleCnt="0"/>
      <dgm:spPr/>
    </dgm:pt>
    <dgm:pt modelId="{20498EEC-D12B-46DA-A88D-D7DB1D97C899}" type="pres">
      <dgm:prSet presAssocID="{3C6B21CA-3B4D-4C70-B1C1-3987538CE3B2}" presName="node" presStyleLbl="node1" presStyleIdx="52" presStyleCnt="66">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53" presStyleCnt="66" custLinFactNeighborY="1947">
        <dgm:presLayoutVars>
          <dgm:bulletEnabled val="1"/>
        </dgm:presLayoutVars>
      </dgm:prSet>
      <dgm:spPr/>
    </dgm:pt>
    <dgm:pt modelId="{B000B67E-4722-4E84-B8C2-4F62F16B6BE0}" type="pres">
      <dgm:prSet presAssocID="{B4E3ECF4-B2A8-4AF8-B7F2-FE65E509ADC3}" presName="sibTrans" presStyleCnt="0"/>
      <dgm:spPr/>
    </dgm:pt>
    <dgm:pt modelId="{E8943D06-3BEA-4407-91F9-46A5EC4777AD}" type="pres">
      <dgm:prSet presAssocID="{E65E592A-FB4A-4214-8CB0-80548543FE33}" presName="node" presStyleLbl="node1" presStyleIdx="54" presStyleCnt="66">
        <dgm:presLayoutVars>
          <dgm:bulletEnabled val="1"/>
        </dgm:presLayoutVars>
      </dgm:prSet>
      <dgm:spPr/>
    </dgm:pt>
    <dgm:pt modelId="{52AE0819-8A2A-425E-BD1B-482ABC068AC6}" type="pres">
      <dgm:prSet presAssocID="{2753D6B1-2306-4F50-BDA9-F67F8FAD88EC}" presName="sibTrans" presStyleCnt="0"/>
      <dgm:spPr/>
    </dgm:pt>
    <dgm:pt modelId="{AECF8250-8294-42AF-9EF2-E9259CC39D08}" type="pres">
      <dgm:prSet presAssocID="{FE89FECC-3495-4B20-B4D7-7E9DF412BA0D}" presName="node" presStyleLbl="node1" presStyleIdx="55" presStyleCnt="66">
        <dgm:presLayoutVars>
          <dgm:bulletEnabled val="1"/>
        </dgm:presLayoutVars>
      </dgm:prSet>
      <dgm:spPr/>
    </dgm:pt>
    <dgm:pt modelId="{AC803D21-9226-4B68-8FD8-EF1D7400B6F5}" type="pres">
      <dgm:prSet presAssocID="{EB368C21-DA72-4130-9A34-D87CB559A293}" presName="sibTrans" presStyleCnt="0"/>
      <dgm:spPr/>
    </dgm:pt>
    <dgm:pt modelId="{3D7C3DDC-3551-44AB-8868-EBAA5342AA6F}" type="pres">
      <dgm:prSet presAssocID="{DD3FD12D-FE41-4042-BA5D-FEDD1F4DEB76}" presName="node" presStyleLbl="node1" presStyleIdx="56" presStyleCnt="66">
        <dgm:presLayoutVars>
          <dgm:bulletEnabled val="1"/>
        </dgm:presLayoutVars>
      </dgm:prSet>
      <dgm:spPr/>
    </dgm:pt>
    <dgm:pt modelId="{0C70BED1-92F5-48CF-BF2C-151B6A7089D1}" type="pres">
      <dgm:prSet presAssocID="{7C9B5FF0-0BB6-4C7E-B7AD-047C23B1B64D}" presName="sibTrans" presStyleCnt="0"/>
      <dgm:spPr/>
    </dgm:pt>
    <dgm:pt modelId="{90354270-E516-4BCD-8468-080EC1705999}" type="pres">
      <dgm:prSet presAssocID="{F243E562-685F-4386-9543-022C733145B9}" presName="node" presStyleLbl="node1" presStyleIdx="57" presStyleCnt="66">
        <dgm:presLayoutVars>
          <dgm:bulletEnabled val="1"/>
        </dgm:presLayoutVars>
      </dgm:prSet>
      <dgm:spPr/>
    </dgm:pt>
    <dgm:pt modelId="{08806A9E-9421-4C89-8134-546E665EB19D}" type="pres">
      <dgm:prSet presAssocID="{F6CC6EE8-4404-495D-977C-BBF131290EFB}" presName="sibTrans" presStyleCnt="0"/>
      <dgm:spPr/>
    </dgm:pt>
    <dgm:pt modelId="{17512D6B-4073-4EC8-9ABC-3BDC10D1B050}" type="pres">
      <dgm:prSet presAssocID="{8F9D72F1-24B9-46F1-A84F-DAACD2C2E22B}" presName="node" presStyleLbl="node1" presStyleIdx="58" presStyleCnt="66">
        <dgm:presLayoutVars>
          <dgm:bulletEnabled val="1"/>
        </dgm:presLayoutVars>
      </dgm:prSet>
      <dgm:spPr>
        <a:xfrm>
          <a:off x="4105496" y="3980612"/>
          <a:ext cx="931926" cy="559155"/>
        </a:xfrm>
        <a:prstGeom prst="rect">
          <a:avLst/>
        </a:prstGeom>
      </dgm:spPr>
    </dgm:pt>
    <dgm:pt modelId="{8E0DA17D-F3F3-42A4-AB55-AF2BC577A7C9}" type="pres">
      <dgm:prSet presAssocID="{D686EDBA-90DA-42EB-8929-B97691B14D5E}" presName="sibTrans" presStyleCnt="0"/>
      <dgm:spPr/>
    </dgm:pt>
    <dgm:pt modelId="{52F17298-644C-4330-B56E-F7E56C04E2E3}" type="pres">
      <dgm:prSet presAssocID="{C16F6E68-C32A-4431-B9C0-77E57B57A6E1}" presName="node" presStyleLbl="node1" presStyleIdx="59" presStyleCnt="66">
        <dgm:presLayoutVars>
          <dgm:bulletEnabled val="1"/>
        </dgm:presLayoutVars>
      </dgm:prSet>
      <dgm:spPr/>
    </dgm:pt>
    <dgm:pt modelId="{E824692C-1605-45CA-897A-D9F3DD834693}" type="pres">
      <dgm:prSet presAssocID="{71FFA740-6DE1-4035-AA90-B794B1B4FE20}" presName="sibTrans" presStyleCnt="0"/>
      <dgm:spPr/>
    </dgm:pt>
    <dgm:pt modelId="{2A5112AE-C2D3-42F0-AB40-4460D114135D}" type="pres">
      <dgm:prSet presAssocID="{2BBFC487-DB1A-4778-A848-6BC0818A45B1}" presName="node" presStyleLbl="node1" presStyleIdx="60" presStyleCnt="66">
        <dgm:presLayoutVars>
          <dgm:bulletEnabled val="1"/>
        </dgm:presLayoutVars>
      </dgm:prSet>
      <dgm:spPr/>
    </dgm:pt>
    <dgm:pt modelId="{2CAF02E3-4628-4077-B5FD-84D260288DDC}" type="pres">
      <dgm:prSet presAssocID="{3B0C8E80-2BEB-4819-9BD7-834F3C01CACD}" presName="sibTrans" presStyleCnt="0"/>
      <dgm:spPr/>
    </dgm:pt>
    <dgm:pt modelId="{CF0E64E4-84A6-47A4-8045-0D0A29961723}" type="pres">
      <dgm:prSet presAssocID="{B83B9082-6B10-44D7-A84D-D00DA3842851}" presName="node" presStyleLbl="node1" presStyleIdx="61" presStyleCnt="66">
        <dgm:presLayoutVars>
          <dgm:bulletEnabled val="1"/>
        </dgm:presLayoutVars>
      </dgm:prSet>
      <dgm:spPr/>
    </dgm:pt>
    <dgm:pt modelId="{F33746BE-F43E-486C-925D-8784AFF74E61}" type="pres">
      <dgm:prSet presAssocID="{E4427F14-4A80-423D-94CE-FE1CC43C4F08}" presName="sibTrans" presStyleCnt="0"/>
      <dgm:spPr/>
    </dgm:pt>
    <dgm:pt modelId="{005D910A-BEFF-4239-9307-256048770C69}" type="pres">
      <dgm:prSet presAssocID="{242BD420-7014-4D9C-AE63-720E63CFAB5D}" presName="node" presStyleLbl="node1" presStyleIdx="62" presStyleCnt="66">
        <dgm:presLayoutVars>
          <dgm:bulletEnabled val="1"/>
        </dgm:presLayoutVars>
      </dgm:prSet>
      <dgm:spPr/>
    </dgm:pt>
    <dgm:pt modelId="{09D8138D-5094-4026-8116-721CD28EF4EE}" type="pres">
      <dgm:prSet presAssocID="{19CB618B-E150-47A9-AB62-E053AE273DB0}" presName="sibTrans" presStyleCnt="0"/>
      <dgm:spPr/>
    </dgm:pt>
    <dgm:pt modelId="{1B7E2A4E-7885-47D0-9A9C-97EB08F96CFE}" type="pres">
      <dgm:prSet presAssocID="{3D2D3CAE-2A59-4736-AF70-EAC1EF02C8CF}" presName="node" presStyleLbl="node1" presStyleIdx="63" presStyleCnt="66">
        <dgm:presLayoutVars>
          <dgm:bulletEnabled val="1"/>
        </dgm:presLayoutVars>
      </dgm:prSet>
      <dgm:spPr/>
    </dgm:pt>
    <dgm:pt modelId="{0C4093C4-866D-4E71-AA35-069D01308AE7}" type="pres">
      <dgm:prSet presAssocID="{ECE35C7A-1021-420C-8D7B-178059205565}" presName="sibTrans" presStyleCnt="0"/>
      <dgm:spPr/>
    </dgm:pt>
    <dgm:pt modelId="{37FB646E-7E73-4F71-BC29-5F04749B6480}" type="pres">
      <dgm:prSet presAssocID="{82C5C931-4E66-4E23-A238-51DD5F7BB49F}" presName="node" presStyleLbl="node1" presStyleIdx="64" presStyleCnt="66">
        <dgm:presLayoutVars>
          <dgm:bulletEnabled val="1"/>
        </dgm:presLayoutVars>
      </dgm:prSet>
      <dgm:spPr/>
    </dgm:pt>
    <dgm:pt modelId="{A6D44ECA-B765-4D92-849F-4380ACACFC5C}" type="pres">
      <dgm:prSet presAssocID="{FEB480C0-BE73-445F-9C40-097A286C510C}" presName="sibTrans" presStyleCnt="0"/>
      <dgm:spPr/>
    </dgm:pt>
    <dgm:pt modelId="{4857A8BA-040E-4C9F-9735-3BFD0C933AD1}" type="pres">
      <dgm:prSet presAssocID="{28E88764-168D-45E6-B587-43792FCE4035}" presName="node" presStyleLbl="node1" presStyleIdx="65" presStyleCnt="66">
        <dgm:presLayoutVars>
          <dgm:bulletEnabled val="1"/>
        </dgm:presLayoutVars>
      </dgm:prSet>
      <dgm:spPr/>
    </dgm:pt>
  </dgm:ptLst>
  <dgm:cxnLst>
    <dgm:cxn modelId="{227B0F05-444B-42A1-BF77-5BAE107117A4}" srcId="{6E8580AE-E165-4F25-A36B-FA38D31FA44B}" destId="{80B3E473-A6BF-4F6D-8A96-F71073E9F6D3}" srcOrd="6" destOrd="0" parTransId="{452FA524-873B-45A9-9B8D-1E8746843879}" sibTransId="{8875BF8B-9AC7-435E-818F-B1CEA7F4A10F}"/>
    <dgm:cxn modelId="{3296E309-9811-4D00-A030-6C3B1C99C026}" srcId="{6E8580AE-E165-4F25-A36B-FA38D31FA44B}" destId="{D5513C0D-153B-4C93-8676-B0AD8979C8ED}" srcOrd="53" destOrd="0" parTransId="{3BA7CC48-147C-427B-8120-189C01971D86}" sibTransId="{B4E3ECF4-B2A8-4AF8-B7F2-FE65E509ADC3}"/>
    <dgm:cxn modelId="{A3C28D0B-00AE-4BC9-B5F7-AA37C365E69B}" srcId="{6E8580AE-E165-4F25-A36B-FA38D31FA44B}" destId="{5BE4D4CD-A0AC-46E4-A448-E0B8D1119388}" srcOrd="21" destOrd="0" parTransId="{D111209B-F056-43F9-AC94-46A7264ADBB7}" sibTransId="{673CEA3A-4B6E-4CE3-ACD4-96E9EF6C9366}"/>
    <dgm:cxn modelId="{76414D0E-ECBA-4202-AE23-88051416BD6D}" srcId="{6E8580AE-E165-4F25-A36B-FA38D31FA44B}" destId="{9984B254-6696-4C74-AC7F-CD16BB374EC5}" srcOrd="41" destOrd="0" parTransId="{2D4DE95D-B3A6-4117-A495-1B5F4A501F6B}" sibTransId="{DD7271CB-C039-42BE-89A4-632F55488F65}"/>
    <dgm:cxn modelId="{2B2C6E13-7B5C-40C7-AD8A-121344879459}" type="presOf" srcId="{207ACFA0-E1BB-40D6-8384-ECBC7A2FB58F}" destId="{F6C543F7-DF9C-4E42-8170-80FB7ACE211D}" srcOrd="0" destOrd="0" presId="urn:microsoft.com/office/officeart/2005/8/layout/default"/>
    <dgm:cxn modelId="{B1956F13-6B0D-4E70-B212-7DC06BF85883}" type="presOf" srcId="{B8281BBF-A478-46B8-A548-08842B8EF19D}" destId="{ED64BE22-5ED3-4E2B-9B65-F7ECEAFF418B}" srcOrd="0" destOrd="0" presId="urn:microsoft.com/office/officeart/2005/8/layout/default"/>
    <dgm:cxn modelId="{76F68A17-63DB-4BF6-90FE-C16D840BC583}" srcId="{6E8580AE-E165-4F25-A36B-FA38D31FA44B}" destId="{9D7A2731-43A2-41DE-8A1F-3002C9A81ED7}" srcOrd="17" destOrd="0" parTransId="{A1E37DB6-9732-42CC-9783-A565CD1E381F}" sibTransId="{B28E1D7E-457F-4555-AB6A-46419BD09485}"/>
    <dgm:cxn modelId="{1D882A1F-9C89-4F95-AC43-4E7152BF9F13}" type="presOf" srcId="{242BD420-7014-4D9C-AE63-720E63CFAB5D}" destId="{005D910A-BEFF-4239-9307-256048770C69}" srcOrd="0" destOrd="0" presId="urn:microsoft.com/office/officeart/2005/8/layout/default"/>
    <dgm:cxn modelId="{354A301F-49F7-4B59-B867-A80B7470B0AC}" srcId="{6E8580AE-E165-4F25-A36B-FA38D31FA44B}" destId="{00442BCF-57A4-4332-903B-4123283D228A}" srcOrd="8" destOrd="0" parTransId="{579909BB-C20F-4C23-97FF-0F8B84122A29}" sibTransId="{226E2805-7106-4602-870B-F40515B3185A}"/>
    <dgm:cxn modelId="{9338D820-3E97-4C39-A756-7969ED026CE8}" srcId="{6E8580AE-E165-4F25-A36B-FA38D31FA44B}" destId="{35383E2F-500D-45D2-9932-E607D668543B}" srcOrd="4" destOrd="0" parTransId="{D4D2B57A-8104-4527-A81B-165F17481068}" sibTransId="{BB1A0CA3-9FA5-49E4-9666-9A1345E28E7D}"/>
    <dgm:cxn modelId="{CC2EBD21-B6A4-4743-B640-6187E931889C}" type="presOf" srcId="{478D3228-6C64-4678-B16A-5612B6F5734A}" destId="{CC785639-6B40-491D-A677-3465100F3D57}" srcOrd="0" destOrd="0" presId="urn:microsoft.com/office/officeart/2005/8/layout/default"/>
    <dgm:cxn modelId="{9311B923-051B-43C8-A90F-055323D08E36}" srcId="{6E8580AE-E165-4F25-A36B-FA38D31FA44B}" destId="{A3D4369B-4AD3-4E88-A94A-3C2CAEAEC880}" srcOrd="12" destOrd="0" parTransId="{DDB3F2A7-A265-4BDC-9F8D-F863BF08CF1F}" sibTransId="{1251D1D4-D0AD-4C7D-A58D-292981C6B805}"/>
    <dgm:cxn modelId="{5E34F123-8CBA-4667-A620-E3B2ADA1E5BA}" srcId="{6E8580AE-E165-4F25-A36B-FA38D31FA44B}" destId="{5BE95DDA-1EEF-4264-A10B-A9159123ADDB}" srcOrd="37" destOrd="0" parTransId="{A512A6ED-1A22-4953-8EB9-AF9BB680F067}" sibTransId="{C4076974-69BF-4AC9-98B1-FB3173DE4331}"/>
    <dgm:cxn modelId="{B2464325-74BF-43F3-B4A0-4AA40BF38042}" srcId="{6E8580AE-E165-4F25-A36B-FA38D31FA44B}" destId="{0CA4F111-AFF4-4B94-B672-3902EC78934E}" srcOrd="48" destOrd="0" parTransId="{496567E8-BBC5-4C4F-A6D8-05D7E61682D4}" sibTransId="{5F7B2889-DBC1-4323-8340-A709605AAE1E}"/>
    <dgm:cxn modelId="{B7873628-0ED7-47E9-9F96-B32D32CC3B3A}" srcId="{6E8580AE-E165-4F25-A36B-FA38D31FA44B}" destId="{242BD420-7014-4D9C-AE63-720E63CFAB5D}" srcOrd="62" destOrd="0" parTransId="{72D212CE-E4CF-40CE-AA6B-66CB99287837}" sibTransId="{19CB618B-E150-47A9-AB62-E053AE273DB0}"/>
    <dgm:cxn modelId="{FC6F3929-C657-47E8-B5C8-5283DBB6B3DA}" type="presOf" srcId="{CE3C20CC-D07A-4801-9116-235058C0AB48}" destId="{0CAD4AAA-C60B-49DC-9752-F4F96E622933}" srcOrd="0" destOrd="0" presId="urn:microsoft.com/office/officeart/2005/8/layout/default"/>
    <dgm:cxn modelId="{338A622A-6CBB-469D-82F2-1C8BFDC1E17A}" type="presOf" srcId="{28E88764-168D-45E6-B587-43792FCE4035}" destId="{4857A8BA-040E-4C9F-9735-3BFD0C933AD1}" srcOrd="0" destOrd="0" presId="urn:microsoft.com/office/officeart/2005/8/layout/default"/>
    <dgm:cxn modelId="{68744F2B-5A7B-4979-AEFC-915CD49B5B99}" type="presOf" srcId="{B83B9082-6B10-44D7-A84D-D00DA3842851}" destId="{CF0E64E4-84A6-47A4-8045-0D0A29961723}" srcOrd="0" destOrd="0" presId="urn:microsoft.com/office/officeart/2005/8/layout/default"/>
    <dgm:cxn modelId="{3CD2E22F-EBBB-48B3-BE58-99F01A45076A}" type="presOf" srcId="{CAA5715A-AD77-46A4-8DF7-9402CD0E4280}" destId="{1F004853-B59E-47C1-BA88-05FF40FE81E5}" srcOrd="0" destOrd="0" presId="urn:microsoft.com/office/officeart/2005/8/layout/default"/>
    <dgm:cxn modelId="{FC4EFE2F-A7F4-439B-99DC-723E6AD4FCE0}" srcId="{6E8580AE-E165-4F25-A36B-FA38D31FA44B}" destId="{E65E592A-FB4A-4214-8CB0-80548543FE33}" srcOrd="54" destOrd="0" parTransId="{C54B4527-7009-47D1-A036-ABD1A1657992}" sibTransId="{2753D6B1-2306-4F50-BDA9-F67F8FAD88EC}"/>
    <dgm:cxn modelId="{DAB29032-347E-4DBB-97CB-FD90DD787FD7}" type="presOf" srcId="{17ADCDFF-A4EC-4FFA-A208-0EAED8E15091}" destId="{91D920A5-F5B2-49E4-82B2-75DF0EEA3AD7}" srcOrd="0" destOrd="0" presId="urn:microsoft.com/office/officeart/2005/8/layout/default"/>
    <dgm:cxn modelId="{0E08F436-1609-49EA-A36D-AECDA76B3E7D}" type="presOf" srcId="{80B3E473-A6BF-4F6D-8A96-F71073E9F6D3}" destId="{B6697EA2-051A-4146-AF10-443079F7994B}" srcOrd="0" destOrd="0" presId="urn:microsoft.com/office/officeart/2005/8/layout/default"/>
    <dgm:cxn modelId="{FC140F39-580C-45A7-B05B-BE7D32CC8C2F}" type="presOf" srcId="{1CF1EF5A-8504-40FB-8011-69DFDD93B018}" destId="{1E851C19-A36C-4E88-82E5-10ACE9BC322A}" srcOrd="0" destOrd="0" presId="urn:microsoft.com/office/officeart/2005/8/layout/default"/>
    <dgm:cxn modelId="{FD3A513A-301C-42CC-87A8-B545E9828DC0}" srcId="{6E8580AE-E165-4F25-A36B-FA38D31FA44B}" destId="{E613F751-AA7B-4426-A4EF-DCE649030A27}" srcOrd="49" destOrd="0" parTransId="{1B92BFD7-EBF6-4ED9-BD05-2F82A2F31AEB}" sibTransId="{296867FA-54C8-4BA9-B9D0-4DD5DBA187D3}"/>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52" destOrd="0" parTransId="{867C4325-933D-4E2D-B4B6-7A8F57E143D1}" sibTransId="{8831AD53-430F-4F5A-8889-D05B6459D09A}"/>
    <dgm:cxn modelId="{5F89C240-30BC-4A6F-95BA-FB1C066FBD33}" srcId="{6E8580AE-E165-4F25-A36B-FA38D31FA44B}" destId="{17ADCDFF-A4EC-4FFA-A208-0EAED8E15091}" srcOrd="40" destOrd="0" parTransId="{E52F3FF4-DDA1-4758-A8B3-FA668D32B129}" sibTransId="{59D7313F-B528-4624-8775-1E7D572AF7D3}"/>
    <dgm:cxn modelId="{5BD46A42-F1C0-4E1D-B298-392B140EF03A}" type="presOf" srcId="{1249F54A-29F0-454A-B4AE-0F41BAF337A7}" destId="{3E1D50D4-A96F-48FB-ABD3-FAF2EBD99DD9}" srcOrd="0" destOrd="0" presId="urn:microsoft.com/office/officeart/2005/8/layout/default"/>
    <dgm:cxn modelId="{9FC98642-86F8-4911-86DE-3763A40D04D0}" type="presOf" srcId="{E65E592A-FB4A-4214-8CB0-80548543FE33}" destId="{E8943D06-3BEA-4407-91F9-46A5EC4777AD}" srcOrd="0" destOrd="0" presId="urn:microsoft.com/office/officeart/2005/8/layout/default"/>
    <dgm:cxn modelId="{8552CD42-7C35-475C-B0F8-E1849A5A53FD}" srcId="{6E8580AE-E165-4F25-A36B-FA38D31FA44B}" destId="{F4066AC1-C021-4B66-9F7A-16100A868F18}" srcOrd="27" destOrd="0" parTransId="{14C07C0D-2CF0-49DA-9B44-2C3076356AAE}" sibTransId="{56D4E89E-66F6-4840-80FC-A39111B7AB28}"/>
    <dgm:cxn modelId="{E3706144-96A1-490E-8A6A-2D8A942B23BA}" srcId="{6E8580AE-E165-4F25-A36B-FA38D31FA44B}" destId="{B8281BBF-A478-46B8-A548-08842B8EF19D}" srcOrd="39" destOrd="0" parTransId="{E61E56C3-5B37-48BF-BC54-BABDDD39E6A6}" sibTransId="{B4D1AD7D-D88D-45EC-B172-547D3E78BFF5}"/>
    <dgm:cxn modelId="{5CFD8749-1104-4425-9DD5-E47BD58230A9}" type="presOf" srcId="{5BE4D4CD-A0AC-46E4-A448-E0B8D1119388}" destId="{23DB74AC-B3C3-4E6F-BD2A-892250EFF201}" srcOrd="0" destOrd="0" presId="urn:microsoft.com/office/officeart/2005/8/layout/default"/>
    <dgm:cxn modelId="{A090204C-3C83-433C-863A-FD6D46BE63E8}" type="presOf" srcId="{C16F6E68-C32A-4431-B9C0-77E57B57A6E1}" destId="{52F17298-644C-4330-B56E-F7E56C04E2E3}" srcOrd="0" destOrd="0" presId="urn:microsoft.com/office/officeart/2005/8/layout/default"/>
    <dgm:cxn modelId="{43BC824C-B907-4949-A606-DE32E4ABC5FF}" srcId="{6E8580AE-E165-4F25-A36B-FA38D31FA44B}" destId="{968CE066-CDC8-450A-B0DA-27A49CD3D256}" srcOrd="11" destOrd="0" parTransId="{01E5B258-88A7-4B66-BFE4-D399C92683E0}" sibTransId="{A2872752-6789-4242-B91A-AE8F02E54DA6}"/>
    <dgm:cxn modelId="{116E914C-FAAD-48F1-857E-70636134466E}" srcId="{6E8580AE-E165-4F25-A36B-FA38D31FA44B}" destId="{B83B9082-6B10-44D7-A84D-D00DA3842851}" srcOrd="61" destOrd="0" parTransId="{E8697FD5-AECE-44BA-8799-13937C929010}" sibTransId="{E4427F14-4A80-423D-94CE-FE1CC43C4F08}"/>
    <dgm:cxn modelId="{7390894E-4863-4263-A90B-2B4F97D5F531}" type="presOf" srcId="{C4B9EAD8-F61B-45A2-865F-FD558B0C619B}" destId="{5FEEA8BD-49F0-479F-B78C-0F5C9A6990F2}" srcOrd="0" destOrd="0" presId="urn:microsoft.com/office/officeart/2005/8/layout/default"/>
    <dgm:cxn modelId="{51E8C24F-8CEC-43B0-80B8-93618184ECF3}" type="presOf" srcId="{82C5C931-4E66-4E23-A238-51DD5F7BB49F}" destId="{37FB646E-7E73-4F71-BC29-5F04749B6480}" srcOrd="0" destOrd="0" presId="urn:microsoft.com/office/officeart/2005/8/layout/default"/>
    <dgm:cxn modelId="{B0CC8050-0AB7-474C-9F2B-B8D6A4CE5288}" type="presOf" srcId="{B56DC5A4-354C-4F93-84F5-82DF0C92321B}" destId="{98D1360E-1B8D-427C-9097-40AB5443C14C}" srcOrd="0" destOrd="0" presId="urn:microsoft.com/office/officeart/2005/8/layout/default"/>
    <dgm:cxn modelId="{FE3B5753-3996-4D70-A641-EC45FDA7CAE4}" type="presOf" srcId="{82213F14-02F2-493B-9C3B-0AE1C991AF2E}" destId="{18D14753-8832-47DA-B916-3A237595FBB6}" srcOrd="0" destOrd="0" presId="urn:microsoft.com/office/officeart/2005/8/layout/default"/>
    <dgm:cxn modelId="{B81C9D53-E833-4581-8250-40358A8B1F60}" type="presOf" srcId="{A3D4369B-4AD3-4E88-A94A-3C2CAEAEC880}" destId="{2CBAD880-AF37-4F3B-9F9C-44AE78F8D9B4}" srcOrd="0" destOrd="0" presId="urn:microsoft.com/office/officeart/2005/8/layout/default"/>
    <dgm:cxn modelId="{FA230E54-9E73-44CD-82A7-E20F65B2D45F}" srcId="{6E8580AE-E165-4F25-A36B-FA38D31FA44B}" destId="{252E2CB3-705E-457B-B471-6AF7D20DA939}" srcOrd="42" destOrd="0" parTransId="{02855095-3CB1-48D5-9BBF-987038666FA2}" sibTransId="{795C21E8-C2E5-47CE-962F-180167ECD2EC}"/>
    <dgm:cxn modelId="{EA33AB5A-6580-4A19-90FA-CF3BAA54DDF3}" srcId="{6E8580AE-E165-4F25-A36B-FA38D31FA44B}" destId="{8D9B59D1-77EB-4D59-AC92-14BFF4DC667C}" srcOrd="19" destOrd="0" parTransId="{5A008457-B514-42EE-9FAF-06A57CBC3276}" sibTransId="{26705A36-1A79-4AB5-8CB3-154F4BEF3514}"/>
    <dgm:cxn modelId="{AC76AC5A-A10D-44BB-BEC4-459A12DB1D9B}" srcId="{6E8580AE-E165-4F25-A36B-FA38D31FA44B}" destId="{91A1B0E0-6CB0-46FD-9B7C-BB53A85F5B73}" srcOrd="22" destOrd="0" parTransId="{16C7F234-FA8D-47FE-9B07-F41448D29AAE}" sibTransId="{DE065E7D-8C25-4C15-826D-3D19A3BBB0D0}"/>
    <dgm:cxn modelId="{DEE6CC5B-46A9-43E6-A49F-0E492D627C5A}" type="presOf" srcId="{83B4F9D7-5CD7-4044-9E8C-6DFE7AE49650}" destId="{C01143FF-1838-4C9A-9357-CF86FE088CBC}" srcOrd="0" destOrd="0" presId="urn:microsoft.com/office/officeart/2005/8/layout/default"/>
    <dgm:cxn modelId="{2113905C-777E-4312-B9E7-A84B040646D0}" srcId="{6E8580AE-E165-4F25-A36B-FA38D31FA44B}" destId="{207ACFA0-E1BB-40D6-8384-ECBC7A2FB58F}" srcOrd="32" destOrd="0" parTransId="{50A44F94-A1B8-42FE-8981-DC1D741D7418}" sibTransId="{C1B2F4D9-797C-4C0D-93D5-5702C3406EBE}"/>
    <dgm:cxn modelId="{0977A35C-5834-4DA2-A5BD-8FBA1801ACF4}" type="presOf" srcId="{91A1B0E0-6CB0-46FD-9B7C-BB53A85F5B73}" destId="{CD01C8D7-3F26-4602-A201-C1CCB80062FC}" srcOrd="0" destOrd="0" presId="urn:microsoft.com/office/officeart/2005/8/layout/default"/>
    <dgm:cxn modelId="{9AEBA35C-00DE-47AF-A5EF-1CB809E9CE1C}" type="presOf" srcId="{4BDC8801-DB27-4583-A44C-1CEAB0AF890D}" destId="{8F0FC598-471E-47E2-AF9D-92D00F7E9E48}" srcOrd="0" destOrd="0" presId="urn:microsoft.com/office/officeart/2005/8/layout/default"/>
    <dgm:cxn modelId="{45AEB35D-FCF8-4446-9209-061384ECF360}" type="presOf" srcId="{DD3FD12D-FE41-4042-BA5D-FEDD1F4DEB76}" destId="{3D7C3DDC-3551-44AB-8868-EBAA5342AA6F}" srcOrd="0" destOrd="0" presId="urn:microsoft.com/office/officeart/2005/8/layout/default"/>
    <dgm:cxn modelId="{451A075E-2D02-4621-9151-4B3801A73DB3}" type="presOf" srcId="{BECAE1A7-5E30-4255-897E-EEFF7D8B1B98}" destId="{89992207-09E1-4C1C-A50E-7238E5A14EF2}" srcOrd="0" destOrd="0" presId="urn:microsoft.com/office/officeart/2005/8/layout/default"/>
    <dgm:cxn modelId="{06C9F65F-95DB-4817-B457-61A4702FAB6F}" srcId="{6E8580AE-E165-4F25-A36B-FA38D31FA44B}" destId="{B56DC5A4-354C-4F93-84F5-82DF0C92321B}" srcOrd="45" destOrd="0" parTransId="{3E3085FF-C0BF-44F3-8848-8306C2637B27}" sibTransId="{7D7E8F50-DC21-4E09-96D8-85C8313A5CAA}"/>
    <dgm:cxn modelId="{09273F60-55DB-484C-BDB4-F807A7EBF787}" type="presOf" srcId="{980C5C63-EC30-4DBA-AD28-4C1DD233BDD4}" destId="{187C121A-3DCB-4EAB-A7CA-1AF4558097E3}" srcOrd="0" destOrd="0" presId="urn:microsoft.com/office/officeart/2005/8/layout/default"/>
    <dgm:cxn modelId="{68AF8664-9283-4902-B433-5459DD7632D1}" type="presOf" srcId="{E613F751-AA7B-4426-A4EF-DCE649030A27}" destId="{7137E6A0-E010-4036-BB77-DAC821CA69C0}" srcOrd="0" destOrd="0" presId="urn:microsoft.com/office/officeart/2005/8/layout/default"/>
    <dgm:cxn modelId="{248F5865-EDDF-49D0-B5D9-E95B1072015C}" srcId="{6E8580AE-E165-4F25-A36B-FA38D31FA44B}" destId="{83B4F9D7-5CD7-4044-9E8C-6DFE7AE49650}" srcOrd="46" destOrd="0" parTransId="{9888A846-4A9F-41D3-BA81-6D1ACDDE75D1}" sibTransId="{C92B3D84-6CD8-4F99-B3CF-30DAA1663D0E}"/>
    <dgm:cxn modelId="{77CE7E65-70C7-4B01-8FD6-390EAE592CC1}" srcId="{6E8580AE-E165-4F25-A36B-FA38D31FA44B}" destId="{976EC09A-DAA5-4A83-8002-EA83B41F5595}" srcOrd="7" destOrd="0" parTransId="{4425B062-08F0-432C-ADC1-40BC8FCDB39A}" sibTransId="{823F4756-CF8A-4736-A588-7F923EB8DDD4}"/>
    <dgm:cxn modelId="{9FDB5671-2BA3-4670-B8E8-249298AA44E8}" srcId="{6E8580AE-E165-4F25-A36B-FA38D31FA44B}" destId="{A52B3F8F-088C-439E-8E28-75EA80BA254A}" srcOrd="2" destOrd="0" parTransId="{0A87D8E5-62CB-4FC8-97F4-D208C45B0394}" sibTransId="{B2245238-3E7B-4457-8294-F76792EB2BB3}"/>
    <dgm:cxn modelId="{96C08577-E1EB-4D81-998D-B4076E9B88E1}" srcId="{6E8580AE-E165-4F25-A36B-FA38D31FA44B}" destId="{A454A2D3-3B4A-4DFD-BDBE-AB637BA7AF91}" srcOrd="47" destOrd="0" parTransId="{560DE507-2F82-4531-ABF4-43BD78659E9C}" sibTransId="{1B23977F-9C83-4BAC-9088-1C9BFB47A805}"/>
    <dgm:cxn modelId="{8089187B-DA1B-4372-92D8-0CF2DD1B870F}" srcId="{6E8580AE-E165-4F25-A36B-FA38D31FA44B}" destId="{CAA5715A-AD77-46A4-8DF7-9402CD0E4280}" srcOrd="1" destOrd="0" parTransId="{48495C69-119E-4A83-99DC-114D3C464768}" sibTransId="{7C79ACB2-C296-4830-A4A0-B3BBD3905286}"/>
    <dgm:cxn modelId="{C795897F-3833-4F52-9CE8-1FAA24117BEE}" srcId="{6E8580AE-E165-4F25-A36B-FA38D31FA44B}" destId="{1CF1EF5A-8504-40FB-8011-69DFDD93B018}" srcOrd="34" destOrd="0" parTransId="{6E53A9B0-9555-4BCD-B863-6B895556720D}" sibTransId="{A09A0C99-5787-43B5-AF07-C02112FD62FB}"/>
    <dgm:cxn modelId="{535C6589-7612-4B92-BF32-7AF31C686BEB}" srcId="{6E8580AE-E165-4F25-A36B-FA38D31FA44B}" destId="{28E88764-168D-45E6-B587-43792FCE4035}" srcOrd="65" destOrd="0" parTransId="{1945A469-8781-4132-83B8-2A74CDA43068}" sibTransId="{45D0440D-0F5D-4BF1-8016-3D93CE5737B6}"/>
    <dgm:cxn modelId="{CB5B878A-7116-4D72-8C63-4C8B2B21F94A}" type="presOf" srcId="{9D7A2731-43A2-41DE-8A1F-3002C9A81ED7}" destId="{7EBD161C-9829-40ED-9AF9-49BF6CFB544C}" srcOrd="0" destOrd="0" presId="urn:microsoft.com/office/officeart/2005/8/layout/default"/>
    <dgm:cxn modelId="{3E15AB8A-5214-423F-83C4-C451A083C23F}" srcId="{6E8580AE-E165-4F25-A36B-FA38D31FA44B}" destId="{97687342-4440-4DB8-84AB-C51F24F6B12C}" srcOrd="33" destOrd="0" parTransId="{C16A8D95-8B0E-4E28-9729-B0DCDD22A6D7}" sibTransId="{755E6F19-B0B6-490F-A467-502A5BD4C038}"/>
    <dgm:cxn modelId="{CF713A90-C59F-4203-B3ED-5D1EE9BD5922}" srcId="{6E8580AE-E165-4F25-A36B-FA38D31FA44B}" destId="{FFD961C7-0D57-450A-A088-477C2CBDA35C}" srcOrd="44" destOrd="0" parTransId="{4DB2D2C4-5254-4469-94CE-949A52B6EDA4}" sibTransId="{6B3D0481-B0D1-47E7-887F-2E3188183598}"/>
    <dgm:cxn modelId="{4D9DD990-9B85-4CB7-BB07-5BE787729EE5}" type="presOf" srcId="{F4066AC1-C021-4B66-9F7A-16100A868F18}" destId="{7D600784-A1C0-4F6C-92B8-A76B3C810C82}" srcOrd="0" destOrd="0" presId="urn:microsoft.com/office/officeart/2005/8/layout/default"/>
    <dgm:cxn modelId="{C7ABEA91-41F6-4053-BDC2-FDEAAD12E8B5}" type="presOf" srcId="{5BE95DDA-1EEF-4264-A10B-A9159123ADDB}" destId="{D304F2EC-2318-44E2-AAF1-F3CE3D9753BA}" srcOrd="0" destOrd="0" presId="urn:microsoft.com/office/officeart/2005/8/layout/default"/>
    <dgm:cxn modelId="{DA25C492-A997-4A2C-A27D-FEFF94D4CF51}" srcId="{6E8580AE-E165-4F25-A36B-FA38D31FA44B}" destId="{980C5C63-EC30-4DBA-AD28-4C1DD233BDD4}" srcOrd="36" destOrd="0" parTransId="{E1A23336-5E36-402C-B8BF-2A679A19F8C6}" sibTransId="{34ABAA22-B740-45AC-A869-107E3268C748}"/>
    <dgm:cxn modelId="{08FE1598-1283-4B59-9F45-C63074E505FE}" srcId="{6E8580AE-E165-4F25-A36B-FA38D31FA44B}" destId="{2BBFC487-DB1A-4778-A848-6BC0818A45B1}" srcOrd="60" destOrd="0" parTransId="{6A5A521F-92DB-4E78-A1E9-1C148F0CDB4B}" sibTransId="{3B0C8E80-2BEB-4819-9BD7-834F3C01CACD}"/>
    <dgm:cxn modelId="{71CCDF99-445B-475F-86DF-4623E84B58D9}" srcId="{6E8580AE-E165-4F25-A36B-FA38D31FA44B}" destId="{96EE71F2-71A8-4E47-8478-8E77F162E7D4}" srcOrd="38" destOrd="0" parTransId="{84FC01FD-50CF-441D-B786-BD3E01D3741B}" sibTransId="{71787E8C-947E-4705-A03B-01E51C140A4F}"/>
    <dgm:cxn modelId="{C762019A-29C2-4D96-8F6B-F5E55DCBA013}" type="presOf" srcId="{FFD961C7-0D57-450A-A088-477C2CBDA35C}" destId="{111AB8AB-3884-48AF-A43D-D5525C2EDC1F}" srcOrd="0" destOrd="0" presId="urn:microsoft.com/office/officeart/2005/8/layout/default"/>
    <dgm:cxn modelId="{6EFF899B-806B-486C-8C68-EF8A5D8A5CE4}" srcId="{6E8580AE-E165-4F25-A36B-FA38D31FA44B}" destId="{EBBD6701-ED16-43EC-9B8B-D82FBCB3E680}" srcOrd="23" destOrd="0" parTransId="{00425980-CE46-4B99-9144-ED35F1AECDDB}" sibTransId="{6D363638-A0D1-491A-AF7B-FCA23754E33E}"/>
    <dgm:cxn modelId="{480D3A9C-6480-4FCD-9576-DE12AB18727E}" type="presOf" srcId="{A52B3F8F-088C-439E-8E28-75EA80BA254A}" destId="{8AA02A9A-7173-45B0-B2CC-5A91802C8051}" srcOrd="0" destOrd="0" presId="urn:microsoft.com/office/officeart/2005/8/layout/default"/>
    <dgm:cxn modelId="{5DC8F09C-1AC8-42D0-B6ED-D0AD348D75D7}" srcId="{6E8580AE-E165-4F25-A36B-FA38D31FA44B}" destId="{82213F14-02F2-493B-9C3B-0AE1C991AF2E}" srcOrd="20" destOrd="0" parTransId="{C9EA4657-465B-4167-8427-C4F304447F9C}" sibTransId="{D017649F-A07C-47FA-AF84-508B55917AD3}"/>
    <dgm:cxn modelId="{A85B90A2-AFE1-4402-A9EF-D4D8C000879A}" srcId="{6E8580AE-E165-4F25-A36B-FA38D31FA44B}" destId="{C16F6E68-C32A-4431-B9C0-77E57B57A6E1}" srcOrd="59" destOrd="0" parTransId="{9F780C9E-B9CD-40B2-B992-B7245FD19F74}" sibTransId="{71FFA740-6DE1-4035-AA90-B794B1B4FE20}"/>
    <dgm:cxn modelId="{A107A2A5-2189-4807-8242-E08550F8F3C0}" type="presOf" srcId="{1509C3A3-2E59-457C-9EFB-7468DDD3C4FD}" destId="{73230864-B496-4816-A9F5-ED417F3C92E8}" srcOrd="0" destOrd="0" presId="urn:microsoft.com/office/officeart/2005/8/layout/default"/>
    <dgm:cxn modelId="{5652AEA5-C8BD-4271-9CE7-B73F0316B273}" srcId="{6E8580AE-E165-4F25-A36B-FA38D31FA44B}" destId="{C4B9EAD8-F61B-45A2-865F-FD558B0C619B}" srcOrd="35" destOrd="0" parTransId="{C47A6FD6-66D3-4633-BDD9-D0118C764CC0}" sibTransId="{539E2FE5-4BFB-4438-BEB7-F5487A3CABF4}"/>
    <dgm:cxn modelId="{445F52A7-FE96-4740-B932-CD00E15CFAC5}" type="presOf" srcId="{0CA4F111-AFF4-4B94-B672-3902EC78934E}" destId="{F021F536-9D7F-4947-AEEC-062A2B5D86C3}" srcOrd="0" destOrd="0" presId="urn:microsoft.com/office/officeart/2005/8/layout/default"/>
    <dgm:cxn modelId="{1C93B4A9-8C11-4259-AFF5-CCCBE6DAEE0E}" srcId="{6E8580AE-E165-4F25-A36B-FA38D31FA44B}" destId="{F121B56F-D1C5-4481-90EB-5FA35AF4BD21}" srcOrd="51" destOrd="0" parTransId="{085EA722-E175-4453-8D3B-A5DF630A2231}" sibTransId="{915B65F9-FC56-468A-ABC2-CE507C33B5DE}"/>
    <dgm:cxn modelId="{C6B7D7AB-E26F-46FB-9C3D-25CCCB2489AD}" srcId="{6E8580AE-E165-4F25-A36B-FA38D31FA44B}" destId="{EC07AD25-E834-44FA-8F8D-F8A28A4E0862}" srcOrd="29" destOrd="0" parTransId="{CB1ADD0F-CB7A-45A6-8E32-1D4A1ECEF267}" sibTransId="{D3E2DDB0-AD51-4112-BF6E-6E483D48524F}"/>
    <dgm:cxn modelId="{E8C971AC-041E-4F38-91A1-0E4257BD92AE}" type="presOf" srcId="{968CE066-CDC8-450A-B0DA-27A49CD3D256}" destId="{DD1BE6D7-6955-4913-AEE1-7266EBAF565C}" srcOrd="0" destOrd="0" presId="urn:microsoft.com/office/officeart/2005/8/layout/default"/>
    <dgm:cxn modelId="{EE3B4AB1-E909-4356-ACE4-AC889F148D33}" type="presOf" srcId="{F121B56F-D1C5-4481-90EB-5FA35AF4BD21}" destId="{214B35AE-3118-4B5A-9A04-C238D6C98BAE}" srcOrd="0" destOrd="0" presId="urn:microsoft.com/office/officeart/2005/8/layout/default"/>
    <dgm:cxn modelId="{9726B4B4-DB5F-452C-A5E8-EBA1020F292E}" type="presOf" srcId="{AEB0988E-62DE-4638-B6E6-9115F9468726}" destId="{84CB03E7-DBCB-4B53-8360-F252A05A2E78}" srcOrd="0" destOrd="0" presId="urn:microsoft.com/office/officeart/2005/8/layout/default"/>
    <dgm:cxn modelId="{CC22CBB7-46BC-44CE-9434-3B9788FE0F93}" srcId="{6E8580AE-E165-4F25-A36B-FA38D31FA44B}" destId="{10BAF026-EDDD-4B69-B248-864D6FCEC2D4}" srcOrd="5" destOrd="0" parTransId="{4EED389C-1C14-4DB0-9934-A8F08BED04DD}" sibTransId="{D501BB89-8874-468A-A86D-08C85F02EA0D}"/>
    <dgm:cxn modelId="{D75F0FB8-24FA-4FE3-AD1A-1238093DCD35}" type="presOf" srcId="{4F74BD67-8A14-4E47-A63E-705F9E8CFC7F}" destId="{277F2AD7-8A80-4D00-8AAD-CE0295903A29}" srcOrd="0" destOrd="0" presId="urn:microsoft.com/office/officeart/2005/8/layout/default"/>
    <dgm:cxn modelId="{27E924B9-DCD2-42EE-A923-8BF8D93029E9}" srcId="{6E8580AE-E165-4F25-A36B-FA38D31FA44B}" destId="{8F9D72F1-24B9-46F1-A84F-DAACD2C2E22B}" srcOrd="58" destOrd="0" parTransId="{379F55D7-C5CE-4BB9-9D57-00EE32619199}" sibTransId="{D686EDBA-90DA-42EB-8929-B97691B14D5E}"/>
    <dgm:cxn modelId="{78BDF2B9-DB52-4790-A070-361CA414F4D6}" type="presOf" srcId="{FE89FECC-3495-4B20-B4D7-7E9DF412BA0D}" destId="{AECF8250-8294-42AF-9EF2-E9259CC39D08}" srcOrd="0" destOrd="0" presId="urn:microsoft.com/office/officeart/2005/8/layout/default"/>
    <dgm:cxn modelId="{B36613BB-6C67-4786-9B5F-BDDF1FD0367D}" type="presOf" srcId="{EC07AD25-E834-44FA-8F8D-F8A28A4E0862}" destId="{C95031DA-5250-4EA1-9F06-2BF7B5780D4D}" srcOrd="0" destOrd="0" presId="urn:microsoft.com/office/officeart/2005/8/layout/default"/>
    <dgm:cxn modelId="{FA8C5ABB-473A-4672-9BC2-CE95F31F2F3E}" srcId="{6E8580AE-E165-4F25-A36B-FA38D31FA44B}" destId="{9BDB7D7F-D8DE-45D6-8E96-595AAC95CE85}" srcOrd="24" destOrd="0" parTransId="{3A06ED47-75BA-4FDB-8685-D5DE4ACC79E2}" sibTransId="{55EF187E-8F5D-4B18-8653-DA25FB96F269}"/>
    <dgm:cxn modelId="{50A3ECBB-51BE-479E-A176-EE128AB2E37E}" type="presOf" srcId="{9A2BF24F-E5A3-4D91-85CD-B9725C2C421A}" destId="{98C96B61-E849-4E0E-ADD5-05D495466B19}" srcOrd="0" destOrd="0" presId="urn:microsoft.com/office/officeart/2005/8/layout/default"/>
    <dgm:cxn modelId="{6206FCBB-3552-4B98-BD38-4B7676503F9A}" type="presOf" srcId="{3D2D3CAE-2A59-4736-AF70-EAC1EF02C8CF}" destId="{1B7E2A4E-7885-47D0-9A9C-97EB08F96CFE}" srcOrd="0" destOrd="0" presId="urn:microsoft.com/office/officeart/2005/8/layout/default"/>
    <dgm:cxn modelId="{AAB343BD-FB5B-4DFF-90F5-4426325E5B2E}" srcId="{6E8580AE-E165-4F25-A36B-FA38D31FA44B}" destId="{82C5C931-4E66-4E23-A238-51DD5F7BB49F}" srcOrd="64" destOrd="0" parTransId="{014C0588-EBCA-4F80-833E-0A66F7135993}" sibTransId="{FEB480C0-BE73-445F-9C40-097A286C510C}"/>
    <dgm:cxn modelId="{A16967BD-460F-4A2F-9E53-F86A8BCA7A64}" srcId="{6E8580AE-E165-4F25-A36B-FA38D31FA44B}" destId="{4BDC8801-DB27-4583-A44C-1CEAB0AF890D}" srcOrd="26" destOrd="0" parTransId="{D090F263-FE3C-417D-8237-4FC7D9B931F6}" sibTransId="{40B25EE5-21FC-43C0-903A-DC27430BF1E0}"/>
    <dgm:cxn modelId="{C3E0D8BF-5B29-4C15-A9A8-8573838208C3}" type="presOf" srcId="{922CC998-F639-41C9-9119-E20B8F92AF3D}" destId="{E30854EC-912F-42BC-845C-462E8CC7AD93}" srcOrd="0" destOrd="0" presId="urn:microsoft.com/office/officeart/2005/8/layout/default"/>
    <dgm:cxn modelId="{136C7FC1-1235-4624-9397-DA5655CDCF2C}" srcId="{6E8580AE-E165-4F25-A36B-FA38D31FA44B}" destId="{922CC998-F639-41C9-9119-E20B8F92AF3D}" srcOrd="0" destOrd="0" parTransId="{D953626B-5128-4512-9AB3-DB6047AD18A3}" sibTransId="{A5C1EA3D-630E-4EF5-9844-2FDF52417135}"/>
    <dgm:cxn modelId="{56BD75C3-7799-49EC-8A59-8FD5E19A61DA}" srcId="{6E8580AE-E165-4F25-A36B-FA38D31FA44B}" destId="{3BEA7034-0086-4C43-AA3E-D7A68DFE01A4}" srcOrd="3" destOrd="0" parTransId="{C2DE2903-FCD3-4F1F-A1B7-9E5C8B31034F}" sibTransId="{F7812029-3200-4A10-9CAE-B74E5CA51E23}"/>
    <dgm:cxn modelId="{68DF87C3-E5BC-4870-A954-D6058B057F90}" type="presOf" srcId="{0C5C5BFE-9F2D-4FBF-A709-44047DA6BCA6}" destId="{64CE546B-3B0F-4D74-A672-EA5F3F157C26}" srcOrd="0" destOrd="0" presId="urn:microsoft.com/office/officeart/2005/8/layout/default"/>
    <dgm:cxn modelId="{7D1903C5-1787-44C9-B4EA-57136BC998A4}" type="presOf" srcId="{97687342-4440-4DB8-84AB-C51F24F6B12C}" destId="{F124182D-F6F2-4E73-B355-B261939F364C}" srcOrd="0" destOrd="0" presId="urn:microsoft.com/office/officeart/2005/8/layout/default"/>
    <dgm:cxn modelId="{39D3AFC7-65ED-4A0F-9C2D-43A24E4C4187}" type="presOf" srcId="{A454A2D3-3B4A-4DFD-BDBE-AB637BA7AF91}" destId="{A5C9C578-421E-4C61-8DBB-80B19789810E}" srcOrd="0" destOrd="0" presId="urn:microsoft.com/office/officeart/2005/8/layout/default"/>
    <dgm:cxn modelId="{CA5BD6C7-24C5-49CB-9DE8-71D19A9466D3}" type="presOf" srcId="{96EE71F2-71A8-4E47-8478-8E77F162E7D4}" destId="{6C3A8535-F6D8-403A-9A1B-AD7FFEA2A5E7}" srcOrd="0" destOrd="0" presId="urn:microsoft.com/office/officeart/2005/8/layout/default"/>
    <dgm:cxn modelId="{D9157CC9-B350-4EC9-8E26-03575B20AB6B}" type="presOf" srcId="{7A693FB9-12F6-44CC-8DF1-CB580DC7A685}" destId="{BC2A6528-8680-4B3B-8B6A-C5A92B6690AC}" srcOrd="0" destOrd="0" presId="urn:microsoft.com/office/officeart/2005/8/layout/default"/>
    <dgm:cxn modelId="{8EA2F4CA-09CC-4231-A1BF-9AC7E01E8C0F}" type="presOf" srcId="{3C6B21CA-3B4D-4C70-B1C1-3987538CE3B2}" destId="{20498EEC-D12B-46DA-A88D-D7DB1D97C899}" srcOrd="0" destOrd="0" presId="urn:microsoft.com/office/officeart/2005/8/layout/default"/>
    <dgm:cxn modelId="{03AB46CD-8FE3-4787-B956-458461CD6173}" type="presOf" srcId="{8D9B59D1-77EB-4D59-AC92-14BFF4DC667C}" destId="{18765959-A6F6-4656-813B-1DABE66B58C5}" srcOrd="0" destOrd="0" presId="urn:microsoft.com/office/officeart/2005/8/layout/default"/>
    <dgm:cxn modelId="{2D7F0FCF-C82F-485A-8B92-B0FE4D155605}" type="presOf" srcId="{252E2CB3-705E-457B-B471-6AF7D20DA939}" destId="{73B6912F-26A6-43CA-BA74-602DFEB2A9DA}" srcOrd="0" destOrd="0" presId="urn:microsoft.com/office/officeart/2005/8/layout/default"/>
    <dgm:cxn modelId="{7E7E11D0-5C2D-49AA-A5CA-C364EE5F9F0E}" srcId="{6E8580AE-E165-4F25-A36B-FA38D31FA44B}" destId="{CA8AD4E0-AC24-48FB-9C99-61739F7F4744}" srcOrd="10" destOrd="0" parTransId="{4B0A570F-1328-4F44-AD92-FAB226056C51}" sibTransId="{9E7E597C-F7D5-4DA7-8385-1BAB2794496C}"/>
    <dgm:cxn modelId="{9E9FC9D0-0D2F-4839-B22E-1DAF87A49A2C}" srcId="{6E8580AE-E165-4F25-A36B-FA38D31FA44B}" destId="{1509C3A3-2E59-457C-9EFB-7468DDD3C4FD}" srcOrd="31" destOrd="0" parTransId="{9C58BE54-8073-4355-8A19-915A1893BC76}" sibTransId="{AFBE1DA6-E4FE-4C56-BB98-E017D6E7B392}"/>
    <dgm:cxn modelId="{E32409D1-076A-4F5C-94DC-77FD27DACEA0}" type="presOf" srcId="{00442BCF-57A4-4332-903B-4123283D228A}" destId="{E063FE46-B1A1-4479-B04F-5EE6A9B9DA3D}" srcOrd="0" destOrd="0" presId="urn:microsoft.com/office/officeart/2005/8/layout/default"/>
    <dgm:cxn modelId="{B8F745D1-2EAD-4CF9-BDEA-3EDB5AEE1D84}" srcId="{6E8580AE-E165-4F25-A36B-FA38D31FA44B}" destId="{CE3C20CC-D07A-4801-9116-235058C0AB48}" srcOrd="25" destOrd="0" parTransId="{786B5DF5-43C4-4C0F-B1EC-A9938608BB5D}" sibTransId="{ECB2A08D-CF33-493E-8671-FEE827264547}"/>
    <dgm:cxn modelId="{C4AE35D2-F577-478F-ACBD-08D4FB69E6B2}" srcId="{6E8580AE-E165-4F25-A36B-FA38D31FA44B}" destId="{0C5C5BFE-9F2D-4FBF-A709-44047DA6BCA6}" srcOrd="18" destOrd="0" parTransId="{8608D912-0045-41A9-8245-089DB7F4CEB0}" sibTransId="{B7F3DBEE-696D-4EC6-A141-B75554F04B39}"/>
    <dgm:cxn modelId="{8908B7D3-2EF3-49B2-B6A0-F2535930D952}" srcId="{6E8580AE-E165-4F25-A36B-FA38D31FA44B}" destId="{F243E562-685F-4386-9543-022C733145B9}" srcOrd="57" destOrd="0" parTransId="{F28C5C72-F0B6-4B8B-802B-1E6117DF8C86}" sibTransId="{F6CC6EE8-4404-495D-977C-BBF131290EFB}"/>
    <dgm:cxn modelId="{13B344D4-48D6-4DDE-825D-E7B89F2B396D}" type="presOf" srcId="{F243E562-685F-4386-9543-022C733145B9}" destId="{90354270-E516-4BCD-8468-080EC1705999}" srcOrd="0" destOrd="0" presId="urn:microsoft.com/office/officeart/2005/8/layout/default"/>
    <dgm:cxn modelId="{719EDFDA-4332-4BF1-84C9-574D7683558D}" type="presOf" srcId="{EBBD6701-ED16-43EC-9B8B-D82FBCB3E680}" destId="{D53A0EBD-1100-4E2B-932F-11AB84B0AD13}" srcOrd="0" destOrd="0" presId="urn:microsoft.com/office/officeart/2005/8/layout/default"/>
    <dgm:cxn modelId="{61084DDB-11F2-44C5-A196-C25EA20A8E6E}" type="presOf" srcId="{976EC09A-DAA5-4A83-8002-EA83B41F5595}" destId="{212EAB81-54C0-4CA3-8CA8-5707E2EA1B60}" srcOrd="0" destOrd="0" presId="urn:microsoft.com/office/officeart/2005/8/layout/default"/>
    <dgm:cxn modelId="{5D4EAFDD-BEB5-498A-BCFD-B72D763E394F}" srcId="{6E8580AE-E165-4F25-A36B-FA38D31FA44B}" destId="{4F74BD67-8A14-4E47-A63E-705F9E8CFC7F}" srcOrd="16" destOrd="0" parTransId="{7C3489FE-BC9F-4B23-A421-8616ED894EB6}" sibTransId="{3B761CB7-8F00-42ED-AAE8-F4F1BC48BD15}"/>
    <dgm:cxn modelId="{D362A8E1-D11E-41A5-BDE5-1967751F1E03}" srcId="{6E8580AE-E165-4F25-A36B-FA38D31FA44B}" destId="{FE89FECC-3495-4B20-B4D7-7E9DF412BA0D}" srcOrd="55" destOrd="0" parTransId="{4209D78D-7CCA-4BE1-96BA-3A564E873C72}" sibTransId="{EB368C21-DA72-4130-9A34-D87CB559A293}"/>
    <dgm:cxn modelId="{4526E2E1-A1AB-4663-ABD0-CAE1707A4E13}" type="presOf" srcId="{0CA572E7-3F15-4635-BAA2-51BB8D4F5BA9}" destId="{57A21A25-0050-448F-8182-E2F997AD385C}" srcOrd="0" destOrd="0" presId="urn:microsoft.com/office/officeart/2005/8/layout/default"/>
    <dgm:cxn modelId="{EBA300E5-EDA7-44EC-A5A7-7E2A91E61A7F}" srcId="{6E8580AE-E165-4F25-A36B-FA38D31FA44B}" destId="{BECAE1A7-5E30-4255-897E-EEFF7D8B1B98}" srcOrd="43" destOrd="0" parTransId="{281BEA66-0692-4CD4-AB58-20F2965B8A3E}" sibTransId="{12931C90-8512-4E7D-890D-FA74780CCA81}"/>
    <dgm:cxn modelId="{105324E5-9A93-4A75-9B3E-393E9CDD4A1E}" type="presOf" srcId="{9984B254-6696-4C74-AC7F-CD16BB374EC5}" destId="{D7D9E571-D2A5-4F9B-A8EF-542728AB2E7C}" srcOrd="0" destOrd="0" presId="urn:microsoft.com/office/officeart/2005/8/layout/default"/>
    <dgm:cxn modelId="{A32627E5-7184-47EA-800A-A89EA8497EB0}" type="presOf" srcId="{3BEA7034-0086-4C43-AA3E-D7A68DFE01A4}" destId="{0CB4D3D4-57E1-40E0-9116-0822B7A6A3CA}" srcOrd="0" destOrd="0" presId="urn:microsoft.com/office/officeart/2005/8/layout/default"/>
    <dgm:cxn modelId="{E258F6E5-D981-4315-AC80-4447EFECCA0E}" srcId="{6E8580AE-E165-4F25-A36B-FA38D31FA44B}" destId="{9A2BF24F-E5A3-4D91-85CD-B9725C2C421A}" srcOrd="14" destOrd="0" parTransId="{CD0AA266-1560-45EC-BC06-2173826A01C5}" sibTransId="{FFAF1B7D-C449-431C-BAC4-A863BD60B7D3}"/>
    <dgm:cxn modelId="{8A61B7E7-846B-47E2-811C-DCF51B3167CC}" type="presOf" srcId="{8F9D72F1-24B9-46F1-A84F-DAACD2C2E22B}" destId="{17512D6B-4073-4EC8-9ABC-3BDC10D1B050}" srcOrd="0" destOrd="0" presId="urn:microsoft.com/office/officeart/2005/8/layout/default"/>
    <dgm:cxn modelId="{0A2F7CE9-3AB0-4142-9160-2CB77DA6239D}" type="presOf" srcId="{43A01BF9-D37E-49A1-8BD0-B96976089C64}" destId="{22A3C3A5-57B9-4E31-B9C5-8488CBC24B23}" srcOrd="0" destOrd="0" presId="urn:microsoft.com/office/officeart/2005/8/layout/default"/>
    <dgm:cxn modelId="{0C06B5E9-FEF0-4965-A4DA-53368BAC2EBE}" type="presOf" srcId="{35383E2F-500D-45D2-9932-E607D668543B}" destId="{0EC6D4FB-2DF4-4C7F-A662-C49F9C73712D}" srcOrd="0" destOrd="0" presId="urn:microsoft.com/office/officeart/2005/8/layout/default"/>
    <dgm:cxn modelId="{14B226EA-6733-42DA-9D29-42723CB2373C}" type="presOf" srcId="{9BDB7D7F-D8DE-45D6-8E96-595AAC95CE85}" destId="{2FF3B5C1-F3C6-4268-A6A1-939C6DF118E5}" srcOrd="0" destOrd="0" presId="urn:microsoft.com/office/officeart/2005/8/layout/default"/>
    <dgm:cxn modelId="{63583EEB-BC7B-4077-B6B8-B061633F0791}" srcId="{6E8580AE-E165-4F25-A36B-FA38D31FA44B}" destId="{3D2D3CAE-2A59-4736-AF70-EAC1EF02C8CF}" srcOrd="63" destOrd="0" parTransId="{D100CD34-386B-4669-9220-193D210DC1F6}" sibTransId="{ECE35C7A-1021-420C-8D7B-178059205565}"/>
    <dgm:cxn modelId="{4D2F33EC-9942-4B56-8FE0-5E0D86C0E5AE}" srcId="{6E8580AE-E165-4F25-A36B-FA38D31FA44B}" destId="{0CA572E7-3F15-4635-BAA2-51BB8D4F5BA9}" srcOrd="13" destOrd="0" parTransId="{197963BB-8E8C-4049-B5A7-746387B80DBD}" sibTransId="{8DCDB0A4-11F9-466D-AEE0-C00333D10146}"/>
    <dgm:cxn modelId="{0ED963EE-0CE5-4B5B-A40B-807A395CFF41}" srcId="{6E8580AE-E165-4F25-A36B-FA38D31FA44B}" destId="{AEB0988E-62DE-4638-B6E6-9115F9468726}" srcOrd="15" destOrd="0" parTransId="{FDAD6B95-54DE-405C-95C4-A7460937B8B3}" sibTransId="{D5A58EFB-026A-4D46-9258-0E700EECA877}"/>
    <dgm:cxn modelId="{01FEA8F0-122D-4C84-B344-D9109E211674}" type="presOf" srcId="{CA8AD4E0-AC24-48FB-9C99-61739F7F4744}" destId="{5479FD3C-18CA-43A0-B14E-D66A11F70B3F}" srcOrd="0" destOrd="0" presId="urn:microsoft.com/office/officeart/2005/8/layout/default"/>
    <dgm:cxn modelId="{2A4F96F1-6834-47D3-990C-D4573290E041}" srcId="{6E8580AE-E165-4F25-A36B-FA38D31FA44B}" destId="{478D3228-6C64-4678-B16A-5612B6F5734A}" srcOrd="50" destOrd="0" parTransId="{3D22C837-4A40-4E2D-96B6-21F1FE87643A}" sibTransId="{4926CEA0-21F8-4895-A11C-8614EB7A0399}"/>
    <dgm:cxn modelId="{0B34C2F1-3F9A-4C5B-838C-EF13456F3609}" srcId="{6E8580AE-E165-4F25-A36B-FA38D31FA44B}" destId="{1249F54A-29F0-454A-B4AE-0F41BAF337A7}" srcOrd="30" destOrd="0" parTransId="{9BD2AC96-4DBC-40B9-815C-525E1E00867E}" sibTransId="{2E144E40-7EFF-47A9-85CC-F7723495FD20}"/>
    <dgm:cxn modelId="{641630F4-A7A0-4C0D-A47A-01F708A4ED52}" srcId="{6E8580AE-E165-4F25-A36B-FA38D31FA44B}" destId="{7A693FB9-12F6-44CC-8DF1-CB580DC7A685}" srcOrd="9" destOrd="0" parTransId="{20B85312-042A-42ED-AB93-4F6012B92DD8}" sibTransId="{2BA071B2-75AD-4D5F-9D11-0FFE9BA44043}"/>
    <dgm:cxn modelId="{BA35BFF4-3D48-4257-97FA-5C729229334B}" type="presOf" srcId="{D5513C0D-153B-4C93-8676-B0AD8979C8ED}" destId="{76E48D85-3967-40C6-96F6-AEF195D581BB}" srcOrd="0" destOrd="0" presId="urn:microsoft.com/office/officeart/2005/8/layout/default"/>
    <dgm:cxn modelId="{09EE2CF6-001E-4390-BAAA-E644FCA9DD5D}" srcId="{6E8580AE-E165-4F25-A36B-FA38D31FA44B}" destId="{43A01BF9-D37E-49A1-8BD0-B96976089C64}" srcOrd="28" destOrd="0" parTransId="{C0DFBDDF-BA0F-41FB-B639-8AB0C423576B}" sibTransId="{ED4D11A8-8E06-4F8C-A810-4FFE3ACCFC96}"/>
    <dgm:cxn modelId="{1B1048F7-7D7C-45C7-8472-15975E7B5B14}" type="presOf" srcId="{10BAF026-EDDD-4B69-B248-864D6FCEC2D4}" destId="{60F281EF-B8AA-4FA7-AD48-1B043C8A810A}" srcOrd="0" destOrd="0" presId="urn:microsoft.com/office/officeart/2005/8/layout/default"/>
    <dgm:cxn modelId="{14ABD7FB-CD5C-44C4-BF44-58055A91EADA}" type="presOf" srcId="{2BBFC487-DB1A-4778-A848-6BC0818A45B1}" destId="{2A5112AE-C2D3-42F0-AB40-4460D114135D}" srcOrd="0" destOrd="0" presId="urn:microsoft.com/office/officeart/2005/8/layout/default"/>
    <dgm:cxn modelId="{9F0179FF-B9F5-478A-9403-9C28694119DE}" srcId="{6E8580AE-E165-4F25-A36B-FA38D31FA44B}" destId="{DD3FD12D-FE41-4042-BA5D-FEDD1F4DEB76}" srcOrd="56" destOrd="0" parTransId="{43D9EFB8-152B-4209-8516-8FDDAB8525B8}" sibTransId="{7C9B5FF0-0BB6-4C7E-B7AD-047C23B1B64D}"/>
    <dgm:cxn modelId="{C715ACCE-3FAD-4D37-BFB8-7E9160A1C3C9}" type="presParOf" srcId="{A4E9B638-9193-4315-A599-122356AB04D9}" destId="{E30854EC-912F-42BC-845C-462E8CC7AD93}" srcOrd="0" destOrd="0" presId="urn:microsoft.com/office/officeart/2005/8/layout/default"/>
    <dgm:cxn modelId="{011E3D6B-2459-49B7-9FEA-E5ED987918B1}" type="presParOf" srcId="{A4E9B638-9193-4315-A599-122356AB04D9}" destId="{77456B84-0A0A-479B-A2D6-ABE5192CC62F}" srcOrd="1" destOrd="0" presId="urn:microsoft.com/office/officeart/2005/8/layout/default"/>
    <dgm:cxn modelId="{60FB1565-A3FE-4DEE-AB47-6EB24C5C92BF}" type="presParOf" srcId="{A4E9B638-9193-4315-A599-122356AB04D9}" destId="{1F004853-B59E-47C1-BA88-05FF40FE81E5}" srcOrd="2" destOrd="0" presId="urn:microsoft.com/office/officeart/2005/8/layout/default"/>
    <dgm:cxn modelId="{31CFC7D3-74BD-4CE5-91B8-110818976144}" type="presParOf" srcId="{A4E9B638-9193-4315-A599-122356AB04D9}" destId="{7EFE2BD2-1452-42B0-A054-5073DA935F89}" srcOrd="3" destOrd="0" presId="urn:microsoft.com/office/officeart/2005/8/layout/default"/>
    <dgm:cxn modelId="{32452B8D-4337-45B4-BB81-29F990E635E9}" type="presParOf" srcId="{A4E9B638-9193-4315-A599-122356AB04D9}" destId="{8AA02A9A-7173-45B0-B2CC-5A91802C8051}" srcOrd="4" destOrd="0" presId="urn:microsoft.com/office/officeart/2005/8/layout/default"/>
    <dgm:cxn modelId="{193D4441-6CB6-4020-9C05-F10079CF04C0}" type="presParOf" srcId="{A4E9B638-9193-4315-A599-122356AB04D9}" destId="{E9E229EB-BE2C-4F17-803C-895701BA32F0}" srcOrd="5" destOrd="0" presId="urn:microsoft.com/office/officeart/2005/8/layout/default"/>
    <dgm:cxn modelId="{9173A9DD-7C75-4DE6-8A81-9CD0312E7738}" type="presParOf" srcId="{A4E9B638-9193-4315-A599-122356AB04D9}" destId="{0CB4D3D4-57E1-40E0-9116-0822B7A6A3CA}" srcOrd="6" destOrd="0" presId="urn:microsoft.com/office/officeart/2005/8/layout/default"/>
    <dgm:cxn modelId="{9EC3E326-6E6F-4B35-AE79-8044A1A2ADB1}" type="presParOf" srcId="{A4E9B638-9193-4315-A599-122356AB04D9}" destId="{C762EF5D-2D5E-4CA3-9ECE-9FB7E23DCA50}" srcOrd="7" destOrd="0" presId="urn:microsoft.com/office/officeart/2005/8/layout/default"/>
    <dgm:cxn modelId="{120953C8-1430-49B0-9E6C-6A79E67EF990}" type="presParOf" srcId="{A4E9B638-9193-4315-A599-122356AB04D9}" destId="{0EC6D4FB-2DF4-4C7F-A662-C49F9C73712D}" srcOrd="8" destOrd="0" presId="urn:microsoft.com/office/officeart/2005/8/layout/default"/>
    <dgm:cxn modelId="{6ABE2C81-57EA-444A-B15E-DA2A146C09D4}" type="presParOf" srcId="{A4E9B638-9193-4315-A599-122356AB04D9}" destId="{6A49F763-5839-4004-B141-254CE0A73989}" srcOrd="9" destOrd="0" presId="urn:microsoft.com/office/officeart/2005/8/layout/default"/>
    <dgm:cxn modelId="{591F175A-B017-4C6A-8E2F-F315BF605C49}" type="presParOf" srcId="{A4E9B638-9193-4315-A599-122356AB04D9}" destId="{60F281EF-B8AA-4FA7-AD48-1B043C8A810A}" srcOrd="10" destOrd="0" presId="urn:microsoft.com/office/officeart/2005/8/layout/default"/>
    <dgm:cxn modelId="{93891E2F-E00C-42FF-A0F1-E489F098559E}" type="presParOf" srcId="{A4E9B638-9193-4315-A599-122356AB04D9}" destId="{0218A5BE-0C2D-4A55-82B4-FD89F2756253}" srcOrd="11" destOrd="0" presId="urn:microsoft.com/office/officeart/2005/8/layout/default"/>
    <dgm:cxn modelId="{834ADFA6-D779-42FF-8DFF-C8A0FFA98C87}" type="presParOf" srcId="{A4E9B638-9193-4315-A599-122356AB04D9}" destId="{B6697EA2-051A-4146-AF10-443079F7994B}" srcOrd="12" destOrd="0" presId="urn:microsoft.com/office/officeart/2005/8/layout/default"/>
    <dgm:cxn modelId="{1BE46AC0-4033-4F08-8AF6-9C91E7F325CC}" type="presParOf" srcId="{A4E9B638-9193-4315-A599-122356AB04D9}" destId="{F8806C4B-9A4B-42D3-B3F0-31C018E15D50}" srcOrd="13" destOrd="0" presId="urn:microsoft.com/office/officeart/2005/8/layout/default"/>
    <dgm:cxn modelId="{6B7E7F55-3A9E-4F1F-9510-2556776D6D4E}" type="presParOf" srcId="{A4E9B638-9193-4315-A599-122356AB04D9}" destId="{212EAB81-54C0-4CA3-8CA8-5707E2EA1B60}" srcOrd="14" destOrd="0" presId="urn:microsoft.com/office/officeart/2005/8/layout/default"/>
    <dgm:cxn modelId="{1C5F307A-AC6F-4C18-A018-153313E02E56}" type="presParOf" srcId="{A4E9B638-9193-4315-A599-122356AB04D9}" destId="{57116357-EB00-4773-9A58-52956E8CB489}" srcOrd="15" destOrd="0" presId="urn:microsoft.com/office/officeart/2005/8/layout/default"/>
    <dgm:cxn modelId="{20A0481B-5368-4B2C-854F-E91598B00E3B}" type="presParOf" srcId="{A4E9B638-9193-4315-A599-122356AB04D9}" destId="{E063FE46-B1A1-4479-B04F-5EE6A9B9DA3D}" srcOrd="16" destOrd="0" presId="urn:microsoft.com/office/officeart/2005/8/layout/default"/>
    <dgm:cxn modelId="{3248AA87-9CBF-4BEA-B57D-8E9454AB4BD4}" type="presParOf" srcId="{A4E9B638-9193-4315-A599-122356AB04D9}" destId="{E53E9BA1-249B-4307-803E-E13EB28C6C91}" srcOrd="17" destOrd="0" presId="urn:microsoft.com/office/officeart/2005/8/layout/default"/>
    <dgm:cxn modelId="{B6020FDF-D53C-42A5-8FE3-82309D0F0C86}" type="presParOf" srcId="{A4E9B638-9193-4315-A599-122356AB04D9}" destId="{BC2A6528-8680-4B3B-8B6A-C5A92B6690AC}" srcOrd="18" destOrd="0" presId="urn:microsoft.com/office/officeart/2005/8/layout/default"/>
    <dgm:cxn modelId="{BED28045-740C-46AF-83D4-F913DD1725C5}" type="presParOf" srcId="{A4E9B638-9193-4315-A599-122356AB04D9}" destId="{82EB7956-27F0-4D84-A6CF-709D10FF7546}" srcOrd="19" destOrd="0" presId="urn:microsoft.com/office/officeart/2005/8/layout/default"/>
    <dgm:cxn modelId="{9CA610F1-E85C-4486-83E7-A403FF820534}" type="presParOf" srcId="{A4E9B638-9193-4315-A599-122356AB04D9}" destId="{5479FD3C-18CA-43A0-B14E-D66A11F70B3F}" srcOrd="20" destOrd="0" presId="urn:microsoft.com/office/officeart/2005/8/layout/default"/>
    <dgm:cxn modelId="{C2F8271C-AC9F-4011-A2A9-791FC51A41F0}" type="presParOf" srcId="{A4E9B638-9193-4315-A599-122356AB04D9}" destId="{9FA5AEBA-604E-41C7-AEC5-CEA9F16E138E}" srcOrd="21" destOrd="0" presId="urn:microsoft.com/office/officeart/2005/8/layout/default"/>
    <dgm:cxn modelId="{4A0B28C5-32BA-4BC1-8FE3-7316C4C596A9}" type="presParOf" srcId="{A4E9B638-9193-4315-A599-122356AB04D9}" destId="{DD1BE6D7-6955-4913-AEE1-7266EBAF565C}" srcOrd="22" destOrd="0" presId="urn:microsoft.com/office/officeart/2005/8/layout/default"/>
    <dgm:cxn modelId="{1E798FB1-37F9-4A9E-9CF5-B0E18D36DF92}" type="presParOf" srcId="{A4E9B638-9193-4315-A599-122356AB04D9}" destId="{ED32CF7C-C0FC-4A69-A383-FED8AA721409}" srcOrd="23" destOrd="0" presId="urn:microsoft.com/office/officeart/2005/8/layout/default"/>
    <dgm:cxn modelId="{3095738F-C2E4-4A34-A0D0-C8ADFAD0BFA6}" type="presParOf" srcId="{A4E9B638-9193-4315-A599-122356AB04D9}" destId="{2CBAD880-AF37-4F3B-9F9C-44AE78F8D9B4}" srcOrd="24" destOrd="0" presId="urn:microsoft.com/office/officeart/2005/8/layout/default"/>
    <dgm:cxn modelId="{37D18905-10ED-4282-ABB8-A02EDB304A3F}" type="presParOf" srcId="{A4E9B638-9193-4315-A599-122356AB04D9}" destId="{935290C4-D77B-497A-A09B-5B4C8AE781CA}" srcOrd="25" destOrd="0" presId="urn:microsoft.com/office/officeart/2005/8/layout/default"/>
    <dgm:cxn modelId="{6C429E1C-A10B-4B37-877B-E3018F26750E}" type="presParOf" srcId="{A4E9B638-9193-4315-A599-122356AB04D9}" destId="{57A21A25-0050-448F-8182-E2F997AD385C}" srcOrd="26" destOrd="0" presId="urn:microsoft.com/office/officeart/2005/8/layout/default"/>
    <dgm:cxn modelId="{C6BEB1DB-4597-4CEA-92B4-FD69A2133126}" type="presParOf" srcId="{A4E9B638-9193-4315-A599-122356AB04D9}" destId="{E54C45E6-657F-4D80-BE87-F6202405D3A9}" srcOrd="27" destOrd="0" presId="urn:microsoft.com/office/officeart/2005/8/layout/default"/>
    <dgm:cxn modelId="{2EC38AA3-0710-4329-81D2-3C6D1C1CA5AA}" type="presParOf" srcId="{A4E9B638-9193-4315-A599-122356AB04D9}" destId="{98C96B61-E849-4E0E-ADD5-05D495466B19}" srcOrd="28" destOrd="0" presId="urn:microsoft.com/office/officeart/2005/8/layout/default"/>
    <dgm:cxn modelId="{5DD8B54A-AE74-4718-9932-133BDC08A5F2}" type="presParOf" srcId="{A4E9B638-9193-4315-A599-122356AB04D9}" destId="{4A3E24C9-A99E-49E7-846A-FAC6F3D56806}" srcOrd="29" destOrd="0" presId="urn:microsoft.com/office/officeart/2005/8/layout/default"/>
    <dgm:cxn modelId="{CC6E05E4-7513-4FEC-89D0-82C49811FF00}" type="presParOf" srcId="{A4E9B638-9193-4315-A599-122356AB04D9}" destId="{84CB03E7-DBCB-4B53-8360-F252A05A2E78}" srcOrd="30" destOrd="0" presId="urn:microsoft.com/office/officeart/2005/8/layout/default"/>
    <dgm:cxn modelId="{E7D0D92D-15BB-4A2D-AD7E-45972F79D631}" type="presParOf" srcId="{A4E9B638-9193-4315-A599-122356AB04D9}" destId="{2A06AAD2-9A1A-4FB1-9291-3D08A52EEFF4}" srcOrd="31" destOrd="0" presId="urn:microsoft.com/office/officeart/2005/8/layout/default"/>
    <dgm:cxn modelId="{7F174074-9122-4717-8E87-0809CEFB3547}" type="presParOf" srcId="{A4E9B638-9193-4315-A599-122356AB04D9}" destId="{277F2AD7-8A80-4D00-8AAD-CE0295903A29}" srcOrd="32" destOrd="0" presId="urn:microsoft.com/office/officeart/2005/8/layout/default"/>
    <dgm:cxn modelId="{20E0FD2B-A5B5-4DA6-BA07-0FFB45FA398D}" type="presParOf" srcId="{A4E9B638-9193-4315-A599-122356AB04D9}" destId="{AA096E5F-41A6-428B-B55A-6900664F78A9}" srcOrd="33" destOrd="0" presId="urn:microsoft.com/office/officeart/2005/8/layout/default"/>
    <dgm:cxn modelId="{373904FA-F7C5-4650-8FE8-541183B57B01}" type="presParOf" srcId="{A4E9B638-9193-4315-A599-122356AB04D9}" destId="{7EBD161C-9829-40ED-9AF9-49BF6CFB544C}" srcOrd="34" destOrd="0" presId="urn:microsoft.com/office/officeart/2005/8/layout/default"/>
    <dgm:cxn modelId="{DB475027-5795-4468-940B-8C25F2928AC6}" type="presParOf" srcId="{A4E9B638-9193-4315-A599-122356AB04D9}" destId="{B2874E0B-2DF8-4ACB-9816-49328AF00D34}" srcOrd="35" destOrd="0" presId="urn:microsoft.com/office/officeart/2005/8/layout/default"/>
    <dgm:cxn modelId="{3AFFE9C8-1C34-49FF-A74A-2304E05EC733}" type="presParOf" srcId="{A4E9B638-9193-4315-A599-122356AB04D9}" destId="{64CE546B-3B0F-4D74-A672-EA5F3F157C26}" srcOrd="36" destOrd="0" presId="urn:microsoft.com/office/officeart/2005/8/layout/default"/>
    <dgm:cxn modelId="{CC59B449-4221-4C4F-B57F-2CB6F2728096}" type="presParOf" srcId="{A4E9B638-9193-4315-A599-122356AB04D9}" destId="{15428792-2FB8-4CA9-8E32-811E384BA624}" srcOrd="37" destOrd="0" presId="urn:microsoft.com/office/officeart/2005/8/layout/default"/>
    <dgm:cxn modelId="{5DAC4DCA-F548-4843-A4D6-69C33602C5E3}" type="presParOf" srcId="{A4E9B638-9193-4315-A599-122356AB04D9}" destId="{18765959-A6F6-4656-813B-1DABE66B58C5}" srcOrd="38" destOrd="0" presId="urn:microsoft.com/office/officeart/2005/8/layout/default"/>
    <dgm:cxn modelId="{67E5C325-618C-4DF6-92B4-0B900314405D}" type="presParOf" srcId="{A4E9B638-9193-4315-A599-122356AB04D9}" destId="{B30F271F-0D75-4642-8F5B-8CDB997912C9}" srcOrd="39" destOrd="0" presId="urn:microsoft.com/office/officeart/2005/8/layout/default"/>
    <dgm:cxn modelId="{2BE4016A-D070-4758-9849-62C093874836}" type="presParOf" srcId="{A4E9B638-9193-4315-A599-122356AB04D9}" destId="{18D14753-8832-47DA-B916-3A237595FBB6}" srcOrd="40" destOrd="0" presId="urn:microsoft.com/office/officeart/2005/8/layout/default"/>
    <dgm:cxn modelId="{C3E309B3-F052-4231-8C9A-2024FBAB1B69}" type="presParOf" srcId="{A4E9B638-9193-4315-A599-122356AB04D9}" destId="{365E4082-1166-43C9-98CA-647F7F662B99}" srcOrd="41" destOrd="0" presId="urn:microsoft.com/office/officeart/2005/8/layout/default"/>
    <dgm:cxn modelId="{943AC31F-775E-4D06-9095-59244683FF62}" type="presParOf" srcId="{A4E9B638-9193-4315-A599-122356AB04D9}" destId="{23DB74AC-B3C3-4E6F-BD2A-892250EFF201}" srcOrd="42" destOrd="0" presId="urn:microsoft.com/office/officeart/2005/8/layout/default"/>
    <dgm:cxn modelId="{9DED01D8-EF97-4EFC-ACFE-4F8E6924B7EA}" type="presParOf" srcId="{A4E9B638-9193-4315-A599-122356AB04D9}" destId="{18FD8C51-2928-4233-A4E2-9939D4F5CC88}" srcOrd="43" destOrd="0" presId="urn:microsoft.com/office/officeart/2005/8/layout/default"/>
    <dgm:cxn modelId="{6CF7EF71-6F82-4BFD-A9B2-6C37EB1B1341}" type="presParOf" srcId="{A4E9B638-9193-4315-A599-122356AB04D9}" destId="{CD01C8D7-3F26-4602-A201-C1CCB80062FC}" srcOrd="44" destOrd="0" presId="urn:microsoft.com/office/officeart/2005/8/layout/default"/>
    <dgm:cxn modelId="{A55B42ED-6FC0-4CD7-8CCF-EAB66AEE254D}" type="presParOf" srcId="{A4E9B638-9193-4315-A599-122356AB04D9}" destId="{4A7F156D-CD54-428C-AFE4-7695E474EA8B}" srcOrd="45" destOrd="0" presId="urn:microsoft.com/office/officeart/2005/8/layout/default"/>
    <dgm:cxn modelId="{1B3C18E9-E4D7-45A1-B78F-248C8DBFB9C5}" type="presParOf" srcId="{A4E9B638-9193-4315-A599-122356AB04D9}" destId="{D53A0EBD-1100-4E2B-932F-11AB84B0AD13}" srcOrd="46" destOrd="0" presId="urn:microsoft.com/office/officeart/2005/8/layout/default"/>
    <dgm:cxn modelId="{2DB2C9A1-A11F-49C4-BF15-87D066BFF277}" type="presParOf" srcId="{A4E9B638-9193-4315-A599-122356AB04D9}" destId="{11FC4206-864D-4364-B1B3-5CDD8F324A03}" srcOrd="47" destOrd="0" presId="urn:microsoft.com/office/officeart/2005/8/layout/default"/>
    <dgm:cxn modelId="{F589AF69-B3F4-41B5-8EAE-7C0841F32A42}" type="presParOf" srcId="{A4E9B638-9193-4315-A599-122356AB04D9}" destId="{2FF3B5C1-F3C6-4268-A6A1-939C6DF118E5}" srcOrd="48" destOrd="0" presId="urn:microsoft.com/office/officeart/2005/8/layout/default"/>
    <dgm:cxn modelId="{75D57780-3054-46B4-9BC9-D7A5DA9D4994}" type="presParOf" srcId="{A4E9B638-9193-4315-A599-122356AB04D9}" destId="{6B77E4D4-8C35-4290-A574-93E9EE82F3CB}" srcOrd="49" destOrd="0" presId="urn:microsoft.com/office/officeart/2005/8/layout/default"/>
    <dgm:cxn modelId="{64372FF8-981D-49CE-9039-B000E8F11993}" type="presParOf" srcId="{A4E9B638-9193-4315-A599-122356AB04D9}" destId="{0CAD4AAA-C60B-49DC-9752-F4F96E622933}" srcOrd="50" destOrd="0" presId="urn:microsoft.com/office/officeart/2005/8/layout/default"/>
    <dgm:cxn modelId="{EF249E46-3864-4B3F-9640-D96E7128A404}" type="presParOf" srcId="{A4E9B638-9193-4315-A599-122356AB04D9}" destId="{C60EA8DA-9DB3-4933-AD12-B8FE5DC88ADE}" srcOrd="51" destOrd="0" presId="urn:microsoft.com/office/officeart/2005/8/layout/default"/>
    <dgm:cxn modelId="{DF9C9E67-9F4C-4C03-AA4B-16281A110D52}" type="presParOf" srcId="{A4E9B638-9193-4315-A599-122356AB04D9}" destId="{8F0FC598-471E-47E2-AF9D-92D00F7E9E48}" srcOrd="52" destOrd="0" presId="urn:microsoft.com/office/officeart/2005/8/layout/default"/>
    <dgm:cxn modelId="{2C5364A1-2156-4627-A9C3-3889D900BF6E}" type="presParOf" srcId="{A4E9B638-9193-4315-A599-122356AB04D9}" destId="{6F234759-E4CB-4DF7-ABC4-DDC594C95958}" srcOrd="53" destOrd="0" presId="urn:microsoft.com/office/officeart/2005/8/layout/default"/>
    <dgm:cxn modelId="{103754FA-B253-4D88-ABE5-BEC7E0083646}" type="presParOf" srcId="{A4E9B638-9193-4315-A599-122356AB04D9}" destId="{7D600784-A1C0-4F6C-92B8-A76B3C810C82}" srcOrd="54" destOrd="0" presId="urn:microsoft.com/office/officeart/2005/8/layout/default"/>
    <dgm:cxn modelId="{70841FF2-9FA4-4266-AA72-B8CA89D4865A}" type="presParOf" srcId="{A4E9B638-9193-4315-A599-122356AB04D9}" destId="{48D40988-1C4A-4A96-8E02-794BCF0D00DF}" srcOrd="55" destOrd="0" presId="urn:microsoft.com/office/officeart/2005/8/layout/default"/>
    <dgm:cxn modelId="{4E941757-82A0-4B61-AD26-9F2C37E26664}" type="presParOf" srcId="{A4E9B638-9193-4315-A599-122356AB04D9}" destId="{22A3C3A5-57B9-4E31-B9C5-8488CBC24B23}" srcOrd="56" destOrd="0" presId="urn:microsoft.com/office/officeart/2005/8/layout/default"/>
    <dgm:cxn modelId="{E2A20192-0D80-4153-B3C2-134199A9CD40}" type="presParOf" srcId="{A4E9B638-9193-4315-A599-122356AB04D9}" destId="{9DB36247-E594-4CE5-8475-B2848B3092B9}" srcOrd="57" destOrd="0" presId="urn:microsoft.com/office/officeart/2005/8/layout/default"/>
    <dgm:cxn modelId="{E5512460-8A54-4712-BDDE-7DBE99FCC75E}" type="presParOf" srcId="{A4E9B638-9193-4315-A599-122356AB04D9}" destId="{C95031DA-5250-4EA1-9F06-2BF7B5780D4D}" srcOrd="58" destOrd="0" presId="urn:microsoft.com/office/officeart/2005/8/layout/default"/>
    <dgm:cxn modelId="{555A201F-F6F7-43B5-B98D-23151D206151}" type="presParOf" srcId="{A4E9B638-9193-4315-A599-122356AB04D9}" destId="{4F04E7AE-1881-4297-AD1C-A8AF54F63B23}" srcOrd="59" destOrd="0" presId="urn:microsoft.com/office/officeart/2005/8/layout/default"/>
    <dgm:cxn modelId="{854B5D52-F674-4240-9023-8C312CEB9CC7}" type="presParOf" srcId="{A4E9B638-9193-4315-A599-122356AB04D9}" destId="{3E1D50D4-A96F-48FB-ABD3-FAF2EBD99DD9}" srcOrd="60" destOrd="0" presId="urn:microsoft.com/office/officeart/2005/8/layout/default"/>
    <dgm:cxn modelId="{1466604F-E1C8-4842-A455-1FE5B72C9E2B}" type="presParOf" srcId="{A4E9B638-9193-4315-A599-122356AB04D9}" destId="{8EAAD069-F2C9-4435-B2F8-645428359F5D}" srcOrd="61" destOrd="0" presId="urn:microsoft.com/office/officeart/2005/8/layout/default"/>
    <dgm:cxn modelId="{AFDBB763-F38C-422A-8E09-78D44A6E429F}" type="presParOf" srcId="{A4E9B638-9193-4315-A599-122356AB04D9}" destId="{73230864-B496-4816-A9F5-ED417F3C92E8}" srcOrd="62" destOrd="0" presId="urn:microsoft.com/office/officeart/2005/8/layout/default"/>
    <dgm:cxn modelId="{BA095A5F-3A50-4AA9-BF65-BFFEDE9AE8BA}" type="presParOf" srcId="{A4E9B638-9193-4315-A599-122356AB04D9}" destId="{CAF37C4B-3F5F-461C-B639-C6F7E41C47E5}" srcOrd="63" destOrd="0" presId="urn:microsoft.com/office/officeart/2005/8/layout/default"/>
    <dgm:cxn modelId="{80C862F9-38BD-41A2-86FD-2C27CE8C108D}" type="presParOf" srcId="{A4E9B638-9193-4315-A599-122356AB04D9}" destId="{F6C543F7-DF9C-4E42-8170-80FB7ACE211D}" srcOrd="64" destOrd="0" presId="urn:microsoft.com/office/officeart/2005/8/layout/default"/>
    <dgm:cxn modelId="{F5EBC955-FB26-48D9-A1A9-41CE6209EF43}" type="presParOf" srcId="{A4E9B638-9193-4315-A599-122356AB04D9}" destId="{78EA2CAA-215E-4B07-B987-C9400DA27A2E}" srcOrd="65" destOrd="0" presId="urn:microsoft.com/office/officeart/2005/8/layout/default"/>
    <dgm:cxn modelId="{AD09F31B-8AD5-4767-81A0-9F47F8BFD3E4}" type="presParOf" srcId="{A4E9B638-9193-4315-A599-122356AB04D9}" destId="{F124182D-F6F2-4E73-B355-B261939F364C}" srcOrd="66" destOrd="0" presId="urn:microsoft.com/office/officeart/2005/8/layout/default"/>
    <dgm:cxn modelId="{E630FD6D-CF51-472E-A44C-CB9238A5C586}" type="presParOf" srcId="{A4E9B638-9193-4315-A599-122356AB04D9}" destId="{86F439A6-71A0-48C9-98CF-C7B3BC2287A9}" srcOrd="67" destOrd="0" presId="urn:microsoft.com/office/officeart/2005/8/layout/default"/>
    <dgm:cxn modelId="{2E925612-47CA-44D0-BCFB-514BCD7EB8AD}" type="presParOf" srcId="{A4E9B638-9193-4315-A599-122356AB04D9}" destId="{1E851C19-A36C-4E88-82E5-10ACE9BC322A}" srcOrd="68" destOrd="0" presId="urn:microsoft.com/office/officeart/2005/8/layout/default"/>
    <dgm:cxn modelId="{93663ADC-F592-4EAD-A8CE-0B7018EC7059}" type="presParOf" srcId="{A4E9B638-9193-4315-A599-122356AB04D9}" destId="{366BFB79-BDCA-4FD0-8D56-6640D0C709BB}" srcOrd="69" destOrd="0" presId="urn:microsoft.com/office/officeart/2005/8/layout/default"/>
    <dgm:cxn modelId="{96E60EA2-C84C-441C-9932-50E8BD55CFE9}" type="presParOf" srcId="{A4E9B638-9193-4315-A599-122356AB04D9}" destId="{5FEEA8BD-49F0-479F-B78C-0F5C9A6990F2}" srcOrd="70" destOrd="0" presId="urn:microsoft.com/office/officeart/2005/8/layout/default"/>
    <dgm:cxn modelId="{24091CC8-E685-44A9-94D2-95193C3A88FF}" type="presParOf" srcId="{A4E9B638-9193-4315-A599-122356AB04D9}" destId="{43A06678-4D8B-4387-955B-288628E1D0EC}" srcOrd="71" destOrd="0" presId="urn:microsoft.com/office/officeart/2005/8/layout/default"/>
    <dgm:cxn modelId="{A9D4B459-1101-4E0F-B5C9-D0F876D0E1A1}" type="presParOf" srcId="{A4E9B638-9193-4315-A599-122356AB04D9}" destId="{187C121A-3DCB-4EAB-A7CA-1AF4558097E3}" srcOrd="72" destOrd="0" presId="urn:microsoft.com/office/officeart/2005/8/layout/default"/>
    <dgm:cxn modelId="{9AC253D5-7CCC-41C0-BA2C-B937F529CE86}" type="presParOf" srcId="{A4E9B638-9193-4315-A599-122356AB04D9}" destId="{710D0477-1196-4466-96F0-7A3517288895}" srcOrd="73" destOrd="0" presId="urn:microsoft.com/office/officeart/2005/8/layout/default"/>
    <dgm:cxn modelId="{443626B1-AAFC-41D1-B733-ECE6D9AB818F}" type="presParOf" srcId="{A4E9B638-9193-4315-A599-122356AB04D9}" destId="{D304F2EC-2318-44E2-AAF1-F3CE3D9753BA}" srcOrd="74" destOrd="0" presId="urn:microsoft.com/office/officeart/2005/8/layout/default"/>
    <dgm:cxn modelId="{CF22DD7A-616C-4030-8693-41E277275701}" type="presParOf" srcId="{A4E9B638-9193-4315-A599-122356AB04D9}" destId="{007736E6-696A-4A41-9FEF-AC85E0B7A82B}" srcOrd="75" destOrd="0" presId="urn:microsoft.com/office/officeart/2005/8/layout/default"/>
    <dgm:cxn modelId="{7AA75B4B-2C43-4C65-B7C0-84C8888A222B}" type="presParOf" srcId="{A4E9B638-9193-4315-A599-122356AB04D9}" destId="{6C3A8535-F6D8-403A-9A1B-AD7FFEA2A5E7}" srcOrd="76" destOrd="0" presId="urn:microsoft.com/office/officeart/2005/8/layout/default"/>
    <dgm:cxn modelId="{65D8BFA8-8405-4DA4-8707-ECEF5F86204E}" type="presParOf" srcId="{A4E9B638-9193-4315-A599-122356AB04D9}" destId="{7F4B82F2-C2CD-4E98-9B70-EC89CB479191}" srcOrd="77" destOrd="0" presId="urn:microsoft.com/office/officeart/2005/8/layout/default"/>
    <dgm:cxn modelId="{EE26DE90-E691-44F4-8554-FCC5D8222694}" type="presParOf" srcId="{A4E9B638-9193-4315-A599-122356AB04D9}" destId="{ED64BE22-5ED3-4E2B-9B65-F7ECEAFF418B}" srcOrd="78" destOrd="0" presId="urn:microsoft.com/office/officeart/2005/8/layout/default"/>
    <dgm:cxn modelId="{42359E41-2621-4D91-B56C-C79B3AB698A4}" type="presParOf" srcId="{A4E9B638-9193-4315-A599-122356AB04D9}" destId="{C3C58951-62DF-4AB2-978C-3797D69DBF46}" srcOrd="79" destOrd="0" presId="urn:microsoft.com/office/officeart/2005/8/layout/default"/>
    <dgm:cxn modelId="{60EB0502-5011-40F8-B8F0-DBF068F1519A}" type="presParOf" srcId="{A4E9B638-9193-4315-A599-122356AB04D9}" destId="{91D920A5-F5B2-49E4-82B2-75DF0EEA3AD7}" srcOrd="80" destOrd="0" presId="urn:microsoft.com/office/officeart/2005/8/layout/default"/>
    <dgm:cxn modelId="{806E6771-4627-4AB1-83CC-E64186BCE93D}" type="presParOf" srcId="{A4E9B638-9193-4315-A599-122356AB04D9}" destId="{20C7AE5A-1C9B-4CED-A801-E182FF630A09}" srcOrd="81" destOrd="0" presId="urn:microsoft.com/office/officeart/2005/8/layout/default"/>
    <dgm:cxn modelId="{CCBDA894-05D7-4F1A-B3D2-EB799B762922}" type="presParOf" srcId="{A4E9B638-9193-4315-A599-122356AB04D9}" destId="{D7D9E571-D2A5-4F9B-A8EF-542728AB2E7C}" srcOrd="82" destOrd="0" presId="urn:microsoft.com/office/officeart/2005/8/layout/default"/>
    <dgm:cxn modelId="{0488B291-2EEA-4EE5-8CAF-BABD88E9AEAA}" type="presParOf" srcId="{A4E9B638-9193-4315-A599-122356AB04D9}" destId="{8B93E326-EAEB-43E6-8193-66D36204645C}" srcOrd="83" destOrd="0" presId="urn:microsoft.com/office/officeart/2005/8/layout/default"/>
    <dgm:cxn modelId="{85E258F9-BEF6-419C-B137-FD8AEB4542BE}" type="presParOf" srcId="{A4E9B638-9193-4315-A599-122356AB04D9}" destId="{73B6912F-26A6-43CA-BA74-602DFEB2A9DA}" srcOrd="84" destOrd="0" presId="urn:microsoft.com/office/officeart/2005/8/layout/default"/>
    <dgm:cxn modelId="{BB90A866-316A-41BD-9331-A081C201FFD2}" type="presParOf" srcId="{A4E9B638-9193-4315-A599-122356AB04D9}" destId="{99CF9EBB-3E61-45FE-9D0C-E8005B7B2FD9}" srcOrd="85" destOrd="0" presId="urn:microsoft.com/office/officeart/2005/8/layout/default"/>
    <dgm:cxn modelId="{0F247358-2370-4E47-B7C9-F4274EE1DD09}" type="presParOf" srcId="{A4E9B638-9193-4315-A599-122356AB04D9}" destId="{89992207-09E1-4C1C-A50E-7238E5A14EF2}" srcOrd="86" destOrd="0" presId="urn:microsoft.com/office/officeart/2005/8/layout/default"/>
    <dgm:cxn modelId="{E2382DF3-9FF1-4134-AECD-442495723074}" type="presParOf" srcId="{A4E9B638-9193-4315-A599-122356AB04D9}" destId="{61926417-D344-4E11-A091-9C293BC86BE8}" srcOrd="87" destOrd="0" presId="urn:microsoft.com/office/officeart/2005/8/layout/default"/>
    <dgm:cxn modelId="{245BBA62-E50D-4F14-8F7E-A4D476579C57}" type="presParOf" srcId="{A4E9B638-9193-4315-A599-122356AB04D9}" destId="{111AB8AB-3884-48AF-A43D-D5525C2EDC1F}" srcOrd="88" destOrd="0" presId="urn:microsoft.com/office/officeart/2005/8/layout/default"/>
    <dgm:cxn modelId="{D2E5DB81-E1CB-4494-8DC4-61431C0AB15A}" type="presParOf" srcId="{A4E9B638-9193-4315-A599-122356AB04D9}" destId="{C9EB345A-CDD3-4E9F-BABD-BC7A9905FDAC}" srcOrd="89" destOrd="0" presId="urn:microsoft.com/office/officeart/2005/8/layout/default"/>
    <dgm:cxn modelId="{0286B3ED-A9F8-4C30-8D4A-9A11C0BDEF63}" type="presParOf" srcId="{A4E9B638-9193-4315-A599-122356AB04D9}" destId="{98D1360E-1B8D-427C-9097-40AB5443C14C}" srcOrd="90" destOrd="0" presId="urn:microsoft.com/office/officeart/2005/8/layout/default"/>
    <dgm:cxn modelId="{C8FE9C3C-230F-4E1A-8B14-C67DD42F2F9B}" type="presParOf" srcId="{A4E9B638-9193-4315-A599-122356AB04D9}" destId="{7BE09FEA-5B2E-473B-8884-7BA792C5C39D}" srcOrd="91" destOrd="0" presId="urn:microsoft.com/office/officeart/2005/8/layout/default"/>
    <dgm:cxn modelId="{0B0A8A9F-E07F-41C0-AC2A-D4BC8FB9F832}" type="presParOf" srcId="{A4E9B638-9193-4315-A599-122356AB04D9}" destId="{C01143FF-1838-4C9A-9357-CF86FE088CBC}" srcOrd="92" destOrd="0" presId="urn:microsoft.com/office/officeart/2005/8/layout/default"/>
    <dgm:cxn modelId="{4B6AE147-4A61-4C54-9995-DE1979A3D4E3}" type="presParOf" srcId="{A4E9B638-9193-4315-A599-122356AB04D9}" destId="{30A90872-F067-466E-B186-DEDE061E61A7}" srcOrd="93" destOrd="0" presId="urn:microsoft.com/office/officeart/2005/8/layout/default"/>
    <dgm:cxn modelId="{264E58A2-F1D3-4A0F-B516-AA04A7E4ED7D}" type="presParOf" srcId="{A4E9B638-9193-4315-A599-122356AB04D9}" destId="{A5C9C578-421E-4C61-8DBB-80B19789810E}" srcOrd="94" destOrd="0" presId="urn:microsoft.com/office/officeart/2005/8/layout/default"/>
    <dgm:cxn modelId="{40291FAA-CC34-4A56-B8AA-82CB64EB6F74}" type="presParOf" srcId="{A4E9B638-9193-4315-A599-122356AB04D9}" destId="{4D1C76F5-B7D4-45A0-B1A0-7B34E9A94185}" srcOrd="95" destOrd="0" presId="urn:microsoft.com/office/officeart/2005/8/layout/default"/>
    <dgm:cxn modelId="{947F4E3B-F49B-4591-8196-F97A944708B7}" type="presParOf" srcId="{A4E9B638-9193-4315-A599-122356AB04D9}" destId="{F021F536-9D7F-4947-AEEC-062A2B5D86C3}" srcOrd="96" destOrd="0" presId="urn:microsoft.com/office/officeart/2005/8/layout/default"/>
    <dgm:cxn modelId="{9E5E24F0-564F-435F-9FF3-A00534E99394}" type="presParOf" srcId="{A4E9B638-9193-4315-A599-122356AB04D9}" destId="{4B6D1E0A-C2B6-4106-BCC0-227C1A6D87BE}" srcOrd="97" destOrd="0" presId="urn:microsoft.com/office/officeart/2005/8/layout/default"/>
    <dgm:cxn modelId="{D1FC11BC-8D9D-4BB4-B8B2-23F537AC420E}" type="presParOf" srcId="{A4E9B638-9193-4315-A599-122356AB04D9}" destId="{7137E6A0-E010-4036-BB77-DAC821CA69C0}" srcOrd="98" destOrd="0" presId="urn:microsoft.com/office/officeart/2005/8/layout/default"/>
    <dgm:cxn modelId="{5F58728F-AA6E-4562-95CE-76F819F19A43}" type="presParOf" srcId="{A4E9B638-9193-4315-A599-122356AB04D9}" destId="{18D4027A-9B04-41B8-B264-F860ED6E3ACF}" srcOrd="99" destOrd="0" presId="urn:microsoft.com/office/officeart/2005/8/layout/default"/>
    <dgm:cxn modelId="{3B3542E6-4031-4D48-8668-6ABCA735EDA9}" type="presParOf" srcId="{A4E9B638-9193-4315-A599-122356AB04D9}" destId="{CC785639-6B40-491D-A677-3465100F3D57}" srcOrd="100" destOrd="0" presId="urn:microsoft.com/office/officeart/2005/8/layout/default"/>
    <dgm:cxn modelId="{DE3DAA43-26AB-463D-B03C-29F4D6BEBC4A}" type="presParOf" srcId="{A4E9B638-9193-4315-A599-122356AB04D9}" destId="{0D854B7A-31EB-4F78-AB34-68CD88DF6EB0}" srcOrd="101" destOrd="0" presId="urn:microsoft.com/office/officeart/2005/8/layout/default"/>
    <dgm:cxn modelId="{07AA353A-374A-4D91-8FAF-3AF82F249706}" type="presParOf" srcId="{A4E9B638-9193-4315-A599-122356AB04D9}" destId="{214B35AE-3118-4B5A-9A04-C238D6C98BAE}" srcOrd="102" destOrd="0" presId="urn:microsoft.com/office/officeart/2005/8/layout/default"/>
    <dgm:cxn modelId="{04021C57-6BEC-425F-B13E-4DC958E3479B}" type="presParOf" srcId="{A4E9B638-9193-4315-A599-122356AB04D9}" destId="{7206E429-077A-4785-91B0-DBE3A0322F82}" srcOrd="103" destOrd="0" presId="urn:microsoft.com/office/officeart/2005/8/layout/default"/>
    <dgm:cxn modelId="{804A8C61-5B53-490B-A692-4F0186565718}" type="presParOf" srcId="{A4E9B638-9193-4315-A599-122356AB04D9}" destId="{20498EEC-D12B-46DA-A88D-D7DB1D97C899}" srcOrd="104" destOrd="0" presId="urn:microsoft.com/office/officeart/2005/8/layout/default"/>
    <dgm:cxn modelId="{A792CC0A-199F-4ABB-AA97-73B4E9547E83}" type="presParOf" srcId="{A4E9B638-9193-4315-A599-122356AB04D9}" destId="{2C5CE376-4B22-41E0-8DB0-93A3CF1227A7}" srcOrd="105" destOrd="0" presId="urn:microsoft.com/office/officeart/2005/8/layout/default"/>
    <dgm:cxn modelId="{0AD06DC4-641D-4405-93FD-04EC305E5EC0}" type="presParOf" srcId="{A4E9B638-9193-4315-A599-122356AB04D9}" destId="{76E48D85-3967-40C6-96F6-AEF195D581BB}" srcOrd="106" destOrd="0" presId="urn:microsoft.com/office/officeart/2005/8/layout/default"/>
    <dgm:cxn modelId="{28671351-F585-45AE-8947-17E6B1EA64EA}" type="presParOf" srcId="{A4E9B638-9193-4315-A599-122356AB04D9}" destId="{B000B67E-4722-4E84-B8C2-4F62F16B6BE0}" srcOrd="107" destOrd="0" presId="urn:microsoft.com/office/officeart/2005/8/layout/default"/>
    <dgm:cxn modelId="{1121207C-D3C9-4242-97CA-3C52B75BC2D0}" type="presParOf" srcId="{A4E9B638-9193-4315-A599-122356AB04D9}" destId="{E8943D06-3BEA-4407-91F9-46A5EC4777AD}" srcOrd="108" destOrd="0" presId="urn:microsoft.com/office/officeart/2005/8/layout/default"/>
    <dgm:cxn modelId="{8B20B24A-36E3-4BF8-BFF4-E2E076159103}" type="presParOf" srcId="{A4E9B638-9193-4315-A599-122356AB04D9}" destId="{52AE0819-8A2A-425E-BD1B-482ABC068AC6}" srcOrd="109" destOrd="0" presId="urn:microsoft.com/office/officeart/2005/8/layout/default"/>
    <dgm:cxn modelId="{2BE45B18-514C-4D76-A49E-BD97B96F891E}" type="presParOf" srcId="{A4E9B638-9193-4315-A599-122356AB04D9}" destId="{AECF8250-8294-42AF-9EF2-E9259CC39D08}" srcOrd="110" destOrd="0" presId="urn:microsoft.com/office/officeart/2005/8/layout/default"/>
    <dgm:cxn modelId="{71AB6C04-D47B-4CB7-9219-638EEA276648}" type="presParOf" srcId="{A4E9B638-9193-4315-A599-122356AB04D9}" destId="{AC803D21-9226-4B68-8FD8-EF1D7400B6F5}" srcOrd="111" destOrd="0" presId="urn:microsoft.com/office/officeart/2005/8/layout/default"/>
    <dgm:cxn modelId="{67209AC7-83D7-4E5D-B392-8FFA55F229D4}" type="presParOf" srcId="{A4E9B638-9193-4315-A599-122356AB04D9}" destId="{3D7C3DDC-3551-44AB-8868-EBAA5342AA6F}" srcOrd="112" destOrd="0" presId="urn:microsoft.com/office/officeart/2005/8/layout/default"/>
    <dgm:cxn modelId="{57A6838C-A89C-4877-A783-5F468FA70EE8}" type="presParOf" srcId="{A4E9B638-9193-4315-A599-122356AB04D9}" destId="{0C70BED1-92F5-48CF-BF2C-151B6A7089D1}" srcOrd="113" destOrd="0" presId="urn:microsoft.com/office/officeart/2005/8/layout/default"/>
    <dgm:cxn modelId="{AE396255-1122-4171-9752-8793BA81760C}" type="presParOf" srcId="{A4E9B638-9193-4315-A599-122356AB04D9}" destId="{90354270-E516-4BCD-8468-080EC1705999}" srcOrd="114" destOrd="0" presId="urn:microsoft.com/office/officeart/2005/8/layout/default"/>
    <dgm:cxn modelId="{40A0C9E3-3658-4526-957F-AD562461891B}" type="presParOf" srcId="{A4E9B638-9193-4315-A599-122356AB04D9}" destId="{08806A9E-9421-4C89-8134-546E665EB19D}" srcOrd="115" destOrd="0" presId="urn:microsoft.com/office/officeart/2005/8/layout/default"/>
    <dgm:cxn modelId="{C100FEDC-6969-4564-ABB0-87DFB98A52FB}" type="presParOf" srcId="{A4E9B638-9193-4315-A599-122356AB04D9}" destId="{17512D6B-4073-4EC8-9ABC-3BDC10D1B050}" srcOrd="116" destOrd="0" presId="urn:microsoft.com/office/officeart/2005/8/layout/default"/>
    <dgm:cxn modelId="{602BE681-BA79-46F3-A6E2-D20F4763638F}" type="presParOf" srcId="{A4E9B638-9193-4315-A599-122356AB04D9}" destId="{8E0DA17D-F3F3-42A4-AB55-AF2BC577A7C9}" srcOrd="117" destOrd="0" presId="urn:microsoft.com/office/officeart/2005/8/layout/default"/>
    <dgm:cxn modelId="{75614358-0C32-472D-A656-4A8D71D5CCE7}" type="presParOf" srcId="{A4E9B638-9193-4315-A599-122356AB04D9}" destId="{52F17298-644C-4330-B56E-F7E56C04E2E3}" srcOrd="118" destOrd="0" presId="urn:microsoft.com/office/officeart/2005/8/layout/default"/>
    <dgm:cxn modelId="{47CB0A25-659F-40BA-9151-82F71B99C94F}" type="presParOf" srcId="{A4E9B638-9193-4315-A599-122356AB04D9}" destId="{E824692C-1605-45CA-897A-D9F3DD834693}" srcOrd="119" destOrd="0" presId="urn:microsoft.com/office/officeart/2005/8/layout/default"/>
    <dgm:cxn modelId="{AC76A9E8-E8B5-41F4-9BAA-FD7B3B6B1659}" type="presParOf" srcId="{A4E9B638-9193-4315-A599-122356AB04D9}" destId="{2A5112AE-C2D3-42F0-AB40-4460D114135D}" srcOrd="120" destOrd="0" presId="urn:microsoft.com/office/officeart/2005/8/layout/default"/>
    <dgm:cxn modelId="{BDE66828-C1E2-4754-B4A0-FAA387E56AA2}" type="presParOf" srcId="{A4E9B638-9193-4315-A599-122356AB04D9}" destId="{2CAF02E3-4628-4077-B5FD-84D260288DDC}" srcOrd="121" destOrd="0" presId="urn:microsoft.com/office/officeart/2005/8/layout/default"/>
    <dgm:cxn modelId="{71973DDE-D2ED-4725-9544-60BC768F0E00}" type="presParOf" srcId="{A4E9B638-9193-4315-A599-122356AB04D9}" destId="{CF0E64E4-84A6-47A4-8045-0D0A29961723}" srcOrd="122" destOrd="0" presId="urn:microsoft.com/office/officeart/2005/8/layout/default"/>
    <dgm:cxn modelId="{8BFC2F5D-6213-440A-A1A6-AF7897169C65}" type="presParOf" srcId="{A4E9B638-9193-4315-A599-122356AB04D9}" destId="{F33746BE-F43E-486C-925D-8784AFF74E61}" srcOrd="123" destOrd="0" presId="urn:microsoft.com/office/officeart/2005/8/layout/default"/>
    <dgm:cxn modelId="{D9E000C4-923F-4C15-BD3F-1CA78C223667}" type="presParOf" srcId="{A4E9B638-9193-4315-A599-122356AB04D9}" destId="{005D910A-BEFF-4239-9307-256048770C69}" srcOrd="124" destOrd="0" presId="urn:microsoft.com/office/officeart/2005/8/layout/default"/>
    <dgm:cxn modelId="{F8DE0928-D5B6-4E9D-87E8-6D4CB3CA0998}" type="presParOf" srcId="{A4E9B638-9193-4315-A599-122356AB04D9}" destId="{09D8138D-5094-4026-8116-721CD28EF4EE}" srcOrd="125" destOrd="0" presId="urn:microsoft.com/office/officeart/2005/8/layout/default"/>
    <dgm:cxn modelId="{DFAFF562-A553-4FDC-8566-737504D9FE02}" type="presParOf" srcId="{A4E9B638-9193-4315-A599-122356AB04D9}" destId="{1B7E2A4E-7885-47D0-9A9C-97EB08F96CFE}" srcOrd="126" destOrd="0" presId="urn:microsoft.com/office/officeart/2005/8/layout/default"/>
    <dgm:cxn modelId="{A11AE757-F29E-44DE-8467-714AD31C38CD}" type="presParOf" srcId="{A4E9B638-9193-4315-A599-122356AB04D9}" destId="{0C4093C4-866D-4E71-AA35-069D01308AE7}" srcOrd="127" destOrd="0" presId="urn:microsoft.com/office/officeart/2005/8/layout/default"/>
    <dgm:cxn modelId="{4B3A02C3-1CC0-4496-AC39-E22496F0C1C0}" type="presParOf" srcId="{A4E9B638-9193-4315-A599-122356AB04D9}" destId="{37FB646E-7E73-4F71-BC29-5F04749B6480}" srcOrd="128" destOrd="0" presId="urn:microsoft.com/office/officeart/2005/8/layout/default"/>
    <dgm:cxn modelId="{831D159F-5C55-4315-9052-6900C78DDBD2}" type="presParOf" srcId="{A4E9B638-9193-4315-A599-122356AB04D9}" destId="{A6D44ECA-B765-4D92-849F-4380ACACFC5C}" srcOrd="129" destOrd="0" presId="urn:microsoft.com/office/officeart/2005/8/layout/default"/>
    <dgm:cxn modelId="{8D7A3945-1998-4F65-B20A-30AA2CD56160}" type="presParOf" srcId="{A4E9B638-9193-4315-A599-122356AB04D9}" destId="{4857A8BA-040E-4C9F-9735-3BFD0C933AD1}" srcOrd="130"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CA4F111-AFF4-4B94-B672-3902EC78934E}">
      <dgm:prSet/>
      <dgm:spPr>
        <a:noFill/>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solidFill>
          <a:srgbClr val="FFFFCC"/>
        </a:solid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a:solidFill>
          <a:srgbClr val="FFFFCC"/>
        </a:solidFill>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E613F751-AA7B-4426-A4EF-DCE649030A27}">
      <dgm:prSet/>
      <dgm:spPr>
        <a:noFill/>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C6B21CA-3B4D-4C70-B1C1-3987538CE3B2}">
      <dgm:prSet/>
      <dgm:spPr>
        <a:solidFill>
          <a:srgbClr val="FFFFCC"/>
        </a:solidFill>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solidFill>
          <a:srgbClr val="FFFFCC"/>
        </a:solid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C16F6E68-C32A-4431-B9C0-77E57B57A6E1}">
      <dgm:prSet/>
      <dgm:spPr>
        <a:solidFill>
          <a:srgbClr val="D8EFF8"/>
        </a:solidFill>
      </dgm:spPr>
      <dgm:t>
        <a:bodyPr/>
        <a:lstStyle/>
        <a:p>
          <a:r>
            <a:rPr lang="en-US" b="1"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a:noFill/>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922CC998-F639-41C9-9119-E20B8F92AF3D}">
      <dgm:prSet/>
      <dgm:spPr>
        <a:noFill/>
      </dgm:spPr>
      <dgm:t>
        <a:bodyPr/>
        <a:lstStyle/>
        <a:p>
          <a:r>
            <a:rPr lang="en-US" b="1" dirty="0"/>
            <a:t>Subjective</a:t>
          </a:r>
        </a:p>
      </dgm:t>
    </dgm:pt>
    <dgm:pt modelId="{D953626B-5128-4512-9AB3-DB6047AD18A3}" type="parTrans" cxnId="{136C7FC1-1235-4624-9397-DA5655CDCF2C}">
      <dgm:prSet/>
      <dgm:spPr/>
      <dgm:t>
        <a:bodyPr/>
        <a:lstStyle/>
        <a:p>
          <a:endParaRPr lang="en-US"/>
        </a:p>
      </dgm:t>
    </dgm:pt>
    <dgm:pt modelId="{A5C1EA3D-630E-4EF5-9844-2FDF52417135}" type="sibTrans" cxnId="{136C7FC1-1235-4624-9397-DA5655CDCF2C}">
      <dgm:prSet/>
      <dgm:spPr/>
      <dgm:t>
        <a:bodyPr/>
        <a:lstStyle/>
        <a:p>
          <a:endParaRPr lang="en-US"/>
        </a:p>
      </dgm:t>
    </dgm:pt>
    <dgm:pt modelId="{91A1B0E0-6CB0-46FD-9B7C-BB53A85F5B73}">
      <dgm:prSet phldrT="[Text]"/>
      <dgm:spPr>
        <a:noFill/>
      </dgm:spPr>
      <dgm:t>
        <a:bodyPr/>
        <a:lstStyle/>
        <a:p>
          <a:r>
            <a:rPr lang="en-US"/>
            <a:t>Admission Diagnosis</a:t>
          </a:r>
          <a:endParaRPr lang="en-US" dirty="0"/>
        </a:p>
      </dgm:t>
    </dgm:pt>
    <dgm:pt modelId="{16C7F234-FA8D-47FE-9B07-F41448D29AAE}" type="parTrans" cxnId="{AC76AC5A-A10D-44BB-BEC4-459A12DB1D9B}">
      <dgm:prSet/>
      <dgm:spPr/>
      <dgm:t>
        <a:bodyPr/>
        <a:lstStyle/>
        <a:p>
          <a:endParaRPr lang="en-US"/>
        </a:p>
      </dgm:t>
    </dgm:pt>
    <dgm:pt modelId="{DE065E7D-8C25-4C15-826D-3D19A3BBB0D0}" type="sibTrans" cxnId="{AC76AC5A-A10D-44BB-BEC4-459A12DB1D9B}">
      <dgm:prSet/>
      <dgm:spPr/>
      <dgm:t>
        <a:bodyPr/>
        <a:lstStyle/>
        <a:p>
          <a:endParaRPr lang="en-US"/>
        </a:p>
      </dgm:t>
    </dgm:pt>
    <dgm:pt modelId="{3BEA7034-0086-4C43-AA3E-D7A68DFE01A4}">
      <dgm:prSet/>
      <dgm:spPr>
        <a:solidFill>
          <a:srgbClr val="FBE6BB"/>
        </a:solidFill>
      </dgm:spPr>
      <dgm:t>
        <a:bodyPr/>
        <a:lstStyle/>
        <a:p>
          <a:r>
            <a:rPr lang="en-US"/>
            <a:t>Chief Complaint Reason for Visit</a:t>
          </a:r>
          <a:endParaRPr lang="en-US" dirty="0"/>
        </a:p>
      </dgm:t>
    </dgm:pt>
    <dgm:pt modelId="{C2DE2903-FCD3-4F1F-A1B7-9E5C8B31034F}" type="parTrans" cxnId="{56BD75C3-7799-49EC-8A59-8FD5E19A61DA}">
      <dgm:prSet/>
      <dgm:spPr/>
      <dgm:t>
        <a:bodyPr/>
        <a:lstStyle/>
        <a:p>
          <a:endParaRPr lang="en-US"/>
        </a:p>
      </dgm:t>
    </dgm:pt>
    <dgm:pt modelId="{F7812029-3200-4A10-9CAE-B74E5CA51E23}" type="sibTrans" cxnId="{56BD75C3-7799-49EC-8A59-8FD5E19A61DA}">
      <dgm:prSet/>
      <dgm:spPr/>
      <dgm:t>
        <a:bodyPr/>
        <a:lstStyle/>
        <a:p>
          <a:endParaRPr lang="en-US"/>
        </a:p>
      </dgm:t>
    </dgm:pt>
    <dgm:pt modelId="{35383E2F-500D-45D2-9932-E607D668543B}">
      <dgm:prSet/>
      <dgm:spPr>
        <a:solidFill>
          <a:srgbClr val="FBE6BB"/>
        </a:solidFill>
      </dgm:spPr>
      <dgm:t>
        <a:bodyPr/>
        <a:lstStyle/>
        <a:p>
          <a:r>
            <a:rPr lang="en-US"/>
            <a:t>Chief Complaint</a:t>
          </a:r>
          <a:endParaRPr lang="en-US" dirty="0"/>
        </a:p>
      </dgm:t>
    </dgm:pt>
    <dgm:pt modelId="{D4D2B57A-8104-4527-A81B-165F17481068}" type="parTrans" cxnId="{9338D820-3E97-4C39-A756-7969ED026CE8}">
      <dgm:prSet/>
      <dgm:spPr/>
      <dgm:t>
        <a:bodyPr/>
        <a:lstStyle/>
        <a:p>
          <a:endParaRPr lang="en-US"/>
        </a:p>
      </dgm:t>
    </dgm:pt>
    <dgm:pt modelId="{BB1A0CA3-9FA5-49E4-9666-9A1345E28E7D}" type="sibTrans" cxnId="{9338D820-3E97-4C39-A756-7969ED026CE8}">
      <dgm:prSet/>
      <dgm:spPr/>
      <dgm:t>
        <a:bodyPr/>
        <a:lstStyle/>
        <a:p>
          <a:endParaRPr lang="en-US"/>
        </a:p>
      </dgm:t>
    </dgm:pt>
    <dgm:pt modelId="{CAA5715A-AD77-46A4-8DF7-9402CD0E4280}">
      <dgm:prSet/>
      <dgm:spPr>
        <a:noFill/>
      </dgm:spPr>
      <dgm:t>
        <a:bodyPr/>
        <a:lstStyle/>
        <a:p>
          <a:r>
            <a:rPr lang="en-US"/>
            <a:t>Reason for Visit</a:t>
          </a:r>
          <a:endParaRPr lang="en-US" dirty="0"/>
        </a:p>
      </dgm:t>
    </dgm:pt>
    <dgm:pt modelId="{48495C69-119E-4A83-99DC-114D3C464768}" type="parTrans" cxnId="{8089187B-DA1B-4372-92D8-0CF2DD1B870F}">
      <dgm:prSet/>
      <dgm:spPr/>
      <dgm:t>
        <a:bodyPr/>
        <a:lstStyle/>
        <a:p>
          <a:endParaRPr lang="en-US"/>
        </a:p>
      </dgm:t>
    </dgm:pt>
    <dgm:pt modelId="{7C79ACB2-C296-4830-A4A0-B3BBD3905286}" type="sibTrans" cxnId="{8089187B-DA1B-4372-92D8-0CF2DD1B870F}">
      <dgm:prSet/>
      <dgm:spPr/>
      <dgm:t>
        <a:bodyPr/>
        <a:lstStyle/>
        <a:p>
          <a:endParaRPr lang="en-US"/>
        </a:p>
      </dgm:t>
    </dgm:pt>
    <dgm:pt modelId="{10BAF026-EDDD-4B69-B248-864D6FCEC2D4}">
      <dgm:prSet/>
      <dgm:spPr>
        <a:noFill/>
      </dgm:spPr>
      <dgm:t>
        <a:bodyPr/>
        <a:lstStyle/>
        <a:p>
          <a:r>
            <a:rPr lang="en-US"/>
            <a:t>Health Concerns</a:t>
          </a:r>
          <a:endParaRPr lang="en-US" dirty="0"/>
        </a:p>
      </dgm:t>
    </dgm:pt>
    <dgm:pt modelId="{4EED389C-1C14-4DB0-9934-A8F08BED04DD}" type="parTrans" cxnId="{CC22CBB7-46BC-44CE-9434-3B9788FE0F93}">
      <dgm:prSet/>
      <dgm:spPr/>
      <dgm:t>
        <a:bodyPr/>
        <a:lstStyle/>
        <a:p>
          <a:endParaRPr lang="en-US"/>
        </a:p>
      </dgm:t>
    </dgm:pt>
    <dgm:pt modelId="{D501BB89-8874-468A-A86D-08C85F02EA0D}" type="sibTrans" cxnId="{CC22CBB7-46BC-44CE-9434-3B9788FE0F93}">
      <dgm:prSet/>
      <dgm:spPr/>
      <dgm:t>
        <a:bodyPr/>
        <a:lstStyle/>
        <a:p>
          <a:endParaRPr lang="en-US"/>
        </a:p>
      </dgm:t>
    </dgm:pt>
    <dgm:pt modelId="{00442BCF-57A4-4332-903B-4123283D228A}">
      <dgm:prSet/>
      <dgm:spPr>
        <a:solidFill>
          <a:srgbClr val="FBE6BB"/>
        </a:solidFill>
      </dgm:spPr>
      <dgm:t>
        <a:bodyPr/>
        <a:lstStyle/>
        <a:p>
          <a:r>
            <a:rPr lang="en-US"/>
            <a:t>History Present Illness</a:t>
          </a:r>
          <a:endParaRPr lang="en-US" dirty="0"/>
        </a:p>
      </dgm:t>
    </dgm:pt>
    <dgm:pt modelId="{579909BB-C20F-4C23-97FF-0F8B84122A29}" type="parTrans" cxnId="{354A301F-49F7-4B59-B867-A80B7470B0AC}">
      <dgm:prSet/>
      <dgm:spPr/>
      <dgm:t>
        <a:bodyPr/>
        <a:lstStyle/>
        <a:p>
          <a:endParaRPr lang="en-US"/>
        </a:p>
      </dgm:t>
    </dgm:pt>
    <dgm:pt modelId="{226E2805-7106-4602-870B-F40515B3185A}" type="sibTrans" cxnId="{354A301F-49F7-4B59-B867-A80B7470B0AC}">
      <dgm:prSet/>
      <dgm:spPr/>
      <dgm:t>
        <a:bodyPr/>
        <a:lstStyle/>
        <a:p>
          <a:endParaRPr lang="en-US"/>
        </a:p>
      </dgm:t>
    </dgm:pt>
    <dgm:pt modelId="{A3D4369B-4AD3-4E88-A94A-3C2CAEAEC880}">
      <dgm:prSet/>
      <dgm:spPr>
        <a:noFill/>
      </dgm:spPr>
      <dgm:t>
        <a:bodyPr/>
        <a:lstStyle/>
        <a:p>
          <a:r>
            <a:rPr lang="en-US" b="1"/>
            <a:t>Objective</a:t>
          </a:r>
          <a:endParaRPr lang="en-US" b="1" dirty="0"/>
        </a:p>
      </dgm:t>
    </dgm:pt>
    <dgm:pt modelId="{DDB3F2A7-A265-4BDC-9F8D-F863BF08CF1F}" type="parTrans" cxnId="{9311B923-051B-43C8-A90F-055323D08E36}">
      <dgm:prSet/>
      <dgm:spPr/>
      <dgm:t>
        <a:bodyPr/>
        <a:lstStyle/>
        <a:p>
          <a:endParaRPr lang="en-US"/>
        </a:p>
      </dgm:t>
    </dgm:pt>
    <dgm:pt modelId="{1251D1D4-D0AD-4C7D-A58D-292981C6B805}" type="sibTrans" cxnId="{9311B923-051B-43C8-A90F-055323D08E36}">
      <dgm:prSet/>
      <dgm:spPr/>
      <dgm:t>
        <a:bodyPr/>
        <a:lstStyle/>
        <a:p>
          <a:endParaRPr lang="en-US"/>
        </a:p>
      </dgm:t>
    </dgm:pt>
    <dgm:pt modelId="{0CA572E7-3F15-4635-BAA2-51BB8D4F5BA9}">
      <dgm:prSet/>
      <dgm:spPr>
        <a:solidFill>
          <a:srgbClr val="FFFFCC"/>
        </a:solidFill>
      </dgm:spPr>
      <dgm:t>
        <a:bodyPr/>
        <a:lstStyle/>
        <a:p>
          <a:r>
            <a:rPr lang="en-US"/>
            <a:t>Problem</a:t>
          </a:r>
          <a:endParaRPr lang="en-US" dirty="0"/>
        </a:p>
      </dgm:t>
    </dgm:pt>
    <dgm:pt modelId="{197963BB-8E8C-4049-B5A7-746387B80DBD}" type="parTrans" cxnId="{4D2F33EC-9942-4B56-8FE0-5E0D86C0E5AE}">
      <dgm:prSet/>
      <dgm:spPr/>
      <dgm:t>
        <a:bodyPr/>
        <a:lstStyle/>
        <a:p>
          <a:endParaRPr lang="en-US"/>
        </a:p>
      </dgm:t>
    </dgm:pt>
    <dgm:pt modelId="{8DCDB0A4-11F9-466D-AEE0-C00333D10146}" type="sibTrans" cxnId="{4D2F33EC-9942-4B56-8FE0-5E0D86C0E5AE}">
      <dgm:prSet/>
      <dgm:spPr/>
      <dgm:t>
        <a:bodyPr/>
        <a:lstStyle/>
        <a:p>
          <a:endParaRPr lang="en-US"/>
        </a:p>
      </dgm:t>
    </dgm:pt>
    <dgm:pt modelId="{82213F14-02F2-493B-9C3B-0AE1C991AF2E}">
      <dgm:prSet/>
      <dgm:spPr>
        <a:solidFill>
          <a:srgbClr val="FFFFCC"/>
        </a:solidFill>
      </dgm:spPr>
      <dgm:t>
        <a:bodyPr/>
        <a:lstStyle/>
        <a:p>
          <a:r>
            <a:rPr lang="en-US"/>
            <a:t>Results</a:t>
          </a:r>
          <a:endParaRPr lang="en-US" dirty="0"/>
        </a:p>
      </dgm:t>
    </dgm:pt>
    <dgm:pt modelId="{C9EA4657-465B-4167-8427-C4F304447F9C}" type="parTrans" cxnId="{5DC8F09C-1AC8-42D0-B6ED-D0AD348D75D7}">
      <dgm:prSet/>
      <dgm:spPr/>
      <dgm:t>
        <a:bodyPr/>
        <a:lstStyle/>
        <a:p>
          <a:endParaRPr lang="en-US"/>
        </a:p>
      </dgm:t>
    </dgm:pt>
    <dgm:pt modelId="{D017649F-A07C-47FA-AF84-508B55917AD3}" type="sibTrans" cxnId="{5DC8F09C-1AC8-42D0-B6ED-D0AD348D75D7}">
      <dgm:prSet/>
      <dgm:spPr/>
      <dgm:t>
        <a:bodyPr/>
        <a:lstStyle/>
        <a:p>
          <a:endParaRPr lang="en-US"/>
        </a:p>
      </dgm:t>
    </dgm:pt>
    <dgm:pt modelId="{5BE4D4CD-A0AC-46E4-A448-E0B8D1119388}">
      <dgm:prSet/>
      <dgm:spPr>
        <a:solidFill>
          <a:srgbClr val="FFFFCC"/>
        </a:solidFill>
      </dgm:spPr>
      <dgm:t>
        <a:bodyPr/>
        <a:lstStyle/>
        <a:p>
          <a:r>
            <a:rPr lang="en-US"/>
            <a:t>Vital Signs</a:t>
          </a:r>
          <a:endParaRPr lang="en-US" dirty="0"/>
        </a:p>
      </dgm:t>
    </dgm:pt>
    <dgm:pt modelId="{D111209B-F056-43F9-AC94-46A7264ADBB7}" type="parTrans" cxnId="{A3C28D0B-00AE-4BC9-B5F7-AA37C365E69B}">
      <dgm:prSet/>
      <dgm:spPr/>
      <dgm:t>
        <a:bodyPr/>
        <a:lstStyle/>
        <a:p>
          <a:endParaRPr lang="en-US"/>
        </a:p>
      </dgm:t>
    </dgm:pt>
    <dgm:pt modelId="{673CEA3A-4B6E-4CE3-ACD4-96E9EF6C9366}" type="sibTrans" cxnId="{A3C28D0B-00AE-4BC9-B5F7-AA37C365E69B}">
      <dgm:prSet/>
      <dgm:spPr/>
      <dgm:t>
        <a:bodyPr/>
        <a:lstStyle/>
        <a:p>
          <a:endParaRPr lang="en-US"/>
        </a:p>
      </dgm:t>
    </dgm:pt>
    <dgm:pt modelId="{AEB0988E-62DE-4638-B6E6-9115F9468726}">
      <dgm:prSet/>
      <dgm:spPr>
        <a:noFill/>
      </dgm:spPr>
      <dgm:t>
        <a:bodyPr/>
        <a:lstStyle/>
        <a:p>
          <a:r>
            <a:rPr lang="en-US"/>
            <a:t>Medications</a:t>
          </a:r>
          <a:endParaRPr lang="en-US" dirty="0"/>
        </a:p>
      </dgm:t>
    </dgm:pt>
    <dgm:pt modelId="{FDAD6B95-54DE-405C-95C4-A7460937B8B3}" type="parTrans" cxnId="{0ED963EE-0CE5-4B5B-A40B-807A395CFF41}">
      <dgm:prSet/>
      <dgm:spPr/>
      <dgm:t>
        <a:bodyPr/>
        <a:lstStyle/>
        <a:p>
          <a:endParaRPr lang="en-US"/>
        </a:p>
      </dgm:t>
    </dgm:pt>
    <dgm:pt modelId="{D5A58EFB-026A-4D46-9258-0E700EECA877}" type="sibTrans" cxnId="{0ED963EE-0CE5-4B5B-A40B-807A395CFF41}">
      <dgm:prSet/>
      <dgm:spPr/>
      <dgm:t>
        <a:bodyPr/>
        <a:lstStyle/>
        <a:p>
          <a:endParaRPr lang="en-US"/>
        </a:p>
      </dgm:t>
    </dgm:pt>
    <dgm:pt modelId="{4F74BD67-8A14-4E47-A63E-705F9E8CFC7F}">
      <dgm:prSet/>
      <dgm:spPr>
        <a:solidFill>
          <a:srgbClr val="FFFFCC"/>
        </a:solidFill>
      </dgm:spPr>
      <dgm:t>
        <a:bodyPr/>
        <a:lstStyle/>
        <a:p>
          <a:r>
            <a:rPr lang="en-US"/>
            <a:t>Immunizations</a:t>
          </a:r>
          <a:endParaRPr lang="en-US" dirty="0"/>
        </a:p>
      </dgm:t>
    </dgm:pt>
    <dgm:pt modelId="{7C3489FE-BC9F-4B23-A421-8616ED894EB6}" type="parTrans" cxnId="{5D4EAFDD-BEB5-498A-BCFD-B72D763E394F}">
      <dgm:prSet/>
      <dgm:spPr/>
      <dgm:t>
        <a:bodyPr/>
        <a:lstStyle/>
        <a:p>
          <a:endParaRPr lang="en-US"/>
        </a:p>
      </dgm:t>
    </dgm:pt>
    <dgm:pt modelId="{3B761CB7-8F00-42ED-AAE8-F4F1BC48BD15}" type="sibTrans" cxnId="{5D4EAFDD-BEB5-498A-BCFD-B72D763E394F}">
      <dgm:prSet/>
      <dgm:spPr/>
      <dgm:t>
        <a:bodyPr/>
        <a:lstStyle/>
        <a:p>
          <a:endParaRPr lang="en-US"/>
        </a:p>
      </dgm:t>
    </dgm:pt>
    <dgm:pt modelId="{9A2BF24F-E5A3-4D91-85CD-B9725C2C421A}">
      <dgm:prSet/>
      <dgm:spPr>
        <a:noFill/>
      </dgm:spPr>
      <dgm:t>
        <a:bodyPr/>
        <a:lstStyle/>
        <a:p>
          <a:r>
            <a:rPr lang="en-US"/>
            <a:t>Medical (Gen) History</a:t>
          </a:r>
          <a:endParaRPr lang="en-US" dirty="0"/>
        </a:p>
      </dgm:t>
    </dgm:pt>
    <dgm:pt modelId="{CD0AA266-1560-45EC-BC06-2173826A01C5}" type="parTrans" cxnId="{E258F6E5-D981-4315-AC80-4447EFECCA0E}">
      <dgm:prSet/>
      <dgm:spPr/>
      <dgm:t>
        <a:bodyPr/>
        <a:lstStyle/>
        <a:p>
          <a:endParaRPr lang="en-US"/>
        </a:p>
      </dgm:t>
    </dgm:pt>
    <dgm:pt modelId="{FFAF1B7D-C449-431C-BAC4-A863BD60B7D3}" type="sibTrans" cxnId="{E258F6E5-D981-4315-AC80-4447EFECCA0E}">
      <dgm:prSet/>
      <dgm:spPr/>
      <dgm:t>
        <a:bodyPr/>
        <a:lstStyle/>
        <a:p>
          <a:endParaRPr lang="en-US"/>
        </a:p>
      </dgm:t>
    </dgm:pt>
    <dgm:pt modelId="{8D9B59D1-77EB-4D59-AC92-14BFF4DC667C}">
      <dgm:prSet/>
      <dgm:spPr>
        <a:solidFill>
          <a:srgbClr val="FFFFCC"/>
        </a:solidFill>
      </dgm:spPr>
      <dgm:t>
        <a:bodyPr/>
        <a:lstStyle/>
        <a:p>
          <a:r>
            <a:rPr lang="en-US"/>
            <a:t>Procedures</a:t>
          </a:r>
          <a:endParaRPr lang="en-US" dirty="0"/>
        </a:p>
      </dgm:t>
    </dgm:pt>
    <dgm:pt modelId="{5A008457-B514-42EE-9FAF-06A57CBC3276}" type="parTrans" cxnId="{EA33AB5A-6580-4A19-90FA-CF3BAA54DDF3}">
      <dgm:prSet/>
      <dgm:spPr/>
      <dgm:t>
        <a:bodyPr/>
        <a:lstStyle/>
        <a:p>
          <a:endParaRPr lang="en-US"/>
        </a:p>
      </dgm:t>
    </dgm:pt>
    <dgm:pt modelId="{26705A36-1A79-4AB5-8CB3-154F4BEF3514}" type="sibTrans" cxnId="{EA33AB5A-6580-4A19-90FA-CF3BAA54DDF3}">
      <dgm:prSet/>
      <dgm:spPr/>
      <dgm:t>
        <a:bodyPr/>
        <a:lstStyle/>
        <a:p>
          <a:endParaRPr lang="en-US"/>
        </a:p>
      </dgm:t>
    </dgm:pt>
    <dgm:pt modelId="{EBBD6701-ED16-43EC-9B8B-D82FBCB3E680}">
      <dgm:prSet phldrT="[Text]"/>
      <dgm:spPr>
        <a:noFill/>
      </dgm:spPr>
      <dgm:t>
        <a:bodyPr/>
        <a:lstStyle/>
        <a:p>
          <a:r>
            <a:rPr lang="en-US"/>
            <a:t>Admission Meds</a:t>
          </a:r>
          <a:endParaRPr lang="en-US" dirty="0"/>
        </a:p>
      </dgm:t>
    </dgm:pt>
    <dgm:pt modelId="{00425980-CE46-4B99-9144-ED35F1AECDDB}" type="parTrans" cxnId="{6EFF899B-806B-486C-8C68-EF8A5D8A5CE4}">
      <dgm:prSet/>
      <dgm:spPr/>
      <dgm:t>
        <a:bodyPr/>
        <a:lstStyle/>
        <a:p>
          <a:endParaRPr lang="en-US"/>
        </a:p>
      </dgm:t>
    </dgm:pt>
    <dgm:pt modelId="{6D363638-A0D1-491A-AF7B-FCA23754E33E}" type="sibTrans" cxnId="{6EFF899B-806B-486C-8C68-EF8A5D8A5CE4}">
      <dgm:prSet/>
      <dgm:spPr/>
      <dgm:t>
        <a:bodyPr/>
        <a:lstStyle/>
        <a:p>
          <a:endParaRPr lang="en-US"/>
        </a:p>
      </dgm:t>
    </dgm:pt>
    <dgm:pt modelId="{0C5C5BFE-9F2D-4FBF-A709-44047DA6BCA6}">
      <dgm:prSet/>
      <dgm:spPr>
        <a:solidFill>
          <a:srgbClr val="FFFFCC"/>
        </a:solidFill>
      </dgm:spPr>
      <dgm:t>
        <a:bodyPr/>
        <a:lstStyle/>
        <a:p>
          <a:r>
            <a:rPr lang="en-US"/>
            <a:t>Medical Equipment</a:t>
          </a:r>
          <a:endParaRPr lang="en-US" dirty="0"/>
        </a:p>
      </dgm:t>
    </dgm:pt>
    <dgm:pt modelId="{8608D912-0045-41A9-8245-089DB7F4CEB0}" type="parTrans" cxnId="{C4AE35D2-F577-478F-ACBD-08D4FB69E6B2}">
      <dgm:prSet/>
      <dgm:spPr/>
      <dgm:t>
        <a:bodyPr/>
        <a:lstStyle/>
        <a:p>
          <a:endParaRPr lang="en-US"/>
        </a:p>
      </dgm:t>
    </dgm:pt>
    <dgm:pt modelId="{B7F3DBEE-696D-4EC6-A141-B75554F04B39}" type="sibTrans" cxnId="{C4AE35D2-F577-478F-ACBD-08D4FB69E6B2}">
      <dgm:prSet/>
      <dgm:spPr/>
      <dgm:t>
        <a:bodyPr/>
        <a:lstStyle/>
        <a:p>
          <a:endParaRPr lang="en-US"/>
        </a:p>
      </dgm:t>
    </dgm:pt>
    <dgm:pt modelId="{9D7A2731-43A2-41DE-8A1F-3002C9A81ED7}">
      <dgm:prSet/>
      <dgm:spPr>
        <a:noFill/>
      </dgm:spPr>
      <dgm:t>
        <a:bodyPr/>
        <a:lstStyle/>
        <a:p>
          <a:r>
            <a:rPr lang="en-US"/>
            <a:t>Implants</a:t>
          </a:r>
          <a:endParaRPr lang="en-US" dirty="0"/>
        </a:p>
      </dgm:t>
    </dgm:pt>
    <dgm:pt modelId="{A1E37DB6-9732-42CC-9783-A565CD1E381F}" type="parTrans" cxnId="{76F68A17-63DB-4BF6-90FE-C16D840BC583}">
      <dgm:prSet/>
      <dgm:spPr/>
      <dgm:t>
        <a:bodyPr/>
        <a:lstStyle/>
        <a:p>
          <a:endParaRPr lang="en-US"/>
        </a:p>
      </dgm:t>
    </dgm:pt>
    <dgm:pt modelId="{B28E1D7E-457F-4555-AB6A-46419BD09485}" type="sibTrans" cxnId="{76F68A17-63DB-4BF6-90FE-C16D840BC583}">
      <dgm:prSet/>
      <dgm:spPr/>
      <dgm:t>
        <a:bodyPr/>
        <a:lstStyle/>
        <a:p>
          <a:endParaRPr lang="en-US"/>
        </a:p>
      </dgm:t>
    </dgm:pt>
    <dgm:pt modelId="{9BDB7D7F-D8DE-45D6-8E96-595AAC95CE85}">
      <dgm:prSet/>
      <dgm:spPr>
        <a:noFill/>
      </dgm:spPr>
      <dgm:t>
        <a:bodyPr/>
        <a:lstStyle/>
        <a:p>
          <a:r>
            <a:rPr lang="en-US"/>
            <a:t>Course of Care</a:t>
          </a:r>
          <a:endParaRPr lang="en-US" dirty="0"/>
        </a:p>
      </dgm:t>
    </dgm:pt>
    <dgm:pt modelId="{3A06ED47-75BA-4FDB-8685-D5DE4ACC79E2}" type="parTrans" cxnId="{FA8C5ABB-473A-4672-9BC2-CE95F31F2F3E}">
      <dgm:prSet/>
      <dgm:spPr/>
      <dgm:t>
        <a:bodyPr/>
        <a:lstStyle/>
        <a:p>
          <a:endParaRPr lang="en-US"/>
        </a:p>
      </dgm:t>
    </dgm:pt>
    <dgm:pt modelId="{55EF187E-8F5D-4B18-8653-DA25FB96F269}" type="sibTrans" cxnId="{FA8C5ABB-473A-4672-9BC2-CE95F31F2F3E}">
      <dgm:prSet/>
      <dgm:spPr/>
      <dgm:t>
        <a:bodyPr/>
        <a:lstStyle/>
        <a:p>
          <a:endParaRPr lang="en-US"/>
        </a:p>
      </dgm:t>
    </dgm:pt>
    <dgm:pt modelId="{CE3C20CC-D07A-4801-9116-235058C0AB48}">
      <dgm:prSet/>
      <dgm:spPr>
        <a:noFill/>
      </dgm:spPr>
      <dgm:t>
        <a:bodyPr/>
        <a:lstStyle/>
        <a:p>
          <a:r>
            <a:rPr lang="en-US"/>
            <a:t>Hospital Course</a:t>
          </a:r>
          <a:endParaRPr lang="en-US" dirty="0"/>
        </a:p>
      </dgm:t>
    </dgm:pt>
    <dgm:pt modelId="{786B5DF5-43C4-4C0F-B1EC-A9938608BB5D}" type="parTrans" cxnId="{B8F745D1-2EAD-4CF9-BDEA-3EDB5AEE1D84}">
      <dgm:prSet/>
      <dgm:spPr/>
      <dgm:t>
        <a:bodyPr/>
        <a:lstStyle/>
        <a:p>
          <a:endParaRPr lang="en-US"/>
        </a:p>
      </dgm:t>
    </dgm:pt>
    <dgm:pt modelId="{ECB2A08D-CF33-493E-8671-FEE827264547}" type="sibTrans" cxnId="{B8F745D1-2EAD-4CF9-BDEA-3EDB5AEE1D84}">
      <dgm:prSet/>
      <dgm:spPr/>
      <dgm:t>
        <a:bodyPr/>
        <a:lstStyle/>
        <a:p>
          <a:endParaRPr lang="en-US"/>
        </a:p>
      </dgm:t>
    </dgm:pt>
    <dgm:pt modelId="{4BDC8801-DB27-4583-A44C-1CEAB0AF890D}">
      <dgm:prSet/>
      <dgm:spPr>
        <a:noFill/>
      </dgm:spPr>
      <dgm:t>
        <a:bodyPr/>
        <a:lstStyle/>
        <a:p>
          <a:r>
            <a:rPr lang="en-US"/>
            <a:t>Hospital Consultations</a:t>
          </a:r>
          <a:endParaRPr lang="en-US" dirty="0"/>
        </a:p>
      </dgm:t>
    </dgm:pt>
    <dgm:pt modelId="{D090F263-FE3C-417D-8237-4FC7D9B931F6}" type="parTrans" cxnId="{A16967BD-460F-4A2F-9E53-F86A8BCA7A64}">
      <dgm:prSet/>
      <dgm:spPr/>
      <dgm:t>
        <a:bodyPr/>
        <a:lstStyle/>
        <a:p>
          <a:endParaRPr lang="en-US"/>
        </a:p>
      </dgm:t>
    </dgm:pt>
    <dgm:pt modelId="{40B25EE5-21FC-43C0-903A-DC27430BF1E0}" type="sibTrans" cxnId="{A16967BD-460F-4A2F-9E53-F86A8BCA7A64}">
      <dgm:prSet/>
      <dgm:spPr/>
      <dgm:t>
        <a:bodyPr/>
        <a:lstStyle/>
        <a:p>
          <a:endParaRPr lang="en-US"/>
        </a:p>
      </dgm:t>
    </dgm:pt>
    <dgm:pt modelId="{F4066AC1-C021-4B66-9F7A-16100A868F18}">
      <dgm:prSet/>
      <dgm:spPr>
        <a:noFill/>
      </dgm:spPr>
      <dgm:t>
        <a:bodyPr/>
        <a:lstStyle/>
        <a:p>
          <a:r>
            <a:rPr lang="en-US"/>
            <a:t>Medications Administered</a:t>
          </a:r>
          <a:endParaRPr lang="en-US" dirty="0"/>
        </a:p>
      </dgm:t>
    </dgm:pt>
    <dgm:pt modelId="{14C07C0D-2CF0-49DA-9B44-2C3076356AAE}" type="parTrans" cxnId="{8552CD42-7C35-475C-B0F8-E1849A5A53FD}">
      <dgm:prSet/>
      <dgm:spPr/>
      <dgm:t>
        <a:bodyPr/>
        <a:lstStyle/>
        <a:p>
          <a:endParaRPr lang="en-US"/>
        </a:p>
      </dgm:t>
    </dgm:pt>
    <dgm:pt modelId="{56D4E89E-66F6-4840-80FC-A39111B7AB28}" type="sibTrans" cxnId="{8552CD42-7C35-475C-B0F8-E1849A5A53FD}">
      <dgm:prSet/>
      <dgm:spPr/>
      <dgm:t>
        <a:bodyPr/>
        <a:lstStyle/>
        <a:p>
          <a:endParaRPr lang="en-US"/>
        </a:p>
      </dgm:t>
    </dgm:pt>
    <dgm:pt modelId="{96EE71F2-71A8-4E47-8478-8E77F162E7D4}">
      <dgm:prSet/>
      <dgm:spPr>
        <a:noFill/>
      </dgm:spPr>
      <dgm:t>
        <a:bodyPr/>
        <a:lstStyle/>
        <a:p>
          <a:r>
            <a:rPr lang="en-US"/>
            <a:t>Op Note Surgical Procedure</a:t>
          </a:r>
          <a:endParaRPr lang="en-US" dirty="0"/>
        </a:p>
      </dgm:t>
    </dgm:pt>
    <dgm:pt modelId="{84FC01FD-50CF-441D-B786-BD3E01D3741B}" type="parTrans" cxnId="{71CCDF99-445B-475F-86DF-4623E84B58D9}">
      <dgm:prSet/>
      <dgm:spPr/>
      <dgm:t>
        <a:bodyPr/>
        <a:lstStyle/>
        <a:p>
          <a:endParaRPr lang="en-US"/>
        </a:p>
      </dgm:t>
    </dgm:pt>
    <dgm:pt modelId="{71787E8C-947E-4705-A03B-01E51C140A4F}" type="sibTrans" cxnId="{71CCDF99-445B-475F-86DF-4623E84B58D9}">
      <dgm:prSet/>
      <dgm:spPr/>
      <dgm:t>
        <a:bodyPr/>
        <a:lstStyle/>
        <a:p>
          <a:endParaRPr lang="en-US"/>
        </a:p>
      </dgm:t>
    </dgm:pt>
    <dgm:pt modelId="{1249F54A-29F0-454A-B4AE-0F41BAF337A7}">
      <dgm:prSet/>
      <dgm:spPr>
        <a:noFill/>
      </dgm:spPr>
      <dgm:t>
        <a:bodyPr/>
        <a:lstStyle/>
        <a:p>
          <a:r>
            <a:rPr lang="en-US"/>
            <a:t>Procedure Description</a:t>
          </a:r>
          <a:endParaRPr lang="en-US" dirty="0"/>
        </a:p>
      </dgm:t>
    </dgm:pt>
    <dgm:pt modelId="{9BD2AC96-4DBC-40B9-815C-525E1E00867E}" type="parTrans" cxnId="{0B34C2F1-3F9A-4C5B-838C-EF13456F3609}">
      <dgm:prSet/>
      <dgm:spPr/>
      <dgm:t>
        <a:bodyPr/>
        <a:lstStyle/>
        <a:p>
          <a:endParaRPr lang="en-US"/>
        </a:p>
      </dgm:t>
    </dgm:pt>
    <dgm:pt modelId="{2E144E40-7EFF-47A9-85CC-F7723495FD20}" type="sibTrans" cxnId="{0B34C2F1-3F9A-4C5B-838C-EF13456F3609}">
      <dgm:prSet/>
      <dgm:spPr/>
      <dgm:t>
        <a:bodyPr/>
        <a:lstStyle/>
        <a:p>
          <a:endParaRPr lang="en-US"/>
        </a:p>
      </dgm:t>
    </dgm:pt>
    <dgm:pt modelId="{9984B254-6696-4C74-AC7F-CD16BB374EC5}">
      <dgm:prSet/>
      <dgm:spPr>
        <a:noFill/>
      </dgm:spPr>
      <dgm:t>
        <a:bodyPr/>
        <a:lstStyle/>
        <a:p>
          <a:r>
            <a:rPr lang="en-US"/>
            <a:t>Complications</a:t>
          </a:r>
          <a:endParaRPr lang="en-US" dirty="0"/>
        </a:p>
      </dgm:t>
    </dgm:pt>
    <dgm:pt modelId="{2D4DE95D-B3A6-4117-A495-1B5F4A501F6B}" type="parTrans" cxnId="{76414D0E-ECBA-4202-AE23-88051416BD6D}">
      <dgm:prSet/>
      <dgm:spPr/>
      <dgm:t>
        <a:bodyPr/>
        <a:lstStyle/>
        <a:p>
          <a:endParaRPr lang="en-US"/>
        </a:p>
      </dgm:t>
    </dgm:pt>
    <dgm:pt modelId="{DD7271CB-C039-42BE-89A4-632F55488F65}" type="sibTrans" cxnId="{76414D0E-ECBA-4202-AE23-88051416BD6D}">
      <dgm:prSet/>
      <dgm:spPr/>
      <dgm:t>
        <a:bodyPr/>
        <a:lstStyle/>
        <a:p>
          <a:endParaRPr lang="en-US"/>
        </a:p>
      </dgm:t>
    </dgm:pt>
    <dgm:pt modelId="{B8281BBF-A478-46B8-A548-08842B8EF19D}">
      <dgm:prSet/>
      <dgm:spPr>
        <a:noFill/>
      </dgm:spPr>
      <dgm:t>
        <a:bodyPr/>
        <a:lstStyle/>
        <a:p>
          <a:r>
            <a:rPr lang="en-US"/>
            <a:t>Operative Note Fluids</a:t>
          </a:r>
          <a:endParaRPr lang="en-US" dirty="0"/>
        </a:p>
      </dgm:t>
    </dgm:pt>
    <dgm:pt modelId="{E61E56C3-5B37-48BF-BC54-BABDDD39E6A6}" type="parTrans" cxnId="{E3706144-96A1-490E-8A6A-2D8A942B23BA}">
      <dgm:prSet/>
      <dgm:spPr/>
      <dgm:t>
        <a:bodyPr/>
        <a:lstStyle/>
        <a:p>
          <a:endParaRPr lang="en-US"/>
        </a:p>
      </dgm:t>
    </dgm:pt>
    <dgm:pt modelId="{B4D1AD7D-D88D-45EC-B172-547D3E78BFF5}" type="sibTrans" cxnId="{E3706144-96A1-490E-8A6A-2D8A942B23BA}">
      <dgm:prSet/>
      <dgm:spPr/>
      <dgm:t>
        <a:bodyPr/>
        <a:lstStyle/>
        <a:p>
          <a:endParaRPr lang="en-US"/>
        </a:p>
      </dgm:t>
    </dgm:pt>
    <dgm:pt modelId="{207ACFA0-E1BB-40D6-8384-ECBC7A2FB58F}">
      <dgm:prSet/>
      <dgm:spPr>
        <a:noFill/>
      </dgm:spPr>
      <dgm:t>
        <a:bodyPr/>
        <a:lstStyle/>
        <a:p>
          <a:r>
            <a:rPr lang="en-US"/>
            <a:t>Procedure Est. Blood Loss</a:t>
          </a:r>
          <a:endParaRPr lang="en-US" dirty="0"/>
        </a:p>
      </dgm:t>
    </dgm:pt>
    <dgm:pt modelId="{50A44F94-A1B8-42FE-8981-DC1D741D7418}" type="parTrans" cxnId="{2113905C-777E-4312-B9E7-A84B040646D0}">
      <dgm:prSet/>
      <dgm:spPr/>
      <dgm:t>
        <a:bodyPr/>
        <a:lstStyle/>
        <a:p>
          <a:endParaRPr lang="en-US"/>
        </a:p>
      </dgm:t>
    </dgm:pt>
    <dgm:pt modelId="{C1B2F4D9-797C-4C0D-93D5-5702C3406EBE}" type="sibTrans" cxnId="{2113905C-777E-4312-B9E7-A84B040646D0}">
      <dgm:prSet/>
      <dgm:spPr/>
      <dgm:t>
        <a:bodyPr/>
        <a:lstStyle/>
        <a:p>
          <a:endParaRPr lang="en-US"/>
        </a:p>
      </dgm:t>
    </dgm:pt>
    <dgm:pt modelId="{97687342-4440-4DB8-84AB-C51F24F6B12C}">
      <dgm:prSet/>
      <dgm:spPr>
        <a:noFill/>
      </dgm:spPr>
      <dgm:t>
        <a:bodyPr/>
        <a:lstStyle/>
        <a:p>
          <a:r>
            <a:rPr lang="en-US" dirty="0"/>
            <a:t>Procedure Findings</a:t>
          </a:r>
        </a:p>
      </dgm:t>
    </dgm:pt>
    <dgm:pt modelId="{C16A8D95-8B0E-4E28-9729-B0DCDD22A6D7}" type="parTrans" cxnId="{3E15AB8A-5214-423F-83C4-C451A083C23F}">
      <dgm:prSet/>
      <dgm:spPr/>
      <dgm:t>
        <a:bodyPr/>
        <a:lstStyle/>
        <a:p>
          <a:endParaRPr lang="en-US"/>
        </a:p>
      </dgm:t>
    </dgm:pt>
    <dgm:pt modelId="{755E6F19-B0B6-490F-A467-502A5BD4C038}" type="sibTrans" cxnId="{3E15AB8A-5214-423F-83C4-C451A083C23F}">
      <dgm:prSet/>
      <dgm:spPr/>
      <dgm:t>
        <a:bodyPr/>
        <a:lstStyle/>
        <a:p>
          <a:endParaRPr lang="en-US"/>
        </a:p>
      </dgm:t>
    </dgm:pt>
    <dgm:pt modelId="{1CF1EF5A-8504-40FB-8011-69DFDD93B018}">
      <dgm:prSet/>
      <dgm:spPr>
        <a:noFill/>
      </dgm:spPr>
      <dgm:t>
        <a:bodyPr/>
        <a:lstStyle/>
        <a:p>
          <a:r>
            <a:rPr lang="en-US" dirty="0"/>
            <a:t>Procedure Implants</a:t>
          </a:r>
        </a:p>
      </dgm:t>
    </dgm:pt>
    <dgm:pt modelId="{6E53A9B0-9555-4BCD-B863-6B895556720D}" type="parTrans" cxnId="{C795897F-3833-4F52-9CE8-1FAA24117BEE}">
      <dgm:prSet/>
      <dgm:spPr/>
      <dgm:t>
        <a:bodyPr/>
        <a:lstStyle/>
        <a:p>
          <a:endParaRPr lang="en-US"/>
        </a:p>
      </dgm:t>
    </dgm:pt>
    <dgm:pt modelId="{A09A0C99-5787-43B5-AF07-C02112FD62FB}" type="sibTrans" cxnId="{C795897F-3833-4F52-9CE8-1FAA24117BEE}">
      <dgm:prSet/>
      <dgm:spPr/>
      <dgm:t>
        <a:bodyPr/>
        <a:lstStyle/>
        <a:p>
          <a:endParaRPr lang="en-US"/>
        </a:p>
      </dgm:t>
    </dgm:pt>
    <dgm:pt modelId="{1509C3A3-2E59-457C-9EFB-7468DDD3C4FD}">
      <dgm:prSet/>
      <dgm:spPr>
        <a:noFill/>
      </dgm:spPr>
      <dgm:t>
        <a:bodyPr/>
        <a:lstStyle/>
        <a:p>
          <a:r>
            <a:rPr lang="en-US" dirty="0"/>
            <a:t>Procedure Specimens</a:t>
          </a:r>
        </a:p>
      </dgm:t>
    </dgm:pt>
    <dgm:pt modelId="{9C58BE54-8073-4355-8A19-915A1893BC76}" type="parTrans" cxnId="{9E9FC9D0-0D2F-4839-B22E-1DAF87A49A2C}">
      <dgm:prSet/>
      <dgm:spPr/>
      <dgm:t>
        <a:bodyPr/>
        <a:lstStyle/>
        <a:p>
          <a:endParaRPr lang="en-US"/>
        </a:p>
      </dgm:t>
    </dgm:pt>
    <dgm:pt modelId="{AFBE1DA6-E4FE-4C56-BB98-E017D6E7B392}" type="sibTrans" cxnId="{9E9FC9D0-0D2F-4839-B22E-1DAF87A49A2C}">
      <dgm:prSet/>
      <dgm:spPr/>
      <dgm:t>
        <a:bodyPr/>
        <a:lstStyle/>
        <a:p>
          <a:endParaRPr lang="en-US"/>
        </a:p>
      </dgm:t>
    </dgm:pt>
    <dgm:pt modelId="{C4B9EAD8-F61B-45A2-865F-FD558B0C619B}">
      <dgm:prSet/>
      <dgm:spPr>
        <a:noFill/>
      </dgm:spPr>
      <dgm:t>
        <a:bodyPr/>
        <a:lstStyle/>
        <a:p>
          <a:r>
            <a:rPr lang="en-US"/>
            <a:t>Procedure Disposition</a:t>
          </a:r>
          <a:endParaRPr lang="en-US" dirty="0"/>
        </a:p>
      </dgm:t>
    </dgm:pt>
    <dgm:pt modelId="{C47A6FD6-66D3-4633-BDD9-D0118C764CC0}" type="parTrans" cxnId="{5652AEA5-C8BD-4271-9CE7-B73F0316B273}">
      <dgm:prSet/>
      <dgm:spPr/>
      <dgm:t>
        <a:bodyPr/>
        <a:lstStyle/>
        <a:p>
          <a:endParaRPr lang="en-US"/>
        </a:p>
      </dgm:t>
    </dgm:pt>
    <dgm:pt modelId="{539E2FE5-4BFB-4438-BEB7-F5487A3CABF4}" type="sibTrans" cxnId="{5652AEA5-C8BD-4271-9CE7-B73F0316B273}">
      <dgm:prSet/>
      <dgm:spPr/>
      <dgm:t>
        <a:bodyPr/>
        <a:lstStyle/>
        <a:p>
          <a:endParaRPr lang="en-US"/>
        </a:p>
      </dgm:t>
    </dgm:pt>
    <dgm:pt modelId="{43A01BF9-D37E-49A1-8BD0-B96976089C64}">
      <dgm:prSet phldrT="[Text]"/>
      <dgm:spPr>
        <a:noFill/>
      </dgm:spPr>
      <dgm:t>
        <a:bodyPr/>
        <a:lstStyle/>
        <a:p>
          <a:r>
            <a:rPr lang="en-US"/>
            <a:t>Anesthesia</a:t>
          </a:r>
          <a:endParaRPr lang="en-US" dirty="0"/>
        </a:p>
      </dgm:t>
    </dgm:pt>
    <dgm:pt modelId="{C0DFBDDF-BA0F-41FB-B639-8AB0C423576B}" type="parTrans" cxnId="{09EE2CF6-001E-4390-BAAA-E644FCA9DD5D}">
      <dgm:prSet/>
      <dgm:spPr/>
      <dgm:t>
        <a:bodyPr/>
        <a:lstStyle/>
        <a:p>
          <a:endParaRPr lang="en-US"/>
        </a:p>
      </dgm:t>
    </dgm:pt>
    <dgm:pt modelId="{ED4D11A8-8E06-4F8C-A810-4FFE3ACCFC96}" type="sibTrans" cxnId="{09EE2CF6-001E-4390-BAAA-E644FCA9DD5D}">
      <dgm:prSet/>
      <dgm:spPr/>
      <dgm:t>
        <a:bodyPr/>
        <a:lstStyle/>
        <a:p>
          <a:endParaRPr lang="en-US"/>
        </a:p>
      </dgm:t>
    </dgm:pt>
    <dgm:pt modelId="{5BE95DDA-1EEF-4264-A10B-A9159123ADDB}">
      <dgm:prSet/>
      <dgm:spPr>
        <a:noFill/>
      </dgm:spPr>
      <dgm:t>
        <a:bodyPr/>
        <a:lstStyle/>
        <a:p>
          <a:r>
            <a:rPr lang="en-US"/>
            <a:t>Surgery Description</a:t>
          </a:r>
          <a:endParaRPr lang="en-US" dirty="0"/>
        </a:p>
      </dgm:t>
    </dgm:pt>
    <dgm:pt modelId="{A512A6ED-1A22-4953-8EB9-AF9BB680F067}" type="parTrans" cxnId="{5E34F123-8CBA-4667-A620-E3B2ADA1E5BA}">
      <dgm:prSet/>
      <dgm:spPr/>
      <dgm:t>
        <a:bodyPr/>
        <a:lstStyle/>
        <a:p>
          <a:endParaRPr lang="en-US"/>
        </a:p>
      </dgm:t>
    </dgm:pt>
    <dgm:pt modelId="{C4076974-69BF-4AC9-98B1-FB3173DE4331}" type="sibTrans" cxnId="{5E34F123-8CBA-4667-A620-E3B2ADA1E5BA}">
      <dgm:prSet/>
      <dgm:spPr/>
      <dgm:t>
        <a:bodyPr/>
        <a:lstStyle/>
        <a:p>
          <a:endParaRPr lang="en-US"/>
        </a:p>
      </dgm:t>
    </dgm:pt>
    <dgm:pt modelId="{17ADCDFF-A4EC-4FFA-A208-0EAED8E15091}">
      <dgm:prSet/>
      <dgm:spPr>
        <a:noFill/>
      </dgm:spPr>
      <dgm:t>
        <a:bodyPr/>
        <a:lstStyle/>
        <a:p>
          <a:r>
            <a:rPr lang="en-US"/>
            <a:t>Surgical Drains</a:t>
          </a:r>
          <a:endParaRPr lang="en-US" dirty="0"/>
        </a:p>
      </dgm:t>
    </dgm:pt>
    <dgm:pt modelId="{E52F3FF4-DDA1-4758-A8B3-FA668D32B129}" type="parTrans" cxnId="{5F89C240-30BC-4A6F-95BA-FB1C066FBD33}">
      <dgm:prSet/>
      <dgm:spPr/>
      <dgm:t>
        <a:bodyPr/>
        <a:lstStyle/>
        <a:p>
          <a:endParaRPr lang="en-US"/>
        </a:p>
      </dgm:t>
    </dgm:pt>
    <dgm:pt modelId="{59D7313F-B528-4624-8775-1E7D572AF7D3}" type="sibTrans" cxnId="{5F89C240-30BC-4A6F-95BA-FB1C066FBD33}">
      <dgm:prSet/>
      <dgm:spPr/>
      <dgm:t>
        <a:bodyPr/>
        <a:lstStyle/>
        <a:p>
          <a:endParaRPr lang="en-US"/>
        </a:p>
      </dgm:t>
    </dgm:pt>
    <dgm:pt modelId="{252E2CB3-705E-457B-B471-6AF7D20DA939}">
      <dgm:prSet/>
      <dgm:spPr>
        <a:noFill/>
      </dgm:spPr>
      <dgm:t>
        <a:bodyPr/>
        <a:lstStyle/>
        <a:p>
          <a:r>
            <a:rPr lang="en-US"/>
            <a:t>Hospital Discharge Studies Sum</a:t>
          </a:r>
          <a:endParaRPr lang="en-US" dirty="0"/>
        </a:p>
      </dgm:t>
    </dgm:pt>
    <dgm:pt modelId="{02855095-3CB1-48D5-9BBF-987038666FA2}" type="parTrans" cxnId="{FA230E54-9E73-44CD-82A7-E20F65B2D45F}">
      <dgm:prSet/>
      <dgm:spPr/>
      <dgm:t>
        <a:bodyPr/>
        <a:lstStyle/>
        <a:p>
          <a:endParaRPr lang="en-US"/>
        </a:p>
      </dgm:t>
    </dgm:pt>
    <dgm:pt modelId="{795C21E8-C2E5-47CE-962F-180167ECD2EC}" type="sibTrans" cxnId="{FA230E54-9E73-44CD-82A7-E20F65B2D45F}">
      <dgm:prSet/>
      <dgm:spPr/>
      <dgm:t>
        <a:bodyPr/>
        <a:lstStyle/>
        <a:p>
          <a:endParaRPr lang="en-US"/>
        </a:p>
      </dgm:t>
    </dgm:pt>
    <dgm:pt modelId="{BECAE1A7-5E30-4255-897E-EEFF7D8B1B98}">
      <dgm:prSet/>
      <dgm:spPr>
        <a:noFill/>
      </dgm:spPr>
      <dgm:t>
        <a:bodyPr/>
        <a:lstStyle/>
        <a:p>
          <a:r>
            <a:rPr lang="en-US"/>
            <a:t>Hospital Discharge Physical</a:t>
          </a:r>
          <a:endParaRPr lang="en-US" dirty="0"/>
        </a:p>
      </dgm:t>
    </dgm:pt>
    <dgm:pt modelId="{281BEA66-0692-4CD4-AB58-20F2965B8A3E}" type="parTrans" cxnId="{EBA300E5-EDA7-44EC-A5A7-7E2A91E61A7F}">
      <dgm:prSet/>
      <dgm:spPr/>
      <dgm:t>
        <a:bodyPr/>
        <a:lstStyle/>
        <a:p>
          <a:endParaRPr lang="en-US"/>
        </a:p>
      </dgm:t>
    </dgm:pt>
    <dgm:pt modelId="{12931C90-8512-4E7D-890D-FA74780CCA81}" type="sibTrans" cxnId="{EBA300E5-EDA7-44EC-A5A7-7E2A91E61A7F}">
      <dgm:prSet/>
      <dgm:spPr/>
      <dgm:t>
        <a:bodyPr/>
        <a:lstStyle/>
        <a:p>
          <a:endParaRPr lang="en-US"/>
        </a:p>
      </dgm:t>
    </dgm:pt>
    <dgm:pt modelId="{2BBFC487-DB1A-4778-A848-6BC0818A45B1}">
      <dgm:prSet/>
      <dgm:spPr>
        <a:noFill/>
      </dgm:spPr>
      <dgm:t>
        <a:bodyPr/>
        <a:lstStyle/>
        <a:p>
          <a:r>
            <a:rPr lang="en-US"/>
            <a:t>Goals</a:t>
          </a:r>
          <a:endParaRPr lang="en-US" dirty="0"/>
        </a:p>
      </dgm:t>
    </dgm:pt>
    <dgm:pt modelId="{6A5A521F-92DB-4E78-A1E9-1C148F0CDB4B}" type="parTrans" cxnId="{08FE1598-1283-4B59-9F45-C63074E505FE}">
      <dgm:prSet/>
      <dgm:spPr/>
      <dgm:t>
        <a:bodyPr/>
        <a:lstStyle/>
        <a:p>
          <a:endParaRPr lang="en-US"/>
        </a:p>
      </dgm:t>
    </dgm:pt>
    <dgm:pt modelId="{3B0C8E80-2BEB-4819-9BD7-834F3C01CACD}" type="sibTrans" cxnId="{08FE1598-1283-4B59-9F45-C63074E505FE}">
      <dgm:prSet/>
      <dgm:spPr/>
      <dgm:t>
        <a:bodyPr/>
        <a:lstStyle/>
        <a:p>
          <a:endParaRPr lang="en-US"/>
        </a:p>
      </dgm:t>
    </dgm:pt>
    <dgm:pt modelId="{A454A2D3-3B4A-4DFD-BDBE-AB637BA7AF91}">
      <dgm:prSet/>
      <dgm:spPr>
        <a:solidFill>
          <a:srgbClr val="E8E388"/>
        </a:solidFill>
      </dgm:spPr>
      <dgm:t>
        <a:bodyPr/>
        <a:lstStyle/>
        <a:p>
          <a:r>
            <a:rPr lang="en-US"/>
            <a:t>Physical Exam</a:t>
          </a:r>
          <a:endParaRPr lang="en-US" dirty="0"/>
        </a:p>
      </dgm:t>
    </dgm:pt>
    <dgm:pt modelId="{560DE507-2F82-4531-ABF4-43BD78659E9C}" type="parTrans" cxnId="{96C08577-E1EB-4D81-998D-B4076E9B88E1}">
      <dgm:prSet/>
      <dgm:spPr/>
      <dgm:t>
        <a:bodyPr/>
        <a:lstStyle/>
        <a:p>
          <a:endParaRPr lang="en-US"/>
        </a:p>
      </dgm:t>
    </dgm:pt>
    <dgm:pt modelId="{1B23977F-9C83-4BAC-9088-1C9BFB47A805}" type="sibTrans" cxnId="{96C08577-E1EB-4D81-998D-B4076E9B88E1}">
      <dgm:prSet/>
      <dgm:spPr/>
      <dgm:t>
        <a:bodyPr/>
        <a:lstStyle/>
        <a:p>
          <a:endParaRPr lang="en-US"/>
        </a:p>
      </dgm:t>
    </dgm:pt>
    <dgm:pt modelId="{242BD420-7014-4D9C-AE63-720E63CFAB5D}">
      <dgm:prSet/>
      <dgm:spPr>
        <a:noFill/>
      </dgm:spPr>
      <dgm:t>
        <a:bodyPr/>
        <a:lstStyle/>
        <a:p>
          <a:r>
            <a:rPr lang="en-US"/>
            <a:t>Instructions</a:t>
          </a:r>
          <a:endParaRPr lang="en-US" dirty="0"/>
        </a:p>
      </dgm:t>
    </dgm:pt>
    <dgm:pt modelId="{72D212CE-E4CF-40CE-AA6B-66CB99287837}" type="parTrans" cxnId="{B7873628-0ED7-47E9-9F96-B32D32CC3B3A}">
      <dgm:prSet/>
      <dgm:spPr/>
      <dgm:t>
        <a:bodyPr/>
        <a:lstStyle/>
        <a:p>
          <a:endParaRPr lang="en-US"/>
        </a:p>
      </dgm:t>
    </dgm:pt>
    <dgm:pt modelId="{19CB618B-E150-47A9-AB62-E053AE273DB0}" type="sibTrans" cxnId="{B7873628-0ED7-47E9-9F96-B32D32CC3B3A}">
      <dgm:prSet/>
      <dgm:spPr/>
      <dgm:t>
        <a:bodyPr/>
        <a:lstStyle/>
        <a:p>
          <a:endParaRPr lang="en-US"/>
        </a:p>
      </dgm:t>
    </dgm:pt>
    <dgm:pt modelId="{82C5C931-4E66-4E23-A238-51DD5F7BB49F}">
      <dgm:prSet/>
      <dgm:spPr>
        <a:noFill/>
      </dgm:spPr>
      <dgm:t>
        <a:bodyPr/>
        <a:lstStyle/>
        <a:p>
          <a:r>
            <a:rPr lang="en-US"/>
            <a:t>Discharge Medications</a:t>
          </a:r>
          <a:endParaRPr lang="en-US" dirty="0"/>
        </a:p>
      </dgm:t>
    </dgm:pt>
    <dgm:pt modelId="{014C0588-EBCA-4F80-833E-0A66F7135993}" type="parTrans" cxnId="{AAB343BD-FB5B-4DFF-90F5-4426325E5B2E}">
      <dgm:prSet/>
      <dgm:spPr/>
      <dgm:t>
        <a:bodyPr/>
        <a:lstStyle/>
        <a:p>
          <a:endParaRPr lang="en-US"/>
        </a:p>
      </dgm:t>
    </dgm:pt>
    <dgm:pt modelId="{FEB480C0-BE73-445F-9C40-097A286C510C}" type="sibTrans" cxnId="{AAB343BD-FB5B-4DFF-90F5-4426325E5B2E}">
      <dgm:prSet/>
      <dgm:spPr/>
      <dgm:t>
        <a:bodyPr/>
        <a:lstStyle/>
        <a:p>
          <a:endParaRPr lang="en-US"/>
        </a:p>
      </dgm:t>
    </dgm:pt>
    <dgm:pt modelId="{3D2D3CAE-2A59-4736-AF70-EAC1EF02C8CF}">
      <dgm:prSet/>
      <dgm:spPr>
        <a:noFill/>
      </dgm:spPr>
      <dgm:t>
        <a:bodyPr/>
        <a:lstStyle/>
        <a:p>
          <a:r>
            <a:rPr lang="en-US"/>
            <a:t>Hospital Discharge Instructions</a:t>
          </a:r>
          <a:endParaRPr lang="en-US" dirty="0"/>
        </a:p>
      </dgm:t>
    </dgm:pt>
    <dgm:pt modelId="{D100CD34-386B-4669-9220-193D210DC1F6}" type="parTrans" cxnId="{63583EEB-BC7B-4077-B6B8-B061633F0791}">
      <dgm:prSet/>
      <dgm:spPr/>
      <dgm:t>
        <a:bodyPr/>
        <a:lstStyle/>
        <a:p>
          <a:endParaRPr lang="en-US"/>
        </a:p>
      </dgm:t>
    </dgm:pt>
    <dgm:pt modelId="{ECE35C7A-1021-420C-8D7B-178059205565}" type="sibTrans" cxnId="{63583EEB-BC7B-4077-B6B8-B061633F0791}">
      <dgm:prSet/>
      <dgm:spPr/>
      <dgm:t>
        <a:bodyPr/>
        <a:lstStyle/>
        <a:p>
          <a:endParaRPr lang="en-US"/>
        </a:p>
      </dgm:t>
    </dgm:pt>
    <dgm:pt modelId="{28E88764-168D-45E6-B587-43792FCE4035}">
      <dgm:prSet/>
      <dgm:spPr>
        <a:noFill/>
      </dgm:spPr>
      <dgm:t>
        <a:bodyPr/>
        <a:lstStyle/>
        <a:p>
          <a:r>
            <a:rPr lang="en-US"/>
            <a:t>Discharge Diet</a:t>
          </a:r>
          <a:endParaRPr lang="en-US" dirty="0"/>
        </a:p>
      </dgm:t>
    </dgm:pt>
    <dgm:pt modelId="{1945A469-8781-4132-83B8-2A74CDA43068}" type="parTrans" cxnId="{535C6589-7612-4B92-BF32-7AF31C686BEB}">
      <dgm:prSet/>
      <dgm:spPr/>
      <dgm:t>
        <a:bodyPr/>
        <a:lstStyle/>
        <a:p>
          <a:endParaRPr lang="en-US"/>
        </a:p>
      </dgm:t>
    </dgm:pt>
    <dgm:pt modelId="{45D0440D-0F5D-4BF1-8016-3D93CE5737B6}" type="sibTrans" cxnId="{535C6589-7612-4B92-BF32-7AF31C686BEB}">
      <dgm:prSet/>
      <dgm:spPr/>
      <dgm:t>
        <a:bodyPr/>
        <a:lstStyle/>
        <a:p>
          <a:endParaRPr lang="en-US"/>
        </a:p>
      </dgm:t>
    </dgm:pt>
    <dgm:pt modelId="{FE89FECC-3495-4B20-B4D7-7E9DF412BA0D}">
      <dgm:prSet/>
      <dgm:spPr>
        <a:noFill/>
      </dgm:spPr>
      <dgm:t>
        <a:bodyPr/>
        <a:lstStyle/>
        <a:p>
          <a:r>
            <a:rPr lang="en-US"/>
            <a:t>Postprocedure Diagnosis</a:t>
          </a:r>
          <a:endParaRPr lang="en-US" dirty="0"/>
        </a:p>
      </dgm:t>
    </dgm:pt>
    <dgm:pt modelId="{4209D78D-7CCA-4BE1-96BA-3A564E873C72}" type="parTrans" cxnId="{D362A8E1-D11E-41A5-BDE5-1967751F1E03}">
      <dgm:prSet/>
      <dgm:spPr/>
      <dgm:t>
        <a:bodyPr/>
        <a:lstStyle/>
        <a:p>
          <a:endParaRPr lang="en-US"/>
        </a:p>
      </dgm:t>
    </dgm:pt>
    <dgm:pt modelId="{EB368C21-DA72-4130-9A34-D87CB559A293}" type="sibTrans" cxnId="{D362A8E1-D11E-41A5-BDE5-1967751F1E03}">
      <dgm:prSet/>
      <dgm:spPr/>
      <dgm:t>
        <a:bodyPr/>
        <a:lstStyle/>
        <a:p>
          <a:endParaRPr lang="en-US"/>
        </a:p>
      </dgm:t>
    </dgm:pt>
    <dgm:pt modelId="{F243E562-685F-4386-9543-022C733145B9}">
      <dgm:prSet/>
      <dgm:spPr>
        <a:noFill/>
      </dgm:spPr>
      <dgm:t>
        <a:bodyPr/>
        <a:lstStyle/>
        <a:p>
          <a:r>
            <a:rPr lang="en-US"/>
            <a:t>Discharge Diagnosis</a:t>
          </a:r>
          <a:endParaRPr lang="en-US" dirty="0"/>
        </a:p>
      </dgm:t>
    </dgm:pt>
    <dgm:pt modelId="{F28C5C72-F0B6-4B8B-802B-1E6117DF8C86}" type="parTrans" cxnId="{8908B7D3-2EF3-49B2-B6A0-F2535930D952}">
      <dgm:prSet/>
      <dgm:spPr/>
      <dgm:t>
        <a:bodyPr/>
        <a:lstStyle/>
        <a:p>
          <a:endParaRPr lang="en-US"/>
        </a:p>
      </dgm:t>
    </dgm:pt>
    <dgm:pt modelId="{F6CC6EE8-4404-495D-977C-BBF131290EFB}" type="sibTrans" cxnId="{8908B7D3-2EF3-49B2-B6A0-F2535930D952}">
      <dgm:prSet/>
      <dgm:spPr/>
      <dgm:t>
        <a:bodyPr/>
        <a:lstStyle/>
        <a:p>
          <a:endParaRPr lang="en-US"/>
        </a:p>
      </dgm:t>
    </dgm:pt>
    <dgm:pt modelId="{DD3FD12D-FE41-4042-BA5D-FEDD1F4DEB76}">
      <dgm:prSet/>
      <dgm:spPr>
        <a:noFill/>
      </dgm:spPr>
      <dgm:t>
        <a:bodyPr/>
        <a:lstStyle/>
        <a:p>
          <a:r>
            <a:rPr lang="en-US"/>
            <a:t>Postoperative Diagnosis</a:t>
          </a:r>
          <a:endParaRPr lang="en-US" dirty="0"/>
        </a:p>
      </dgm:t>
    </dgm:pt>
    <dgm:pt modelId="{43D9EFB8-152B-4209-8516-8FDDAB8525B8}" type="parTrans" cxnId="{9F0179FF-B9F5-478A-9403-9C28694119DE}">
      <dgm:prSet/>
      <dgm:spPr/>
      <dgm:t>
        <a:bodyPr/>
        <a:lstStyle/>
        <a:p>
          <a:endParaRPr lang="en-US"/>
        </a:p>
      </dgm:t>
    </dgm:pt>
    <dgm:pt modelId="{7C9B5FF0-0BB6-4C7E-B7AD-047C23B1B64D}" type="sibTrans" cxnId="{9F0179FF-B9F5-478A-9403-9C28694119DE}">
      <dgm:prSet/>
      <dgm:spPr/>
      <dgm:t>
        <a:bodyPr/>
        <a:lstStyle/>
        <a:p>
          <a:endParaRPr lang="en-US"/>
        </a:p>
      </dgm:t>
    </dgm:pt>
    <dgm:pt modelId="{FFD961C7-0D57-450A-A088-477C2CBDA35C}">
      <dgm:prSet phldrT="[Text]"/>
      <dgm:spPr>
        <a:solidFill>
          <a:srgbClr val="FFFFCC"/>
        </a:solidFill>
      </dgm:spPr>
      <dgm:t>
        <a:bodyPr/>
        <a:lstStyle/>
        <a:p>
          <a:r>
            <a:rPr lang="en-US"/>
            <a:t>Advance Directives</a:t>
          </a:r>
          <a:endParaRPr lang="en-US" dirty="0"/>
        </a:p>
      </dgm:t>
    </dgm:pt>
    <dgm:pt modelId="{4DB2D2C4-5254-4469-94CE-949A52B6EDA4}" type="parTrans" cxnId="{CF713A90-C59F-4203-B3ED-5D1EE9BD5922}">
      <dgm:prSet/>
      <dgm:spPr/>
      <dgm:t>
        <a:bodyPr/>
        <a:lstStyle/>
        <a:p>
          <a:endParaRPr lang="en-US"/>
        </a:p>
      </dgm:t>
    </dgm:pt>
    <dgm:pt modelId="{6B3D0481-B0D1-47E7-887F-2E3188183598}" type="sibTrans" cxnId="{CF713A90-C59F-4203-B3ED-5D1EE9BD5922}">
      <dgm:prSet/>
      <dgm:spPr/>
      <dgm:t>
        <a:bodyPr/>
        <a:lstStyle/>
        <a:p>
          <a:endParaRPr lang="en-US"/>
        </a:p>
      </dgm:t>
    </dgm:pt>
    <dgm:pt modelId="{B56DC5A4-354C-4F93-84F5-82DF0C92321B}">
      <dgm:prSet/>
      <dgm:spPr>
        <a:noFill/>
      </dgm:spPr>
      <dgm:t>
        <a:bodyPr/>
        <a:lstStyle/>
        <a:p>
          <a:r>
            <a:rPr lang="en-US"/>
            <a:t>Payers</a:t>
          </a:r>
          <a:endParaRPr lang="en-US" dirty="0"/>
        </a:p>
      </dgm:t>
    </dgm:pt>
    <dgm:pt modelId="{3E3085FF-C0BF-44F3-8848-8306C2637B27}" type="parTrans" cxnId="{06C9F65F-95DB-4817-B457-61A4702FAB6F}">
      <dgm:prSet/>
      <dgm:spPr/>
      <dgm:t>
        <a:bodyPr/>
        <a:lstStyle/>
        <a:p>
          <a:endParaRPr lang="en-US"/>
        </a:p>
      </dgm:t>
    </dgm:pt>
    <dgm:pt modelId="{7D7E8F50-DC21-4E09-96D8-85C8313A5CAA}" type="sibTrans" cxnId="{06C9F65F-95DB-4817-B457-61A4702FAB6F}">
      <dgm:prSet/>
      <dgm:spPr/>
      <dgm:t>
        <a:bodyPr/>
        <a:lstStyle/>
        <a:p>
          <a:endParaRPr lang="en-US"/>
        </a:p>
      </dgm:t>
    </dgm:pt>
    <dgm:pt modelId="{83B4F9D7-5CD7-4044-9E8C-6DFE7AE49650}">
      <dgm:prSet/>
      <dgm:spPr>
        <a:noFill/>
      </dgm:spPr>
      <dgm:t>
        <a:bodyPr/>
        <a:lstStyle/>
        <a:p>
          <a:r>
            <a:rPr lang="en-US"/>
            <a:t>Encounters</a:t>
          </a:r>
          <a:endParaRPr lang="en-US" dirty="0"/>
        </a:p>
      </dgm:t>
    </dgm:pt>
    <dgm:pt modelId="{9888A846-4A9F-41D3-BA81-6D1ACDDE75D1}" type="parTrans" cxnId="{248F5865-EDDF-49D0-B5D9-E95B1072015C}">
      <dgm:prSet/>
      <dgm:spPr/>
      <dgm:t>
        <a:bodyPr/>
        <a:lstStyle/>
        <a:p>
          <a:endParaRPr lang="en-US"/>
        </a:p>
      </dgm:t>
    </dgm:pt>
    <dgm:pt modelId="{C92B3D84-6CD8-4F99-B3CF-30DAA1663D0E}" type="sibTrans" cxnId="{248F5865-EDDF-49D0-B5D9-E95B1072015C}">
      <dgm:prSet/>
      <dgm:spPr/>
      <dgm:t>
        <a:bodyPr/>
        <a:lstStyle/>
        <a:p>
          <a:endParaRPr lang="en-US"/>
        </a:p>
      </dgm:t>
    </dgm:pt>
    <dgm:pt modelId="{980C5C63-EC30-4DBA-AD28-4C1DD233BDD4}">
      <dgm:prSet/>
      <dgm:spPr>
        <a:noFill/>
      </dgm:spPr>
      <dgm:t>
        <a:bodyPr/>
        <a:lstStyle/>
        <a:p>
          <a:r>
            <a:rPr lang="en-US"/>
            <a:t>Preoperative Diagnosis</a:t>
          </a:r>
          <a:endParaRPr lang="en-US" dirty="0"/>
        </a:p>
      </dgm:t>
    </dgm:pt>
    <dgm:pt modelId="{E1A23336-5E36-402C-B8BF-2A679A19F8C6}" type="parTrans" cxnId="{DA25C492-A997-4A2C-A27D-FEFF94D4CF51}">
      <dgm:prSet/>
      <dgm:spPr/>
      <dgm:t>
        <a:bodyPr/>
        <a:lstStyle/>
        <a:p>
          <a:endParaRPr lang="en-US"/>
        </a:p>
      </dgm:t>
    </dgm:pt>
    <dgm:pt modelId="{34ABAA22-B740-45AC-A869-107E3268C748}" type="sibTrans" cxnId="{DA25C492-A997-4A2C-A27D-FEFF94D4CF51}">
      <dgm:prSet/>
      <dgm:spPr/>
      <dgm:t>
        <a:bodyPr/>
        <a:lstStyle/>
        <a:p>
          <a:endParaRPr lang="en-US"/>
        </a:p>
      </dgm:t>
    </dgm:pt>
    <dgm:pt modelId="{A52B3F8F-088C-439E-8E28-75EA80BA254A}">
      <dgm:prSet/>
      <dgm:spPr>
        <a:solidFill>
          <a:srgbClr val="F8D080"/>
        </a:solidFill>
      </dgm:spPr>
      <dgm:t>
        <a:bodyPr/>
        <a:lstStyle/>
        <a:p>
          <a:r>
            <a:rPr lang="en-US"/>
            <a:t>Reason for Referral</a:t>
          </a:r>
          <a:endParaRPr lang="en-US" dirty="0"/>
        </a:p>
      </dgm:t>
    </dgm:pt>
    <dgm:pt modelId="{0A87D8E5-62CB-4FC8-97F4-D208C45B0394}" type="parTrans" cxnId="{9FDB5671-2BA3-4670-B8E8-249298AA44E8}">
      <dgm:prSet/>
      <dgm:spPr/>
      <dgm:t>
        <a:bodyPr/>
        <a:lstStyle/>
        <a:p>
          <a:endParaRPr lang="en-US"/>
        </a:p>
      </dgm:t>
    </dgm:pt>
    <dgm:pt modelId="{B2245238-3E7B-4457-8294-F76792EB2BB3}" type="sibTrans" cxnId="{9FDB5671-2BA3-4670-B8E8-249298AA44E8}">
      <dgm:prSet/>
      <dgm:spPr/>
      <dgm:t>
        <a:bodyPr/>
        <a:lstStyle/>
        <a:p>
          <a:endParaRPr lang="en-US"/>
        </a:p>
      </dgm:t>
    </dgm:pt>
    <dgm:pt modelId="{80B3E473-A6BF-4F6D-8A96-F71073E9F6D3}">
      <dgm:prSet phldrT="[Text]"/>
      <dgm:spPr>
        <a:solidFill>
          <a:srgbClr val="FBE6BB"/>
        </a:solidFill>
      </dgm:spPr>
      <dgm:t>
        <a:bodyPr/>
        <a:lstStyle/>
        <a:p>
          <a:r>
            <a:rPr lang="en-US"/>
            <a:t>Allergies &amp; Intolerances</a:t>
          </a:r>
          <a:endParaRPr lang="en-US" dirty="0"/>
        </a:p>
      </dgm:t>
    </dgm:pt>
    <dgm:pt modelId="{452FA524-873B-45A9-9B8D-1E8746843879}" type="parTrans" cxnId="{227B0F05-444B-42A1-BF77-5BAE107117A4}">
      <dgm:prSet/>
      <dgm:spPr/>
      <dgm:t>
        <a:bodyPr/>
        <a:lstStyle/>
        <a:p>
          <a:endParaRPr lang="en-US"/>
        </a:p>
      </dgm:t>
    </dgm:pt>
    <dgm:pt modelId="{8875BF8B-9AC7-435E-818F-B1CEA7F4A10F}" type="sibTrans" cxnId="{227B0F05-444B-42A1-BF77-5BAE107117A4}">
      <dgm:prSet/>
      <dgm:spPr/>
      <dgm:t>
        <a:bodyPr/>
        <a:lstStyle/>
        <a:p>
          <a:endParaRPr lang="en-US"/>
        </a:p>
      </dgm:t>
    </dgm:pt>
    <dgm:pt modelId="{7A693FB9-12F6-44CC-8DF1-CB580DC7A685}">
      <dgm:prSet/>
      <dgm:spPr>
        <a:solidFill>
          <a:srgbClr val="F8D080"/>
        </a:solidFill>
      </dgm:spPr>
      <dgm:t>
        <a:bodyPr/>
        <a:lstStyle/>
        <a:p>
          <a:r>
            <a:rPr lang="en-US"/>
            <a:t>History Past Illness</a:t>
          </a:r>
          <a:endParaRPr lang="en-US" dirty="0"/>
        </a:p>
      </dgm:t>
    </dgm:pt>
    <dgm:pt modelId="{20B85312-042A-42ED-AB93-4F6012B92DD8}" type="parTrans" cxnId="{641630F4-A7A0-4C0D-A47A-01F708A4ED52}">
      <dgm:prSet/>
      <dgm:spPr/>
      <dgm:t>
        <a:bodyPr/>
        <a:lstStyle/>
        <a:p>
          <a:endParaRPr lang="en-US"/>
        </a:p>
      </dgm:t>
    </dgm:pt>
    <dgm:pt modelId="{2BA071B2-75AD-4D5F-9D11-0FFE9BA44043}" type="sibTrans" cxnId="{641630F4-A7A0-4C0D-A47A-01F708A4ED52}">
      <dgm:prSet/>
      <dgm:spPr/>
      <dgm:t>
        <a:bodyPr/>
        <a:lstStyle/>
        <a:p>
          <a:endParaRPr lang="en-US"/>
        </a:p>
      </dgm:t>
    </dgm:pt>
    <dgm:pt modelId="{968CE066-CDC8-450A-B0DA-27A49CD3D256}">
      <dgm:prSet/>
      <dgm:spPr>
        <a:solidFill>
          <a:srgbClr val="FBE6BB"/>
        </a:solidFill>
      </dgm:spPr>
      <dgm:t>
        <a:bodyPr/>
        <a:lstStyle/>
        <a:p>
          <a:r>
            <a:rPr lang="en-US"/>
            <a:t>Family History</a:t>
          </a:r>
          <a:endParaRPr lang="en-US" dirty="0"/>
        </a:p>
      </dgm:t>
    </dgm:pt>
    <dgm:pt modelId="{01E5B258-88A7-4B66-BFE4-D399C92683E0}" type="parTrans" cxnId="{43BC824C-B907-4949-A606-DE32E4ABC5FF}">
      <dgm:prSet/>
      <dgm:spPr/>
      <dgm:t>
        <a:bodyPr/>
        <a:lstStyle/>
        <a:p>
          <a:endParaRPr lang="en-US"/>
        </a:p>
      </dgm:t>
    </dgm:pt>
    <dgm:pt modelId="{A2872752-6789-4242-B91A-AE8F02E54DA6}" type="sibTrans" cxnId="{43BC824C-B907-4949-A606-DE32E4ABC5FF}">
      <dgm:prSet/>
      <dgm:spPr/>
      <dgm:t>
        <a:bodyPr/>
        <a:lstStyle/>
        <a:p>
          <a:endParaRPr lang="en-US"/>
        </a:p>
      </dgm:t>
    </dgm:pt>
    <dgm:pt modelId="{CA8AD4E0-AC24-48FB-9C99-61739F7F4744}">
      <dgm:prSet/>
      <dgm:spPr>
        <a:solidFill>
          <a:srgbClr val="FBE6BB"/>
        </a:solidFill>
      </dgm:spPr>
      <dgm:t>
        <a:bodyPr/>
        <a:lstStyle/>
        <a:p>
          <a:r>
            <a:rPr lang="en-US"/>
            <a:t>Social History</a:t>
          </a:r>
          <a:endParaRPr lang="en-US" dirty="0"/>
        </a:p>
      </dgm:t>
    </dgm:pt>
    <dgm:pt modelId="{4B0A570F-1328-4F44-AD92-FAB226056C51}" type="parTrans" cxnId="{7E7E11D0-5C2D-49AA-A5CA-C364EE5F9F0E}">
      <dgm:prSet/>
      <dgm:spPr/>
      <dgm:t>
        <a:bodyPr/>
        <a:lstStyle/>
        <a:p>
          <a:endParaRPr lang="en-US"/>
        </a:p>
      </dgm:t>
    </dgm:pt>
    <dgm:pt modelId="{9E7E597C-F7D5-4DA7-8385-1BAB2794496C}" type="sibTrans" cxnId="{7E7E11D0-5C2D-49AA-A5CA-C364EE5F9F0E}">
      <dgm:prSet/>
      <dgm:spPr/>
      <dgm:t>
        <a:bodyPr/>
        <a:lstStyle/>
        <a:p>
          <a:endParaRPr lang="en-US"/>
        </a:p>
      </dgm:t>
    </dgm:pt>
    <dgm:pt modelId="{976EC09A-DAA5-4A83-8002-EA83B41F5595}">
      <dgm:prSet/>
      <dgm:spPr>
        <a:solidFill>
          <a:srgbClr val="FBE6BB"/>
        </a:solidFill>
      </dgm:spPr>
      <dgm:t>
        <a:bodyPr/>
        <a:lstStyle/>
        <a:p>
          <a:r>
            <a:rPr lang="en-US"/>
            <a:t>Review of Systems</a:t>
          </a:r>
          <a:endParaRPr lang="en-US" dirty="0"/>
        </a:p>
      </dgm:t>
    </dgm:pt>
    <dgm:pt modelId="{4425B062-08F0-432C-ADC1-40BC8FCDB39A}" type="parTrans" cxnId="{77CE7E65-70C7-4B01-8FD6-390EAE592CC1}">
      <dgm:prSet/>
      <dgm:spPr/>
      <dgm:t>
        <a:bodyPr/>
        <a:lstStyle/>
        <a:p>
          <a:endParaRPr lang="en-US"/>
        </a:p>
      </dgm:t>
    </dgm:pt>
    <dgm:pt modelId="{823F4756-CF8A-4736-A588-7F923EB8DDD4}" type="sibTrans" cxnId="{77CE7E65-70C7-4B01-8FD6-390EAE592CC1}">
      <dgm:prSet/>
      <dgm:spPr/>
      <dgm:t>
        <a:bodyPr/>
        <a:lstStyle/>
        <a:p>
          <a:endParaRPr lang="en-US"/>
        </a:p>
      </dgm:t>
    </dgm:pt>
    <dgm:pt modelId="{E65E592A-FB4A-4214-8CB0-80548543FE33}">
      <dgm:prSet/>
      <dgm:spPr>
        <a:solidFill>
          <a:srgbClr val="84D698"/>
        </a:solidFill>
      </dgm:spPr>
      <dgm:t>
        <a:bodyPr/>
        <a:lstStyle/>
        <a:p>
          <a:r>
            <a:rPr lang="en-US" b="1"/>
            <a:t>Assessment</a:t>
          </a:r>
          <a:endParaRPr lang="en-US" dirty="0"/>
        </a:p>
      </dgm:t>
    </dgm:pt>
    <dgm:pt modelId="{C54B4527-7009-47D1-A036-ABD1A1657992}" type="parTrans" cxnId="{FC4EFE2F-A7F4-439B-99DC-723E6AD4FCE0}">
      <dgm:prSet/>
      <dgm:spPr/>
      <dgm:t>
        <a:bodyPr/>
        <a:lstStyle/>
        <a:p>
          <a:endParaRPr lang="en-US"/>
        </a:p>
      </dgm:t>
    </dgm:pt>
    <dgm:pt modelId="{2753D6B1-2306-4F50-BDA9-F67F8FAD88EC}" type="sibTrans" cxnId="{FC4EFE2F-A7F4-439B-99DC-723E6AD4FCE0}">
      <dgm:prSet/>
      <dgm:spPr/>
      <dgm:t>
        <a:bodyPr/>
        <a:lstStyle/>
        <a:p>
          <a:endParaRPr lang="en-US"/>
        </a:p>
      </dgm:t>
    </dgm:pt>
    <dgm:pt modelId="{8F9D72F1-24B9-46F1-A84F-DAACD2C2E22B}">
      <dgm:prSet custT="1"/>
      <dgm:spPr>
        <a:blipFill rotWithShape="0">
          <a:blip xmlns:r="http://schemas.openxmlformats.org/officeDocument/2006/relationships" r:embed="rId1"/>
          <a:srcRect/>
          <a:stretch>
            <a:fillRect l="-42000" r="-42000"/>
          </a:stretch>
        </a:blipFill>
        <a:ln w="25400" cap="flat" cmpd="sng" algn="ctr">
          <a:solidFill>
            <a:srgbClr val="13547D">
              <a:shade val="80000"/>
              <a:hueOff val="0"/>
              <a:satOff val="0"/>
              <a:lumOff val="0"/>
              <a:alphaOff val="0"/>
            </a:srgbClr>
          </a:solidFill>
          <a:prstDash val="solid"/>
        </a:ln>
        <a:effectLst/>
      </dgm:spPr>
      <dgm:t>
        <a:bodyPr spcFirstLastPara="0" vert="horz" wrap="square" lIns="38100" tIns="38100" rIns="38100" bIns="38100" numCol="1" spcCol="1270" anchor="ctr" anchorCtr="0"/>
        <a:lstStyle/>
        <a:p>
          <a:r>
            <a:rPr lang="en-US" sz="1000" kern="1200">
              <a:solidFill>
                <a:srgbClr val="000000">
                  <a:hueOff val="0"/>
                  <a:satOff val="0"/>
                  <a:lumOff val="0"/>
                  <a:alphaOff val="0"/>
                </a:srgbClr>
              </a:solidFill>
              <a:latin typeface="Helvetica Neue Light"/>
              <a:ea typeface="+mn-ea"/>
              <a:cs typeface="+mn-cs"/>
            </a:rPr>
            <a:t>Assessment</a:t>
          </a:r>
          <a:r>
            <a:rPr lang="en-US" sz="1000" kern="1200"/>
            <a:t> &amp; Plan</a:t>
          </a:r>
          <a:endParaRPr lang="en-US" sz="1000" b="1" kern="1200" dirty="0"/>
        </a:p>
      </dgm:t>
    </dgm:pt>
    <dgm:pt modelId="{379F55D7-C5CE-4BB9-9D57-00EE32619199}" type="parTrans" cxnId="{27E924B9-DCD2-42EE-A923-8BF8D93029E9}">
      <dgm:prSet/>
      <dgm:spPr/>
      <dgm:t>
        <a:bodyPr/>
        <a:lstStyle/>
        <a:p>
          <a:endParaRPr lang="en-US"/>
        </a:p>
      </dgm:t>
    </dgm:pt>
    <dgm:pt modelId="{D686EDBA-90DA-42EB-8929-B97691B14D5E}" type="sibTrans" cxnId="{27E924B9-DCD2-42EE-A923-8BF8D93029E9}">
      <dgm:prSet/>
      <dgm:spPr/>
      <dgm:t>
        <a:bodyPr/>
        <a:lstStyle/>
        <a:p>
          <a:endParaRPr lang="en-US"/>
        </a:p>
      </dgm:t>
    </dgm:pt>
    <dgm:pt modelId="{8AF9A9CE-09FE-412D-AE80-444E0F031405}">
      <dgm:prSet/>
      <dgm:spPr>
        <a:noFill/>
      </dgm:spPr>
      <dgm:t>
        <a:bodyPr/>
        <a:lstStyle/>
        <a:p>
          <a:r>
            <a:rPr lang="en-US"/>
            <a:t>Procedure Indications</a:t>
          </a:r>
          <a:endParaRPr lang="en-US" dirty="0"/>
        </a:p>
      </dgm:t>
    </dgm:pt>
    <dgm:pt modelId="{ED3BE7A9-91A4-4807-8CC4-A49E1EE930A7}" type="parTrans" cxnId="{19D7AAAB-DD1D-4555-B1EC-56DED4787DC1}">
      <dgm:prSet/>
      <dgm:spPr/>
      <dgm:t>
        <a:bodyPr/>
        <a:lstStyle/>
        <a:p>
          <a:endParaRPr lang="en-US"/>
        </a:p>
      </dgm:t>
    </dgm:pt>
    <dgm:pt modelId="{F41F33CF-F287-4E5C-9E91-1FDF5B8DDCF3}" type="sibTrans" cxnId="{19D7AAAB-DD1D-4555-B1EC-56DED4787DC1}">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E30854EC-912F-42BC-845C-462E8CC7AD93}" type="pres">
      <dgm:prSet presAssocID="{922CC998-F639-41C9-9119-E20B8F92AF3D}" presName="node" presStyleLbl="node1" presStyleIdx="0" presStyleCnt="66">
        <dgm:presLayoutVars>
          <dgm:bulletEnabled val="1"/>
        </dgm:presLayoutVars>
      </dgm:prSet>
      <dgm:spPr/>
    </dgm:pt>
    <dgm:pt modelId="{77456B84-0A0A-479B-A2D6-ABE5192CC62F}" type="pres">
      <dgm:prSet presAssocID="{A5C1EA3D-630E-4EF5-9844-2FDF52417135}" presName="sibTrans" presStyleCnt="0"/>
      <dgm:spPr/>
    </dgm:pt>
    <dgm:pt modelId="{1F004853-B59E-47C1-BA88-05FF40FE81E5}" type="pres">
      <dgm:prSet presAssocID="{CAA5715A-AD77-46A4-8DF7-9402CD0E4280}" presName="node" presStyleLbl="node1" presStyleIdx="1" presStyleCnt="66">
        <dgm:presLayoutVars>
          <dgm:bulletEnabled val="1"/>
        </dgm:presLayoutVars>
      </dgm:prSet>
      <dgm:spPr/>
    </dgm:pt>
    <dgm:pt modelId="{7EFE2BD2-1452-42B0-A054-5073DA935F89}" type="pres">
      <dgm:prSet presAssocID="{7C79ACB2-C296-4830-A4A0-B3BBD3905286}" presName="sibTrans" presStyleCnt="0"/>
      <dgm:spPr/>
    </dgm:pt>
    <dgm:pt modelId="{8AA02A9A-7173-45B0-B2CC-5A91802C8051}" type="pres">
      <dgm:prSet presAssocID="{A52B3F8F-088C-439E-8E28-75EA80BA254A}" presName="node" presStyleLbl="node1" presStyleIdx="2" presStyleCnt="66">
        <dgm:presLayoutVars>
          <dgm:bulletEnabled val="1"/>
        </dgm:presLayoutVars>
      </dgm:prSet>
      <dgm:spPr/>
    </dgm:pt>
    <dgm:pt modelId="{E9E229EB-BE2C-4F17-803C-895701BA32F0}" type="pres">
      <dgm:prSet presAssocID="{B2245238-3E7B-4457-8294-F76792EB2BB3}" presName="sibTrans" presStyleCnt="0"/>
      <dgm:spPr/>
    </dgm:pt>
    <dgm:pt modelId="{0CB4D3D4-57E1-40E0-9116-0822B7A6A3CA}" type="pres">
      <dgm:prSet presAssocID="{3BEA7034-0086-4C43-AA3E-D7A68DFE01A4}" presName="node" presStyleLbl="node1" presStyleIdx="3" presStyleCnt="66">
        <dgm:presLayoutVars>
          <dgm:bulletEnabled val="1"/>
        </dgm:presLayoutVars>
      </dgm:prSet>
      <dgm:spPr/>
    </dgm:pt>
    <dgm:pt modelId="{C762EF5D-2D5E-4CA3-9ECE-9FB7E23DCA50}" type="pres">
      <dgm:prSet presAssocID="{F7812029-3200-4A10-9CAE-B74E5CA51E23}" presName="sibTrans" presStyleCnt="0"/>
      <dgm:spPr/>
    </dgm:pt>
    <dgm:pt modelId="{0EC6D4FB-2DF4-4C7F-A662-C49F9C73712D}" type="pres">
      <dgm:prSet presAssocID="{35383E2F-500D-45D2-9932-E607D668543B}" presName="node" presStyleLbl="node1" presStyleIdx="4" presStyleCnt="66">
        <dgm:presLayoutVars>
          <dgm:bulletEnabled val="1"/>
        </dgm:presLayoutVars>
      </dgm:prSet>
      <dgm:spPr/>
    </dgm:pt>
    <dgm:pt modelId="{6A49F763-5839-4004-B141-254CE0A73989}" type="pres">
      <dgm:prSet presAssocID="{BB1A0CA3-9FA5-49E4-9666-9A1345E28E7D}" presName="sibTrans" presStyleCnt="0"/>
      <dgm:spPr/>
    </dgm:pt>
    <dgm:pt modelId="{60F281EF-B8AA-4FA7-AD48-1B043C8A810A}" type="pres">
      <dgm:prSet presAssocID="{10BAF026-EDDD-4B69-B248-864D6FCEC2D4}" presName="node" presStyleLbl="node1" presStyleIdx="5" presStyleCnt="66">
        <dgm:presLayoutVars>
          <dgm:bulletEnabled val="1"/>
        </dgm:presLayoutVars>
      </dgm:prSet>
      <dgm:spPr/>
    </dgm:pt>
    <dgm:pt modelId="{0218A5BE-0C2D-4A55-82B4-FD89F2756253}" type="pres">
      <dgm:prSet presAssocID="{D501BB89-8874-468A-A86D-08C85F02EA0D}" presName="sibTrans" presStyleCnt="0"/>
      <dgm:spPr/>
    </dgm:pt>
    <dgm:pt modelId="{B6697EA2-051A-4146-AF10-443079F7994B}" type="pres">
      <dgm:prSet presAssocID="{80B3E473-A6BF-4F6D-8A96-F71073E9F6D3}" presName="node" presStyleLbl="node1" presStyleIdx="6" presStyleCnt="66">
        <dgm:presLayoutVars>
          <dgm:bulletEnabled val="1"/>
        </dgm:presLayoutVars>
      </dgm:prSet>
      <dgm:spPr/>
    </dgm:pt>
    <dgm:pt modelId="{F8806C4B-9A4B-42D3-B3F0-31C018E15D50}" type="pres">
      <dgm:prSet presAssocID="{8875BF8B-9AC7-435E-818F-B1CEA7F4A10F}" presName="sibTrans" presStyleCnt="0"/>
      <dgm:spPr/>
    </dgm:pt>
    <dgm:pt modelId="{212EAB81-54C0-4CA3-8CA8-5707E2EA1B60}" type="pres">
      <dgm:prSet presAssocID="{976EC09A-DAA5-4A83-8002-EA83B41F5595}" presName="node" presStyleLbl="node1" presStyleIdx="7" presStyleCnt="66">
        <dgm:presLayoutVars>
          <dgm:bulletEnabled val="1"/>
        </dgm:presLayoutVars>
      </dgm:prSet>
      <dgm:spPr/>
    </dgm:pt>
    <dgm:pt modelId="{57116357-EB00-4773-9A58-52956E8CB489}" type="pres">
      <dgm:prSet presAssocID="{823F4756-CF8A-4736-A588-7F923EB8DDD4}" presName="sibTrans" presStyleCnt="0"/>
      <dgm:spPr/>
    </dgm:pt>
    <dgm:pt modelId="{E063FE46-B1A1-4479-B04F-5EE6A9B9DA3D}" type="pres">
      <dgm:prSet presAssocID="{00442BCF-57A4-4332-903B-4123283D228A}" presName="node" presStyleLbl="node1" presStyleIdx="8" presStyleCnt="66">
        <dgm:presLayoutVars>
          <dgm:bulletEnabled val="1"/>
        </dgm:presLayoutVars>
      </dgm:prSet>
      <dgm:spPr/>
    </dgm:pt>
    <dgm:pt modelId="{E53E9BA1-249B-4307-803E-E13EB28C6C91}" type="pres">
      <dgm:prSet presAssocID="{226E2805-7106-4602-870B-F40515B3185A}" presName="sibTrans" presStyleCnt="0"/>
      <dgm:spPr/>
    </dgm:pt>
    <dgm:pt modelId="{BC2A6528-8680-4B3B-8B6A-C5A92B6690AC}" type="pres">
      <dgm:prSet presAssocID="{7A693FB9-12F6-44CC-8DF1-CB580DC7A685}" presName="node" presStyleLbl="node1" presStyleIdx="9" presStyleCnt="66">
        <dgm:presLayoutVars>
          <dgm:bulletEnabled val="1"/>
        </dgm:presLayoutVars>
      </dgm:prSet>
      <dgm:spPr/>
    </dgm:pt>
    <dgm:pt modelId="{82EB7956-27F0-4D84-A6CF-709D10FF7546}" type="pres">
      <dgm:prSet presAssocID="{2BA071B2-75AD-4D5F-9D11-0FFE9BA44043}" presName="sibTrans" presStyleCnt="0"/>
      <dgm:spPr/>
    </dgm:pt>
    <dgm:pt modelId="{5479FD3C-18CA-43A0-B14E-D66A11F70B3F}" type="pres">
      <dgm:prSet presAssocID="{CA8AD4E0-AC24-48FB-9C99-61739F7F4744}" presName="node" presStyleLbl="node1" presStyleIdx="10" presStyleCnt="66">
        <dgm:presLayoutVars>
          <dgm:bulletEnabled val="1"/>
        </dgm:presLayoutVars>
      </dgm:prSet>
      <dgm:spPr/>
    </dgm:pt>
    <dgm:pt modelId="{9FA5AEBA-604E-41C7-AEC5-CEA9F16E138E}" type="pres">
      <dgm:prSet presAssocID="{9E7E597C-F7D5-4DA7-8385-1BAB2794496C}" presName="sibTrans" presStyleCnt="0"/>
      <dgm:spPr/>
    </dgm:pt>
    <dgm:pt modelId="{DD1BE6D7-6955-4913-AEE1-7266EBAF565C}" type="pres">
      <dgm:prSet presAssocID="{968CE066-CDC8-450A-B0DA-27A49CD3D256}" presName="node" presStyleLbl="node1" presStyleIdx="11" presStyleCnt="66">
        <dgm:presLayoutVars>
          <dgm:bulletEnabled val="1"/>
        </dgm:presLayoutVars>
      </dgm:prSet>
      <dgm:spPr/>
    </dgm:pt>
    <dgm:pt modelId="{ED32CF7C-C0FC-4A69-A383-FED8AA721409}" type="pres">
      <dgm:prSet presAssocID="{A2872752-6789-4242-B91A-AE8F02E54DA6}" presName="sibTrans" presStyleCnt="0"/>
      <dgm:spPr/>
    </dgm:pt>
    <dgm:pt modelId="{2CBAD880-AF37-4F3B-9F9C-44AE78F8D9B4}" type="pres">
      <dgm:prSet presAssocID="{A3D4369B-4AD3-4E88-A94A-3C2CAEAEC880}" presName="node" presStyleLbl="node1" presStyleIdx="12" presStyleCnt="66">
        <dgm:presLayoutVars>
          <dgm:bulletEnabled val="1"/>
        </dgm:presLayoutVars>
      </dgm:prSet>
      <dgm:spPr/>
    </dgm:pt>
    <dgm:pt modelId="{935290C4-D77B-497A-A09B-5B4C8AE781CA}" type="pres">
      <dgm:prSet presAssocID="{1251D1D4-D0AD-4C7D-A58D-292981C6B805}" presName="sibTrans" presStyleCnt="0"/>
      <dgm:spPr/>
    </dgm:pt>
    <dgm:pt modelId="{57A21A25-0050-448F-8182-E2F997AD385C}" type="pres">
      <dgm:prSet presAssocID="{0CA572E7-3F15-4635-BAA2-51BB8D4F5BA9}" presName="node" presStyleLbl="node1" presStyleIdx="13" presStyleCnt="66">
        <dgm:presLayoutVars>
          <dgm:bulletEnabled val="1"/>
        </dgm:presLayoutVars>
      </dgm:prSet>
      <dgm:spPr/>
    </dgm:pt>
    <dgm:pt modelId="{E54C45E6-657F-4D80-BE87-F6202405D3A9}" type="pres">
      <dgm:prSet presAssocID="{8DCDB0A4-11F9-466D-AEE0-C00333D10146}" presName="sibTrans" presStyleCnt="0"/>
      <dgm:spPr/>
    </dgm:pt>
    <dgm:pt modelId="{98C96B61-E849-4E0E-ADD5-05D495466B19}" type="pres">
      <dgm:prSet presAssocID="{9A2BF24F-E5A3-4D91-85CD-B9725C2C421A}" presName="node" presStyleLbl="node1" presStyleIdx="14" presStyleCnt="66">
        <dgm:presLayoutVars>
          <dgm:bulletEnabled val="1"/>
        </dgm:presLayoutVars>
      </dgm:prSet>
      <dgm:spPr/>
    </dgm:pt>
    <dgm:pt modelId="{4A3E24C9-A99E-49E7-846A-FAC6F3D56806}" type="pres">
      <dgm:prSet presAssocID="{FFAF1B7D-C449-431C-BAC4-A863BD60B7D3}" presName="sibTrans" presStyleCnt="0"/>
      <dgm:spPr/>
    </dgm:pt>
    <dgm:pt modelId="{84CB03E7-DBCB-4B53-8360-F252A05A2E78}" type="pres">
      <dgm:prSet presAssocID="{AEB0988E-62DE-4638-B6E6-9115F9468726}" presName="node" presStyleLbl="node1" presStyleIdx="15" presStyleCnt="66">
        <dgm:presLayoutVars>
          <dgm:bulletEnabled val="1"/>
        </dgm:presLayoutVars>
      </dgm:prSet>
      <dgm:spPr/>
    </dgm:pt>
    <dgm:pt modelId="{2A06AAD2-9A1A-4FB1-9291-3D08A52EEFF4}" type="pres">
      <dgm:prSet presAssocID="{D5A58EFB-026A-4D46-9258-0E700EECA877}" presName="sibTrans" presStyleCnt="0"/>
      <dgm:spPr/>
    </dgm:pt>
    <dgm:pt modelId="{277F2AD7-8A80-4D00-8AAD-CE0295903A29}" type="pres">
      <dgm:prSet presAssocID="{4F74BD67-8A14-4E47-A63E-705F9E8CFC7F}" presName="node" presStyleLbl="node1" presStyleIdx="16" presStyleCnt="66">
        <dgm:presLayoutVars>
          <dgm:bulletEnabled val="1"/>
        </dgm:presLayoutVars>
      </dgm:prSet>
      <dgm:spPr/>
    </dgm:pt>
    <dgm:pt modelId="{AA096E5F-41A6-428B-B55A-6900664F78A9}" type="pres">
      <dgm:prSet presAssocID="{3B761CB7-8F00-42ED-AAE8-F4F1BC48BD15}" presName="sibTrans" presStyleCnt="0"/>
      <dgm:spPr/>
    </dgm:pt>
    <dgm:pt modelId="{7EBD161C-9829-40ED-9AF9-49BF6CFB544C}" type="pres">
      <dgm:prSet presAssocID="{9D7A2731-43A2-41DE-8A1F-3002C9A81ED7}" presName="node" presStyleLbl="node1" presStyleIdx="17" presStyleCnt="66">
        <dgm:presLayoutVars>
          <dgm:bulletEnabled val="1"/>
        </dgm:presLayoutVars>
      </dgm:prSet>
      <dgm:spPr/>
    </dgm:pt>
    <dgm:pt modelId="{B2874E0B-2DF8-4ACB-9816-49328AF00D34}" type="pres">
      <dgm:prSet presAssocID="{B28E1D7E-457F-4555-AB6A-46419BD09485}" presName="sibTrans" presStyleCnt="0"/>
      <dgm:spPr/>
    </dgm:pt>
    <dgm:pt modelId="{64CE546B-3B0F-4D74-A672-EA5F3F157C26}" type="pres">
      <dgm:prSet presAssocID="{0C5C5BFE-9F2D-4FBF-A709-44047DA6BCA6}" presName="node" presStyleLbl="node1" presStyleIdx="18" presStyleCnt="66">
        <dgm:presLayoutVars>
          <dgm:bulletEnabled val="1"/>
        </dgm:presLayoutVars>
      </dgm:prSet>
      <dgm:spPr/>
    </dgm:pt>
    <dgm:pt modelId="{15428792-2FB8-4CA9-8E32-811E384BA624}" type="pres">
      <dgm:prSet presAssocID="{B7F3DBEE-696D-4EC6-A141-B75554F04B39}" presName="sibTrans" presStyleCnt="0"/>
      <dgm:spPr/>
    </dgm:pt>
    <dgm:pt modelId="{18765959-A6F6-4656-813B-1DABE66B58C5}" type="pres">
      <dgm:prSet presAssocID="{8D9B59D1-77EB-4D59-AC92-14BFF4DC667C}" presName="node" presStyleLbl="node1" presStyleIdx="19" presStyleCnt="66">
        <dgm:presLayoutVars>
          <dgm:bulletEnabled val="1"/>
        </dgm:presLayoutVars>
      </dgm:prSet>
      <dgm:spPr/>
    </dgm:pt>
    <dgm:pt modelId="{B30F271F-0D75-4642-8F5B-8CDB997912C9}" type="pres">
      <dgm:prSet presAssocID="{26705A36-1A79-4AB5-8CB3-154F4BEF3514}" presName="sibTrans" presStyleCnt="0"/>
      <dgm:spPr/>
    </dgm:pt>
    <dgm:pt modelId="{18D14753-8832-47DA-B916-3A237595FBB6}" type="pres">
      <dgm:prSet presAssocID="{82213F14-02F2-493B-9C3B-0AE1C991AF2E}" presName="node" presStyleLbl="node1" presStyleIdx="20" presStyleCnt="66">
        <dgm:presLayoutVars>
          <dgm:bulletEnabled val="1"/>
        </dgm:presLayoutVars>
      </dgm:prSet>
      <dgm:spPr/>
    </dgm:pt>
    <dgm:pt modelId="{365E4082-1166-43C9-98CA-647F7F662B99}" type="pres">
      <dgm:prSet presAssocID="{D017649F-A07C-47FA-AF84-508B55917AD3}" presName="sibTrans" presStyleCnt="0"/>
      <dgm:spPr/>
    </dgm:pt>
    <dgm:pt modelId="{23DB74AC-B3C3-4E6F-BD2A-892250EFF201}" type="pres">
      <dgm:prSet presAssocID="{5BE4D4CD-A0AC-46E4-A448-E0B8D1119388}" presName="node" presStyleLbl="node1" presStyleIdx="21" presStyleCnt="66">
        <dgm:presLayoutVars>
          <dgm:bulletEnabled val="1"/>
        </dgm:presLayoutVars>
      </dgm:prSet>
      <dgm:spPr/>
    </dgm:pt>
    <dgm:pt modelId="{18FD8C51-2928-4233-A4E2-9939D4F5CC88}" type="pres">
      <dgm:prSet presAssocID="{673CEA3A-4B6E-4CE3-ACD4-96E9EF6C9366}" presName="sibTrans" presStyleCnt="0"/>
      <dgm:spPr/>
    </dgm:pt>
    <dgm:pt modelId="{CD01C8D7-3F26-4602-A201-C1CCB80062FC}" type="pres">
      <dgm:prSet presAssocID="{91A1B0E0-6CB0-46FD-9B7C-BB53A85F5B73}" presName="node" presStyleLbl="node1" presStyleIdx="22" presStyleCnt="66">
        <dgm:presLayoutVars>
          <dgm:bulletEnabled val="1"/>
        </dgm:presLayoutVars>
      </dgm:prSet>
      <dgm:spPr/>
    </dgm:pt>
    <dgm:pt modelId="{4A7F156D-CD54-428C-AFE4-7695E474EA8B}" type="pres">
      <dgm:prSet presAssocID="{DE065E7D-8C25-4C15-826D-3D19A3BBB0D0}" presName="sibTrans" presStyleCnt="0"/>
      <dgm:spPr/>
    </dgm:pt>
    <dgm:pt modelId="{D53A0EBD-1100-4E2B-932F-11AB84B0AD13}" type="pres">
      <dgm:prSet presAssocID="{EBBD6701-ED16-43EC-9B8B-D82FBCB3E680}" presName="node" presStyleLbl="node1" presStyleIdx="23" presStyleCnt="66">
        <dgm:presLayoutVars>
          <dgm:bulletEnabled val="1"/>
        </dgm:presLayoutVars>
      </dgm:prSet>
      <dgm:spPr/>
    </dgm:pt>
    <dgm:pt modelId="{11FC4206-864D-4364-B1B3-5CDD8F324A03}" type="pres">
      <dgm:prSet presAssocID="{6D363638-A0D1-491A-AF7B-FCA23754E33E}" presName="sibTrans" presStyleCnt="0"/>
      <dgm:spPr/>
    </dgm:pt>
    <dgm:pt modelId="{2FF3B5C1-F3C6-4268-A6A1-939C6DF118E5}" type="pres">
      <dgm:prSet presAssocID="{9BDB7D7F-D8DE-45D6-8E96-595AAC95CE85}" presName="node" presStyleLbl="node1" presStyleIdx="24" presStyleCnt="66">
        <dgm:presLayoutVars>
          <dgm:bulletEnabled val="1"/>
        </dgm:presLayoutVars>
      </dgm:prSet>
      <dgm:spPr/>
    </dgm:pt>
    <dgm:pt modelId="{6B77E4D4-8C35-4290-A574-93E9EE82F3CB}" type="pres">
      <dgm:prSet presAssocID="{55EF187E-8F5D-4B18-8653-DA25FB96F269}" presName="sibTrans" presStyleCnt="0"/>
      <dgm:spPr/>
    </dgm:pt>
    <dgm:pt modelId="{0CAD4AAA-C60B-49DC-9752-F4F96E622933}" type="pres">
      <dgm:prSet presAssocID="{CE3C20CC-D07A-4801-9116-235058C0AB48}" presName="node" presStyleLbl="node1" presStyleIdx="25" presStyleCnt="66">
        <dgm:presLayoutVars>
          <dgm:bulletEnabled val="1"/>
        </dgm:presLayoutVars>
      </dgm:prSet>
      <dgm:spPr/>
    </dgm:pt>
    <dgm:pt modelId="{C60EA8DA-9DB3-4933-AD12-B8FE5DC88ADE}" type="pres">
      <dgm:prSet presAssocID="{ECB2A08D-CF33-493E-8671-FEE827264547}" presName="sibTrans" presStyleCnt="0"/>
      <dgm:spPr/>
    </dgm:pt>
    <dgm:pt modelId="{8F0FC598-471E-47E2-AF9D-92D00F7E9E48}" type="pres">
      <dgm:prSet presAssocID="{4BDC8801-DB27-4583-A44C-1CEAB0AF890D}" presName="node" presStyleLbl="node1" presStyleIdx="26" presStyleCnt="66">
        <dgm:presLayoutVars>
          <dgm:bulletEnabled val="1"/>
        </dgm:presLayoutVars>
      </dgm:prSet>
      <dgm:spPr/>
    </dgm:pt>
    <dgm:pt modelId="{6F234759-E4CB-4DF7-ABC4-DDC594C95958}" type="pres">
      <dgm:prSet presAssocID="{40B25EE5-21FC-43C0-903A-DC27430BF1E0}" presName="sibTrans" presStyleCnt="0"/>
      <dgm:spPr/>
    </dgm:pt>
    <dgm:pt modelId="{7D600784-A1C0-4F6C-92B8-A76B3C810C82}" type="pres">
      <dgm:prSet presAssocID="{F4066AC1-C021-4B66-9F7A-16100A868F18}" presName="node" presStyleLbl="node1" presStyleIdx="27" presStyleCnt="66">
        <dgm:presLayoutVars>
          <dgm:bulletEnabled val="1"/>
        </dgm:presLayoutVars>
      </dgm:prSet>
      <dgm:spPr/>
    </dgm:pt>
    <dgm:pt modelId="{48D40988-1C4A-4A96-8E02-794BCF0D00DF}" type="pres">
      <dgm:prSet presAssocID="{56D4E89E-66F6-4840-80FC-A39111B7AB28}" presName="sibTrans" presStyleCnt="0"/>
      <dgm:spPr/>
    </dgm:pt>
    <dgm:pt modelId="{22A3C3A5-57B9-4E31-B9C5-8488CBC24B23}" type="pres">
      <dgm:prSet presAssocID="{43A01BF9-D37E-49A1-8BD0-B96976089C64}" presName="node" presStyleLbl="node1" presStyleIdx="28" presStyleCnt="66">
        <dgm:presLayoutVars>
          <dgm:bulletEnabled val="1"/>
        </dgm:presLayoutVars>
      </dgm:prSet>
      <dgm:spPr/>
    </dgm:pt>
    <dgm:pt modelId="{9DB36247-E594-4CE5-8475-B2848B3092B9}" type="pres">
      <dgm:prSet presAssocID="{ED4D11A8-8E06-4F8C-A810-4FFE3ACCFC96}" presName="sibTrans" presStyleCnt="0"/>
      <dgm:spPr/>
    </dgm:pt>
    <dgm:pt modelId="{6B40EACF-6DEF-41CC-A873-48A6BE57C3A6}" type="pres">
      <dgm:prSet presAssocID="{8AF9A9CE-09FE-412D-AE80-444E0F031405}" presName="node" presStyleLbl="node1" presStyleIdx="29" presStyleCnt="66">
        <dgm:presLayoutVars>
          <dgm:bulletEnabled val="1"/>
        </dgm:presLayoutVars>
      </dgm:prSet>
      <dgm:spPr/>
    </dgm:pt>
    <dgm:pt modelId="{FF671435-62A0-4B1A-9D5D-2E45FBE630B8}" type="pres">
      <dgm:prSet presAssocID="{F41F33CF-F287-4E5C-9E91-1FDF5B8DDCF3}" presName="sibTrans" presStyleCnt="0"/>
      <dgm:spPr/>
    </dgm:pt>
    <dgm:pt modelId="{3E1D50D4-A96F-48FB-ABD3-FAF2EBD99DD9}" type="pres">
      <dgm:prSet presAssocID="{1249F54A-29F0-454A-B4AE-0F41BAF337A7}" presName="node" presStyleLbl="node1" presStyleIdx="30" presStyleCnt="66">
        <dgm:presLayoutVars>
          <dgm:bulletEnabled val="1"/>
        </dgm:presLayoutVars>
      </dgm:prSet>
      <dgm:spPr/>
    </dgm:pt>
    <dgm:pt modelId="{8EAAD069-F2C9-4435-B2F8-645428359F5D}" type="pres">
      <dgm:prSet presAssocID="{2E144E40-7EFF-47A9-85CC-F7723495FD20}" presName="sibTrans" presStyleCnt="0"/>
      <dgm:spPr/>
    </dgm:pt>
    <dgm:pt modelId="{73230864-B496-4816-A9F5-ED417F3C92E8}" type="pres">
      <dgm:prSet presAssocID="{1509C3A3-2E59-457C-9EFB-7468DDD3C4FD}" presName="node" presStyleLbl="node1" presStyleIdx="31" presStyleCnt="66">
        <dgm:presLayoutVars>
          <dgm:bulletEnabled val="1"/>
        </dgm:presLayoutVars>
      </dgm:prSet>
      <dgm:spPr/>
    </dgm:pt>
    <dgm:pt modelId="{CAF37C4B-3F5F-461C-B639-C6F7E41C47E5}" type="pres">
      <dgm:prSet presAssocID="{AFBE1DA6-E4FE-4C56-BB98-E017D6E7B392}" presName="sibTrans" presStyleCnt="0"/>
      <dgm:spPr/>
    </dgm:pt>
    <dgm:pt modelId="{F6C543F7-DF9C-4E42-8170-80FB7ACE211D}" type="pres">
      <dgm:prSet presAssocID="{207ACFA0-E1BB-40D6-8384-ECBC7A2FB58F}" presName="node" presStyleLbl="node1" presStyleIdx="32" presStyleCnt="66">
        <dgm:presLayoutVars>
          <dgm:bulletEnabled val="1"/>
        </dgm:presLayoutVars>
      </dgm:prSet>
      <dgm:spPr/>
    </dgm:pt>
    <dgm:pt modelId="{78EA2CAA-215E-4B07-B987-C9400DA27A2E}" type="pres">
      <dgm:prSet presAssocID="{C1B2F4D9-797C-4C0D-93D5-5702C3406EBE}" presName="sibTrans" presStyleCnt="0"/>
      <dgm:spPr/>
    </dgm:pt>
    <dgm:pt modelId="{F124182D-F6F2-4E73-B355-B261939F364C}" type="pres">
      <dgm:prSet presAssocID="{97687342-4440-4DB8-84AB-C51F24F6B12C}" presName="node" presStyleLbl="node1" presStyleIdx="33" presStyleCnt="66">
        <dgm:presLayoutVars>
          <dgm:bulletEnabled val="1"/>
        </dgm:presLayoutVars>
      </dgm:prSet>
      <dgm:spPr/>
    </dgm:pt>
    <dgm:pt modelId="{86F439A6-71A0-48C9-98CF-C7B3BC2287A9}" type="pres">
      <dgm:prSet presAssocID="{755E6F19-B0B6-490F-A467-502A5BD4C038}" presName="sibTrans" presStyleCnt="0"/>
      <dgm:spPr/>
    </dgm:pt>
    <dgm:pt modelId="{1E851C19-A36C-4E88-82E5-10ACE9BC322A}" type="pres">
      <dgm:prSet presAssocID="{1CF1EF5A-8504-40FB-8011-69DFDD93B018}" presName="node" presStyleLbl="node1" presStyleIdx="34" presStyleCnt="66">
        <dgm:presLayoutVars>
          <dgm:bulletEnabled val="1"/>
        </dgm:presLayoutVars>
      </dgm:prSet>
      <dgm:spPr/>
    </dgm:pt>
    <dgm:pt modelId="{366BFB79-BDCA-4FD0-8D56-6640D0C709BB}" type="pres">
      <dgm:prSet presAssocID="{A09A0C99-5787-43B5-AF07-C02112FD62FB}" presName="sibTrans" presStyleCnt="0"/>
      <dgm:spPr/>
    </dgm:pt>
    <dgm:pt modelId="{5FEEA8BD-49F0-479F-B78C-0F5C9A6990F2}" type="pres">
      <dgm:prSet presAssocID="{C4B9EAD8-F61B-45A2-865F-FD558B0C619B}" presName="node" presStyleLbl="node1" presStyleIdx="35" presStyleCnt="66">
        <dgm:presLayoutVars>
          <dgm:bulletEnabled val="1"/>
        </dgm:presLayoutVars>
      </dgm:prSet>
      <dgm:spPr/>
    </dgm:pt>
    <dgm:pt modelId="{43A06678-4D8B-4387-955B-288628E1D0EC}" type="pres">
      <dgm:prSet presAssocID="{539E2FE5-4BFB-4438-BEB7-F5487A3CABF4}" presName="sibTrans" presStyleCnt="0"/>
      <dgm:spPr/>
    </dgm:pt>
    <dgm:pt modelId="{187C121A-3DCB-4EAB-A7CA-1AF4558097E3}" type="pres">
      <dgm:prSet presAssocID="{980C5C63-EC30-4DBA-AD28-4C1DD233BDD4}" presName="node" presStyleLbl="node1" presStyleIdx="36" presStyleCnt="66">
        <dgm:presLayoutVars>
          <dgm:bulletEnabled val="1"/>
        </dgm:presLayoutVars>
      </dgm:prSet>
      <dgm:spPr/>
    </dgm:pt>
    <dgm:pt modelId="{710D0477-1196-4466-96F0-7A3517288895}" type="pres">
      <dgm:prSet presAssocID="{34ABAA22-B740-45AC-A869-107E3268C748}" presName="sibTrans" presStyleCnt="0"/>
      <dgm:spPr/>
    </dgm:pt>
    <dgm:pt modelId="{D304F2EC-2318-44E2-AAF1-F3CE3D9753BA}" type="pres">
      <dgm:prSet presAssocID="{5BE95DDA-1EEF-4264-A10B-A9159123ADDB}" presName="node" presStyleLbl="node1" presStyleIdx="37" presStyleCnt="66">
        <dgm:presLayoutVars>
          <dgm:bulletEnabled val="1"/>
        </dgm:presLayoutVars>
      </dgm:prSet>
      <dgm:spPr/>
    </dgm:pt>
    <dgm:pt modelId="{007736E6-696A-4A41-9FEF-AC85E0B7A82B}" type="pres">
      <dgm:prSet presAssocID="{C4076974-69BF-4AC9-98B1-FB3173DE4331}" presName="sibTrans" presStyleCnt="0"/>
      <dgm:spPr/>
    </dgm:pt>
    <dgm:pt modelId="{6C3A8535-F6D8-403A-9A1B-AD7FFEA2A5E7}" type="pres">
      <dgm:prSet presAssocID="{96EE71F2-71A8-4E47-8478-8E77F162E7D4}" presName="node" presStyleLbl="node1" presStyleIdx="38" presStyleCnt="66">
        <dgm:presLayoutVars>
          <dgm:bulletEnabled val="1"/>
        </dgm:presLayoutVars>
      </dgm:prSet>
      <dgm:spPr/>
    </dgm:pt>
    <dgm:pt modelId="{7F4B82F2-C2CD-4E98-9B70-EC89CB479191}" type="pres">
      <dgm:prSet presAssocID="{71787E8C-947E-4705-A03B-01E51C140A4F}" presName="sibTrans" presStyleCnt="0"/>
      <dgm:spPr/>
    </dgm:pt>
    <dgm:pt modelId="{ED64BE22-5ED3-4E2B-9B65-F7ECEAFF418B}" type="pres">
      <dgm:prSet presAssocID="{B8281BBF-A478-46B8-A548-08842B8EF19D}" presName="node" presStyleLbl="node1" presStyleIdx="39" presStyleCnt="66">
        <dgm:presLayoutVars>
          <dgm:bulletEnabled val="1"/>
        </dgm:presLayoutVars>
      </dgm:prSet>
      <dgm:spPr/>
    </dgm:pt>
    <dgm:pt modelId="{C3C58951-62DF-4AB2-978C-3797D69DBF46}" type="pres">
      <dgm:prSet presAssocID="{B4D1AD7D-D88D-45EC-B172-547D3E78BFF5}" presName="sibTrans" presStyleCnt="0"/>
      <dgm:spPr/>
    </dgm:pt>
    <dgm:pt modelId="{91D920A5-F5B2-49E4-82B2-75DF0EEA3AD7}" type="pres">
      <dgm:prSet presAssocID="{17ADCDFF-A4EC-4FFA-A208-0EAED8E15091}" presName="node" presStyleLbl="node1" presStyleIdx="40" presStyleCnt="66">
        <dgm:presLayoutVars>
          <dgm:bulletEnabled val="1"/>
        </dgm:presLayoutVars>
      </dgm:prSet>
      <dgm:spPr/>
    </dgm:pt>
    <dgm:pt modelId="{20C7AE5A-1C9B-4CED-A801-E182FF630A09}" type="pres">
      <dgm:prSet presAssocID="{59D7313F-B528-4624-8775-1E7D572AF7D3}" presName="sibTrans" presStyleCnt="0"/>
      <dgm:spPr/>
    </dgm:pt>
    <dgm:pt modelId="{D7D9E571-D2A5-4F9B-A8EF-542728AB2E7C}" type="pres">
      <dgm:prSet presAssocID="{9984B254-6696-4C74-AC7F-CD16BB374EC5}" presName="node" presStyleLbl="node1" presStyleIdx="41" presStyleCnt="66">
        <dgm:presLayoutVars>
          <dgm:bulletEnabled val="1"/>
        </dgm:presLayoutVars>
      </dgm:prSet>
      <dgm:spPr/>
    </dgm:pt>
    <dgm:pt modelId="{8B93E326-EAEB-43E6-8193-66D36204645C}" type="pres">
      <dgm:prSet presAssocID="{DD7271CB-C039-42BE-89A4-632F55488F65}" presName="sibTrans" presStyleCnt="0"/>
      <dgm:spPr/>
    </dgm:pt>
    <dgm:pt modelId="{73B6912F-26A6-43CA-BA74-602DFEB2A9DA}" type="pres">
      <dgm:prSet presAssocID="{252E2CB3-705E-457B-B471-6AF7D20DA939}" presName="node" presStyleLbl="node1" presStyleIdx="42" presStyleCnt="66">
        <dgm:presLayoutVars>
          <dgm:bulletEnabled val="1"/>
        </dgm:presLayoutVars>
      </dgm:prSet>
      <dgm:spPr/>
    </dgm:pt>
    <dgm:pt modelId="{99CF9EBB-3E61-45FE-9D0C-E8005B7B2FD9}" type="pres">
      <dgm:prSet presAssocID="{795C21E8-C2E5-47CE-962F-180167ECD2EC}" presName="sibTrans" presStyleCnt="0"/>
      <dgm:spPr/>
    </dgm:pt>
    <dgm:pt modelId="{89992207-09E1-4C1C-A50E-7238E5A14EF2}" type="pres">
      <dgm:prSet presAssocID="{BECAE1A7-5E30-4255-897E-EEFF7D8B1B98}" presName="node" presStyleLbl="node1" presStyleIdx="43" presStyleCnt="66">
        <dgm:presLayoutVars>
          <dgm:bulletEnabled val="1"/>
        </dgm:presLayoutVars>
      </dgm:prSet>
      <dgm:spPr/>
    </dgm:pt>
    <dgm:pt modelId="{61926417-D344-4E11-A091-9C293BC86BE8}" type="pres">
      <dgm:prSet presAssocID="{12931C90-8512-4E7D-890D-FA74780CCA81}" presName="sibTrans" presStyleCnt="0"/>
      <dgm:spPr/>
    </dgm:pt>
    <dgm:pt modelId="{111AB8AB-3884-48AF-A43D-D5525C2EDC1F}" type="pres">
      <dgm:prSet presAssocID="{FFD961C7-0D57-450A-A088-477C2CBDA35C}" presName="node" presStyleLbl="node1" presStyleIdx="44" presStyleCnt="66">
        <dgm:presLayoutVars>
          <dgm:bulletEnabled val="1"/>
        </dgm:presLayoutVars>
      </dgm:prSet>
      <dgm:spPr/>
    </dgm:pt>
    <dgm:pt modelId="{C9EB345A-CDD3-4E9F-BABD-BC7A9905FDAC}" type="pres">
      <dgm:prSet presAssocID="{6B3D0481-B0D1-47E7-887F-2E3188183598}" presName="sibTrans" presStyleCnt="0"/>
      <dgm:spPr/>
    </dgm:pt>
    <dgm:pt modelId="{98D1360E-1B8D-427C-9097-40AB5443C14C}" type="pres">
      <dgm:prSet presAssocID="{B56DC5A4-354C-4F93-84F5-82DF0C92321B}" presName="node" presStyleLbl="node1" presStyleIdx="45" presStyleCnt="66">
        <dgm:presLayoutVars>
          <dgm:bulletEnabled val="1"/>
        </dgm:presLayoutVars>
      </dgm:prSet>
      <dgm:spPr/>
    </dgm:pt>
    <dgm:pt modelId="{7BE09FEA-5B2E-473B-8884-7BA792C5C39D}" type="pres">
      <dgm:prSet presAssocID="{7D7E8F50-DC21-4E09-96D8-85C8313A5CAA}" presName="sibTrans" presStyleCnt="0"/>
      <dgm:spPr/>
    </dgm:pt>
    <dgm:pt modelId="{C01143FF-1838-4C9A-9357-CF86FE088CBC}" type="pres">
      <dgm:prSet presAssocID="{83B4F9D7-5CD7-4044-9E8C-6DFE7AE49650}" presName="node" presStyleLbl="node1" presStyleIdx="46" presStyleCnt="66">
        <dgm:presLayoutVars>
          <dgm:bulletEnabled val="1"/>
        </dgm:presLayoutVars>
      </dgm:prSet>
      <dgm:spPr/>
    </dgm:pt>
    <dgm:pt modelId="{30A90872-F067-466E-B186-DEDE061E61A7}" type="pres">
      <dgm:prSet presAssocID="{C92B3D84-6CD8-4F99-B3CF-30DAA1663D0E}" presName="sibTrans" presStyleCnt="0"/>
      <dgm:spPr/>
    </dgm:pt>
    <dgm:pt modelId="{A5C9C578-421E-4C61-8DBB-80B19789810E}" type="pres">
      <dgm:prSet presAssocID="{A454A2D3-3B4A-4DFD-BDBE-AB637BA7AF91}" presName="node" presStyleLbl="node1" presStyleIdx="47" presStyleCnt="66">
        <dgm:presLayoutVars>
          <dgm:bulletEnabled val="1"/>
        </dgm:presLayoutVars>
      </dgm:prSet>
      <dgm:spPr/>
    </dgm:pt>
    <dgm:pt modelId="{4D1C76F5-B7D4-45A0-B1A0-7B34E9A94185}" type="pres">
      <dgm:prSet presAssocID="{1B23977F-9C83-4BAC-9088-1C9BFB47A805}" presName="sibTrans" presStyleCnt="0"/>
      <dgm:spPr/>
    </dgm:pt>
    <dgm:pt modelId="{F021F536-9D7F-4947-AEEC-062A2B5D86C3}" type="pres">
      <dgm:prSet presAssocID="{0CA4F111-AFF4-4B94-B672-3902EC78934E}" presName="node" presStyleLbl="node1" presStyleIdx="48" presStyleCnt="66">
        <dgm:presLayoutVars>
          <dgm:bulletEnabled val="1"/>
        </dgm:presLayoutVars>
      </dgm:prSet>
      <dgm:spPr/>
    </dgm:pt>
    <dgm:pt modelId="{4B6D1E0A-C2B6-4106-BCC0-227C1A6D87BE}" type="pres">
      <dgm:prSet presAssocID="{5F7B2889-DBC1-4323-8340-A709605AAE1E}" presName="sibTrans" presStyleCnt="0"/>
      <dgm:spPr/>
    </dgm:pt>
    <dgm:pt modelId="{7137E6A0-E010-4036-BB77-DAC821CA69C0}" type="pres">
      <dgm:prSet presAssocID="{E613F751-AA7B-4426-A4EF-DCE649030A27}" presName="node" presStyleLbl="node1" presStyleIdx="49" presStyleCnt="66">
        <dgm:presLayoutVars>
          <dgm:bulletEnabled val="1"/>
        </dgm:presLayoutVars>
      </dgm:prSet>
      <dgm:spPr/>
    </dgm:pt>
    <dgm:pt modelId="{18D4027A-9B04-41B8-B264-F860ED6E3ACF}" type="pres">
      <dgm:prSet presAssocID="{296867FA-54C8-4BA9-B9D0-4DD5DBA187D3}" presName="sibTrans" presStyleCnt="0"/>
      <dgm:spPr/>
    </dgm:pt>
    <dgm:pt modelId="{CC785639-6B40-491D-A677-3465100F3D57}" type="pres">
      <dgm:prSet presAssocID="{478D3228-6C64-4678-B16A-5612B6F5734A}" presName="node" presStyleLbl="node1" presStyleIdx="50" presStyleCnt="66">
        <dgm:presLayoutVars>
          <dgm:bulletEnabled val="1"/>
        </dgm:presLayoutVars>
      </dgm:prSet>
      <dgm:spPr/>
    </dgm:pt>
    <dgm:pt modelId="{0D854B7A-31EB-4F78-AB34-68CD88DF6EB0}" type="pres">
      <dgm:prSet presAssocID="{4926CEA0-21F8-4895-A11C-8614EB7A0399}" presName="sibTrans" presStyleCnt="0"/>
      <dgm:spPr/>
    </dgm:pt>
    <dgm:pt modelId="{214B35AE-3118-4B5A-9A04-C238D6C98BAE}" type="pres">
      <dgm:prSet presAssocID="{F121B56F-D1C5-4481-90EB-5FA35AF4BD21}" presName="node" presStyleLbl="node1" presStyleIdx="51" presStyleCnt="66">
        <dgm:presLayoutVars>
          <dgm:bulletEnabled val="1"/>
        </dgm:presLayoutVars>
      </dgm:prSet>
      <dgm:spPr/>
    </dgm:pt>
    <dgm:pt modelId="{7206E429-077A-4785-91B0-DBE3A0322F82}" type="pres">
      <dgm:prSet presAssocID="{915B65F9-FC56-468A-ABC2-CE507C33B5DE}" presName="sibTrans" presStyleCnt="0"/>
      <dgm:spPr/>
    </dgm:pt>
    <dgm:pt modelId="{20498EEC-D12B-46DA-A88D-D7DB1D97C899}" type="pres">
      <dgm:prSet presAssocID="{3C6B21CA-3B4D-4C70-B1C1-3987538CE3B2}" presName="node" presStyleLbl="node1" presStyleIdx="52" presStyleCnt="66">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53" presStyleCnt="66" custLinFactNeighborY="1947">
        <dgm:presLayoutVars>
          <dgm:bulletEnabled val="1"/>
        </dgm:presLayoutVars>
      </dgm:prSet>
      <dgm:spPr/>
    </dgm:pt>
    <dgm:pt modelId="{B000B67E-4722-4E84-B8C2-4F62F16B6BE0}" type="pres">
      <dgm:prSet presAssocID="{B4E3ECF4-B2A8-4AF8-B7F2-FE65E509ADC3}" presName="sibTrans" presStyleCnt="0"/>
      <dgm:spPr/>
    </dgm:pt>
    <dgm:pt modelId="{E8943D06-3BEA-4407-91F9-46A5EC4777AD}" type="pres">
      <dgm:prSet presAssocID="{E65E592A-FB4A-4214-8CB0-80548543FE33}" presName="node" presStyleLbl="node1" presStyleIdx="54" presStyleCnt="66">
        <dgm:presLayoutVars>
          <dgm:bulletEnabled val="1"/>
        </dgm:presLayoutVars>
      </dgm:prSet>
      <dgm:spPr/>
    </dgm:pt>
    <dgm:pt modelId="{52AE0819-8A2A-425E-BD1B-482ABC068AC6}" type="pres">
      <dgm:prSet presAssocID="{2753D6B1-2306-4F50-BDA9-F67F8FAD88EC}" presName="sibTrans" presStyleCnt="0"/>
      <dgm:spPr/>
    </dgm:pt>
    <dgm:pt modelId="{AECF8250-8294-42AF-9EF2-E9259CC39D08}" type="pres">
      <dgm:prSet presAssocID="{FE89FECC-3495-4B20-B4D7-7E9DF412BA0D}" presName="node" presStyleLbl="node1" presStyleIdx="55" presStyleCnt="66">
        <dgm:presLayoutVars>
          <dgm:bulletEnabled val="1"/>
        </dgm:presLayoutVars>
      </dgm:prSet>
      <dgm:spPr/>
    </dgm:pt>
    <dgm:pt modelId="{AC803D21-9226-4B68-8FD8-EF1D7400B6F5}" type="pres">
      <dgm:prSet presAssocID="{EB368C21-DA72-4130-9A34-D87CB559A293}" presName="sibTrans" presStyleCnt="0"/>
      <dgm:spPr/>
    </dgm:pt>
    <dgm:pt modelId="{3D7C3DDC-3551-44AB-8868-EBAA5342AA6F}" type="pres">
      <dgm:prSet presAssocID="{DD3FD12D-FE41-4042-BA5D-FEDD1F4DEB76}" presName="node" presStyleLbl="node1" presStyleIdx="56" presStyleCnt="66">
        <dgm:presLayoutVars>
          <dgm:bulletEnabled val="1"/>
        </dgm:presLayoutVars>
      </dgm:prSet>
      <dgm:spPr/>
    </dgm:pt>
    <dgm:pt modelId="{0C70BED1-92F5-48CF-BF2C-151B6A7089D1}" type="pres">
      <dgm:prSet presAssocID="{7C9B5FF0-0BB6-4C7E-B7AD-047C23B1B64D}" presName="sibTrans" presStyleCnt="0"/>
      <dgm:spPr/>
    </dgm:pt>
    <dgm:pt modelId="{90354270-E516-4BCD-8468-080EC1705999}" type="pres">
      <dgm:prSet presAssocID="{F243E562-685F-4386-9543-022C733145B9}" presName="node" presStyleLbl="node1" presStyleIdx="57" presStyleCnt="66">
        <dgm:presLayoutVars>
          <dgm:bulletEnabled val="1"/>
        </dgm:presLayoutVars>
      </dgm:prSet>
      <dgm:spPr/>
    </dgm:pt>
    <dgm:pt modelId="{08806A9E-9421-4C89-8134-546E665EB19D}" type="pres">
      <dgm:prSet presAssocID="{F6CC6EE8-4404-495D-977C-BBF131290EFB}" presName="sibTrans" presStyleCnt="0"/>
      <dgm:spPr/>
    </dgm:pt>
    <dgm:pt modelId="{17512D6B-4073-4EC8-9ABC-3BDC10D1B050}" type="pres">
      <dgm:prSet presAssocID="{8F9D72F1-24B9-46F1-A84F-DAACD2C2E22B}" presName="node" presStyleLbl="node1" presStyleIdx="58" presStyleCnt="66">
        <dgm:presLayoutVars>
          <dgm:bulletEnabled val="1"/>
        </dgm:presLayoutVars>
      </dgm:prSet>
      <dgm:spPr>
        <a:xfrm>
          <a:off x="4105496" y="3980612"/>
          <a:ext cx="931926" cy="559155"/>
        </a:xfrm>
        <a:prstGeom prst="rect">
          <a:avLst/>
        </a:prstGeom>
      </dgm:spPr>
    </dgm:pt>
    <dgm:pt modelId="{8E0DA17D-F3F3-42A4-AB55-AF2BC577A7C9}" type="pres">
      <dgm:prSet presAssocID="{D686EDBA-90DA-42EB-8929-B97691B14D5E}" presName="sibTrans" presStyleCnt="0"/>
      <dgm:spPr/>
    </dgm:pt>
    <dgm:pt modelId="{52F17298-644C-4330-B56E-F7E56C04E2E3}" type="pres">
      <dgm:prSet presAssocID="{C16F6E68-C32A-4431-B9C0-77E57B57A6E1}" presName="node" presStyleLbl="node1" presStyleIdx="59" presStyleCnt="66">
        <dgm:presLayoutVars>
          <dgm:bulletEnabled val="1"/>
        </dgm:presLayoutVars>
      </dgm:prSet>
      <dgm:spPr/>
    </dgm:pt>
    <dgm:pt modelId="{E824692C-1605-45CA-897A-D9F3DD834693}" type="pres">
      <dgm:prSet presAssocID="{71FFA740-6DE1-4035-AA90-B794B1B4FE20}" presName="sibTrans" presStyleCnt="0"/>
      <dgm:spPr/>
    </dgm:pt>
    <dgm:pt modelId="{2A5112AE-C2D3-42F0-AB40-4460D114135D}" type="pres">
      <dgm:prSet presAssocID="{2BBFC487-DB1A-4778-A848-6BC0818A45B1}" presName="node" presStyleLbl="node1" presStyleIdx="60" presStyleCnt="66">
        <dgm:presLayoutVars>
          <dgm:bulletEnabled val="1"/>
        </dgm:presLayoutVars>
      </dgm:prSet>
      <dgm:spPr/>
    </dgm:pt>
    <dgm:pt modelId="{2CAF02E3-4628-4077-B5FD-84D260288DDC}" type="pres">
      <dgm:prSet presAssocID="{3B0C8E80-2BEB-4819-9BD7-834F3C01CACD}" presName="sibTrans" presStyleCnt="0"/>
      <dgm:spPr/>
    </dgm:pt>
    <dgm:pt modelId="{CF0E64E4-84A6-47A4-8045-0D0A29961723}" type="pres">
      <dgm:prSet presAssocID="{B83B9082-6B10-44D7-A84D-D00DA3842851}" presName="node" presStyleLbl="node1" presStyleIdx="61" presStyleCnt="66">
        <dgm:presLayoutVars>
          <dgm:bulletEnabled val="1"/>
        </dgm:presLayoutVars>
      </dgm:prSet>
      <dgm:spPr/>
    </dgm:pt>
    <dgm:pt modelId="{F33746BE-F43E-486C-925D-8784AFF74E61}" type="pres">
      <dgm:prSet presAssocID="{E4427F14-4A80-423D-94CE-FE1CC43C4F08}" presName="sibTrans" presStyleCnt="0"/>
      <dgm:spPr/>
    </dgm:pt>
    <dgm:pt modelId="{005D910A-BEFF-4239-9307-256048770C69}" type="pres">
      <dgm:prSet presAssocID="{242BD420-7014-4D9C-AE63-720E63CFAB5D}" presName="node" presStyleLbl="node1" presStyleIdx="62" presStyleCnt="66">
        <dgm:presLayoutVars>
          <dgm:bulletEnabled val="1"/>
        </dgm:presLayoutVars>
      </dgm:prSet>
      <dgm:spPr/>
    </dgm:pt>
    <dgm:pt modelId="{09D8138D-5094-4026-8116-721CD28EF4EE}" type="pres">
      <dgm:prSet presAssocID="{19CB618B-E150-47A9-AB62-E053AE273DB0}" presName="sibTrans" presStyleCnt="0"/>
      <dgm:spPr/>
    </dgm:pt>
    <dgm:pt modelId="{1B7E2A4E-7885-47D0-9A9C-97EB08F96CFE}" type="pres">
      <dgm:prSet presAssocID="{3D2D3CAE-2A59-4736-AF70-EAC1EF02C8CF}" presName="node" presStyleLbl="node1" presStyleIdx="63" presStyleCnt="66">
        <dgm:presLayoutVars>
          <dgm:bulletEnabled val="1"/>
        </dgm:presLayoutVars>
      </dgm:prSet>
      <dgm:spPr/>
    </dgm:pt>
    <dgm:pt modelId="{0C4093C4-866D-4E71-AA35-069D01308AE7}" type="pres">
      <dgm:prSet presAssocID="{ECE35C7A-1021-420C-8D7B-178059205565}" presName="sibTrans" presStyleCnt="0"/>
      <dgm:spPr/>
    </dgm:pt>
    <dgm:pt modelId="{37FB646E-7E73-4F71-BC29-5F04749B6480}" type="pres">
      <dgm:prSet presAssocID="{82C5C931-4E66-4E23-A238-51DD5F7BB49F}" presName="node" presStyleLbl="node1" presStyleIdx="64" presStyleCnt="66">
        <dgm:presLayoutVars>
          <dgm:bulletEnabled val="1"/>
        </dgm:presLayoutVars>
      </dgm:prSet>
      <dgm:spPr/>
    </dgm:pt>
    <dgm:pt modelId="{A6D44ECA-B765-4D92-849F-4380ACACFC5C}" type="pres">
      <dgm:prSet presAssocID="{FEB480C0-BE73-445F-9C40-097A286C510C}" presName="sibTrans" presStyleCnt="0"/>
      <dgm:spPr/>
    </dgm:pt>
    <dgm:pt modelId="{4857A8BA-040E-4C9F-9735-3BFD0C933AD1}" type="pres">
      <dgm:prSet presAssocID="{28E88764-168D-45E6-B587-43792FCE4035}" presName="node" presStyleLbl="node1" presStyleIdx="65" presStyleCnt="66">
        <dgm:presLayoutVars>
          <dgm:bulletEnabled val="1"/>
        </dgm:presLayoutVars>
      </dgm:prSet>
      <dgm:spPr/>
    </dgm:pt>
  </dgm:ptLst>
  <dgm:cxnLst>
    <dgm:cxn modelId="{227B0F05-444B-42A1-BF77-5BAE107117A4}" srcId="{6E8580AE-E165-4F25-A36B-FA38D31FA44B}" destId="{80B3E473-A6BF-4F6D-8A96-F71073E9F6D3}" srcOrd="6" destOrd="0" parTransId="{452FA524-873B-45A9-9B8D-1E8746843879}" sibTransId="{8875BF8B-9AC7-435E-818F-B1CEA7F4A10F}"/>
    <dgm:cxn modelId="{3296E309-9811-4D00-A030-6C3B1C99C026}" srcId="{6E8580AE-E165-4F25-A36B-FA38D31FA44B}" destId="{D5513C0D-153B-4C93-8676-B0AD8979C8ED}" srcOrd="53" destOrd="0" parTransId="{3BA7CC48-147C-427B-8120-189C01971D86}" sibTransId="{B4E3ECF4-B2A8-4AF8-B7F2-FE65E509ADC3}"/>
    <dgm:cxn modelId="{A3C28D0B-00AE-4BC9-B5F7-AA37C365E69B}" srcId="{6E8580AE-E165-4F25-A36B-FA38D31FA44B}" destId="{5BE4D4CD-A0AC-46E4-A448-E0B8D1119388}" srcOrd="21" destOrd="0" parTransId="{D111209B-F056-43F9-AC94-46A7264ADBB7}" sibTransId="{673CEA3A-4B6E-4CE3-ACD4-96E9EF6C9366}"/>
    <dgm:cxn modelId="{76414D0E-ECBA-4202-AE23-88051416BD6D}" srcId="{6E8580AE-E165-4F25-A36B-FA38D31FA44B}" destId="{9984B254-6696-4C74-AC7F-CD16BB374EC5}" srcOrd="41" destOrd="0" parTransId="{2D4DE95D-B3A6-4117-A495-1B5F4A501F6B}" sibTransId="{DD7271CB-C039-42BE-89A4-632F55488F65}"/>
    <dgm:cxn modelId="{2B2C6E13-7B5C-40C7-AD8A-121344879459}" type="presOf" srcId="{207ACFA0-E1BB-40D6-8384-ECBC7A2FB58F}" destId="{F6C543F7-DF9C-4E42-8170-80FB7ACE211D}" srcOrd="0" destOrd="0" presId="urn:microsoft.com/office/officeart/2005/8/layout/default"/>
    <dgm:cxn modelId="{B1956F13-6B0D-4E70-B212-7DC06BF85883}" type="presOf" srcId="{B8281BBF-A478-46B8-A548-08842B8EF19D}" destId="{ED64BE22-5ED3-4E2B-9B65-F7ECEAFF418B}" srcOrd="0" destOrd="0" presId="urn:microsoft.com/office/officeart/2005/8/layout/default"/>
    <dgm:cxn modelId="{76F68A17-63DB-4BF6-90FE-C16D840BC583}" srcId="{6E8580AE-E165-4F25-A36B-FA38D31FA44B}" destId="{9D7A2731-43A2-41DE-8A1F-3002C9A81ED7}" srcOrd="17" destOrd="0" parTransId="{A1E37DB6-9732-42CC-9783-A565CD1E381F}" sibTransId="{B28E1D7E-457F-4555-AB6A-46419BD09485}"/>
    <dgm:cxn modelId="{1D882A1F-9C89-4F95-AC43-4E7152BF9F13}" type="presOf" srcId="{242BD420-7014-4D9C-AE63-720E63CFAB5D}" destId="{005D910A-BEFF-4239-9307-256048770C69}" srcOrd="0" destOrd="0" presId="urn:microsoft.com/office/officeart/2005/8/layout/default"/>
    <dgm:cxn modelId="{354A301F-49F7-4B59-B867-A80B7470B0AC}" srcId="{6E8580AE-E165-4F25-A36B-FA38D31FA44B}" destId="{00442BCF-57A4-4332-903B-4123283D228A}" srcOrd="8" destOrd="0" parTransId="{579909BB-C20F-4C23-97FF-0F8B84122A29}" sibTransId="{226E2805-7106-4602-870B-F40515B3185A}"/>
    <dgm:cxn modelId="{9338D820-3E97-4C39-A756-7969ED026CE8}" srcId="{6E8580AE-E165-4F25-A36B-FA38D31FA44B}" destId="{35383E2F-500D-45D2-9932-E607D668543B}" srcOrd="4" destOrd="0" parTransId="{D4D2B57A-8104-4527-A81B-165F17481068}" sibTransId="{BB1A0CA3-9FA5-49E4-9666-9A1345E28E7D}"/>
    <dgm:cxn modelId="{CC2EBD21-B6A4-4743-B640-6187E931889C}" type="presOf" srcId="{478D3228-6C64-4678-B16A-5612B6F5734A}" destId="{CC785639-6B40-491D-A677-3465100F3D57}" srcOrd="0" destOrd="0" presId="urn:microsoft.com/office/officeart/2005/8/layout/default"/>
    <dgm:cxn modelId="{9311B923-051B-43C8-A90F-055323D08E36}" srcId="{6E8580AE-E165-4F25-A36B-FA38D31FA44B}" destId="{A3D4369B-4AD3-4E88-A94A-3C2CAEAEC880}" srcOrd="12" destOrd="0" parTransId="{DDB3F2A7-A265-4BDC-9F8D-F863BF08CF1F}" sibTransId="{1251D1D4-D0AD-4C7D-A58D-292981C6B805}"/>
    <dgm:cxn modelId="{5E34F123-8CBA-4667-A620-E3B2ADA1E5BA}" srcId="{6E8580AE-E165-4F25-A36B-FA38D31FA44B}" destId="{5BE95DDA-1EEF-4264-A10B-A9159123ADDB}" srcOrd="37" destOrd="0" parTransId="{A512A6ED-1A22-4953-8EB9-AF9BB680F067}" sibTransId="{C4076974-69BF-4AC9-98B1-FB3173DE4331}"/>
    <dgm:cxn modelId="{B2464325-74BF-43F3-B4A0-4AA40BF38042}" srcId="{6E8580AE-E165-4F25-A36B-FA38D31FA44B}" destId="{0CA4F111-AFF4-4B94-B672-3902EC78934E}" srcOrd="48" destOrd="0" parTransId="{496567E8-BBC5-4C4F-A6D8-05D7E61682D4}" sibTransId="{5F7B2889-DBC1-4323-8340-A709605AAE1E}"/>
    <dgm:cxn modelId="{B7873628-0ED7-47E9-9F96-B32D32CC3B3A}" srcId="{6E8580AE-E165-4F25-A36B-FA38D31FA44B}" destId="{242BD420-7014-4D9C-AE63-720E63CFAB5D}" srcOrd="62" destOrd="0" parTransId="{72D212CE-E4CF-40CE-AA6B-66CB99287837}" sibTransId="{19CB618B-E150-47A9-AB62-E053AE273DB0}"/>
    <dgm:cxn modelId="{FC6F3929-C657-47E8-B5C8-5283DBB6B3DA}" type="presOf" srcId="{CE3C20CC-D07A-4801-9116-235058C0AB48}" destId="{0CAD4AAA-C60B-49DC-9752-F4F96E622933}" srcOrd="0" destOrd="0" presId="urn:microsoft.com/office/officeart/2005/8/layout/default"/>
    <dgm:cxn modelId="{338A622A-6CBB-469D-82F2-1C8BFDC1E17A}" type="presOf" srcId="{28E88764-168D-45E6-B587-43792FCE4035}" destId="{4857A8BA-040E-4C9F-9735-3BFD0C933AD1}" srcOrd="0" destOrd="0" presId="urn:microsoft.com/office/officeart/2005/8/layout/default"/>
    <dgm:cxn modelId="{68744F2B-5A7B-4979-AEFC-915CD49B5B99}" type="presOf" srcId="{B83B9082-6B10-44D7-A84D-D00DA3842851}" destId="{CF0E64E4-84A6-47A4-8045-0D0A29961723}" srcOrd="0" destOrd="0" presId="urn:microsoft.com/office/officeart/2005/8/layout/default"/>
    <dgm:cxn modelId="{3CD2E22F-EBBB-48B3-BE58-99F01A45076A}" type="presOf" srcId="{CAA5715A-AD77-46A4-8DF7-9402CD0E4280}" destId="{1F004853-B59E-47C1-BA88-05FF40FE81E5}" srcOrd="0" destOrd="0" presId="urn:microsoft.com/office/officeart/2005/8/layout/default"/>
    <dgm:cxn modelId="{FC4EFE2F-A7F4-439B-99DC-723E6AD4FCE0}" srcId="{6E8580AE-E165-4F25-A36B-FA38D31FA44B}" destId="{E65E592A-FB4A-4214-8CB0-80548543FE33}" srcOrd="54" destOrd="0" parTransId="{C54B4527-7009-47D1-A036-ABD1A1657992}" sibTransId="{2753D6B1-2306-4F50-BDA9-F67F8FAD88EC}"/>
    <dgm:cxn modelId="{DAB29032-347E-4DBB-97CB-FD90DD787FD7}" type="presOf" srcId="{17ADCDFF-A4EC-4FFA-A208-0EAED8E15091}" destId="{91D920A5-F5B2-49E4-82B2-75DF0EEA3AD7}" srcOrd="0" destOrd="0" presId="urn:microsoft.com/office/officeart/2005/8/layout/default"/>
    <dgm:cxn modelId="{0E08F436-1609-49EA-A36D-AECDA76B3E7D}" type="presOf" srcId="{80B3E473-A6BF-4F6D-8A96-F71073E9F6D3}" destId="{B6697EA2-051A-4146-AF10-443079F7994B}" srcOrd="0" destOrd="0" presId="urn:microsoft.com/office/officeart/2005/8/layout/default"/>
    <dgm:cxn modelId="{FC140F39-580C-45A7-B05B-BE7D32CC8C2F}" type="presOf" srcId="{1CF1EF5A-8504-40FB-8011-69DFDD93B018}" destId="{1E851C19-A36C-4E88-82E5-10ACE9BC322A}" srcOrd="0" destOrd="0" presId="urn:microsoft.com/office/officeart/2005/8/layout/default"/>
    <dgm:cxn modelId="{FD3A513A-301C-42CC-87A8-B545E9828DC0}" srcId="{6E8580AE-E165-4F25-A36B-FA38D31FA44B}" destId="{E613F751-AA7B-4426-A4EF-DCE649030A27}" srcOrd="49" destOrd="0" parTransId="{1B92BFD7-EBF6-4ED9-BD05-2F82A2F31AEB}" sibTransId="{296867FA-54C8-4BA9-B9D0-4DD5DBA187D3}"/>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52" destOrd="0" parTransId="{867C4325-933D-4E2D-B4B6-7A8F57E143D1}" sibTransId="{8831AD53-430F-4F5A-8889-D05B6459D09A}"/>
    <dgm:cxn modelId="{5F89C240-30BC-4A6F-95BA-FB1C066FBD33}" srcId="{6E8580AE-E165-4F25-A36B-FA38D31FA44B}" destId="{17ADCDFF-A4EC-4FFA-A208-0EAED8E15091}" srcOrd="40" destOrd="0" parTransId="{E52F3FF4-DDA1-4758-A8B3-FA668D32B129}" sibTransId="{59D7313F-B528-4624-8775-1E7D572AF7D3}"/>
    <dgm:cxn modelId="{5BD46A42-F1C0-4E1D-B298-392B140EF03A}" type="presOf" srcId="{1249F54A-29F0-454A-B4AE-0F41BAF337A7}" destId="{3E1D50D4-A96F-48FB-ABD3-FAF2EBD99DD9}" srcOrd="0" destOrd="0" presId="urn:microsoft.com/office/officeart/2005/8/layout/default"/>
    <dgm:cxn modelId="{9FC98642-86F8-4911-86DE-3763A40D04D0}" type="presOf" srcId="{E65E592A-FB4A-4214-8CB0-80548543FE33}" destId="{E8943D06-3BEA-4407-91F9-46A5EC4777AD}" srcOrd="0" destOrd="0" presId="urn:microsoft.com/office/officeart/2005/8/layout/default"/>
    <dgm:cxn modelId="{8552CD42-7C35-475C-B0F8-E1849A5A53FD}" srcId="{6E8580AE-E165-4F25-A36B-FA38D31FA44B}" destId="{F4066AC1-C021-4B66-9F7A-16100A868F18}" srcOrd="27" destOrd="0" parTransId="{14C07C0D-2CF0-49DA-9B44-2C3076356AAE}" sibTransId="{56D4E89E-66F6-4840-80FC-A39111B7AB28}"/>
    <dgm:cxn modelId="{E3706144-96A1-490E-8A6A-2D8A942B23BA}" srcId="{6E8580AE-E165-4F25-A36B-FA38D31FA44B}" destId="{B8281BBF-A478-46B8-A548-08842B8EF19D}" srcOrd="39" destOrd="0" parTransId="{E61E56C3-5B37-48BF-BC54-BABDDD39E6A6}" sibTransId="{B4D1AD7D-D88D-45EC-B172-547D3E78BFF5}"/>
    <dgm:cxn modelId="{5CFD8749-1104-4425-9DD5-E47BD58230A9}" type="presOf" srcId="{5BE4D4CD-A0AC-46E4-A448-E0B8D1119388}" destId="{23DB74AC-B3C3-4E6F-BD2A-892250EFF201}" srcOrd="0" destOrd="0" presId="urn:microsoft.com/office/officeart/2005/8/layout/default"/>
    <dgm:cxn modelId="{A090204C-3C83-433C-863A-FD6D46BE63E8}" type="presOf" srcId="{C16F6E68-C32A-4431-B9C0-77E57B57A6E1}" destId="{52F17298-644C-4330-B56E-F7E56C04E2E3}" srcOrd="0" destOrd="0" presId="urn:microsoft.com/office/officeart/2005/8/layout/default"/>
    <dgm:cxn modelId="{43BC824C-B907-4949-A606-DE32E4ABC5FF}" srcId="{6E8580AE-E165-4F25-A36B-FA38D31FA44B}" destId="{968CE066-CDC8-450A-B0DA-27A49CD3D256}" srcOrd="11" destOrd="0" parTransId="{01E5B258-88A7-4B66-BFE4-D399C92683E0}" sibTransId="{A2872752-6789-4242-B91A-AE8F02E54DA6}"/>
    <dgm:cxn modelId="{116E914C-FAAD-48F1-857E-70636134466E}" srcId="{6E8580AE-E165-4F25-A36B-FA38D31FA44B}" destId="{B83B9082-6B10-44D7-A84D-D00DA3842851}" srcOrd="61" destOrd="0" parTransId="{E8697FD5-AECE-44BA-8799-13937C929010}" sibTransId="{E4427F14-4A80-423D-94CE-FE1CC43C4F08}"/>
    <dgm:cxn modelId="{7390894E-4863-4263-A90B-2B4F97D5F531}" type="presOf" srcId="{C4B9EAD8-F61B-45A2-865F-FD558B0C619B}" destId="{5FEEA8BD-49F0-479F-B78C-0F5C9A6990F2}" srcOrd="0" destOrd="0" presId="urn:microsoft.com/office/officeart/2005/8/layout/default"/>
    <dgm:cxn modelId="{51E8C24F-8CEC-43B0-80B8-93618184ECF3}" type="presOf" srcId="{82C5C931-4E66-4E23-A238-51DD5F7BB49F}" destId="{37FB646E-7E73-4F71-BC29-5F04749B6480}" srcOrd="0" destOrd="0" presId="urn:microsoft.com/office/officeart/2005/8/layout/default"/>
    <dgm:cxn modelId="{B0CC8050-0AB7-474C-9F2B-B8D6A4CE5288}" type="presOf" srcId="{B56DC5A4-354C-4F93-84F5-82DF0C92321B}" destId="{98D1360E-1B8D-427C-9097-40AB5443C14C}" srcOrd="0" destOrd="0" presId="urn:microsoft.com/office/officeart/2005/8/layout/default"/>
    <dgm:cxn modelId="{FE3B5753-3996-4D70-A641-EC45FDA7CAE4}" type="presOf" srcId="{82213F14-02F2-493B-9C3B-0AE1C991AF2E}" destId="{18D14753-8832-47DA-B916-3A237595FBB6}" srcOrd="0" destOrd="0" presId="urn:microsoft.com/office/officeart/2005/8/layout/default"/>
    <dgm:cxn modelId="{B81C9D53-E833-4581-8250-40358A8B1F60}" type="presOf" srcId="{A3D4369B-4AD3-4E88-A94A-3C2CAEAEC880}" destId="{2CBAD880-AF37-4F3B-9F9C-44AE78F8D9B4}" srcOrd="0" destOrd="0" presId="urn:microsoft.com/office/officeart/2005/8/layout/default"/>
    <dgm:cxn modelId="{FA230E54-9E73-44CD-82A7-E20F65B2D45F}" srcId="{6E8580AE-E165-4F25-A36B-FA38D31FA44B}" destId="{252E2CB3-705E-457B-B471-6AF7D20DA939}" srcOrd="42" destOrd="0" parTransId="{02855095-3CB1-48D5-9BBF-987038666FA2}" sibTransId="{795C21E8-C2E5-47CE-962F-180167ECD2EC}"/>
    <dgm:cxn modelId="{EA33AB5A-6580-4A19-90FA-CF3BAA54DDF3}" srcId="{6E8580AE-E165-4F25-A36B-FA38D31FA44B}" destId="{8D9B59D1-77EB-4D59-AC92-14BFF4DC667C}" srcOrd="19" destOrd="0" parTransId="{5A008457-B514-42EE-9FAF-06A57CBC3276}" sibTransId="{26705A36-1A79-4AB5-8CB3-154F4BEF3514}"/>
    <dgm:cxn modelId="{AC76AC5A-A10D-44BB-BEC4-459A12DB1D9B}" srcId="{6E8580AE-E165-4F25-A36B-FA38D31FA44B}" destId="{91A1B0E0-6CB0-46FD-9B7C-BB53A85F5B73}" srcOrd="22" destOrd="0" parTransId="{16C7F234-FA8D-47FE-9B07-F41448D29AAE}" sibTransId="{DE065E7D-8C25-4C15-826D-3D19A3BBB0D0}"/>
    <dgm:cxn modelId="{DEE6CC5B-46A9-43E6-A49F-0E492D627C5A}" type="presOf" srcId="{83B4F9D7-5CD7-4044-9E8C-6DFE7AE49650}" destId="{C01143FF-1838-4C9A-9357-CF86FE088CBC}" srcOrd="0" destOrd="0" presId="urn:microsoft.com/office/officeart/2005/8/layout/default"/>
    <dgm:cxn modelId="{2113905C-777E-4312-B9E7-A84B040646D0}" srcId="{6E8580AE-E165-4F25-A36B-FA38D31FA44B}" destId="{207ACFA0-E1BB-40D6-8384-ECBC7A2FB58F}" srcOrd="32" destOrd="0" parTransId="{50A44F94-A1B8-42FE-8981-DC1D741D7418}" sibTransId="{C1B2F4D9-797C-4C0D-93D5-5702C3406EBE}"/>
    <dgm:cxn modelId="{0977A35C-5834-4DA2-A5BD-8FBA1801ACF4}" type="presOf" srcId="{91A1B0E0-6CB0-46FD-9B7C-BB53A85F5B73}" destId="{CD01C8D7-3F26-4602-A201-C1CCB80062FC}" srcOrd="0" destOrd="0" presId="urn:microsoft.com/office/officeart/2005/8/layout/default"/>
    <dgm:cxn modelId="{9AEBA35C-00DE-47AF-A5EF-1CB809E9CE1C}" type="presOf" srcId="{4BDC8801-DB27-4583-A44C-1CEAB0AF890D}" destId="{8F0FC598-471E-47E2-AF9D-92D00F7E9E48}" srcOrd="0" destOrd="0" presId="urn:microsoft.com/office/officeart/2005/8/layout/default"/>
    <dgm:cxn modelId="{45AEB35D-FCF8-4446-9209-061384ECF360}" type="presOf" srcId="{DD3FD12D-FE41-4042-BA5D-FEDD1F4DEB76}" destId="{3D7C3DDC-3551-44AB-8868-EBAA5342AA6F}" srcOrd="0" destOrd="0" presId="urn:microsoft.com/office/officeart/2005/8/layout/default"/>
    <dgm:cxn modelId="{451A075E-2D02-4621-9151-4B3801A73DB3}" type="presOf" srcId="{BECAE1A7-5E30-4255-897E-EEFF7D8B1B98}" destId="{89992207-09E1-4C1C-A50E-7238E5A14EF2}" srcOrd="0" destOrd="0" presId="urn:microsoft.com/office/officeart/2005/8/layout/default"/>
    <dgm:cxn modelId="{06C9F65F-95DB-4817-B457-61A4702FAB6F}" srcId="{6E8580AE-E165-4F25-A36B-FA38D31FA44B}" destId="{B56DC5A4-354C-4F93-84F5-82DF0C92321B}" srcOrd="45" destOrd="0" parTransId="{3E3085FF-C0BF-44F3-8848-8306C2637B27}" sibTransId="{7D7E8F50-DC21-4E09-96D8-85C8313A5CAA}"/>
    <dgm:cxn modelId="{09273F60-55DB-484C-BDB4-F807A7EBF787}" type="presOf" srcId="{980C5C63-EC30-4DBA-AD28-4C1DD233BDD4}" destId="{187C121A-3DCB-4EAB-A7CA-1AF4558097E3}" srcOrd="0" destOrd="0" presId="urn:microsoft.com/office/officeart/2005/8/layout/default"/>
    <dgm:cxn modelId="{68AF8664-9283-4902-B433-5459DD7632D1}" type="presOf" srcId="{E613F751-AA7B-4426-A4EF-DCE649030A27}" destId="{7137E6A0-E010-4036-BB77-DAC821CA69C0}" srcOrd="0" destOrd="0" presId="urn:microsoft.com/office/officeart/2005/8/layout/default"/>
    <dgm:cxn modelId="{248F5865-EDDF-49D0-B5D9-E95B1072015C}" srcId="{6E8580AE-E165-4F25-A36B-FA38D31FA44B}" destId="{83B4F9D7-5CD7-4044-9E8C-6DFE7AE49650}" srcOrd="46" destOrd="0" parTransId="{9888A846-4A9F-41D3-BA81-6D1ACDDE75D1}" sibTransId="{C92B3D84-6CD8-4F99-B3CF-30DAA1663D0E}"/>
    <dgm:cxn modelId="{77CE7E65-70C7-4B01-8FD6-390EAE592CC1}" srcId="{6E8580AE-E165-4F25-A36B-FA38D31FA44B}" destId="{976EC09A-DAA5-4A83-8002-EA83B41F5595}" srcOrd="7" destOrd="0" parTransId="{4425B062-08F0-432C-ADC1-40BC8FCDB39A}" sibTransId="{823F4756-CF8A-4736-A588-7F923EB8DDD4}"/>
    <dgm:cxn modelId="{9FDB5671-2BA3-4670-B8E8-249298AA44E8}" srcId="{6E8580AE-E165-4F25-A36B-FA38D31FA44B}" destId="{A52B3F8F-088C-439E-8E28-75EA80BA254A}" srcOrd="2" destOrd="0" parTransId="{0A87D8E5-62CB-4FC8-97F4-D208C45B0394}" sibTransId="{B2245238-3E7B-4457-8294-F76792EB2BB3}"/>
    <dgm:cxn modelId="{96C08577-E1EB-4D81-998D-B4076E9B88E1}" srcId="{6E8580AE-E165-4F25-A36B-FA38D31FA44B}" destId="{A454A2D3-3B4A-4DFD-BDBE-AB637BA7AF91}" srcOrd="47" destOrd="0" parTransId="{560DE507-2F82-4531-ABF4-43BD78659E9C}" sibTransId="{1B23977F-9C83-4BAC-9088-1C9BFB47A805}"/>
    <dgm:cxn modelId="{8089187B-DA1B-4372-92D8-0CF2DD1B870F}" srcId="{6E8580AE-E165-4F25-A36B-FA38D31FA44B}" destId="{CAA5715A-AD77-46A4-8DF7-9402CD0E4280}" srcOrd="1" destOrd="0" parTransId="{48495C69-119E-4A83-99DC-114D3C464768}" sibTransId="{7C79ACB2-C296-4830-A4A0-B3BBD3905286}"/>
    <dgm:cxn modelId="{C795897F-3833-4F52-9CE8-1FAA24117BEE}" srcId="{6E8580AE-E165-4F25-A36B-FA38D31FA44B}" destId="{1CF1EF5A-8504-40FB-8011-69DFDD93B018}" srcOrd="34" destOrd="0" parTransId="{6E53A9B0-9555-4BCD-B863-6B895556720D}" sibTransId="{A09A0C99-5787-43B5-AF07-C02112FD62FB}"/>
    <dgm:cxn modelId="{535C6589-7612-4B92-BF32-7AF31C686BEB}" srcId="{6E8580AE-E165-4F25-A36B-FA38D31FA44B}" destId="{28E88764-168D-45E6-B587-43792FCE4035}" srcOrd="65" destOrd="0" parTransId="{1945A469-8781-4132-83B8-2A74CDA43068}" sibTransId="{45D0440D-0F5D-4BF1-8016-3D93CE5737B6}"/>
    <dgm:cxn modelId="{CB5B878A-7116-4D72-8C63-4C8B2B21F94A}" type="presOf" srcId="{9D7A2731-43A2-41DE-8A1F-3002C9A81ED7}" destId="{7EBD161C-9829-40ED-9AF9-49BF6CFB544C}" srcOrd="0" destOrd="0" presId="urn:microsoft.com/office/officeart/2005/8/layout/default"/>
    <dgm:cxn modelId="{3E15AB8A-5214-423F-83C4-C451A083C23F}" srcId="{6E8580AE-E165-4F25-A36B-FA38D31FA44B}" destId="{97687342-4440-4DB8-84AB-C51F24F6B12C}" srcOrd="33" destOrd="0" parTransId="{C16A8D95-8B0E-4E28-9729-B0DCDD22A6D7}" sibTransId="{755E6F19-B0B6-490F-A467-502A5BD4C038}"/>
    <dgm:cxn modelId="{CF713A90-C59F-4203-B3ED-5D1EE9BD5922}" srcId="{6E8580AE-E165-4F25-A36B-FA38D31FA44B}" destId="{FFD961C7-0D57-450A-A088-477C2CBDA35C}" srcOrd="44" destOrd="0" parTransId="{4DB2D2C4-5254-4469-94CE-949A52B6EDA4}" sibTransId="{6B3D0481-B0D1-47E7-887F-2E3188183598}"/>
    <dgm:cxn modelId="{4D9DD990-9B85-4CB7-BB07-5BE787729EE5}" type="presOf" srcId="{F4066AC1-C021-4B66-9F7A-16100A868F18}" destId="{7D600784-A1C0-4F6C-92B8-A76B3C810C82}" srcOrd="0" destOrd="0" presId="urn:microsoft.com/office/officeart/2005/8/layout/default"/>
    <dgm:cxn modelId="{C7ABEA91-41F6-4053-BDC2-FDEAAD12E8B5}" type="presOf" srcId="{5BE95DDA-1EEF-4264-A10B-A9159123ADDB}" destId="{D304F2EC-2318-44E2-AAF1-F3CE3D9753BA}" srcOrd="0" destOrd="0" presId="urn:microsoft.com/office/officeart/2005/8/layout/default"/>
    <dgm:cxn modelId="{DA25C492-A997-4A2C-A27D-FEFF94D4CF51}" srcId="{6E8580AE-E165-4F25-A36B-FA38D31FA44B}" destId="{980C5C63-EC30-4DBA-AD28-4C1DD233BDD4}" srcOrd="36" destOrd="0" parTransId="{E1A23336-5E36-402C-B8BF-2A679A19F8C6}" sibTransId="{34ABAA22-B740-45AC-A869-107E3268C748}"/>
    <dgm:cxn modelId="{08FE1598-1283-4B59-9F45-C63074E505FE}" srcId="{6E8580AE-E165-4F25-A36B-FA38D31FA44B}" destId="{2BBFC487-DB1A-4778-A848-6BC0818A45B1}" srcOrd="60" destOrd="0" parTransId="{6A5A521F-92DB-4E78-A1E9-1C148F0CDB4B}" sibTransId="{3B0C8E80-2BEB-4819-9BD7-834F3C01CACD}"/>
    <dgm:cxn modelId="{71CCDF99-445B-475F-86DF-4623E84B58D9}" srcId="{6E8580AE-E165-4F25-A36B-FA38D31FA44B}" destId="{96EE71F2-71A8-4E47-8478-8E77F162E7D4}" srcOrd="38" destOrd="0" parTransId="{84FC01FD-50CF-441D-B786-BD3E01D3741B}" sibTransId="{71787E8C-947E-4705-A03B-01E51C140A4F}"/>
    <dgm:cxn modelId="{C762019A-29C2-4D96-8F6B-F5E55DCBA013}" type="presOf" srcId="{FFD961C7-0D57-450A-A088-477C2CBDA35C}" destId="{111AB8AB-3884-48AF-A43D-D5525C2EDC1F}" srcOrd="0" destOrd="0" presId="urn:microsoft.com/office/officeart/2005/8/layout/default"/>
    <dgm:cxn modelId="{6EFF899B-806B-486C-8C68-EF8A5D8A5CE4}" srcId="{6E8580AE-E165-4F25-A36B-FA38D31FA44B}" destId="{EBBD6701-ED16-43EC-9B8B-D82FBCB3E680}" srcOrd="23" destOrd="0" parTransId="{00425980-CE46-4B99-9144-ED35F1AECDDB}" sibTransId="{6D363638-A0D1-491A-AF7B-FCA23754E33E}"/>
    <dgm:cxn modelId="{480D3A9C-6480-4FCD-9576-DE12AB18727E}" type="presOf" srcId="{A52B3F8F-088C-439E-8E28-75EA80BA254A}" destId="{8AA02A9A-7173-45B0-B2CC-5A91802C8051}" srcOrd="0" destOrd="0" presId="urn:microsoft.com/office/officeart/2005/8/layout/default"/>
    <dgm:cxn modelId="{F8D1CF9C-E1C9-4604-8185-F6040285EB14}" type="presOf" srcId="{8AF9A9CE-09FE-412D-AE80-444E0F031405}" destId="{6B40EACF-6DEF-41CC-A873-48A6BE57C3A6}" srcOrd="0" destOrd="0" presId="urn:microsoft.com/office/officeart/2005/8/layout/default"/>
    <dgm:cxn modelId="{5DC8F09C-1AC8-42D0-B6ED-D0AD348D75D7}" srcId="{6E8580AE-E165-4F25-A36B-FA38D31FA44B}" destId="{82213F14-02F2-493B-9C3B-0AE1C991AF2E}" srcOrd="20" destOrd="0" parTransId="{C9EA4657-465B-4167-8427-C4F304447F9C}" sibTransId="{D017649F-A07C-47FA-AF84-508B55917AD3}"/>
    <dgm:cxn modelId="{A85B90A2-AFE1-4402-A9EF-D4D8C000879A}" srcId="{6E8580AE-E165-4F25-A36B-FA38D31FA44B}" destId="{C16F6E68-C32A-4431-B9C0-77E57B57A6E1}" srcOrd="59" destOrd="0" parTransId="{9F780C9E-B9CD-40B2-B992-B7245FD19F74}" sibTransId="{71FFA740-6DE1-4035-AA90-B794B1B4FE20}"/>
    <dgm:cxn modelId="{A107A2A5-2189-4807-8242-E08550F8F3C0}" type="presOf" srcId="{1509C3A3-2E59-457C-9EFB-7468DDD3C4FD}" destId="{73230864-B496-4816-A9F5-ED417F3C92E8}" srcOrd="0" destOrd="0" presId="urn:microsoft.com/office/officeart/2005/8/layout/default"/>
    <dgm:cxn modelId="{5652AEA5-C8BD-4271-9CE7-B73F0316B273}" srcId="{6E8580AE-E165-4F25-A36B-FA38D31FA44B}" destId="{C4B9EAD8-F61B-45A2-865F-FD558B0C619B}" srcOrd="35" destOrd="0" parTransId="{C47A6FD6-66D3-4633-BDD9-D0118C764CC0}" sibTransId="{539E2FE5-4BFB-4438-BEB7-F5487A3CABF4}"/>
    <dgm:cxn modelId="{445F52A7-FE96-4740-B932-CD00E15CFAC5}" type="presOf" srcId="{0CA4F111-AFF4-4B94-B672-3902EC78934E}" destId="{F021F536-9D7F-4947-AEEC-062A2B5D86C3}" srcOrd="0" destOrd="0" presId="urn:microsoft.com/office/officeart/2005/8/layout/default"/>
    <dgm:cxn modelId="{1C93B4A9-8C11-4259-AFF5-CCCBE6DAEE0E}" srcId="{6E8580AE-E165-4F25-A36B-FA38D31FA44B}" destId="{F121B56F-D1C5-4481-90EB-5FA35AF4BD21}" srcOrd="51" destOrd="0" parTransId="{085EA722-E175-4453-8D3B-A5DF630A2231}" sibTransId="{915B65F9-FC56-468A-ABC2-CE507C33B5DE}"/>
    <dgm:cxn modelId="{19D7AAAB-DD1D-4555-B1EC-56DED4787DC1}" srcId="{6E8580AE-E165-4F25-A36B-FA38D31FA44B}" destId="{8AF9A9CE-09FE-412D-AE80-444E0F031405}" srcOrd="29" destOrd="0" parTransId="{ED3BE7A9-91A4-4807-8CC4-A49E1EE930A7}" sibTransId="{F41F33CF-F287-4E5C-9E91-1FDF5B8DDCF3}"/>
    <dgm:cxn modelId="{E8C971AC-041E-4F38-91A1-0E4257BD92AE}" type="presOf" srcId="{968CE066-CDC8-450A-B0DA-27A49CD3D256}" destId="{DD1BE6D7-6955-4913-AEE1-7266EBAF565C}" srcOrd="0" destOrd="0" presId="urn:microsoft.com/office/officeart/2005/8/layout/default"/>
    <dgm:cxn modelId="{EE3B4AB1-E909-4356-ACE4-AC889F148D33}" type="presOf" srcId="{F121B56F-D1C5-4481-90EB-5FA35AF4BD21}" destId="{214B35AE-3118-4B5A-9A04-C238D6C98BAE}" srcOrd="0" destOrd="0" presId="urn:microsoft.com/office/officeart/2005/8/layout/default"/>
    <dgm:cxn modelId="{9726B4B4-DB5F-452C-A5E8-EBA1020F292E}" type="presOf" srcId="{AEB0988E-62DE-4638-B6E6-9115F9468726}" destId="{84CB03E7-DBCB-4B53-8360-F252A05A2E78}" srcOrd="0" destOrd="0" presId="urn:microsoft.com/office/officeart/2005/8/layout/default"/>
    <dgm:cxn modelId="{CC22CBB7-46BC-44CE-9434-3B9788FE0F93}" srcId="{6E8580AE-E165-4F25-A36B-FA38D31FA44B}" destId="{10BAF026-EDDD-4B69-B248-864D6FCEC2D4}" srcOrd="5" destOrd="0" parTransId="{4EED389C-1C14-4DB0-9934-A8F08BED04DD}" sibTransId="{D501BB89-8874-468A-A86D-08C85F02EA0D}"/>
    <dgm:cxn modelId="{D75F0FB8-24FA-4FE3-AD1A-1238093DCD35}" type="presOf" srcId="{4F74BD67-8A14-4E47-A63E-705F9E8CFC7F}" destId="{277F2AD7-8A80-4D00-8AAD-CE0295903A29}" srcOrd="0" destOrd="0" presId="urn:microsoft.com/office/officeart/2005/8/layout/default"/>
    <dgm:cxn modelId="{27E924B9-DCD2-42EE-A923-8BF8D93029E9}" srcId="{6E8580AE-E165-4F25-A36B-FA38D31FA44B}" destId="{8F9D72F1-24B9-46F1-A84F-DAACD2C2E22B}" srcOrd="58" destOrd="0" parTransId="{379F55D7-C5CE-4BB9-9D57-00EE32619199}" sibTransId="{D686EDBA-90DA-42EB-8929-B97691B14D5E}"/>
    <dgm:cxn modelId="{78BDF2B9-DB52-4790-A070-361CA414F4D6}" type="presOf" srcId="{FE89FECC-3495-4B20-B4D7-7E9DF412BA0D}" destId="{AECF8250-8294-42AF-9EF2-E9259CC39D08}" srcOrd="0" destOrd="0" presId="urn:microsoft.com/office/officeart/2005/8/layout/default"/>
    <dgm:cxn modelId="{FA8C5ABB-473A-4672-9BC2-CE95F31F2F3E}" srcId="{6E8580AE-E165-4F25-A36B-FA38D31FA44B}" destId="{9BDB7D7F-D8DE-45D6-8E96-595AAC95CE85}" srcOrd="24" destOrd="0" parTransId="{3A06ED47-75BA-4FDB-8685-D5DE4ACC79E2}" sibTransId="{55EF187E-8F5D-4B18-8653-DA25FB96F269}"/>
    <dgm:cxn modelId="{50A3ECBB-51BE-479E-A176-EE128AB2E37E}" type="presOf" srcId="{9A2BF24F-E5A3-4D91-85CD-B9725C2C421A}" destId="{98C96B61-E849-4E0E-ADD5-05D495466B19}" srcOrd="0" destOrd="0" presId="urn:microsoft.com/office/officeart/2005/8/layout/default"/>
    <dgm:cxn modelId="{6206FCBB-3552-4B98-BD38-4B7676503F9A}" type="presOf" srcId="{3D2D3CAE-2A59-4736-AF70-EAC1EF02C8CF}" destId="{1B7E2A4E-7885-47D0-9A9C-97EB08F96CFE}" srcOrd="0" destOrd="0" presId="urn:microsoft.com/office/officeart/2005/8/layout/default"/>
    <dgm:cxn modelId="{AAB343BD-FB5B-4DFF-90F5-4426325E5B2E}" srcId="{6E8580AE-E165-4F25-A36B-FA38D31FA44B}" destId="{82C5C931-4E66-4E23-A238-51DD5F7BB49F}" srcOrd="64" destOrd="0" parTransId="{014C0588-EBCA-4F80-833E-0A66F7135993}" sibTransId="{FEB480C0-BE73-445F-9C40-097A286C510C}"/>
    <dgm:cxn modelId="{A16967BD-460F-4A2F-9E53-F86A8BCA7A64}" srcId="{6E8580AE-E165-4F25-A36B-FA38D31FA44B}" destId="{4BDC8801-DB27-4583-A44C-1CEAB0AF890D}" srcOrd="26" destOrd="0" parTransId="{D090F263-FE3C-417D-8237-4FC7D9B931F6}" sibTransId="{40B25EE5-21FC-43C0-903A-DC27430BF1E0}"/>
    <dgm:cxn modelId="{C3E0D8BF-5B29-4C15-A9A8-8573838208C3}" type="presOf" srcId="{922CC998-F639-41C9-9119-E20B8F92AF3D}" destId="{E30854EC-912F-42BC-845C-462E8CC7AD93}" srcOrd="0" destOrd="0" presId="urn:microsoft.com/office/officeart/2005/8/layout/default"/>
    <dgm:cxn modelId="{136C7FC1-1235-4624-9397-DA5655CDCF2C}" srcId="{6E8580AE-E165-4F25-A36B-FA38D31FA44B}" destId="{922CC998-F639-41C9-9119-E20B8F92AF3D}" srcOrd="0" destOrd="0" parTransId="{D953626B-5128-4512-9AB3-DB6047AD18A3}" sibTransId="{A5C1EA3D-630E-4EF5-9844-2FDF52417135}"/>
    <dgm:cxn modelId="{56BD75C3-7799-49EC-8A59-8FD5E19A61DA}" srcId="{6E8580AE-E165-4F25-A36B-FA38D31FA44B}" destId="{3BEA7034-0086-4C43-AA3E-D7A68DFE01A4}" srcOrd="3" destOrd="0" parTransId="{C2DE2903-FCD3-4F1F-A1B7-9E5C8B31034F}" sibTransId="{F7812029-3200-4A10-9CAE-B74E5CA51E23}"/>
    <dgm:cxn modelId="{68DF87C3-E5BC-4870-A954-D6058B057F90}" type="presOf" srcId="{0C5C5BFE-9F2D-4FBF-A709-44047DA6BCA6}" destId="{64CE546B-3B0F-4D74-A672-EA5F3F157C26}" srcOrd="0" destOrd="0" presId="urn:microsoft.com/office/officeart/2005/8/layout/default"/>
    <dgm:cxn modelId="{7D1903C5-1787-44C9-B4EA-57136BC998A4}" type="presOf" srcId="{97687342-4440-4DB8-84AB-C51F24F6B12C}" destId="{F124182D-F6F2-4E73-B355-B261939F364C}" srcOrd="0" destOrd="0" presId="urn:microsoft.com/office/officeart/2005/8/layout/default"/>
    <dgm:cxn modelId="{39D3AFC7-65ED-4A0F-9C2D-43A24E4C4187}" type="presOf" srcId="{A454A2D3-3B4A-4DFD-BDBE-AB637BA7AF91}" destId="{A5C9C578-421E-4C61-8DBB-80B19789810E}" srcOrd="0" destOrd="0" presId="urn:microsoft.com/office/officeart/2005/8/layout/default"/>
    <dgm:cxn modelId="{CA5BD6C7-24C5-49CB-9DE8-71D19A9466D3}" type="presOf" srcId="{96EE71F2-71A8-4E47-8478-8E77F162E7D4}" destId="{6C3A8535-F6D8-403A-9A1B-AD7FFEA2A5E7}" srcOrd="0" destOrd="0" presId="urn:microsoft.com/office/officeart/2005/8/layout/default"/>
    <dgm:cxn modelId="{D9157CC9-B350-4EC9-8E26-03575B20AB6B}" type="presOf" srcId="{7A693FB9-12F6-44CC-8DF1-CB580DC7A685}" destId="{BC2A6528-8680-4B3B-8B6A-C5A92B6690AC}" srcOrd="0" destOrd="0" presId="urn:microsoft.com/office/officeart/2005/8/layout/default"/>
    <dgm:cxn modelId="{8EA2F4CA-09CC-4231-A1BF-9AC7E01E8C0F}" type="presOf" srcId="{3C6B21CA-3B4D-4C70-B1C1-3987538CE3B2}" destId="{20498EEC-D12B-46DA-A88D-D7DB1D97C899}" srcOrd="0" destOrd="0" presId="urn:microsoft.com/office/officeart/2005/8/layout/default"/>
    <dgm:cxn modelId="{03AB46CD-8FE3-4787-B956-458461CD6173}" type="presOf" srcId="{8D9B59D1-77EB-4D59-AC92-14BFF4DC667C}" destId="{18765959-A6F6-4656-813B-1DABE66B58C5}" srcOrd="0" destOrd="0" presId="urn:microsoft.com/office/officeart/2005/8/layout/default"/>
    <dgm:cxn modelId="{2D7F0FCF-C82F-485A-8B92-B0FE4D155605}" type="presOf" srcId="{252E2CB3-705E-457B-B471-6AF7D20DA939}" destId="{73B6912F-26A6-43CA-BA74-602DFEB2A9DA}" srcOrd="0" destOrd="0" presId="urn:microsoft.com/office/officeart/2005/8/layout/default"/>
    <dgm:cxn modelId="{7E7E11D0-5C2D-49AA-A5CA-C364EE5F9F0E}" srcId="{6E8580AE-E165-4F25-A36B-FA38D31FA44B}" destId="{CA8AD4E0-AC24-48FB-9C99-61739F7F4744}" srcOrd="10" destOrd="0" parTransId="{4B0A570F-1328-4F44-AD92-FAB226056C51}" sibTransId="{9E7E597C-F7D5-4DA7-8385-1BAB2794496C}"/>
    <dgm:cxn modelId="{9E9FC9D0-0D2F-4839-B22E-1DAF87A49A2C}" srcId="{6E8580AE-E165-4F25-A36B-FA38D31FA44B}" destId="{1509C3A3-2E59-457C-9EFB-7468DDD3C4FD}" srcOrd="31" destOrd="0" parTransId="{9C58BE54-8073-4355-8A19-915A1893BC76}" sibTransId="{AFBE1DA6-E4FE-4C56-BB98-E017D6E7B392}"/>
    <dgm:cxn modelId="{E32409D1-076A-4F5C-94DC-77FD27DACEA0}" type="presOf" srcId="{00442BCF-57A4-4332-903B-4123283D228A}" destId="{E063FE46-B1A1-4479-B04F-5EE6A9B9DA3D}" srcOrd="0" destOrd="0" presId="urn:microsoft.com/office/officeart/2005/8/layout/default"/>
    <dgm:cxn modelId="{B8F745D1-2EAD-4CF9-BDEA-3EDB5AEE1D84}" srcId="{6E8580AE-E165-4F25-A36B-FA38D31FA44B}" destId="{CE3C20CC-D07A-4801-9116-235058C0AB48}" srcOrd="25" destOrd="0" parTransId="{786B5DF5-43C4-4C0F-B1EC-A9938608BB5D}" sibTransId="{ECB2A08D-CF33-493E-8671-FEE827264547}"/>
    <dgm:cxn modelId="{C4AE35D2-F577-478F-ACBD-08D4FB69E6B2}" srcId="{6E8580AE-E165-4F25-A36B-FA38D31FA44B}" destId="{0C5C5BFE-9F2D-4FBF-A709-44047DA6BCA6}" srcOrd="18" destOrd="0" parTransId="{8608D912-0045-41A9-8245-089DB7F4CEB0}" sibTransId="{B7F3DBEE-696D-4EC6-A141-B75554F04B39}"/>
    <dgm:cxn modelId="{8908B7D3-2EF3-49B2-B6A0-F2535930D952}" srcId="{6E8580AE-E165-4F25-A36B-FA38D31FA44B}" destId="{F243E562-685F-4386-9543-022C733145B9}" srcOrd="57" destOrd="0" parTransId="{F28C5C72-F0B6-4B8B-802B-1E6117DF8C86}" sibTransId="{F6CC6EE8-4404-495D-977C-BBF131290EFB}"/>
    <dgm:cxn modelId="{13B344D4-48D6-4DDE-825D-E7B89F2B396D}" type="presOf" srcId="{F243E562-685F-4386-9543-022C733145B9}" destId="{90354270-E516-4BCD-8468-080EC1705999}" srcOrd="0" destOrd="0" presId="urn:microsoft.com/office/officeart/2005/8/layout/default"/>
    <dgm:cxn modelId="{719EDFDA-4332-4BF1-84C9-574D7683558D}" type="presOf" srcId="{EBBD6701-ED16-43EC-9B8B-D82FBCB3E680}" destId="{D53A0EBD-1100-4E2B-932F-11AB84B0AD13}" srcOrd="0" destOrd="0" presId="urn:microsoft.com/office/officeart/2005/8/layout/default"/>
    <dgm:cxn modelId="{61084DDB-11F2-44C5-A196-C25EA20A8E6E}" type="presOf" srcId="{976EC09A-DAA5-4A83-8002-EA83B41F5595}" destId="{212EAB81-54C0-4CA3-8CA8-5707E2EA1B60}" srcOrd="0" destOrd="0" presId="urn:microsoft.com/office/officeart/2005/8/layout/default"/>
    <dgm:cxn modelId="{5D4EAFDD-BEB5-498A-BCFD-B72D763E394F}" srcId="{6E8580AE-E165-4F25-A36B-FA38D31FA44B}" destId="{4F74BD67-8A14-4E47-A63E-705F9E8CFC7F}" srcOrd="16" destOrd="0" parTransId="{7C3489FE-BC9F-4B23-A421-8616ED894EB6}" sibTransId="{3B761CB7-8F00-42ED-AAE8-F4F1BC48BD15}"/>
    <dgm:cxn modelId="{D362A8E1-D11E-41A5-BDE5-1967751F1E03}" srcId="{6E8580AE-E165-4F25-A36B-FA38D31FA44B}" destId="{FE89FECC-3495-4B20-B4D7-7E9DF412BA0D}" srcOrd="55" destOrd="0" parTransId="{4209D78D-7CCA-4BE1-96BA-3A564E873C72}" sibTransId="{EB368C21-DA72-4130-9A34-D87CB559A293}"/>
    <dgm:cxn modelId="{4526E2E1-A1AB-4663-ABD0-CAE1707A4E13}" type="presOf" srcId="{0CA572E7-3F15-4635-BAA2-51BB8D4F5BA9}" destId="{57A21A25-0050-448F-8182-E2F997AD385C}" srcOrd="0" destOrd="0" presId="urn:microsoft.com/office/officeart/2005/8/layout/default"/>
    <dgm:cxn modelId="{EBA300E5-EDA7-44EC-A5A7-7E2A91E61A7F}" srcId="{6E8580AE-E165-4F25-A36B-FA38D31FA44B}" destId="{BECAE1A7-5E30-4255-897E-EEFF7D8B1B98}" srcOrd="43" destOrd="0" parTransId="{281BEA66-0692-4CD4-AB58-20F2965B8A3E}" sibTransId="{12931C90-8512-4E7D-890D-FA74780CCA81}"/>
    <dgm:cxn modelId="{105324E5-9A93-4A75-9B3E-393E9CDD4A1E}" type="presOf" srcId="{9984B254-6696-4C74-AC7F-CD16BB374EC5}" destId="{D7D9E571-D2A5-4F9B-A8EF-542728AB2E7C}" srcOrd="0" destOrd="0" presId="urn:microsoft.com/office/officeart/2005/8/layout/default"/>
    <dgm:cxn modelId="{A32627E5-7184-47EA-800A-A89EA8497EB0}" type="presOf" srcId="{3BEA7034-0086-4C43-AA3E-D7A68DFE01A4}" destId="{0CB4D3D4-57E1-40E0-9116-0822B7A6A3CA}" srcOrd="0" destOrd="0" presId="urn:microsoft.com/office/officeart/2005/8/layout/default"/>
    <dgm:cxn modelId="{E258F6E5-D981-4315-AC80-4447EFECCA0E}" srcId="{6E8580AE-E165-4F25-A36B-FA38D31FA44B}" destId="{9A2BF24F-E5A3-4D91-85CD-B9725C2C421A}" srcOrd="14" destOrd="0" parTransId="{CD0AA266-1560-45EC-BC06-2173826A01C5}" sibTransId="{FFAF1B7D-C449-431C-BAC4-A863BD60B7D3}"/>
    <dgm:cxn modelId="{8A61B7E7-846B-47E2-811C-DCF51B3167CC}" type="presOf" srcId="{8F9D72F1-24B9-46F1-A84F-DAACD2C2E22B}" destId="{17512D6B-4073-4EC8-9ABC-3BDC10D1B050}" srcOrd="0" destOrd="0" presId="urn:microsoft.com/office/officeart/2005/8/layout/default"/>
    <dgm:cxn modelId="{0A2F7CE9-3AB0-4142-9160-2CB77DA6239D}" type="presOf" srcId="{43A01BF9-D37E-49A1-8BD0-B96976089C64}" destId="{22A3C3A5-57B9-4E31-B9C5-8488CBC24B23}" srcOrd="0" destOrd="0" presId="urn:microsoft.com/office/officeart/2005/8/layout/default"/>
    <dgm:cxn modelId="{0C06B5E9-FEF0-4965-A4DA-53368BAC2EBE}" type="presOf" srcId="{35383E2F-500D-45D2-9932-E607D668543B}" destId="{0EC6D4FB-2DF4-4C7F-A662-C49F9C73712D}" srcOrd="0" destOrd="0" presId="urn:microsoft.com/office/officeart/2005/8/layout/default"/>
    <dgm:cxn modelId="{14B226EA-6733-42DA-9D29-42723CB2373C}" type="presOf" srcId="{9BDB7D7F-D8DE-45D6-8E96-595AAC95CE85}" destId="{2FF3B5C1-F3C6-4268-A6A1-939C6DF118E5}" srcOrd="0" destOrd="0" presId="urn:microsoft.com/office/officeart/2005/8/layout/default"/>
    <dgm:cxn modelId="{63583EEB-BC7B-4077-B6B8-B061633F0791}" srcId="{6E8580AE-E165-4F25-A36B-FA38D31FA44B}" destId="{3D2D3CAE-2A59-4736-AF70-EAC1EF02C8CF}" srcOrd="63" destOrd="0" parTransId="{D100CD34-386B-4669-9220-193D210DC1F6}" sibTransId="{ECE35C7A-1021-420C-8D7B-178059205565}"/>
    <dgm:cxn modelId="{4D2F33EC-9942-4B56-8FE0-5E0D86C0E5AE}" srcId="{6E8580AE-E165-4F25-A36B-FA38D31FA44B}" destId="{0CA572E7-3F15-4635-BAA2-51BB8D4F5BA9}" srcOrd="13" destOrd="0" parTransId="{197963BB-8E8C-4049-B5A7-746387B80DBD}" sibTransId="{8DCDB0A4-11F9-466D-AEE0-C00333D10146}"/>
    <dgm:cxn modelId="{0ED963EE-0CE5-4B5B-A40B-807A395CFF41}" srcId="{6E8580AE-E165-4F25-A36B-FA38D31FA44B}" destId="{AEB0988E-62DE-4638-B6E6-9115F9468726}" srcOrd="15" destOrd="0" parTransId="{FDAD6B95-54DE-405C-95C4-A7460937B8B3}" sibTransId="{D5A58EFB-026A-4D46-9258-0E700EECA877}"/>
    <dgm:cxn modelId="{01FEA8F0-122D-4C84-B344-D9109E211674}" type="presOf" srcId="{CA8AD4E0-AC24-48FB-9C99-61739F7F4744}" destId="{5479FD3C-18CA-43A0-B14E-D66A11F70B3F}" srcOrd="0" destOrd="0" presId="urn:microsoft.com/office/officeart/2005/8/layout/default"/>
    <dgm:cxn modelId="{2A4F96F1-6834-47D3-990C-D4573290E041}" srcId="{6E8580AE-E165-4F25-A36B-FA38D31FA44B}" destId="{478D3228-6C64-4678-B16A-5612B6F5734A}" srcOrd="50" destOrd="0" parTransId="{3D22C837-4A40-4E2D-96B6-21F1FE87643A}" sibTransId="{4926CEA0-21F8-4895-A11C-8614EB7A0399}"/>
    <dgm:cxn modelId="{0B34C2F1-3F9A-4C5B-838C-EF13456F3609}" srcId="{6E8580AE-E165-4F25-A36B-FA38D31FA44B}" destId="{1249F54A-29F0-454A-B4AE-0F41BAF337A7}" srcOrd="30" destOrd="0" parTransId="{9BD2AC96-4DBC-40B9-815C-525E1E00867E}" sibTransId="{2E144E40-7EFF-47A9-85CC-F7723495FD20}"/>
    <dgm:cxn modelId="{641630F4-A7A0-4C0D-A47A-01F708A4ED52}" srcId="{6E8580AE-E165-4F25-A36B-FA38D31FA44B}" destId="{7A693FB9-12F6-44CC-8DF1-CB580DC7A685}" srcOrd="9" destOrd="0" parTransId="{20B85312-042A-42ED-AB93-4F6012B92DD8}" sibTransId="{2BA071B2-75AD-4D5F-9D11-0FFE9BA44043}"/>
    <dgm:cxn modelId="{BA35BFF4-3D48-4257-97FA-5C729229334B}" type="presOf" srcId="{D5513C0D-153B-4C93-8676-B0AD8979C8ED}" destId="{76E48D85-3967-40C6-96F6-AEF195D581BB}" srcOrd="0" destOrd="0" presId="urn:microsoft.com/office/officeart/2005/8/layout/default"/>
    <dgm:cxn modelId="{09EE2CF6-001E-4390-BAAA-E644FCA9DD5D}" srcId="{6E8580AE-E165-4F25-A36B-FA38D31FA44B}" destId="{43A01BF9-D37E-49A1-8BD0-B96976089C64}" srcOrd="28" destOrd="0" parTransId="{C0DFBDDF-BA0F-41FB-B639-8AB0C423576B}" sibTransId="{ED4D11A8-8E06-4F8C-A810-4FFE3ACCFC96}"/>
    <dgm:cxn modelId="{1B1048F7-7D7C-45C7-8472-15975E7B5B14}" type="presOf" srcId="{10BAF026-EDDD-4B69-B248-864D6FCEC2D4}" destId="{60F281EF-B8AA-4FA7-AD48-1B043C8A810A}" srcOrd="0" destOrd="0" presId="urn:microsoft.com/office/officeart/2005/8/layout/default"/>
    <dgm:cxn modelId="{14ABD7FB-CD5C-44C4-BF44-58055A91EADA}" type="presOf" srcId="{2BBFC487-DB1A-4778-A848-6BC0818A45B1}" destId="{2A5112AE-C2D3-42F0-AB40-4460D114135D}" srcOrd="0" destOrd="0" presId="urn:microsoft.com/office/officeart/2005/8/layout/default"/>
    <dgm:cxn modelId="{9F0179FF-B9F5-478A-9403-9C28694119DE}" srcId="{6E8580AE-E165-4F25-A36B-FA38D31FA44B}" destId="{DD3FD12D-FE41-4042-BA5D-FEDD1F4DEB76}" srcOrd="56" destOrd="0" parTransId="{43D9EFB8-152B-4209-8516-8FDDAB8525B8}" sibTransId="{7C9B5FF0-0BB6-4C7E-B7AD-047C23B1B64D}"/>
    <dgm:cxn modelId="{C715ACCE-3FAD-4D37-BFB8-7E9160A1C3C9}" type="presParOf" srcId="{A4E9B638-9193-4315-A599-122356AB04D9}" destId="{E30854EC-912F-42BC-845C-462E8CC7AD93}" srcOrd="0" destOrd="0" presId="urn:microsoft.com/office/officeart/2005/8/layout/default"/>
    <dgm:cxn modelId="{011E3D6B-2459-49B7-9FEA-E5ED987918B1}" type="presParOf" srcId="{A4E9B638-9193-4315-A599-122356AB04D9}" destId="{77456B84-0A0A-479B-A2D6-ABE5192CC62F}" srcOrd="1" destOrd="0" presId="urn:microsoft.com/office/officeart/2005/8/layout/default"/>
    <dgm:cxn modelId="{60FB1565-A3FE-4DEE-AB47-6EB24C5C92BF}" type="presParOf" srcId="{A4E9B638-9193-4315-A599-122356AB04D9}" destId="{1F004853-B59E-47C1-BA88-05FF40FE81E5}" srcOrd="2" destOrd="0" presId="urn:microsoft.com/office/officeart/2005/8/layout/default"/>
    <dgm:cxn modelId="{31CFC7D3-74BD-4CE5-91B8-110818976144}" type="presParOf" srcId="{A4E9B638-9193-4315-A599-122356AB04D9}" destId="{7EFE2BD2-1452-42B0-A054-5073DA935F89}" srcOrd="3" destOrd="0" presId="urn:microsoft.com/office/officeart/2005/8/layout/default"/>
    <dgm:cxn modelId="{32452B8D-4337-45B4-BB81-29F990E635E9}" type="presParOf" srcId="{A4E9B638-9193-4315-A599-122356AB04D9}" destId="{8AA02A9A-7173-45B0-B2CC-5A91802C8051}" srcOrd="4" destOrd="0" presId="urn:microsoft.com/office/officeart/2005/8/layout/default"/>
    <dgm:cxn modelId="{193D4441-6CB6-4020-9C05-F10079CF04C0}" type="presParOf" srcId="{A4E9B638-9193-4315-A599-122356AB04D9}" destId="{E9E229EB-BE2C-4F17-803C-895701BA32F0}" srcOrd="5" destOrd="0" presId="urn:microsoft.com/office/officeart/2005/8/layout/default"/>
    <dgm:cxn modelId="{9173A9DD-7C75-4DE6-8A81-9CD0312E7738}" type="presParOf" srcId="{A4E9B638-9193-4315-A599-122356AB04D9}" destId="{0CB4D3D4-57E1-40E0-9116-0822B7A6A3CA}" srcOrd="6" destOrd="0" presId="urn:microsoft.com/office/officeart/2005/8/layout/default"/>
    <dgm:cxn modelId="{9EC3E326-6E6F-4B35-AE79-8044A1A2ADB1}" type="presParOf" srcId="{A4E9B638-9193-4315-A599-122356AB04D9}" destId="{C762EF5D-2D5E-4CA3-9ECE-9FB7E23DCA50}" srcOrd="7" destOrd="0" presId="urn:microsoft.com/office/officeart/2005/8/layout/default"/>
    <dgm:cxn modelId="{120953C8-1430-49B0-9E6C-6A79E67EF990}" type="presParOf" srcId="{A4E9B638-9193-4315-A599-122356AB04D9}" destId="{0EC6D4FB-2DF4-4C7F-A662-C49F9C73712D}" srcOrd="8" destOrd="0" presId="urn:microsoft.com/office/officeart/2005/8/layout/default"/>
    <dgm:cxn modelId="{6ABE2C81-57EA-444A-B15E-DA2A146C09D4}" type="presParOf" srcId="{A4E9B638-9193-4315-A599-122356AB04D9}" destId="{6A49F763-5839-4004-B141-254CE0A73989}" srcOrd="9" destOrd="0" presId="urn:microsoft.com/office/officeart/2005/8/layout/default"/>
    <dgm:cxn modelId="{591F175A-B017-4C6A-8E2F-F315BF605C49}" type="presParOf" srcId="{A4E9B638-9193-4315-A599-122356AB04D9}" destId="{60F281EF-B8AA-4FA7-AD48-1B043C8A810A}" srcOrd="10" destOrd="0" presId="urn:microsoft.com/office/officeart/2005/8/layout/default"/>
    <dgm:cxn modelId="{93891E2F-E00C-42FF-A0F1-E489F098559E}" type="presParOf" srcId="{A4E9B638-9193-4315-A599-122356AB04D9}" destId="{0218A5BE-0C2D-4A55-82B4-FD89F2756253}" srcOrd="11" destOrd="0" presId="urn:microsoft.com/office/officeart/2005/8/layout/default"/>
    <dgm:cxn modelId="{834ADFA6-D779-42FF-8DFF-C8A0FFA98C87}" type="presParOf" srcId="{A4E9B638-9193-4315-A599-122356AB04D9}" destId="{B6697EA2-051A-4146-AF10-443079F7994B}" srcOrd="12" destOrd="0" presId="urn:microsoft.com/office/officeart/2005/8/layout/default"/>
    <dgm:cxn modelId="{1BE46AC0-4033-4F08-8AF6-9C91E7F325CC}" type="presParOf" srcId="{A4E9B638-9193-4315-A599-122356AB04D9}" destId="{F8806C4B-9A4B-42D3-B3F0-31C018E15D50}" srcOrd="13" destOrd="0" presId="urn:microsoft.com/office/officeart/2005/8/layout/default"/>
    <dgm:cxn modelId="{6B7E7F55-3A9E-4F1F-9510-2556776D6D4E}" type="presParOf" srcId="{A4E9B638-9193-4315-A599-122356AB04D9}" destId="{212EAB81-54C0-4CA3-8CA8-5707E2EA1B60}" srcOrd="14" destOrd="0" presId="urn:microsoft.com/office/officeart/2005/8/layout/default"/>
    <dgm:cxn modelId="{1C5F307A-AC6F-4C18-A018-153313E02E56}" type="presParOf" srcId="{A4E9B638-9193-4315-A599-122356AB04D9}" destId="{57116357-EB00-4773-9A58-52956E8CB489}" srcOrd="15" destOrd="0" presId="urn:microsoft.com/office/officeart/2005/8/layout/default"/>
    <dgm:cxn modelId="{20A0481B-5368-4B2C-854F-E91598B00E3B}" type="presParOf" srcId="{A4E9B638-9193-4315-A599-122356AB04D9}" destId="{E063FE46-B1A1-4479-B04F-5EE6A9B9DA3D}" srcOrd="16" destOrd="0" presId="urn:microsoft.com/office/officeart/2005/8/layout/default"/>
    <dgm:cxn modelId="{3248AA87-9CBF-4BEA-B57D-8E9454AB4BD4}" type="presParOf" srcId="{A4E9B638-9193-4315-A599-122356AB04D9}" destId="{E53E9BA1-249B-4307-803E-E13EB28C6C91}" srcOrd="17" destOrd="0" presId="urn:microsoft.com/office/officeart/2005/8/layout/default"/>
    <dgm:cxn modelId="{B6020FDF-D53C-42A5-8FE3-82309D0F0C86}" type="presParOf" srcId="{A4E9B638-9193-4315-A599-122356AB04D9}" destId="{BC2A6528-8680-4B3B-8B6A-C5A92B6690AC}" srcOrd="18" destOrd="0" presId="urn:microsoft.com/office/officeart/2005/8/layout/default"/>
    <dgm:cxn modelId="{BED28045-740C-46AF-83D4-F913DD1725C5}" type="presParOf" srcId="{A4E9B638-9193-4315-A599-122356AB04D9}" destId="{82EB7956-27F0-4D84-A6CF-709D10FF7546}" srcOrd="19" destOrd="0" presId="urn:microsoft.com/office/officeart/2005/8/layout/default"/>
    <dgm:cxn modelId="{9CA610F1-E85C-4486-83E7-A403FF820534}" type="presParOf" srcId="{A4E9B638-9193-4315-A599-122356AB04D9}" destId="{5479FD3C-18CA-43A0-B14E-D66A11F70B3F}" srcOrd="20" destOrd="0" presId="urn:microsoft.com/office/officeart/2005/8/layout/default"/>
    <dgm:cxn modelId="{C2F8271C-AC9F-4011-A2A9-791FC51A41F0}" type="presParOf" srcId="{A4E9B638-9193-4315-A599-122356AB04D9}" destId="{9FA5AEBA-604E-41C7-AEC5-CEA9F16E138E}" srcOrd="21" destOrd="0" presId="urn:microsoft.com/office/officeart/2005/8/layout/default"/>
    <dgm:cxn modelId="{4A0B28C5-32BA-4BC1-8FE3-7316C4C596A9}" type="presParOf" srcId="{A4E9B638-9193-4315-A599-122356AB04D9}" destId="{DD1BE6D7-6955-4913-AEE1-7266EBAF565C}" srcOrd="22" destOrd="0" presId="urn:microsoft.com/office/officeart/2005/8/layout/default"/>
    <dgm:cxn modelId="{1E798FB1-37F9-4A9E-9CF5-B0E18D36DF92}" type="presParOf" srcId="{A4E9B638-9193-4315-A599-122356AB04D9}" destId="{ED32CF7C-C0FC-4A69-A383-FED8AA721409}" srcOrd="23" destOrd="0" presId="urn:microsoft.com/office/officeart/2005/8/layout/default"/>
    <dgm:cxn modelId="{3095738F-C2E4-4A34-A0D0-C8ADFAD0BFA6}" type="presParOf" srcId="{A4E9B638-9193-4315-A599-122356AB04D9}" destId="{2CBAD880-AF37-4F3B-9F9C-44AE78F8D9B4}" srcOrd="24" destOrd="0" presId="urn:microsoft.com/office/officeart/2005/8/layout/default"/>
    <dgm:cxn modelId="{37D18905-10ED-4282-ABB8-A02EDB304A3F}" type="presParOf" srcId="{A4E9B638-9193-4315-A599-122356AB04D9}" destId="{935290C4-D77B-497A-A09B-5B4C8AE781CA}" srcOrd="25" destOrd="0" presId="urn:microsoft.com/office/officeart/2005/8/layout/default"/>
    <dgm:cxn modelId="{6C429E1C-A10B-4B37-877B-E3018F26750E}" type="presParOf" srcId="{A4E9B638-9193-4315-A599-122356AB04D9}" destId="{57A21A25-0050-448F-8182-E2F997AD385C}" srcOrd="26" destOrd="0" presId="urn:microsoft.com/office/officeart/2005/8/layout/default"/>
    <dgm:cxn modelId="{C6BEB1DB-4597-4CEA-92B4-FD69A2133126}" type="presParOf" srcId="{A4E9B638-9193-4315-A599-122356AB04D9}" destId="{E54C45E6-657F-4D80-BE87-F6202405D3A9}" srcOrd="27" destOrd="0" presId="urn:microsoft.com/office/officeart/2005/8/layout/default"/>
    <dgm:cxn modelId="{2EC38AA3-0710-4329-81D2-3C6D1C1CA5AA}" type="presParOf" srcId="{A4E9B638-9193-4315-A599-122356AB04D9}" destId="{98C96B61-E849-4E0E-ADD5-05D495466B19}" srcOrd="28" destOrd="0" presId="urn:microsoft.com/office/officeart/2005/8/layout/default"/>
    <dgm:cxn modelId="{5DD8B54A-AE74-4718-9932-133BDC08A5F2}" type="presParOf" srcId="{A4E9B638-9193-4315-A599-122356AB04D9}" destId="{4A3E24C9-A99E-49E7-846A-FAC6F3D56806}" srcOrd="29" destOrd="0" presId="urn:microsoft.com/office/officeart/2005/8/layout/default"/>
    <dgm:cxn modelId="{CC6E05E4-7513-4FEC-89D0-82C49811FF00}" type="presParOf" srcId="{A4E9B638-9193-4315-A599-122356AB04D9}" destId="{84CB03E7-DBCB-4B53-8360-F252A05A2E78}" srcOrd="30" destOrd="0" presId="urn:microsoft.com/office/officeart/2005/8/layout/default"/>
    <dgm:cxn modelId="{E7D0D92D-15BB-4A2D-AD7E-45972F79D631}" type="presParOf" srcId="{A4E9B638-9193-4315-A599-122356AB04D9}" destId="{2A06AAD2-9A1A-4FB1-9291-3D08A52EEFF4}" srcOrd="31" destOrd="0" presId="urn:microsoft.com/office/officeart/2005/8/layout/default"/>
    <dgm:cxn modelId="{7F174074-9122-4717-8E87-0809CEFB3547}" type="presParOf" srcId="{A4E9B638-9193-4315-A599-122356AB04D9}" destId="{277F2AD7-8A80-4D00-8AAD-CE0295903A29}" srcOrd="32" destOrd="0" presId="urn:microsoft.com/office/officeart/2005/8/layout/default"/>
    <dgm:cxn modelId="{20E0FD2B-A5B5-4DA6-BA07-0FFB45FA398D}" type="presParOf" srcId="{A4E9B638-9193-4315-A599-122356AB04D9}" destId="{AA096E5F-41A6-428B-B55A-6900664F78A9}" srcOrd="33" destOrd="0" presId="urn:microsoft.com/office/officeart/2005/8/layout/default"/>
    <dgm:cxn modelId="{373904FA-F7C5-4650-8FE8-541183B57B01}" type="presParOf" srcId="{A4E9B638-9193-4315-A599-122356AB04D9}" destId="{7EBD161C-9829-40ED-9AF9-49BF6CFB544C}" srcOrd="34" destOrd="0" presId="urn:microsoft.com/office/officeart/2005/8/layout/default"/>
    <dgm:cxn modelId="{DB475027-5795-4468-940B-8C25F2928AC6}" type="presParOf" srcId="{A4E9B638-9193-4315-A599-122356AB04D9}" destId="{B2874E0B-2DF8-4ACB-9816-49328AF00D34}" srcOrd="35" destOrd="0" presId="urn:microsoft.com/office/officeart/2005/8/layout/default"/>
    <dgm:cxn modelId="{3AFFE9C8-1C34-49FF-A74A-2304E05EC733}" type="presParOf" srcId="{A4E9B638-9193-4315-A599-122356AB04D9}" destId="{64CE546B-3B0F-4D74-A672-EA5F3F157C26}" srcOrd="36" destOrd="0" presId="urn:microsoft.com/office/officeart/2005/8/layout/default"/>
    <dgm:cxn modelId="{CC59B449-4221-4C4F-B57F-2CB6F2728096}" type="presParOf" srcId="{A4E9B638-9193-4315-A599-122356AB04D9}" destId="{15428792-2FB8-4CA9-8E32-811E384BA624}" srcOrd="37" destOrd="0" presId="urn:microsoft.com/office/officeart/2005/8/layout/default"/>
    <dgm:cxn modelId="{5DAC4DCA-F548-4843-A4D6-69C33602C5E3}" type="presParOf" srcId="{A4E9B638-9193-4315-A599-122356AB04D9}" destId="{18765959-A6F6-4656-813B-1DABE66B58C5}" srcOrd="38" destOrd="0" presId="urn:microsoft.com/office/officeart/2005/8/layout/default"/>
    <dgm:cxn modelId="{67E5C325-618C-4DF6-92B4-0B900314405D}" type="presParOf" srcId="{A4E9B638-9193-4315-A599-122356AB04D9}" destId="{B30F271F-0D75-4642-8F5B-8CDB997912C9}" srcOrd="39" destOrd="0" presId="urn:microsoft.com/office/officeart/2005/8/layout/default"/>
    <dgm:cxn modelId="{2BE4016A-D070-4758-9849-62C093874836}" type="presParOf" srcId="{A4E9B638-9193-4315-A599-122356AB04D9}" destId="{18D14753-8832-47DA-B916-3A237595FBB6}" srcOrd="40" destOrd="0" presId="urn:microsoft.com/office/officeart/2005/8/layout/default"/>
    <dgm:cxn modelId="{C3E309B3-F052-4231-8C9A-2024FBAB1B69}" type="presParOf" srcId="{A4E9B638-9193-4315-A599-122356AB04D9}" destId="{365E4082-1166-43C9-98CA-647F7F662B99}" srcOrd="41" destOrd="0" presId="urn:microsoft.com/office/officeart/2005/8/layout/default"/>
    <dgm:cxn modelId="{943AC31F-775E-4D06-9095-59244683FF62}" type="presParOf" srcId="{A4E9B638-9193-4315-A599-122356AB04D9}" destId="{23DB74AC-B3C3-4E6F-BD2A-892250EFF201}" srcOrd="42" destOrd="0" presId="urn:microsoft.com/office/officeart/2005/8/layout/default"/>
    <dgm:cxn modelId="{9DED01D8-EF97-4EFC-ACFE-4F8E6924B7EA}" type="presParOf" srcId="{A4E9B638-9193-4315-A599-122356AB04D9}" destId="{18FD8C51-2928-4233-A4E2-9939D4F5CC88}" srcOrd="43" destOrd="0" presId="urn:microsoft.com/office/officeart/2005/8/layout/default"/>
    <dgm:cxn modelId="{6CF7EF71-6F82-4BFD-A9B2-6C37EB1B1341}" type="presParOf" srcId="{A4E9B638-9193-4315-A599-122356AB04D9}" destId="{CD01C8D7-3F26-4602-A201-C1CCB80062FC}" srcOrd="44" destOrd="0" presId="urn:microsoft.com/office/officeart/2005/8/layout/default"/>
    <dgm:cxn modelId="{A55B42ED-6FC0-4CD7-8CCF-EAB66AEE254D}" type="presParOf" srcId="{A4E9B638-9193-4315-A599-122356AB04D9}" destId="{4A7F156D-CD54-428C-AFE4-7695E474EA8B}" srcOrd="45" destOrd="0" presId="urn:microsoft.com/office/officeart/2005/8/layout/default"/>
    <dgm:cxn modelId="{1B3C18E9-E4D7-45A1-B78F-248C8DBFB9C5}" type="presParOf" srcId="{A4E9B638-9193-4315-A599-122356AB04D9}" destId="{D53A0EBD-1100-4E2B-932F-11AB84B0AD13}" srcOrd="46" destOrd="0" presId="urn:microsoft.com/office/officeart/2005/8/layout/default"/>
    <dgm:cxn modelId="{2DB2C9A1-A11F-49C4-BF15-87D066BFF277}" type="presParOf" srcId="{A4E9B638-9193-4315-A599-122356AB04D9}" destId="{11FC4206-864D-4364-B1B3-5CDD8F324A03}" srcOrd="47" destOrd="0" presId="urn:microsoft.com/office/officeart/2005/8/layout/default"/>
    <dgm:cxn modelId="{F589AF69-B3F4-41B5-8EAE-7C0841F32A42}" type="presParOf" srcId="{A4E9B638-9193-4315-A599-122356AB04D9}" destId="{2FF3B5C1-F3C6-4268-A6A1-939C6DF118E5}" srcOrd="48" destOrd="0" presId="urn:microsoft.com/office/officeart/2005/8/layout/default"/>
    <dgm:cxn modelId="{75D57780-3054-46B4-9BC9-D7A5DA9D4994}" type="presParOf" srcId="{A4E9B638-9193-4315-A599-122356AB04D9}" destId="{6B77E4D4-8C35-4290-A574-93E9EE82F3CB}" srcOrd="49" destOrd="0" presId="urn:microsoft.com/office/officeart/2005/8/layout/default"/>
    <dgm:cxn modelId="{64372FF8-981D-49CE-9039-B000E8F11993}" type="presParOf" srcId="{A4E9B638-9193-4315-A599-122356AB04D9}" destId="{0CAD4AAA-C60B-49DC-9752-F4F96E622933}" srcOrd="50" destOrd="0" presId="urn:microsoft.com/office/officeart/2005/8/layout/default"/>
    <dgm:cxn modelId="{EF249E46-3864-4B3F-9640-D96E7128A404}" type="presParOf" srcId="{A4E9B638-9193-4315-A599-122356AB04D9}" destId="{C60EA8DA-9DB3-4933-AD12-B8FE5DC88ADE}" srcOrd="51" destOrd="0" presId="urn:microsoft.com/office/officeart/2005/8/layout/default"/>
    <dgm:cxn modelId="{DF9C9E67-9F4C-4C03-AA4B-16281A110D52}" type="presParOf" srcId="{A4E9B638-9193-4315-A599-122356AB04D9}" destId="{8F0FC598-471E-47E2-AF9D-92D00F7E9E48}" srcOrd="52" destOrd="0" presId="urn:microsoft.com/office/officeart/2005/8/layout/default"/>
    <dgm:cxn modelId="{2C5364A1-2156-4627-A9C3-3889D900BF6E}" type="presParOf" srcId="{A4E9B638-9193-4315-A599-122356AB04D9}" destId="{6F234759-E4CB-4DF7-ABC4-DDC594C95958}" srcOrd="53" destOrd="0" presId="urn:microsoft.com/office/officeart/2005/8/layout/default"/>
    <dgm:cxn modelId="{103754FA-B253-4D88-ABE5-BEC7E0083646}" type="presParOf" srcId="{A4E9B638-9193-4315-A599-122356AB04D9}" destId="{7D600784-A1C0-4F6C-92B8-A76B3C810C82}" srcOrd="54" destOrd="0" presId="urn:microsoft.com/office/officeart/2005/8/layout/default"/>
    <dgm:cxn modelId="{70841FF2-9FA4-4266-AA72-B8CA89D4865A}" type="presParOf" srcId="{A4E9B638-9193-4315-A599-122356AB04D9}" destId="{48D40988-1C4A-4A96-8E02-794BCF0D00DF}" srcOrd="55" destOrd="0" presId="urn:microsoft.com/office/officeart/2005/8/layout/default"/>
    <dgm:cxn modelId="{4E941757-82A0-4B61-AD26-9F2C37E26664}" type="presParOf" srcId="{A4E9B638-9193-4315-A599-122356AB04D9}" destId="{22A3C3A5-57B9-4E31-B9C5-8488CBC24B23}" srcOrd="56" destOrd="0" presId="urn:microsoft.com/office/officeart/2005/8/layout/default"/>
    <dgm:cxn modelId="{E2A20192-0D80-4153-B3C2-134199A9CD40}" type="presParOf" srcId="{A4E9B638-9193-4315-A599-122356AB04D9}" destId="{9DB36247-E594-4CE5-8475-B2848B3092B9}" srcOrd="57" destOrd="0" presId="urn:microsoft.com/office/officeart/2005/8/layout/default"/>
    <dgm:cxn modelId="{639B8488-DC5D-46EA-89FD-FE81CC9B0300}" type="presParOf" srcId="{A4E9B638-9193-4315-A599-122356AB04D9}" destId="{6B40EACF-6DEF-41CC-A873-48A6BE57C3A6}" srcOrd="58" destOrd="0" presId="urn:microsoft.com/office/officeart/2005/8/layout/default"/>
    <dgm:cxn modelId="{6E5CD44B-FB92-44D5-A0A0-8EC8719F7ACD}" type="presParOf" srcId="{A4E9B638-9193-4315-A599-122356AB04D9}" destId="{FF671435-62A0-4B1A-9D5D-2E45FBE630B8}" srcOrd="59" destOrd="0" presId="urn:microsoft.com/office/officeart/2005/8/layout/default"/>
    <dgm:cxn modelId="{854B5D52-F674-4240-9023-8C312CEB9CC7}" type="presParOf" srcId="{A4E9B638-9193-4315-A599-122356AB04D9}" destId="{3E1D50D4-A96F-48FB-ABD3-FAF2EBD99DD9}" srcOrd="60" destOrd="0" presId="urn:microsoft.com/office/officeart/2005/8/layout/default"/>
    <dgm:cxn modelId="{1466604F-E1C8-4842-A455-1FE5B72C9E2B}" type="presParOf" srcId="{A4E9B638-9193-4315-A599-122356AB04D9}" destId="{8EAAD069-F2C9-4435-B2F8-645428359F5D}" srcOrd="61" destOrd="0" presId="urn:microsoft.com/office/officeart/2005/8/layout/default"/>
    <dgm:cxn modelId="{AFDBB763-F38C-422A-8E09-78D44A6E429F}" type="presParOf" srcId="{A4E9B638-9193-4315-A599-122356AB04D9}" destId="{73230864-B496-4816-A9F5-ED417F3C92E8}" srcOrd="62" destOrd="0" presId="urn:microsoft.com/office/officeart/2005/8/layout/default"/>
    <dgm:cxn modelId="{BA095A5F-3A50-4AA9-BF65-BFFEDE9AE8BA}" type="presParOf" srcId="{A4E9B638-9193-4315-A599-122356AB04D9}" destId="{CAF37C4B-3F5F-461C-B639-C6F7E41C47E5}" srcOrd="63" destOrd="0" presId="urn:microsoft.com/office/officeart/2005/8/layout/default"/>
    <dgm:cxn modelId="{80C862F9-38BD-41A2-86FD-2C27CE8C108D}" type="presParOf" srcId="{A4E9B638-9193-4315-A599-122356AB04D9}" destId="{F6C543F7-DF9C-4E42-8170-80FB7ACE211D}" srcOrd="64" destOrd="0" presId="urn:microsoft.com/office/officeart/2005/8/layout/default"/>
    <dgm:cxn modelId="{F5EBC955-FB26-48D9-A1A9-41CE6209EF43}" type="presParOf" srcId="{A4E9B638-9193-4315-A599-122356AB04D9}" destId="{78EA2CAA-215E-4B07-B987-C9400DA27A2E}" srcOrd="65" destOrd="0" presId="urn:microsoft.com/office/officeart/2005/8/layout/default"/>
    <dgm:cxn modelId="{AD09F31B-8AD5-4767-81A0-9F47F8BFD3E4}" type="presParOf" srcId="{A4E9B638-9193-4315-A599-122356AB04D9}" destId="{F124182D-F6F2-4E73-B355-B261939F364C}" srcOrd="66" destOrd="0" presId="urn:microsoft.com/office/officeart/2005/8/layout/default"/>
    <dgm:cxn modelId="{E630FD6D-CF51-472E-A44C-CB9238A5C586}" type="presParOf" srcId="{A4E9B638-9193-4315-A599-122356AB04D9}" destId="{86F439A6-71A0-48C9-98CF-C7B3BC2287A9}" srcOrd="67" destOrd="0" presId="urn:microsoft.com/office/officeart/2005/8/layout/default"/>
    <dgm:cxn modelId="{2E925612-47CA-44D0-BCFB-514BCD7EB8AD}" type="presParOf" srcId="{A4E9B638-9193-4315-A599-122356AB04D9}" destId="{1E851C19-A36C-4E88-82E5-10ACE9BC322A}" srcOrd="68" destOrd="0" presId="urn:microsoft.com/office/officeart/2005/8/layout/default"/>
    <dgm:cxn modelId="{93663ADC-F592-4EAD-A8CE-0B7018EC7059}" type="presParOf" srcId="{A4E9B638-9193-4315-A599-122356AB04D9}" destId="{366BFB79-BDCA-4FD0-8D56-6640D0C709BB}" srcOrd="69" destOrd="0" presId="urn:microsoft.com/office/officeart/2005/8/layout/default"/>
    <dgm:cxn modelId="{96E60EA2-C84C-441C-9932-50E8BD55CFE9}" type="presParOf" srcId="{A4E9B638-9193-4315-A599-122356AB04D9}" destId="{5FEEA8BD-49F0-479F-B78C-0F5C9A6990F2}" srcOrd="70" destOrd="0" presId="urn:microsoft.com/office/officeart/2005/8/layout/default"/>
    <dgm:cxn modelId="{24091CC8-E685-44A9-94D2-95193C3A88FF}" type="presParOf" srcId="{A4E9B638-9193-4315-A599-122356AB04D9}" destId="{43A06678-4D8B-4387-955B-288628E1D0EC}" srcOrd="71" destOrd="0" presId="urn:microsoft.com/office/officeart/2005/8/layout/default"/>
    <dgm:cxn modelId="{A9D4B459-1101-4E0F-B5C9-D0F876D0E1A1}" type="presParOf" srcId="{A4E9B638-9193-4315-A599-122356AB04D9}" destId="{187C121A-3DCB-4EAB-A7CA-1AF4558097E3}" srcOrd="72" destOrd="0" presId="urn:microsoft.com/office/officeart/2005/8/layout/default"/>
    <dgm:cxn modelId="{9AC253D5-7CCC-41C0-BA2C-B937F529CE86}" type="presParOf" srcId="{A4E9B638-9193-4315-A599-122356AB04D9}" destId="{710D0477-1196-4466-96F0-7A3517288895}" srcOrd="73" destOrd="0" presId="urn:microsoft.com/office/officeart/2005/8/layout/default"/>
    <dgm:cxn modelId="{443626B1-AAFC-41D1-B733-ECE6D9AB818F}" type="presParOf" srcId="{A4E9B638-9193-4315-A599-122356AB04D9}" destId="{D304F2EC-2318-44E2-AAF1-F3CE3D9753BA}" srcOrd="74" destOrd="0" presId="urn:microsoft.com/office/officeart/2005/8/layout/default"/>
    <dgm:cxn modelId="{CF22DD7A-616C-4030-8693-41E277275701}" type="presParOf" srcId="{A4E9B638-9193-4315-A599-122356AB04D9}" destId="{007736E6-696A-4A41-9FEF-AC85E0B7A82B}" srcOrd="75" destOrd="0" presId="urn:microsoft.com/office/officeart/2005/8/layout/default"/>
    <dgm:cxn modelId="{7AA75B4B-2C43-4C65-B7C0-84C8888A222B}" type="presParOf" srcId="{A4E9B638-9193-4315-A599-122356AB04D9}" destId="{6C3A8535-F6D8-403A-9A1B-AD7FFEA2A5E7}" srcOrd="76" destOrd="0" presId="urn:microsoft.com/office/officeart/2005/8/layout/default"/>
    <dgm:cxn modelId="{65D8BFA8-8405-4DA4-8707-ECEF5F86204E}" type="presParOf" srcId="{A4E9B638-9193-4315-A599-122356AB04D9}" destId="{7F4B82F2-C2CD-4E98-9B70-EC89CB479191}" srcOrd="77" destOrd="0" presId="urn:microsoft.com/office/officeart/2005/8/layout/default"/>
    <dgm:cxn modelId="{EE26DE90-E691-44F4-8554-FCC5D8222694}" type="presParOf" srcId="{A4E9B638-9193-4315-A599-122356AB04D9}" destId="{ED64BE22-5ED3-4E2B-9B65-F7ECEAFF418B}" srcOrd="78" destOrd="0" presId="urn:microsoft.com/office/officeart/2005/8/layout/default"/>
    <dgm:cxn modelId="{42359E41-2621-4D91-B56C-C79B3AB698A4}" type="presParOf" srcId="{A4E9B638-9193-4315-A599-122356AB04D9}" destId="{C3C58951-62DF-4AB2-978C-3797D69DBF46}" srcOrd="79" destOrd="0" presId="urn:microsoft.com/office/officeart/2005/8/layout/default"/>
    <dgm:cxn modelId="{60EB0502-5011-40F8-B8F0-DBF068F1519A}" type="presParOf" srcId="{A4E9B638-9193-4315-A599-122356AB04D9}" destId="{91D920A5-F5B2-49E4-82B2-75DF0EEA3AD7}" srcOrd="80" destOrd="0" presId="urn:microsoft.com/office/officeart/2005/8/layout/default"/>
    <dgm:cxn modelId="{806E6771-4627-4AB1-83CC-E64186BCE93D}" type="presParOf" srcId="{A4E9B638-9193-4315-A599-122356AB04D9}" destId="{20C7AE5A-1C9B-4CED-A801-E182FF630A09}" srcOrd="81" destOrd="0" presId="urn:microsoft.com/office/officeart/2005/8/layout/default"/>
    <dgm:cxn modelId="{CCBDA894-05D7-4F1A-B3D2-EB799B762922}" type="presParOf" srcId="{A4E9B638-9193-4315-A599-122356AB04D9}" destId="{D7D9E571-D2A5-4F9B-A8EF-542728AB2E7C}" srcOrd="82" destOrd="0" presId="urn:microsoft.com/office/officeart/2005/8/layout/default"/>
    <dgm:cxn modelId="{0488B291-2EEA-4EE5-8CAF-BABD88E9AEAA}" type="presParOf" srcId="{A4E9B638-9193-4315-A599-122356AB04D9}" destId="{8B93E326-EAEB-43E6-8193-66D36204645C}" srcOrd="83" destOrd="0" presId="urn:microsoft.com/office/officeart/2005/8/layout/default"/>
    <dgm:cxn modelId="{85E258F9-BEF6-419C-B137-FD8AEB4542BE}" type="presParOf" srcId="{A4E9B638-9193-4315-A599-122356AB04D9}" destId="{73B6912F-26A6-43CA-BA74-602DFEB2A9DA}" srcOrd="84" destOrd="0" presId="urn:microsoft.com/office/officeart/2005/8/layout/default"/>
    <dgm:cxn modelId="{BB90A866-316A-41BD-9331-A081C201FFD2}" type="presParOf" srcId="{A4E9B638-9193-4315-A599-122356AB04D9}" destId="{99CF9EBB-3E61-45FE-9D0C-E8005B7B2FD9}" srcOrd="85" destOrd="0" presId="urn:microsoft.com/office/officeart/2005/8/layout/default"/>
    <dgm:cxn modelId="{0F247358-2370-4E47-B7C9-F4274EE1DD09}" type="presParOf" srcId="{A4E9B638-9193-4315-A599-122356AB04D9}" destId="{89992207-09E1-4C1C-A50E-7238E5A14EF2}" srcOrd="86" destOrd="0" presId="urn:microsoft.com/office/officeart/2005/8/layout/default"/>
    <dgm:cxn modelId="{E2382DF3-9FF1-4134-AECD-442495723074}" type="presParOf" srcId="{A4E9B638-9193-4315-A599-122356AB04D9}" destId="{61926417-D344-4E11-A091-9C293BC86BE8}" srcOrd="87" destOrd="0" presId="urn:microsoft.com/office/officeart/2005/8/layout/default"/>
    <dgm:cxn modelId="{245BBA62-E50D-4F14-8F7E-A4D476579C57}" type="presParOf" srcId="{A4E9B638-9193-4315-A599-122356AB04D9}" destId="{111AB8AB-3884-48AF-A43D-D5525C2EDC1F}" srcOrd="88" destOrd="0" presId="urn:microsoft.com/office/officeart/2005/8/layout/default"/>
    <dgm:cxn modelId="{D2E5DB81-E1CB-4494-8DC4-61431C0AB15A}" type="presParOf" srcId="{A4E9B638-9193-4315-A599-122356AB04D9}" destId="{C9EB345A-CDD3-4E9F-BABD-BC7A9905FDAC}" srcOrd="89" destOrd="0" presId="urn:microsoft.com/office/officeart/2005/8/layout/default"/>
    <dgm:cxn modelId="{0286B3ED-A9F8-4C30-8D4A-9A11C0BDEF63}" type="presParOf" srcId="{A4E9B638-9193-4315-A599-122356AB04D9}" destId="{98D1360E-1B8D-427C-9097-40AB5443C14C}" srcOrd="90" destOrd="0" presId="urn:microsoft.com/office/officeart/2005/8/layout/default"/>
    <dgm:cxn modelId="{C8FE9C3C-230F-4E1A-8B14-C67DD42F2F9B}" type="presParOf" srcId="{A4E9B638-9193-4315-A599-122356AB04D9}" destId="{7BE09FEA-5B2E-473B-8884-7BA792C5C39D}" srcOrd="91" destOrd="0" presId="urn:microsoft.com/office/officeart/2005/8/layout/default"/>
    <dgm:cxn modelId="{0B0A8A9F-E07F-41C0-AC2A-D4BC8FB9F832}" type="presParOf" srcId="{A4E9B638-9193-4315-A599-122356AB04D9}" destId="{C01143FF-1838-4C9A-9357-CF86FE088CBC}" srcOrd="92" destOrd="0" presId="urn:microsoft.com/office/officeart/2005/8/layout/default"/>
    <dgm:cxn modelId="{4B6AE147-4A61-4C54-9995-DE1979A3D4E3}" type="presParOf" srcId="{A4E9B638-9193-4315-A599-122356AB04D9}" destId="{30A90872-F067-466E-B186-DEDE061E61A7}" srcOrd="93" destOrd="0" presId="urn:microsoft.com/office/officeart/2005/8/layout/default"/>
    <dgm:cxn modelId="{264E58A2-F1D3-4A0F-B516-AA04A7E4ED7D}" type="presParOf" srcId="{A4E9B638-9193-4315-A599-122356AB04D9}" destId="{A5C9C578-421E-4C61-8DBB-80B19789810E}" srcOrd="94" destOrd="0" presId="urn:microsoft.com/office/officeart/2005/8/layout/default"/>
    <dgm:cxn modelId="{40291FAA-CC34-4A56-B8AA-82CB64EB6F74}" type="presParOf" srcId="{A4E9B638-9193-4315-A599-122356AB04D9}" destId="{4D1C76F5-B7D4-45A0-B1A0-7B34E9A94185}" srcOrd="95" destOrd="0" presId="urn:microsoft.com/office/officeart/2005/8/layout/default"/>
    <dgm:cxn modelId="{947F4E3B-F49B-4591-8196-F97A944708B7}" type="presParOf" srcId="{A4E9B638-9193-4315-A599-122356AB04D9}" destId="{F021F536-9D7F-4947-AEEC-062A2B5D86C3}" srcOrd="96" destOrd="0" presId="urn:microsoft.com/office/officeart/2005/8/layout/default"/>
    <dgm:cxn modelId="{9E5E24F0-564F-435F-9FF3-A00534E99394}" type="presParOf" srcId="{A4E9B638-9193-4315-A599-122356AB04D9}" destId="{4B6D1E0A-C2B6-4106-BCC0-227C1A6D87BE}" srcOrd="97" destOrd="0" presId="urn:microsoft.com/office/officeart/2005/8/layout/default"/>
    <dgm:cxn modelId="{D1FC11BC-8D9D-4BB4-B8B2-23F537AC420E}" type="presParOf" srcId="{A4E9B638-9193-4315-A599-122356AB04D9}" destId="{7137E6A0-E010-4036-BB77-DAC821CA69C0}" srcOrd="98" destOrd="0" presId="urn:microsoft.com/office/officeart/2005/8/layout/default"/>
    <dgm:cxn modelId="{5F58728F-AA6E-4562-95CE-76F819F19A43}" type="presParOf" srcId="{A4E9B638-9193-4315-A599-122356AB04D9}" destId="{18D4027A-9B04-41B8-B264-F860ED6E3ACF}" srcOrd="99" destOrd="0" presId="urn:microsoft.com/office/officeart/2005/8/layout/default"/>
    <dgm:cxn modelId="{3B3542E6-4031-4D48-8668-6ABCA735EDA9}" type="presParOf" srcId="{A4E9B638-9193-4315-A599-122356AB04D9}" destId="{CC785639-6B40-491D-A677-3465100F3D57}" srcOrd="100" destOrd="0" presId="urn:microsoft.com/office/officeart/2005/8/layout/default"/>
    <dgm:cxn modelId="{DE3DAA43-26AB-463D-B03C-29F4D6BEBC4A}" type="presParOf" srcId="{A4E9B638-9193-4315-A599-122356AB04D9}" destId="{0D854B7A-31EB-4F78-AB34-68CD88DF6EB0}" srcOrd="101" destOrd="0" presId="urn:microsoft.com/office/officeart/2005/8/layout/default"/>
    <dgm:cxn modelId="{07AA353A-374A-4D91-8FAF-3AF82F249706}" type="presParOf" srcId="{A4E9B638-9193-4315-A599-122356AB04D9}" destId="{214B35AE-3118-4B5A-9A04-C238D6C98BAE}" srcOrd="102" destOrd="0" presId="urn:microsoft.com/office/officeart/2005/8/layout/default"/>
    <dgm:cxn modelId="{04021C57-6BEC-425F-B13E-4DC958E3479B}" type="presParOf" srcId="{A4E9B638-9193-4315-A599-122356AB04D9}" destId="{7206E429-077A-4785-91B0-DBE3A0322F82}" srcOrd="103" destOrd="0" presId="urn:microsoft.com/office/officeart/2005/8/layout/default"/>
    <dgm:cxn modelId="{804A8C61-5B53-490B-A692-4F0186565718}" type="presParOf" srcId="{A4E9B638-9193-4315-A599-122356AB04D9}" destId="{20498EEC-D12B-46DA-A88D-D7DB1D97C899}" srcOrd="104" destOrd="0" presId="urn:microsoft.com/office/officeart/2005/8/layout/default"/>
    <dgm:cxn modelId="{A792CC0A-199F-4ABB-AA97-73B4E9547E83}" type="presParOf" srcId="{A4E9B638-9193-4315-A599-122356AB04D9}" destId="{2C5CE376-4B22-41E0-8DB0-93A3CF1227A7}" srcOrd="105" destOrd="0" presId="urn:microsoft.com/office/officeart/2005/8/layout/default"/>
    <dgm:cxn modelId="{0AD06DC4-641D-4405-93FD-04EC305E5EC0}" type="presParOf" srcId="{A4E9B638-9193-4315-A599-122356AB04D9}" destId="{76E48D85-3967-40C6-96F6-AEF195D581BB}" srcOrd="106" destOrd="0" presId="urn:microsoft.com/office/officeart/2005/8/layout/default"/>
    <dgm:cxn modelId="{28671351-F585-45AE-8947-17E6B1EA64EA}" type="presParOf" srcId="{A4E9B638-9193-4315-A599-122356AB04D9}" destId="{B000B67E-4722-4E84-B8C2-4F62F16B6BE0}" srcOrd="107" destOrd="0" presId="urn:microsoft.com/office/officeart/2005/8/layout/default"/>
    <dgm:cxn modelId="{1121207C-D3C9-4242-97CA-3C52B75BC2D0}" type="presParOf" srcId="{A4E9B638-9193-4315-A599-122356AB04D9}" destId="{E8943D06-3BEA-4407-91F9-46A5EC4777AD}" srcOrd="108" destOrd="0" presId="urn:microsoft.com/office/officeart/2005/8/layout/default"/>
    <dgm:cxn modelId="{8B20B24A-36E3-4BF8-BFF4-E2E076159103}" type="presParOf" srcId="{A4E9B638-9193-4315-A599-122356AB04D9}" destId="{52AE0819-8A2A-425E-BD1B-482ABC068AC6}" srcOrd="109" destOrd="0" presId="urn:microsoft.com/office/officeart/2005/8/layout/default"/>
    <dgm:cxn modelId="{2BE45B18-514C-4D76-A49E-BD97B96F891E}" type="presParOf" srcId="{A4E9B638-9193-4315-A599-122356AB04D9}" destId="{AECF8250-8294-42AF-9EF2-E9259CC39D08}" srcOrd="110" destOrd="0" presId="urn:microsoft.com/office/officeart/2005/8/layout/default"/>
    <dgm:cxn modelId="{71AB6C04-D47B-4CB7-9219-638EEA276648}" type="presParOf" srcId="{A4E9B638-9193-4315-A599-122356AB04D9}" destId="{AC803D21-9226-4B68-8FD8-EF1D7400B6F5}" srcOrd="111" destOrd="0" presId="urn:microsoft.com/office/officeart/2005/8/layout/default"/>
    <dgm:cxn modelId="{67209AC7-83D7-4E5D-B392-8FFA55F229D4}" type="presParOf" srcId="{A4E9B638-9193-4315-A599-122356AB04D9}" destId="{3D7C3DDC-3551-44AB-8868-EBAA5342AA6F}" srcOrd="112" destOrd="0" presId="urn:microsoft.com/office/officeart/2005/8/layout/default"/>
    <dgm:cxn modelId="{57A6838C-A89C-4877-A783-5F468FA70EE8}" type="presParOf" srcId="{A4E9B638-9193-4315-A599-122356AB04D9}" destId="{0C70BED1-92F5-48CF-BF2C-151B6A7089D1}" srcOrd="113" destOrd="0" presId="urn:microsoft.com/office/officeart/2005/8/layout/default"/>
    <dgm:cxn modelId="{AE396255-1122-4171-9752-8793BA81760C}" type="presParOf" srcId="{A4E9B638-9193-4315-A599-122356AB04D9}" destId="{90354270-E516-4BCD-8468-080EC1705999}" srcOrd="114" destOrd="0" presId="urn:microsoft.com/office/officeart/2005/8/layout/default"/>
    <dgm:cxn modelId="{40A0C9E3-3658-4526-957F-AD562461891B}" type="presParOf" srcId="{A4E9B638-9193-4315-A599-122356AB04D9}" destId="{08806A9E-9421-4C89-8134-546E665EB19D}" srcOrd="115" destOrd="0" presId="urn:microsoft.com/office/officeart/2005/8/layout/default"/>
    <dgm:cxn modelId="{C100FEDC-6969-4564-ABB0-87DFB98A52FB}" type="presParOf" srcId="{A4E9B638-9193-4315-A599-122356AB04D9}" destId="{17512D6B-4073-4EC8-9ABC-3BDC10D1B050}" srcOrd="116" destOrd="0" presId="urn:microsoft.com/office/officeart/2005/8/layout/default"/>
    <dgm:cxn modelId="{602BE681-BA79-46F3-A6E2-D20F4763638F}" type="presParOf" srcId="{A4E9B638-9193-4315-A599-122356AB04D9}" destId="{8E0DA17D-F3F3-42A4-AB55-AF2BC577A7C9}" srcOrd="117" destOrd="0" presId="urn:microsoft.com/office/officeart/2005/8/layout/default"/>
    <dgm:cxn modelId="{75614358-0C32-472D-A656-4A8D71D5CCE7}" type="presParOf" srcId="{A4E9B638-9193-4315-A599-122356AB04D9}" destId="{52F17298-644C-4330-B56E-F7E56C04E2E3}" srcOrd="118" destOrd="0" presId="urn:microsoft.com/office/officeart/2005/8/layout/default"/>
    <dgm:cxn modelId="{47CB0A25-659F-40BA-9151-82F71B99C94F}" type="presParOf" srcId="{A4E9B638-9193-4315-A599-122356AB04D9}" destId="{E824692C-1605-45CA-897A-D9F3DD834693}" srcOrd="119" destOrd="0" presId="urn:microsoft.com/office/officeart/2005/8/layout/default"/>
    <dgm:cxn modelId="{AC76A9E8-E8B5-41F4-9BAA-FD7B3B6B1659}" type="presParOf" srcId="{A4E9B638-9193-4315-A599-122356AB04D9}" destId="{2A5112AE-C2D3-42F0-AB40-4460D114135D}" srcOrd="120" destOrd="0" presId="urn:microsoft.com/office/officeart/2005/8/layout/default"/>
    <dgm:cxn modelId="{BDE66828-C1E2-4754-B4A0-FAA387E56AA2}" type="presParOf" srcId="{A4E9B638-9193-4315-A599-122356AB04D9}" destId="{2CAF02E3-4628-4077-B5FD-84D260288DDC}" srcOrd="121" destOrd="0" presId="urn:microsoft.com/office/officeart/2005/8/layout/default"/>
    <dgm:cxn modelId="{71973DDE-D2ED-4725-9544-60BC768F0E00}" type="presParOf" srcId="{A4E9B638-9193-4315-A599-122356AB04D9}" destId="{CF0E64E4-84A6-47A4-8045-0D0A29961723}" srcOrd="122" destOrd="0" presId="urn:microsoft.com/office/officeart/2005/8/layout/default"/>
    <dgm:cxn modelId="{8BFC2F5D-6213-440A-A1A6-AF7897169C65}" type="presParOf" srcId="{A4E9B638-9193-4315-A599-122356AB04D9}" destId="{F33746BE-F43E-486C-925D-8784AFF74E61}" srcOrd="123" destOrd="0" presId="urn:microsoft.com/office/officeart/2005/8/layout/default"/>
    <dgm:cxn modelId="{D9E000C4-923F-4C15-BD3F-1CA78C223667}" type="presParOf" srcId="{A4E9B638-9193-4315-A599-122356AB04D9}" destId="{005D910A-BEFF-4239-9307-256048770C69}" srcOrd="124" destOrd="0" presId="urn:microsoft.com/office/officeart/2005/8/layout/default"/>
    <dgm:cxn modelId="{F8DE0928-D5B6-4E9D-87E8-6D4CB3CA0998}" type="presParOf" srcId="{A4E9B638-9193-4315-A599-122356AB04D9}" destId="{09D8138D-5094-4026-8116-721CD28EF4EE}" srcOrd="125" destOrd="0" presId="urn:microsoft.com/office/officeart/2005/8/layout/default"/>
    <dgm:cxn modelId="{DFAFF562-A553-4FDC-8566-737504D9FE02}" type="presParOf" srcId="{A4E9B638-9193-4315-A599-122356AB04D9}" destId="{1B7E2A4E-7885-47D0-9A9C-97EB08F96CFE}" srcOrd="126" destOrd="0" presId="urn:microsoft.com/office/officeart/2005/8/layout/default"/>
    <dgm:cxn modelId="{A11AE757-F29E-44DE-8467-714AD31C38CD}" type="presParOf" srcId="{A4E9B638-9193-4315-A599-122356AB04D9}" destId="{0C4093C4-866D-4E71-AA35-069D01308AE7}" srcOrd="127" destOrd="0" presId="urn:microsoft.com/office/officeart/2005/8/layout/default"/>
    <dgm:cxn modelId="{4B3A02C3-1CC0-4496-AC39-E22496F0C1C0}" type="presParOf" srcId="{A4E9B638-9193-4315-A599-122356AB04D9}" destId="{37FB646E-7E73-4F71-BC29-5F04749B6480}" srcOrd="128" destOrd="0" presId="urn:microsoft.com/office/officeart/2005/8/layout/default"/>
    <dgm:cxn modelId="{831D159F-5C55-4315-9052-6900C78DDBD2}" type="presParOf" srcId="{A4E9B638-9193-4315-A599-122356AB04D9}" destId="{A6D44ECA-B765-4D92-849F-4380ACACFC5C}" srcOrd="129" destOrd="0" presId="urn:microsoft.com/office/officeart/2005/8/layout/default"/>
    <dgm:cxn modelId="{8D7A3945-1998-4F65-B20A-30AA2CD56160}" type="presParOf" srcId="{A4E9B638-9193-4315-A599-122356AB04D9}" destId="{4857A8BA-040E-4C9F-9735-3BFD0C933AD1}" srcOrd="130"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CA4F111-AFF4-4B94-B672-3902EC78934E}">
      <dgm:prSet/>
      <dgm:spPr>
        <a:noFill/>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no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a:noFill/>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E613F751-AA7B-4426-A4EF-DCE649030A27}">
      <dgm:prSet/>
      <dgm:spPr>
        <a:noFill/>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C6B21CA-3B4D-4C70-B1C1-3987538CE3B2}">
      <dgm:prSet/>
      <dgm:spPr>
        <a:noFill/>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no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C16F6E68-C32A-4431-B9C0-77E57B57A6E1}">
      <dgm:prSet/>
      <dgm:spPr>
        <a:solidFill>
          <a:srgbClr val="D8EFF8"/>
        </a:solidFill>
      </dgm:spPr>
      <dgm:t>
        <a:bodyPr/>
        <a:lstStyle/>
        <a:p>
          <a:r>
            <a:rPr lang="en-US" b="1"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a:solidFill>
          <a:srgbClr val="D8EFF8"/>
        </a:solidFill>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922CC998-F639-41C9-9119-E20B8F92AF3D}">
      <dgm:prSet/>
      <dgm:spPr>
        <a:noFill/>
      </dgm:spPr>
      <dgm:t>
        <a:bodyPr/>
        <a:lstStyle/>
        <a:p>
          <a:r>
            <a:rPr lang="en-US" b="1" dirty="0"/>
            <a:t>Subjective</a:t>
          </a:r>
        </a:p>
      </dgm:t>
    </dgm:pt>
    <dgm:pt modelId="{D953626B-5128-4512-9AB3-DB6047AD18A3}" type="parTrans" cxnId="{136C7FC1-1235-4624-9397-DA5655CDCF2C}">
      <dgm:prSet/>
      <dgm:spPr/>
      <dgm:t>
        <a:bodyPr/>
        <a:lstStyle/>
        <a:p>
          <a:endParaRPr lang="en-US"/>
        </a:p>
      </dgm:t>
    </dgm:pt>
    <dgm:pt modelId="{A5C1EA3D-630E-4EF5-9844-2FDF52417135}" type="sibTrans" cxnId="{136C7FC1-1235-4624-9397-DA5655CDCF2C}">
      <dgm:prSet/>
      <dgm:spPr/>
      <dgm:t>
        <a:bodyPr/>
        <a:lstStyle/>
        <a:p>
          <a:endParaRPr lang="en-US"/>
        </a:p>
      </dgm:t>
    </dgm:pt>
    <dgm:pt modelId="{91A1B0E0-6CB0-46FD-9B7C-BB53A85F5B73}">
      <dgm:prSet phldrT="[Text]"/>
      <dgm:spPr>
        <a:noFill/>
      </dgm:spPr>
      <dgm:t>
        <a:bodyPr/>
        <a:lstStyle/>
        <a:p>
          <a:r>
            <a:rPr lang="en-US"/>
            <a:t>Admission Diagnosis</a:t>
          </a:r>
          <a:endParaRPr lang="en-US" dirty="0"/>
        </a:p>
      </dgm:t>
    </dgm:pt>
    <dgm:pt modelId="{16C7F234-FA8D-47FE-9B07-F41448D29AAE}" type="parTrans" cxnId="{AC76AC5A-A10D-44BB-BEC4-459A12DB1D9B}">
      <dgm:prSet/>
      <dgm:spPr/>
      <dgm:t>
        <a:bodyPr/>
        <a:lstStyle/>
        <a:p>
          <a:endParaRPr lang="en-US"/>
        </a:p>
      </dgm:t>
    </dgm:pt>
    <dgm:pt modelId="{DE065E7D-8C25-4C15-826D-3D19A3BBB0D0}" type="sibTrans" cxnId="{AC76AC5A-A10D-44BB-BEC4-459A12DB1D9B}">
      <dgm:prSet/>
      <dgm:spPr/>
      <dgm:t>
        <a:bodyPr/>
        <a:lstStyle/>
        <a:p>
          <a:endParaRPr lang="en-US"/>
        </a:p>
      </dgm:t>
    </dgm:pt>
    <dgm:pt modelId="{3BEA7034-0086-4C43-AA3E-D7A68DFE01A4}">
      <dgm:prSet/>
      <dgm:spPr>
        <a:solidFill>
          <a:srgbClr val="FBE6BB"/>
        </a:solidFill>
      </dgm:spPr>
      <dgm:t>
        <a:bodyPr/>
        <a:lstStyle/>
        <a:p>
          <a:r>
            <a:rPr lang="en-US"/>
            <a:t>Chief Complaint Reason for Visit</a:t>
          </a:r>
          <a:endParaRPr lang="en-US" dirty="0"/>
        </a:p>
      </dgm:t>
    </dgm:pt>
    <dgm:pt modelId="{C2DE2903-FCD3-4F1F-A1B7-9E5C8B31034F}" type="parTrans" cxnId="{56BD75C3-7799-49EC-8A59-8FD5E19A61DA}">
      <dgm:prSet/>
      <dgm:spPr/>
      <dgm:t>
        <a:bodyPr/>
        <a:lstStyle/>
        <a:p>
          <a:endParaRPr lang="en-US"/>
        </a:p>
      </dgm:t>
    </dgm:pt>
    <dgm:pt modelId="{F7812029-3200-4A10-9CAE-B74E5CA51E23}" type="sibTrans" cxnId="{56BD75C3-7799-49EC-8A59-8FD5E19A61DA}">
      <dgm:prSet/>
      <dgm:spPr/>
      <dgm:t>
        <a:bodyPr/>
        <a:lstStyle/>
        <a:p>
          <a:endParaRPr lang="en-US"/>
        </a:p>
      </dgm:t>
    </dgm:pt>
    <dgm:pt modelId="{35383E2F-500D-45D2-9932-E607D668543B}">
      <dgm:prSet/>
      <dgm:spPr>
        <a:solidFill>
          <a:srgbClr val="FBE6BB"/>
        </a:solidFill>
      </dgm:spPr>
      <dgm:t>
        <a:bodyPr/>
        <a:lstStyle/>
        <a:p>
          <a:r>
            <a:rPr lang="en-US"/>
            <a:t>Chief Complaint</a:t>
          </a:r>
          <a:endParaRPr lang="en-US" dirty="0"/>
        </a:p>
      </dgm:t>
    </dgm:pt>
    <dgm:pt modelId="{D4D2B57A-8104-4527-A81B-165F17481068}" type="parTrans" cxnId="{9338D820-3E97-4C39-A756-7969ED026CE8}">
      <dgm:prSet/>
      <dgm:spPr/>
      <dgm:t>
        <a:bodyPr/>
        <a:lstStyle/>
        <a:p>
          <a:endParaRPr lang="en-US"/>
        </a:p>
      </dgm:t>
    </dgm:pt>
    <dgm:pt modelId="{BB1A0CA3-9FA5-49E4-9666-9A1345E28E7D}" type="sibTrans" cxnId="{9338D820-3E97-4C39-A756-7969ED026CE8}">
      <dgm:prSet/>
      <dgm:spPr/>
      <dgm:t>
        <a:bodyPr/>
        <a:lstStyle/>
        <a:p>
          <a:endParaRPr lang="en-US"/>
        </a:p>
      </dgm:t>
    </dgm:pt>
    <dgm:pt modelId="{CAA5715A-AD77-46A4-8DF7-9402CD0E4280}">
      <dgm:prSet/>
      <dgm:spPr>
        <a:noFill/>
      </dgm:spPr>
      <dgm:t>
        <a:bodyPr/>
        <a:lstStyle/>
        <a:p>
          <a:r>
            <a:rPr lang="en-US"/>
            <a:t>Reason for Visit</a:t>
          </a:r>
          <a:endParaRPr lang="en-US" dirty="0"/>
        </a:p>
      </dgm:t>
    </dgm:pt>
    <dgm:pt modelId="{48495C69-119E-4A83-99DC-114D3C464768}" type="parTrans" cxnId="{8089187B-DA1B-4372-92D8-0CF2DD1B870F}">
      <dgm:prSet/>
      <dgm:spPr/>
      <dgm:t>
        <a:bodyPr/>
        <a:lstStyle/>
        <a:p>
          <a:endParaRPr lang="en-US"/>
        </a:p>
      </dgm:t>
    </dgm:pt>
    <dgm:pt modelId="{7C79ACB2-C296-4830-A4A0-B3BBD3905286}" type="sibTrans" cxnId="{8089187B-DA1B-4372-92D8-0CF2DD1B870F}">
      <dgm:prSet/>
      <dgm:spPr/>
      <dgm:t>
        <a:bodyPr/>
        <a:lstStyle/>
        <a:p>
          <a:endParaRPr lang="en-US"/>
        </a:p>
      </dgm:t>
    </dgm:pt>
    <dgm:pt modelId="{10BAF026-EDDD-4B69-B248-864D6FCEC2D4}">
      <dgm:prSet/>
      <dgm:spPr>
        <a:noFill/>
      </dgm:spPr>
      <dgm:t>
        <a:bodyPr/>
        <a:lstStyle/>
        <a:p>
          <a:r>
            <a:rPr lang="en-US"/>
            <a:t>Health Concerns</a:t>
          </a:r>
          <a:endParaRPr lang="en-US" dirty="0"/>
        </a:p>
      </dgm:t>
    </dgm:pt>
    <dgm:pt modelId="{4EED389C-1C14-4DB0-9934-A8F08BED04DD}" type="parTrans" cxnId="{CC22CBB7-46BC-44CE-9434-3B9788FE0F93}">
      <dgm:prSet/>
      <dgm:spPr/>
      <dgm:t>
        <a:bodyPr/>
        <a:lstStyle/>
        <a:p>
          <a:endParaRPr lang="en-US"/>
        </a:p>
      </dgm:t>
    </dgm:pt>
    <dgm:pt modelId="{D501BB89-8874-468A-A86D-08C85F02EA0D}" type="sibTrans" cxnId="{CC22CBB7-46BC-44CE-9434-3B9788FE0F93}">
      <dgm:prSet/>
      <dgm:spPr/>
      <dgm:t>
        <a:bodyPr/>
        <a:lstStyle/>
        <a:p>
          <a:endParaRPr lang="en-US"/>
        </a:p>
      </dgm:t>
    </dgm:pt>
    <dgm:pt modelId="{00442BCF-57A4-4332-903B-4123283D228A}">
      <dgm:prSet/>
      <dgm:spPr>
        <a:solidFill>
          <a:srgbClr val="FBE6BB"/>
        </a:solidFill>
      </dgm:spPr>
      <dgm:t>
        <a:bodyPr/>
        <a:lstStyle/>
        <a:p>
          <a:r>
            <a:rPr lang="en-US"/>
            <a:t>History Present Illness</a:t>
          </a:r>
          <a:endParaRPr lang="en-US" dirty="0"/>
        </a:p>
      </dgm:t>
    </dgm:pt>
    <dgm:pt modelId="{579909BB-C20F-4C23-97FF-0F8B84122A29}" type="parTrans" cxnId="{354A301F-49F7-4B59-B867-A80B7470B0AC}">
      <dgm:prSet/>
      <dgm:spPr/>
      <dgm:t>
        <a:bodyPr/>
        <a:lstStyle/>
        <a:p>
          <a:endParaRPr lang="en-US"/>
        </a:p>
      </dgm:t>
    </dgm:pt>
    <dgm:pt modelId="{226E2805-7106-4602-870B-F40515B3185A}" type="sibTrans" cxnId="{354A301F-49F7-4B59-B867-A80B7470B0AC}">
      <dgm:prSet/>
      <dgm:spPr/>
      <dgm:t>
        <a:bodyPr/>
        <a:lstStyle/>
        <a:p>
          <a:endParaRPr lang="en-US"/>
        </a:p>
      </dgm:t>
    </dgm:pt>
    <dgm:pt modelId="{A3D4369B-4AD3-4E88-A94A-3C2CAEAEC880}">
      <dgm:prSet/>
      <dgm:spPr>
        <a:noFill/>
      </dgm:spPr>
      <dgm:t>
        <a:bodyPr/>
        <a:lstStyle/>
        <a:p>
          <a:r>
            <a:rPr lang="en-US" b="1"/>
            <a:t>Objective</a:t>
          </a:r>
          <a:endParaRPr lang="en-US" b="1" dirty="0"/>
        </a:p>
      </dgm:t>
    </dgm:pt>
    <dgm:pt modelId="{DDB3F2A7-A265-4BDC-9F8D-F863BF08CF1F}" type="parTrans" cxnId="{9311B923-051B-43C8-A90F-055323D08E36}">
      <dgm:prSet/>
      <dgm:spPr/>
      <dgm:t>
        <a:bodyPr/>
        <a:lstStyle/>
        <a:p>
          <a:endParaRPr lang="en-US"/>
        </a:p>
      </dgm:t>
    </dgm:pt>
    <dgm:pt modelId="{1251D1D4-D0AD-4C7D-A58D-292981C6B805}" type="sibTrans" cxnId="{9311B923-051B-43C8-A90F-055323D08E36}">
      <dgm:prSet/>
      <dgm:spPr/>
      <dgm:t>
        <a:bodyPr/>
        <a:lstStyle/>
        <a:p>
          <a:endParaRPr lang="en-US"/>
        </a:p>
      </dgm:t>
    </dgm:pt>
    <dgm:pt modelId="{0CA572E7-3F15-4635-BAA2-51BB8D4F5BA9}">
      <dgm:prSet/>
      <dgm:spPr>
        <a:noFill/>
      </dgm:spPr>
      <dgm:t>
        <a:bodyPr/>
        <a:lstStyle/>
        <a:p>
          <a:r>
            <a:rPr lang="en-US"/>
            <a:t>Problem</a:t>
          </a:r>
          <a:endParaRPr lang="en-US" dirty="0"/>
        </a:p>
      </dgm:t>
    </dgm:pt>
    <dgm:pt modelId="{197963BB-8E8C-4049-B5A7-746387B80DBD}" type="parTrans" cxnId="{4D2F33EC-9942-4B56-8FE0-5E0D86C0E5AE}">
      <dgm:prSet/>
      <dgm:spPr/>
      <dgm:t>
        <a:bodyPr/>
        <a:lstStyle/>
        <a:p>
          <a:endParaRPr lang="en-US"/>
        </a:p>
      </dgm:t>
    </dgm:pt>
    <dgm:pt modelId="{8DCDB0A4-11F9-466D-AEE0-C00333D10146}" type="sibTrans" cxnId="{4D2F33EC-9942-4B56-8FE0-5E0D86C0E5AE}">
      <dgm:prSet/>
      <dgm:spPr/>
      <dgm:t>
        <a:bodyPr/>
        <a:lstStyle/>
        <a:p>
          <a:endParaRPr lang="en-US"/>
        </a:p>
      </dgm:t>
    </dgm:pt>
    <dgm:pt modelId="{82213F14-02F2-493B-9C3B-0AE1C991AF2E}">
      <dgm:prSet/>
      <dgm:spPr>
        <a:noFill/>
      </dgm:spPr>
      <dgm:t>
        <a:bodyPr/>
        <a:lstStyle/>
        <a:p>
          <a:r>
            <a:rPr lang="en-US"/>
            <a:t>Results</a:t>
          </a:r>
          <a:endParaRPr lang="en-US" dirty="0"/>
        </a:p>
      </dgm:t>
    </dgm:pt>
    <dgm:pt modelId="{C9EA4657-465B-4167-8427-C4F304447F9C}" type="parTrans" cxnId="{5DC8F09C-1AC8-42D0-B6ED-D0AD348D75D7}">
      <dgm:prSet/>
      <dgm:spPr/>
      <dgm:t>
        <a:bodyPr/>
        <a:lstStyle/>
        <a:p>
          <a:endParaRPr lang="en-US"/>
        </a:p>
      </dgm:t>
    </dgm:pt>
    <dgm:pt modelId="{D017649F-A07C-47FA-AF84-508B55917AD3}" type="sibTrans" cxnId="{5DC8F09C-1AC8-42D0-B6ED-D0AD348D75D7}">
      <dgm:prSet/>
      <dgm:spPr/>
      <dgm:t>
        <a:bodyPr/>
        <a:lstStyle/>
        <a:p>
          <a:endParaRPr lang="en-US"/>
        </a:p>
      </dgm:t>
    </dgm:pt>
    <dgm:pt modelId="{5BE4D4CD-A0AC-46E4-A448-E0B8D1119388}">
      <dgm:prSet/>
      <dgm:spPr>
        <a:noFill/>
      </dgm:spPr>
      <dgm:t>
        <a:bodyPr/>
        <a:lstStyle/>
        <a:p>
          <a:r>
            <a:rPr lang="en-US"/>
            <a:t>Vital Signs</a:t>
          </a:r>
          <a:endParaRPr lang="en-US" dirty="0"/>
        </a:p>
      </dgm:t>
    </dgm:pt>
    <dgm:pt modelId="{D111209B-F056-43F9-AC94-46A7264ADBB7}" type="parTrans" cxnId="{A3C28D0B-00AE-4BC9-B5F7-AA37C365E69B}">
      <dgm:prSet/>
      <dgm:spPr/>
      <dgm:t>
        <a:bodyPr/>
        <a:lstStyle/>
        <a:p>
          <a:endParaRPr lang="en-US"/>
        </a:p>
      </dgm:t>
    </dgm:pt>
    <dgm:pt modelId="{673CEA3A-4B6E-4CE3-ACD4-96E9EF6C9366}" type="sibTrans" cxnId="{A3C28D0B-00AE-4BC9-B5F7-AA37C365E69B}">
      <dgm:prSet/>
      <dgm:spPr/>
      <dgm:t>
        <a:bodyPr/>
        <a:lstStyle/>
        <a:p>
          <a:endParaRPr lang="en-US"/>
        </a:p>
      </dgm:t>
    </dgm:pt>
    <dgm:pt modelId="{AEB0988E-62DE-4638-B6E6-9115F9468726}">
      <dgm:prSet/>
      <dgm:spPr>
        <a:solidFill>
          <a:srgbClr val="FFFFCC"/>
        </a:solidFill>
      </dgm:spPr>
      <dgm:t>
        <a:bodyPr/>
        <a:lstStyle/>
        <a:p>
          <a:r>
            <a:rPr lang="en-US"/>
            <a:t>Medications</a:t>
          </a:r>
          <a:endParaRPr lang="en-US" dirty="0"/>
        </a:p>
      </dgm:t>
    </dgm:pt>
    <dgm:pt modelId="{FDAD6B95-54DE-405C-95C4-A7460937B8B3}" type="parTrans" cxnId="{0ED963EE-0CE5-4B5B-A40B-807A395CFF41}">
      <dgm:prSet/>
      <dgm:spPr/>
      <dgm:t>
        <a:bodyPr/>
        <a:lstStyle/>
        <a:p>
          <a:endParaRPr lang="en-US"/>
        </a:p>
      </dgm:t>
    </dgm:pt>
    <dgm:pt modelId="{D5A58EFB-026A-4D46-9258-0E700EECA877}" type="sibTrans" cxnId="{0ED963EE-0CE5-4B5B-A40B-807A395CFF41}">
      <dgm:prSet/>
      <dgm:spPr/>
      <dgm:t>
        <a:bodyPr/>
        <a:lstStyle/>
        <a:p>
          <a:endParaRPr lang="en-US"/>
        </a:p>
      </dgm:t>
    </dgm:pt>
    <dgm:pt modelId="{4F74BD67-8A14-4E47-A63E-705F9E8CFC7F}">
      <dgm:prSet/>
      <dgm:spPr>
        <a:noFill/>
      </dgm:spPr>
      <dgm:t>
        <a:bodyPr/>
        <a:lstStyle/>
        <a:p>
          <a:r>
            <a:rPr lang="en-US"/>
            <a:t>Immunizations</a:t>
          </a:r>
          <a:endParaRPr lang="en-US" dirty="0"/>
        </a:p>
      </dgm:t>
    </dgm:pt>
    <dgm:pt modelId="{7C3489FE-BC9F-4B23-A421-8616ED894EB6}" type="parTrans" cxnId="{5D4EAFDD-BEB5-498A-BCFD-B72D763E394F}">
      <dgm:prSet/>
      <dgm:spPr/>
      <dgm:t>
        <a:bodyPr/>
        <a:lstStyle/>
        <a:p>
          <a:endParaRPr lang="en-US"/>
        </a:p>
      </dgm:t>
    </dgm:pt>
    <dgm:pt modelId="{3B761CB7-8F00-42ED-AAE8-F4F1BC48BD15}" type="sibTrans" cxnId="{5D4EAFDD-BEB5-498A-BCFD-B72D763E394F}">
      <dgm:prSet/>
      <dgm:spPr/>
      <dgm:t>
        <a:bodyPr/>
        <a:lstStyle/>
        <a:p>
          <a:endParaRPr lang="en-US"/>
        </a:p>
      </dgm:t>
    </dgm:pt>
    <dgm:pt modelId="{9A2BF24F-E5A3-4D91-85CD-B9725C2C421A}">
      <dgm:prSet/>
      <dgm:spPr>
        <a:solidFill>
          <a:srgbClr val="FFFFCC"/>
        </a:solidFill>
      </dgm:spPr>
      <dgm:t>
        <a:bodyPr/>
        <a:lstStyle/>
        <a:p>
          <a:r>
            <a:rPr lang="en-US"/>
            <a:t>Medical (Gen) History</a:t>
          </a:r>
          <a:endParaRPr lang="en-US" dirty="0"/>
        </a:p>
      </dgm:t>
    </dgm:pt>
    <dgm:pt modelId="{CD0AA266-1560-45EC-BC06-2173826A01C5}" type="parTrans" cxnId="{E258F6E5-D981-4315-AC80-4447EFECCA0E}">
      <dgm:prSet/>
      <dgm:spPr/>
      <dgm:t>
        <a:bodyPr/>
        <a:lstStyle/>
        <a:p>
          <a:endParaRPr lang="en-US"/>
        </a:p>
      </dgm:t>
    </dgm:pt>
    <dgm:pt modelId="{FFAF1B7D-C449-431C-BAC4-A863BD60B7D3}" type="sibTrans" cxnId="{E258F6E5-D981-4315-AC80-4447EFECCA0E}">
      <dgm:prSet/>
      <dgm:spPr/>
      <dgm:t>
        <a:bodyPr/>
        <a:lstStyle/>
        <a:p>
          <a:endParaRPr lang="en-US"/>
        </a:p>
      </dgm:t>
    </dgm:pt>
    <dgm:pt modelId="{8D9B59D1-77EB-4D59-AC92-14BFF4DC667C}">
      <dgm:prSet/>
      <dgm:spPr>
        <a:solidFill>
          <a:srgbClr val="FFFFCC"/>
        </a:solidFill>
      </dgm:spPr>
      <dgm:t>
        <a:bodyPr/>
        <a:lstStyle/>
        <a:p>
          <a:r>
            <a:rPr lang="en-US"/>
            <a:t>Procedures</a:t>
          </a:r>
          <a:endParaRPr lang="en-US" dirty="0"/>
        </a:p>
      </dgm:t>
    </dgm:pt>
    <dgm:pt modelId="{5A008457-B514-42EE-9FAF-06A57CBC3276}" type="parTrans" cxnId="{EA33AB5A-6580-4A19-90FA-CF3BAA54DDF3}">
      <dgm:prSet/>
      <dgm:spPr/>
      <dgm:t>
        <a:bodyPr/>
        <a:lstStyle/>
        <a:p>
          <a:endParaRPr lang="en-US"/>
        </a:p>
      </dgm:t>
    </dgm:pt>
    <dgm:pt modelId="{26705A36-1A79-4AB5-8CB3-154F4BEF3514}" type="sibTrans" cxnId="{EA33AB5A-6580-4A19-90FA-CF3BAA54DDF3}">
      <dgm:prSet/>
      <dgm:spPr/>
      <dgm:t>
        <a:bodyPr/>
        <a:lstStyle/>
        <a:p>
          <a:endParaRPr lang="en-US"/>
        </a:p>
      </dgm:t>
    </dgm:pt>
    <dgm:pt modelId="{EBBD6701-ED16-43EC-9B8B-D82FBCB3E680}">
      <dgm:prSet phldrT="[Text]"/>
      <dgm:spPr>
        <a:noFill/>
      </dgm:spPr>
      <dgm:t>
        <a:bodyPr/>
        <a:lstStyle/>
        <a:p>
          <a:r>
            <a:rPr lang="en-US"/>
            <a:t>Admission Meds</a:t>
          </a:r>
          <a:endParaRPr lang="en-US" dirty="0"/>
        </a:p>
      </dgm:t>
    </dgm:pt>
    <dgm:pt modelId="{00425980-CE46-4B99-9144-ED35F1AECDDB}" type="parTrans" cxnId="{6EFF899B-806B-486C-8C68-EF8A5D8A5CE4}">
      <dgm:prSet/>
      <dgm:spPr/>
      <dgm:t>
        <a:bodyPr/>
        <a:lstStyle/>
        <a:p>
          <a:endParaRPr lang="en-US"/>
        </a:p>
      </dgm:t>
    </dgm:pt>
    <dgm:pt modelId="{6D363638-A0D1-491A-AF7B-FCA23754E33E}" type="sibTrans" cxnId="{6EFF899B-806B-486C-8C68-EF8A5D8A5CE4}">
      <dgm:prSet/>
      <dgm:spPr/>
      <dgm:t>
        <a:bodyPr/>
        <a:lstStyle/>
        <a:p>
          <a:endParaRPr lang="en-US"/>
        </a:p>
      </dgm:t>
    </dgm:pt>
    <dgm:pt modelId="{0C5C5BFE-9F2D-4FBF-A709-44047DA6BCA6}">
      <dgm:prSet/>
      <dgm:spPr>
        <a:noFill/>
      </dgm:spPr>
      <dgm:t>
        <a:bodyPr/>
        <a:lstStyle/>
        <a:p>
          <a:r>
            <a:rPr lang="en-US"/>
            <a:t>Medical Equipment</a:t>
          </a:r>
          <a:endParaRPr lang="en-US" dirty="0"/>
        </a:p>
      </dgm:t>
    </dgm:pt>
    <dgm:pt modelId="{8608D912-0045-41A9-8245-089DB7F4CEB0}" type="parTrans" cxnId="{C4AE35D2-F577-478F-ACBD-08D4FB69E6B2}">
      <dgm:prSet/>
      <dgm:spPr/>
      <dgm:t>
        <a:bodyPr/>
        <a:lstStyle/>
        <a:p>
          <a:endParaRPr lang="en-US"/>
        </a:p>
      </dgm:t>
    </dgm:pt>
    <dgm:pt modelId="{B7F3DBEE-696D-4EC6-A141-B75554F04B39}" type="sibTrans" cxnId="{C4AE35D2-F577-478F-ACBD-08D4FB69E6B2}">
      <dgm:prSet/>
      <dgm:spPr/>
      <dgm:t>
        <a:bodyPr/>
        <a:lstStyle/>
        <a:p>
          <a:endParaRPr lang="en-US"/>
        </a:p>
      </dgm:t>
    </dgm:pt>
    <dgm:pt modelId="{9D7A2731-43A2-41DE-8A1F-3002C9A81ED7}">
      <dgm:prSet/>
      <dgm:spPr>
        <a:noFill/>
      </dgm:spPr>
      <dgm:t>
        <a:bodyPr/>
        <a:lstStyle/>
        <a:p>
          <a:r>
            <a:rPr lang="en-US"/>
            <a:t>Implants</a:t>
          </a:r>
          <a:endParaRPr lang="en-US" dirty="0"/>
        </a:p>
      </dgm:t>
    </dgm:pt>
    <dgm:pt modelId="{A1E37DB6-9732-42CC-9783-A565CD1E381F}" type="parTrans" cxnId="{76F68A17-63DB-4BF6-90FE-C16D840BC583}">
      <dgm:prSet/>
      <dgm:spPr/>
      <dgm:t>
        <a:bodyPr/>
        <a:lstStyle/>
        <a:p>
          <a:endParaRPr lang="en-US"/>
        </a:p>
      </dgm:t>
    </dgm:pt>
    <dgm:pt modelId="{B28E1D7E-457F-4555-AB6A-46419BD09485}" type="sibTrans" cxnId="{76F68A17-63DB-4BF6-90FE-C16D840BC583}">
      <dgm:prSet/>
      <dgm:spPr/>
      <dgm:t>
        <a:bodyPr/>
        <a:lstStyle/>
        <a:p>
          <a:endParaRPr lang="en-US"/>
        </a:p>
      </dgm:t>
    </dgm:pt>
    <dgm:pt modelId="{9BDB7D7F-D8DE-45D6-8E96-595AAC95CE85}">
      <dgm:prSet/>
      <dgm:spPr>
        <a:noFill/>
      </dgm:spPr>
      <dgm:t>
        <a:bodyPr/>
        <a:lstStyle/>
        <a:p>
          <a:r>
            <a:rPr lang="en-US"/>
            <a:t>Course of Care</a:t>
          </a:r>
          <a:endParaRPr lang="en-US" dirty="0"/>
        </a:p>
      </dgm:t>
    </dgm:pt>
    <dgm:pt modelId="{3A06ED47-75BA-4FDB-8685-D5DE4ACC79E2}" type="parTrans" cxnId="{FA8C5ABB-473A-4672-9BC2-CE95F31F2F3E}">
      <dgm:prSet/>
      <dgm:spPr/>
      <dgm:t>
        <a:bodyPr/>
        <a:lstStyle/>
        <a:p>
          <a:endParaRPr lang="en-US"/>
        </a:p>
      </dgm:t>
    </dgm:pt>
    <dgm:pt modelId="{55EF187E-8F5D-4B18-8653-DA25FB96F269}" type="sibTrans" cxnId="{FA8C5ABB-473A-4672-9BC2-CE95F31F2F3E}">
      <dgm:prSet/>
      <dgm:spPr/>
      <dgm:t>
        <a:bodyPr/>
        <a:lstStyle/>
        <a:p>
          <a:endParaRPr lang="en-US"/>
        </a:p>
      </dgm:t>
    </dgm:pt>
    <dgm:pt modelId="{CE3C20CC-D07A-4801-9116-235058C0AB48}">
      <dgm:prSet/>
      <dgm:spPr>
        <a:noFill/>
      </dgm:spPr>
      <dgm:t>
        <a:bodyPr/>
        <a:lstStyle/>
        <a:p>
          <a:r>
            <a:rPr lang="en-US"/>
            <a:t>Hospital Course</a:t>
          </a:r>
          <a:endParaRPr lang="en-US" dirty="0"/>
        </a:p>
      </dgm:t>
    </dgm:pt>
    <dgm:pt modelId="{786B5DF5-43C4-4C0F-B1EC-A9938608BB5D}" type="parTrans" cxnId="{B8F745D1-2EAD-4CF9-BDEA-3EDB5AEE1D84}">
      <dgm:prSet/>
      <dgm:spPr/>
      <dgm:t>
        <a:bodyPr/>
        <a:lstStyle/>
        <a:p>
          <a:endParaRPr lang="en-US"/>
        </a:p>
      </dgm:t>
    </dgm:pt>
    <dgm:pt modelId="{ECB2A08D-CF33-493E-8671-FEE827264547}" type="sibTrans" cxnId="{B8F745D1-2EAD-4CF9-BDEA-3EDB5AEE1D84}">
      <dgm:prSet/>
      <dgm:spPr/>
      <dgm:t>
        <a:bodyPr/>
        <a:lstStyle/>
        <a:p>
          <a:endParaRPr lang="en-US"/>
        </a:p>
      </dgm:t>
    </dgm:pt>
    <dgm:pt modelId="{4BDC8801-DB27-4583-A44C-1CEAB0AF890D}">
      <dgm:prSet/>
      <dgm:spPr>
        <a:noFill/>
      </dgm:spPr>
      <dgm:t>
        <a:bodyPr/>
        <a:lstStyle/>
        <a:p>
          <a:r>
            <a:rPr lang="en-US"/>
            <a:t>Hospital Consultations</a:t>
          </a:r>
          <a:endParaRPr lang="en-US" dirty="0"/>
        </a:p>
      </dgm:t>
    </dgm:pt>
    <dgm:pt modelId="{D090F263-FE3C-417D-8237-4FC7D9B931F6}" type="parTrans" cxnId="{A16967BD-460F-4A2F-9E53-F86A8BCA7A64}">
      <dgm:prSet/>
      <dgm:spPr/>
      <dgm:t>
        <a:bodyPr/>
        <a:lstStyle/>
        <a:p>
          <a:endParaRPr lang="en-US"/>
        </a:p>
      </dgm:t>
    </dgm:pt>
    <dgm:pt modelId="{40B25EE5-21FC-43C0-903A-DC27430BF1E0}" type="sibTrans" cxnId="{A16967BD-460F-4A2F-9E53-F86A8BCA7A64}">
      <dgm:prSet/>
      <dgm:spPr/>
      <dgm:t>
        <a:bodyPr/>
        <a:lstStyle/>
        <a:p>
          <a:endParaRPr lang="en-US"/>
        </a:p>
      </dgm:t>
    </dgm:pt>
    <dgm:pt modelId="{F4066AC1-C021-4B66-9F7A-16100A868F18}">
      <dgm:prSet/>
      <dgm:spPr>
        <a:solidFill>
          <a:srgbClr val="FFFFCC"/>
        </a:solidFill>
      </dgm:spPr>
      <dgm:t>
        <a:bodyPr/>
        <a:lstStyle/>
        <a:p>
          <a:r>
            <a:rPr lang="en-US"/>
            <a:t>Medications Administered</a:t>
          </a:r>
          <a:endParaRPr lang="en-US" dirty="0"/>
        </a:p>
      </dgm:t>
    </dgm:pt>
    <dgm:pt modelId="{14C07C0D-2CF0-49DA-9B44-2C3076356AAE}" type="parTrans" cxnId="{8552CD42-7C35-475C-B0F8-E1849A5A53FD}">
      <dgm:prSet/>
      <dgm:spPr/>
      <dgm:t>
        <a:bodyPr/>
        <a:lstStyle/>
        <a:p>
          <a:endParaRPr lang="en-US"/>
        </a:p>
      </dgm:t>
    </dgm:pt>
    <dgm:pt modelId="{56D4E89E-66F6-4840-80FC-A39111B7AB28}" type="sibTrans" cxnId="{8552CD42-7C35-475C-B0F8-E1849A5A53FD}">
      <dgm:prSet/>
      <dgm:spPr/>
      <dgm:t>
        <a:bodyPr/>
        <a:lstStyle/>
        <a:p>
          <a:endParaRPr lang="en-US"/>
        </a:p>
      </dgm:t>
    </dgm:pt>
    <dgm:pt modelId="{96EE71F2-71A8-4E47-8478-8E77F162E7D4}">
      <dgm:prSet/>
      <dgm:spPr>
        <a:noFill/>
      </dgm:spPr>
      <dgm:t>
        <a:bodyPr/>
        <a:lstStyle/>
        <a:p>
          <a:r>
            <a:rPr lang="en-US"/>
            <a:t>Op Note Surgical Procedure</a:t>
          </a:r>
          <a:endParaRPr lang="en-US" dirty="0"/>
        </a:p>
      </dgm:t>
    </dgm:pt>
    <dgm:pt modelId="{84FC01FD-50CF-441D-B786-BD3E01D3741B}" type="parTrans" cxnId="{71CCDF99-445B-475F-86DF-4623E84B58D9}">
      <dgm:prSet/>
      <dgm:spPr/>
      <dgm:t>
        <a:bodyPr/>
        <a:lstStyle/>
        <a:p>
          <a:endParaRPr lang="en-US"/>
        </a:p>
      </dgm:t>
    </dgm:pt>
    <dgm:pt modelId="{71787E8C-947E-4705-A03B-01E51C140A4F}" type="sibTrans" cxnId="{71CCDF99-445B-475F-86DF-4623E84B58D9}">
      <dgm:prSet/>
      <dgm:spPr/>
      <dgm:t>
        <a:bodyPr/>
        <a:lstStyle/>
        <a:p>
          <a:endParaRPr lang="en-US"/>
        </a:p>
      </dgm:t>
    </dgm:pt>
    <dgm:pt modelId="{1249F54A-29F0-454A-B4AE-0F41BAF337A7}">
      <dgm:prSet/>
      <dgm:spPr>
        <a:solidFill>
          <a:srgbClr val="E8E388"/>
        </a:solidFill>
      </dgm:spPr>
      <dgm:t>
        <a:bodyPr/>
        <a:lstStyle/>
        <a:p>
          <a:r>
            <a:rPr lang="en-US"/>
            <a:t>Procedure Description</a:t>
          </a:r>
          <a:endParaRPr lang="en-US" dirty="0"/>
        </a:p>
      </dgm:t>
    </dgm:pt>
    <dgm:pt modelId="{9BD2AC96-4DBC-40B9-815C-525E1E00867E}" type="parTrans" cxnId="{0B34C2F1-3F9A-4C5B-838C-EF13456F3609}">
      <dgm:prSet/>
      <dgm:spPr/>
      <dgm:t>
        <a:bodyPr/>
        <a:lstStyle/>
        <a:p>
          <a:endParaRPr lang="en-US"/>
        </a:p>
      </dgm:t>
    </dgm:pt>
    <dgm:pt modelId="{2E144E40-7EFF-47A9-85CC-F7723495FD20}" type="sibTrans" cxnId="{0B34C2F1-3F9A-4C5B-838C-EF13456F3609}">
      <dgm:prSet/>
      <dgm:spPr/>
      <dgm:t>
        <a:bodyPr/>
        <a:lstStyle/>
        <a:p>
          <a:endParaRPr lang="en-US"/>
        </a:p>
      </dgm:t>
    </dgm:pt>
    <dgm:pt modelId="{9984B254-6696-4C74-AC7F-CD16BB374EC5}">
      <dgm:prSet/>
      <dgm:spPr>
        <a:solidFill>
          <a:srgbClr val="E8E388"/>
        </a:solidFill>
      </dgm:spPr>
      <dgm:t>
        <a:bodyPr/>
        <a:lstStyle/>
        <a:p>
          <a:r>
            <a:rPr lang="en-US"/>
            <a:t>Complications</a:t>
          </a:r>
          <a:endParaRPr lang="en-US" dirty="0"/>
        </a:p>
      </dgm:t>
    </dgm:pt>
    <dgm:pt modelId="{2D4DE95D-B3A6-4117-A495-1B5F4A501F6B}" type="parTrans" cxnId="{76414D0E-ECBA-4202-AE23-88051416BD6D}">
      <dgm:prSet/>
      <dgm:spPr/>
      <dgm:t>
        <a:bodyPr/>
        <a:lstStyle/>
        <a:p>
          <a:endParaRPr lang="en-US"/>
        </a:p>
      </dgm:t>
    </dgm:pt>
    <dgm:pt modelId="{DD7271CB-C039-42BE-89A4-632F55488F65}" type="sibTrans" cxnId="{76414D0E-ECBA-4202-AE23-88051416BD6D}">
      <dgm:prSet/>
      <dgm:spPr/>
      <dgm:t>
        <a:bodyPr/>
        <a:lstStyle/>
        <a:p>
          <a:endParaRPr lang="en-US"/>
        </a:p>
      </dgm:t>
    </dgm:pt>
    <dgm:pt modelId="{B8281BBF-A478-46B8-A548-08842B8EF19D}">
      <dgm:prSet/>
      <dgm:spPr>
        <a:noFill/>
      </dgm:spPr>
      <dgm:t>
        <a:bodyPr/>
        <a:lstStyle/>
        <a:p>
          <a:r>
            <a:rPr lang="en-US"/>
            <a:t>Operative Note Fluids</a:t>
          </a:r>
          <a:endParaRPr lang="en-US" dirty="0"/>
        </a:p>
      </dgm:t>
    </dgm:pt>
    <dgm:pt modelId="{E61E56C3-5B37-48BF-BC54-BABDDD39E6A6}" type="parTrans" cxnId="{E3706144-96A1-490E-8A6A-2D8A942B23BA}">
      <dgm:prSet/>
      <dgm:spPr/>
      <dgm:t>
        <a:bodyPr/>
        <a:lstStyle/>
        <a:p>
          <a:endParaRPr lang="en-US"/>
        </a:p>
      </dgm:t>
    </dgm:pt>
    <dgm:pt modelId="{B4D1AD7D-D88D-45EC-B172-547D3E78BFF5}" type="sibTrans" cxnId="{E3706144-96A1-490E-8A6A-2D8A942B23BA}">
      <dgm:prSet/>
      <dgm:spPr/>
      <dgm:t>
        <a:bodyPr/>
        <a:lstStyle/>
        <a:p>
          <a:endParaRPr lang="en-US"/>
        </a:p>
      </dgm:t>
    </dgm:pt>
    <dgm:pt modelId="{207ACFA0-E1BB-40D6-8384-ECBC7A2FB58F}">
      <dgm:prSet/>
      <dgm:spPr>
        <a:solidFill>
          <a:srgbClr val="FFFFCC"/>
        </a:solidFill>
      </dgm:spPr>
      <dgm:t>
        <a:bodyPr/>
        <a:lstStyle/>
        <a:p>
          <a:r>
            <a:rPr lang="en-US"/>
            <a:t>Procedure Est. Blood Loss</a:t>
          </a:r>
          <a:endParaRPr lang="en-US" dirty="0"/>
        </a:p>
      </dgm:t>
    </dgm:pt>
    <dgm:pt modelId="{50A44F94-A1B8-42FE-8981-DC1D741D7418}" type="parTrans" cxnId="{2113905C-777E-4312-B9E7-A84B040646D0}">
      <dgm:prSet/>
      <dgm:spPr/>
      <dgm:t>
        <a:bodyPr/>
        <a:lstStyle/>
        <a:p>
          <a:endParaRPr lang="en-US"/>
        </a:p>
      </dgm:t>
    </dgm:pt>
    <dgm:pt modelId="{C1B2F4D9-797C-4C0D-93D5-5702C3406EBE}" type="sibTrans" cxnId="{2113905C-777E-4312-B9E7-A84B040646D0}">
      <dgm:prSet/>
      <dgm:spPr/>
      <dgm:t>
        <a:bodyPr/>
        <a:lstStyle/>
        <a:p>
          <a:endParaRPr lang="en-US"/>
        </a:p>
      </dgm:t>
    </dgm:pt>
    <dgm:pt modelId="{97687342-4440-4DB8-84AB-C51F24F6B12C}">
      <dgm:prSet/>
      <dgm:spPr>
        <a:solidFill>
          <a:srgbClr val="FFFFCC"/>
        </a:solidFill>
      </dgm:spPr>
      <dgm:t>
        <a:bodyPr/>
        <a:lstStyle/>
        <a:p>
          <a:r>
            <a:rPr lang="en-US" dirty="0"/>
            <a:t>Procedure Findings</a:t>
          </a:r>
        </a:p>
      </dgm:t>
    </dgm:pt>
    <dgm:pt modelId="{C16A8D95-8B0E-4E28-9729-B0DCDD22A6D7}" type="parTrans" cxnId="{3E15AB8A-5214-423F-83C4-C451A083C23F}">
      <dgm:prSet/>
      <dgm:spPr/>
      <dgm:t>
        <a:bodyPr/>
        <a:lstStyle/>
        <a:p>
          <a:endParaRPr lang="en-US"/>
        </a:p>
      </dgm:t>
    </dgm:pt>
    <dgm:pt modelId="{755E6F19-B0B6-490F-A467-502A5BD4C038}" type="sibTrans" cxnId="{3E15AB8A-5214-423F-83C4-C451A083C23F}">
      <dgm:prSet/>
      <dgm:spPr/>
      <dgm:t>
        <a:bodyPr/>
        <a:lstStyle/>
        <a:p>
          <a:endParaRPr lang="en-US"/>
        </a:p>
      </dgm:t>
    </dgm:pt>
    <dgm:pt modelId="{1CF1EF5A-8504-40FB-8011-69DFDD93B018}">
      <dgm:prSet/>
      <dgm:spPr>
        <a:solidFill>
          <a:srgbClr val="FFFFCC"/>
        </a:solidFill>
      </dgm:spPr>
      <dgm:t>
        <a:bodyPr/>
        <a:lstStyle/>
        <a:p>
          <a:r>
            <a:rPr lang="en-US" dirty="0"/>
            <a:t>Procedure Implants</a:t>
          </a:r>
        </a:p>
      </dgm:t>
    </dgm:pt>
    <dgm:pt modelId="{6E53A9B0-9555-4BCD-B863-6B895556720D}" type="parTrans" cxnId="{C795897F-3833-4F52-9CE8-1FAA24117BEE}">
      <dgm:prSet/>
      <dgm:spPr/>
      <dgm:t>
        <a:bodyPr/>
        <a:lstStyle/>
        <a:p>
          <a:endParaRPr lang="en-US"/>
        </a:p>
      </dgm:t>
    </dgm:pt>
    <dgm:pt modelId="{A09A0C99-5787-43B5-AF07-C02112FD62FB}" type="sibTrans" cxnId="{C795897F-3833-4F52-9CE8-1FAA24117BEE}">
      <dgm:prSet/>
      <dgm:spPr/>
      <dgm:t>
        <a:bodyPr/>
        <a:lstStyle/>
        <a:p>
          <a:endParaRPr lang="en-US"/>
        </a:p>
      </dgm:t>
    </dgm:pt>
    <dgm:pt modelId="{1509C3A3-2E59-457C-9EFB-7468DDD3C4FD}">
      <dgm:prSet/>
      <dgm:spPr>
        <a:solidFill>
          <a:srgbClr val="FFFFCC"/>
        </a:solidFill>
      </dgm:spPr>
      <dgm:t>
        <a:bodyPr/>
        <a:lstStyle/>
        <a:p>
          <a:r>
            <a:rPr lang="en-US" dirty="0"/>
            <a:t>Procedure Specimens</a:t>
          </a:r>
        </a:p>
      </dgm:t>
    </dgm:pt>
    <dgm:pt modelId="{9C58BE54-8073-4355-8A19-915A1893BC76}" type="parTrans" cxnId="{9E9FC9D0-0D2F-4839-B22E-1DAF87A49A2C}">
      <dgm:prSet/>
      <dgm:spPr/>
      <dgm:t>
        <a:bodyPr/>
        <a:lstStyle/>
        <a:p>
          <a:endParaRPr lang="en-US"/>
        </a:p>
      </dgm:t>
    </dgm:pt>
    <dgm:pt modelId="{AFBE1DA6-E4FE-4C56-BB98-E017D6E7B392}" type="sibTrans" cxnId="{9E9FC9D0-0D2F-4839-B22E-1DAF87A49A2C}">
      <dgm:prSet/>
      <dgm:spPr/>
      <dgm:t>
        <a:bodyPr/>
        <a:lstStyle/>
        <a:p>
          <a:endParaRPr lang="en-US"/>
        </a:p>
      </dgm:t>
    </dgm:pt>
    <dgm:pt modelId="{C4B9EAD8-F61B-45A2-865F-FD558B0C619B}">
      <dgm:prSet/>
      <dgm:spPr>
        <a:solidFill>
          <a:srgbClr val="FFFFCC"/>
        </a:solidFill>
      </dgm:spPr>
      <dgm:t>
        <a:bodyPr/>
        <a:lstStyle/>
        <a:p>
          <a:r>
            <a:rPr lang="en-US"/>
            <a:t>Procedure Disposition</a:t>
          </a:r>
          <a:endParaRPr lang="en-US" dirty="0"/>
        </a:p>
      </dgm:t>
    </dgm:pt>
    <dgm:pt modelId="{C47A6FD6-66D3-4633-BDD9-D0118C764CC0}" type="parTrans" cxnId="{5652AEA5-C8BD-4271-9CE7-B73F0316B273}">
      <dgm:prSet/>
      <dgm:spPr/>
      <dgm:t>
        <a:bodyPr/>
        <a:lstStyle/>
        <a:p>
          <a:endParaRPr lang="en-US"/>
        </a:p>
      </dgm:t>
    </dgm:pt>
    <dgm:pt modelId="{539E2FE5-4BFB-4438-BEB7-F5487A3CABF4}" type="sibTrans" cxnId="{5652AEA5-C8BD-4271-9CE7-B73F0316B273}">
      <dgm:prSet/>
      <dgm:spPr/>
      <dgm:t>
        <a:bodyPr/>
        <a:lstStyle/>
        <a:p>
          <a:endParaRPr lang="en-US"/>
        </a:p>
      </dgm:t>
    </dgm:pt>
    <dgm:pt modelId="{43A01BF9-D37E-49A1-8BD0-B96976089C64}">
      <dgm:prSet phldrT="[Text]"/>
      <dgm:spPr>
        <a:solidFill>
          <a:srgbClr val="FFFFCC"/>
        </a:solidFill>
      </dgm:spPr>
      <dgm:t>
        <a:bodyPr/>
        <a:lstStyle/>
        <a:p>
          <a:r>
            <a:rPr lang="en-US"/>
            <a:t>Anesthesia</a:t>
          </a:r>
          <a:endParaRPr lang="en-US" dirty="0"/>
        </a:p>
      </dgm:t>
    </dgm:pt>
    <dgm:pt modelId="{C0DFBDDF-BA0F-41FB-B639-8AB0C423576B}" type="parTrans" cxnId="{09EE2CF6-001E-4390-BAAA-E644FCA9DD5D}">
      <dgm:prSet/>
      <dgm:spPr/>
      <dgm:t>
        <a:bodyPr/>
        <a:lstStyle/>
        <a:p>
          <a:endParaRPr lang="en-US"/>
        </a:p>
      </dgm:t>
    </dgm:pt>
    <dgm:pt modelId="{ED4D11A8-8E06-4F8C-A810-4FFE3ACCFC96}" type="sibTrans" cxnId="{09EE2CF6-001E-4390-BAAA-E644FCA9DD5D}">
      <dgm:prSet/>
      <dgm:spPr/>
      <dgm:t>
        <a:bodyPr/>
        <a:lstStyle/>
        <a:p>
          <a:endParaRPr lang="en-US"/>
        </a:p>
      </dgm:t>
    </dgm:pt>
    <dgm:pt modelId="{5BE95DDA-1EEF-4264-A10B-A9159123ADDB}">
      <dgm:prSet/>
      <dgm:spPr>
        <a:noFill/>
      </dgm:spPr>
      <dgm:t>
        <a:bodyPr/>
        <a:lstStyle/>
        <a:p>
          <a:r>
            <a:rPr lang="en-US"/>
            <a:t>Surgery Description</a:t>
          </a:r>
          <a:endParaRPr lang="en-US" dirty="0"/>
        </a:p>
      </dgm:t>
    </dgm:pt>
    <dgm:pt modelId="{A512A6ED-1A22-4953-8EB9-AF9BB680F067}" type="parTrans" cxnId="{5E34F123-8CBA-4667-A620-E3B2ADA1E5BA}">
      <dgm:prSet/>
      <dgm:spPr/>
      <dgm:t>
        <a:bodyPr/>
        <a:lstStyle/>
        <a:p>
          <a:endParaRPr lang="en-US"/>
        </a:p>
      </dgm:t>
    </dgm:pt>
    <dgm:pt modelId="{C4076974-69BF-4AC9-98B1-FB3173DE4331}" type="sibTrans" cxnId="{5E34F123-8CBA-4667-A620-E3B2ADA1E5BA}">
      <dgm:prSet/>
      <dgm:spPr/>
      <dgm:t>
        <a:bodyPr/>
        <a:lstStyle/>
        <a:p>
          <a:endParaRPr lang="en-US"/>
        </a:p>
      </dgm:t>
    </dgm:pt>
    <dgm:pt modelId="{17ADCDFF-A4EC-4FFA-A208-0EAED8E15091}">
      <dgm:prSet/>
      <dgm:spPr>
        <a:noFill/>
      </dgm:spPr>
      <dgm:t>
        <a:bodyPr/>
        <a:lstStyle/>
        <a:p>
          <a:r>
            <a:rPr lang="en-US"/>
            <a:t>Surgical Drains</a:t>
          </a:r>
          <a:endParaRPr lang="en-US" dirty="0"/>
        </a:p>
      </dgm:t>
    </dgm:pt>
    <dgm:pt modelId="{E52F3FF4-DDA1-4758-A8B3-FA668D32B129}" type="parTrans" cxnId="{5F89C240-30BC-4A6F-95BA-FB1C066FBD33}">
      <dgm:prSet/>
      <dgm:spPr/>
      <dgm:t>
        <a:bodyPr/>
        <a:lstStyle/>
        <a:p>
          <a:endParaRPr lang="en-US"/>
        </a:p>
      </dgm:t>
    </dgm:pt>
    <dgm:pt modelId="{59D7313F-B528-4624-8775-1E7D572AF7D3}" type="sibTrans" cxnId="{5F89C240-30BC-4A6F-95BA-FB1C066FBD33}">
      <dgm:prSet/>
      <dgm:spPr/>
      <dgm:t>
        <a:bodyPr/>
        <a:lstStyle/>
        <a:p>
          <a:endParaRPr lang="en-US"/>
        </a:p>
      </dgm:t>
    </dgm:pt>
    <dgm:pt modelId="{252E2CB3-705E-457B-B471-6AF7D20DA939}">
      <dgm:prSet/>
      <dgm:spPr>
        <a:noFill/>
      </dgm:spPr>
      <dgm:t>
        <a:bodyPr/>
        <a:lstStyle/>
        <a:p>
          <a:r>
            <a:rPr lang="en-US"/>
            <a:t>Hospital Discharge Studies Sum</a:t>
          </a:r>
          <a:endParaRPr lang="en-US" dirty="0"/>
        </a:p>
      </dgm:t>
    </dgm:pt>
    <dgm:pt modelId="{02855095-3CB1-48D5-9BBF-987038666FA2}" type="parTrans" cxnId="{FA230E54-9E73-44CD-82A7-E20F65B2D45F}">
      <dgm:prSet/>
      <dgm:spPr/>
      <dgm:t>
        <a:bodyPr/>
        <a:lstStyle/>
        <a:p>
          <a:endParaRPr lang="en-US"/>
        </a:p>
      </dgm:t>
    </dgm:pt>
    <dgm:pt modelId="{795C21E8-C2E5-47CE-962F-180167ECD2EC}" type="sibTrans" cxnId="{FA230E54-9E73-44CD-82A7-E20F65B2D45F}">
      <dgm:prSet/>
      <dgm:spPr/>
      <dgm:t>
        <a:bodyPr/>
        <a:lstStyle/>
        <a:p>
          <a:endParaRPr lang="en-US"/>
        </a:p>
      </dgm:t>
    </dgm:pt>
    <dgm:pt modelId="{BECAE1A7-5E30-4255-897E-EEFF7D8B1B98}">
      <dgm:prSet/>
      <dgm:spPr>
        <a:noFill/>
      </dgm:spPr>
      <dgm:t>
        <a:bodyPr/>
        <a:lstStyle/>
        <a:p>
          <a:r>
            <a:rPr lang="en-US"/>
            <a:t>Hospital Discharge Physical</a:t>
          </a:r>
          <a:endParaRPr lang="en-US" dirty="0"/>
        </a:p>
      </dgm:t>
    </dgm:pt>
    <dgm:pt modelId="{281BEA66-0692-4CD4-AB58-20F2965B8A3E}" type="parTrans" cxnId="{EBA300E5-EDA7-44EC-A5A7-7E2A91E61A7F}">
      <dgm:prSet/>
      <dgm:spPr/>
      <dgm:t>
        <a:bodyPr/>
        <a:lstStyle/>
        <a:p>
          <a:endParaRPr lang="en-US"/>
        </a:p>
      </dgm:t>
    </dgm:pt>
    <dgm:pt modelId="{12931C90-8512-4E7D-890D-FA74780CCA81}" type="sibTrans" cxnId="{EBA300E5-EDA7-44EC-A5A7-7E2A91E61A7F}">
      <dgm:prSet/>
      <dgm:spPr/>
      <dgm:t>
        <a:bodyPr/>
        <a:lstStyle/>
        <a:p>
          <a:endParaRPr lang="en-US"/>
        </a:p>
      </dgm:t>
    </dgm:pt>
    <dgm:pt modelId="{2BBFC487-DB1A-4778-A848-6BC0818A45B1}">
      <dgm:prSet/>
      <dgm:spPr>
        <a:noFill/>
      </dgm:spPr>
      <dgm:t>
        <a:bodyPr/>
        <a:lstStyle/>
        <a:p>
          <a:r>
            <a:rPr lang="en-US"/>
            <a:t>Goals</a:t>
          </a:r>
          <a:endParaRPr lang="en-US" dirty="0"/>
        </a:p>
      </dgm:t>
    </dgm:pt>
    <dgm:pt modelId="{6A5A521F-92DB-4E78-A1E9-1C148F0CDB4B}" type="parTrans" cxnId="{08FE1598-1283-4B59-9F45-C63074E505FE}">
      <dgm:prSet/>
      <dgm:spPr/>
      <dgm:t>
        <a:bodyPr/>
        <a:lstStyle/>
        <a:p>
          <a:endParaRPr lang="en-US"/>
        </a:p>
      </dgm:t>
    </dgm:pt>
    <dgm:pt modelId="{3B0C8E80-2BEB-4819-9BD7-834F3C01CACD}" type="sibTrans" cxnId="{08FE1598-1283-4B59-9F45-C63074E505FE}">
      <dgm:prSet/>
      <dgm:spPr/>
      <dgm:t>
        <a:bodyPr/>
        <a:lstStyle/>
        <a:p>
          <a:endParaRPr lang="en-US"/>
        </a:p>
      </dgm:t>
    </dgm:pt>
    <dgm:pt modelId="{A454A2D3-3B4A-4DFD-BDBE-AB637BA7AF91}">
      <dgm:prSet/>
      <dgm:spPr>
        <a:solidFill>
          <a:srgbClr val="FFFFCC"/>
        </a:solidFill>
      </dgm:spPr>
      <dgm:t>
        <a:bodyPr/>
        <a:lstStyle/>
        <a:p>
          <a:r>
            <a:rPr lang="en-US"/>
            <a:t>Physical Exam</a:t>
          </a:r>
          <a:endParaRPr lang="en-US" dirty="0"/>
        </a:p>
      </dgm:t>
    </dgm:pt>
    <dgm:pt modelId="{560DE507-2F82-4531-ABF4-43BD78659E9C}" type="parTrans" cxnId="{96C08577-E1EB-4D81-998D-B4076E9B88E1}">
      <dgm:prSet/>
      <dgm:spPr/>
      <dgm:t>
        <a:bodyPr/>
        <a:lstStyle/>
        <a:p>
          <a:endParaRPr lang="en-US"/>
        </a:p>
      </dgm:t>
    </dgm:pt>
    <dgm:pt modelId="{1B23977F-9C83-4BAC-9088-1C9BFB47A805}" type="sibTrans" cxnId="{96C08577-E1EB-4D81-998D-B4076E9B88E1}">
      <dgm:prSet/>
      <dgm:spPr/>
      <dgm:t>
        <a:bodyPr/>
        <a:lstStyle/>
        <a:p>
          <a:endParaRPr lang="en-US"/>
        </a:p>
      </dgm:t>
    </dgm:pt>
    <dgm:pt modelId="{242BD420-7014-4D9C-AE63-720E63CFAB5D}">
      <dgm:prSet/>
      <dgm:spPr>
        <a:noFill/>
      </dgm:spPr>
      <dgm:t>
        <a:bodyPr/>
        <a:lstStyle/>
        <a:p>
          <a:r>
            <a:rPr lang="en-US"/>
            <a:t>Instructions</a:t>
          </a:r>
          <a:endParaRPr lang="en-US" dirty="0"/>
        </a:p>
      </dgm:t>
    </dgm:pt>
    <dgm:pt modelId="{72D212CE-E4CF-40CE-AA6B-66CB99287837}" type="parTrans" cxnId="{B7873628-0ED7-47E9-9F96-B32D32CC3B3A}">
      <dgm:prSet/>
      <dgm:spPr/>
      <dgm:t>
        <a:bodyPr/>
        <a:lstStyle/>
        <a:p>
          <a:endParaRPr lang="en-US"/>
        </a:p>
      </dgm:t>
    </dgm:pt>
    <dgm:pt modelId="{19CB618B-E150-47A9-AB62-E053AE273DB0}" type="sibTrans" cxnId="{B7873628-0ED7-47E9-9F96-B32D32CC3B3A}">
      <dgm:prSet/>
      <dgm:spPr/>
      <dgm:t>
        <a:bodyPr/>
        <a:lstStyle/>
        <a:p>
          <a:endParaRPr lang="en-US"/>
        </a:p>
      </dgm:t>
    </dgm:pt>
    <dgm:pt modelId="{82C5C931-4E66-4E23-A238-51DD5F7BB49F}">
      <dgm:prSet/>
      <dgm:spPr>
        <a:noFill/>
      </dgm:spPr>
      <dgm:t>
        <a:bodyPr/>
        <a:lstStyle/>
        <a:p>
          <a:r>
            <a:rPr lang="en-US"/>
            <a:t>Discharge Medications</a:t>
          </a:r>
          <a:endParaRPr lang="en-US" dirty="0"/>
        </a:p>
      </dgm:t>
    </dgm:pt>
    <dgm:pt modelId="{014C0588-EBCA-4F80-833E-0A66F7135993}" type="parTrans" cxnId="{AAB343BD-FB5B-4DFF-90F5-4426325E5B2E}">
      <dgm:prSet/>
      <dgm:spPr/>
      <dgm:t>
        <a:bodyPr/>
        <a:lstStyle/>
        <a:p>
          <a:endParaRPr lang="en-US"/>
        </a:p>
      </dgm:t>
    </dgm:pt>
    <dgm:pt modelId="{FEB480C0-BE73-445F-9C40-097A286C510C}" type="sibTrans" cxnId="{AAB343BD-FB5B-4DFF-90F5-4426325E5B2E}">
      <dgm:prSet/>
      <dgm:spPr/>
      <dgm:t>
        <a:bodyPr/>
        <a:lstStyle/>
        <a:p>
          <a:endParaRPr lang="en-US"/>
        </a:p>
      </dgm:t>
    </dgm:pt>
    <dgm:pt modelId="{3D2D3CAE-2A59-4736-AF70-EAC1EF02C8CF}">
      <dgm:prSet/>
      <dgm:spPr>
        <a:noFill/>
      </dgm:spPr>
      <dgm:t>
        <a:bodyPr/>
        <a:lstStyle/>
        <a:p>
          <a:r>
            <a:rPr lang="en-US"/>
            <a:t>Hospital Discharge Instructions</a:t>
          </a:r>
          <a:endParaRPr lang="en-US" dirty="0"/>
        </a:p>
      </dgm:t>
    </dgm:pt>
    <dgm:pt modelId="{D100CD34-386B-4669-9220-193D210DC1F6}" type="parTrans" cxnId="{63583EEB-BC7B-4077-B6B8-B061633F0791}">
      <dgm:prSet/>
      <dgm:spPr/>
      <dgm:t>
        <a:bodyPr/>
        <a:lstStyle/>
        <a:p>
          <a:endParaRPr lang="en-US"/>
        </a:p>
      </dgm:t>
    </dgm:pt>
    <dgm:pt modelId="{ECE35C7A-1021-420C-8D7B-178059205565}" type="sibTrans" cxnId="{63583EEB-BC7B-4077-B6B8-B061633F0791}">
      <dgm:prSet/>
      <dgm:spPr/>
      <dgm:t>
        <a:bodyPr/>
        <a:lstStyle/>
        <a:p>
          <a:endParaRPr lang="en-US"/>
        </a:p>
      </dgm:t>
    </dgm:pt>
    <dgm:pt modelId="{28E88764-168D-45E6-B587-43792FCE4035}">
      <dgm:prSet/>
      <dgm:spPr>
        <a:noFill/>
      </dgm:spPr>
      <dgm:t>
        <a:bodyPr/>
        <a:lstStyle/>
        <a:p>
          <a:r>
            <a:rPr lang="en-US"/>
            <a:t>Discharge Diet</a:t>
          </a:r>
          <a:endParaRPr lang="en-US" dirty="0"/>
        </a:p>
      </dgm:t>
    </dgm:pt>
    <dgm:pt modelId="{1945A469-8781-4132-83B8-2A74CDA43068}" type="parTrans" cxnId="{535C6589-7612-4B92-BF32-7AF31C686BEB}">
      <dgm:prSet/>
      <dgm:spPr/>
      <dgm:t>
        <a:bodyPr/>
        <a:lstStyle/>
        <a:p>
          <a:endParaRPr lang="en-US"/>
        </a:p>
      </dgm:t>
    </dgm:pt>
    <dgm:pt modelId="{45D0440D-0F5D-4BF1-8016-3D93CE5737B6}" type="sibTrans" cxnId="{535C6589-7612-4B92-BF32-7AF31C686BEB}">
      <dgm:prSet/>
      <dgm:spPr/>
      <dgm:t>
        <a:bodyPr/>
        <a:lstStyle/>
        <a:p>
          <a:endParaRPr lang="en-US"/>
        </a:p>
      </dgm:t>
    </dgm:pt>
    <dgm:pt modelId="{FE89FECC-3495-4B20-B4D7-7E9DF412BA0D}">
      <dgm:prSet/>
      <dgm:spPr>
        <a:noFill/>
      </dgm:spPr>
      <dgm:t>
        <a:bodyPr/>
        <a:lstStyle/>
        <a:p>
          <a:r>
            <a:rPr lang="en-US"/>
            <a:t>Postprocedure Diagnosis</a:t>
          </a:r>
          <a:endParaRPr lang="en-US" dirty="0"/>
        </a:p>
      </dgm:t>
    </dgm:pt>
    <dgm:pt modelId="{4209D78D-7CCA-4BE1-96BA-3A564E873C72}" type="parTrans" cxnId="{D362A8E1-D11E-41A5-BDE5-1967751F1E03}">
      <dgm:prSet/>
      <dgm:spPr/>
      <dgm:t>
        <a:bodyPr/>
        <a:lstStyle/>
        <a:p>
          <a:endParaRPr lang="en-US"/>
        </a:p>
      </dgm:t>
    </dgm:pt>
    <dgm:pt modelId="{EB368C21-DA72-4130-9A34-D87CB559A293}" type="sibTrans" cxnId="{D362A8E1-D11E-41A5-BDE5-1967751F1E03}">
      <dgm:prSet/>
      <dgm:spPr/>
      <dgm:t>
        <a:bodyPr/>
        <a:lstStyle/>
        <a:p>
          <a:endParaRPr lang="en-US"/>
        </a:p>
      </dgm:t>
    </dgm:pt>
    <dgm:pt modelId="{F243E562-685F-4386-9543-022C733145B9}">
      <dgm:prSet/>
      <dgm:spPr>
        <a:noFill/>
      </dgm:spPr>
      <dgm:t>
        <a:bodyPr/>
        <a:lstStyle/>
        <a:p>
          <a:r>
            <a:rPr lang="en-US"/>
            <a:t>Discharge Diagnosis</a:t>
          </a:r>
          <a:endParaRPr lang="en-US" dirty="0"/>
        </a:p>
      </dgm:t>
    </dgm:pt>
    <dgm:pt modelId="{F28C5C72-F0B6-4B8B-802B-1E6117DF8C86}" type="parTrans" cxnId="{8908B7D3-2EF3-49B2-B6A0-F2535930D952}">
      <dgm:prSet/>
      <dgm:spPr/>
      <dgm:t>
        <a:bodyPr/>
        <a:lstStyle/>
        <a:p>
          <a:endParaRPr lang="en-US"/>
        </a:p>
      </dgm:t>
    </dgm:pt>
    <dgm:pt modelId="{F6CC6EE8-4404-495D-977C-BBF131290EFB}" type="sibTrans" cxnId="{8908B7D3-2EF3-49B2-B6A0-F2535930D952}">
      <dgm:prSet/>
      <dgm:spPr/>
      <dgm:t>
        <a:bodyPr/>
        <a:lstStyle/>
        <a:p>
          <a:endParaRPr lang="en-US"/>
        </a:p>
      </dgm:t>
    </dgm:pt>
    <dgm:pt modelId="{DD3FD12D-FE41-4042-BA5D-FEDD1F4DEB76}">
      <dgm:prSet/>
      <dgm:spPr>
        <a:solidFill>
          <a:srgbClr val="84D698"/>
        </a:solidFill>
      </dgm:spPr>
      <dgm:t>
        <a:bodyPr/>
        <a:lstStyle/>
        <a:p>
          <a:r>
            <a:rPr lang="en-US"/>
            <a:t>Postoperative Diagnosis</a:t>
          </a:r>
          <a:endParaRPr lang="en-US" dirty="0"/>
        </a:p>
      </dgm:t>
    </dgm:pt>
    <dgm:pt modelId="{43D9EFB8-152B-4209-8516-8FDDAB8525B8}" type="parTrans" cxnId="{9F0179FF-B9F5-478A-9403-9C28694119DE}">
      <dgm:prSet/>
      <dgm:spPr/>
      <dgm:t>
        <a:bodyPr/>
        <a:lstStyle/>
        <a:p>
          <a:endParaRPr lang="en-US"/>
        </a:p>
      </dgm:t>
    </dgm:pt>
    <dgm:pt modelId="{7C9B5FF0-0BB6-4C7E-B7AD-047C23B1B64D}" type="sibTrans" cxnId="{9F0179FF-B9F5-478A-9403-9C28694119DE}">
      <dgm:prSet/>
      <dgm:spPr/>
      <dgm:t>
        <a:bodyPr/>
        <a:lstStyle/>
        <a:p>
          <a:endParaRPr lang="en-US"/>
        </a:p>
      </dgm:t>
    </dgm:pt>
    <dgm:pt modelId="{FFD961C7-0D57-450A-A088-477C2CBDA35C}">
      <dgm:prSet phldrT="[Text]"/>
      <dgm:spPr>
        <a:noFill/>
      </dgm:spPr>
      <dgm:t>
        <a:bodyPr/>
        <a:lstStyle/>
        <a:p>
          <a:r>
            <a:rPr lang="en-US"/>
            <a:t>Advance Directives</a:t>
          </a:r>
          <a:endParaRPr lang="en-US" dirty="0"/>
        </a:p>
      </dgm:t>
    </dgm:pt>
    <dgm:pt modelId="{4DB2D2C4-5254-4469-94CE-949A52B6EDA4}" type="parTrans" cxnId="{CF713A90-C59F-4203-B3ED-5D1EE9BD5922}">
      <dgm:prSet/>
      <dgm:spPr/>
      <dgm:t>
        <a:bodyPr/>
        <a:lstStyle/>
        <a:p>
          <a:endParaRPr lang="en-US"/>
        </a:p>
      </dgm:t>
    </dgm:pt>
    <dgm:pt modelId="{6B3D0481-B0D1-47E7-887F-2E3188183598}" type="sibTrans" cxnId="{CF713A90-C59F-4203-B3ED-5D1EE9BD5922}">
      <dgm:prSet/>
      <dgm:spPr/>
      <dgm:t>
        <a:bodyPr/>
        <a:lstStyle/>
        <a:p>
          <a:endParaRPr lang="en-US"/>
        </a:p>
      </dgm:t>
    </dgm:pt>
    <dgm:pt modelId="{B56DC5A4-354C-4F93-84F5-82DF0C92321B}">
      <dgm:prSet/>
      <dgm:spPr>
        <a:noFill/>
      </dgm:spPr>
      <dgm:t>
        <a:bodyPr/>
        <a:lstStyle/>
        <a:p>
          <a:r>
            <a:rPr lang="en-US"/>
            <a:t>Payers</a:t>
          </a:r>
          <a:endParaRPr lang="en-US" dirty="0"/>
        </a:p>
      </dgm:t>
    </dgm:pt>
    <dgm:pt modelId="{3E3085FF-C0BF-44F3-8848-8306C2637B27}" type="parTrans" cxnId="{06C9F65F-95DB-4817-B457-61A4702FAB6F}">
      <dgm:prSet/>
      <dgm:spPr/>
      <dgm:t>
        <a:bodyPr/>
        <a:lstStyle/>
        <a:p>
          <a:endParaRPr lang="en-US"/>
        </a:p>
      </dgm:t>
    </dgm:pt>
    <dgm:pt modelId="{7D7E8F50-DC21-4E09-96D8-85C8313A5CAA}" type="sibTrans" cxnId="{06C9F65F-95DB-4817-B457-61A4702FAB6F}">
      <dgm:prSet/>
      <dgm:spPr/>
      <dgm:t>
        <a:bodyPr/>
        <a:lstStyle/>
        <a:p>
          <a:endParaRPr lang="en-US"/>
        </a:p>
      </dgm:t>
    </dgm:pt>
    <dgm:pt modelId="{83B4F9D7-5CD7-4044-9E8C-6DFE7AE49650}">
      <dgm:prSet/>
      <dgm:spPr>
        <a:noFill/>
      </dgm:spPr>
      <dgm:t>
        <a:bodyPr/>
        <a:lstStyle/>
        <a:p>
          <a:r>
            <a:rPr lang="en-US"/>
            <a:t>Encounters</a:t>
          </a:r>
          <a:endParaRPr lang="en-US" dirty="0"/>
        </a:p>
      </dgm:t>
    </dgm:pt>
    <dgm:pt modelId="{9888A846-4A9F-41D3-BA81-6D1ACDDE75D1}" type="parTrans" cxnId="{248F5865-EDDF-49D0-B5D9-E95B1072015C}">
      <dgm:prSet/>
      <dgm:spPr/>
      <dgm:t>
        <a:bodyPr/>
        <a:lstStyle/>
        <a:p>
          <a:endParaRPr lang="en-US"/>
        </a:p>
      </dgm:t>
    </dgm:pt>
    <dgm:pt modelId="{C92B3D84-6CD8-4F99-B3CF-30DAA1663D0E}" type="sibTrans" cxnId="{248F5865-EDDF-49D0-B5D9-E95B1072015C}">
      <dgm:prSet/>
      <dgm:spPr/>
      <dgm:t>
        <a:bodyPr/>
        <a:lstStyle/>
        <a:p>
          <a:endParaRPr lang="en-US"/>
        </a:p>
      </dgm:t>
    </dgm:pt>
    <dgm:pt modelId="{980C5C63-EC30-4DBA-AD28-4C1DD233BDD4}">
      <dgm:prSet/>
      <dgm:spPr>
        <a:noFill/>
      </dgm:spPr>
      <dgm:t>
        <a:bodyPr/>
        <a:lstStyle/>
        <a:p>
          <a:r>
            <a:rPr lang="en-US"/>
            <a:t>Preoperative Diagnosis</a:t>
          </a:r>
          <a:endParaRPr lang="en-US" dirty="0"/>
        </a:p>
      </dgm:t>
    </dgm:pt>
    <dgm:pt modelId="{E1A23336-5E36-402C-B8BF-2A679A19F8C6}" type="parTrans" cxnId="{DA25C492-A997-4A2C-A27D-FEFF94D4CF51}">
      <dgm:prSet/>
      <dgm:spPr/>
      <dgm:t>
        <a:bodyPr/>
        <a:lstStyle/>
        <a:p>
          <a:endParaRPr lang="en-US"/>
        </a:p>
      </dgm:t>
    </dgm:pt>
    <dgm:pt modelId="{34ABAA22-B740-45AC-A869-107E3268C748}" type="sibTrans" cxnId="{DA25C492-A997-4A2C-A27D-FEFF94D4CF51}">
      <dgm:prSet/>
      <dgm:spPr/>
      <dgm:t>
        <a:bodyPr/>
        <a:lstStyle/>
        <a:p>
          <a:endParaRPr lang="en-US"/>
        </a:p>
      </dgm:t>
    </dgm:pt>
    <dgm:pt modelId="{A52B3F8F-088C-439E-8E28-75EA80BA254A}">
      <dgm:prSet/>
      <dgm:spPr>
        <a:solidFill>
          <a:srgbClr val="FBE6BB"/>
        </a:solidFill>
      </dgm:spPr>
      <dgm:t>
        <a:bodyPr/>
        <a:lstStyle/>
        <a:p>
          <a:r>
            <a:rPr lang="en-US"/>
            <a:t>Reason for Referral</a:t>
          </a:r>
          <a:endParaRPr lang="en-US" dirty="0"/>
        </a:p>
      </dgm:t>
    </dgm:pt>
    <dgm:pt modelId="{0A87D8E5-62CB-4FC8-97F4-D208C45B0394}" type="parTrans" cxnId="{9FDB5671-2BA3-4670-B8E8-249298AA44E8}">
      <dgm:prSet/>
      <dgm:spPr/>
      <dgm:t>
        <a:bodyPr/>
        <a:lstStyle/>
        <a:p>
          <a:endParaRPr lang="en-US"/>
        </a:p>
      </dgm:t>
    </dgm:pt>
    <dgm:pt modelId="{B2245238-3E7B-4457-8294-F76792EB2BB3}" type="sibTrans" cxnId="{9FDB5671-2BA3-4670-B8E8-249298AA44E8}">
      <dgm:prSet/>
      <dgm:spPr/>
      <dgm:t>
        <a:bodyPr/>
        <a:lstStyle/>
        <a:p>
          <a:endParaRPr lang="en-US"/>
        </a:p>
      </dgm:t>
    </dgm:pt>
    <dgm:pt modelId="{80B3E473-A6BF-4F6D-8A96-F71073E9F6D3}">
      <dgm:prSet phldrT="[Text]"/>
      <dgm:spPr>
        <a:solidFill>
          <a:srgbClr val="FBE6BB"/>
        </a:solidFill>
      </dgm:spPr>
      <dgm:t>
        <a:bodyPr/>
        <a:lstStyle/>
        <a:p>
          <a:r>
            <a:rPr lang="en-US"/>
            <a:t>Allergies &amp; Intolerances</a:t>
          </a:r>
          <a:endParaRPr lang="en-US" dirty="0"/>
        </a:p>
      </dgm:t>
    </dgm:pt>
    <dgm:pt modelId="{452FA524-873B-45A9-9B8D-1E8746843879}" type="parTrans" cxnId="{227B0F05-444B-42A1-BF77-5BAE107117A4}">
      <dgm:prSet/>
      <dgm:spPr/>
      <dgm:t>
        <a:bodyPr/>
        <a:lstStyle/>
        <a:p>
          <a:endParaRPr lang="en-US"/>
        </a:p>
      </dgm:t>
    </dgm:pt>
    <dgm:pt modelId="{8875BF8B-9AC7-435E-818F-B1CEA7F4A10F}" type="sibTrans" cxnId="{227B0F05-444B-42A1-BF77-5BAE107117A4}">
      <dgm:prSet/>
      <dgm:spPr/>
      <dgm:t>
        <a:bodyPr/>
        <a:lstStyle/>
        <a:p>
          <a:endParaRPr lang="en-US"/>
        </a:p>
      </dgm:t>
    </dgm:pt>
    <dgm:pt modelId="{7A693FB9-12F6-44CC-8DF1-CB580DC7A685}">
      <dgm:prSet/>
      <dgm:spPr>
        <a:solidFill>
          <a:srgbClr val="FBE6BB"/>
        </a:solidFill>
      </dgm:spPr>
      <dgm:t>
        <a:bodyPr/>
        <a:lstStyle/>
        <a:p>
          <a:r>
            <a:rPr lang="en-US"/>
            <a:t>History Past Illness</a:t>
          </a:r>
          <a:endParaRPr lang="en-US" dirty="0"/>
        </a:p>
      </dgm:t>
    </dgm:pt>
    <dgm:pt modelId="{20B85312-042A-42ED-AB93-4F6012B92DD8}" type="parTrans" cxnId="{641630F4-A7A0-4C0D-A47A-01F708A4ED52}">
      <dgm:prSet/>
      <dgm:spPr/>
      <dgm:t>
        <a:bodyPr/>
        <a:lstStyle/>
        <a:p>
          <a:endParaRPr lang="en-US"/>
        </a:p>
      </dgm:t>
    </dgm:pt>
    <dgm:pt modelId="{2BA071B2-75AD-4D5F-9D11-0FFE9BA44043}" type="sibTrans" cxnId="{641630F4-A7A0-4C0D-A47A-01F708A4ED52}">
      <dgm:prSet/>
      <dgm:spPr/>
      <dgm:t>
        <a:bodyPr/>
        <a:lstStyle/>
        <a:p>
          <a:endParaRPr lang="en-US"/>
        </a:p>
      </dgm:t>
    </dgm:pt>
    <dgm:pt modelId="{968CE066-CDC8-450A-B0DA-27A49CD3D256}">
      <dgm:prSet/>
      <dgm:spPr>
        <a:solidFill>
          <a:srgbClr val="FBE6BB"/>
        </a:solidFill>
      </dgm:spPr>
      <dgm:t>
        <a:bodyPr/>
        <a:lstStyle/>
        <a:p>
          <a:r>
            <a:rPr lang="en-US"/>
            <a:t>Family History</a:t>
          </a:r>
          <a:endParaRPr lang="en-US" dirty="0"/>
        </a:p>
      </dgm:t>
    </dgm:pt>
    <dgm:pt modelId="{01E5B258-88A7-4B66-BFE4-D399C92683E0}" type="parTrans" cxnId="{43BC824C-B907-4949-A606-DE32E4ABC5FF}">
      <dgm:prSet/>
      <dgm:spPr/>
      <dgm:t>
        <a:bodyPr/>
        <a:lstStyle/>
        <a:p>
          <a:endParaRPr lang="en-US"/>
        </a:p>
      </dgm:t>
    </dgm:pt>
    <dgm:pt modelId="{A2872752-6789-4242-B91A-AE8F02E54DA6}" type="sibTrans" cxnId="{43BC824C-B907-4949-A606-DE32E4ABC5FF}">
      <dgm:prSet/>
      <dgm:spPr/>
      <dgm:t>
        <a:bodyPr/>
        <a:lstStyle/>
        <a:p>
          <a:endParaRPr lang="en-US"/>
        </a:p>
      </dgm:t>
    </dgm:pt>
    <dgm:pt modelId="{CA8AD4E0-AC24-48FB-9C99-61739F7F4744}">
      <dgm:prSet/>
      <dgm:spPr>
        <a:solidFill>
          <a:srgbClr val="FBE6BB"/>
        </a:solidFill>
      </dgm:spPr>
      <dgm:t>
        <a:bodyPr/>
        <a:lstStyle/>
        <a:p>
          <a:r>
            <a:rPr lang="en-US"/>
            <a:t>Social History</a:t>
          </a:r>
          <a:endParaRPr lang="en-US" dirty="0"/>
        </a:p>
      </dgm:t>
    </dgm:pt>
    <dgm:pt modelId="{4B0A570F-1328-4F44-AD92-FAB226056C51}" type="parTrans" cxnId="{7E7E11D0-5C2D-49AA-A5CA-C364EE5F9F0E}">
      <dgm:prSet/>
      <dgm:spPr/>
      <dgm:t>
        <a:bodyPr/>
        <a:lstStyle/>
        <a:p>
          <a:endParaRPr lang="en-US"/>
        </a:p>
      </dgm:t>
    </dgm:pt>
    <dgm:pt modelId="{9E7E597C-F7D5-4DA7-8385-1BAB2794496C}" type="sibTrans" cxnId="{7E7E11D0-5C2D-49AA-A5CA-C364EE5F9F0E}">
      <dgm:prSet/>
      <dgm:spPr/>
      <dgm:t>
        <a:bodyPr/>
        <a:lstStyle/>
        <a:p>
          <a:endParaRPr lang="en-US"/>
        </a:p>
      </dgm:t>
    </dgm:pt>
    <dgm:pt modelId="{976EC09A-DAA5-4A83-8002-EA83B41F5595}">
      <dgm:prSet/>
      <dgm:spPr>
        <a:solidFill>
          <a:srgbClr val="FBE6BB"/>
        </a:solidFill>
      </dgm:spPr>
      <dgm:t>
        <a:bodyPr/>
        <a:lstStyle/>
        <a:p>
          <a:r>
            <a:rPr lang="en-US"/>
            <a:t>Review of Systems</a:t>
          </a:r>
          <a:endParaRPr lang="en-US" dirty="0"/>
        </a:p>
      </dgm:t>
    </dgm:pt>
    <dgm:pt modelId="{4425B062-08F0-432C-ADC1-40BC8FCDB39A}" type="parTrans" cxnId="{77CE7E65-70C7-4B01-8FD6-390EAE592CC1}">
      <dgm:prSet/>
      <dgm:spPr/>
      <dgm:t>
        <a:bodyPr/>
        <a:lstStyle/>
        <a:p>
          <a:endParaRPr lang="en-US"/>
        </a:p>
      </dgm:t>
    </dgm:pt>
    <dgm:pt modelId="{823F4756-CF8A-4736-A588-7F923EB8DDD4}" type="sibTrans" cxnId="{77CE7E65-70C7-4B01-8FD6-390EAE592CC1}">
      <dgm:prSet/>
      <dgm:spPr/>
      <dgm:t>
        <a:bodyPr/>
        <a:lstStyle/>
        <a:p>
          <a:endParaRPr lang="en-US"/>
        </a:p>
      </dgm:t>
    </dgm:pt>
    <dgm:pt modelId="{E65E592A-FB4A-4214-8CB0-80548543FE33}">
      <dgm:prSet/>
      <dgm:spPr>
        <a:solidFill>
          <a:srgbClr val="84D698"/>
        </a:solidFill>
      </dgm:spPr>
      <dgm:t>
        <a:bodyPr/>
        <a:lstStyle/>
        <a:p>
          <a:r>
            <a:rPr lang="en-US" b="1"/>
            <a:t>Assessment</a:t>
          </a:r>
          <a:endParaRPr lang="en-US" dirty="0"/>
        </a:p>
      </dgm:t>
    </dgm:pt>
    <dgm:pt modelId="{C54B4527-7009-47D1-A036-ABD1A1657992}" type="parTrans" cxnId="{FC4EFE2F-A7F4-439B-99DC-723E6AD4FCE0}">
      <dgm:prSet/>
      <dgm:spPr/>
      <dgm:t>
        <a:bodyPr/>
        <a:lstStyle/>
        <a:p>
          <a:endParaRPr lang="en-US"/>
        </a:p>
      </dgm:t>
    </dgm:pt>
    <dgm:pt modelId="{2753D6B1-2306-4F50-BDA9-F67F8FAD88EC}" type="sibTrans" cxnId="{FC4EFE2F-A7F4-439B-99DC-723E6AD4FCE0}">
      <dgm:prSet/>
      <dgm:spPr/>
      <dgm:t>
        <a:bodyPr/>
        <a:lstStyle/>
        <a:p>
          <a:endParaRPr lang="en-US"/>
        </a:p>
      </dgm:t>
    </dgm:pt>
    <dgm:pt modelId="{8F9D72F1-24B9-46F1-A84F-DAACD2C2E22B}">
      <dgm:prSet custT="1"/>
      <dgm:spPr>
        <a:blipFill rotWithShape="0">
          <a:blip xmlns:r="http://schemas.openxmlformats.org/officeDocument/2006/relationships" r:embed="rId1"/>
          <a:srcRect/>
          <a:stretch>
            <a:fillRect l="-42000" r="-42000"/>
          </a:stretch>
        </a:blipFill>
        <a:ln w="25400" cap="flat" cmpd="sng" algn="ctr">
          <a:solidFill>
            <a:srgbClr val="13547D">
              <a:shade val="80000"/>
              <a:hueOff val="0"/>
              <a:satOff val="0"/>
              <a:lumOff val="0"/>
              <a:alphaOff val="0"/>
            </a:srgbClr>
          </a:solidFill>
          <a:prstDash val="solid"/>
        </a:ln>
        <a:effectLst/>
      </dgm:spPr>
      <dgm:t>
        <a:bodyPr spcFirstLastPara="0" vert="horz" wrap="square" lIns="38100" tIns="38100" rIns="38100" bIns="38100" numCol="1" spcCol="1270" anchor="ctr" anchorCtr="0"/>
        <a:lstStyle/>
        <a:p>
          <a:r>
            <a:rPr lang="en-US" sz="1000" kern="1200">
              <a:solidFill>
                <a:srgbClr val="000000">
                  <a:hueOff val="0"/>
                  <a:satOff val="0"/>
                  <a:lumOff val="0"/>
                  <a:alphaOff val="0"/>
                </a:srgbClr>
              </a:solidFill>
              <a:latin typeface="Helvetica Neue Light"/>
              <a:ea typeface="+mn-ea"/>
              <a:cs typeface="+mn-cs"/>
            </a:rPr>
            <a:t>Assessment</a:t>
          </a:r>
          <a:r>
            <a:rPr lang="en-US" sz="1000" kern="1200"/>
            <a:t> &amp; Plan</a:t>
          </a:r>
          <a:endParaRPr lang="en-US" sz="1000" b="1" kern="1200" dirty="0"/>
        </a:p>
      </dgm:t>
    </dgm:pt>
    <dgm:pt modelId="{379F55D7-C5CE-4BB9-9D57-00EE32619199}" type="parTrans" cxnId="{27E924B9-DCD2-42EE-A923-8BF8D93029E9}">
      <dgm:prSet/>
      <dgm:spPr/>
      <dgm:t>
        <a:bodyPr/>
        <a:lstStyle/>
        <a:p>
          <a:endParaRPr lang="en-US"/>
        </a:p>
      </dgm:t>
    </dgm:pt>
    <dgm:pt modelId="{D686EDBA-90DA-42EB-8929-B97691B14D5E}" type="sibTrans" cxnId="{27E924B9-DCD2-42EE-A923-8BF8D93029E9}">
      <dgm:prSet/>
      <dgm:spPr/>
      <dgm:t>
        <a:bodyPr/>
        <a:lstStyle/>
        <a:p>
          <a:endParaRPr lang="en-US"/>
        </a:p>
      </dgm:t>
    </dgm:pt>
    <dgm:pt modelId="{760148D0-7860-47C1-B803-E25B7DF38419}">
      <dgm:prSet/>
      <dgm:spPr>
        <a:solidFill>
          <a:srgbClr val="E8E388"/>
        </a:solidFill>
      </dgm:spPr>
      <dgm:t>
        <a:bodyPr/>
        <a:lstStyle/>
        <a:p>
          <a:r>
            <a:rPr lang="en-US"/>
            <a:t>Procedure Indications</a:t>
          </a:r>
          <a:endParaRPr lang="en-US" dirty="0"/>
        </a:p>
      </dgm:t>
    </dgm:pt>
    <dgm:pt modelId="{A39B53EA-62E0-4A12-BD05-BE176D490A47}" type="parTrans" cxnId="{5A4D0536-8940-413F-AD70-614650A16666}">
      <dgm:prSet/>
      <dgm:spPr/>
      <dgm:t>
        <a:bodyPr/>
        <a:lstStyle/>
        <a:p>
          <a:endParaRPr lang="en-US"/>
        </a:p>
      </dgm:t>
    </dgm:pt>
    <dgm:pt modelId="{B348D9CA-D5C8-40E3-ACE9-DB3DDF9173EF}" type="sibTrans" cxnId="{5A4D0536-8940-413F-AD70-614650A16666}">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E30854EC-912F-42BC-845C-462E8CC7AD93}" type="pres">
      <dgm:prSet presAssocID="{922CC998-F639-41C9-9119-E20B8F92AF3D}" presName="node" presStyleLbl="node1" presStyleIdx="0" presStyleCnt="66">
        <dgm:presLayoutVars>
          <dgm:bulletEnabled val="1"/>
        </dgm:presLayoutVars>
      </dgm:prSet>
      <dgm:spPr/>
    </dgm:pt>
    <dgm:pt modelId="{77456B84-0A0A-479B-A2D6-ABE5192CC62F}" type="pres">
      <dgm:prSet presAssocID="{A5C1EA3D-630E-4EF5-9844-2FDF52417135}" presName="sibTrans" presStyleCnt="0"/>
      <dgm:spPr/>
    </dgm:pt>
    <dgm:pt modelId="{1F004853-B59E-47C1-BA88-05FF40FE81E5}" type="pres">
      <dgm:prSet presAssocID="{CAA5715A-AD77-46A4-8DF7-9402CD0E4280}" presName="node" presStyleLbl="node1" presStyleIdx="1" presStyleCnt="66">
        <dgm:presLayoutVars>
          <dgm:bulletEnabled val="1"/>
        </dgm:presLayoutVars>
      </dgm:prSet>
      <dgm:spPr/>
    </dgm:pt>
    <dgm:pt modelId="{7EFE2BD2-1452-42B0-A054-5073DA935F89}" type="pres">
      <dgm:prSet presAssocID="{7C79ACB2-C296-4830-A4A0-B3BBD3905286}" presName="sibTrans" presStyleCnt="0"/>
      <dgm:spPr/>
    </dgm:pt>
    <dgm:pt modelId="{8AA02A9A-7173-45B0-B2CC-5A91802C8051}" type="pres">
      <dgm:prSet presAssocID="{A52B3F8F-088C-439E-8E28-75EA80BA254A}" presName="node" presStyleLbl="node1" presStyleIdx="2" presStyleCnt="66">
        <dgm:presLayoutVars>
          <dgm:bulletEnabled val="1"/>
        </dgm:presLayoutVars>
      </dgm:prSet>
      <dgm:spPr/>
    </dgm:pt>
    <dgm:pt modelId="{E9E229EB-BE2C-4F17-803C-895701BA32F0}" type="pres">
      <dgm:prSet presAssocID="{B2245238-3E7B-4457-8294-F76792EB2BB3}" presName="sibTrans" presStyleCnt="0"/>
      <dgm:spPr/>
    </dgm:pt>
    <dgm:pt modelId="{0CB4D3D4-57E1-40E0-9116-0822B7A6A3CA}" type="pres">
      <dgm:prSet presAssocID="{3BEA7034-0086-4C43-AA3E-D7A68DFE01A4}" presName="node" presStyleLbl="node1" presStyleIdx="3" presStyleCnt="66">
        <dgm:presLayoutVars>
          <dgm:bulletEnabled val="1"/>
        </dgm:presLayoutVars>
      </dgm:prSet>
      <dgm:spPr/>
    </dgm:pt>
    <dgm:pt modelId="{C762EF5D-2D5E-4CA3-9ECE-9FB7E23DCA50}" type="pres">
      <dgm:prSet presAssocID="{F7812029-3200-4A10-9CAE-B74E5CA51E23}" presName="sibTrans" presStyleCnt="0"/>
      <dgm:spPr/>
    </dgm:pt>
    <dgm:pt modelId="{0EC6D4FB-2DF4-4C7F-A662-C49F9C73712D}" type="pres">
      <dgm:prSet presAssocID="{35383E2F-500D-45D2-9932-E607D668543B}" presName="node" presStyleLbl="node1" presStyleIdx="4" presStyleCnt="66">
        <dgm:presLayoutVars>
          <dgm:bulletEnabled val="1"/>
        </dgm:presLayoutVars>
      </dgm:prSet>
      <dgm:spPr/>
    </dgm:pt>
    <dgm:pt modelId="{6A49F763-5839-4004-B141-254CE0A73989}" type="pres">
      <dgm:prSet presAssocID="{BB1A0CA3-9FA5-49E4-9666-9A1345E28E7D}" presName="sibTrans" presStyleCnt="0"/>
      <dgm:spPr/>
    </dgm:pt>
    <dgm:pt modelId="{60F281EF-B8AA-4FA7-AD48-1B043C8A810A}" type="pres">
      <dgm:prSet presAssocID="{10BAF026-EDDD-4B69-B248-864D6FCEC2D4}" presName="node" presStyleLbl="node1" presStyleIdx="5" presStyleCnt="66">
        <dgm:presLayoutVars>
          <dgm:bulletEnabled val="1"/>
        </dgm:presLayoutVars>
      </dgm:prSet>
      <dgm:spPr/>
    </dgm:pt>
    <dgm:pt modelId="{0218A5BE-0C2D-4A55-82B4-FD89F2756253}" type="pres">
      <dgm:prSet presAssocID="{D501BB89-8874-468A-A86D-08C85F02EA0D}" presName="sibTrans" presStyleCnt="0"/>
      <dgm:spPr/>
    </dgm:pt>
    <dgm:pt modelId="{B6697EA2-051A-4146-AF10-443079F7994B}" type="pres">
      <dgm:prSet presAssocID="{80B3E473-A6BF-4F6D-8A96-F71073E9F6D3}" presName="node" presStyleLbl="node1" presStyleIdx="6" presStyleCnt="66">
        <dgm:presLayoutVars>
          <dgm:bulletEnabled val="1"/>
        </dgm:presLayoutVars>
      </dgm:prSet>
      <dgm:spPr/>
    </dgm:pt>
    <dgm:pt modelId="{F8806C4B-9A4B-42D3-B3F0-31C018E15D50}" type="pres">
      <dgm:prSet presAssocID="{8875BF8B-9AC7-435E-818F-B1CEA7F4A10F}" presName="sibTrans" presStyleCnt="0"/>
      <dgm:spPr/>
    </dgm:pt>
    <dgm:pt modelId="{212EAB81-54C0-4CA3-8CA8-5707E2EA1B60}" type="pres">
      <dgm:prSet presAssocID="{976EC09A-DAA5-4A83-8002-EA83B41F5595}" presName="node" presStyleLbl="node1" presStyleIdx="7" presStyleCnt="66">
        <dgm:presLayoutVars>
          <dgm:bulletEnabled val="1"/>
        </dgm:presLayoutVars>
      </dgm:prSet>
      <dgm:spPr/>
    </dgm:pt>
    <dgm:pt modelId="{57116357-EB00-4773-9A58-52956E8CB489}" type="pres">
      <dgm:prSet presAssocID="{823F4756-CF8A-4736-A588-7F923EB8DDD4}" presName="sibTrans" presStyleCnt="0"/>
      <dgm:spPr/>
    </dgm:pt>
    <dgm:pt modelId="{E063FE46-B1A1-4479-B04F-5EE6A9B9DA3D}" type="pres">
      <dgm:prSet presAssocID="{00442BCF-57A4-4332-903B-4123283D228A}" presName="node" presStyleLbl="node1" presStyleIdx="8" presStyleCnt="66">
        <dgm:presLayoutVars>
          <dgm:bulletEnabled val="1"/>
        </dgm:presLayoutVars>
      </dgm:prSet>
      <dgm:spPr/>
    </dgm:pt>
    <dgm:pt modelId="{E53E9BA1-249B-4307-803E-E13EB28C6C91}" type="pres">
      <dgm:prSet presAssocID="{226E2805-7106-4602-870B-F40515B3185A}" presName="sibTrans" presStyleCnt="0"/>
      <dgm:spPr/>
    </dgm:pt>
    <dgm:pt modelId="{BC2A6528-8680-4B3B-8B6A-C5A92B6690AC}" type="pres">
      <dgm:prSet presAssocID="{7A693FB9-12F6-44CC-8DF1-CB580DC7A685}" presName="node" presStyleLbl="node1" presStyleIdx="9" presStyleCnt="66">
        <dgm:presLayoutVars>
          <dgm:bulletEnabled val="1"/>
        </dgm:presLayoutVars>
      </dgm:prSet>
      <dgm:spPr/>
    </dgm:pt>
    <dgm:pt modelId="{82EB7956-27F0-4D84-A6CF-709D10FF7546}" type="pres">
      <dgm:prSet presAssocID="{2BA071B2-75AD-4D5F-9D11-0FFE9BA44043}" presName="sibTrans" presStyleCnt="0"/>
      <dgm:spPr/>
    </dgm:pt>
    <dgm:pt modelId="{5479FD3C-18CA-43A0-B14E-D66A11F70B3F}" type="pres">
      <dgm:prSet presAssocID="{CA8AD4E0-AC24-48FB-9C99-61739F7F4744}" presName="node" presStyleLbl="node1" presStyleIdx="10" presStyleCnt="66">
        <dgm:presLayoutVars>
          <dgm:bulletEnabled val="1"/>
        </dgm:presLayoutVars>
      </dgm:prSet>
      <dgm:spPr/>
    </dgm:pt>
    <dgm:pt modelId="{9FA5AEBA-604E-41C7-AEC5-CEA9F16E138E}" type="pres">
      <dgm:prSet presAssocID="{9E7E597C-F7D5-4DA7-8385-1BAB2794496C}" presName="sibTrans" presStyleCnt="0"/>
      <dgm:spPr/>
    </dgm:pt>
    <dgm:pt modelId="{DD1BE6D7-6955-4913-AEE1-7266EBAF565C}" type="pres">
      <dgm:prSet presAssocID="{968CE066-CDC8-450A-B0DA-27A49CD3D256}" presName="node" presStyleLbl="node1" presStyleIdx="11" presStyleCnt="66">
        <dgm:presLayoutVars>
          <dgm:bulletEnabled val="1"/>
        </dgm:presLayoutVars>
      </dgm:prSet>
      <dgm:spPr/>
    </dgm:pt>
    <dgm:pt modelId="{ED32CF7C-C0FC-4A69-A383-FED8AA721409}" type="pres">
      <dgm:prSet presAssocID="{A2872752-6789-4242-B91A-AE8F02E54DA6}" presName="sibTrans" presStyleCnt="0"/>
      <dgm:spPr/>
    </dgm:pt>
    <dgm:pt modelId="{2CBAD880-AF37-4F3B-9F9C-44AE78F8D9B4}" type="pres">
      <dgm:prSet presAssocID="{A3D4369B-4AD3-4E88-A94A-3C2CAEAEC880}" presName="node" presStyleLbl="node1" presStyleIdx="12" presStyleCnt="66">
        <dgm:presLayoutVars>
          <dgm:bulletEnabled val="1"/>
        </dgm:presLayoutVars>
      </dgm:prSet>
      <dgm:spPr/>
    </dgm:pt>
    <dgm:pt modelId="{935290C4-D77B-497A-A09B-5B4C8AE781CA}" type="pres">
      <dgm:prSet presAssocID="{1251D1D4-D0AD-4C7D-A58D-292981C6B805}" presName="sibTrans" presStyleCnt="0"/>
      <dgm:spPr/>
    </dgm:pt>
    <dgm:pt modelId="{57A21A25-0050-448F-8182-E2F997AD385C}" type="pres">
      <dgm:prSet presAssocID="{0CA572E7-3F15-4635-BAA2-51BB8D4F5BA9}" presName="node" presStyleLbl="node1" presStyleIdx="13" presStyleCnt="66">
        <dgm:presLayoutVars>
          <dgm:bulletEnabled val="1"/>
        </dgm:presLayoutVars>
      </dgm:prSet>
      <dgm:spPr/>
    </dgm:pt>
    <dgm:pt modelId="{E54C45E6-657F-4D80-BE87-F6202405D3A9}" type="pres">
      <dgm:prSet presAssocID="{8DCDB0A4-11F9-466D-AEE0-C00333D10146}" presName="sibTrans" presStyleCnt="0"/>
      <dgm:spPr/>
    </dgm:pt>
    <dgm:pt modelId="{98C96B61-E849-4E0E-ADD5-05D495466B19}" type="pres">
      <dgm:prSet presAssocID="{9A2BF24F-E5A3-4D91-85CD-B9725C2C421A}" presName="node" presStyleLbl="node1" presStyleIdx="14" presStyleCnt="66">
        <dgm:presLayoutVars>
          <dgm:bulletEnabled val="1"/>
        </dgm:presLayoutVars>
      </dgm:prSet>
      <dgm:spPr/>
    </dgm:pt>
    <dgm:pt modelId="{4A3E24C9-A99E-49E7-846A-FAC6F3D56806}" type="pres">
      <dgm:prSet presAssocID="{FFAF1B7D-C449-431C-BAC4-A863BD60B7D3}" presName="sibTrans" presStyleCnt="0"/>
      <dgm:spPr/>
    </dgm:pt>
    <dgm:pt modelId="{84CB03E7-DBCB-4B53-8360-F252A05A2E78}" type="pres">
      <dgm:prSet presAssocID="{AEB0988E-62DE-4638-B6E6-9115F9468726}" presName="node" presStyleLbl="node1" presStyleIdx="15" presStyleCnt="66">
        <dgm:presLayoutVars>
          <dgm:bulletEnabled val="1"/>
        </dgm:presLayoutVars>
      </dgm:prSet>
      <dgm:spPr/>
    </dgm:pt>
    <dgm:pt modelId="{2A06AAD2-9A1A-4FB1-9291-3D08A52EEFF4}" type="pres">
      <dgm:prSet presAssocID="{D5A58EFB-026A-4D46-9258-0E700EECA877}" presName="sibTrans" presStyleCnt="0"/>
      <dgm:spPr/>
    </dgm:pt>
    <dgm:pt modelId="{277F2AD7-8A80-4D00-8AAD-CE0295903A29}" type="pres">
      <dgm:prSet presAssocID="{4F74BD67-8A14-4E47-A63E-705F9E8CFC7F}" presName="node" presStyleLbl="node1" presStyleIdx="16" presStyleCnt="66">
        <dgm:presLayoutVars>
          <dgm:bulletEnabled val="1"/>
        </dgm:presLayoutVars>
      </dgm:prSet>
      <dgm:spPr/>
    </dgm:pt>
    <dgm:pt modelId="{AA096E5F-41A6-428B-B55A-6900664F78A9}" type="pres">
      <dgm:prSet presAssocID="{3B761CB7-8F00-42ED-AAE8-F4F1BC48BD15}" presName="sibTrans" presStyleCnt="0"/>
      <dgm:spPr/>
    </dgm:pt>
    <dgm:pt modelId="{7EBD161C-9829-40ED-9AF9-49BF6CFB544C}" type="pres">
      <dgm:prSet presAssocID="{9D7A2731-43A2-41DE-8A1F-3002C9A81ED7}" presName="node" presStyleLbl="node1" presStyleIdx="17" presStyleCnt="66">
        <dgm:presLayoutVars>
          <dgm:bulletEnabled val="1"/>
        </dgm:presLayoutVars>
      </dgm:prSet>
      <dgm:spPr/>
    </dgm:pt>
    <dgm:pt modelId="{B2874E0B-2DF8-4ACB-9816-49328AF00D34}" type="pres">
      <dgm:prSet presAssocID="{B28E1D7E-457F-4555-AB6A-46419BD09485}" presName="sibTrans" presStyleCnt="0"/>
      <dgm:spPr/>
    </dgm:pt>
    <dgm:pt modelId="{64CE546B-3B0F-4D74-A672-EA5F3F157C26}" type="pres">
      <dgm:prSet presAssocID="{0C5C5BFE-9F2D-4FBF-A709-44047DA6BCA6}" presName="node" presStyleLbl="node1" presStyleIdx="18" presStyleCnt="66">
        <dgm:presLayoutVars>
          <dgm:bulletEnabled val="1"/>
        </dgm:presLayoutVars>
      </dgm:prSet>
      <dgm:spPr/>
    </dgm:pt>
    <dgm:pt modelId="{15428792-2FB8-4CA9-8E32-811E384BA624}" type="pres">
      <dgm:prSet presAssocID="{B7F3DBEE-696D-4EC6-A141-B75554F04B39}" presName="sibTrans" presStyleCnt="0"/>
      <dgm:spPr/>
    </dgm:pt>
    <dgm:pt modelId="{18765959-A6F6-4656-813B-1DABE66B58C5}" type="pres">
      <dgm:prSet presAssocID="{8D9B59D1-77EB-4D59-AC92-14BFF4DC667C}" presName="node" presStyleLbl="node1" presStyleIdx="19" presStyleCnt="66">
        <dgm:presLayoutVars>
          <dgm:bulletEnabled val="1"/>
        </dgm:presLayoutVars>
      </dgm:prSet>
      <dgm:spPr/>
    </dgm:pt>
    <dgm:pt modelId="{B30F271F-0D75-4642-8F5B-8CDB997912C9}" type="pres">
      <dgm:prSet presAssocID="{26705A36-1A79-4AB5-8CB3-154F4BEF3514}" presName="sibTrans" presStyleCnt="0"/>
      <dgm:spPr/>
    </dgm:pt>
    <dgm:pt modelId="{18D14753-8832-47DA-B916-3A237595FBB6}" type="pres">
      <dgm:prSet presAssocID="{82213F14-02F2-493B-9C3B-0AE1C991AF2E}" presName="node" presStyleLbl="node1" presStyleIdx="20" presStyleCnt="66">
        <dgm:presLayoutVars>
          <dgm:bulletEnabled val="1"/>
        </dgm:presLayoutVars>
      </dgm:prSet>
      <dgm:spPr/>
    </dgm:pt>
    <dgm:pt modelId="{365E4082-1166-43C9-98CA-647F7F662B99}" type="pres">
      <dgm:prSet presAssocID="{D017649F-A07C-47FA-AF84-508B55917AD3}" presName="sibTrans" presStyleCnt="0"/>
      <dgm:spPr/>
    </dgm:pt>
    <dgm:pt modelId="{23DB74AC-B3C3-4E6F-BD2A-892250EFF201}" type="pres">
      <dgm:prSet presAssocID="{5BE4D4CD-A0AC-46E4-A448-E0B8D1119388}" presName="node" presStyleLbl="node1" presStyleIdx="21" presStyleCnt="66">
        <dgm:presLayoutVars>
          <dgm:bulletEnabled val="1"/>
        </dgm:presLayoutVars>
      </dgm:prSet>
      <dgm:spPr/>
    </dgm:pt>
    <dgm:pt modelId="{18FD8C51-2928-4233-A4E2-9939D4F5CC88}" type="pres">
      <dgm:prSet presAssocID="{673CEA3A-4B6E-4CE3-ACD4-96E9EF6C9366}" presName="sibTrans" presStyleCnt="0"/>
      <dgm:spPr/>
    </dgm:pt>
    <dgm:pt modelId="{CD01C8D7-3F26-4602-A201-C1CCB80062FC}" type="pres">
      <dgm:prSet presAssocID="{91A1B0E0-6CB0-46FD-9B7C-BB53A85F5B73}" presName="node" presStyleLbl="node1" presStyleIdx="22" presStyleCnt="66">
        <dgm:presLayoutVars>
          <dgm:bulletEnabled val="1"/>
        </dgm:presLayoutVars>
      </dgm:prSet>
      <dgm:spPr/>
    </dgm:pt>
    <dgm:pt modelId="{4A7F156D-CD54-428C-AFE4-7695E474EA8B}" type="pres">
      <dgm:prSet presAssocID="{DE065E7D-8C25-4C15-826D-3D19A3BBB0D0}" presName="sibTrans" presStyleCnt="0"/>
      <dgm:spPr/>
    </dgm:pt>
    <dgm:pt modelId="{D53A0EBD-1100-4E2B-932F-11AB84B0AD13}" type="pres">
      <dgm:prSet presAssocID="{EBBD6701-ED16-43EC-9B8B-D82FBCB3E680}" presName="node" presStyleLbl="node1" presStyleIdx="23" presStyleCnt="66">
        <dgm:presLayoutVars>
          <dgm:bulletEnabled val="1"/>
        </dgm:presLayoutVars>
      </dgm:prSet>
      <dgm:spPr/>
    </dgm:pt>
    <dgm:pt modelId="{11FC4206-864D-4364-B1B3-5CDD8F324A03}" type="pres">
      <dgm:prSet presAssocID="{6D363638-A0D1-491A-AF7B-FCA23754E33E}" presName="sibTrans" presStyleCnt="0"/>
      <dgm:spPr/>
    </dgm:pt>
    <dgm:pt modelId="{2FF3B5C1-F3C6-4268-A6A1-939C6DF118E5}" type="pres">
      <dgm:prSet presAssocID="{9BDB7D7F-D8DE-45D6-8E96-595AAC95CE85}" presName="node" presStyleLbl="node1" presStyleIdx="24" presStyleCnt="66">
        <dgm:presLayoutVars>
          <dgm:bulletEnabled val="1"/>
        </dgm:presLayoutVars>
      </dgm:prSet>
      <dgm:spPr/>
    </dgm:pt>
    <dgm:pt modelId="{6B77E4D4-8C35-4290-A574-93E9EE82F3CB}" type="pres">
      <dgm:prSet presAssocID="{55EF187E-8F5D-4B18-8653-DA25FB96F269}" presName="sibTrans" presStyleCnt="0"/>
      <dgm:spPr/>
    </dgm:pt>
    <dgm:pt modelId="{0CAD4AAA-C60B-49DC-9752-F4F96E622933}" type="pres">
      <dgm:prSet presAssocID="{CE3C20CC-D07A-4801-9116-235058C0AB48}" presName="node" presStyleLbl="node1" presStyleIdx="25" presStyleCnt="66">
        <dgm:presLayoutVars>
          <dgm:bulletEnabled val="1"/>
        </dgm:presLayoutVars>
      </dgm:prSet>
      <dgm:spPr/>
    </dgm:pt>
    <dgm:pt modelId="{C60EA8DA-9DB3-4933-AD12-B8FE5DC88ADE}" type="pres">
      <dgm:prSet presAssocID="{ECB2A08D-CF33-493E-8671-FEE827264547}" presName="sibTrans" presStyleCnt="0"/>
      <dgm:spPr/>
    </dgm:pt>
    <dgm:pt modelId="{8F0FC598-471E-47E2-AF9D-92D00F7E9E48}" type="pres">
      <dgm:prSet presAssocID="{4BDC8801-DB27-4583-A44C-1CEAB0AF890D}" presName="node" presStyleLbl="node1" presStyleIdx="26" presStyleCnt="66">
        <dgm:presLayoutVars>
          <dgm:bulletEnabled val="1"/>
        </dgm:presLayoutVars>
      </dgm:prSet>
      <dgm:spPr/>
    </dgm:pt>
    <dgm:pt modelId="{6F234759-E4CB-4DF7-ABC4-DDC594C95958}" type="pres">
      <dgm:prSet presAssocID="{40B25EE5-21FC-43C0-903A-DC27430BF1E0}" presName="sibTrans" presStyleCnt="0"/>
      <dgm:spPr/>
    </dgm:pt>
    <dgm:pt modelId="{7D600784-A1C0-4F6C-92B8-A76B3C810C82}" type="pres">
      <dgm:prSet presAssocID="{F4066AC1-C021-4B66-9F7A-16100A868F18}" presName="node" presStyleLbl="node1" presStyleIdx="27" presStyleCnt="66">
        <dgm:presLayoutVars>
          <dgm:bulletEnabled val="1"/>
        </dgm:presLayoutVars>
      </dgm:prSet>
      <dgm:spPr/>
    </dgm:pt>
    <dgm:pt modelId="{48D40988-1C4A-4A96-8E02-794BCF0D00DF}" type="pres">
      <dgm:prSet presAssocID="{56D4E89E-66F6-4840-80FC-A39111B7AB28}" presName="sibTrans" presStyleCnt="0"/>
      <dgm:spPr/>
    </dgm:pt>
    <dgm:pt modelId="{22A3C3A5-57B9-4E31-B9C5-8488CBC24B23}" type="pres">
      <dgm:prSet presAssocID="{43A01BF9-D37E-49A1-8BD0-B96976089C64}" presName="node" presStyleLbl="node1" presStyleIdx="28" presStyleCnt="66">
        <dgm:presLayoutVars>
          <dgm:bulletEnabled val="1"/>
        </dgm:presLayoutVars>
      </dgm:prSet>
      <dgm:spPr/>
    </dgm:pt>
    <dgm:pt modelId="{9DB36247-E594-4CE5-8475-B2848B3092B9}" type="pres">
      <dgm:prSet presAssocID="{ED4D11A8-8E06-4F8C-A810-4FFE3ACCFC96}" presName="sibTrans" presStyleCnt="0"/>
      <dgm:spPr/>
    </dgm:pt>
    <dgm:pt modelId="{F09F910E-1965-45BD-8A88-119D84BDDD86}" type="pres">
      <dgm:prSet presAssocID="{760148D0-7860-47C1-B803-E25B7DF38419}" presName="node" presStyleLbl="node1" presStyleIdx="29" presStyleCnt="66">
        <dgm:presLayoutVars>
          <dgm:bulletEnabled val="1"/>
        </dgm:presLayoutVars>
      </dgm:prSet>
      <dgm:spPr/>
    </dgm:pt>
    <dgm:pt modelId="{D3C0EF2B-497E-49F2-9E95-797D2A0817D0}" type="pres">
      <dgm:prSet presAssocID="{B348D9CA-D5C8-40E3-ACE9-DB3DDF9173EF}" presName="sibTrans" presStyleCnt="0"/>
      <dgm:spPr/>
    </dgm:pt>
    <dgm:pt modelId="{3E1D50D4-A96F-48FB-ABD3-FAF2EBD99DD9}" type="pres">
      <dgm:prSet presAssocID="{1249F54A-29F0-454A-B4AE-0F41BAF337A7}" presName="node" presStyleLbl="node1" presStyleIdx="30" presStyleCnt="66">
        <dgm:presLayoutVars>
          <dgm:bulletEnabled val="1"/>
        </dgm:presLayoutVars>
      </dgm:prSet>
      <dgm:spPr/>
    </dgm:pt>
    <dgm:pt modelId="{8EAAD069-F2C9-4435-B2F8-645428359F5D}" type="pres">
      <dgm:prSet presAssocID="{2E144E40-7EFF-47A9-85CC-F7723495FD20}" presName="sibTrans" presStyleCnt="0"/>
      <dgm:spPr/>
    </dgm:pt>
    <dgm:pt modelId="{73230864-B496-4816-A9F5-ED417F3C92E8}" type="pres">
      <dgm:prSet presAssocID="{1509C3A3-2E59-457C-9EFB-7468DDD3C4FD}" presName="node" presStyleLbl="node1" presStyleIdx="31" presStyleCnt="66">
        <dgm:presLayoutVars>
          <dgm:bulletEnabled val="1"/>
        </dgm:presLayoutVars>
      </dgm:prSet>
      <dgm:spPr/>
    </dgm:pt>
    <dgm:pt modelId="{CAF37C4B-3F5F-461C-B639-C6F7E41C47E5}" type="pres">
      <dgm:prSet presAssocID="{AFBE1DA6-E4FE-4C56-BB98-E017D6E7B392}" presName="sibTrans" presStyleCnt="0"/>
      <dgm:spPr/>
    </dgm:pt>
    <dgm:pt modelId="{F6C543F7-DF9C-4E42-8170-80FB7ACE211D}" type="pres">
      <dgm:prSet presAssocID="{207ACFA0-E1BB-40D6-8384-ECBC7A2FB58F}" presName="node" presStyleLbl="node1" presStyleIdx="32" presStyleCnt="66">
        <dgm:presLayoutVars>
          <dgm:bulletEnabled val="1"/>
        </dgm:presLayoutVars>
      </dgm:prSet>
      <dgm:spPr/>
    </dgm:pt>
    <dgm:pt modelId="{78EA2CAA-215E-4B07-B987-C9400DA27A2E}" type="pres">
      <dgm:prSet presAssocID="{C1B2F4D9-797C-4C0D-93D5-5702C3406EBE}" presName="sibTrans" presStyleCnt="0"/>
      <dgm:spPr/>
    </dgm:pt>
    <dgm:pt modelId="{F124182D-F6F2-4E73-B355-B261939F364C}" type="pres">
      <dgm:prSet presAssocID="{97687342-4440-4DB8-84AB-C51F24F6B12C}" presName="node" presStyleLbl="node1" presStyleIdx="33" presStyleCnt="66">
        <dgm:presLayoutVars>
          <dgm:bulletEnabled val="1"/>
        </dgm:presLayoutVars>
      </dgm:prSet>
      <dgm:spPr/>
    </dgm:pt>
    <dgm:pt modelId="{86F439A6-71A0-48C9-98CF-C7B3BC2287A9}" type="pres">
      <dgm:prSet presAssocID="{755E6F19-B0B6-490F-A467-502A5BD4C038}" presName="sibTrans" presStyleCnt="0"/>
      <dgm:spPr/>
    </dgm:pt>
    <dgm:pt modelId="{1E851C19-A36C-4E88-82E5-10ACE9BC322A}" type="pres">
      <dgm:prSet presAssocID="{1CF1EF5A-8504-40FB-8011-69DFDD93B018}" presName="node" presStyleLbl="node1" presStyleIdx="34" presStyleCnt="66">
        <dgm:presLayoutVars>
          <dgm:bulletEnabled val="1"/>
        </dgm:presLayoutVars>
      </dgm:prSet>
      <dgm:spPr/>
    </dgm:pt>
    <dgm:pt modelId="{366BFB79-BDCA-4FD0-8D56-6640D0C709BB}" type="pres">
      <dgm:prSet presAssocID="{A09A0C99-5787-43B5-AF07-C02112FD62FB}" presName="sibTrans" presStyleCnt="0"/>
      <dgm:spPr/>
    </dgm:pt>
    <dgm:pt modelId="{5FEEA8BD-49F0-479F-B78C-0F5C9A6990F2}" type="pres">
      <dgm:prSet presAssocID="{C4B9EAD8-F61B-45A2-865F-FD558B0C619B}" presName="node" presStyleLbl="node1" presStyleIdx="35" presStyleCnt="66">
        <dgm:presLayoutVars>
          <dgm:bulletEnabled val="1"/>
        </dgm:presLayoutVars>
      </dgm:prSet>
      <dgm:spPr/>
    </dgm:pt>
    <dgm:pt modelId="{43A06678-4D8B-4387-955B-288628E1D0EC}" type="pres">
      <dgm:prSet presAssocID="{539E2FE5-4BFB-4438-BEB7-F5487A3CABF4}" presName="sibTrans" presStyleCnt="0"/>
      <dgm:spPr/>
    </dgm:pt>
    <dgm:pt modelId="{187C121A-3DCB-4EAB-A7CA-1AF4558097E3}" type="pres">
      <dgm:prSet presAssocID="{980C5C63-EC30-4DBA-AD28-4C1DD233BDD4}" presName="node" presStyleLbl="node1" presStyleIdx="36" presStyleCnt="66">
        <dgm:presLayoutVars>
          <dgm:bulletEnabled val="1"/>
        </dgm:presLayoutVars>
      </dgm:prSet>
      <dgm:spPr/>
    </dgm:pt>
    <dgm:pt modelId="{710D0477-1196-4466-96F0-7A3517288895}" type="pres">
      <dgm:prSet presAssocID="{34ABAA22-B740-45AC-A869-107E3268C748}" presName="sibTrans" presStyleCnt="0"/>
      <dgm:spPr/>
    </dgm:pt>
    <dgm:pt modelId="{D304F2EC-2318-44E2-AAF1-F3CE3D9753BA}" type="pres">
      <dgm:prSet presAssocID="{5BE95DDA-1EEF-4264-A10B-A9159123ADDB}" presName="node" presStyleLbl="node1" presStyleIdx="37" presStyleCnt="66">
        <dgm:presLayoutVars>
          <dgm:bulletEnabled val="1"/>
        </dgm:presLayoutVars>
      </dgm:prSet>
      <dgm:spPr/>
    </dgm:pt>
    <dgm:pt modelId="{007736E6-696A-4A41-9FEF-AC85E0B7A82B}" type="pres">
      <dgm:prSet presAssocID="{C4076974-69BF-4AC9-98B1-FB3173DE4331}" presName="sibTrans" presStyleCnt="0"/>
      <dgm:spPr/>
    </dgm:pt>
    <dgm:pt modelId="{6C3A8535-F6D8-403A-9A1B-AD7FFEA2A5E7}" type="pres">
      <dgm:prSet presAssocID="{96EE71F2-71A8-4E47-8478-8E77F162E7D4}" presName="node" presStyleLbl="node1" presStyleIdx="38" presStyleCnt="66">
        <dgm:presLayoutVars>
          <dgm:bulletEnabled val="1"/>
        </dgm:presLayoutVars>
      </dgm:prSet>
      <dgm:spPr/>
    </dgm:pt>
    <dgm:pt modelId="{7F4B82F2-C2CD-4E98-9B70-EC89CB479191}" type="pres">
      <dgm:prSet presAssocID="{71787E8C-947E-4705-A03B-01E51C140A4F}" presName="sibTrans" presStyleCnt="0"/>
      <dgm:spPr/>
    </dgm:pt>
    <dgm:pt modelId="{ED64BE22-5ED3-4E2B-9B65-F7ECEAFF418B}" type="pres">
      <dgm:prSet presAssocID="{B8281BBF-A478-46B8-A548-08842B8EF19D}" presName="node" presStyleLbl="node1" presStyleIdx="39" presStyleCnt="66">
        <dgm:presLayoutVars>
          <dgm:bulletEnabled val="1"/>
        </dgm:presLayoutVars>
      </dgm:prSet>
      <dgm:spPr/>
    </dgm:pt>
    <dgm:pt modelId="{C3C58951-62DF-4AB2-978C-3797D69DBF46}" type="pres">
      <dgm:prSet presAssocID="{B4D1AD7D-D88D-45EC-B172-547D3E78BFF5}" presName="sibTrans" presStyleCnt="0"/>
      <dgm:spPr/>
    </dgm:pt>
    <dgm:pt modelId="{91D920A5-F5B2-49E4-82B2-75DF0EEA3AD7}" type="pres">
      <dgm:prSet presAssocID="{17ADCDFF-A4EC-4FFA-A208-0EAED8E15091}" presName="node" presStyleLbl="node1" presStyleIdx="40" presStyleCnt="66">
        <dgm:presLayoutVars>
          <dgm:bulletEnabled val="1"/>
        </dgm:presLayoutVars>
      </dgm:prSet>
      <dgm:spPr/>
    </dgm:pt>
    <dgm:pt modelId="{20C7AE5A-1C9B-4CED-A801-E182FF630A09}" type="pres">
      <dgm:prSet presAssocID="{59D7313F-B528-4624-8775-1E7D572AF7D3}" presName="sibTrans" presStyleCnt="0"/>
      <dgm:spPr/>
    </dgm:pt>
    <dgm:pt modelId="{D7D9E571-D2A5-4F9B-A8EF-542728AB2E7C}" type="pres">
      <dgm:prSet presAssocID="{9984B254-6696-4C74-AC7F-CD16BB374EC5}" presName="node" presStyleLbl="node1" presStyleIdx="41" presStyleCnt="66">
        <dgm:presLayoutVars>
          <dgm:bulletEnabled val="1"/>
        </dgm:presLayoutVars>
      </dgm:prSet>
      <dgm:spPr/>
    </dgm:pt>
    <dgm:pt modelId="{8B93E326-EAEB-43E6-8193-66D36204645C}" type="pres">
      <dgm:prSet presAssocID="{DD7271CB-C039-42BE-89A4-632F55488F65}" presName="sibTrans" presStyleCnt="0"/>
      <dgm:spPr/>
    </dgm:pt>
    <dgm:pt modelId="{73B6912F-26A6-43CA-BA74-602DFEB2A9DA}" type="pres">
      <dgm:prSet presAssocID="{252E2CB3-705E-457B-B471-6AF7D20DA939}" presName="node" presStyleLbl="node1" presStyleIdx="42" presStyleCnt="66">
        <dgm:presLayoutVars>
          <dgm:bulletEnabled val="1"/>
        </dgm:presLayoutVars>
      </dgm:prSet>
      <dgm:spPr/>
    </dgm:pt>
    <dgm:pt modelId="{99CF9EBB-3E61-45FE-9D0C-E8005B7B2FD9}" type="pres">
      <dgm:prSet presAssocID="{795C21E8-C2E5-47CE-962F-180167ECD2EC}" presName="sibTrans" presStyleCnt="0"/>
      <dgm:spPr/>
    </dgm:pt>
    <dgm:pt modelId="{89992207-09E1-4C1C-A50E-7238E5A14EF2}" type="pres">
      <dgm:prSet presAssocID="{BECAE1A7-5E30-4255-897E-EEFF7D8B1B98}" presName="node" presStyleLbl="node1" presStyleIdx="43" presStyleCnt="66">
        <dgm:presLayoutVars>
          <dgm:bulletEnabled val="1"/>
        </dgm:presLayoutVars>
      </dgm:prSet>
      <dgm:spPr/>
    </dgm:pt>
    <dgm:pt modelId="{61926417-D344-4E11-A091-9C293BC86BE8}" type="pres">
      <dgm:prSet presAssocID="{12931C90-8512-4E7D-890D-FA74780CCA81}" presName="sibTrans" presStyleCnt="0"/>
      <dgm:spPr/>
    </dgm:pt>
    <dgm:pt modelId="{111AB8AB-3884-48AF-A43D-D5525C2EDC1F}" type="pres">
      <dgm:prSet presAssocID="{FFD961C7-0D57-450A-A088-477C2CBDA35C}" presName="node" presStyleLbl="node1" presStyleIdx="44" presStyleCnt="66">
        <dgm:presLayoutVars>
          <dgm:bulletEnabled val="1"/>
        </dgm:presLayoutVars>
      </dgm:prSet>
      <dgm:spPr/>
    </dgm:pt>
    <dgm:pt modelId="{C9EB345A-CDD3-4E9F-BABD-BC7A9905FDAC}" type="pres">
      <dgm:prSet presAssocID="{6B3D0481-B0D1-47E7-887F-2E3188183598}" presName="sibTrans" presStyleCnt="0"/>
      <dgm:spPr/>
    </dgm:pt>
    <dgm:pt modelId="{98D1360E-1B8D-427C-9097-40AB5443C14C}" type="pres">
      <dgm:prSet presAssocID="{B56DC5A4-354C-4F93-84F5-82DF0C92321B}" presName="node" presStyleLbl="node1" presStyleIdx="45" presStyleCnt="66">
        <dgm:presLayoutVars>
          <dgm:bulletEnabled val="1"/>
        </dgm:presLayoutVars>
      </dgm:prSet>
      <dgm:spPr/>
    </dgm:pt>
    <dgm:pt modelId="{7BE09FEA-5B2E-473B-8884-7BA792C5C39D}" type="pres">
      <dgm:prSet presAssocID="{7D7E8F50-DC21-4E09-96D8-85C8313A5CAA}" presName="sibTrans" presStyleCnt="0"/>
      <dgm:spPr/>
    </dgm:pt>
    <dgm:pt modelId="{C01143FF-1838-4C9A-9357-CF86FE088CBC}" type="pres">
      <dgm:prSet presAssocID="{83B4F9D7-5CD7-4044-9E8C-6DFE7AE49650}" presName="node" presStyleLbl="node1" presStyleIdx="46" presStyleCnt="66">
        <dgm:presLayoutVars>
          <dgm:bulletEnabled val="1"/>
        </dgm:presLayoutVars>
      </dgm:prSet>
      <dgm:spPr/>
    </dgm:pt>
    <dgm:pt modelId="{30A90872-F067-466E-B186-DEDE061E61A7}" type="pres">
      <dgm:prSet presAssocID="{C92B3D84-6CD8-4F99-B3CF-30DAA1663D0E}" presName="sibTrans" presStyleCnt="0"/>
      <dgm:spPr/>
    </dgm:pt>
    <dgm:pt modelId="{A5C9C578-421E-4C61-8DBB-80B19789810E}" type="pres">
      <dgm:prSet presAssocID="{A454A2D3-3B4A-4DFD-BDBE-AB637BA7AF91}" presName="node" presStyleLbl="node1" presStyleIdx="47" presStyleCnt="66">
        <dgm:presLayoutVars>
          <dgm:bulletEnabled val="1"/>
        </dgm:presLayoutVars>
      </dgm:prSet>
      <dgm:spPr/>
    </dgm:pt>
    <dgm:pt modelId="{4D1C76F5-B7D4-45A0-B1A0-7B34E9A94185}" type="pres">
      <dgm:prSet presAssocID="{1B23977F-9C83-4BAC-9088-1C9BFB47A805}" presName="sibTrans" presStyleCnt="0"/>
      <dgm:spPr/>
    </dgm:pt>
    <dgm:pt modelId="{F021F536-9D7F-4947-AEEC-062A2B5D86C3}" type="pres">
      <dgm:prSet presAssocID="{0CA4F111-AFF4-4B94-B672-3902EC78934E}" presName="node" presStyleLbl="node1" presStyleIdx="48" presStyleCnt="66">
        <dgm:presLayoutVars>
          <dgm:bulletEnabled val="1"/>
        </dgm:presLayoutVars>
      </dgm:prSet>
      <dgm:spPr/>
    </dgm:pt>
    <dgm:pt modelId="{4B6D1E0A-C2B6-4106-BCC0-227C1A6D87BE}" type="pres">
      <dgm:prSet presAssocID="{5F7B2889-DBC1-4323-8340-A709605AAE1E}" presName="sibTrans" presStyleCnt="0"/>
      <dgm:spPr/>
    </dgm:pt>
    <dgm:pt modelId="{7137E6A0-E010-4036-BB77-DAC821CA69C0}" type="pres">
      <dgm:prSet presAssocID="{E613F751-AA7B-4426-A4EF-DCE649030A27}" presName="node" presStyleLbl="node1" presStyleIdx="49" presStyleCnt="66">
        <dgm:presLayoutVars>
          <dgm:bulletEnabled val="1"/>
        </dgm:presLayoutVars>
      </dgm:prSet>
      <dgm:spPr/>
    </dgm:pt>
    <dgm:pt modelId="{18D4027A-9B04-41B8-B264-F860ED6E3ACF}" type="pres">
      <dgm:prSet presAssocID="{296867FA-54C8-4BA9-B9D0-4DD5DBA187D3}" presName="sibTrans" presStyleCnt="0"/>
      <dgm:spPr/>
    </dgm:pt>
    <dgm:pt modelId="{CC785639-6B40-491D-A677-3465100F3D57}" type="pres">
      <dgm:prSet presAssocID="{478D3228-6C64-4678-B16A-5612B6F5734A}" presName="node" presStyleLbl="node1" presStyleIdx="50" presStyleCnt="66">
        <dgm:presLayoutVars>
          <dgm:bulletEnabled val="1"/>
        </dgm:presLayoutVars>
      </dgm:prSet>
      <dgm:spPr/>
    </dgm:pt>
    <dgm:pt modelId="{0D854B7A-31EB-4F78-AB34-68CD88DF6EB0}" type="pres">
      <dgm:prSet presAssocID="{4926CEA0-21F8-4895-A11C-8614EB7A0399}" presName="sibTrans" presStyleCnt="0"/>
      <dgm:spPr/>
    </dgm:pt>
    <dgm:pt modelId="{214B35AE-3118-4B5A-9A04-C238D6C98BAE}" type="pres">
      <dgm:prSet presAssocID="{F121B56F-D1C5-4481-90EB-5FA35AF4BD21}" presName="node" presStyleLbl="node1" presStyleIdx="51" presStyleCnt="66">
        <dgm:presLayoutVars>
          <dgm:bulletEnabled val="1"/>
        </dgm:presLayoutVars>
      </dgm:prSet>
      <dgm:spPr/>
    </dgm:pt>
    <dgm:pt modelId="{7206E429-077A-4785-91B0-DBE3A0322F82}" type="pres">
      <dgm:prSet presAssocID="{915B65F9-FC56-468A-ABC2-CE507C33B5DE}" presName="sibTrans" presStyleCnt="0"/>
      <dgm:spPr/>
    </dgm:pt>
    <dgm:pt modelId="{20498EEC-D12B-46DA-A88D-D7DB1D97C899}" type="pres">
      <dgm:prSet presAssocID="{3C6B21CA-3B4D-4C70-B1C1-3987538CE3B2}" presName="node" presStyleLbl="node1" presStyleIdx="52" presStyleCnt="66">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53" presStyleCnt="66" custLinFactNeighborY="1947">
        <dgm:presLayoutVars>
          <dgm:bulletEnabled val="1"/>
        </dgm:presLayoutVars>
      </dgm:prSet>
      <dgm:spPr/>
    </dgm:pt>
    <dgm:pt modelId="{B000B67E-4722-4E84-B8C2-4F62F16B6BE0}" type="pres">
      <dgm:prSet presAssocID="{B4E3ECF4-B2A8-4AF8-B7F2-FE65E509ADC3}" presName="sibTrans" presStyleCnt="0"/>
      <dgm:spPr/>
    </dgm:pt>
    <dgm:pt modelId="{E8943D06-3BEA-4407-91F9-46A5EC4777AD}" type="pres">
      <dgm:prSet presAssocID="{E65E592A-FB4A-4214-8CB0-80548543FE33}" presName="node" presStyleLbl="node1" presStyleIdx="54" presStyleCnt="66">
        <dgm:presLayoutVars>
          <dgm:bulletEnabled val="1"/>
        </dgm:presLayoutVars>
      </dgm:prSet>
      <dgm:spPr/>
    </dgm:pt>
    <dgm:pt modelId="{52AE0819-8A2A-425E-BD1B-482ABC068AC6}" type="pres">
      <dgm:prSet presAssocID="{2753D6B1-2306-4F50-BDA9-F67F8FAD88EC}" presName="sibTrans" presStyleCnt="0"/>
      <dgm:spPr/>
    </dgm:pt>
    <dgm:pt modelId="{AECF8250-8294-42AF-9EF2-E9259CC39D08}" type="pres">
      <dgm:prSet presAssocID="{FE89FECC-3495-4B20-B4D7-7E9DF412BA0D}" presName="node" presStyleLbl="node1" presStyleIdx="55" presStyleCnt="66">
        <dgm:presLayoutVars>
          <dgm:bulletEnabled val="1"/>
        </dgm:presLayoutVars>
      </dgm:prSet>
      <dgm:spPr/>
    </dgm:pt>
    <dgm:pt modelId="{AC803D21-9226-4B68-8FD8-EF1D7400B6F5}" type="pres">
      <dgm:prSet presAssocID="{EB368C21-DA72-4130-9A34-D87CB559A293}" presName="sibTrans" presStyleCnt="0"/>
      <dgm:spPr/>
    </dgm:pt>
    <dgm:pt modelId="{3D7C3DDC-3551-44AB-8868-EBAA5342AA6F}" type="pres">
      <dgm:prSet presAssocID="{DD3FD12D-FE41-4042-BA5D-FEDD1F4DEB76}" presName="node" presStyleLbl="node1" presStyleIdx="56" presStyleCnt="66">
        <dgm:presLayoutVars>
          <dgm:bulletEnabled val="1"/>
        </dgm:presLayoutVars>
      </dgm:prSet>
      <dgm:spPr/>
    </dgm:pt>
    <dgm:pt modelId="{0C70BED1-92F5-48CF-BF2C-151B6A7089D1}" type="pres">
      <dgm:prSet presAssocID="{7C9B5FF0-0BB6-4C7E-B7AD-047C23B1B64D}" presName="sibTrans" presStyleCnt="0"/>
      <dgm:spPr/>
    </dgm:pt>
    <dgm:pt modelId="{90354270-E516-4BCD-8468-080EC1705999}" type="pres">
      <dgm:prSet presAssocID="{F243E562-685F-4386-9543-022C733145B9}" presName="node" presStyleLbl="node1" presStyleIdx="57" presStyleCnt="66">
        <dgm:presLayoutVars>
          <dgm:bulletEnabled val="1"/>
        </dgm:presLayoutVars>
      </dgm:prSet>
      <dgm:spPr/>
    </dgm:pt>
    <dgm:pt modelId="{08806A9E-9421-4C89-8134-546E665EB19D}" type="pres">
      <dgm:prSet presAssocID="{F6CC6EE8-4404-495D-977C-BBF131290EFB}" presName="sibTrans" presStyleCnt="0"/>
      <dgm:spPr/>
    </dgm:pt>
    <dgm:pt modelId="{17512D6B-4073-4EC8-9ABC-3BDC10D1B050}" type="pres">
      <dgm:prSet presAssocID="{8F9D72F1-24B9-46F1-A84F-DAACD2C2E22B}" presName="node" presStyleLbl="node1" presStyleIdx="58" presStyleCnt="66">
        <dgm:presLayoutVars>
          <dgm:bulletEnabled val="1"/>
        </dgm:presLayoutVars>
      </dgm:prSet>
      <dgm:spPr>
        <a:xfrm>
          <a:off x="4105496" y="3980612"/>
          <a:ext cx="931926" cy="559155"/>
        </a:xfrm>
        <a:prstGeom prst="rect">
          <a:avLst/>
        </a:prstGeom>
      </dgm:spPr>
    </dgm:pt>
    <dgm:pt modelId="{8E0DA17D-F3F3-42A4-AB55-AF2BC577A7C9}" type="pres">
      <dgm:prSet presAssocID="{D686EDBA-90DA-42EB-8929-B97691B14D5E}" presName="sibTrans" presStyleCnt="0"/>
      <dgm:spPr/>
    </dgm:pt>
    <dgm:pt modelId="{52F17298-644C-4330-B56E-F7E56C04E2E3}" type="pres">
      <dgm:prSet presAssocID="{C16F6E68-C32A-4431-B9C0-77E57B57A6E1}" presName="node" presStyleLbl="node1" presStyleIdx="59" presStyleCnt="66">
        <dgm:presLayoutVars>
          <dgm:bulletEnabled val="1"/>
        </dgm:presLayoutVars>
      </dgm:prSet>
      <dgm:spPr/>
    </dgm:pt>
    <dgm:pt modelId="{E824692C-1605-45CA-897A-D9F3DD834693}" type="pres">
      <dgm:prSet presAssocID="{71FFA740-6DE1-4035-AA90-B794B1B4FE20}" presName="sibTrans" presStyleCnt="0"/>
      <dgm:spPr/>
    </dgm:pt>
    <dgm:pt modelId="{2A5112AE-C2D3-42F0-AB40-4460D114135D}" type="pres">
      <dgm:prSet presAssocID="{2BBFC487-DB1A-4778-A848-6BC0818A45B1}" presName="node" presStyleLbl="node1" presStyleIdx="60" presStyleCnt="66">
        <dgm:presLayoutVars>
          <dgm:bulletEnabled val="1"/>
        </dgm:presLayoutVars>
      </dgm:prSet>
      <dgm:spPr/>
    </dgm:pt>
    <dgm:pt modelId="{2CAF02E3-4628-4077-B5FD-84D260288DDC}" type="pres">
      <dgm:prSet presAssocID="{3B0C8E80-2BEB-4819-9BD7-834F3C01CACD}" presName="sibTrans" presStyleCnt="0"/>
      <dgm:spPr/>
    </dgm:pt>
    <dgm:pt modelId="{CF0E64E4-84A6-47A4-8045-0D0A29961723}" type="pres">
      <dgm:prSet presAssocID="{B83B9082-6B10-44D7-A84D-D00DA3842851}" presName="node" presStyleLbl="node1" presStyleIdx="61" presStyleCnt="66">
        <dgm:presLayoutVars>
          <dgm:bulletEnabled val="1"/>
        </dgm:presLayoutVars>
      </dgm:prSet>
      <dgm:spPr/>
    </dgm:pt>
    <dgm:pt modelId="{F33746BE-F43E-486C-925D-8784AFF74E61}" type="pres">
      <dgm:prSet presAssocID="{E4427F14-4A80-423D-94CE-FE1CC43C4F08}" presName="sibTrans" presStyleCnt="0"/>
      <dgm:spPr/>
    </dgm:pt>
    <dgm:pt modelId="{005D910A-BEFF-4239-9307-256048770C69}" type="pres">
      <dgm:prSet presAssocID="{242BD420-7014-4D9C-AE63-720E63CFAB5D}" presName="node" presStyleLbl="node1" presStyleIdx="62" presStyleCnt="66">
        <dgm:presLayoutVars>
          <dgm:bulletEnabled val="1"/>
        </dgm:presLayoutVars>
      </dgm:prSet>
      <dgm:spPr/>
    </dgm:pt>
    <dgm:pt modelId="{09D8138D-5094-4026-8116-721CD28EF4EE}" type="pres">
      <dgm:prSet presAssocID="{19CB618B-E150-47A9-AB62-E053AE273DB0}" presName="sibTrans" presStyleCnt="0"/>
      <dgm:spPr/>
    </dgm:pt>
    <dgm:pt modelId="{1B7E2A4E-7885-47D0-9A9C-97EB08F96CFE}" type="pres">
      <dgm:prSet presAssocID="{3D2D3CAE-2A59-4736-AF70-EAC1EF02C8CF}" presName="node" presStyleLbl="node1" presStyleIdx="63" presStyleCnt="66">
        <dgm:presLayoutVars>
          <dgm:bulletEnabled val="1"/>
        </dgm:presLayoutVars>
      </dgm:prSet>
      <dgm:spPr/>
    </dgm:pt>
    <dgm:pt modelId="{0C4093C4-866D-4E71-AA35-069D01308AE7}" type="pres">
      <dgm:prSet presAssocID="{ECE35C7A-1021-420C-8D7B-178059205565}" presName="sibTrans" presStyleCnt="0"/>
      <dgm:spPr/>
    </dgm:pt>
    <dgm:pt modelId="{37FB646E-7E73-4F71-BC29-5F04749B6480}" type="pres">
      <dgm:prSet presAssocID="{82C5C931-4E66-4E23-A238-51DD5F7BB49F}" presName="node" presStyleLbl="node1" presStyleIdx="64" presStyleCnt="66">
        <dgm:presLayoutVars>
          <dgm:bulletEnabled val="1"/>
        </dgm:presLayoutVars>
      </dgm:prSet>
      <dgm:spPr/>
    </dgm:pt>
    <dgm:pt modelId="{A6D44ECA-B765-4D92-849F-4380ACACFC5C}" type="pres">
      <dgm:prSet presAssocID="{FEB480C0-BE73-445F-9C40-097A286C510C}" presName="sibTrans" presStyleCnt="0"/>
      <dgm:spPr/>
    </dgm:pt>
    <dgm:pt modelId="{4857A8BA-040E-4C9F-9735-3BFD0C933AD1}" type="pres">
      <dgm:prSet presAssocID="{28E88764-168D-45E6-B587-43792FCE4035}" presName="node" presStyleLbl="node1" presStyleIdx="65" presStyleCnt="66">
        <dgm:presLayoutVars>
          <dgm:bulletEnabled val="1"/>
        </dgm:presLayoutVars>
      </dgm:prSet>
      <dgm:spPr/>
    </dgm:pt>
  </dgm:ptLst>
  <dgm:cxnLst>
    <dgm:cxn modelId="{227B0F05-444B-42A1-BF77-5BAE107117A4}" srcId="{6E8580AE-E165-4F25-A36B-FA38D31FA44B}" destId="{80B3E473-A6BF-4F6D-8A96-F71073E9F6D3}" srcOrd="6" destOrd="0" parTransId="{452FA524-873B-45A9-9B8D-1E8746843879}" sibTransId="{8875BF8B-9AC7-435E-818F-B1CEA7F4A10F}"/>
    <dgm:cxn modelId="{3296E309-9811-4D00-A030-6C3B1C99C026}" srcId="{6E8580AE-E165-4F25-A36B-FA38D31FA44B}" destId="{D5513C0D-153B-4C93-8676-B0AD8979C8ED}" srcOrd="53" destOrd="0" parTransId="{3BA7CC48-147C-427B-8120-189C01971D86}" sibTransId="{B4E3ECF4-B2A8-4AF8-B7F2-FE65E509ADC3}"/>
    <dgm:cxn modelId="{A3C28D0B-00AE-4BC9-B5F7-AA37C365E69B}" srcId="{6E8580AE-E165-4F25-A36B-FA38D31FA44B}" destId="{5BE4D4CD-A0AC-46E4-A448-E0B8D1119388}" srcOrd="21" destOrd="0" parTransId="{D111209B-F056-43F9-AC94-46A7264ADBB7}" sibTransId="{673CEA3A-4B6E-4CE3-ACD4-96E9EF6C9366}"/>
    <dgm:cxn modelId="{76414D0E-ECBA-4202-AE23-88051416BD6D}" srcId="{6E8580AE-E165-4F25-A36B-FA38D31FA44B}" destId="{9984B254-6696-4C74-AC7F-CD16BB374EC5}" srcOrd="41" destOrd="0" parTransId="{2D4DE95D-B3A6-4117-A495-1B5F4A501F6B}" sibTransId="{DD7271CB-C039-42BE-89A4-632F55488F65}"/>
    <dgm:cxn modelId="{2B2C6E13-7B5C-40C7-AD8A-121344879459}" type="presOf" srcId="{207ACFA0-E1BB-40D6-8384-ECBC7A2FB58F}" destId="{F6C543F7-DF9C-4E42-8170-80FB7ACE211D}" srcOrd="0" destOrd="0" presId="urn:microsoft.com/office/officeart/2005/8/layout/default"/>
    <dgm:cxn modelId="{B1956F13-6B0D-4E70-B212-7DC06BF85883}" type="presOf" srcId="{B8281BBF-A478-46B8-A548-08842B8EF19D}" destId="{ED64BE22-5ED3-4E2B-9B65-F7ECEAFF418B}" srcOrd="0" destOrd="0" presId="urn:microsoft.com/office/officeart/2005/8/layout/default"/>
    <dgm:cxn modelId="{76F68A17-63DB-4BF6-90FE-C16D840BC583}" srcId="{6E8580AE-E165-4F25-A36B-FA38D31FA44B}" destId="{9D7A2731-43A2-41DE-8A1F-3002C9A81ED7}" srcOrd="17" destOrd="0" parTransId="{A1E37DB6-9732-42CC-9783-A565CD1E381F}" sibTransId="{B28E1D7E-457F-4555-AB6A-46419BD09485}"/>
    <dgm:cxn modelId="{1D882A1F-9C89-4F95-AC43-4E7152BF9F13}" type="presOf" srcId="{242BD420-7014-4D9C-AE63-720E63CFAB5D}" destId="{005D910A-BEFF-4239-9307-256048770C69}" srcOrd="0" destOrd="0" presId="urn:microsoft.com/office/officeart/2005/8/layout/default"/>
    <dgm:cxn modelId="{354A301F-49F7-4B59-B867-A80B7470B0AC}" srcId="{6E8580AE-E165-4F25-A36B-FA38D31FA44B}" destId="{00442BCF-57A4-4332-903B-4123283D228A}" srcOrd="8" destOrd="0" parTransId="{579909BB-C20F-4C23-97FF-0F8B84122A29}" sibTransId="{226E2805-7106-4602-870B-F40515B3185A}"/>
    <dgm:cxn modelId="{9338D820-3E97-4C39-A756-7969ED026CE8}" srcId="{6E8580AE-E165-4F25-A36B-FA38D31FA44B}" destId="{35383E2F-500D-45D2-9932-E607D668543B}" srcOrd="4" destOrd="0" parTransId="{D4D2B57A-8104-4527-A81B-165F17481068}" sibTransId="{BB1A0CA3-9FA5-49E4-9666-9A1345E28E7D}"/>
    <dgm:cxn modelId="{CC2EBD21-B6A4-4743-B640-6187E931889C}" type="presOf" srcId="{478D3228-6C64-4678-B16A-5612B6F5734A}" destId="{CC785639-6B40-491D-A677-3465100F3D57}" srcOrd="0" destOrd="0" presId="urn:microsoft.com/office/officeart/2005/8/layout/default"/>
    <dgm:cxn modelId="{9311B923-051B-43C8-A90F-055323D08E36}" srcId="{6E8580AE-E165-4F25-A36B-FA38D31FA44B}" destId="{A3D4369B-4AD3-4E88-A94A-3C2CAEAEC880}" srcOrd="12" destOrd="0" parTransId="{DDB3F2A7-A265-4BDC-9F8D-F863BF08CF1F}" sibTransId="{1251D1D4-D0AD-4C7D-A58D-292981C6B805}"/>
    <dgm:cxn modelId="{5E34F123-8CBA-4667-A620-E3B2ADA1E5BA}" srcId="{6E8580AE-E165-4F25-A36B-FA38D31FA44B}" destId="{5BE95DDA-1EEF-4264-A10B-A9159123ADDB}" srcOrd="37" destOrd="0" parTransId="{A512A6ED-1A22-4953-8EB9-AF9BB680F067}" sibTransId="{C4076974-69BF-4AC9-98B1-FB3173DE4331}"/>
    <dgm:cxn modelId="{B2464325-74BF-43F3-B4A0-4AA40BF38042}" srcId="{6E8580AE-E165-4F25-A36B-FA38D31FA44B}" destId="{0CA4F111-AFF4-4B94-B672-3902EC78934E}" srcOrd="48" destOrd="0" parTransId="{496567E8-BBC5-4C4F-A6D8-05D7E61682D4}" sibTransId="{5F7B2889-DBC1-4323-8340-A709605AAE1E}"/>
    <dgm:cxn modelId="{B7873628-0ED7-47E9-9F96-B32D32CC3B3A}" srcId="{6E8580AE-E165-4F25-A36B-FA38D31FA44B}" destId="{242BD420-7014-4D9C-AE63-720E63CFAB5D}" srcOrd="62" destOrd="0" parTransId="{72D212CE-E4CF-40CE-AA6B-66CB99287837}" sibTransId="{19CB618B-E150-47A9-AB62-E053AE273DB0}"/>
    <dgm:cxn modelId="{FC6F3929-C657-47E8-B5C8-5283DBB6B3DA}" type="presOf" srcId="{CE3C20CC-D07A-4801-9116-235058C0AB48}" destId="{0CAD4AAA-C60B-49DC-9752-F4F96E622933}" srcOrd="0" destOrd="0" presId="urn:microsoft.com/office/officeart/2005/8/layout/default"/>
    <dgm:cxn modelId="{338A622A-6CBB-469D-82F2-1C8BFDC1E17A}" type="presOf" srcId="{28E88764-168D-45E6-B587-43792FCE4035}" destId="{4857A8BA-040E-4C9F-9735-3BFD0C933AD1}" srcOrd="0" destOrd="0" presId="urn:microsoft.com/office/officeart/2005/8/layout/default"/>
    <dgm:cxn modelId="{68744F2B-5A7B-4979-AEFC-915CD49B5B99}" type="presOf" srcId="{B83B9082-6B10-44D7-A84D-D00DA3842851}" destId="{CF0E64E4-84A6-47A4-8045-0D0A29961723}" srcOrd="0" destOrd="0" presId="urn:microsoft.com/office/officeart/2005/8/layout/default"/>
    <dgm:cxn modelId="{3CD2E22F-EBBB-48B3-BE58-99F01A45076A}" type="presOf" srcId="{CAA5715A-AD77-46A4-8DF7-9402CD0E4280}" destId="{1F004853-B59E-47C1-BA88-05FF40FE81E5}" srcOrd="0" destOrd="0" presId="urn:microsoft.com/office/officeart/2005/8/layout/default"/>
    <dgm:cxn modelId="{FC4EFE2F-A7F4-439B-99DC-723E6AD4FCE0}" srcId="{6E8580AE-E165-4F25-A36B-FA38D31FA44B}" destId="{E65E592A-FB4A-4214-8CB0-80548543FE33}" srcOrd="54" destOrd="0" parTransId="{C54B4527-7009-47D1-A036-ABD1A1657992}" sibTransId="{2753D6B1-2306-4F50-BDA9-F67F8FAD88EC}"/>
    <dgm:cxn modelId="{DAB29032-347E-4DBB-97CB-FD90DD787FD7}" type="presOf" srcId="{17ADCDFF-A4EC-4FFA-A208-0EAED8E15091}" destId="{91D920A5-F5B2-49E4-82B2-75DF0EEA3AD7}" srcOrd="0" destOrd="0" presId="urn:microsoft.com/office/officeart/2005/8/layout/default"/>
    <dgm:cxn modelId="{5A4D0536-8940-413F-AD70-614650A16666}" srcId="{6E8580AE-E165-4F25-A36B-FA38D31FA44B}" destId="{760148D0-7860-47C1-B803-E25B7DF38419}" srcOrd="29" destOrd="0" parTransId="{A39B53EA-62E0-4A12-BD05-BE176D490A47}" sibTransId="{B348D9CA-D5C8-40E3-ACE9-DB3DDF9173EF}"/>
    <dgm:cxn modelId="{0E08F436-1609-49EA-A36D-AECDA76B3E7D}" type="presOf" srcId="{80B3E473-A6BF-4F6D-8A96-F71073E9F6D3}" destId="{B6697EA2-051A-4146-AF10-443079F7994B}" srcOrd="0" destOrd="0" presId="urn:microsoft.com/office/officeart/2005/8/layout/default"/>
    <dgm:cxn modelId="{FC140F39-580C-45A7-B05B-BE7D32CC8C2F}" type="presOf" srcId="{1CF1EF5A-8504-40FB-8011-69DFDD93B018}" destId="{1E851C19-A36C-4E88-82E5-10ACE9BC322A}" srcOrd="0" destOrd="0" presId="urn:microsoft.com/office/officeart/2005/8/layout/default"/>
    <dgm:cxn modelId="{FD3A513A-301C-42CC-87A8-B545E9828DC0}" srcId="{6E8580AE-E165-4F25-A36B-FA38D31FA44B}" destId="{E613F751-AA7B-4426-A4EF-DCE649030A27}" srcOrd="49" destOrd="0" parTransId="{1B92BFD7-EBF6-4ED9-BD05-2F82A2F31AEB}" sibTransId="{296867FA-54C8-4BA9-B9D0-4DD5DBA187D3}"/>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52" destOrd="0" parTransId="{867C4325-933D-4E2D-B4B6-7A8F57E143D1}" sibTransId="{8831AD53-430F-4F5A-8889-D05B6459D09A}"/>
    <dgm:cxn modelId="{5F89C240-30BC-4A6F-95BA-FB1C066FBD33}" srcId="{6E8580AE-E165-4F25-A36B-FA38D31FA44B}" destId="{17ADCDFF-A4EC-4FFA-A208-0EAED8E15091}" srcOrd="40" destOrd="0" parTransId="{E52F3FF4-DDA1-4758-A8B3-FA668D32B129}" sibTransId="{59D7313F-B528-4624-8775-1E7D572AF7D3}"/>
    <dgm:cxn modelId="{5BD46A42-F1C0-4E1D-B298-392B140EF03A}" type="presOf" srcId="{1249F54A-29F0-454A-B4AE-0F41BAF337A7}" destId="{3E1D50D4-A96F-48FB-ABD3-FAF2EBD99DD9}" srcOrd="0" destOrd="0" presId="urn:microsoft.com/office/officeart/2005/8/layout/default"/>
    <dgm:cxn modelId="{9FC98642-86F8-4911-86DE-3763A40D04D0}" type="presOf" srcId="{E65E592A-FB4A-4214-8CB0-80548543FE33}" destId="{E8943D06-3BEA-4407-91F9-46A5EC4777AD}" srcOrd="0" destOrd="0" presId="urn:microsoft.com/office/officeart/2005/8/layout/default"/>
    <dgm:cxn modelId="{8552CD42-7C35-475C-B0F8-E1849A5A53FD}" srcId="{6E8580AE-E165-4F25-A36B-FA38D31FA44B}" destId="{F4066AC1-C021-4B66-9F7A-16100A868F18}" srcOrd="27" destOrd="0" parTransId="{14C07C0D-2CF0-49DA-9B44-2C3076356AAE}" sibTransId="{56D4E89E-66F6-4840-80FC-A39111B7AB28}"/>
    <dgm:cxn modelId="{E3706144-96A1-490E-8A6A-2D8A942B23BA}" srcId="{6E8580AE-E165-4F25-A36B-FA38D31FA44B}" destId="{B8281BBF-A478-46B8-A548-08842B8EF19D}" srcOrd="39" destOrd="0" parTransId="{E61E56C3-5B37-48BF-BC54-BABDDD39E6A6}" sibTransId="{B4D1AD7D-D88D-45EC-B172-547D3E78BFF5}"/>
    <dgm:cxn modelId="{5CFD8749-1104-4425-9DD5-E47BD58230A9}" type="presOf" srcId="{5BE4D4CD-A0AC-46E4-A448-E0B8D1119388}" destId="{23DB74AC-B3C3-4E6F-BD2A-892250EFF201}" srcOrd="0" destOrd="0" presId="urn:microsoft.com/office/officeart/2005/8/layout/default"/>
    <dgm:cxn modelId="{A090204C-3C83-433C-863A-FD6D46BE63E8}" type="presOf" srcId="{C16F6E68-C32A-4431-B9C0-77E57B57A6E1}" destId="{52F17298-644C-4330-B56E-F7E56C04E2E3}" srcOrd="0" destOrd="0" presId="urn:microsoft.com/office/officeart/2005/8/layout/default"/>
    <dgm:cxn modelId="{43BC824C-B907-4949-A606-DE32E4ABC5FF}" srcId="{6E8580AE-E165-4F25-A36B-FA38D31FA44B}" destId="{968CE066-CDC8-450A-B0DA-27A49CD3D256}" srcOrd="11" destOrd="0" parTransId="{01E5B258-88A7-4B66-BFE4-D399C92683E0}" sibTransId="{A2872752-6789-4242-B91A-AE8F02E54DA6}"/>
    <dgm:cxn modelId="{116E914C-FAAD-48F1-857E-70636134466E}" srcId="{6E8580AE-E165-4F25-A36B-FA38D31FA44B}" destId="{B83B9082-6B10-44D7-A84D-D00DA3842851}" srcOrd="61" destOrd="0" parTransId="{E8697FD5-AECE-44BA-8799-13937C929010}" sibTransId="{E4427F14-4A80-423D-94CE-FE1CC43C4F08}"/>
    <dgm:cxn modelId="{7390894E-4863-4263-A90B-2B4F97D5F531}" type="presOf" srcId="{C4B9EAD8-F61B-45A2-865F-FD558B0C619B}" destId="{5FEEA8BD-49F0-479F-B78C-0F5C9A6990F2}" srcOrd="0" destOrd="0" presId="urn:microsoft.com/office/officeart/2005/8/layout/default"/>
    <dgm:cxn modelId="{51E8C24F-8CEC-43B0-80B8-93618184ECF3}" type="presOf" srcId="{82C5C931-4E66-4E23-A238-51DD5F7BB49F}" destId="{37FB646E-7E73-4F71-BC29-5F04749B6480}" srcOrd="0" destOrd="0" presId="urn:microsoft.com/office/officeart/2005/8/layout/default"/>
    <dgm:cxn modelId="{B0CC8050-0AB7-474C-9F2B-B8D6A4CE5288}" type="presOf" srcId="{B56DC5A4-354C-4F93-84F5-82DF0C92321B}" destId="{98D1360E-1B8D-427C-9097-40AB5443C14C}" srcOrd="0" destOrd="0" presId="urn:microsoft.com/office/officeart/2005/8/layout/default"/>
    <dgm:cxn modelId="{FE3B5753-3996-4D70-A641-EC45FDA7CAE4}" type="presOf" srcId="{82213F14-02F2-493B-9C3B-0AE1C991AF2E}" destId="{18D14753-8832-47DA-B916-3A237595FBB6}" srcOrd="0" destOrd="0" presId="urn:microsoft.com/office/officeart/2005/8/layout/default"/>
    <dgm:cxn modelId="{B81C9D53-E833-4581-8250-40358A8B1F60}" type="presOf" srcId="{A3D4369B-4AD3-4E88-A94A-3C2CAEAEC880}" destId="{2CBAD880-AF37-4F3B-9F9C-44AE78F8D9B4}" srcOrd="0" destOrd="0" presId="urn:microsoft.com/office/officeart/2005/8/layout/default"/>
    <dgm:cxn modelId="{FA230E54-9E73-44CD-82A7-E20F65B2D45F}" srcId="{6E8580AE-E165-4F25-A36B-FA38D31FA44B}" destId="{252E2CB3-705E-457B-B471-6AF7D20DA939}" srcOrd="42" destOrd="0" parTransId="{02855095-3CB1-48D5-9BBF-987038666FA2}" sibTransId="{795C21E8-C2E5-47CE-962F-180167ECD2EC}"/>
    <dgm:cxn modelId="{EA33AB5A-6580-4A19-90FA-CF3BAA54DDF3}" srcId="{6E8580AE-E165-4F25-A36B-FA38D31FA44B}" destId="{8D9B59D1-77EB-4D59-AC92-14BFF4DC667C}" srcOrd="19" destOrd="0" parTransId="{5A008457-B514-42EE-9FAF-06A57CBC3276}" sibTransId="{26705A36-1A79-4AB5-8CB3-154F4BEF3514}"/>
    <dgm:cxn modelId="{AC76AC5A-A10D-44BB-BEC4-459A12DB1D9B}" srcId="{6E8580AE-E165-4F25-A36B-FA38D31FA44B}" destId="{91A1B0E0-6CB0-46FD-9B7C-BB53A85F5B73}" srcOrd="22" destOrd="0" parTransId="{16C7F234-FA8D-47FE-9B07-F41448D29AAE}" sibTransId="{DE065E7D-8C25-4C15-826D-3D19A3BBB0D0}"/>
    <dgm:cxn modelId="{DEE6CC5B-46A9-43E6-A49F-0E492D627C5A}" type="presOf" srcId="{83B4F9D7-5CD7-4044-9E8C-6DFE7AE49650}" destId="{C01143FF-1838-4C9A-9357-CF86FE088CBC}" srcOrd="0" destOrd="0" presId="urn:microsoft.com/office/officeart/2005/8/layout/default"/>
    <dgm:cxn modelId="{2113905C-777E-4312-B9E7-A84B040646D0}" srcId="{6E8580AE-E165-4F25-A36B-FA38D31FA44B}" destId="{207ACFA0-E1BB-40D6-8384-ECBC7A2FB58F}" srcOrd="32" destOrd="0" parTransId="{50A44F94-A1B8-42FE-8981-DC1D741D7418}" sibTransId="{C1B2F4D9-797C-4C0D-93D5-5702C3406EBE}"/>
    <dgm:cxn modelId="{0977A35C-5834-4DA2-A5BD-8FBA1801ACF4}" type="presOf" srcId="{91A1B0E0-6CB0-46FD-9B7C-BB53A85F5B73}" destId="{CD01C8D7-3F26-4602-A201-C1CCB80062FC}" srcOrd="0" destOrd="0" presId="urn:microsoft.com/office/officeart/2005/8/layout/default"/>
    <dgm:cxn modelId="{9AEBA35C-00DE-47AF-A5EF-1CB809E9CE1C}" type="presOf" srcId="{4BDC8801-DB27-4583-A44C-1CEAB0AF890D}" destId="{8F0FC598-471E-47E2-AF9D-92D00F7E9E48}" srcOrd="0" destOrd="0" presId="urn:microsoft.com/office/officeart/2005/8/layout/default"/>
    <dgm:cxn modelId="{45AEB35D-FCF8-4446-9209-061384ECF360}" type="presOf" srcId="{DD3FD12D-FE41-4042-BA5D-FEDD1F4DEB76}" destId="{3D7C3DDC-3551-44AB-8868-EBAA5342AA6F}" srcOrd="0" destOrd="0" presId="urn:microsoft.com/office/officeart/2005/8/layout/default"/>
    <dgm:cxn modelId="{451A075E-2D02-4621-9151-4B3801A73DB3}" type="presOf" srcId="{BECAE1A7-5E30-4255-897E-EEFF7D8B1B98}" destId="{89992207-09E1-4C1C-A50E-7238E5A14EF2}" srcOrd="0" destOrd="0" presId="urn:microsoft.com/office/officeart/2005/8/layout/default"/>
    <dgm:cxn modelId="{06C9F65F-95DB-4817-B457-61A4702FAB6F}" srcId="{6E8580AE-E165-4F25-A36B-FA38D31FA44B}" destId="{B56DC5A4-354C-4F93-84F5-82DF0C92321B}" srcOrd="45" destOrd="0" parTransId="{3E3085FF-C0BF-44F3-8848-8306C2637B27}" sibTransId="{7D7E8F50-DC21-4E09-96D8-85C8313A5CAA}"/>
    <dgm:cxn modelId="{09273F60-55DB-484C-BDB4-F807A7EBF787}" type="presOf" srcId="{980C5C63-EC30-4DBA-AD28-4C1DD233BDD4}" destId="{187C121A-3DCB-4EAB-A7CA-1AF4558097E3}" srcOrd="0" destOrd="0" presId="urn:microsoft.com/office/officeart/2005/8/layout/default"/>
    <dgm:cxn modelId="{68AF8664-9283-4902-B433-5459DD7632D1}" type="presOf" srcId="{E613F751-AA7B-4426-A4EF-DCE649030A27}" destId="{7137E6A0-E010-4036-BB77-DAC821CA69C0}" srcOrd="0" destOrd="0" presId="urn:microsoft.com/office/officeart/2005/8/layout/default"/>
    <dgm:cxn modelId="{248F5865-EDDF-49D0-B5D9-E95B1072015C}" srcId="{6E8580AE-E165-4F25-A36B-FA38D31FA44B}" destId="{83B4F9D7-5CD7-4044-9E8C-6DFE7AE49650}" srcOrd="46" destOrd="0" parTransId="{9888A846-4A9F-41D3-BA81-6D1ACDDE75D1}" sibTransId="{C92B3D84-6CD8-4F99-B3CF-30DAA1663D0E}"/>
    <dgm:cxn modelId="{77CE7E65-70C7-4B01-8FD6-390EAE592CC1}" srcId="{6E8580AE-E165-4F25-A36B-FA38D31FA44B}" destId="{976EC09A-DAA5-4A83-8002-EA83B41F5595}" srcOrd="7" destOrd="0" parTransId="{4425B062-08F0-432C-ADC1-40BC8FCDB39A}" sibTransId="{823F4756-CF8A-4736-A588-7F923EB8DDD4}"/>
    <dgm:cxn modelId="{9FDB5671-2BA3-4670-B8E8-249298AA44E8}" srcId="{6E8580AE-E165-4F25-A36B-FA38D31FA44B}" destId="{A52B3F8F-088C-439E-8E28-75EA80BA254A}" srcOrd="2" destOrd="0" parTransId="{0A87D8E5-62CB-4FC8-97F4-D208C45B0394}" sibTransId="{B2245238-3E7B-4457-8294-F76792EB2BB3}"/>
    <dgm:cxn modelId="{96C08577-E1EB-4D81-998D-B4076E9B88E1}" srcId="{6E8580AE-E165-4F25-A36B-FA38D31FA44B}" destId="{A454A2D3-3B4A-4DFD-BDBE-AB637BA7AF91}" srcOrd="47" destOrd="0" parTransId="{560DE507-2F82-4531-ABF4-43BD78659E9C}" sibTransId="{1B23977F-9C83-4BAC-9088-1C9BFB47A805}"/>
    <dgm:cxn modelId="{8089187B-DA1B-4372-92D8-0CF2DD1B870F}" srcId="{6E8580AE-E165-4F25-A36B-FA38D31FA44B}" destId="{CAA5715A-AD77-46A4-8DF7-9402CD0E4280}" srcOrd="1" destOrd="0" parTransId="{48495C69-119E-4A83-99DC-114D3C464768}" sibTransId="{7C79ACB2-C296-4830-A4A0-B3BBD3905286}"/>
    <dgm:cxn modelId="{08B2937D-3B91-4B61-83F1-F1C37175F8B3}" type="presOf" srcId="{760148D0-7860-47C1-B803-E25B7DF38419}" destId="{F09F910E-1965-45BD-8A88-119D84BDDD86}" srcOrd="0" destOrd="0" presId="urn:microsoft.com/office/officeart/2005/8/layout/default"/>
    <dgm:cxn modelId="{C795897F-3833-4F52-9CE8-1FAA24117BEE}" srcId="{6E8580AE-E165-4F25-A36B-FA38D31FA44B}" destId="{1CF1EF5A-8504-40FB-8011-69DFDD93B018}" srcOrd="34" destOrd="0" parTransId="{6E53A9B0-9555-4BCD-B863-6B895556720D}" sibTransId="{A09A0C99-5787-43B5-AF07-C02112FD62FB}"/>
    <dgm:cxn modelId="{535C6589-7612-4B92-BF32-7AF31C686BEB}" srcId="{6E8580AE-E165-4F25-A36B-FA38D31FA44B}" destId="{28E88764-168D-45E6-B587-43792FCE4035}" srcOrd="65" destOrd="0" parTransId="{1945A469-8781-4132-83B8-2A74CDA43068}" sibTransId="{45D0440D-0F5D-4BF1-8016-3D93CE5737B6}"/>
    <dgm:cxn modelId="{CB5B878A-7116-4D72-8C63-4C8B2B21F94A}" type="presOf" srcId="{9D7A2731-43A2-41DE-8A1F-3002C9A81ED7}" destId="{7EBD161C-9829-40ED-9AF9-49BF6CFB544C}" srcOrd="0" destOrd="0" presId="urn:microsoft.com/office/officeart/2005/8/layout/default"/>
    <dgm:cxn modelId="{3E15AB8A-5214-423F-83C4-C451A083C23F}" srcId="{6E8580AE-E165-4F25-A36B-FA38D31FA44B}" destId="{97687342-4440-4DB8-84AB-C51F24F6B12C}" srcOrd="33" destOrd="0" parTransId="{C16A8D95-8B0E-4E28-9729-B0DCDD22A6D7}" sibTransId="{755E6F19-B0B6-490F-A467-502A5BD4C038}"/>
    <dgm:cxn modelId="{CF713A90-C59F-4203-B3ED-5D1EE9BD5922}" srcId="{6E8580AE-E165-4F25-A36B-FA38D31FA44B}" destId="{FFD961C7-0D57-450A-A088-477C2CBDA35C}" srcOrd="44" destOrd="0" parTransId="{4DB2D2C4-5254-4469-94CE-949A52B6EDA4}" sibTransId="{6B3D0481-B0D1-47E7-887F-2E3188183598}"/>
    <dgm:cxn modelId="{4D9DD990-9B85-4CB7-BB07-5BE787729EE5}" type="presOf" srcId="{F4066AC1-C021-4B66-9F7A-16100A868F18}" destId="{7D600784-A1C0-4F6C-92B8-A76B3C810C82}" srcOrd="0" destOrd="0" presId="urn:microsoft.com/office/officeart/2005/8/layout/default"/>
    <dgm:cxn modelId="{C7ABEA91-41F6-4053-BDC2-FDEAAD12E8B5}" type="presOf" srcId="{5BE95DDA-1EEF-4264-A10B-A9159123ADDB}" destId="{D304F2EC-2318-44E2-AAF1-F3CE3D9753BA}" srcOrd="0" destOrd="0" presId="urn:microsoft.com/office/officeart/2005/8/layout/default"/>
    <dgm:cxn modelId="{DA25C492-A997-4A2C-A27D-FEFF94D4CF51}" srcId="{6E8580AE-E165-4F25-A36B-FA38D31FA44B}" destId="{980C5C63-EC30-4DBA-AD28-4C1DD233BDD4}" srcOrd="36" destOrd="0" parTransId="{E1A23336-5E36-402C-B8BF-2A679A19F8C6}" sibTransId="{34ABAA22-B740-45AC-A869-107E3268C748}"/>
    <dgm:cxn modelId="{08FE1598-1283-4B59-9F45-C63074E505FE}" srcId="{6E8580AE-E165-4F25-A36B-FA38D31FA44B}" destId="{2BBFC487-DB1A-4778-A848-6BC0818A45B1}" srcOrd="60" destOrd="0" parTransId="{6A5A521F-92DB-4E78-A1E9-1C148F0CDB4B}" sibTransId="{3B0C8E80-2BEB-4819-9BD7-834F3C01CACD}"/>
    <dgm:cxn modelId="{71CCDF99-445B-475F-86DF-4623E84B58D9}" srcId="{6E8580AE-E165-4F25-A36B-FA38D31FA44B}" destId="{96EE71F2-71A8-4E47-8478-8E77F162E7D4}" srcOrd="38" destOrd="0" parTransId="{84FC01FD-50CF-441D-B786-BD3E01D3741B}" sibTransId="{71787E8C-947E-4705-A03B-01E51C140A4F}"/>
    <dgm:cxn modelId="{C762019A-29C2-4D96-8F6B-F5E55DCBA013}" type="presOf" srcId="{FFD961C7-0D57-450A-A088-477C2CBDA35C}" destId="{111AB8AB-3884-48AF-A43D-D5525C2EDC1F}" srcOrd="0" destOrd="0" presId="urn:microsoft.com/office/officeart/2005/8/layout/default"/>
    <dgm:cxn modelId="{6EFF899B-806B-486C-8C68-EF8A5D8A5CE4}" srcId="{6E8580AE-E165-4F25-A36B-FA38D31FA44B}" destId="{EBBD6701-ED16-43EC-9B8B-D82FBCB3E680}" srcOrd="23" destOrd="0" parTransId="{00425980-CE46-4B99-9144-ED35F1AECDDB}" sibTransId="{6D363638-A0D1-491A-AF7B-FCA23754E33E}"/>
    <dgm:cxn modelId="{480D3A9C-6480-4FCD-9576-DE12AB18727E}" type="presOf" srcId="{A52B3F8F-088C-439E-8E28-75EA80BA254A}" destId="{8AA02A9A-7173-45B0-B2CC-5A91802C8051}" srcOrd="0" destOrd="0" presId="urn:microsoft.com/office/officeart/2005/8/layout/default"/>
    <dgm:cxn modelId="{5DC8F09C-1AC8-42D0-B6ED-D0AD348D75D7}" srcId="{6E8580AE-E165-4F25-A36B-FA38D31FA44B}" destId="{82213F14-02F2-493B-9C3B-0AE1C991AF2E}" srcOrd="20" destOrd="0" parTransId="{C9EA4657-465B-4167-8427-C4F304447F9C}" sibTransId="{D017649F-A07C-47FA-AF84-508B55917AD3}"/>
    <dgm:cxn modelId="{A85B90A2-AFE1-4402-A9EF-D4D8C000879A}" srcId="{6E8580AE-E165-4F25-A36B-FA38D31FA44B}" destId="{C16F6E68-C32A-4431-B9C0-77E57B57A6E1}" srcOrd="59" destOrd="0" parTransId="{9F780C9E-B9CD-40B2-B992-B7245FD19F74}" sibTransId="{71FFA740-6DE1-4035-AA90-B794B1B4FE20}"/>
    <dgm:cxn modelId="{A107A2A5-2189-4807-8242-E08550F8F3C0}" type="presOf" srcId="{1509C3A3-2E59-457C-9EFB-7468DDD3C4FD}" destId="{73230864-B496-4816-A9F5-ED417F3C92E8}" srcOrd="0" destOrd="0" presId="urn:microsoft.com/office/officeart/2005/8/layout/default"/>
    <dgm:cxn modelId="{5652AEA5-C8BD-4271-9CE7-B73F0316B273}" srcId="{6E8580AE-E165-4F25-A36B-FA38D31FA44B}" destId="{C4B9EAD8-F61B-45A2-865F-FD558B0C619B}" srcOrd="35" destOrd="0" parTransId="{C47A6FD6-66D3-4633-BDD9-D0118C764CC0}" sibTransId="{539E2FE5-4BFB-4438-BEB7-F5487A3CABF4}"/>
    <dgm:cxn modelId="{445F52A7-FE96-4740-B932-CD00E15CFAC5}" type="presOf" srcId="{0CA4F111-AFF4-4B94-B672-3902EC78934E}" destId="{F021F536-9D7F-4947-AEEC-062A2B5D86C3}" srcOrd="0" destOrd="0" presId="urn:microsoft.com/office/officeart/2005/8/layout/default"/>
    <dgm:cxn modelId="{1C93B4A9-8C11-4259-AFF5-CCCBE6DAEE0E}" srcId="{6E8580AE-E165-4F25-A36B-FA38D31FA44B}" destId="{F121B56F-D1C5-4481-90EB-5FA35AF4BD21}" srcOrd="51" destOrd="0" parTransId="{085EA722-E175-4453-8D3B-A5DF630A2231}" sibTransId="{915B65F9-FC56-468A-ABC2-CE507C33B5DE}"/>
    <dgm:cxn modelId="{E8C971AC-041E-4F38-91A1-0E4257BD92AE}" type="presOf" srcId="{968CE066-CDC8-450A-B0DA-27A49CD3D256}" destId="{DD1BE6D7-6955-4913-AEE1-7266EBAF565C}" srcOrd="0" destOrd="0" presId="urn:microsoft.com/office/officeart/2005/8/layout/default"/>
    <dgm:cxn modelId="{EE3B4AB1-E909-4356-ACE4-AC889F148D33}" type="presOf" srcId="{F121B56F-D1C5-4481-90EB-5FA35AF4BD21}" destId="{214B35AE-3118-4B5A-9A04-C238D6C98BAE}" srcOrd="0" destOrd="0" presId="urn:microsoft.com/office/officeart/2005/8/layout/default"/>
    <dgm:cxn modelId="{9726B4B4-DB5F-452C-A5E8-EBA1020F292E}" type="presOf" srcId="{AEB0988E-62DE-4638-B6E6-9115F9468726}" destId="{84CB03E7-DBCB-4B53-8360-F252A05A2E78}" srcOrd="0" destOrd="0" presId="urn:microsoft.com/office/officeart/2005/8/layout/default"/>
    <dgm:cxn modelId="{CC22CBB7-46BC-44CE-9434-3B9788FE0F93}" srcId="{6E8580AE-E165-4F25-A36B-FA38D31FA44B}" destId="{10BAF026-EDDD-4B69-B248-864D6FCEC2D4}" srcOrd="5" destOrd="0" parTransId="{4EED389C-1C14-4DB0-9934-A8F08BED04DD}" sibTransId="{D501BB89-8874-468A-A86D-08C85F02EA0D}"/>
    <dgm:cxn modelId="{D75F0FB8-24FA-4FE3-AD1A-1238093DCD35}" type="presOf" srcId="{4F74BD67-8A14-4E47-A63E-705F9E8CFC7F}" destId="{277F2AD7-8A80-4D00-8AAD-CE0295903A29}" srcOrd="0" destOrd="0" presId="urn:microsoft.com/office/officeart/2005/8/layout/default"/>
    <dgm:cxn modelId="{27E924B9-DCD2-42EE-A923-8BF8D93029E9}" srcId="{6E8580AE-E165-4F25-A36B-FA38D31FA44B}" destId="{8F9D72F1-24B9-46F1-A84F-DAACD2C2E22B}" srcOrd="58" destOrd="0" parTransId="{379F55D7-C5CE-4BB9-9D57-00EE32619199}" sibTransId="{D686EDBA-90DA-42EB-8929-B97691B14D5E}"/>
    <dgm:cxn modelId="{78BDF2B9-DB52-4790-A070-361CA414F4D6}" type="presOf" srcId="{FE89FECC-3495-4B20-B4D7-7E9DF412BA0D}" destId="{AECF8250-8294-42AF-9EF2-E9259CC39D08}" srcOrd="0" destOrd="0" presId="urn:microsoft.com/office/officeart/2005/8/layout/default"/>
    <dgm:cxn modelId="{FA8C5ABB-473A-4672-9BC2-CE95F31F2F3E}" srcId="{6E8580AE-E165-4F25-A36B-FA38D31FA44B}" destId="{9BDB7D7F-D8DE-45D6-8E96-595AAC95CE85}" srcOrd="24" destOrd="0" parTransId="{3A06ED47-75BA-4FDB-8685-D5DE4ACC79E2}" sibTransId="{55EF187E-8F5D-4B18-8653-DA25FB96F269}"/>
    <dgm:cxn modelId="{50A3ECBB-51BE-479E-A176-EE128AB2E37E}" type="presOf" srcId="{9A2BF24F-E5A3-4D91-85CD-B9725C2C421A}" destId="{98C96B61-E849-4E0E-ADD5-05D495466B19}" srcOrd="0" destOrd="0" presId="urn:microsoft.com/office/officeart/2005/8/layout/default"/>
    <dgm:cxn modelId="{6206FCBB-3552-4B98-BD38-4B7676503F9A}" type="presOf" srcId="{3D2D3CAE-2A59-4736-AF70-EAC1EF02C8CF}" destId="{1B7E2A4E-7885-47D0-9A9C-97EB08F96CFE}" srcOrd="0" destOrd="0" presId="urn:microsoft.com/office/officeart/2005/8/layout/default"/>
    <dgm:cxn modelId="{AAB343BD-FB5B-4DFF-90F5-4426325E5B2E}" srcId="{6E8580AE-E165-4F25-A36B-FA38D31FA44B}" destId="{82C5C931-4E66-4E23-A238-51DD5F7BB49F}" srcOrd="64" destOrd="0" parTransId="{014C0588-EBCA-4F80-833E-0A66F7135993}" sibTransId="{FEB480C0-BE73-445F-9C40-097A286C510C}"/>
    <dgm:cxn modelId="{A16967BD-460F-4A2F-9E53-F86A8BCA7A64}" srcId="{6E8580AE-E165-4F25-A36B-FA38D31FA44B}" destId="{4BDC8801-DB27-4583-A44C-1CEAB0AF890D}" srcOrd="26" destOrd="0" parTransId="{D090F263-FE3C-417D-8237-4FC7D9B931F6}" sibTransId="{40B25EE5-21FC-43C0-903A-DC27430BF1E0}"/>
    <dgm:cxn modelId="{C3E0D8BF-5B29-4C15-A9A8-8573838208C3}" type="presOf" srcId="{922CC998-F639-41C9-9119-E20B8F92AF3D}" destId="{E30854EC-912F-42BC-845C-462E8CC7AD93}" srcOrd="0" destOrd="0" presId="urn:microsoft.com/office/officeart/2005/8/layout/default"/>
    <dgm:cxn modelId="{136C7FC1-1235-4624-9397-DA5655CDCF2C}" srcId="{6E8580AE-E165-4F25-A36B-FA38D31FA44B}" destId="{922CC998-F639-41C9-9119-E20B8F92AF3D}" srcOrd="0" destOrd="0" parTransId="{D953626B-5128-4512-9AB3-DB6047AD18A3}" sibTransId="{A5C1EA3D-630E-4EF5-9844-2FDF52417135}"/>
    <dgm:cxn modelId="{56BD75C3-7799-49EC-8A59-8FD5E19A61DA}" srcId="{6E8580AE-E165-4F25-A36B-FA38D31FA44B}" destId="{3BEA7034-0086-4C43-AA3E-D7A68DFE01A4}" srcOrd="3" destOrd="0" parTransId="{C2DE2903-FCD3-4F1F-A1B7-9E5C8B31034F}" sibTransId="{F7812029-3200-4A10-9CAE-B74E5CA51E23}"/>
    <dgm:cxn modelId="{68DF87C3-E5BC-4870-A954-D6058B057F90}" type="presOf" srcId="{0C5C5BFE-9F2D-4FBF-A709-44047DA6BCA6}" destId="{64CE546B-3B0F-4D74-A672-EA5F3F157C26}" srcOrd="0" destOrd="0" presId="urn:microsoft.com/office/officeart/2005/8/layout/default"/>
    <dgm:cxn modelId="{7D1903C5-1787-44C9-B4EA-57136BC998A4}" type="presOf" srcId="{97687342-4440-4DB8-84AB-C51F24F6B12C}" destId="{F124182D-F6F2-4E73-B355-B261939F364C}" srcOrd="0" destOrd="0" presId="urn:microsoft.com/office/officeart/2005/8/layout/default"/>
    <dgm:cxn modelId="{39D3AFC7-65ED-4A0F-9C2D-43A24E4C4187}" type="presOf" srcId="{A454A2D3-3B4A-4DFD-BDBE-AB637BA7AF91}" destId="{A5C9C578-421E-4C61-8DBB-80B19789810E}" srcOrd="0" destOrd="0" presId="urn:microsoft.com/office/officeart/2005/8/layout/default"/>
    <dgm:cxn modelId="{CA5BD6C7-24C5-49CB-9DE8-71D19A9466D3}" type="presOf" srcId="{96EE71F2-71A8-4E47-8478-8E77F162E7D4}" destId="{6C3A8535-F6D8-403A-9A1B-AD7FFEA2A5E7}" srcOrd="0" destOrd="0" presId="urn:microsoft.com/office/officeart/2005/8/layout/default"/>
    <dgm:cxn modelId="{D9157CC9-B350-4EC9-8E26-03575B20AB6B}" type="presOf" srcId="{7A693FB9-12F6-44CC-8DF1-CB580DC7A685}" destId="{BC2A6528-8680-4B3B-8B6A-C5A92B6690AC}" srcOrd="0" destOrd="0" presId="urn:microsoft.com/office/officeart/2005/8/layout/default"/>
    <dgm:cxn modelId="{8EA2F4CA-09CC-4231-A1BF-9AC7E01E8C0F}" type="presOf" srcId="{3C6B21CA-3B4D-4C70-B1C1-3987538CE3B2}" destId="{20498EEC-D12B-46DA-A88D-D7DB1D97C899}" srcOrd="0" destOrd="0" presId="urn:microsoft.com/office/officeart/2005/8/layout/default"/>
    <dgm:cxn modelId="{03AB46CD-8FE3-4787-B956-458461CD6173}" type="presOf" srcId="{8D9B59D1-77EB-4D59-AC92-14BFF4DC667C}" destId="{18765959-A6F6-4656-813B-1DABE66B58C5}" srcOrd="0" destOrd="0" presId="urn:microsoft.com/office/officeart/2005/8/layout/default"/>
    <dgm:cxn modelId="{2D7F0FCF-C82F-485A-8B92-B0FE4D155605}" type="presOf" srcId="{252E2CB3-705E-457B-B471-6AF7D20DA939}" destId="{73B6912F-26A6-43CA-BA74-602DFEB2A9DA}" srcOrd="0" destOrd="0" presId="urn:microsoft.com/office/officeart/2005/8/layout/default"/>
    <dgm:cxn modelId="{7E7E11D0-5C2D-49AA-A5CA-C364EE5F9F0E}" srcId="{6E8580AE-E165-4F25-A36B-FA38D31FA44B}" destId="{CA8AD4E0-AC24-48FB-9C99-61739F7F4744}" srcOrd="10" destOrd="0" parTransId="{4B0A570F-1328-4F44-AD92-FAB226056C51}" sibTransId="{9E7E597C-F7D5-4DA7-8385-1BAB2794496C}"/>
    <dgm:cxn modelId="{9E9FC9D0-0D2F-4839-B22E-1DAF87A49A2C}" srcId="{6E8580AE-E165-4F25-A36B-FA38D31FA44B}" destId="{1509C3A3-2E59-457C-9EFB-7468DDD3C4FD}" srcOrd="31" destOrd="0" parTransId="{9C58BE54-8073-4355-8A19-915A1893BC76}" sibTransId="{AFBE1DA6-E4FE-4C56-BB98-E017D6E7B392}"/>
    <dgm:cxn modelId="{E32409D1-076A-4F5C-94DC-77FD27DACEA0}" type="presOf" srcId="{00442BCF-57A4-4332-903B-4123283D228A}" destId="{E063FE46-B1A1-4479-B04F-5EE6A9B9DA3D}" srcOrd="0" destOrd="0" presId="urn:microsoft.com/office/officeart/2005/8/layout/default"/>
    <dgm:cxn modelId="{B8F745D1-2EAD-4CF9-BDEA-3EDB5AEE1D84}" srcId="{6E8580AE-E165-4F25-A36B-FA38D31FA44B}" destId="{CE3C20CC-D07A-4801-9116-235058C0AB48}" srcOrd="25" destOrd="0" parTransId="{786B5DF5-43C4-4C0F-B1EC-A9938608BB5D}" sibTransId="{ECB2A08D-CF33-493E-8671-FEE827264547}"/>
    <dgm:cxn modelId="{C4AE35D2-F577-478F-ACBD-08D4FB69E6B2}" srcId="{6E8580AE-E165-4F25-A36B-FA38D31FA44B}" destId="{0C5C5BFE-9F2D-4FBF-A709-44047DA6BCA6}" srcOrd="18" destOrd="0" parTransId="{8608D912-0045-41A9-8245-089DB7F4CEB0}" sibTransId="{B7F3DBEE-696D-4EC6-A141-B75554F04B39}"/>
    <dgm:cxn modelId="{8908B7D3-2EF3-49B2-B6A0-F2535930D952}" srcId="{6E8580AE-E165-4F25-A36B-FA38D31FA44B}" destId="{F243E562-685F-4386-9543-022C733145B9}" srcOrd="57" destOrd="0" parTransId="{F28C5C72-F0B6-4B8B-802B-1E6117DF8C86}" sibTransId="{F6CC6EE8-4404-495D-977C-BBF131290EFB}"/>
    <dgm:cxn modelId="{13B344D4-48D6-4DDE-825D-E7B89F2B396D}" type="presOf" srcId="{F243E562-685F-4386-9543-022C733145B9}" destId="{90354270-E516-4BCD-8468-080EC1705999}" srcOrd="0" destOrd="0" presId="urn:microsoft.com/office/officeart/2005/8/layout/default"/>
    <dgm:cxn modelId="{719EDFDA-4332-4BF1-84C9-574D7683558D}" type="presOf" srcId="{EBBD6701-ED16-43EC-9B8B-D82FBCB3E680}" destId="{D53A0EBD-1100-4E2B-932F-11AB84B0AD13}" srcOrd="0" destOrd="0" presId="urn:microsoft.com/office/officeart/2005/8/layout/default"/>
    <dgm:cxn modelId="{61084DDB-11F2-44C5-A196-C25EA20A8E6E}" type="presOf" srcId="{976EC09A-DAA5-4A83-8002-EA83B41F5595}" destId="{212EAB81-54C0-4CA3-8CA8-5707E2EA1B60}" srcOrd="0" destOrd="0" presId="urn:microsoft.com/office/officeart/2005/8/layout/default"/>
    <dgm:cxn modelId="{5D4EAFDD-BEB5-498A-BCFD-B72D763E394F}" srcId="{6E8580AE-E165-4F25-A36B-FA38D31FA44B}" destId="{4F74BD67-8A14-4E47-A63E-705F9E8CFC7F}" srcOrd="16" destOrd="0" parTransId="{7C3489FE-BC9F-4B23-A421-8616ED894EB6}" sibTransId="{3B761CB7-8F00-42ED-AAE8-F4F1BC48BD15}"/>
    <dgm:cxn modelId="{D362A8E1-D11E-41A5-BDE5-1967751F1E03}" srcId="{6E8580AE-E165-4F25-A36B-FA38D31FA44B}" destId="{FE89FECC-3495-4B20-B4D7-7E9DF412BA0D}" srcOrd="55" destOrd="0" parTransId="{4209D78D-7CCA-4BE1-96BA-3A564E873C72}" sibTransId="{EB368C21-DA72-4130-9A34-D87CB559A293}"/>
    <dgm:cxn modelId="{4526E2E1-A1AB-4663-ABD0-CAE1707A4E13}" type="presOf" srcId="{0CA572E7-3F15-4635-BAA2-51BB8D4F5BA9}" destId="{57A21A25-0050-448F-8182-E2F997AD385C}" srcOrd="0" destOrd="0" presId="urn:microsoft.com/office/officeart/2005/8/layout/default"/>
    <dgm:cxn modelId="{EBA300E5-EDA7-44EC-A5A7-7E2A91E61A7F}" srcId="{6E8580AE-E165-4F25-A36B-FA38D31FA44B}" destId="{BECAE1A7-5E30-4255-897E-EEFF7D8B1B98}" srcOrd="43" destOrd="0" parTransId="{281BEA66-0692-4CD4-AB58-20F2965B8A3E}" sibTransId="{12931C90-8512-4E7D-890D-FA74780CCA81}"/>
    <dgm:cxn modelId="{105324E5-9A93-4A75-9B3E-393E9CDD4A1E}" type="presOf" srcId="{9984B254-6696-4C74-AC7F-CD16BB374EC5}" destId="{D7D9E571-D2A5-4F9B-A8EF-542728AB2E7C}" srcOrd="0" destOrd="0" presId="urn:microsoft.com/office/officeart/2005/8/layout/default"/>
    <dgm:cxn modelId="{A32627E5-7184-47EA-800A-A89EA8497EB0}" type="presOf" srcId="{3BEA7034-0086-4C43-AA3E-D7A68DFE01A4}" destId="{0CB4D3D4-57E1-40E0-9116-0822B7A6A3CA}" srcOrd="0" destOrd="0" presId="urn:microsoft.com/office/officeart/2005/8/layout/default"/>
    <dgm:cxn modelId="{E258F6E5-D981-4315-AC80-4447EFECCA0E}" srcId="{6E8580AE-E165-4F25-A36B-FA38D31FA44B}" destId="{9A2BF24F-E5A3-4D91-85CD-B9725C2C421A}" srcOrd="14" destOrd="0" parTransId="{CD0AA266-1560-45EC-BC06-2173826A01C5}" sibTransId="{FFAF1B7D-C449-431C-BAC4-A863BD60B7D3}"/>
    <dgm:cxn modelId="{8A61B7E7-846B-47E2-811C-DCF51B3167CC}" type="presOf" srcId="{8F9D72F1-24B9-46F1-A84F-DAACD2C2E22B}" destId="{17512D6B-4073-4EC8-9ABC-3BDC10D1B050}" srcOrd="0" destOrd="0" presId="urn:microsoft.com/office/officeart/2005/8/layout/default"/>
    <dgm:cxn modelId="{0A2F7CE9-3AB0-4142-9160-2CB77DA6239D}" type="presOf" srcId="{43A01BF9-D37E-49A1-8BD0-B96976089C64}" destId="{22A3C3A5-57B9-4E31-B9C5-8488CBC24B23}" srcOrd="0" destOrd="0" presId="urn:microsoft.com/office/officeart/2005/8/layout/default"/>
    <dgm:cxn modelId="{0C06B5E9-FEF0-4965-A4DA-53368BAC2EBE}" type="presOf" srcId="{35383E2F-500D-45D2-9932-E607D668543B}" destId="{0EC6D4FB-2DF4-4C7F-A662-C49F9C73712D}" srcOrd="0" destOrd="0" presId="urn:microsoft.com/office/officeart/2005/8/layout/default"/>
    <dgm:cxn modelId="{14B226EA-6733-42DA-9D29-42723CB2373C}" type="presOf" srcId="{9BDB7D7F-D8DE-45D6-8E96-595AAC95CE85}" destId="{2FF3B5C1-F3C6-4268-A6A1-939C6DF118E5}" srcOrd="0" destOrd="0" presId="urn:microsoft.com/office/officeart/2005/8/layout/default"/>
    <dgm:cxn modelId="{63583EEB-BC7B-4077-B6B8-B061633F0791}" srcId="{6E8580AE-E165-4F25-A36B-FA38D31FA44B}" destId="{3D2D3CAE-2A59-4736-AF70-EAC1EF02C8CF}" srcOrd="63" destOrd="0" parTransId="{D100CD34-386B-4669-9220-193D210DC1F6}" sibTransId="{ECE35C7A-1021-420C-8D7B-178059205565}"/>
    <dgm:cxn modelId="{4D2F33EC-9942-4B56-8FE0-5E0D86C0E5AE}" srcId="{6E8580AE-E165-4F25-A36B-FA38D31FA44B}" destId="{0CA572E7-3F15-4635-BAA2-51BB8D4F5BA9}" srcOrd="13" destOrd="0" parTransId="{197963BB-8E8C-4049-B5A7-746387B80DBD}" sibTransId="{8DCDB0A4-11F9-466D-AEE0-C00333D10146}"/>
    <dgm:cxn modelId="{0ED963EE-0CE5-4B5B-A40B-807A395CFF41}" srcId="{6E8580AE-E165-4F25-A36B-FA38D31FA44B}" destId="{AEB0988E-62DE-4638-B6E6-9115F9468726}" srcOrd="15" destOrd="0" parTransId="{FDAD6B95-54DE-405C-95C4-A7460937B8B3}" sibTransId="{D5A58EFB-026A-4D46-9258-0E700EECA877}"/>
    <dgm:cxn modelId="{01FEA8F0-122D-4C84-B344-D9109E211674}" type="presOf" srcId="{CA8AD4E0-AC24-48FB-9C99-61739F7F4744}" destId="{5479FD3C-18CA-43A0-B14E-D66A11F70B3F}" srcOrd="0" destOrd="0" presId="urn:microsoft.com/office/officeart/2005/8/layout/default"/>
    <dgm:cxn modelId="{2A4F96F1-6834-47D3-990C-D4573290E041}" srcId="{6E8580AE-E165-4F25-A36B-FA38D31FA44B}" destId="{478D3228-6C64-4678-B16A-5612B6F5734A}" srcOrd="50" destOrd="0" parTransId="{3D22C837-4A40-4E2D-96B6-21F1FE87643A}" sibTransId="{4926CEA0-21F8-4895-A11C-8614EB7A0399}"/>
    <dgm:cxn modelId="{0B34C2F1-3F9A-4C5B-838C-EF13456F3609}" srcId="{6E8580AE-E165-4F25-A36B-FA38D31FA44B}" destId="{1249F54A-29F0-454A-B4AE-0F41BAF337A7}" srcOrd="30" destOrd="0" parTransId="{9BD2AC96-4DBC-40B9-815C-525E1E00867E}" sibTransId="{2E144E40-7EFF-47A9-85CC-F7723495FD20}"/>
    <dgm:cxn modelId="{641630F4-A7A0-4C0D-A47A-01F708A4ED52}" srcId="{6E8580AE-E165-4F25-A36B-FA38D31FA44B}" destId="{7A693FB9-12F6-44CC-8DF1-CB580DC7A685}" srcOrd="9" destOrd="0" parTransId="{20B85312-042A-42ED-AB93-4F6012B92DD8}" sibTransId="{2BA071B2-75AD-4D5F-9D11-0FFE9BA44043}"/>
    <dgm:cxn modelId="{BA35BFF4-3D48-4257-97FA-5C729229334B}" type="presOf" srcId="{D5513C0D-153B-4C93-8676-B0AD8979C8ED}" destId="{76E48D85-3967-40C6-96F6-AEF195D581BB}" srcOrd="0" destOrd="0" presId="urn:microsoft.com/office/officeart/2005/8/layout/default"/>
    <dgm:cxn modelId="{09EE2CF6-001E-4390-BAAA-E644FCA9DD5D}" srcId="{6E8580AE-E165-4F25-A36B-FA38D31FA44B}" destId="{43A01BF9-D37E-49A1-8BD0-B96976089C64}" srcOrd="28" destOrd="0" parTransId="{C0DFBDDF-BA0F-41FB-B639-8AB0C423576B}" sibTransId="{ED4D11A8-8E06-4F8C-A810-4FFE3ACCFC96}"/>
    <dgm:cxn modelId="{1B1048F7-7D7C-45C7-8472-15975E7B5B14}" type="presOf" srcId="{10BAF026-EDDD-4B69-B248-864D6FCEC2D4}" destId="{60F281EF-B8AA-4FA7-AD48-1B043C8A810A}" srcOrd="0" destOrd="0" presId="urn:microsoft.com/office/officeart/2005/8/layout/default"/>
    <dgm:cxn modelId="{14ABD7FB-CD5C-44C4-BF44-58055A91EADA}" type="presOf" srcId="{2BBFC487-DB1A-4778-A848-6BC0818A45B1}" destId="{2A5112AE-C2D3-42F0-AB40-4460D114135D}" srcOrd="0" destOrd="0" presId="urn:microsoft.com/office/officeart/2005/8/layout/default"/>
    <dgm:cxn modelId="{9F0179FF-B9F5-478A-9403-9C28694119DE}" srcId="{6E8580AE-E165-4F25-A36B-FA38D31FA44B}" destId="{DD3FD12D-FE41-4042-BA5D-FEDD1F4DEB76}" srcOrd="56" destOrd="0" parTransId="{43D9EFB8-152B-4209-8516-8FDDAB8525B8}" sibTransId="{7C9B5FF0-0BB6-4C7E-B7AD-047C23B1B64D}"/>
    <dgm:cxn modelId="{C715ACCE-3FAD-4D37-BFB8-7E9160A1C3C9}" type="presParOf" srcId="{A4E9B638-9193-4315-A599-122356AB04D9}" destId="{E30854EC-912F-42BC-845C-462E8CC7AD93}" srcOrd="0" destOrd="0" presId="urn:microsoft.com/office/officeart/2005/8/layout/default"/>
    <dgm:cxn modelId="{011E3D6B-2459-49B7-9FEA-E5ED987918B1}" type="presParOf" srcId="{A4E9B638-9193-4315-A599-122356AB04D9}" destId="{77456B84-0A0A-479B-A2D6-ABE5192CC62F}" srcOrd="1" destOrd="0" presId="urn:microsoft.com/office/officeart/2005/8/layout/default"/>
    <dgm:cxn modelId="{60FB1565-A3FE-4DEE-AB47-6EB24C5C92BF}" type="presParOf" srcId="{A4E9B638-9193-4315-A599-122356AB04D9}" destId="{1F004853-B59E-47C1-BA88-05FF40FE81E5}" srcOrd="2" destOrd="0" presId="urn:microsoft.com/office/officeart/2005/8/layout/default"/>
    <dgm:cxn modelId="{31CFC7D3-74BD-4CE5-91B8-110818976144}" type="presParOf" srcId="{A4E9B638-9193-4315-A599-122356AB04D9}" destId="{7EFE2BD2-1452-42B0-A054-5073DA935F89}" srcOrd="3" destOrd="0" presId="urn:microsoft.com/office/officeart/2005/8/layout/default"/>
    <dgm:cxn modelId="{32452B8D-4337-45B4-BB81-29F990E635E9}" type="presParOf" srcId="{A4E9B638-9193-4315-A599-122356AB04D9}" destId="{8AA02A9A-7173-45B0-B2CC-5A91802C8051}" srcOrd="4" destOrd="0" presId="urn:microsoft.com/office/officeart/2005/8/layout/default"/>
    <dgm:cxn modelId="{193D4441-6CB6-4020-9C05-F10079CF04C0}" type="presParOf" srcId="{A4E9B638-9193-4315-A599-122356AB04D9}" destId="{E9E229EB-BE2C-4F17-803C-895701BA32F0}" srcOrd="5" destOrd="0" presId="urn:microsoft.com/office/officeart/2005/8/layout/default"/>
    <dgm:cxn modelId="{9173A9DD-7C75-4DE6-8A81-9CD0312E7738}" type="presParOf" srcId="{A4E9B638-9193-4315-A599-122356AB04D9}" destId="{0CB4D3D4-57E1-40E0-9116-0822B7A6A3CA}" srcOrd="6" destOrd="0" presId="urn:microsoft.com/office/officeart/2005/8/layout/default"/>
    <dgm:cxn modelId="{9EC3E326-6E6F-4B35-AE79-8044A1A2ADB1}" type="presParOf" srcId="{A4E9B638-9193-4315-A599-122356AB04D9}" destId="{C762EF5D-2D5E-4CA3-9ECE-9FB7E23DCA50}" srcOrd="7" destOrd="0" presId="urn:microsoft.com/office/officeart/2005/8/layout/default"/>
    <dgm:cxn modelId="{120953C8-1430-49B0-9E6C-6A79E67EF990}" type="presParOf" srcId="{A4E9B638-9193-4315-A599-122356AB04D9}" destId="{0EC6D4FB-2DF4-4C7F-A662-C49F9C73712D}" srcOrd="8" destOrd="0" presId="urn:microsoft.com/office/officeart/2005/8/layout/default"/>
    <dgm:cxn modelId="{6ABE2C81-57EA-444A-B15E-DA2A146C09D4}" type="presParOf" srcId="{A4E9B638-9193-4315-A599-122356AB04D9}" destId="{6A49F763-5839-4004-B141-254CE0A73989}" srcOrd="9" destOrd="0" presId="urn:microsoft.com/office/officeart/2005/8/layout/default"/>
    <dgm:cxn modelId="{591F175A-B017-4C6A-8E2F-F315BF605C49}" type="presParOf" srcId="{A4E9B638-9193-4315-A599-122356AB04D9}" destId="{60F281EF-B8AA-4FA7-AD48-1B043C8A810A}" srcOrd="10" destOrd="0" presId="urn:microsoft.com/office/officeart/2005/8/layout/default"/>
    <dgm:cxn modelId="{93891E2F-E00C-42FF-A0F1-E489F098559E}" type="presParOf" srcId="{A4E9B638-9193-4315-A599-122356AB04D9}" destId="{0218A5BE-0C2D-4A55-82B4-FD89F2756253}" srcOrd="11" destOrd="0" presId="urn:microsoft.com/office/officeart/2005/8/layout/default"/>
    <dgm:cxn modelId="{834ADFA6-D779-42FF-8DFF-C8A0FFA98C87}" type="presParOf" srcId="{A4E9B638-9193-4315-A599-122356AB04D9}" destId="{B6697EA2-051A-4146-AF10-443079F7994B}" srcOrd="12" destOrd="0" presId="urn:microsoft.com/office/officeart/2005/8/layout/default"/>
    <dgm:cxn modelId="{1BE46AC0-4033-4F08-8AF6-9C91E7F325CC}" type="presParOf" srcId="{A4E9B638-9193-4315-A599-122356AB04D9}" destId="{F8806C4B-9A4B-42D3-B3F0-31C018E15D50}" srcOrd="13" destOrd="0" presId="urn:microsoft.com/office/officeart/2005/8/layout/default"/>
    <dgm:cxn modelId="{6B7E7F55-3A9E-4F1F-9510-2556776D6D4E}" type="presParOf" srcId="{A4E9B638-9193-4315-A599-122356AB04D9}" destId="{212EAB81-54C0-4CA3-8CA8-5707E2EA1B60}" srcOrd="14" destOrd="0" presId="urn:microsoft.com/office/officeart/2005/8/layout/default"/>
    <dgm:cxn modelId="{1C5F307A-AC6F-4C18-A018-153313E02E56}" type="presParOf" srcId="{A4E9B638-9193-4315-A599-122356AB04D9}" destId="{57116357-EB00-4773-9A58-52956E8CB489}" srcOrd="15" destOrd="0" presId="urn:microsoft.com/office/officeart/2005/8/layout/default"/>
    <dgm:cxn modelId="{20A0481B-5368-4B2C-854F-E91598B00E3B}" type="presParOf" srcId="{A4E9B638-9193-4315-A599-122356AB04D9}" destId="{E063FE46-B1A1-4479-B04F-5EE6A9B9DA3D}" srcOrd="16" destOrd="0" presId="urn:microsoft.com/office/officeart/2005/8/layout/default"/>
    <dgm:cxn modelId="{3248AA87-9CBF-4BEA-B57D-8E9454AB4BD4}" type="presParOf" srcId="{A4E9B638-9193-4315-A599-122356AB04D9}" destId="{E53E9BA1-249B-4307-803E-E13EB28C6C91}" srcOrd="17" destOrd="0" presId="urn:microsoft.com/office/officeart/2005/8/layout/default"/>
    <dgm:cxn modelId="{B6020FDF-D53C-42A5-8FE3-82309D0F0C86}" type="presParOf" srcId="{A4E9B638-9193-4315-A599-122356AB04D9}" destId="{BC2A6528-8680-4B3B-8B6A-C5A92B6690AC}" srcOrd="18" destOrd="0" presId="urn:microsoft.com/office/officeart/2005/8/layout/default"/>
    <dgm:cxn modelId="{BED28045-740C-46AF-83D4-F913DD1725C5}" type="presParOf" srcId="{A4E9B638-9193-4315-A599-122356AB04D9}" destId="{82EB7956-27F0-4D84-A6CF-709D10FF7546}" srcOrd="19" destOrd="0" presId="urn:microsoft.com/office/officeart/2005/8/layout/default"/>
    <dgm:cxn modelId="{9CA610F1-E85C-4486-83E7-A403FF820534}" type="presParOf" srcId="{A4E9B638-9193-4315-A599-122356AB04D9}" destId="{5479FD3C-18CA-43A0-B14E-D66A11F70B3F}" srcOrd="20" destOrd="0" presId="urn:microsoft.com/office/officeart/2005/8/layout/default"/>
    <dgm:cxn modelId="{C2F8271C-AC9F-4011-A2A9-791FC51A41F0}" type="presParOf" srcId="{A4E9B638-9193-4315-A599-122356AB04D9}" destId="{9FA5AEBA-604E-41C7-AEC5-CEA9F16E138E}" srcOrd="21" destOrd="0" presId="urn:microsoft.com/office/officeart/2005/8/layout/default"/>
    <dgm:cxn modelId="{4A0B28C5-32BA-4BC1-8FE3-7316C4C596A9}" type="presParOf" srcId="{A4E9B638-9193-4315-A599-122356AB04D9}" destId="{DD1BE6D7-6955-4913-AEE1-7266EBAF565C}" srcOrd="22" destOrd="0" presId="urn:microsoft.com/office/officeart/2005/8/layout/default"/>
    <dgm:cxn modelId="{1E798FB1-37F9-4A9E-9CF5-B0E18D36DF92}" type="presParOf" srcId="{A4E9B638-9193-4315-A599-122356AB04D9}" destId="{ED32CF7C-C0FC-4A69-A383-FED8AA721409}" srcOrd="23" destOrd="0" presId="urn:microsoft.com/office/officeart/2005/8/layout/default"/>
    <dgm:cxn modelId="{3095738F-C2E4-4A34-A0D0-C8ADFAD0BFA6}" type="presParOf" srcId="{A4E9B638-9193-4315-A599-122356AB04D9}" destId="{2CBAD880-AF37-4F3B-9F9C-44AE78F8D9B4}" srcOrd="24" destOrd="0" presId="urn:microsoft.com/office/officeart/2005/8/layout/default"/>
    <dgm:cxn modelId="{37D18905-10ED-4282-ABB8-A02EDB304A3F}" type="presParOf" srcId="{A4E9B638-9193-4315-A599-122356AB04D9}" destId="{935290C4-D77B-497A-A09B-5B4C8AE781CA}" srcOrd="25" destOrd="0" presId="urn:microsoft.com/office/officeart/2005/8/layout/default"/>
    <dgm:cxn modelId="{6C429E1C-A10B-4B37-877B-E3018F26750E}" type="presParOf" srcId="{A4E9B638-9193-4315-A599-122356AB04D9}" destId="{57A21A25-0050-448F-8182-E2F997AD385C}" srcOrd="26" destOrd="0" presId="urn:microsoft.com/office/officeart/2005/8/layout/default"/>
    <dgm:cxn modelId="{C6BEB1DB-4597-4CEA-92B4-FD69A2133126}" type="presParOf" srcId="{A4E9B638-9193-4315-A599-122356AB04D9}" destId="{E54C45E6-657F-4D80-BE87-F6202405D3A9}" srcOrd="27" destOrd="0" presId="urn:microsoft.com/office/officeart/2005/8/layout/default"/>
    <dgm:cxn modelId="{2EC38AA3-0710-4329-81D2-3C6D1C1CA5AA}" type="presParOf" srcId="{A4E9B638-9193-4315-A599-122356AB04D9}" destId="{98C96B61-E849-4E0E-ADD5-05D495466B19}" srcOrd="28" destOrd="0" presId="urn:microsoft.com/office/officeart/2005/8/layout/default"/>
    <dgm:cxn modelId="{5DD8B54A-AE74-4718-9932-133BDC08A5F2}" type="presParOf" srcId="{A4E9B638-9193-4315-A599-122356AB04D9}" destId="{4A3E24C9-A99E-49E7-846A-FAC6F3D56806}" srcOrd="29" destOrd="0" presId="urn:microsoft.com/office/officeart/2005/8/layout/default"/>
    <dgm:cxn modelId="{CC6E05E4-7513-4FEC-89D0-82C49811FF00}" type="presParOf" srcId="{A4E9B638-9193-4315-A599-122356AB04D9}" destId="{84CB03E7-DBCB-4B53-8360-F252A05A2E78}" srcOrd="30" destOrd="0" presId="urn:microsoft.com/office/officeart/2005/8/layout/default"/>
    <dgm:cxn modelId="{E7D0D92D-15BB-4A2D-AD7E-45972F79D631}" type="presParOf" srcId="{A4E9B638-9193-4315-A599-122356AB04D9}" destId="{2A06AAD2-9A1A-4FB1-9291-3D08A52EEFF4}" srcOrd="31" destOrd="0" presId="urn:microsoft.com/office/officeart/2005/8/layout/default"/>
    <dgm:cxn modelId="{7F174074-9122-4717-8E87-0809CEFB3547}" type="presParOf" srcId="{A4E9B638-9193-4315-A599-122356AB04D9}" destId="{277F2AD7-8A80-4D00-8AAD-CE0295903A29}" srcOrd="32" destOrd="0" presId="urn:microsoft.com/office/officeart/2005/8/layout/default"/>
    <dgm:cxn modelId="{20E0FD2B-A5B5-4DA6-BA07-0FFB45FA398D}" type="presParOf" srcId="{A4E9B638-9193-4315-A599-122356AB04D9}" destId="{AA096E5F-41A6-428B-B55A-6900664F78A9}" srcOrd="33" destOrd="0" presId="urn:microsoft.com/office/officeart/2005/8/layout/default"/>
    <dgm:cxn modelId="{373904FA-F7C5-4650-8FE8-541183B57B01}" type="presParOf" srcId="{A4E9B638-9193-4315-A599-122356AB04D9}" destId="{7EBD161C-9829-40ED-9AF9-49BF6CFB544C}" srcOrd="34" destOrd="0" presId="urn:microsoft.com/office/officeart/2005/8/layout/default"/>
    <dgm:cxn modelId="{DB475027-5795-4468-940B-8C25F2928AC6}" type="presParOf" srcId="{A4E9B638-9193-4315-A599-122356AB04D9}" destId="{B2874E0B-2DF8-4ACB-9816-49328AF00D34}" srcOrd="35" destOrd="0" presId="urn:microsoft.com/office/officeart/2005/8/layout/default"/>
    <dgm:cxn modelId="{3AFFE9C8-1C34-49FF-A74A-2304E05EC733}" type="presParOf" srcId="{A4E9B638-9193-4315-A599-122356AB04D9}" destId="{64CE546B-3B0F-4D74-A672-EA5F3F157C26}" srcOrd="36" destOrd="0" presId="urn:microsoft.com/office/officeart/2005/8/layout/default"/>
    <dgm:cxn modelId="{CC59B449-4221-4C4F-B57F-2CB6F2728096}" type="presParOf" srcId="{A4E9B638-9193-4315-A599-122356AB04D9}" destId="{15428792-2FB8-4CA9-8E32-811E384BA624}" srcOrd="37" destOrd="0" presId="urn:microsoft.com/office/officeart/2005/8/layout/default"/>
    <dgm:cxn modelId="{5DAC4DCA-F548-4843-A4D6-69C33602C5E3}" type="presParOf" srcId="{A4E9B638-9193-4315-A599-122356AB04D9}" destId="{18765959-A6F6-4656-813B-1DABE66B58C5}" srcOrd="38" destOrd="0" presId="urn:microsoft.com/office/officeart/2005/8/layout/default"/>
    <dgm:cxn modelId="{67E5C325-618C-4DF6-92B4-0B900314405D}" type="presParOf" srcId="{A4E9B638-9193-4315-A599-122356AB04D9}" destId="{B30F271F-0D75-4642-8F5B-8CDB997912C9}" srcOrd="39" destOrd="0" presId="urn:microsoft.com/office/officeart/2005/8/layout/default"/>
    <dgm:cxn modelId="{2BE4016A-D070-4758-9849-62C093874836}" type="presParOf" srcId="{A4E9B638-9193-4315-A599-122356AB04D9}" destId="{18D14753-8832-47DA-B916-3A237595FBB6}" srcOrd="40" destOrd="0" presId="urn:microsoft.com/office/officeart/2005/8/layout/default"/>
    <dgm:cxn modelId="{C3E309B3-F052-4231-8C9A-2024FBAB1B69}" type="presParOf" srcId="{A4E9B638-9193-4315-A599-122356AB04D9}" destId="{365E4082-1166-43C9-98CA-647F7F662B99}" srcOrd="41" destOrd="0" presId="urn:microsoft.com/office/officeart/2005/8/layout/default"/>
    <dgm:cxn modelId="{943AC31F-775E-4D06-9095-59244683FF62}" type="presParOf" srcId="{A4E9B638-9193-4315-A599-122356AB04D9}" destId="{23DB74AC-B3C3-4E6F-BD2A-892250EFF201}" srcOrd="42" destOrd="0" presId="urn:microsoft.com/office/officeart/2005/8/layout/default"/>
    <dgm:cxn modelId="{9DED01D8-EF97-4EFC-ACFE-4F8E6924B7EA}" type="presParOf" srcId="{A4E9B638-9193-4315-A599-122356AB04D9}" destId="{18FD8C51-2928-4233-A4E2-9939D4F5CC88}" srcOrd="43" destOrd="0" presId="urn:microsoft.com/office/officeart/2005/8/layout/default"/>
    <dgm:cxn modelId="{6CF7EF71-6F82-4BFD-A9B2-6C37EB1B1341}" type="presParOf" srcId="{A4E9B638-9193-4315-A599-122356AB04D9}" destId="{CD01C8D7-3F26-4602-A201-C1CCB80062FC}" srcOrd="44" destOrd="0" presId="urn:microsoft.com/office/officeart/2005/8/layout/default"/>
    <dgm:cxn modelId="{A55B42ED-6FC0-4CD7-8CCF-EAB66AEE254D}" type="presParOf" srcId="{A4E9B638-9193-4315-A599-122356AB04D9}" destId="{4A7F156D-CD54-428C-AFE4-7695E474EA8B}" srcOrd="45" destOrd="0" presId="urn:microsoft.com/office/officeart/2005/8/layout/default"/>
    <dgm:cxn modelId="{1B3C18E9-E4D7-45A1-B78F-248C8DBFB9C5}" type="presParOf" srcId="{A4E9B638-9193-4315-A599-122356AB04D9}" destId="{D53A0EBD-1100-4E2B-932F-11AB84B0AD13}" srcOrd="46" destOrd="0" presId="urn:microsoft.com/office/officeart/2005/8/layout/default"/>
    <dgm:cxn modelId="{2DB2C9A1-A11F-49C4-BF15-87D066BFF277}" type="presParOf" srcId="{A4E9B638-9193-4315-A599-122356AB04D9}" destId="{11FC4206-864D-4364-B1B3-5CDD8F324A03}" srcOrd="47" destOrd="0" presId="urn:microsoft.com/office/officeart/2005/8/layout/default"/>
    <dgm:cxn modelId="{F589AF69-B3F4-41B5-8EAE-7C0841F32A42}" type="presParOf" srcId="{A4E9B638-9193-4315-A599-122356AB04D9}" destId="{2FF3B5C1-F3C6-4268-A6A1-939C6DF118E5}" srcOrd="48" destOrd="0" presId="urn:microsoft.com/office/officeart/2005/8/layout/default"/>
    <dgm:cxn modelId="{75D57780-3054-46B4-9BC9-D7A5DA9D4994}" type="presParOf" srcId="{A4E9B638-9193-4315-A599-122356AB04D9}" destId="{6B77E4D4-8C35-4290-A574-93E9EE82F3CB}" srcOrd="49" destOrd="0" presId="urn:microsoft.com/office/officeart/2005/8/layout/default"/>
    <dgm:cxn modelId="{64372FF8-981D-49CE-9039-B000E8F11993}" type="presParOf" srcId="{A4E9B638-9193-4315-A599-122356AB04D9}" destId="{0CAD4AAA-C60B-49DC-9752-F4F96E622933}" srcOrd="50" destOrd="0" presId="urn:microsoft.com/office/officeart/2005/8/layout/default"/>
    <dgm:cxn modelId="{EF249E46-3864-4B3F-9640-D96E7128A404}" type="presParOf" srcId="{A4E9B638-9193-4315-A599-122356AB04D9}" destId="{C60EA8DA-9DB3-4933-AD12-B8FE5DC88ADE}" srcOrd="51" destOrd="0" presId="urn:microsoft.com/office/officeart/2005/8/layout/default"/>
    <dgm:cxn modelId="{DF9C9E67-9F4C-4C03-AA4B-16281A110D52}" type="presParOf" srcId="{A4E9B638-9193-4315-A599-122356AB04D9}" destId="{8F0FC598-471E-47E2-AF9D-92D00F7E9E48}" srcOrd="52" destOrd="0" presId="urn:microsoft.com/office/officeart/2005/8/layout/default"/>
    <dgm:cxn modelId="{2C5364A1-2156-4627-A9C3-3889D900BF6E}" type="presParOf" srcId="{A4E9B638-9193-4315-A599-122356AB04D9}" destId="{6F234759-E4CB-4DF7-ABC4-DDC594C95958}" srcOrd="53" destOrd="0" presId="urn:microsoft.com/office/officeart/2005/8/layout/default"/>
    <dgm:cxn modelId="{103754FA-B253-4D88-ABE5-BEC7E0083646}" type="presParOf" srcId="{A4E9B638-9193-4315-A599-122356AB04D9}" destId="{7D600784-A1C0-4F6C-92B8-A76B3C810C82}" srcOrd="54" destOrd="0" presId="urn:microsoft.com/office/officeart/2005/8/layout/default"/>
    <dgm:cxn modelId="{70841FF2-9FA4-4266-AA72-B8CA89D4865A}" type="presParOf" srcId="{A4E9B638-9193-4315-A599-122356AB04D9}" destId="{48D40988-1C4A-4A96-8E02-794BCF0D00DF}" srcOrd="55" destOrd="0" presId="urn:microsoft.com/office/officeart/2005/8/layout/default"/>
    <dgm:cxn modelId="{4E941757-82A0-4B61-AD26-9F2C37E26664}" type="presParOf" srcId="{A4E9B638-9193-4315-A599-122356AB04D9}" destId="{22A3C3A5-57B9-4E31-B9C5-8488CBC24B23}" srcOrd="56" destOrd="0" presId="urn:microsoft.com/office/officeart/2005/8/layout/default"/>
    <dgm:cxn modelId="{E2A20192-0D80-4153-B3C2-134199A9CD40}" type="presParOf" srcId="{A4E9B638-9193-4315-A599-122356AB04D9}" destId="{9DB36247-E594-4CE5-8475-B2848B3092B9}" srcOrd="57" destOrd="0" presId="urn:microsoft.com/office/officeart/2005/8/layout/default"/>
    <dgm:cxn modelId="{4D90538D-CD8B-4E61-8BDA-90E7D34401BA}" type="presParOf" srcId="{A4E9B638-9193-4315-A599-122356AB04D9}" destId="{F09F910E-1965-45BD-8A88-119D84BDDD86}" srcOrd="58" destOrd="0" presId="urn:microsoft.com/office/officeart/2005/8/layout/default"/>
    <dgm:cxn modelId="{B3410DC3-4A2A-4151-80B5-6C6256E2F99F}" type="presParOf" srcId="{A4E9B638-9193-4315-A599-122356AB04D9}" destId="{D3C0EF2B-497E-49F2-9E95-797D2A0817D0}" srcOrd="59" destOrd="0" presId="urn:microsoft.com/office/officeart/2005/8/layout/default"/>
    <dgm:cxn modelId="{854B5D52-F674-4240-9023-8C312CEB9CC7}" type="presParOf" srcId="{A4E9B638-9193-4315-A599-122356AB04D9}" destId="{3E1D50D4-A96F-48FB-ABD3-FAF2EBD99DD9}" srcOrd="60" destOrd="0" presId="urn:microsoft.com/office/officeart/2005/8/layout/default"/>
    <dgm:cxn modelId="{1466604F-E1C8-4842-A455-1FE5B72C9E2B}" type="presParOf" srcId="{A4E9B638-9193-4315-A599-122356AB04D9}" destId="{8EAAD069-F2C9-4435-B2F8-645428359F5D}" srcOrd="61" destOrd="0" presId="urn:microsoft.com/office/officeart/2005/8/layout/default"/>
    <dgm:cxn modelId="{AFDBB763-F38C-422A-8E09-78D44A6E429F}" type="presParOf" srcId="{A4E9B638-9193-4315-A599-122356AB04D9}" destId="{73230864-B496-4816-A9F5-ED417F3C92E8}" srcOrd="62" destOrd="0" presId="urn:microsoft.com/office/officeart/2005/8/layout/default"/>
    <dgm:cxn modelId="{BA095A5F-3A50-4AA9-BF65-BFFEDE9AE8BA}" type="presParOf" srcId="{A4E9B638-9193-4315-A599-122356AB04D9}" destId="{CAF37C4B-3F5F-461C-B639-C6F7E41C47E5}" srcOrd="63" destOrd="0" presId="urn:microsoft.com/office/officeart/2005/8/layout/default"/>
    <dgm:cxn modelId="{80C862F9-38BD-41A2-86FD-2C27CE8C108D}" type="presParOf" srcId="{A4E9B638-9193-4315-A599-122356AB04D9}" destId="{F6C543F7-DF9C-4E42-8170-80FB7ACE211D}" srcOrd="64" destOrd="0" presId="urn:microsoft.com/office/officeart/2005/8/layout/default"/>
    <dgm:cxn modelId="{F5EBC955-FB26-48D9-A1A9-41CE6209EF43}" type="presParOf" srcId="{A4E9B638-9193-4315-A599-122356AB04D9}" destId="{78EA2CAA-215E-4B07-B987-C9400DA27A2E}" srcOrd="65" destOrd="0" presId="urn:microsoft.com/office/officeart/2005/8/layout/default"/>
    <dgm:cxn modelId="{AD09F31B-8AD5-4767-81A0-9F47F8BFD3E4}" type="presParOf" srcId="{A4E9B638-9193-4315-A599-122356AB04D9}" destId="{F124182D-F6F2-4E73-B355-B261939F364C}" srcOrd="66" destOrd="0" presId="urn:microsoft.com/office/officeart/2005/8/layout/default"/>
    <dgm:cxn modelId="{E630FD6D-CF51-472E-A44C-CB9238A5C586}" type="presParOf" srcId="{A4E9B638-9193-4315-A599-122356AB04D9}" destId="{86F439A6-71A0-48C9-98CF-C7B3BC2287A9}" srcOrd="67" destOrd="0" presId="urn:microsoft.com/office/officeart/2005/8/layout/default"/>
    <dgm:cxn modelId="{2E925612-47CA-44D0-BCFB-514BCD7EB8AD}" type="presParOf" srcId="{A4E9B638-9193-4315-A599-122356AB04D9}" destId="{1E851C19-A36C-4E88-82E5-10ACE9BC322A}" srcOrd="68" destOrd="0" presId="urn:microsoft.com/office/officeart/2005/8/layout/default"/>
    <dgm:cxn modelId="{93663ADC-F592-4EAD-A8CE-0B7018EC7059}" type="presParOf" srcId="{A4E9B638-9193-4315-A599-122356AB04D9}" destId="{366BFB79-BDCA-4FD0-8D56-6640D0C709BB}" srcOrd="69" destOrd="0" presId="urn:microsoft.com/office/officeart/2005/8/layout/default"/>
    <dgm:cxn modelId="{96E60EA2-C84C-441C-9932-50E8BD55CFE9}" type="presParOf" srcId="{A4E9B638-9193-4315-A599-122356AB04D9}" destId="{5FEEA8BD-49F0-479F-B78C-0F5C9A6990F2}" srcOrd="70" destOrd="0" presId="urn:microsoft.com/office/officeart/2005/8/layout/default"/>
    <dgm:cxn modelId="{24091CC8-E685-44A9-94D2-95193C3A88FF}" type="presParOf" srcId="{A4E9B638-9193-4315-A599-122356AB04D9}" destId="{43A06678-4D8B-4387-955B-288628E1D0EC}" srcOrd="71" destOrd="0" presId="urn:microsoft.com/office/officeart/2005/8/layout/default"/>
    <dgm:cxn modelId="{A9D4B459-1101-4E0F-B5C9-D0F876D0E1A1}" type="presParOf" srcId="{A4E9B638-9193-4315-A599-122356AB04D9}" destId="{187C121A-3DCB-4EAB-A7CA-1AF4558097E3}" srcOrd="72" destOrd="0" presId="urn:microsoft.com/office/officeart/2005/8/layout/default"/>
    <dgm:cxn modelId="{9AC253D5-7CCC-41C0-BA2C-B937F529CE86}" type="presParOf" srcId="{A4E9B638-9193-4315-A599-122356AB04D9}" destId="{710D0477-1196-4466-96F0-7A3517288895}" srcOrd="73" destOrd="0" presId="urn:microsoft.com/office/officeart/2005/8/layout/default"/>
    <dgm:cxn modelId="{443626B1-AAFC-41D1-B733-ECE6D9AB818F}" type="presParOf" srcId="{A4E9B638-9193-4315-A599-122356AB04D9}" destId="{D304F2EC-2318-44E2-AAF1-F3CE3D9753BA}" srcOrd="74" destOrd="0" presId="urn:microsoft.com/office/officeart/2005/8/layout/default"/>
    <dgm:cxn modelId="{CF22DD7A-616C-4030-8693-41E277275701}" type="presParOf" srcId="{A4E9B638-9193-4315-A599-122356AB04D9}" destId="{007736E6-696A-4A41-9FEF-AC85E0B7A82B}" srcOrd="75" destOrd="0" presId="urn:microsoft.com/office/officeart/2005/8/layout/default"/>
    <dgm:cxn modelId="{7AA75B4B-2C43-4C65-B7C0-84C8888A222B}" type="presParOf" srcId="{A4E9B638-9193-4315-A599-122356AB04D9}" destId="{6C3A8535-F6D8-403A-9A1B-AD7FFEA2A5E7}" srcOrd="76" destOrd="0" presId="urn:microsoft.com/office/officeart/2005/8/layout/default"/>
    <dgm:cxn modelId="{65D8BFA8-8405-4DA4-8707-ECEF5F86204E}" type="presParOf" srcId="{A4E9B638-9193-4315-A599-122356AB04D9}" destId="{7F4B82F2-C2CD-4E98-9B70-EC89CB479191}" srcOrd="77" destOrd="0" presId="urn:microsoft.com/office/officeart/2005/8/layout/default"/>
    <dgm:cxn modelId="{EE26DE90-E691-44F4-8554-FCC5D8222694}" type="presParOf" srcId="{A4E9B638-9193-4315-A599-122356AB04D9}" destId="{ED64BE22-5ED3-4E2B-9B65-F7ECEAFF418B}" srcOrd="78" destOrd="0" presId="urn:microsoft.com/office/officeart/2005/8/layout/default"/>
    <dgm:cxn modelId="{42359E41-2621-4D91-B56C-C79B3AB698A4}" type="presParOf" srcId="{A4E9B638-9193-4315-A599-122356AB04D9}" destId="{C3C58951-62DF-4AB2-978C-3797D69DBF46}" srcOrd="79" destOrd="0" presId="urn:microsoft.com/office/officeart/2005/8/layout/default"/>
    <dgm:cxn modelId="{60EB0502-5011-40F8-B8F0-DBF068F1519A}" type="presParOf" srcId="{A4E9B638-9193-4315-A599-122356AB04D9}" destId="{91D920A5-F5B2-49E4-82B2-75DF0EEA3AD7}" srcOrd="80" destOrd="0" presId="urn:microsoft.com/office/officeart/2005/8/layout/default"/>
    <dgm:cxn modelId="{806E6771-4627-4AB1-83CC-E64186BCE93D}" type="presParOf" srcId="{A4E9B638-9193-4315-A599-122356AB04D9}" destId="{20C7AE5A-1C9B-4CED-A801-E182FF630A09}" srcOrd="81" destOrd="0" presId="urn:microsoft.com/office/officeart/2005/8/layout/default"/>
    <dgm:cxn modelId="{CCBDA894-05D7-4F1A-B3D2-EB799B762922}" type="presParOf" srcId="{A4E9B638-9193-4315-A599-122356AB04D9}" destId="{D7D9E571-D2A5-4F9B-A8EF-542728AB2E7C}" srcOrd="82" destOrd="0" presId="urn:microsoft.com/office/officeart/2005/8/layout/default"/>
    <dgm:cxn modelId="{0488B291-2EEA-4EE5-8CAF-BABD88E9AEAA}" type="presParOf" srcId="{A4E9B638-9193-4315-A599-122356AB04D9}" destId="{8B93E326-EAEB-43E6-8193-66D36204645C}" srcOrd="83" destOrd="0" presId="urn:microsoft.com/office/officeart/2005/8/layout/default"/>
    <dgm:cxn modelId="{85E258F9-BEF6-419C-B137-FD8AEB4542BE}" type="presParOf" srcId="{A4E9B638-9193-4315-A599-122356AB04D9}" destId="{73B6912F-26A6-43CA-BA74-602DFEB2A9DA}" srcOrd="84" destOrd="0" presId="urn:microsoft.com/office/officeart/2005/8/layout/default"/>
    <dgm:cxn modelId="{BB90A866-316A-41BD-9331-A081C201FFD2}" type="presParOf" srcId="{A4E9B638-9193-4315-A599-122356AB04D9}" destId="{99CF9EBB-3E61-45FE-9D0C-E8005B7B2FD9}" srcOrd="85" destOrd="0" presId="urn:microsoft.com/office/officeart/2005/8/layout/default"/>
    <dgm:cxn modelId="{0F247358-2370-4E47-B7C9-F4274EE1DD09}" type="presParOf" srcId="{A4E9B638-9193-4315-A599-122356AB04D9}" destId="{89992207-09E1-4C1C-A50E-7238E5A14EF2}" srcOrd="86" destOrd="0" presId="urn:microsoft.com/office/officeart/2005/8/layout/default"/>
    <dgm:cxn modelId="{E2382DF3-9FF1-4134-AECD-442495723074}" type="presParOf" srcId="{A4E9B638-9193-4315-A599-122356AB04D9}" destId="{61926417-D344-4E11-A091-9C293BC86BE8}" srcOrd="87" destOrd="0" presId="urn:microsoft.com/office/officeart/2005/8/layout/default"/>
    <dgm:cxn modelId="{245BBA62-E50D-4F14-8F7E-A4D476579C57}" type="presParOf" srcId="{A4E9B638-9193-4315-A599-122356AB04D9}" destId="{111AB8AB-3884-48AF-A43D-D5525C2EDC1F}" srcOrd="88" destOrd="0" presId="urn:microsoft.com/office/officeart/2005/8/layout/default"/>
    <dgm:cxn modelId="{D2E5DB81-E1CB-4494-8DC4-61431C0AB15A}" type="presParOf" srcId="{A4E9B638-9193-4315-A599-122356AB04D9}" destId="{C9EB345A-CDD3-4E9F-BABD-BC7A9905FDAC}" srcOrd="89" destOrd="0" presId="urn:microsoft.com/office/officeart/2005/8/layout/default"/>
    <dgm:cxn modelId="{0286B3ED-A9F8-4C30-8D4A-9A11C0BDEF63}" type="presParOf" srcId="{A4E9B638-9193-4315-A599-122356AB04D9}" destId="{98D1360E-1B8D-427C-9097-40AB5443C14C}" srcOrd="90" destOrd="0" presId="urn:microsoft.com/office/officeart/2005/8/layout/default"/>
    <dgm:cxn modelId="{C8FE9C3C-230F-4E1A-8B14-C67DD42F2F9B}" type="presParOf" srcId="{A4E9B638-9193-4315-A599-122356AB04D9}" destId="{7BE09FEA-5B2E-473B-8884-7BA792C5C39D}" srcOrd="91" destOrd="0" presId="urn:microsoft.com/office/officeart/2005/8/layout/default"/>
    <dgm:cxn modelId="{0B0A8A9F-E07F-41C0-AC2A-D4BC8FB9F832}" type="presParOf" srcId="{A4E9B638-9193-4315-A599-122356AB04D9}" destId="{C01143FF-1838-4C9A-9357-CF86FE088CBC}" srcOrd="92" destOrd="0" presId="urn:microsoft.com/office/officeart/2005/8/layout/default"/>
    <dgm:cxn modelId="{4B6AE147-4A61-4C54-9995-DE1979A3D4E3}" type="presParOf" srcId="{A4E9B638-9193-4315-A599-122356AB04D9}" destId="{30A90872-F067-466E-B186-DEDE061E61A7}" srcOrd="93" destOrd="0" presId="urn:microsoft.com/office/officeart/2005/8/layout/default"/>
    <dgm:cxn modelId="{264E58A2-F1D3-4A0F-B516-AA04A7E4ED7D}" type="presParOf" srcId="{A4E9B638-9193-4315-A599-122356AB04D9}" destId="{A5C9C578-421E-4C61-8DBB-80B19789810E}" srcOrd="94" destOrd="0" presId="urn:microsoft.com/office/officeart/2005/8/layout/default"/>
    <dgm:cxn modelId="{40291FAA-CC34-4A56-B8AA-82CB64EB6F74}" type="presParOf" srcId="{A4E9B638-9193-4315-A599-122356AB04D9}" destId="{4D1C76F5-B7D4-45A0-B1A0-7B34E9A94185}" srcOrd="95" destOrd="0" presId="urn:microsoft.com/office/officeart/2005/8/layout/default"/>
    <dgm:cxn modelId="{947F4E3B-F49B-4591-8196-F97A944708B7}" type="presParOf" srcId="{A4E9B638-9193-4315-A599-122356AB04D9}" destId="{F021F536-9D7F-4947-AEEC-062A2B5D86C3}" srcOrd="96" destOrd="0" presId="urn:microsoft.com/office/officeart/2005/8/layout/default"/>
    <dgm:cxn modelId="{9E5E24F0-564F-435F-9FF3-A00534E99394}" type="presParOf" srcId="{A4E9B638-9193-4315-A599-122356AB04D9}" destId="{4B6D1E0A-C2B6-4106-BCC0-227C1A6D87BE}" srcOrd="97" destOrd="0" presId="urn:microsoft.com/office/officeart/2005/8/layout/default"/>
    <dgm:cxn modelId="{D1FC11BC-8D9D-4BB4-B8B2-23F537AC420E}" type="presParOf" srcId="{A4E9B638-9193-4315-A599-122356AB04D9}" destId="{7137E6A0-E010-4036-BB77-DAC821CA69C0}" srcOrd="98" destOrd="0" presId="urn:microsoft.com/office/officeart/2005/8/layout/default"/>
    <dgm:cxn modelId="{5F58728F-AA6E-4562-95CE-76F819F19A43}" type="presParOf" srcId="{A4E9B638-9193-4315-A599-122356AB04D9}" destId="{18D4027A-9B04-41B8-B264-F860ED6E3ACF}" srcOrd="99" destOrd="0" presId="urn:microsoft.com/office/officeart/2005/8/layout/default"/>
    <dgm:cxn modelId="{3B3542E6-4031-4D48-8668-6ABCA735EDA9}" type="presParOf" srcId="{A4E9B638-9193-4315-A599-122356AB04D9}" destId="{CC785639-6B40-491D-A677-3465100F3D57}" srcOrd="100" destOrd="0" presId="urn:microsoft.com/office/officeart/2005/8/layout/default"/>
    <dgm:cxn modelId="{DE3DAA43-26AB-463D-B03C-29F4D6BEBC4A}" type="presParOf" srcId="{A4E9B638-9193-4315-A599-122356AB04D9}" destId="{0D854B7A-31EB-4F78-AB34-68CD88DF6EB0}" srcOrd="101" destOrd="0" presId="urn:microsoft.com/office/officeart/2005/8/layout/default"/>
    <dgm:cxn modelId="{07AA353A-374A-4D91-8FAF-3AF82F249706}" type="presParOf" srcId="{A4E9B638-9193-4315-A599-122356AB04D9}" destId="{214B35AE-3118-4B5A-9A04-C238D6C98BAE}" srcOrd="102" destOrd="0" presId="urn:microsoft.com/office/officeart/2005/8/layout/default"/>
    <dgm:cxn modelId="{04021C57-6BEC-425F-B13E-4DC958E3479B}" type="presParOf" srcId="{A4E9B638-9193-4315-A599-122356AB04D9}" destId="{7206E429-077A-4785-91B0-DBE3A0322F82}" srcOrd="103" destOrd="0" presId="urn:microsoft.com/office/officeart/2005/8/layout/default"/>
    <dgm:cxn modelId="{804A8C61-5B53-490B-A692-4F0186565718}" type="presParOf" srcId="{A4E9B638-9193-4315-A599-122356AB04D9}" destId="{20498EEC-D12B-46DA-A88D-D7DB1D97C899}" srcOrd="104" destOrd="0" presId="urn:microsoft.com/office/officeart/2005/8/layout/default"/>
    <dgm:cxn modelId="{A792CC0A-199F-4ABB-AA97-73B4E9547E83}" type="presParOf" srcId="{A4E9B638-9193-4315-A599-122356AB04D9}" destId="{2C5CE376-4B22-41E0-8DB0-93A3CF1227A7}" srcOrd="105" destOrd="0" presId="urn:microsoft.com/office/officeart/2005/8/layout/default"/>
    <dgm:cxn modelId="{0AD06DC4-641D-4405-93FD-04EC305E5EC0}" type="presParOf" srcId="{A4E9B638-9193-4315-A599-122356AB04D9}" destId="{76E48D85-3967-40C6-96F6-AEF195D581BB}" srcOrd="106" destOrd="0" presId="urn:microsoft.com/office/officeart/2005/8/layout/default"/>
    <dgm:cxn modelId="{28671351-F585-45AE-8947-17E6B1EA64EA}" type="presParOf" srcId="{A4E9B638-9193-4315-A599-122356AB04D9}" destId="{B000B67E-4722-4E84-B8C2-4F62F16B6BE0}" srcOrd="107" destOrd="0" presId="urn:microsoft.com/office/officeart/2005/8/layout/default"/>
    <dgm:cxn modelId="{1121207C-D3C9-4242-97CA-3C52B75BC2D0}" type="presParOf" srcId="{A4E9B638-9193-4315-A599-122356AB04D9}" destId="{E8943D06-3BEA-4407-91F9-46A5EC4777AD}" srcOrd="108" destOrd="0" presId="urn:microsoft.com/office/officeart/2005/8/layout/default"/>
    <dgm:cxn modelId="{8B20B24A-36E3-4BF8-BFF4-E2E076159103}" type="presParOf" srcId="{A4E9B638-9193-4315-A599-122356AB04D9}" destId="{52AE0819-8A2A-425E-BD1B-482ABC068AC6}" srcOrd="109" destOrd="0" presId="urn:microsoft.com/office/officeart/2005/8/layout/default"/>
    <dgm:cxn modelId="{2BE45B18-514C-4D76-A49E-BD97B96F891E}" type="presParOf" srcId="{A4E9B638-9193-4315-A599-122356AB04D9}" destId="{AECF8250-8294-42AF-9EF2-E9259CC39D08}" srcOrd="110" destOrd="0" presId="urn:microsoft.com/office/officeart/2005/8/layout/default"/>
    <dgm:cxn modelId="{71AB6C04-D47B-4CB7-9219-638EEA276648}" type="presParOf" srcId="{A4E9B638-9193-4315-A599-122356AB04D9}" destId="{AC803D21-9226-4B68-8FD8-EF1D7400B6F5}" srcOrd="111" destOrd="0" presId="urn:microsoft.com/office/officeart/2005/8/layout/default"/>
    <dgm:cxn modelId="{67209AC7-83D7-4E5D-B392-8FFA55F229D4}" type="presParOf" srcId="{A4E9B638-9193-4315-A599-122356AB04D9}" destId="{3D7C3DDC-3551-44AB-8868-EBAA5342AA6F}" srcOrd="112" destOrd="0" presId="urn:microsoft.com/office/officeart/2005/8/layout/default"/>
    <dgm:cxn modelId="{57A6838C-A89C-4877-A783-5F468FA70EE8}" type="presParOf" srcId="{A4E9B638-9193-4315-A599-122356AB04D9}" destId="{0C70BED1-92F5-48CF-BF2C-151B6A7089D1}" srcOrd="113" destOrd="0" presId="urn:microsoft.com/office/officeart/2005/8/layout/default"/>
    <dgm:cxn modelId="{AE396255-1122-4171-9752-8793BA81760C}" type="presParOf" srcId="{A4E9B638-9193-4315-A599-122356AB04D9}" destId="{90354270-E516-4BCD-8468-080EC1705999}" srcOrd="114" destOrd="0" presId="urn:microsoft.com/office/officeart/2005/8/layout/default"/>
    <dgm:cxn modelId="{40A0C9E3-3658-4526-957F-AD562461891B}" type="presParOf" srcId="{A4E9B638-9193-4315-A599-122356AB04D9}" destId="{08806A9E-9421-4C89-8134-546E665EB19D}" srcOrd="115" destOrd="0" presId="urn:microsoft.com/office/officeart/2005/8/layout/default"/>
    <dgm:cxn modelId="{C100FEDC-6969-4564-ABB0-87DFB98A52FB}" type="presParOf" srcId="{A4E9B638-9193-4315-A599-122356AB04D9}" destId="{17512D6B-4073-4EC8-9ABC-3BDC10D1B050}" srcOrd="116" destOrd="0" presId="urn:microsoft.com/office/officeart/2005/8/layout/default"/>
    <dgm:cxn modelId="{602BE681-BA79-46F3-A6E2-D20F4763638F}" type="presParOf" srcId="{A4E9B638-9193-4315-A599-122356AB04D9}" destId="{8E0DA17D-F3F3-42A4-AB55-AF2BC577A7C9}" srcOrd="117" destOrd="0" presId="urn:microsoft.com/office/officeart/2005/8/layout/default"/>
    <dgm:cxn modelId="{75614358-0C32-472D-A656-4A8D71D5CCE7}" type="presParOf" srcId="{A4E9B638-9193-4315-A599-122356AB04D9}" destId="{52F17298-644C-4330-B56E-F7E56C04E2E3}" srcOrd="118" destOrd="0" presId="urn:microsoft.com/office/officeart/2005/8/layout/default"/>
    <dgm:cxn modelId="{47CB0A25-659F-40BA-9151-82F71B99C94F}" type="presParOf" srcId="{A4E9B638-9193-4315-A599-122356AB04D9}" destId="{E824692C-1605-45CA-897A-D9F3DD834693}" srcOrd="119" destOrd="0" presId="urn:microsoft.com/office/officeart/2005/8/layout/default"/>
    <dgm:cxn modelId="{AC76A9E8-E8B5-41F4-9BAA-FD7B3B6B1659}" type="presParOf" srcId="{A4E9B638-9193-4315-A599-122356AB04D9}" destId="{2A5112AE-C2D3-42F0-AB40-4460D114135D}" srcOrd="120" destOrd="0" presId="urn:microsoft.com/office/officeart/2005/8/layout/default"/>
    <dgm:cxn modelId="{BDE66828-C1E2-4754-B4A0-FAA387E56AA2}" type="presParOf" srcId="{A4E9B638-9193-4315-A599-122356AB04D9}" destId="{2CAF02E3-4628-4077-B5FD-84D260288DDC}" srcOrd="121" destOrd="0" presId="urn:microsoft.com/office/officeart/2005/8/layout/default"/>
    <dgm:cxn modelId="{71973DDE-D2ED-4725-9544-60BC768F0E00}" type="presParOf" srcId="{A4E9B638-9193-4315-A599-122356AB04D9}" destId="{CF0E64E4-84A6-47A4-8045-0D0A29961723}" srcOrd="122" destOrd="0" presId="urn:microsoft.com/office/officeart/2005/8/layout/default"/>
    <dgm:cxn modelId="{8BFC2F5D-6213-440A-A1A6-AF7897169C65}" type="presParOf" srcId="{A4E9B638-9193-4315-A599-122356AB04D9}" destId="{F33746BE-F43E-486C-925D-8784AFF74E61}" srcOrd="123" destOrd="0" presId="urn:microsoft.com/office/officeart/2005/8/layout/default"/>
    <dgm:cxn modelId="{D9E000C4-923F-4C15-BD3F-1CA78C223667}" type="presParOf" srcId="{A4E9B638-9193-4315-A599-122356AB04D9}" destId="{005D910A-BEFF-4239-9307-256048770C69}" srcOrd="124" destOrd="0" presId="urn:microsoft.com/office/officeart/2005/8/layout/default"/>
    <dgm:cxn modelId="{F8DE0928-D5B6-4E9D-87E8-6D4CB3CA0998}" type="presParOf" srcId="{A4E9B638-9193-4315-A599-122356AB04D9}" destId="{09D8138D-5094-4026-8116-721CD28EF4EE}" srcOrd="125" destOrd="0" presId="urn:microsoft.com/office/officeart/2005/8/layout/default"/>
    <dgm:cxn modelId="{DFAFF562-A553-4FDC-8566-737504D9FE02}" type="presParOf" srcId="{A4E9B638-9193-4315-A599-122356AB04D9}" destId="{1B7E2A4E-7885-47D0-9A9C-97EB08F96CFE}" srcOrd="126" destOrd="0" presId="urn:microsoft.com/office/officeart/2005/8/layout/default"/>
    <dgm:cxn modelId="{A11AE757-F29E-44DE-8467-714AD31C38CD}" type="presParOf" srcId="{A4E9B638-9193-4315-A599-122356AB04D9}" destId="{0C4093C4-866D-4E71-AA35-069D01308AE7}" srcOrd="127" destOrd="0" presId="urn:microsoft.com/office/officeart/2005/8/layout/default"/>
    <dgm:cxn modelId="{4B3A02C3-1CC0-4496-AC39-E22496F0C1C0}" type="presParOf" srcId="{A4E9B638-9193-4315-A599-122356AB04D9}" destId="{37FB646E-7E73-4F71-BC29-5F04749B6480}" srcOrd="128" destOrd="0" presId="urn:microsoft.com/office/officeart/2005/8/layout/default"/>
    <dgm:cxn modelId="{831D159F-5C55-4315-9052-6900C78DDBD2}" type="presParOf" srcId="{A4E9B638-9193-4315-A599-122356AB04D9}" destId="{A6D44ECA-B765-4D92-849F-4380ACACFC5C}" srcOrd="129" destOrd="0" presId="urn:microsoft.com/office/officeart/2005/8/layout/default"/>
    <dgm:cxn modelId="{8D7A3945-1998-4F65-B20A-30AA2CD56160}" type="presParOf" srcId="{A4E9B638-9193-4315-A599-122356AB04D9}" destId="{4857A8BA-040E-4C9F-9735-3BFD0C933AD1}" srcOrd="130"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CA4F111-AFF4-4B94-B672-3902EC78934E}">
      <dgm:prSet/>
      <dgm:spPr>
        <a:noFill/>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no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a:noFill/>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E613F751-AA7B-4426-A4EF-DCE649030A27}">
      <dgm:prSet/>
      <dgm:spPr>
        <a:noFill/>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C6B21CA-3B4D-4C70-B1C1-3987538CE3B2}">
      <dgm:prSet/>
      <dgm:spPr>
        <a:noFill/>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no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C16F6E68-C32A-4431-B9C0-77E57B57A6E1}">
      <dgm:prSet/>
      <dgm:spPr>
        <a:solidFill>
          <a:srgbClr val="D8EFF8"/>
        </a:solidFill>
      </dgm:spPr>
      <dgm:t>
        <a:bodyPr/>
        <a:lstStyle/>
        <a:p>
          <a:r>
            <a:rPr lang="en-US" b="1"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a:solidFill>
          <a:srgbClr val="D8EFF8"/>
        </a:solidFill>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922CC998-F639-41C9-9119-E20B8F92AF3D}">
      <dgm:prSet/>
      <dgm:spPr>
        <a:noFill/>
      </dgm:spPr>
      <dgm:t>
        <a:bodyPr/>
        <a:lstStyle/>
        <a:p>
          <a:r>
            <a:rPr lang="en-US" b="1" dirty="0"/>
            <a:t>Subjective</a:t>
          </a:r>
        </a:p>
      </dgm:t>
    </dgm:pt>
    <dgm:pt modelId="{D953626B-5128-4512-9AB3-DB6047AD18A3}" type="parTrans" cxnId="{136C7FC1-1235-4624-9397-DA5655CDCF2C}">
      <dgm:prSet/>
      <dgm:spPr/>
      <dgm:t>
        <a:bodyPr/>
        <a:lstStyle/>
        <a:p>
          <a:endParaRPr lang="en-US"/>
        </a:p>
      </dgm:t>
    </dgm:pt>
    <dgm:pt modelId="{A5C1EA3D-630E-4EF5-9844-2FDF52417135}" type="sibTrans" cxnId="{136C7FC1-1235-4624-9397-DA5655CDCF2C}">
      <dgm:prSet/>
      <dgm:spPr/>
      <dgm:t>
        <a:bodyPr/>
        <a:lstStyle/>
        <a:p>
          <a:endParaRPr lang="en-US"/>
        </a:p>
      </dgm:t>
    </dgm:pt>
    <dgm:pt modelId="{91A1B0E0-6CB0-46FD-9B7C-BB53A85F5B73}">
      <dgm:prSet phldrT="[Text]"/>
      <dgm:spPr>
        <a:noFill/>
      </dgm:spPr>
      <dgm:t>
        <a:bodyPr/>
        <a:lstStyle/>
        <a:p>
          <a:r>
            <a:rPr lang="en-US"/>
            <a:t>Admission Diagnosis</a:t>
          </a:r>
          <a:endParaRPr lang="en-US" dirty="0"/>
        </a:p>
      </dgm:t>
    </dgm:pt>
    <dgm:pt modelId="{16C7F234-FA8D-47FE-9B07-F41448D29AAE}" type="parTrans" cxnId="{AC76AC5A-A10D-44BB-BEC4-459A12DB1D9B}">
      <dgm:prSet/>
      <dgm:spPr/>
      <dgm:t>
        <a:bodyPr/>
        <a:lstStyle/>
        <a:p>
          <a:endParaRPr lang="en-US"/>
        </a:p>
      </dgm:t>
    </dgm:pt>
    <dgm:pt modelId="{DE065E7D-8C25-4C15-826D-3D19A3BBB0D0}" type="sibTrans" cxnId="{AC76AC5A-A10D-44BB-BEC4-459A12DB1D9B}">
      <dgm:prSet/>
      <dgm:spPr/>
      <dgm:t>
        <a:bodyPr/>
        <a:lstStyle/>
        <a:p>
          <a:endParaRPr lang="en-US"/>
        </a:p>
      </dgm:t>
    </dgm:pt>
    <dgm:pt modelId="{3BEA7034-0086-4C43-AA3E-D7A68DFE01A4}">
      <dgm:prSet/>
      <dgm:spPr>
        <a:noFill/>
      </dgm:spPr>
      <dgm:t>
        <a:bodyPr/>
        <a:lstStyle/>
        <a:p>
          <a:r>
            <a:rPr lang="en-US"/>
            <a:t>Chief Complaint Reason for Visit</a:t>
          </a:r>
          <a:endParaRPr lang="en-US" dirty="0"/>
        </a:p>
      </dgm:t>
    </dgm:pt>
    <dgm:pt modelId="{C2DE2903-FCD3-4F1F-A1B7-9E5C8B31034F}" type="parTrans" cxnId="{56BD75C3-7799-49EC-8A59-8FD5E19A61DA}">
      <dgm:prSet/>
      <dgm:spPr/>
      <dgm:t>
        <a:bodyPr/>
        <a:lstStyle/>
        <a:p>
          <a:endParaRPr lang="en-US"/>
        </a:p>
      </dgm:t>
    </dgm:pt>
    <dgm:pt modelId="{F7812029-3200-4A10-9CAE-B74E5CA51E23}" type="sibTrans" cxnId="{56BD75C3-7799-49EC-8A59-8FD5E19A61DA}">
      <dgm:prSet/>
      <dgm:spPr/>
      <dgm:t>
        <a:bodyPr/>
        <a:lstStyle/>
        <a:p>
          <a:endParaRPr lang="en-US"/>
        </a:p>
      </dgm:t>
    </dgm:pt>
    <dgm:pt modelId="{35383E2F-500D-45D2-9932-E607D668543B}">
      <dgm:prSet/>
      <dgm:spPr>
        <a:noFill/>
      </dgm:spPr>
      <dgm:t>
        <a:bodyPr/>
        <a:lstStyle/>
        <a:p>
          <a:r>
            <a:rPr lang="en-US"/>
            <a:t>Chief Complaint</a:t>
          </a:r>
          <a:endParaRPr lang="en-US" dirty="0"/>
        </a:p>
      </dgm:t>
    </dgm:pt>
    <dgm:pt modelId="{D4D2B57A-8104-4527-A81B-165F17481068}" type="parTrans" cxnId="{9338D820-3E97-4C39-A756-7969ED026CE8}">
      <dgm:prSet/>
      <dgm:spPr/>
      <dgm:t>
        <a:bodyPr/>
        <a:lstStyle/>
        <a:p>
          <a:endParaRPr lang="en-US"/>
        </a:p>
      </dgm:t>
    </dgm:pt>
    <dgm:pt modelId="{BB1A0CA3-9FA5-49E4-9666-9A1345E28E7D}" type="sibTrans" cxnId="{9338D820-3E97-4C39-A756-7969ED026CE8}">
      <dgm:prSet/>
      <dgm:spPr/>
      <dgm:t>
        <a:bodyPr/>
        <a:lstStyle/>
        <a:p>
          <a:endParaRPr lang="en-US"/>
        </a:p>
      </dgm:t>
    </dgm:pt>
    <dgm:pt modelId="{CAA5715A-AD77-46A4-8DF7-9402CD0E4280}">
      <dgm:prSet/>
      <dgm:spPr>
        <a:noFill/>
      </dgm:spPr>
      <dgm:t>
        <a:bodyPr/>
        <a:lstStyle/>
        <a:p>
          <a:r>
            <a:rPr lang="en-US"/>
            <a:t>Reason for Visit</a:t>
          </a:r>
          <a:endParaRPr lang="en-US" dirty="0"/>
        </a:p>
      </dgm:t>
    </dgm:pt>
    <dgm:pt modelId="{48495C69-119E-4A83-99DC-114D3C464768}" type="parTrans" cxnId="{8089187B-DA1B-4372-92D8-0CF2DD1B870F}">
      <dgm:prSet/>
      <dgm:spPr/>
      <dgm:t>
        <a:bodyPr/>
        <a:lstStyle/>
        <a:p>
          <a:endParaRPr lang="en-US"/>
        </a:p>
      </dgm:t>
    </dgm:pt>
    <dgm:pt modelId="{7C79ACB2-C296-4830-A4A0-B3BBD3905286}" type="sibTrans" cxnId="{8089187B-DA1B-4372-92D8-0CF2DD1B870F}">
      <dgm:prSet/>
      <dgm:spPr/>
      <dgm:t>
        <a:bodyPr/>
        <a:lstStyle/>
        <a:p>
          <a:endParaRPr lang="en-US"/>
        </a:p>
      </dgm:t>
    </dgm:pt>
    <dgm:pt modelId="{10BAF026-EDDD-4B69-B248-864D6FCEC2D4}">
      <dgm:prSet/>
      <dgm:spPr>
        <a:noFill/>
      </dgm:spPr>
      <dgm:t>
        <a:bodyPr/>
        <a:lstStyle/>
        <a:p>
          <a:r>
            <a:rPr lang="en-US"/>
            <a:t>Health Concerns</a:t>
          </a:r>
          <a:endParaRPr lang="en-US" dirty="0"/>
        </a:p>
      </dgm:t>
    </dgm:pt>
    <dgm:pt modelId="{4EED389C-1C14-4DB0-9934-A8F08BED04DD}" type="parTrans" cxnId="{CC22CBB7-46BC-44CE-9434-3B9788FE0F93}">
      <dgm:prSet/>
      <dgm:spPr/>
      <dgm:t>
        <a:bodyPr/>
        <a:lstStyle/>
        <a:p>
          <a:endParaRPr lang="en-US"/>
        </a:p>
      </dgm:t>
    </dgm:pt>
    <dgm:pt modelId="{D501BB89-8874-468A-A86D-08C85F02EA0D}" type="sibTrans" cxnId="{CC22CBB7-46BC-44CE-9434-3B9788FE0F93}">
      <dgm:prSet/>
      <dgm:spPr/>
      <dgm:t>
        <a:bodyPr/>
        <a:lstStyle/>
        <a:p>
          <a:endParaRPr lang="en-US"/>
        </a:p>
      </dgm:t>
    </dgm:pt>
    <dgm:pt modelId="{00442BCF-57A4-4332-903B-4123283D228A}">
      <dgm:prSet/>
      <dgm:spPr>
        <a:noFill/>
      </dgm:spPr>
      <dgm:t>
        <a:bodyPr/>
        <a:lstStyle/>
        <a:p>
          <a:r>
            <a:rPr lang="en-US"/>
            <a:t>History Present Illness</a:t>
          </a:r>
          <a:endParaRPr lang="en-US" dirty="0"/>
        </a:p>
      </dgm:t>
    </dgm:pt>
    <dgm:pt modelId="{579909BB-C20F-4C23-97FF-0F8B84122A29}" type="parTrans" cxnId="{354A301F-49F7-4B59-B867-A80B7470B0AC}">
      <dgm:prSet/>
      <dgm:spPr/>
      <dgm:t>
        <a:bodyPr/>
        <a:lstStyle/>
        <a:p>
          <a:endParaRPr lang="en-US"/>
        </a:p>
      </dgm:t>
    </dgm:pt>
    <dgm:pt modelId="{226E2805-7106-4602-870B-F40515B3185A}" type="sibTrans" cxnId="{354A301F-49F7-4B59-B867-A80B7470B0AC}">
      <dgm:prSet/>
      <dgm:spPr/>
      <dgm:t>
        <a:bodyPr/>
        <a:lstStyle/>
        <a:p>
          <a:endParaRPr lang="en-US"/>
        </a:p>
      </dgm:t>
    </dgm:pt>
    <dgm:pt modelId="{A3D4369B-4AD3-4E88-A94A-3C2CAEAEC880}">
      <dgm:prSet/>
      <dgm:spPr>
        <a:noFill/>
      </dgm:spPr>
      <dgm:t>
        <a:bodyPr/>
        <a:lstStyle/>
        <a:p>
          <a:r>
            <a:rPr lang="en-US" b="1"/>
            <a:t>Objective</a:t>
          </a:r>
          <a:endParaRPr lang="en-US" b="1" dirty="0"/>
        </a:p>
      </dgm:t>
    </dgm:pt>
    <dgm:pt modelId="{DDB3F2A7-A265-4BDC-9F8D-F863BF08CF1F}" type="parTrans" cxnId="{9311B923-051B-43C8-A90F-055323D08E36}">
      <dgm:prSet/>
      <dgm:spPr/>
      <dgm:t>
        <a:bodyPr/>
        <a:lstStyle/>
        <a:p>
          <a:endParaRPr lang="en-US"/>
        </a:p>
      </dgm:t>
    </dgm:pt>
    <dgm:pt modelId="{1251D1D4-D0AD-4C7D-A58D-292981C6B805}" type="sibTrans" cxnId="{9311B923-051B-43C8-A90F-055323D08E36}">
      <dgm:prSet/>
      <dgm:spPr/>
      <dgm:t>
        <a:bodyPr/>
        <a:lstStyle/>
        <a:p>
          <a:endParaRPr lang="en-US"/>
        </a:p>
      </dgm:t>
    </dgm:pt>
    <dgm:pt modelId="{0CA572E7-3F15-4635-BAA2-51BB8D4F5BA9}">
      <dgm:prSet/>
      <dgm:spPr>
        <a:noFill/>
      </dgm:spPr>
      <dgm:t>
        <a:bodyPr/>
        <a:lstStyle/>
        <a:p>
          <a:r>
            <a:rPr lang="en-US"/>
            <a:t>Problem</a:t>
          </a:r>
          <a:endParaRPr lang="en-US" dirty="0"/>
        </a:p>
      </dgm:t>
    </dgm:pt>
    <dgm:pt modelId="{197963BB-8E8C-4049-B5A7-746387B80DBD}" type="parTrans" cxnId="{4D2F33EC-9942-4B56-8FE0-5E0D86C0E5AE}">
      <dgm:prSet/>
      <dgm:spPr/>
      <dgm:t>
        <a:bodyPr/>
        <a:lstStyle/>
        <a:p>
          <a:endParaRPr lang="en-US"/>
        </a:p>
      </dgm:t>
    </dgm:pt>
    <dgm:pt modelId="{8DCDB0A4-11F9-466D-AEE0-C00333D10146}" type="sibTrans" cxnId="{4D2F33EC-9942-4B56-8FE0-5E0D86C0E5AE}">
      <dgm:prSet/>
      <dgm:spPr/>
      <dgm:t>
        <a:bodyPr/>
        <a:lstStyle/>
        <a:p>
          <a:endParaRPr lang="en-US"/>
        </a:p>
      </dgm:t>
    </dgm:pt>
    <dgm:pt modelId="{82213F14-02F2-493B-9C3B-0AE1C991AF2E}">
      <dgm:prSet/>
      <dgm:spPr>
        <a:noFill/>
      </dgm:spPr>
      <dgm:t>
        <a:bodyPr/>
        <a:lstStyle/>
        <a:p>
          <a:r>
            <a:rPr lang="en-US"/>
            <a:t>Results</a:t>
          </a:r>
          <a:endParaRPr lang="en-US" dirty="0"/>
        </a:p>
      </dgm:t>
    </dgm:pt>
    <dgm:pt modelId="{C9EA4657-465B-4167-8427-C4F304447F9C}" type="parTrans" cxnId="{5DC8F09C-1AC8-42D0-B6ED-D0AD348D75D7}">
      <dgm:prSet/>
      <dgm:spPr/>
      <dgm:t>
        <a:bodyPr/>
        <a:lstStyle/>
        <a:p>
          <a:endParaRPr lang="en-US"/>
        </a:p>
      </dgm:t>
    </dgm:pt>
    <dgm:pt modelId="{D017649F-A07C-47FA-AF84-508B55917AD3}" type="sibTrans" cxnId="{5DC8F09C-1AC8-42D0-B6ED-D0AD348D75D7}">
      <dgm:prSet/>
      <dgm:spPr/>
      <dgm:t>
        <a:bodyPr/>
        <a:lstStyle/>
        <a:p>
          <a:endParaRPr lang="en-US"/>
        </a:p>
      </dgm:t>
    </dgm:pt>
    <dgm:pt modelId="{5BE4D4CD-A0AC-46E4-A448-E0B8D1119388}">
      <dgm:prSet/>
      <dgm:spPr>
        <a:noFill/>
      </dgm:spPr>
      <dgm:t>
        <a:bodyPr/>
        <a:lstStyle/>
        <a:p>
          <a:r>
            <a:rPr lang="en-US"/>
            <a:t>Vital Signs</a:t>
          </a:r>
          <a:endParaRPr lang="en-US" dirty="0"/>
        </a:p>
      </dgm:t>
    </dgm:pt>
    <dgm:pt modelId="{D111209B-F056-43F9-AC94-46A7264ADBB7}" type="parTrans" cxnId="{A3C28D0B-00AE-4BC9-B5F7-AA37C365E69B}">
      <dgm:prSet/>
      <dgm:spPr/>
      <dgm:t>
        <a:bodyPr/>
        <a:lstStyle/>
        <a:p>
          <a:endParaRPr lang="en-US"/>
        </a:p>
      </dgm:t>
    </dgm:pt>
    <dgm:pt modelId="{673CEA3A-4B6E-4CE3-ACD4-96E9EF6C9366}" type="sibTrans" cxnId="{A3C28D0B-00AE-4BC9-B5F7-AA37C365E69B}">
      <dgm:prSet/>
      <dgm:spPr/>
      <dgm:t>
        <a:bodyPr/>
        <a:lstStyle/>
        <a:p>
          <a:endParaRPr lang="en-US"/>
        </a:p>
      </dgm:t>
    </dgm:pt>
    <dgm:pt modelId="{AEB0988E-62DE-4638-B6E6-9115F9468726}">
      <dgm:prSet/>
      <dgm:spPr>
        <a:noFill/>
      </dgm:spPr>
      <dgm:t>
        <a:bodyPr/>
        <a:lstStyle/>
        <a:p>
          <a:r>
            <a:rPr lang="en-US"/>
            <a:t>Medications</a:t>
          </a:r>
          <a:endParaRPr lang="en-US" dirty="0"/>
        </a:p>
      </dgm:t>
    </dgm:pt>
    <dgm:pt modelId="{FDAD6B95-54DE-405C-95C4-A7460937B8B3}" type="parTrans" cxnId="{0ED963EE-0CE5-4B5B-A40B-807A395CFF41}">
      <dgm:prSet/>
      <dgm:spPr/>
      <dgm:t>
        <a:bodyPr/>
        <a:lstStyle/>
        <a:p>
          <a:endParaRPr lang="en-US"/>
        </a:p>
      </dgm:t>
    </dgm:pt>
    <dgm:pt modelId="{D5A58EFB-026A-4D46-9258-0E700EECA877}" type="sibTrans" cxnId="{0ED963EE-0CE5-4B5B-A40B-807A395CFF41}">
      <dgm:prSet/>
      <dgm:spPr/>
      <dgm:t>
        <a:bodyPr/>
        <a:lstStyle/>
        <a:p>
          <a:endParaRPr lang="en-US"/>
        </a:p>
      </dgm:t>
    </dgm:pt>
    <dgm:pt modelId="{4F74BD67-8A14-4E47-A63E-705F9E8CFC7F}">
      <dgm:prSet/>
      <dgm:spPr>
        <a:noFill/>
      </dgm:spPr>
      <dgm:t>
        <a:bodyPr/>
        <a:lstStyle/>
        <a:p>
          <a:r>
            <a:rPr lang="en-US"/>
            <a:t>Immunizations</a:t>
          </a:r>
          <a:endParaRPr lang="en-US" dirty="0"/>
        </a:p>
      </dgm:t>
    </dgm:pt>
    <dgm:pt modelId="{7C3489FE-BC9F-4B23-A421-8616ED894EB6}" type="parTrans" cxnId="{5D4EAFDD-BEB5-498A-BCFD-B72D763E394F}">
      <dgm:prSet/>
      <dgm:spPr/>
      <dgm:t>
        <a:bodyPr/>
        <a:lstStyle/>
        <a:p>
          <a:endParaRPr lang="en-US"/>
        </a:p>
      </dgm:t>
    </dgm:pt>
    <dgm:pt modelId="{3B761CB7-8F00-42ED-AAE8-F4F1BC48BD15}" type="sibTrans" cxnId="{5D4EAFDD-BEB5-498A-BCFD-B72D763E394F}">
      <dgm:prSet/>
      <dgm:spPr/>
      <dgm:t>
        <a:bodyPr/>
        <a:lstStyle/>
        <a:p>
          <a:endParaRPr lang="en-US"/>
        </a:p>
      </dgm:t>
    </dgm:pt>
    <dgm:pt modelId="{9A2BF24F-E5A3-4D91-85CD-B9725C2C421A}">
      <dgm:prSet/>
      <dgm:spPr>
        <a:noFill/>
      </dgm:spPr>
      <dgm:t>
        <a:bodyPr/>
        <a:lstStyle/>
        <a:p>
          <a:r>
            <a:rPr lang="en-US"/>
            <a:t>Medical (Gen) History</a:t>
          </a:r>
          <a:endParaRPr lang="en-US" dirty="0"/>
        </a:p>
      </dgm:t>
    </dgm:pt>
    <dgm:pt modelId="{CD0AA266-1560-45EC-BC06-2173826A01C5}" type="parTrans" cxnId="{E258F6E5-D981-4315-AC80-4447EFECCA0E}">
      <dgm:prSet/>
      <dgm:spPr/>
      <dgm:t>
        <a:bodyPr/>
        <a:lstStyle/>
        <a:p>
          <a:endParaRPr lang="en-US"/>
        </a:p>
      </dgm:t>
    </dgm:pt>
    <dgm:pt modelId="{FFAF1B7D-C449-431C-BAC4-A863BD60B7D3}" type="sibTrans" cxnId="{E258F6E5-D981-4315-AC80-4447EFECCA0E}">
      <dgm:prSet/>
      <dgm:spPr/>
      <dgm:t>
        <a:bodyPr/>
        <a:lstStyle/>
        <a:p>
          <a:endParaRPr lang="en-US"/>
        </a:p>
      </dgm:t>
    </dgm:pt>
    <dgm:pt modelId="{8D9B59D1-77EB-4D59-AC92-14BFF4DC667C}">
      <dgm:prSet/>
      <dgm:spPr>
        <a:noFill/>
      </dgm:spPr>
      <dgm:t>
        <a:bodyPr/>
        <a:lstStyle/>
        <a:p>
          <a:r>
            <a:rPr lang="en-US"/>
            <a:t>Procedures</a:t>
          </a:r>
          <a:endParaRPr lang="en-US" dirty="0"/>
        </a:p>
      </dgm:t>
    </dgm:pt>
    <dgm:pt modelId="{5A008457-B514-42EE-9FAF-06A57CBC3276}" type="parTrans" cxnId="{EA33AB5A-6580-4A19-90FA-CF3BAA54DDF3}">
      <dgm:prSet/>
      <dgm:spPr/>
      <dgm:t>
        <a:bodyPr/>
        <a:lstStyle/>
        <a:p>
          <a:endParaRPr lang="en-US"/>
        </a:p>
      </dgm:t>
    </dgm:pt>
    <dgm:pt modelId="{26705A36-1A79-4AB5-8CB3-154F4BEF3514}" type="sibTrans" cxnId="{EA33AB5A-6580-4A19-90FA-CF3BAA54DDF3}">
      <dgm:prSet/>
      <dgm:spPr/>
      <dgm:t>
        <a:bodyPr/>
        <a:lstStyle/>
        <a:p>
          <a:endParaRPr lang="en-US"/>
        </a:p>
      </dgm:t>
    </dgm:pt>
    <dgm:pt modelId="{EBBD6701-ED16-43EC-9B8B-D82FBCB3E680}">
      <dgm:prSet phldrT="[Text]"/>
      <dgm:spPr>
        <a:noFill/>
      </dgm:spPr>
      <dgm:t>
        <a:bodyPr/>
        <a:lstStyle/>
        <a:p>
          <a:r>
            <a:rPr lang="en-US"/>
            <a:t>Admission Meds</a:t>
          </a:r>
          <a:endParaRPr lang="en-US" dirty="0"/>
        </a:p>
      </dgm:t>
    </dgm:pt>
    <dgm:pt modelId="{00425980-CE46-4B99-9144-ED35F1AECDDB}" type="parTrans" cxnId="{6EFF899B-806B-486C-8C68-EF8A5D8A5CE4}">
      <dgm:prSet/>
      <dgm:spPr/>
      <dgm:t>
        <a:bodyPr/>
        <a:lstStyle/>
        <a:p>
          <a:endParaRPr lang="en-US"/>
        </a:p>
      </dgm:t>
    </dgm:pt>
    <dgm:pt modelId="{6D363638-A0D1-491A-AF7B-FCA23754E33E}" type="sibTrans" cxnId="{6EFF899B-806B-486C-8C68-EF8A5D8A5CE4}">
      <dgm:prSet/>
      <dgm:spPr/>
      <dgm:t>
        <a:bodyPr/>
        <a:lstStyle/>
        <a:p>
          <a:endParaRPr lang="en-US"/>
        </a:p>
      </dgm:t>
    </dgm:pt>
    <dgm:pt modelId="{0C5C5BFE-9F2D-4FBF-A709-44047DA6BCA6}">
      <dgm:prSet/>
      <dgm:spPr>
        <a:noFill/>
      </dgm:spPr>
      <dgm:t>
        <a:bodyPr/>
        <a:lstStyle/>
        <a:p>
          <a:r>
            <a:rPr lang="en-US"/>
            <a:t>Medical Equipment</a:t>
          </a:r>
          <a:endParaRPr lang="en-US" dirty="0"/>
        </a:p>
      </dgm:t>
    </dgm:pt>
    <dgm:pt modelId="{8608D912-0045-41A9-8245-089DB7F4CEB0}" type="parTrans" cxnId="{C4AE35D2-F577-478F-ACBD-08D4FB69E6B2}">
      <dgm:prSet/>
      <dgm:spPr/>
      <dgm:t>
        <a:bodyPr/>
        <a:lstStyle/>
        <a:p>
          <a:endParaRPr lang="en-US"/>
        </a:p>
      </dgm:t>
    </dgm:pt>
    <dgm:pt modelId="{B7F3DBEE-696D-4EC6-A141-B75554F04B39}" type="sibTrans" cxnId="{C4AE35D2-F577-478F-ACBD-08D4FB69E6B2}">
      <dgm:prSet/>
      <dgm:spPr/>
      <dgm:t>
        <a:bodyPr/>
        <a:lstStyle/>
        <a:p>
          <a:endParaRPr lang="en-US"/>
        </a:p>
      </dgm:t>
    </dgm:pt>
    <dgm:pt modelId="{9D7A2731-43A2-41DE-8A1F-3002C9A81ED7}">
      <dgm:prSet/>
      <dgm:spPr>
        <a:noFill/>
      </dgm:spPr>
      <dgm:t>
        <a:bodyPr/>
        <a:lstStyle/>
        <a:p>
          <a:r>
            <a:rPr lang="en-US"/>
            <a:t>Implants</a:t>
          </a:r>
          <a:endParaRPr lang="en-US" dirty="0"/>
        </a:p>
      </dgm:t>
    </dgm:pt>
    <dgm:pt modelId="{A1E37DB6-9732-42CC-9783-A565CD1E381F}" type="parTrans" cxnId="{76F68A17-63DB-4BF6-90FE-C16D840BC583}">
      <dgm:prSet/>
      <dgm:spPr/>
      <dgm:t>
        <a:bodyPr/>
        <a:lstStyle/>
        <a:p>
          <a:endParaRPr lang="en-US"/>
        </a:p>
      </dgm:t>
    </dgm:pt>
    <dgm:pt modelId="{B28E1D7E-457F-4555-AB6A-46419BD09485}" type="sibTrans" cxnId="{76F68A17-63DB-4BF6-90FE-C16D840BC583}">
      <dgm:prSet/>
      <dgm:spPr/>
      <dgm:t>
        <a:bodyPr/>
        <a:lstStyle/>
        <a:p>
          <a:endParaRPr lang="en-US"/>
        </a:p>
      </dgm:t>
    </dgm:pt>
    <dgm:pt modelId="{9BDB7D7F-D8DE-45D6-8E96-595AAC95CE85}">
      <dgm:prSet/>
      <dgm:spPr>
        <a:noFill/>
      </dgm:spPr>
      <dgm:t>
        <a:bodyPr/>
        <a:lstStyle/>
        <a:p>
          <a:r>
            <a:rPr lang="en-US"/>
            <a:t>Course of Care</a:t>
          </a:r>
          <a:endParaRPr lang="en-US" dirty="0"/>
        </a:p>
      </dgm:t>
    </dgm:pt>
    <dgm:pt modelId="{3A06ED47-75BA-4FDB-8685-D5DE4ACC79E2}" type="parTrans" cxnId="{FA8C5ABB-473A-4672-9BC2-CE95F31F2F3E}">
      <dgm:prSet/>
      <dgm:spPr/>
      <dgm:t>
        <a:bodyPr/>
        <a:lstStyle/>
        <a:p>
          <a:endParaRPr lang="en-US"/>
        </a:p>
      </dgm:t>
    </dgm:pt>
    <dgm:pt modelId="{55EF187E-8F5D-4B18-8653-DA25FB96F269}" type="sibTrans" cxnId="{FA8C5ABB-473A-4672-9BC2-CE95F31F2F3E}">
      <dgm:prSet/>
      <dgm:spPr/>
      <dgm:t>
        <a:bodyPr/>
        <a:lstStyle/>
        <a:p>
          <a:endParaRPr lang="en-US"/>
        </a:p>
      </dgm:t>
    </dgm:pt>
    <dgm:pt modelId="{CE3C20CC-D07A-4801-9116-235058C0AB48}">
      <dgm:prSet/>
      <dgm:spPr>
        <a:noFill/>
      </dgm:spPr>
      <dgm:t>
        <a:bodyPr/>
        <a:lstStyle/>
        <a:p>
          <a:r>
            <a:rPr lang="en-US"/>
            <a:t>Hospital Course</a:t>
          </a:r>
          <a:endParaRPr lang="en-US" dirty="0"/>
        </a:p>
      </dgm:t>
    </dgm:pt>
    <dgm:pt modelId="{786B5DF5-43C4-4C0F-B1EC-A9938608BB5D}" type="parTrans" cxnId="{B8F745D1-2EAD-4CF9-BDEA-3EDB5AEE1D84}">
      <dgm:prSet/>
      <dgm:spPr/>
      <dgm:t>
        <a:bodyPr/>
        <a:lstStyle/>
        <a:p>
          <a:endParaRPr lang="en-US"/>
        </a:p>
      </dgm:t>
    </dgm:pt>
    <dgm:pt modelId="{ECB2A08D-CF33-493E-8671-FEE827264547}" type="sibTrans" cxnId="{B8F745D1-2EAD-4CF9-BDEA-3EDB5AEE1D84}">
      <dgm:prSet/>
      <dgm:spPr/>
      <dgm:t>
        <a:bodyPr/>
        <a:lstStyle/>
        <a:p>
          <a:endParaRPr lang="en-US"/>
        </a:p>
      </dgm:t>
    </dgm:pt>
    <dgm:pt modelId="{4BDC8801-DB27-4583-A44C-1CEAB0AF890D}">
      <dgm:prSet/>
      <dgm:spPr>
        <a:noFill/>
      </dgm:spPr>
      <dgm:t>
        <a:bodyPr/>
        <a:lstStyle/>
        <a:p>
          <a:r>
            <a:rPr lang="en-US"/>
            <a:t>Hospital Consultations</a:t>
          </a:r>
          <a:endParaRPr lang="en-US" dirty="0"/>
        </a:p>
      </dgm:t>
    </dgm:pt>
    <dgm:pt modelId="{D090F263-FE3C-417D-8237-4FC7D9B931F6}" type="parTrans" cxnId="{A16967BD-460F-4A2F-9E53-F86A8BCA7A64}">
      <dgm:prSet/>
      <dgm:spPr/>
      <dgm:t>
        <a:bodyPr/>
        <a:lstStyle/>
        <a:p>
          <a:endParaRPr lang="en-US"/>
        </a:p>
      </dgm:t>
    </dgm:pt>
    <dgm:pt modelId="{40B25EE5-21FC-43C0-903A-DC27430BF1E0}" type="sibTrans" cxnId="{A16967BD-460F-4A2F-9E53-F86A8BCA7A64}">
      <dgm:prSet/>
      <dgm:spPr/>
      <dgm:t>
        <a:bodyPr/>
        <a:lstStyle/>
        <a:p>
          <a:endParaRPr lang="en-US"/>
        </a:p>
      </dgm:t>
    </dgm:pt>
    <dgm:pt modelId="{F4066AC1-C021-4B66-9F7A-16100A868F18}">
      <dgm:prSet/>
      <dgm:spPr>
        <a:noFill/>
      </dgm:spPr>
      <dgm:t>
        <a:bodyPr/>
        <a:lstStyle/>
        <a:p>
          <a:r>
            <a:rPr lang="en-US"/>
            <a:t>Medications Administered</a:t>
          </a:r>
          <a:endParaRPr lang="en-US" dirty="0"/>
        </a:p>
      </dgm:t>
    </dgm:pt>
    <dgm:pt modelId="{14C07C0D-2CF0-49DA-9B44-2C3076356AAE}" type="parTrans" cxnId="{8552CD42-7C35-475C-B0F8-E1849A5A53FD}">
      <dgm:prSet/>
      <dgm:spPr/>
      <dgm:t>
        <a:bodyPr/>
        <a:lstStyle/>
        <a:p>
          <a:endParaRPr lang="en-US"/>
        </a:p>
      </dgm:t>
    </dgm:pt>
    <dgm:pt modelId="{56D4E89E-66F6-4840-80FC-A39111B7AB28}" type="sibTrans" cxnId="{8552CD42-7C35-475C-B0F8-E1849A5A53FD}">
      <dgm:prSet/>
      <dgm:spPr/>
      <dgm:t>
        <a:bodyPr/>
        <a:lstStyle/>
        <a:p>
          <a:endParaRPr lang="en-US"/>
        </a:p>
      </dgm:t>
    </dgm:pt>
    <dgm:pt modelId="{96EE71F2-71A8-4E47-8478-8E77F162E7D4}">
      <dgm:prSet/>
      <dgm:spPr>
        <a:solidFill>
          <a:srgbClr val="FFFFCC"/>
        </a:solidFill>
      </dgm:spPr>
      <dgm:t>
        <a:bodyPr/>
        <a:lstStyle/>
        <a:p>
          <a:r>
            <a:rPr lang="en-US"/>
            <a:t>Op Note Surgical Procedure</a:t>
          </a:r>
          <a:endParaRPr lang="en-US" dirty="0"/>
        </a:p>
      </dgm:t>
    </dgm:pt>
    <dgm:pt modelId="{84FC01FD-50CF-441D-B786-BD3E01D3741B}" type="parTrans" cxnId="{71CCDF99-445B-475F-86DF-4623E84B58D9}">
      <dgm:prSet/>
      <dgm:spPr/>
      <dgm:t>
        <a:bodyPr/>
        <a:lstStyle/>
        <a:p>
          <a:endParaRPr lang="en-US"/>
        </a:p>
      </dgm:t>
    </dgm:pt>
    <dgm:pt modelId="{71787E8C-947E-4705-A03B-01E51C140A4F}" type="sibTrans" cxnId="{71CCDF99-445B-475F-86DF-4623E84B58D9}">
      <dgm:prSet/>
      <dgm:spPr/>
      <dgm:t>
        <a:bodyPr/>
        <a:lstStyle/>
        <a:p>
          <a:endParaRPr lang="en-US"/>
        </a:p>
      </dgm:t>
    </dgm:pt>
    <dgm:pt modelId="{1249F54A-29F0-454A-B4AE-0F41BAF337A7}">
      <dgm:prSet/>
      <dgm:spPr>
        <a:solidFill>
          <a:srgbClr val="E8E388"/>
        </a:solidFill>
      </dgm:spPr>
      <dgm:t>
        <a:bodyPr/>
        <a:lstStyle/>
        <a:p>
          <a:r>
            <a:rPr lang="en-US"/>
            <a:t>Procedure Description</a:t>
          </a:r>
          <a:endParaRPr lang="en-US" dirty="0"/>
        </a:p>
      </dgm:t>
    </dgm:pt>
    <dgm:pt modelId="{9BD2AC96-4DBC-40B9-815C-525E1E00867E}" type="parTrans" cxnId="{0B34C2F1-3F9A-4C5B-838C-EF13456F3609}">
      <dgm:prSet/>
      <dgm:spPr/>
      <dgm:t>
        <a:bodyPr/>
        <a:lstStyle/>
        <a:p>
          <a:endParaRPr lang="en-US"/>
        </a:p>
      </dgm:t>
    </dgm:pt>
    <dgm:pt modelId="{2E144E40-7EFF-47A9-85CC-F7723495FD20}" type="sibTrans" cxnId="{0B34C2F1-3F9A-4C5B-838C-EF13456F3609}">
      <dgm:prSet/>
      <dgm:spPr/>
      <dgm:t>
        <a:bodyPr/>
        <a:lstStyle/>
        <a:p>
          <a:endParaRPr lang="en-US"/>
        </a:p>
      </dgm:t>
    </dgm:pt>
    <dgm:pt modelId="{9984B254-6696-4C74-AC7F-CD16BB374EC5}">
      <dgm:prSet/>
      <dgm:spPr>
        <a:solidFill>
          <a:srgbClr val="E8E388"/>
        </a:solidFill>
      </dgm:spPr>
      <dgm:t>
        <a:bodyPr/>
        <a:lstStyle/>
        <a:p>
          <a:r>
            <a:rPr lang="en-US"/>
            <a:t>Complications</a:t>
          </a:r>
          <a:endParaRPr lang="en-US" dirty="0"/>
        </a:p>
      </dgm:t>
    </dgm:pt>
    <dgm:pt modelId="{2D4DE95D-B3A6-4117-A495-1B5F4A501F6B}" type="parTrans" cxnId="{76414D0E-ECBA-4202-AE23-88051416BD6D}">
      <dgm:prSet/>
      <dgm:spPr/>
      <dgm:t>
        <a:bodyPr/>
        <a:lstStyle/>
        <a:p>
          <a:endParaRPr lang="en-US"/>
        </a:p>
      </dgm:t>
    </dgm:pt>
    <dgm:pt modelId="{DD7271CB-C039-42BE-89A4-632F55488F65}" type="sibTrans" cxnId="{76414D0E-ECBA-4202-AE23-88051416BD6D}">
      <dgm:prSet/>
      <dgm:spPr/>
      <dgm:t>
        <a:bodyPr/>
        <a:lstStyle/>
        <a:p>
          <a:endParaRPr lang="en-US"/>
        </a:p>
      </dgm:t>
    </dgm:pt>
    <dgm:pt modelId="{B8281BBF-A478-46B8-A548-08842B8EF19D}">
      <dgm:prSet/>
      <dgm:spPr>
        <a:solidFill>
          <a:srgbClr val="FFFFCC"/>
        </a:solidFill>
      </dgm:spPr>
      <dgm:t>
        <a:bodyPr/>
        <a:lstStyle/>
        <a:p>
          <a:r>
            <a:rPr lang="en-US"/>
            <a:t>Operative Note Fluids</a:t>
          </a:r>
          <a:endParaRPr lang="en-US" dirty="0"/>
        </a:p>
      </dgm:t>
    </dgm:pt>
    <dgm:pt modelId="{E61E56C3-5B37-48BF-BC54-BABDDD39E6A6}" type="parTrans" cxnId="{E3706144-96A1-490E-8A6A-2D8A942B23BA}">
      <dgm:prSet/>
      <dgm:spPr/>
      <dgm:t>
        <a:bodyPr/>
        <a:lstStyle/>
        <a:p>
          <a:endParaRPr lang="en-US"/>
        </a:p>
      </dgm:t>
    </dgm:pt>
    <dgm:pt modelId="{B4D1AD7D-D88D-45EC-B172-547D3E78BFF5}" type="sibTrans" cxnId="{E3706144-96A1-490E-8A6A-2D8A942B23BA}">
      <dgm:prSet/>
      <dgm:spPr/>
      <dgm:t>
        <a:bodyPr/>
        <a:lstStyle/>
        <a:p>
          <a:endParaRPr lang="en-US"/>
        </a:p>
      </dgm:t>
    </dgm:pt>
    <dgm:pt modelId="{207ACFA0-E1BB-40D6-8384-ECBC7A2FB58F}">
      <dgm:prSet/>
      <dgm:spPr>
        <a:solidFill>
          <a:srgbClr val="E8E388"/>
        </a:solidFill>
      </dgm:spPr>
      <dgm:t>
        <a:bodyPr/>
        <a:lstStyle/>
        <a:p>
          <a:r>
            <a:rPr lang="en-US"/>
            <a:t>Procedure Est. Blood Loss</a:t>
          </a:r>
          <a:endParaRPr lang="en-US" dirty="0"/>
        </a:p>
      </dgm:t>
    </dgm:pt>
    <dgm:pt modelId="{50A44F94-A1B8-42FE-8981-DC1D741D7418}" type="parTrans" cxnId="{2113905C-777E-4312-B9E7-A84B040646D0}">
      <dgm:prSet/>
      <dgm:spPr/>
      <dgm:t>
        <a:bodyPr/>
        <a:lstStyle/>
        <a:p>
          <a:endParaRPr lang="en-US"/>
        </a:p>
      </dgm:t>
    </dgm:pt>
    <dgm:pt modelId="{C1B2F4D9-797C-4C0D-93D5-5702C3406EBE}" type="sibTrans" cxnId="{2113905C-777E-4312-B9E7-A84B040646D0}">
      <dgm:prSet/>
      <dgm:spPr/>
      <dgm:t>
        <a:bodyPr/>
        <a:lstStyle/>
        <a:p>
          <a:endParaRPr lang="en-US"/>
        </a:p>
      </dgm:t>
    </dgm:pt>
    <dgm:pt modelId="{97687342-4440-4DB8-84AB-C51F24F6B12C}">
      <dgm:prSet/>
      <dgm:spPr>
        <a:solidFill>
          <a:srgbClr val="E8E388"/>
        </a:solidFill>
      </dgm:spPr>
      <dgm:t>
        <a:bodyPr/>
        <a:lstStyle/>
        <a:p>
          <a:r>
            <a:rPr lang="en-US" dirty="0"/>
            <a:t>Procedure Findings</a:t>
          </a:r>
        </a:p>
      </dgm:t>
    </dgm:pt>
    <dgm:pt modelId="{C16A8D95-8B0E-4E28-9729-B0DCDD22A6D7}" type="parTrans" cxnId="{3E15AB8A-5214-423F-83C4-C451A083C23F}">
      <dgm:prSet/>
      <dgm:spPr/>
      <dgm:t>
        <a:bodyPr/>
        <a:lstStyle/>
        <a:p>
          <a:endParaRPr lang="en-US"/>
        </a:p>
      </dgm:t>
    </dgm:pt>
    <dgm:pt modelId="{755E6F19-B0B6-490F-A467-502A5BD4C038}" type="sibTrans" cxnId="{3E15AB8A-5214-423F-83C4-C451A083C23F}">
      <dgm:prSet/>
      <dgm:spPr/>
      <dgm:t>
        <a:bodyPr/>
        <a:lstStyle/>
        <a:p>
          <a:endParaRPr lang="en-US"/>
        </a:p>
      </dgm:t>
    </dgm:pt>
    <dgm:pt modelId="{1CF1EF5A-8504-40FB-8011-69DFDD93B018}">
      <dgm:prSet/>
      <dgm:spPr>
        <a:solidFill>
          <a:srgbClr val="FFFFCC"/>
        </a:solidFill>
      </dgm:spPr>
      <dgm:t>
        <a:bodyPr/>
        <a:lstStyle/>
        <a:p>
          <a:r>
            <a:rPr lang="en-US" dirty="0"/>
            <a:t>Procedure Implants</a:t>
          </a:r>
        </a:p>
      </dgm:t>
    </dgm:pt>
    <dgm:pt modelId="{6E53A9B0-9555-4BCD-B863-6B895556720D}" type="parTrans" cxnId="{C795897F-3833-4F52-9CE8-1FAA24117BEE}">
      <dgm:prSet/>
      <dgm:spPr/>
      <dgm:t>
        <a:bodyPr/>
        <a:lstStyle/>
        <a:p>
          <a:endParaRPr lang="en-US"/>
        </a:p>
      </dgm:t>
    </dgm:pt>
    <dgm:pt modelId="{A09A0C99-5787-43B5-AF07-C02112FD62FB}" type="sibTrans" cxnId="{C795897F-3833-4F52-9CE8-1FAA24117BEE}">
      <dgm:prSet/>
      <dgm:spPr/>
      <dgm:t>
        <a:bodyPr/>
        <a:lstStyle/>
        <a:p>
          <a:endParaRPr lang="en-US"/>
        </a:p>
      </dgm:t>
    </dgm:pt>
    <dgm:pt modelId="{1509C3A3-2E59-457C-9EFB-7468DDD3C4FD}">
      <dgm:prSet/>
      <dgm:spPr>
        <a:solidFill>
          <a:srgbClr val="E8E388"/>
        </a:solidFill>
      </dgm:spPr>
      <dgm:t>
        <a:bodyPr/>
        <a:lstStyle/>
        <a:p>
          <a:r>
            <a:rPr lang="en-US" dirty="0"/>
            <a:t>Procedure Specimens</a:t>
          </a:r>
        </a:p>
      </dgm:t>
    </dgm:pt>
    <dgm:pt modelId="{9C58BE54-8073-4355-8A19-915A1893BC76}" type="parTrans" cxnId="{9E9FC9D0-0D2F-4839-B22E-1DAF87A49A2C}">
      <dgm:prSet/>
      <dgm:spPr/>
      <dgm:t>
        <a:bodyPr/>
        <a:lstStyle/>
        <a:p>
          <a:endParaRPr lang="en-US"/>
        </a:p>
      </dgm:t>
    </dgm:pt>
    <dgm:pt modelId="{AFBE1DA6-E4FE-4C56-BB98-E017D6E7B392}" type="sibTrans" cxnId="{9E9FC9D0-0D2F-4839-B22E-1DAF87A49A2C}">
      <dgm:prSet/>
      <dgm:spPr/>
      <dgm:t>
        <a:bodyPr/>
        <a:lstStyle/>
        <a:p>
          <a:endParaRPr lang="en-US"/>
        </a:p>
      </dgm:t>
    </dgm:pt>
    <dgm:pt modelId="{C4B9EAD8-F61B-45A2-865F-FD558B0C619B}">
      <dgm:prSet/>
      <dgm:spPr>
        <a:solidFill>
          <a:srgbClr val="FFFFCC"/>
        </a:solidFill>
      </dgm:spPr>
      <dgm:t>
        <a:bodyPr/>
        <a:lstStyle/>
        <a:p>
          <a:r>
            <a:rPr lang="en-US"/>
            <a:t>Procedure Disposition</a:t>
          </a:r>
          <a:endParaRPr lang="en-US" dirty="0"/>
        </a:p>
      </dgm:t>
    </dgm:pt>
    <dgm:pt modelId="{C47A6FD6-66D3-4633-BDD9-D0118C764CC0}" type="parTrans" cxnId="{5652AEA5-C8BD-4271-9CE7-B73F0316B273}">
      <dgm:prSet/>
      <dgm:spPr/>
      <dgm:t>
        <a:bodyPr/>
        <a:lstStyle/>
        <a:p>
          <a:endParaRPr lang="en-US"/>
        </a:p>
      </dgm:t>
    </dgm:pt>
    <dgm:pt modelId="{539E2FE5-4BFB-4438-BEB7-F5487A3CABF4}" type="sibTrans" cxnId="{5652AEA5-C8BD-4271-9CE7-B73F0316B273}">
      <dgm:prSet/>
      <dgm:spPr/>
      <dgm:t>
        <a:bodyPr/>
        <a:lstStyle/>
        <a:p>
          <a:endParaRPr lang="en-US"/>
        </a:p>
      </dgm:t>
    </dgm:pt>
    <dgm:pt modelId="{43A01BF9-D37E-49A1-8BD0-B96976089C64}">
      <dgm:prSet phldrT="[Text]"/>
      <dgm:spPr>
        <a:solidFill>
          <a:srgbClr val="E8E388"/>
        </a:solidFill>
      </dgm:spPr>
      <dgm:t>
        <a:bodyPr/>
        <a:lstStyle/>
        <a:p>
          <a:r>
            <a:rPr lang="en-US"/>
            <a:t>Anesthesia</a:t>
          </a:r>
          <a:endParaRPr lang="en-US" dirty="0"/>
        </a:p>
      </dgm:t>
    </dgm:pt>
    <dgm:pt modelId="{C0DFBDDF-BA0F-41FB-B639-8AB0C423576B}" type="parTrans" cxnId="{09EE2CF6-001E-4390-BAAA-E644FCA9DD5D}">
      <dgm:prSet/>
      <dgm:spPr/>
      <dgm:t>
        <a:bodyPr/>
        <a:lstStyle/>
        <a:p>
          <a:endParaRPr lang="en-US"/>
        </a:p>
      </dgm:t>
    </dgm:pt>
    <dgm:pt modelId="{ED4D11A8-8E06-4F8C-A810-4FFE3ACCFC96}" type="sibTrans" cxnId="{09EE2CF6-001E-4390-BAAA-E644FCA9DD5D}">
      <dgm:prSet/>
      <dgm:spPr/>
      <dgm:t>
        <a:bodyPr/>
        <a:lstStyle/>
        <a:p>
          <a:endParaRPr lang="en-US"/>
        </a:p>
      </dgm:t>
    </dgm:pt>
    <dgm:pt modelId="{5BE95DDA-1EEF-4264-A10B-A9159123ADDB}">
      <dgm:prSet/>
      <dgm:spPr>
        <a:noFill/>
      </dgm:spPr>
      <dgm:t>
        <a:bodyPr/>
        <a:lstStyle/>
        <a:p>
          <a:r>
            <a:rPr lang="en-US"/>
            <a:t>Surgery Description</a:t>
          </a:r>
          <a:endParaRPr lang="en-US" dirty="0"/>
        </a:p>
      </dgm:t>
    </dgm:pt>
    <dgm:pt modelId="{A512A6ED-1A22-4953-8EB9-AF9BB680F067}" type="parTrans" cxnId="{5E34F123-8CBA-4667-A620-E3B2ADA1E5BA}">
      <dgm:prSet/>
      <dgm:spPr/>
      <dgm:t>
        <a:bodyPr/>
        <a:lstStyle/>
        <a:p>
          <a:endParaRPr lang="en-US"/>
        </a:p>
      </dgm:t>
    </dgm:pt>
    <dgm:pt modelId="{C4076974-69BF-4AC9-98B1-FB3173DE4331}" type="sibTrans" cxnId="{5E34F123-8CBA-4667-A620-E3B2ADA1E5BA}">
      <dgm:prSet/>
      <dgm:spPr/>
      <dgm:t>
        <a:bodyPr/>
        <a:lstStyle/>
        <a:p>
          <a:endParaRPr lang="en-US"/>
        </a:p>
      </dgm:t>
    </dgm:pt>
    <dgm:pt modelId="{17ADCDFF-A4EC-4FFA-A208-0EAED8E15091}">
      <dgm:prSet/>
      <dgm:spPr>
        <a:noFill/>
      </dgm:spPr>
      <dgm:t>
        <a:bodyPr/>
        <a:lstStyle/>
        <a:p>
          <a:r>
            <a:rPr lang="en-US"/>
            <a:t>Surgical Drains</a:t>
          </a:r>
          <a:endParaRPr lang="en-US" dirty="0"/>
        </a:p>
      </dgm:t>
    </dgm:pt>
    <dgm:pt modelId="{E52F3FF4-DDA1-4758-A8B3-FA668D32B129}" type="parTrans" cxnId="{5F89C240-30BC-4A6F-95BA-FB1C066FBD33}">
      <dgm:prSet/>
      <dgm:spPr/>
      <dgm:t>
        <a:bodyPr/>
        <a:lstStyle/>
        <a:p>
          <a:endParaRPr lang="en-US"/>
        </a:p>
      </dgm:t>
    </dgm:pt>
    <dgm:pt modelId="{59D7313F-B528-4624-8775-1E7D572AF7D3}" type="sibTrans" cxnId="{5F89C240-30BC-4A6F-95BA-FB1C066FBD33}">
      <dgm:prSet/>
      <dgm:spPr/>
      <dgm:t>
        <a:bodyPr/>
        <a:lstStyle/>
        <a:p>
          <a:endParaRPr lang="en-US"/>
        </a:p>
      </dgm:t>
    </dgm:pt>
    <dgm:pt modelId="{252E2CB3-705E-457B-B471-6AF7D20DA939}">
      <dgm:prSet/>
      <dgm:spPr>
        <a:noFill/>
      </dgm:spPr>
      <dgm:t>
        <a:bodyPr/>
        <a:lstStyle/>
        <a:p>
          <a:r>
            <a:rPr lang="en-US"/>
            <a:t>Hospital Discharge Studies Sum</a:t>
          </a:r>
          <a:endParaRPr lang="en-US" dirty="0"/>
        </a:p>
      </dgm:t>
    </dgm:pt>
    <dgm:pt modelId="{02855095-3CB1-48D5-9BBF-987038666FA2}" type="parTrans" cxnId="{FA230E54-9E73-44CD-82A7-E20F65B2D45F}">
      <dgm:prSet/>
      <dgm:spPr/>
      <dgm:t>
        <a:bodyPr/>
        <a:lstStyle/>
        <a:p>
          <a:endParaRPr lang="en-US"/>
        </a:p>
      </dgm:t>
    </dgm:pt>
    <dgm:pt modelId="{795C21E8-C2E5-47CE-962F-180167ECD2EC}" type="sibTrans" cxnId="{FA230E54-9E73-44CD-82A7-E20F65B2D45F}">
      <dgm:prSet/>
      <dgm:spPr/>
      <dgm:t>
        <a:bodyPr/>
        <a:lstStyle/>
        <a:p>
          <a:endParaRPr lang="en-US"/>
        </a:p>
      </dgm:t>
    </dgm:pt>
    <dgm:pt modelId="{BECAE1A7-5E30-4255-897E-EEFF7D8B1B98}">
      <dgm:prSet/>
      <dgm:spPr>
        <a:noFill/>
      </dgm:spPr>
      <dgm:t>
        <a:bodyPr/>
        <a:lstStyle/>
        <a:p>
          <a:r>
            <a:rPr lang="en-US"/>
            <a:t>Hospital Discharge Physical</a:t>
          </a:r>
          <a:endParaRPr lang="en-US" dirty="0"/>
        </a:p>
      </dgm:t>
    </dgm:pt>
    <dgm:pt modelId="{281BEA66-0692-4CD4-AB58-20F2965B8A3E}" type="parTrans" cxnId="{EBA300E5-EDA7-44EC-A5A7-7E2A91E61A7F}">
      <dgm:prSet/>
      <dgm:spPr/>
      <dgm:t>
        <a:bodyPr/>
        <a:lstStyle/>
        <a:p>
          <a:endParaRPr lang="en-US"/>
        </a:p>
      </dgm:t>
    </dgm:pt>
    <dgm:pt modelId="{12931C90-8512-4E7D-890D-FA74780CCA81}" type="sibTrans" cxnId="{EBA300E5-EDA7-44EC-A5A7-7E2A91E61A7F}">
      <dgm:prSet/>
      <dgm:spPr/>
      <dgm:t>
        <a:bodyPr/>
        <a:lstStyle/>
        <a:p>
          <a:endParaRPr lang="en-US"/>
        </a:p>
      </dgm:t>
    </dgm:pt>
    <dgm:pt modelId="{2BBFC487-DB1A-4778-A848-6BC0818A45B1}">
      <dgm:prSet/>
      <dgm:spPr>
        <a:noFill/>
      </dgm:spPr>
      <dgm:t>
        <a:bodyPr/>
        <a:lstStyle/>
        <a:p>
          <a:r>
            <a:rPr lang="en-US"/>
            <a:t>Goals</a:t>
          </a:r>
          <a:endParaRPr lang="en-US" dirty="0"/>
        </a:p>
      </dgm:t>
    </dgm:pt>
    <dgm:pt modelId="{6A5A521F-92DB-4E78-A1E9-1C148F0CDB4B}" type="parTrans" cxnId="{08FE1598-1283-4B59-9F45-C63074E505FE}">
      <dgm:prSet/>
      <dgm:spPr/>
      <dgm:t>
        <a:bodyPr/>
        <a:lstStyle/>
        <a:p>
          <a:endParaRPr lang="en-US"/>
        </a:p>
      </dgm:t>
    </dgm:pt>
    <dgm:pt modelId="{3B0C8E80-2BEB-4819-9BD7-834F3C01CACD}" type="sibTrans" cxnId="{08FE1598-1283-4B59-9F45-C63074E505FE}">
      <dgm:prSet/>
      <dgm:spPr/>
      <dgm:t>
        <a:bodyPr/>
        <a:lstStyle/>
        <a:p>
          <a:endParaRPr lang="en-US"/>
        </a:p>
      </dgm:t>
    </dgm:pt>
    <dgm:pt modelId="{A454A2D3-3B4A-4DFD-BDBE-AB637BA7AF91}">
      <dgm:prSet/>
      <dgm:spPr>
        <a:noFill/>
      </dgm:spPr>
      <dgm:t>
        <a:bodyPr/>
        <a:lstStyle/>
        <a:p>
          <a:r>
            <a:rPr lang="en-US"/>
            <a:t>Physical Exam</a:t>
          </a:r>
          <a:endParaRPr lang="en-US" dirty="0"/>
        </a:p>
      </dgm:t>
    </dgm:pt>
    <dgm:pt modelId="{560DE507-2F82-4531-ABF4-43BD78659E9C}" type="parTrans" cxnId="{96C08577-E1EB-4D81-998D-B4076E9B88E1}">
      <dgm:prSet/>
      <dgm:spPr/>
      <dgm:t>
        <a:bodyPr/>
        <a:lstStyle/>
        <a:p>
          <a:endParaRPr lang="en-US"/>
        </a:p>
      </dgm:t>
    </dgm:pt>
    <dgm:pt modelId="{1B23977F-9C83-4BAC-9088-1C9BFB47A805}" type="sibTrans" cxnId="{96C08577-E1EB-4D81-998D-B4076E9B88E1}">
      <dgm:prSet/>
      <dgm:spPr/>
      <dgm:t>
        <a:bodyPr/>
        <a:lstStyle/>
        <a:p>
          <a:endParaRPr lang="en-US"/>
        </a:p>
      </dgm:t>
    </dgm:pt>
    <dgm:pt modelId="{242BD420-7014-4D9C-AE63-720E63CFAB5D}">
      <dgm:prSet/>
      <dgm:spPr>
        <a:noFill/>
      </dgm:spPr>
      <dgm:t>
        <a:bodyPr/>
        <a:lstStyle/>
        <a:p>
          <a:r>
            <a:rPr lang="en-US"/>
            <a:t>Instructions</a:t>
          </a:r>
          <a:endParaRPr lang="en-US" dirty="0"/>
        </a:p>
      </dgm:t>
    </dgm:pt>
    <dgm:pt modelId="{72D212CE-E4CF-40CE-AA6B-66CB99287837}" type="parTrans" cxnId="{B7873628-0ED7-47E9-9F96-B32D32CC3B3A}">
      <dgm:prSet/>
      <dgm:spPr/>
      <dgm:t>
        <a:bodyPr/>
        <a:lstStyle/>
        <a:p>
          <a:endParaRPr lang="en-US"/>
        </a:p>
      </dgm:t>
    </dgm:pt>
    <dgm:pt modelId="{19CB618B-E150-47A9-AB62-E053AE273DB0}" type="sibTrans" cxnId="{B7873628-0ED7-47E9-9F96-B32D32CC3B3A}">
      <dgm:prSet/>
      <dgm:spPr/>
      <dgm:t>
        <a:bodyPr/>
        <a:lstStyle/>
        <a:p>
          <a:endParaRPr lang="en-US"/>
        </a:p>
      </dgm:t>
    </dgm:pt>
    <dgm:pt modelId="{82C5C931-4E66-4E23-A238-51DD5F7BB49F}">
      <dgm:prSet/>
      <dgm:spPr>
        <a:noFill/>
      </dgm:spPr>
      <dgm:t>
        <a:bodyPr/>
        <a:lstStyle/>
        <a:p>
          <a:r>
            <a:rPr lang="en-US"/>
            <a:t>Discharge Medications</a:t>
          </a:r>
          <a:endParaRPr lang="en-US" dirty="0"/>
        </a:p>
      </dgm:t>
    </dgm:pt>
    <dgm:pt modelId="{014C0588-EBCA-4F80-833E-0A66F7135993}" type="parTrans" cxnId="{AAB343BD-FB5B-4DFF-90F5-4426325E5B2E}">
      <dgm:prSet/>
      <dgm:spPr/>
      <dgm:t>
        <a:bodyPr/>
        <a:lstStyle/>
        <a:p>
          <a:endParaRPr lang="en-US"/>
        </a:p>
      </dgm:t>
    </dgm:pt>
    <dgm:pt modelId="{FEB480C0-BE73-445F-9C40-097A286C510C}" type="sibTrans" cxnId="{AAB343BD-FB5B-4DFF-90F5-4426325E5B2E}">
      <dgm:prSet/>
      <dgm:spPr/>
      <dgm:t>
        <a:bodyPr/>
        <a:lstStyle/>
        <a:p>
          <a:endParaRPr lang="en-US"/>
        </a:p>
      </dgm:t>
    </dgm:pt>
    <dgm:pt modelId="{3D2D3CAE-2A59-4736-AF70-EAC1EF02C8CF}">
      <dgm:prSet/>
      <dgm:spPr>
        <a:noFill/>
      </dgm:spPr>
      <dgm:t>
        <a:bodyPr/>
        <a:lstStyle/>
        <a:p>
          <a:r>
            <a:rPr lang="en-US"/>
            <a:t>Hospital Discharge Instructions</a:t>
          </a:r>
          <a:endParaRPr lang="en-US" dirty="0"/>
        </a:p>
      </dgm:t>
    </dgm:pt>
    <dgm:pt modelId="{D100CD34-386B-4669-9220-193D210DC1F6}" type="parTrans" cxnId="{63583EEB-BC7B-4077-B6B8-B061633F0791}">
      <dgm:prSet/>
      <dgm:spPr/>
      <dgm:t>
        <a:bodyPr/>
        <a:lstStyle/>
        <a:p>
          <a:endParaRPr lang="en-US"/>
        </a:p>
      </dgm:t>
    </dgm:pt>
    <dgm:pt modelId="{ECE35C7A-1021-420C-8D7B-178059205565}" type="sibTrans" cxnId="{63583EEB-BC7B-4077-B6B8-B061633F0791}">
      <dgm:prSet/>
      <dgm:spPr/>
      <dgm:t>
        <a:bodyPr/>
        <a:lstStyle/>
        <a:p>
          <a:endParaRPr lang="en-US"/>
        </a:p>
      </dgm:t>
    </dgm:pt>
    <dgm:pt modelId="{28E88764-168D-45E6-B587-43792FCE4035}">
      <dgm:prSet/>
      <dgm:spPr>
        <a:noFill/>
      </dgm:spPr>
      <dgm:t>
        <a:bodyPr/>
        <a:lstStyle/>
        <a:p>
          <a:r>
            <a:rPr lang="en-US"/>
            <a:t>Discharge Diet</a:t>
          </a:r>
          <a:endParaRPr lang="en-US" dirty="0"/>
        </a:p>
      </dgm:t>
    </dgm:pt>
    <dgm:pt modelId="{1945A469-8781-4132-83B8-2A74CDA43068}" type="parTrans" cxnId="{535C6589-7612-4B92-BF32-7AF31C686BEB}">
      <dgm:prSet/>
      <dgm:spPr/>
      <dgm:t>
        <a:bodyPr/>
        <a:lstStyle/>
        <a:p>
          <a:endParaRPr lang="en-US"/>
        </a:p>
      </dgm:t>
    </dgm:pt>
    <dgm:pt modelId="{45D0440D-0F5D-4BF1-8016-3D93CE5737B6}" type="sibTrans" cxnId="{535C6589-7612-4B92-BF32-7AF31C686BEB}">
      <dgm:prSet/>
      <dgm:spPr/>
      <dgm:t>
        <a:bodyPr/>
        <a:lstStyle/>
        <a:p>
          <a:endParaRPr lang="en-US"/>
        </a:p>
      </dgm:t>
    </dgm:pt>
    <dgm:pt modelId="{FE89FECC-3495-4B20-B4D7-7E9DF412BA0D}">
      <dgm:prSet/>
      <dgm:spPr>
        <a:noFill/>
      </dgm:spPr>
      <dgm:t>
        <a:bodyPr/>
        <a:lstStyle/>
        <a:p>
          <a:r>
            <a:rPr lang="en-US"/>
            <a:t>Postprocedure Diagnosis</a:t>
          </a:r>
          <a:endParaRPr lang="en-US" dirty="0"/>
        </a:p>
      </dgm:t>
    </dgm:pt>
    <dgm:pt modelId="{4209D78D-7CCA-4BE1-96BA-3A564E873C72}" type="parTrans" cxnId="{D362A8E1-D11E-41A5-BDE5-1967751F1E03}">
      <dgm:prSet/>
      <dgm:spPr/>
      <dgm:t>
        <a:bodyPr/>
        <a:lstStyle/>
        <a:p>
          <a:endParaRPr lang="en-US"/>
        </a:p>
      </dgm:t>
    </dgm:pt>
    <dgm:pt modelId="{EB368C21-DA72-4130-9A34-D87CB559A293}" type="sibTrans" cxnId="{D362A8E1-D11E-41A5-BDE5-1967751F1E03}">
      <dgm:prSet/>
      <dgm:spPr/>
      <dgm:t>
        <a:bodyPr/>
        <a:lstStyle/>
        <a:p>
          <a:endParaRPr lang="en-US"/>
        </a:p>
      </dgm:t>
    </dgm:pt>
    <dgm:pt modelId="{F243E562-685F-4386-9543-022C733145B9}">
      <dgm:prSet/>
      <dgm:spPr>
        <a:noFill/>
      </dgm:spPr>
      <dgm:t>
        <a:bodyPr/>
        <a:lstStyle/>
        <a:p>
          <a:r>
            <a:rPr lang="en-US"/>
            <a:t>Discharge Diagnosis</a:t>
          </a:r>
          <a:endParaRPr lang="en-US" dirty="0"/>
        </a:p>
      </dgm:t>
    </dgm:pt>
    <dgm:pt modelId="{F28C5C72-F0B6-4B8B-802B-1E6117DF8C86}" type="parTrans" cxnId="{8908B7D3-2EF3-49B2-B6A0-F2535930D952}">
      <dgm:prSet/>
      <dgm:spPr/>
      <dgm:t>
        <a:bodyPr/>
        <a:lstStyle/>
        <a:p>
          <a:endParaRPr lang="en-US"/>
        </a:p>
      </dgm:t>
    </dgm:pt>
    <dgm:pt modelId="{F6CC6EE8-4404-495D-977C-BBF131290EFB}" type="sibTrans" cxnId="{8908B7D3-2EF3-49B2-B6A0-F2535930D952}">
      <dgm:prSet/>
      <dgm:spPr/>
      <dgm:t>
        <a:bodyPr/>
        <a:lstStyle/>
        <a:p>
          <a:endParaRPr lang="en-US"/>
        </a:p>
      </dgm:t>
    </dgm:pt>
    <dgm:pt modelId="{DD3FD12D-FE41-4042-BA5D-FEDD1F4DEB76}">
      <dgm:prSet/>
      <dgm:spPr>
        <a:solidFill>
          <a:srgbClr val="84D698"/>
        </a:solidFill>
      </dgm:spPr>
      <dgm:t>
        <a:bodyPr/>
        <a:lstStyle/>
        <a:p>
          <a:r>
            <a:rPr lang="en-US"/>
            <a:t>Postoperative Diagnosis</a:t>
          </a:r>
          <a:endParaRPr lang="en-US" dirty="0"/>
        </a:p>
      </dgm:t>
    </dgm:pt>
    <dgm:pt modelId="{43D9EFB8-152B-4209-8516-8FDDAB8525B8}" type="parTrans" cxnId="{9F0179FF-B9F5-478A-9403-9C28694119DE}">
      <dgm:prSet/>
      <dgm:spPr/>
      <dgm:t>
        <a:bodyPr/>
        <a:lstStyle/>
        <a:p>
          <a:endParaRPr lang="en-US"/>
        </a:p>
      </dgm:t>
    </dgm:pt>
    <dgm:pt modelId="{7C9B5FF0-0BB6-4C7E-B7AD-047C23B1B64D}" type="sibTrans" cxnId="{9F0179FF-B9F5-478A-9403-9C28694119DE}">
      <dgm:prSet/>
      <dgm:spPr/>
      <dgm:t>
        <a:bodyPr/>
        <a:lstStyle/>
        <a:p>
          <a:endParaRPr lang="en-US"/>
        </a:p>
      </dgm:t>
    </dgm:pt>
    <dgm:pt modelId="{FFD961C7-0D57-450A-A088-477C2CBDA35C}">
      <dgm:prSet phldrT="[Text]"/>
      <dgm:spPr>
        <a:noFill/>
      </dgm:spPr>
      <dgm:t>
        <a:bodyPr/>
        <a:lstStyle/>
        <a:p>
          <a:r>
            <a:rPr lang="en-US"/>
            <a:t>Advance Directives</a:t>
          </a:r>
          <a:endParaRPr lang="en-US" dirty="0"/>
        </a:p>
      </dgm:t>
    </dgm:pt>
    <dgm:pt modelId="{4DB2D2C4-5254-4469-94CE-949A52B6EDA4}" type="parTrans" cxnId="{CF713A90-C59F-4203-B3ED-5D1EE9BD5922}">
      <dgm:prSet/>
      <dgm:spPr/>
      <dgm:t>
        <a:bodyPr/>
        <a:lstStyle/>
        <a:p>
          <a:endParaRPr lang="en-US"/>
        </a:p>
      </dgm:t>
    </dgm:pt>
    <dgm:pt modelId="{6B3D0481-B0D1-47E7-887F-2E3188183598}" type="sibTrans" cxnId="{CF713A90-C59F-4203-B3ED-5D1EE9BD5922}">
      <dgm:prSet/>
      <dgm:spPr/>
      <dgm:t>
        <a:bodyPr/>
        <a:lstStyle/>
        <a:p>
          <a:endParaRPr lang="en-US"/>
        </a:p>
      </dgm:t>
    </dgm:pt>
    <dgm:pt modelId="{B56DC5A4-354C-4F93-84F5-82DF0C92321B}">
      <dgm:prSet/>
      <dgm:spPr>
        <a:noFill/>
      </dgm:spPr>
      <dgm:t>
        <a:bodyPr/>
        <a:lstStyle/>
        <a:p>
          <a:r>
            <a:rPr lang="en-US"/>
            <a:t>Payers</a:t>
          </a:r>
          <a:endParaRPr lang="en-US" dirty="0"/>
        </a:p>
      </dgm:t>
    </dgm:pt>
    <dgm:pt modelId="{3E3085FF-C0BF-44F3-8848-8306C2637B27}" type="parTrans" cxnId="{06C9F65F-95DB-4817-B457-61A4702FAB6F}">
      <dgm:prSet/>
      <dgm:spPr/>
      <dgm:t>
        <a:bodyPr/>
        <a:lstStyle/>
        <a:p>
          <a:endParaRPr lang="en-US"/>
        </a:p>
      </dgm:t>
    </dgm:pt>
    <dgm:pt modelId="{7D7E8F50-DC21-4E09-96D8-85C8313A5CAA}" type="sibTrans" cxnId="{06C9F65F-95DB-4817-B457-61A4702FAB6F}">
      <dgm:prSet/>
      <dgm:spPr/>
      <dgm:t>
        <a:bodyPr/>
        <a:lstStyle/>
        <a:p>
          <a:endParaRPr lang="en-US"/>
        </a:p>
      </dgm:t>
    </dgm:pt>
    <dgm:pt modelId="{83B4F9D7-5CD7-4044-9E8C-6DFE7AE49650}">
      <dgm:prSet/>
      <dgm:spPr>
        <a:noFill/>
      </dgm:spPr>
      <dgm:t>
        <a:bodyPr/>
        <a:lstStyle/>
        <a:p>
          <a:r>
            <a:rPr lang="en-US"/>
            <a:t>Encounters</a:t>
          </a:r>
          <a:endParaRPr lang="en-US" dirty="0"/>
        </a:p>
      </dgm:t>
    </dgm:pt>
    <dgm:pt modelId="{9888A846-4A9F-41D3-BA81-6D1ACDDE75D1}" type="parTrans" cxnId="{248F5865-EDDF-49D0-B5D9-E95B1072015C}">
      <dgm:prSet/>
      <dgm:spPr/>
      <dgm:t>
        <a:bodyPr/>
        <a:lstStyle/>
        <a:p>
          <a:endParaRPr lang="en-US"/>
        </a:p>
      </dgm:t>
    </dgm:pt>
    <dgm:pt modelId="{C92B3D84-6CD8-4F99-B3CF-30DAA1663D0E}" type="sibTrans" cxnId="{248F5865-EDDF-49D0-B5D9-E95B1072015C}">
      <dgm:prSet/>
      <dgm:spPr/>
      <dgm:t>
        <a:bodyPr/>
        <a:lstStyle/>
        <a:p>
          <a:endParaRPr lang="en-US"/>
        </a:p>
      </dgm:t>
    </dgm:pt>
    <dgm:pt modelId="{980C5C63-EC30-4DBA-AD28-4C1DD233BDD4}">
      <dgm:prSet/>
      <dgm:spPr>
        <a:solidFill>
          <a:srgbClr val="E8E388"/>
        </a:solidFill>
      </dgm:spPr>
      <dgm:t>
        <a:bodyPr/>
        <a:lstStyle/>
        <a:p>
          <a:r>
            <a:rPr lang="en-US"/>
            <a:t>Preoperative Diagnosis</a:t>
          </a:r>
          <a:endParaRPr lang="en-US" dirty="0"/>
        </a:p>
      </dgm:t>
    </dgm:pt>
    <dgm:pt modelId="{E1A23336-5E36-402C-B8BF-2A679A19F8C6}" type="parTrans" cxnId="{DA25C492-A997-4A2C-A27D-FEFF94D4CF51}">
      <dgm:prSet/>
      <dgm:spPr/>
      <dgm:t>
        <a:bodyPr/>
        <a:lstStyle/>
        <a:p>
          <a:endParaRPr lang="en-US"/>
        </a:p>
      </dgm:t>
    </dgm:pt>
    <dgm:pt modelId="{34ABAA22-B740-45AC-A869-107E3268C748}" type="sibTrans" cxnId="{DA25C492-A997-4A2C-A27D-FEFF94D4CF51}">
      <dgm:prSet/>
      <dgm:spPr/>
      <dgm:t>
        <a:bodyPr/>
        <a:lstStyle/>
        <a:p>
          <a:endParaRPr lang="en-US"/>
        </a:p>
      </dgm:t>
    </dgm:pt>
    <dgm:pt modelId="{A52B3F8F-088C-439E-8E28-75EA80BA254A}">
      <dgm:prSet/>
      <dgm:spPr>
        <a:noFill/>
      </dgm:spPr>
      <dgm:t>
        <a:bodyPr/>
        <a:lstStyle/>
        <a:p>
          <a:r>
            <a:rPr lang="en-US"/>
            <a:t>Reason for Referral</a:t>
          </a:r>
          <a:endParaRPr lang="en-US" dirty="0"/>
        </a:p>
      </dgm:t>
    </dgm:pt>
    <dgm:pt modelId="{0A87D8E5-62CB-4FC8-97F4-D208C45B0394}" type="parTrans" cxnId="{9FDB5671-2BA3-4670-B8E8-249298AA44E8}">
      <dgm:prSet/>
      <dgm:spPr/>
      <dgm:t>
        <a:bodyPr/>
        <a:lstStyle/>
        <a:p>
          <a:endParaRPr lang="en-US"/>
        </a:p>
      </dgm:t>
    </dgm:pt>
    <dgm:pt modelId="{B2245238-3E7B-4457-8294-F76792EB2BB3}" type="sibTrans" cxnId="{9FDB5671-2BA3-4670-B8E8-249298AA44E8}">
      <dgm:prSet/>
      <dgm:spPr/>
      <dgm:t>
        <a:bodyPr/>
        <a:lstStyle/>
        <a:p>
          <a:endParaRPr lang="en-US"/>
        </a:p>
      </dgm:t>
    </dgm:pt>
    <dgm:pt modelId="{80B3E473-A6BF-4F6D-8A96-F71073E9F6D3}">
      <dgm:prSet phldrT="[Text]"/>
      <dgm:spPr>
        <a:noFill/>
      </dgm:spPr>
      <dgm:t>
        <a:bodyPr/>
        <a:lstStyle/>
        <a:p>
          <a:r>
            <a:rPr lang="en-US"/>
            <a:t>Allergies &amp; Intolerances</a:t>
          </a:r>
          <a:endParaRPr lang="en-US" dirty="0"/>
        </a:p>
      </dgm:t>
    </dgm:pt>
    <dgm:pt modelId="{452FA524-873B-45A9-9B8D-1E8746843879}" type="parTrans" cxnId="{227B0F05-444B-42A1-BF77-5BAE107117A4}">
      <dgm:prSet/>
      <dgm:spPr/>
      <dgm:t>
        <a:bodyPr/>
        <a:lstStyle/>
        <a:p>
          <a:endParaRPr lang="en-US"/>
        </a:p>
      </dgm:t>
    </dgm:pt>
    <dgm:pt modelId="{8875BF8B-9AC7-435E-818F-B1CEA7F4A10F}" type="sibTrans" cxnId="{227B0F05-444B-42A1-BF77-5BAE107117A4}">
      <dgm:prSet/>
      <dgm:spPr/>
      <dgm:t>
        <a:bodyPr/>
        <a:lstStyle/>
        <a:p>
          <a:endParaRPr lang="en-US"/>
        </a:p>
      </dgm:t>
    </dgm:pt>
    <dgm:pt modelId="{7A693FB9-12F6-44CC-8DF1-CB580DC7A685}">
      <dgm:prSet/>
      <dgm:spPr>
        <a:noFill/>
      </dgm:spPr>
      <dgm:t>
        <a:bodyPr/>
        <a:lstStyle/>
        <a:p>
          <a:r>
            <a:rPr lang="en-US"/>
            <a:t>History Past Illness</a:t>
          </a:r>
          <a:endParaRPr lang="en-US" dirty="0"/>
        </a:p>
      </dgm:t>
    </dgm:pt>
    <dgm:pt modelId="{20B85312-042A-42ED-AB93-4F6012B92DD8}" type="parTrans" cxnId="{641630F4-A7A0-4C0D-A47A-01F708A4ED52}">
      <dgm:prSet/>
      <dgm:spPr/>
      <dgm:t>
        <a:bodyPr/>
        <a:lstStyle/>
        <a:p>
          <a:endParaRPr lang="en-US"/>
        </a:p>
      </dgm:t>
    </dgm:pt>
    <dgm:pt modelId="{2BA071B2-75AD-4D5F-9D11-0FFE9BA44043}" type="sibTrans" cxnId="{641630F4-A7A0-4C0D-A47A-01F708A4ED52}">
      <dgm:prSet/>
      <dgm:spPr/>
      <dgm:t>
        <a:bodyPr/>
        <a:lstStyle/>
        <a:p>
          <a:endParaRPr lang="en-US"/>
        </a:p>
      </dgm:t>
    </dgm:pt>
    <dgm:pt modelId="{968CE066-CDC8-450A-B0DA-27A49CD3D256}">
      <dgm:prSet/>
      <dgm:spPr>
        <a:noFill/>
      </dgm:spPr>
      <dgm:t>
        <a:bodyPr/>
        <a:lstStyle/>
        <a:p>
          <a:r>
            <a:rPr lang="en-US"/>
            <a:t>Family History</a:t>
          </a:r>
          <a:endParaRPr lang="en-US" dirty="0"/>
        </a:p>
      </dgm:t>
    </dgm:pt>
    <dgm:pt modelId="{01E5B258-88A7-4B66-BFE4-D399C92683E0}" type="parTrans" cxnId="{43BC824C-B907-4949-A606-DE32E4ABC5FF}">
      <dgm:prSet/>
      <dgm:spPr/>
      <dgm:t>
        <a:bodyPr/>
        <a:lstStyle/>
        <a:p>
          <a:endParaRPr lang="en-US"/>
        </a:p>
      </dgm:t>
    </dgm:pt>
    <dgm:pt modelId="{A2872752-6789-4242-B91A-AE8F02E54DA6}" type="sibTrans" cxnId="{43BC824C-B907-4949-A606-DE32E4ABC5FF}">
      <dgm:prSet/>
      <dgm:spPr/>
      <dgm:t>
        <a:bodyPr/>
        <a:lstStyle/>
        <a:p>
          <a:endParaRPr lang="en-US"/>
        </a:p>
      </dgm:t>
    </dgm:pt>
    <dgm:pt modelId="{CA8AD4E0-AC24-48FB-9C99-61739F7F4744}">
      <dgm:prSet/>
      <dgm:spPr>
        <a:noFill/>
      </dgm:spPr>
      <dgm:t>
        <a:bodyPr/>
        <a:lstStyle/>
        <a:p>
          <a:r>
            <a:rPr lang="en-US"/>
            <a:t>Social History</a:t>
          </a:r>
          <a:endParaRPr lang="en-US" dirty="0"/>
        </a:p>
      </dgm:t>
    </dgm:pt>
    <dgm:pt modelId="{4B0A570F-1328-4F44-AD92-FAB226056C51}" type="parTrans" cxnId="{7E7E11D0-5C2D-49AA-A5CA-C364EE5F9F0E}">
      <dgm:prSet/>
      <dgm:spPr/>
      <dgm:t>
        <a:bodyPr/>
        <a:lstStyle/>
        <a:p>
          <a:endParaRPr lang="en-US"/>
        </a:p>
      </dgm:t>
    </dgm:pt>
    <dgm:pt modelId="{9E7E597C-F7D5-4DA7-8385-1BAB2794496C}" type="sibTrans" cxnId="{7E7E11D0-5C2D-49AA-A5CA-C364EE5F9F0E}">
      <dgm:prSet/>
      <dgm:spPr/>
      <dgm:t>
        <a:bodyPr/>
        <a:lstStyle/>
        <a:p>
          <a:endParaRPr lang="en-US"/>
        </a:p>
      </dgm:t>
    </dgm:pt>
    <dgm:pt modelId="{976EC09A-DAA5-4A83-8002-EA83B41F5595}">
      <dgm:prSet/>
      <dgm:spPr>
        <a:noFill/>
      </dgm:spPr>
      <dgm:t>
        <a:bodyPr/>
        <a:lstStyle/>
        <a:p>
          <a:r>
            <a:rPr lang="en-US"/>
            <a:t>Review of Systems</a:t>
          </a:r>
          <a:endParaRPr lang="en-US" dirty="0"/>
        </a:p>
      </dgm:t>
    </dgm:pt>
    <dgm:pt modelId="{4425B062-08F0-432C-ADC1-40BC8FCDB39A}" type="parTrans" cxnId="{77CE7E65-70C7-4B01-8FD6-390EAE592CC1}">
      <dgm:prSet/>
      <dgm:spPr/>
      <dgm:t>
        <a:bodyPr/>
        <a:lstStyle/>
        <a:p>
          <a:endParaRPr lang="en-US"/>
        </a:p>
      </dgm:t>
    </dgm:pt>
    <dgm:pt modelId="{823F4756-CF8A-4736-A588-7F923EB8DDD4}" type="sibTrans" cxnId="{77CE7E65-70C7-4B01-8FD6-390EAE592CC1}">
      <dgm:prSet/>
      <dgm:spPr/>
      <dgm:t>
        <a:bodyPr/>
        <a:lstStyle/>
        <a:p>
          <a:endParaRPr lang="en-US"/>
        </a:p>
      </dgm:t>
    </dgm:pt>
    <dgm:pt modelId="{E65E592A-FB4A-4214-8CB0-80548543FE33}">
      <dgm:prSet/>
      <dgm:spPr>
        <a:noFill/>
      </dgm:spPr>
      <dgm:t>
        <a:bodyPr/>
        <a:lstStyle/>
        <a:p>
          <a:r>
            <a:rPr lang="en-US" b="1"/>
            <a:t>Assessment</a:t>
          </a:r>
          <a:endParaRPr lang="en-US" dirty="0"/>
        </a:p>
      </dgm:t>
    </dgm:pt>
    <dgm:pt modelId="{C54B4527-7009-47D1-A036-ABD1A1657992}" type="parTrans" cxnId="{FC4EFE2F-A7F4-439B-99DC-723E6AD4FCE0}">
      <dgm:prSet/>
      <dgm:spPr/>
      <dgm:t>
        <a:bodyPr/>
        <a:lstStyle/>
        <a:p>
          <a:endParaRPr lang="en-US"/>
        </a:p>
      </dgm:t>
    </dgm:pt>
    <dgm:pt modelId="{2753D6B1-2306-4F50-BDA9-F67F8FAD88EC}" type="sibTrans" cxnId="{FC4EFE2F-A7F4-439B-99DC-723E6AD4FCE0}">
      <dgm:prSet/>
      <dgm:spPr/>
      <dgm:t>
        <a:bodyPr/>
        <a:lstStyle/>
        <a:p>
          <a:endParaRPr lang="en-US"/>
        </a:p>
      </dgm:t>
    </dgm:pt>
    <dgm:pt modelId="{8F9D72F1-24B9-46F1-A84F-DAACD2C2E22B}">
      <dgm:prSet/>
      <dgm:spPr>
        <a:noFill/>
      </dgm:spPr>
      <dgm:t>
        <a:bodyPr/>
        <a:lstStyle/>
        <a:p>
          <a:r>
            <a:rPr lang="en-US"/>
            <a:t>Assessment &amp; Plan</a:t>
          </a:r>
          <a:endParaRPr lang="en-US" b="1" dirty="0"/>
        </a:p>
      </dgm:t>
    </dgm:pt>
    <dgm:pt modelId="{379F55D7-C5CE-4BB9-9D57-00EE32619199}" type="parTrans" cxnId="{27E924B9-DCD2-42EE-A923-8BF8D93029E9}">
      <dgm:prSet/>
      <dgm:spPr/>
      <dgm:t>
        <a:bodyPr/>
        <a:lstStyle/>
        <a:p>
          <a:endParaRPr lang="en-US"/>
        </a:p>
      </dgm:t>
    </dgm:pt>
    <dgm:pt modelId="{D686EDBA-90DA-42EB-8929-B97691B14D5E}" type="sibTrans" cxnId="{27E924B9-DCD2-42EE-A923-8BF8D93029E9}">
      <dgm:prSet/>
      <dgm:spPr/>
      <dgm:t>
        <a:bodyPr/>
        <a:lstStyle/>
        <a:p>
          <a:endParaRPr lang="en-US"/>
        </a:p>
      </dgm:t>
    </dgm:pt>
    <dgm:pt modelId="{B3475815-8C7A-4EF8-8A07-7425A8FAAE68}">
      <dgm:prSet/>
      <dgm:spPr>
        <a:solidFill>
          <a:srgbClr val="FFFFCC"/>
        </a:solidFill>
      </dgm:spPr>
      <dgm:t>
        <a:bodyPr/>
        <a:lstStyle/>
        <a:p>
          <a:r>
            <a:rPr lang="en-US"/>
            <a:t>Procedure Indications</a:t>
          </a:r>
          <a:endParaRPr lang="en-US" dirty="0"/>
        </a:p>
      </dgm:t>
    </dgm:pt>
    <dgm:pt modelId="{0A6CCCD7-743F-46C1-BC3A-07E95311C031}" type="parTrans" cxnId="{F0B44CEF-D493-4B7D-8FB1-5DEB823D4F50}">
      <dgm:prSet/>
      <dgm:spPr/>
      <dgm:t>
        <a:bodyPr/>
        <a:lstStyle/>
        <a:p>
          <a:endParaRPr lang="en-US"/>
        </a:p>
      </dgm:t>
    </dgm:pt>
    <dgm:pt modelId="{7CFE97E8-CAF7-4B9D-8C29-C9B19234C0E5}" type="sibTrans" cxnId="{F0B44CEF-D493-4B7D-8FB1-5DEB823D4F50}">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E30854EC-912F-42BC-845C-462E8CC7AD93}" type="pres">
      <dgm:prSet presAssocID="{922CC998-F639-41C9-9119-E20B8F92AF3D}" presName="node" presStyleLbl="node1" presStyleIdx="0" presStyleCnt="66">
        <dgm:presLayoutVars>
          <dgm:bulletEnabled val="1"/>
        </dgm:presLayoutVars>
      </dgm:prSet>
      <dgm:spPr/>
    </dgm:pt>
    <dgm:pt modelId="{77456B84-0A0A-479B-A2D6-ABE5192CC62F}" type="pres">
      <dgm:prSet presAssocID="{A5C1EA3D-630E-4EF5-9844-2FDF52417135}" presName="sibTrans" presStyleCnt="0"/>
      <dgm:spPr/>
    </dgm:pt>
    <dgm:pt modelId="{1F004853-B59E-47C1-BA88-05FF40FE81E5}" type="pres">
      <dgm:prSet presAssocID="{CAA5715A-AD77-46A4-8DF7-9402CD0E4280}" presName="node" presStyleLbl="node1" presStyleIdx="1" presStyleCnt="66">
        <dgm:presLayoutVars>
          <dgm:bulletEnabled val="1"/>
        </dgm:presLayoutVars>
      </dgm:prSet>
      <dgm:spPr/>
    </dgm:pt>
    <dgm:pt modelId="{7EFE2BD2-1452-42B0-A054-5073DA935F89}" type="pres">
      <dgm:prSet presAssocID="{7C79ACB2-C296-4830-A4A0-B3BBD3905286}" presName="sibTrans" presStyleCnt="0"/>
      <dgm:spPr/>
    </dgm:pt>
    <dgm:pt modelId="{8AA02A9A-7173-45B0-B2CC-5A91802C8051}" type="pres">
      <dgm:prSet presAssocID="{A52B3F8F-088C-439E-8E28-75EA80BA254A}" presName="node" presStyleLbl="node1" presStyleIdx="2" presStyleCnt="66">
        <dgm:presLayoutVars>
          <dgm:bulletEnabled val="1"/>
        </dgm:presLayoutVars>
      </dgm:prSet>
      <dgm:spPr/>
    </dgm:pt>
    <dgm:pt modelId="{E9E229EB-BE2C-4F17-803C-895701BA32F0}" type="pres">
      <dgm:prSet presAssocID="{B2245238-3E7B-4457-8294-F76792EB2BB3}" presName="sibTrans" presStyleCnt="0"/>
      <dgm:spPr/>
    </dgm:pt>
    <dgm:pt modelId="{0CB4D3D4-57E1-40E0-9116-0822B7A6A3CA}" type="pres">
      <dgm:prSet presAssocID="{3BEA7034-0086-4C43-AA3E-D7A68DFE01A4}" presName="node" presStyleLbl="node1" presStyleIdx="3" presStyleCnt="66">
        <dgm:presLayoutVars>
          <dgm:bulletEnabled val="1"/>
        </dgm:presLayoutVars>
      </dgm:prSet>
      <dgm:spPr/>
    </dgm:pt>
    <dgm:pt modelId="{C762EF5D-2D5E-4CA3-9ECE-9FB7E23DCA50}" type="pres">
      <dgm:prSet presAssocID="{F7812029-3200-4A10-9CAE-B74E5CA51E23}" presName="sibTrans" presStyleCnt="0"/>
      <dgm:spPr/>
    </dgm:pt>
    <dgm:pt modelId="{0EC6D4FB-2DF4-4C7F-A662-C49F9C73712D}" type="pres">
      <dgm:prSet presAssocID="{35383E2F-500D-45D2-9932-E607D668543B}" presName="node" presStyleLbl="node1" presStyleIdx="4" presStyleCnt="66">
        <dgm:presLayoutVars>
          <dgm:bulletEnabled val="1"/>
        </dgm:presLayoutVars>
      </dgm:prSet>
      <dgm:spPr/>
    </dgm:pt>
    <dgm:pt modelId="{6A49F763-5839-4004-B141-254CE0A73989}" type="pres">
      <dgm:prSet presAssocID="{BB1A0CA3-9FA5-49E4-9666-9A1345E28E7D}" presName="sibTrans" presStyleCnt="0"/>
      <dgm:spPr/>
    </dgm:pt>
    <dgm:pt modelId="{60F281EF-B8AA-4FA7-AD48-1B043C8A810A}" type="pres">
      <dgm:prSet presAssocID="{10BAF026-EDDD-4B69-B248-864D6FCEC2D4}" presName="node" presStyleLbl="node1" presStyleIdx="5" presStyleCnt="66">
        <dgm:presLayoutVars>
          <dgm:bulletEnabled val="1"/>
        </dgm:presLayoutVars>
      </dgm:prSet>
      <dgm:spPr/>
    </dgm:pt>
    <dgm:pt modelId="{0218A5BE-0C2D-4A55-82B4-FD89F2756253}" type="pres">
      <dgm:prSet presAssocID="{D501BB89-8874-468A-A86D-08C85F02EA0D}" presName="sibTrans" presStyleCnt="0"/>
      <dgm:spPr/>
    </dgm:pt>
    <dgm:pt modelId="{B6697EA2-051A-4146-AF10-443079F7994B}" type="pres">
      <dgm:prSet presAssocID="{80B3E473-A6BF-4F6D-8A96-F71073E9F6D3}" presName="node" presStyleLbl="node1" presStyleIdx="6" presStyleCnt="66">
        <dgm:presLayoutVars>
          <dgm:bulletEnabled val="1"/>
        </dgm:presLayoutVars>
      </dgm:prSet>
      <dgm:spPr/>
    </dgm:pt>
    <dgm:pt modelId="{F8806C4B-9A4B-42D3-B3F0-31C018E15D50}" type="pres">
      <dgm:prSet presAssocID="{8875BF8B-9AC7-435E-818F-B1CEA7F4A10F}" presName="sibTrans" presStyleCnt="0"/>
      <dgm:spPr/>
    </dgm:pt>
    <dgm:pt modelId="{212EAB81-54C0-4CA3-8CA8-5707E2EA1B60}" type="pres">
      <dgm:prSet presAssocID="{976EC09A-DAA5-4A83-8002-EA83B41F5595}" presName="node" presStyleLbl="node1" presStyleIdx="7" presStyleCnt="66">
        <dgm:presLayoutVars>
          <dgm:bulletEnabled val="1"/>
        </dgm:presLayoutVars>
      </dgm:prSet>
      <dgm:spPr/>
    </dgm:pt>
    <dgm:pt modelId="{57116357-EB00-4773-9A58-52956E8CB489}" type="pres">
      <dgm:prSet presAssocID="{823F4756-CF8A-4736-A588-7F923EB8DDD4}" presName="sibTrans" presStyleCnt="0"/>
      <dgm:spPr/>
    </dgm:pt>
    <dgm:pt modelId="{E063FE46-B1A1-4479-B04F-5EE6A9B9DA3D}" type="pres">
      <dgm:prSet presAssocID="{00442BCF-57A4-4332-903B-4123283D228A}" presName="node" presStyleLbl="node1" presStyleIdx="8" presStyleCnt="66">
        <dgm:presLayoutVars>
          <dgm:bulletEnabled val="1"/>
        </dgm:presLayoutVars>
      </dgm:prSet>
      <dgm:spPr/>
    </dgm:pt>
    <dgm:pt modelId="{E53E9BA1-249B-4307-803E-E13EB28C6C91}" type="pres">
      <dgm:prSet presAssocID="{226E2805-7106-4602-870B-F40515B3185A}" presName="sibTrans" presStyleCnt="0"/>
      <dgm:spPr/>
    </dgm:pt>
    <dgm:pt modelId="{BC2A6528-8680-4B3B-8B6A-C5A92B6690AC}" type="pres">
      <dgm:prSet presAssocID="{7A693FB9-12F6-44CC-8DF1-CB580DC7A685}" presName="node" presStyleLbl="node1" presStyleIdx="9" presStyleCnt="66">
        <dgm:presLayoutVars>
          <dgm:bulletEnabled val="1"/>
        </dgm:presLayoutVars>
      </dgm:prSet>
      <dgm:spPr/>
    </dgm:pt>
    <dgm:pt modelId="{82EB7956-27F0-4D84-A6CF-709D10FF7546}" type="pres">
      <dgm:prSet presAssocID="{2BA071B2-75AD-4D5F-9D11-0FFE9BA44043}" presName="sibTrans" presStyleCnt="0"/>
      <dgm:spPr/>
    </dgm:pt>
    <dgm:pt modelId="{5479FD3C-18CA-43A0-B14E-D66A11F70B3F}" type="pres">
      <dgm:prSet presAssocID="{CA8AD4E0-AC24-48FB-9C99-61739F7F4744}" presName="node" presStyleLbl="node1" presStyleIdx="10" presStyleCnt="66">
        <dgm:presLayoutVars>
          <dgm:bulletEnabled val="1"/>
        </dgm:presLayoutVars>
      </dgm:prSet>
      <dgm:spPr/>
    </dgm:pt>
    <dgm:pt modelId="{9FA5AEBA-604E-41C7-AEC5-CEA9F16E138E}" type="pres">
      <dgm:prSet presAssocID="{9E7E597C-F7D5-4DA7-8385-1BAB2794496C}" presName="sibTrans" presStyleCnt="0"/>
      <dgm:spPr/>
    </dgm:pt>
    <dgm:pt modelId="{DD1BE6D7-6955-4913-AEE1-7266EBAF565C}" type="pres">
      <dgm:prSet presAssocID="{968CE066-CDC8-450A-B0DA-27A49CD3D256}" presName="node" presStyleLbl="node1" presStyleIdx="11" presStyleCnt="66">
        <dgm:presLayoutVars>
          <dgm:bulletEnabled val="1"/>
        </dgm:presLayoutVars>
      </dgm:prSet>
      <dgm:spPr/>
    </dgm:pt>
    <dgm:pt modelId="{ED32CF7C-C0FC-4A69-A383-FED8AA721409}" type="pres">
      <dgm:prSet presAssocID="{A2872752-6789-4242-B91A-AE8F02E54DA6}" presName="sibTrans" presStyleCnt="0"/>
      <dgm:spPr/>
    </dgm:pt>
    <dgm:pt modelId="{2CBAD880-AF37-4F3B-9F9C-44AE78F8D9B4}" type="pres">
      <dgm:prSet presAssocID="{A3D4369B-4AD3-4E88-A94A-3C2CAEAEC880}" presName="node" presStyleLbl="node1" presStyleIdx="12" presStyleCnt="66">
        <dgm:presLayoutVars>
          <dgm:bulletEnabled val="1"/>
        </dgm:presLayoutVars>
      </dgm:prSet>
      <dgm:spPr/>
    </dgm:pt>
    <dgm:pt modelId="{935290C4-D77B-497A-A09B-5B4C8AE781CA}" type="pres">
      <dgm:prSet presAssocID="{1251D1D4-D0AD-4C7D-A58D-292981C6B805}" presName="sibTrans" presStyleCnt="0"/>
      <dgm:spPr/>
    </dgm:pt>
    <dgm:pt modelId="{57A21A25-0050-448F-8182-E2F997AD385C}" type="pres">
      <dgm:prSet presAssocID="{0CA572E7-3F15-4635-BAA2-51BB8D4F5BA9}" presName="node" presStyleLbl="node1" presStyleIdx="13" presStyleCnt="66">
        <dgm:presLayoutVars>
          <dgm:bulletEnabled val="1"/>
        </dgm:presLayoutVars>
      </dgm:prSet>
      <dgm:spPr/>
    </dgm:pt>
    <dgm:pt modelId="{E54C45E6-657F-4D80-BE87-F6202405D3A9}" type="pres">
      <dgm:prSet presAssocID="{8DCDB0A4-11F9-466D-AEE0-C00333D10146}" presName="sibTrans" presStyleCnt="0"/>
      <dgm:spPr/>
    </dgm:pt>
    <dgm:pt modelId="{98C96B61-E849-4E0E-ADD5-05D495466B19}" type="pres">
      <dgm:prSet presAssocID="{9A2BF24F-E5A3-4D91-85CD-B9725C2C421A}" presName="node" presStyleLbl="node1" presStyleIdx="14" presStyleCnt="66">
        <dgm:presLayoutVars>
          <dgm:bulletEnabled val="1"/>
        </dgm:presLayoutVars>
      </dgm:prSet>
      <dgm:spPr/>
    </dgm:pt>
    <dgm:pt modelId="{4A3E24C9-A99E-49E7-846A-FAC6F3D56806}" type="pres">
      <dgm:prSet presAssocID="{FFAF1B7D-C449-431C-BAC4-A863BD60B7D3}" presName="sibTrans" presStyleCnt="0"/>
      <dgm:spPr/>
    </dgm:pt>
    <dgm:pt modelId="{84CB03E7-DBCB-4B53-8360-F252A05A2E78}" type="pres">
      <dgm:prSet presAssocID="{AEB0988E-62DE-4638-B6E6-9115F9468726}" presName="node" presStyleLbl="node1" presStyleIdx="15" presStyleCnt="66">
        <dgm:presLayoutVars>
          <dgm:bulletEnabled val="1"/>
        </dgm:presLayoutVars>
      </dgm:prSet>
      <dgm:spPr/>
    </dgm:pt>
    <dgm:pt modelId="{2A06AAD2-9A1A-4FB1-9291-3D08A52EEFF4}" type="pres">
      <dgm:prSet presAssocID="{D5A58EFB-026A-4D46-9258-0E700EECA877}" presName="sibTrans" presStyleCnt="0"/>
      <dgm:spPr/>
    </dgm:pt>
    <dgm:pt modelId="{277F2AD7-8A80-4D00-8AAD-CE0295903A29}" type="pres">
      <dgm:prSet presAssocID="{4F74BD67-8A14-4E47-A63E-705F9E8CFC7F}" presName="node" presStyleLbl="node1" presStyleIdx="16" presStyleCnt="66">
        <dgm:presLayoutVars>
          <dgm:bulletEnabled val="1"/>
        </dgm:presLayoutVars>
      </dgm:prSet>
      <dgm:spPr/>
    </dgm:pt>
    <dgm:pt modelId="{AA096E5F-41A6-428B-B55A-6900664F78A9}" type="pres">
      <dgm:prSet presAssocID="{3B761CB7-8F00-42ED-AAE8-F4F1BC48BD15}" presName="sibTrans" presStyleCnt="0"/>
      <dgm:spPr/>
    </dgm:pt>
    <dgm:pt modelId="{7EBD161C-9829-40ED-9AF9-49BF6CFB544C}" type="pres">
      <dgm:prSet presAssocID="{9D7A2731-43A2-41DE-8A1F-3002C9A81ED7}" presName="node" presStyleLbl="node1" presStyleIdx="17" presStyleCnt="66">
        <dgm:presLayoutVars>
          <dgm:bulletEnabled val="1"/>
        </dgm:presLayoutVars>
      </dgm:prSet>
      <dgm:spPr/>
    </dgm:pt>
    <dgm:pt modelId="{B2874E0B-2DF8-4ACB-9816-49328AF00D34}" type="pres">
      <dgm:prSet presAssocID="{B28E1D7E-457F-4555-AB6A-46419BD09485}" presName="sibTrans" presStyleCnt="0"/>
      <dgm:spPr/>
    </dgm:pt>
    <dgm:pt modelId="{64CE546B-3B0F-4D74-A672-EA5F3F157C26}" type="pres">
      <dgm:prSet presAssocID="{0C5C5BFE-9F2D-4FBF-A709-44047DA6BCA6}" presName="node" presStyleLbl="node1" presStyleIdx="18" presStyleCnt="66">
        <dgm:presLayoutVars>
          <dgm:bulletEnabled val="1"/>
        </dgm:presLayoutVars>
      </dgm:prSet>
      <dgm:spPr/>
    </dgm:pt>
    <dgm:pt modelId="{15428792-2FB8-4CA9-8E32-811E384BA624}" type="pres">
      <dgm:prSet presAssocID="{B7F3DBEE-696D-4EC6-A141-B75554F04B39}" presName="sibTrans" presStyleCnt="0"/>
      <dgm:spPr/>
    </dgm:pt>
    <dgm:pt modelId="{18765959-A6F6-4656-813B-1DABE66B58C5}" type="pres">
      <dgm:prSet presAssocID="{8D9B59D1-77EB-4D59-AC92-14BFF4DC667C}" presName="node" presStyleLbl="node1" presStyleIdx="19" presStyleCnt="66">
        <dgm:presLayoutVars>
          <dgm:bulletEnabled val="1"/>
        </dgm:presLayoutVars>
      </dgm:prSet>
      <dgm:spPr/>
    </dgm:pt>
    <dgm:pt modelId="{B30F271F-0D75-4642-8F5B-8CDB997912C9}" type="pres">
      <dgm:prSet presAssocID="{26705A36-1A79-4AB5-8CB3-154F4BEF3514}" presName="sibTrans" presStyleCnt="0"/>
      <dgm:spPr/>
    </dgm:pt>
    <dgm:pt modelId="{18D14753-8832-47DA-B916-3A237595FBB6}" type="pres">
      <dgm:prSet presAssocID="{82213F14-02F2-493B-9C3B-0AE1C991AF2E}" presName="node" presStyleLbl="node1" presStyleIdx="20" presStyleCnt="66">
        <dgm:presLayoutVars>
          <dgm:bulletEnabled val="1"/>
        </dgm:presLayoutVars>
      </dgm:prSet>
      <dgm:spPr/>
    </dgm:pt>
    <dgm:pt modelId="{365E4082-1166-43C9-98CA-647F7F662B99}" type="pres">
      <dgm:prSet presAssocID="{D017649F-A07C-47FA-AF84-508B55917AD3}" presName="sibTrans" presStyleCnt="0"/>
      <dgm:spPr/>
    </dgm:pt>
    <dgm:pt modelId="{23DB74AC-B3C3-4E6F-BD2A-892250EFF201}" type="pres">
      <dgm:prSet presAssocID="{5BE4D4CD-A0AC-46E4-A448-E0B8D1119388}" presName="node" presStyleLbl="node1" presStyleIdx="21" presStyleCnt="66">
        <dgm:presLayoutVars>
          <dgm:bulletEnabled val="1"/>
        </dgm:presLayoutVars>
      </dgm:prSet>
      <dgm:spPr/>
    </dgm:pt>
    <dgm:pt modelId="{18FD8C51-2928-4233-A4E2-9939D4F5CC88}" type="pres">
      <dgm:prSet presAssocID="{673CEA3A-4B6E-4CE3-ACD4-96E9EF6C9366}" presName="sibTrans" presStyleCnt="0"/>
      <dgm:spPr/>
    </dgm:pt>
    <dgm:pt modelId="{CD01C8D7-3F26-4602-A201-C1CCB80062FC}" type="pres">
      <dgm:prSet presAssocID="{91A1B0E0-6CB0-46FD-9B7C-BB53A85F5B73}" presName="node" presStyleLbl="node1" presStyleIdx="22" presStyleCnt="66">
        <dgm:presLayoutVars>
          <dgm:bulletEnabled val="1"/>
        </dgm:presLayoutVars>
      </dgm:prSet>
      <dgm:spPr/>
    </dgm:pt>
    <dgm:pt modelId="{4A7F156D-CD54-428C-AFE4-7695E474EA8B}" type="pres">
      <dgm:prSet presAssocID="{DE065E7D-8C25-4C15-826D-3D19A3BBB0D0}" presName="sibTrans" presStyleCnt="0"/>
      <dgm:spPr/>
    </dgm:pt>
    <dgm:pt modelId="{D53A0EBD-1100-4E2B-932F-11AB84B0AD13}" type="pres">
      <dgm:prSet presAssocID="{EBBD6701-ED16-43EC-9B8B-D82FBCB3E680}" presName="node" presStyleLbl="node1" presStyleIdx="23" presStyleCnt="66">
        <dgm:presLayoutVars>
          <dgm:bulletEnabled val="1"/>
        </dgm:presLayoutVars>
      </dgm:prSet>
      <dgm:spPr/>
    </dgm:pt>
    <dgm:pt modelId="{11FC4206-864D-4364-B1B3-5CDD8F324A03}" type="pres">
      <dgm:prSet presAssocID="{6D363638-A0D1-491A-AF7B-FCA23754E33E}" presName="sibTrans" presStyleCnt="0"/>
      <dgm:spPr/>
    </dgm:pt>
    <dgm:pt modelId="{2FF3B5C1-F3C6-4268-A6A1-939C6DF118E5}" type="pres">
      <dgm:prSet presAssocID="{9BDB7D7F-D8DE-45D6-8E96-595AAC95CE85}" presName="node" presStyleLbl="node1" presStyleIdx="24" presStyleCnt="66">
        <dgm:presLayoutVars>
          <dgm:bulletEnabled val="1"/>
        </dgm:presLayoutVars>
      </dgm:prSet>
      <dgm:spPr/>
    </dgm:pt>
    <dgm:pt modelId="{6B77E4D4-8C35-4290-A574-93E9EE82F3CB}" type="pres">
      <dgm:prSet presAssocID="{55EF187E-8F5D-4B18-8653-DA25FB96F269}" presName="sibTrans" presStyleCnt="0"/>
      <dgm:spPr/>
    </dgm:pt>
    <dgm:pt modelId="{0CAD4AAA-C60B-49DC-9752-F4F96E622933}" type="pres">
      <dgm:prSet presAssocID="{CE3C20CC-D07A-4801-9116-235058C0AB48}" presName="node" presStyleLbl="node1" presStyleIdx="25" presStyleCnt="66">
        <dgm:presLayoutVars>
          <dgm:bulletEnabled val="1"/>
        </dgm:presLayoutVars>
      </dgm:prSet>
      <dgm:spPr/>
    </dgm:pt>
    <dgm:pt modelId="{C60EA8DA-9DB3-4933-AD12-B8FE5DC88ADE}" type="pres">
      <dgm:prSet presAssocID="{ECB2A08D-CF33-493E-8671-FEE827264547}" presName="sibTrans" presStyleCnt="0"/>
      <dgm:spPr/>
    </dgm:pt>
    <dgm:pt modelId="{8F0FC598-471E-47E2-AF9D-92D00F7E9E48}" type="pres">
      <dgm:prSet presAssocID="{4BDC8801-DB27-4583-A44C-1CEAB0AF890D}" presName="node" presStyleLbl="node1" presStyleIdx="26" presStyleCnt="66">
        <dgm:presLayoutVars>
          <dgm:bulletEnabled val="1"/>
        </dgm:presLayoutVars>
      </dgm:prSet>
      <dgm:spPr/>
    </dgm:pt>
    <dgm:pt modelId="{6F234759-E4CB-4DF7-ABC4-DDC594C95958}" type="pres">
      <dgm:prSet presAssocID="{40B25EE5-21FC-43C0-903A-DC27430BF1E0}" presName="sibTrans" presStyleCnt="0"/>
      <dgm:spPr/>
    </dgm:pt>
    <dgm:pt modelId="{7D600784-A1C0-4F6C-92B8-A76B3C810C82}" type="pres">
      <dgm:prSet presAssocID="{F4066AC1-C021-4B66-9F7A-16100A868F18}" presName="node" presStyleLbl="node1" presStyleIdx="27" presStyleCnt="66">
        <dgm:presLayoutVars>
          <dgm:bulletEnabled val="1"/>
        </dgm:presLayoutVars>
      </dgm:prSet>
      <dgm:spPr/>
    </dgm:pt>
    <dgm:pt modelId="{48D40988-1C4A-4A96-8E02-794BCF0D00DF}" type="pres">
      <dgm:prSet presAssocID="{56D4E89E-66F6-4840-80FC-A39111B7AB28}" presName="sibTrans" presStyleCnt="0"/>
      <dgm:spPr/>
    </dgm:pt>
    <dgm:pt modelId="{22A3C3A5-57B9-4E31-B9C5-8488CBC24B23}" type="pres">
      <dgm:prSet presAssocID="{43A01BF9-D37E-49A1-8BD0-B96976089C64}" presName="node" presStyleLbl="node1" presStyleIdx="28" presStyleCnt="66">
        <dgm:presLayoutVars>
          <dgm:bulletEnabled val="1"/>
        </dgm:presLayoutVars>
      </dgm:prSet>
      <dgm:spPr/>
    </dgm:pt>
    <dgm:pt modelId="{9DB36247-E594-4CE5-8475-B2848B3092B9}" type="pres">
      <dgm:prSet presAssocID="{ED4D11A8-8E06-4F8C-A810-4FFE3ACCFC96}" presName="sibTrans" presStyleCnt="0"/>
      <dgm:spPr/>
    </dgm:pt>
    <dgm:pt modelId="{0B4C70FB-6DCF-4525-94A4-3477D5789AA7}" type="pres">
      <dgm:prSet presAssocID="{B3475815-8C7A-4EF8-8A07-7425A8FAAE68}" presName="node" presStyleLbl="node1" presStyleIdx="29" presStyleCnt="66">
        <dgm:presLayoutVars>
          <dgm:bulletEnabled val="1"/>
        </dgm:presLayoutVars>
      </dgm:prSet>
      <dgm:spPr/>
    </dgm:pt>
    <dgm:pt modelId="{E65A7295-980D-4D4A-99D9-4F064B3050B3}" type="pres">
      <dgm:prSet presAssocID="{7CFE97E8-CAF7-4B9D-8C29-C9B19234C0E5}" presName="sibTrans" presStyleCnt="0"/>
      <dgm:spPr/>
    </dgm:pt>
    <dgm:pt modelId="{3E1D50D4-A96F-48FB-ABD3-FAF2EBD99DD9}" type="pres">
      <dgm:prSet presAssocID="{1249F54A-29F0-454A-B4AE-0F41BAF337A7}" presName="node" presStyleLbl="node1" presStyleIdx="30" presStyleCnt="66">
        <dgm:presLayoutVars>
          <dgm:bulletEnabled val="1"/>
        </dgm:presLayoutVars>
      </dgm:prSet>
      <dgm:spPr/>
    </dgm:pt>
    <dgm:pt modelId="{8EAAD069-F2C9-4435-B2F8-645428359F5D}" type="pres">
      <dgm:prSet presAssocID="{2E144E40-7EFF-47A9-85CC-F7723495FD20}" presName="sibTrans" presStyleCnt="0"/>
      <dgm:spPr/>
    </dgm:pt>
    <dgm:pt modelId="{73230864-B496-4816-A9F5-ED417F3C92E8}" type="pres">
      <dgm:prSet presAssocID="{1509C3A3-2E59-457C-9EFB-7468DDD3C4FD}" presName="node" presStyleLbl="node1" presStyleIdx="31" presStyleCnt="66">
        <dgm:presLayoutVars>
          <dgm:bulletEnabled val="1"/>
        </dgm:presLayoutVars>
      </dgm:prSet>
      <dgm:spPr/>
    </dgm:pt>
    <dgm:pt modelId="{CAF37C4B-3F5F-461C-B639-C6F7E41C47E5}" type="pres">
      <dgm:prSet presAssocID="{AFBE1DA6-E4FE-4C56-BB98-E017D6E7B392}" presName="sibTrans" presStyleCnt="0"/>
      <dgm:spPr/>
    </dgm:pt>
    <dgm:pt modelId="{F6C543F7-DF9C-4E42-8170-80FB7ACE211D}" type="pres">
      <dgm:prSet presAssocID="{207ACFA0-E1BB-40D6-8384-ECBC7A2FB58F}" presName="node" presStyleLbl="node1" presStyleIdx="32" presStyleCnt="66">
        <dgm:presLayoutVars>
          <dgm:bulletEnabled val="1"/>
        </dgm:presLayoutVars>
      </dgm:prSet>
      <dgm:spPr/>
    </dgm:pt>
    <dgm:pt modelId="{78EA2CAA-215E-4B07-B987-C9400DA27A2E}" type="pres">
      <dgm:prSet presAssocID="{C1B2F4D9-797C-4C0D-93D5-5702C3406EBE}" presName="sibTrans" presStyleCnt="0"/>
      <dgm:spPr/>
    </dgm:pt>
    <dgm:pt modelId="{F124182D-F6F2-4E73-B355-B261939F364C}" type="pres">
      <dgm:prSet presAssocID="{97687342-4440-4DB8-84AB-C51F24F6B12C}" presName="node" presStyleLbl="node1" presStyleIdx="33" presStyleCnt="66">
        <dgm:presLayoutVars>
          <dgm:bulletEnabled val="1"/>
        </dgm:presLayoutVars>
      </dgm:prSet>
      <dgm:spPr/>
    </dgm:pt>
    <dgm:pt modelId="{86F439A6-71A0-48C9-98CF-C7B3BC2287A9}" type="pres">
      <dgm:prSet presAssocID="{755E6F19-B0B6-490F-A467-502A5BD4C038}" presName="sibTrans" presStyleCnt="0"/>
      <dgm:spPr/>
    </dgm:pt>
    <dgm:pt modelId="{1E851C19-A36C-4E88-82E5-10ACE9BC322A}" type="pres">
      <dgm:prSet presAssocID="{1CF1EF5A-8504-40FB-8011-69DFDD93B018}" presName="node" presStyleLbl="node1" presStyleIdx="34" presStyleCnt="66">
        <dgm:presLayoutVars>
          <dgm:bulletEnabled val="1"/>
        </dgm:presLayoutVars>
      </dgm:prSet>
      <dgm:spPr/>
    </dgm:pt>
    <dgm:pt modelId="{366BFB79-BDCA-4FD0-8D56-6640D0C709BB}" type="pres">
      <dgm:prSet presAssocID="{A09A0C99-5787-43B5-AF07-C02112FD62FB}" presName="sibTrans" presStyleCnt="0"/>
      <dgm:spPr/>
    </dgm:pt>
    <dgm:pt modelId="{5FEEA8BD-49F0-479F-B78C-0F5C9A6990F2}" type="pres">
      <dgm:prSet presAssocID="{C4B9EAD8-F61B-45A2-865F-FD558B0C619B}" presName="node" presStyleLbl="node1" presStyleIdx="35" presStyleCnt="66">
        <dgm:presLayoutVars>
          <dgm:bulletEnabled val="1"/>
        </dgm:presLayoutVars>
      </dgm:prSet>
      <dgm:spPr/>
    </dgm:pt>
    <dgm:pt modelId="{43A06678-4D8B-4387-955B-288628E1D0EC}" type="pres">
      <dgm:prSet presAssocID="{539E2FE5-4BFB-4438-BEB7-F5487A3CABF4}" presName="sibTrans" presStyleCnt="0"/>
      <dgm:spPr/>
    </dgm:pt>
    <dgm:pt modelId="{187C121A-3DCB-4EAB-A7CA-1AF4558097E3}" type="pres">
      <dgm:prSet presAssocID="{980C5C63-EC30-4DBA-AD28-4C1DD233BDD4}" presName="node" presStyleLbl="node1" presStyleIdx="36" presStyleCnt="66">
        <dgm:presLayoutVars>
          <dgm:bulletEnabled val="1"/>
        </dgm:presLayoutVars>
      </dgm:prSet>
      <dgm:spPr/>
    </dgm:pt>
    <dgm:pt modelId="{710D0477-1196-4466-96F0-7A3517288895}" type="pres">
      <dgm:prSet presAssocID="{34ABAA22-B740-45AC-A869-107E3268C748}" presName="sibTrans" presStyleCnt="0"/>
      <dgm:spPr/>
    </dgm:pt>
    <dgm:pt modelId="{D304F2EC-2318-44E2-AAF1-F3CE3D9753BA}" type="pres">
      <dgm:prSet presAssocID="{5BE95DDA-1EEF-4264-A10B-A9159123ADDB}" presName="node" presStyleLbl="node1" presStyleIdx="37" presStyleCnt="66">
        <dgm:presLayoutVars>
          <dgm:bulletEnabled val="1"/>
        </dgm:presLayoutVars>
      </dgm:prSet>
      <dgm:spPr/>
    </dgm:pt>
    <dgm:pt modelId="{007736E6-696A-4A41-9FEF-AC85E0B7A82B}" type="pres">
      <dgm:prSet presAssocID="{C4076974-69BF-4AC9-98B1-FB3173DE4331}" presName="sibTrans" presStyleCnt="0"/>
      <dgm:spPr/>
    </dgm:pt>
    <dgm:pt modelId="{6C3A8535-F6D8-403A-9A1B-AD7FFEA2A5E7}" type="pres">
      <dgm:prSet presAssocID="{96EE71F2-71A8-4E47-8478-8E77F162E7D4}" presName="node" presStyleLbl="node1" presStyleIdx="38" presStyleCnt="66">
        <dgm:presLayoutVars>
          <dgm:bulletEnabled val="1"/>
        </dgm:presLayoutVars>
      </dgm:prSet>
      <dgm:spPr/>
    </dgm:pt>
    <dgm:pt modelId="{7F4B82F2-C2CD-4E98-9B70-EC89CB479191}" type="pres">
      <dgm:prSet presAssocID="{71787E8C-947E-4705-A03B-01E51C140A4F}" presName="sibTrans" presStyleCnt="0"/>
      <dgm:spPr/>
    </dgm:pt>
    <dgm:pt modelId="{ED64BE22-5ED3-4E2B-9B65-F7ECEAFF418B}" type="pres">
      <dgm:prSet presAssocID="{B8281BBF-A478-46B8-A548-08842B8EF19D}" presName="node" presStyleLbl="node1" presStyleIdx="39" presStyleCnt="66">
        <dgm:presLayoutVars>
          <dgm:bulletEnabled val="1"/>
        </dgm:presLayoutVars>
      </dgm:prSet>
      <dgm:spPr/>
    </dgm:pt>
    <dgm:pt modelId="{C3C58951-62DF-4AB2-978C-3797D69DBF46}" type="pres">
      <dgm:prSet presAssocID="{B4D1AD7D-D88D-45EC-B172-547D3E78BFF5}" presName="sibTrans" presStyleCnt="0"/>
      <dgm:spPr/>
    </dgm:pt>
    <dgm:pt modelId="{91D920A5-F5B2-49E4-82B2-75DF0EEA3AD7}" type="pres">
      <dgm:prSet presAssocID="{17ADCDFF-A4EC-4FFA-A208-0EAED8E15091}" presName="node" presStyleLbl="node1" presStyleIdx="40" presStyleCnt="66">
        <dgm:presLayoutVars>
          <dgm:bulletEnabled val="1"/>
        </dgm:presLayoutVars>
      </dgm:prSet>
      <dgm:spPr/>
    </dgm:pt>
    <dgm:pt modelId="{20C7AE5A-1C9B-4CED-A801-E182FF630A09}" type="pres">
      <dgm:prSet presAssocID="{59D7313F-B528-4624-8775-1E7D572AF7D3}" presName="sibTrans" presStyleCnt="0"/>
      <dgm:spPr/>
    </dgm:pt>
    <dgm:pt modelId="{D7D9E571-D2A5-4F9B-A8EF-542728AB2E7C}" type="pres">
      <dgm:prSet presAssocID="{9984B254-6696-4C74-AC7F-CD16BB374EC5}" presName="node" presStyleLbl="node1" presStyleIdx="41" presStyleCnt="66">
        <dgm:presLayoutVars>
          <dgm:bulletEnabled val="1"/>
        </dgm:presLayoutVars>
      </dgm:prSet>
      <dgm:spPr/>
    </dgm:pt>
    <dgm:pt modelId="{8B93E326-EAEB-43E6-8193-66D36204645C}" type="pres">
      <dgm:prSet presAssocID="{DD7271CB-C039-42BE-89A4-632F55488F65}" presName="sibTrans" presStyleCnt="0"/>
      <dgm:spPr/>
    </dgm:pt>
    <dgm:pt modelId="{73B6912F-26A6-43CA-BA74-602DFEB2A9DA}" type="pres">
      <dgm:prSet presAssocID="{252E2CB3-705E-457B-B471-6AF7D20DA939}" presName="node" presStyleLbl="node1" presStyleIdx="42" presStyleCnt="66">
        <dgm:presLayoutVars>
          <dgm:bulletEnabled val="1"/>
        </dgm:presLayoutVars>
      </dgm:prSet>
      <dgm:spPr/>
    </dgm:pt>
    <dgm:pt modelId="{99CF9EBB-3E61-45FE-9D0C-E8005B7B2FD9}" type="pres">
      <dgm:prSet presAssocID="{795C21E8-C2E5-47CE-962F-180167ECD2EC}" presName="sibTrans" presStyleCnt="0"/>
      <dgm:spPr/>
    </dgm:pt>
    <dgm:pt modelId="{89992207-09E1-4C1C-A50E-7238E5A14EF2}" type="pres">
      <dgm:prSet presAssocID="{BECAE1A7-5E30-4255-897E-EEFF7D8B1B98}" presName="node" presStyleLbl="node1" presStyleIdx="43" presStyleCnt="66">
        <dgm:presLayoutVars>
          <dgm:bulletEnabled val="1"/>
        </dgm:presLayoutVars>
      </dgm:prSet>
      <dgm:spPr/>
    </dgm:pt>
    <dgm:pt modelId="{61926417-D344-4E11-A091-9C293BC86BE8}" type="pres">
      <dgm:prSet presAssocID="{12931C90-8512-4E7D-890D-FA74780CCA81}" presName="sibTrans" presStyleCnt="0"/>
      <dgm:spPr/>
    </dgm:pt>
    <dgm:pt modelId="{111AB8AB-3884-48AF-A43D-D5525C2EDC1F}" type="pres">
      <dgm:prSet presAssocID="{FFD961C7-0D57-450A-A088-477C2CBDA35C}" presName="node" presStyleLbl="node1" presStyleIdx="44" presStyleCnt="66">
        <dgm:presLayoutVars>
          <dgm:bulletEnabled val="1"/>
        </dgm:presLayoutVars>
      </dgm:prSet>
      <dgm:spPr/>
    </dgm:pt>
    <dgm:pt modelId="{C9EB345A-CDD3-4E9F-BABD-BC7A9905FDAC}" type="pres">
      <dgm:prSet presAssocID="{6B3D0481-B0D1-47E7-887F-2E3188183598}" presName="sibTrans" presStyleCnt="0"/>
      <dgm:spPr/>
    </dgm:pt>
    <dgm:pt modelId="{98D1360E-1B8D-427C-9097-40AB5443C14C}" type="pres">
      <dgm:prSet presAssocID="{B56DC5A4-354C-4F93-84F5-82DF0C92321B}" presName="node" presStyleLbl="node1" presStyleIdx="45" presStyleCnt="66">
        <dgm:presLayoutVars>
          <dgm:bulletEnabled val="1"/>
        </dgm:presLayoutVars>
      </dgm:prSet>
      <dgm:spPr/>
    </dgm:pt>
    <dgm:pt modelId="{7BE09FEA-5B2E-473B-8884-7BA792C5C39D}" type="pres">
      <dgm:prSet presAssocID="{7D7E8F50-DC21-4E09-96D8-85C8313A5CAA}" presName="sibTrans" presStyleCnt="0"/>
      <dgm:spPr/>
    </dgm:pt>
    <dgm:pt modelId="{C01143FF-1838-4C9A-9357-CF86FE088CBC}" type="pres">
      <dgm:prSet presAssocID="{83B4F9D7-5CD7-4044-9E8C-6DFE7AE49650}" presName="node" presStyleLbl="node1" presStyleIdx="46" presStyleCnt="66">
        <dgm:presLayoutVars>
          <dgm:bulletEnabled val="1"/>
        </dgm:presLayoutVars>
      </dgm:prSet>
      <dgm:spPr/>
    </dgm:pt>
    <dgm:pt modelId="{30A90872-F067-466E-B186-DEDE061E61A7}" type="pres">
      <dgm:prSet presAssocID="{C92B3D84-6CD8-4F99-B3CF-30DAA1663D0E}" presName="sibTrans" presStyleCnt="0"/>
      <dgm:spPr/>
    </dgm:pt>
    <dgm:pt modelId="{A5C9C578-421E-4C61-8DBB-80B19789810E}" type="pres">
      <dgm:prSet presAssocID="{A454A2D3-3B4A-4DFD-BDBE-AB637BA7AF91}" presName="node" presStyleLbl="node1" presStyleIdx="47" presStyleCnt="66">
        <dgm:presLayoutVars>
          <dgm:bulletEnabled val="1"/>
        </dgm:presLayoutVars>
      </dgm:prSet>
      <dgm:spPr/>
    </dgm:pt>
    <dgm:pt modelId="{4D1C76F5-B7D4-45A0-B1A0-7B34E9A94185}" type="pres">
      <dgm:prSet presAssocID="{1B23977F-9C83-4BAC-9088-1C9BFB47A805}" presName="sibTrans" presStyleCnt="0"/>
      <dgm:spPr/>
    </dgm:pt>
    <dgm:pt modelId="{F021F536-9D7F-4947-AEEC-062A2B5D86C3}" type="pres">
      <dgm:prSet presAssocID="{0CA4F111-AFF4-4B94-B672-3902EC78934E}" presName="node" presStyleLbl="node1" presStyleIdx="48" presStyleCnt="66">
        <dgm:presLayoutVars>
          <dgm:bulletEnabled val="1"/>
        </dgm:presLayoutVars>
      </dgm:prSet>
      <dgm:spPr/>
    </dgm:pt>
    <dgm:pt modelId="{4B6D1E0A-C2B6-4106-BCC0-227C1A6D87BE}" type="pres">
      <dgm:prSet presAssocID="{5F7B2889-DBC1-4323-8340-A709605AAE1E}" presName="sibTrans" presStyleCnt="0"/>
      <dgm:spPr/>
    </dgm:pt>
    <dgm:pt modelId="{7137E6A0-E010-4036-BB77-DAC821CA69C0}" type="pres">
      <dgm:prSet presAssocID="{E613F751-AA7B-4426-A4EF-DCE649030A27}" presName="node" presStyleLbl="node1" presStyleIdx="49" presStyleCnt="66">
        <dgm:presLayoutVars>
          <dgm:bulletEnabled val="1"/>
        </dgm:presLayoutVars>
      </dgm:prSet>
      <dgm:spPr/>
    </dgm:pt>
    <dgm:pt modelId="{18D4027A-9B04-41B8-B264-F860ED6E3ACF}" type="pres">
      <dgm:prSet presAssocID="{296867FA-54C8-4BA9-B9D0-4DD5DBA187D3}" presName="sibTrans" presStyleCnt="0"/>
      <dgm:spPr/>
    </dgm:pt>
    <dgm:pt modelId="{CC785639-6B40-491D-A677-3465100F3D57}" type="pres">
      <dgm:prSet presAssocID="{478D3228-6C64-4678-B16A-5612B6F5734A}" presName="node" presStyleLbl="node1" presStyleIdx="50" presStyleCnt="66">
        <dgm:presLayoutVars>
          <dgm:bulletEnabled val="1"/>
        </dgm:presLayoutVars>
      </dgm:prSet>
      <dgm:spPr/>
    </dgm:pt>
    <dgm:pt modelId="{0D854B7A-31EB-4F78-AB34-68CD88DF6EB0}" type="pres">
      <dgm:prSet presAssocID="{4926CEA0-21F8-4895-A11C-8614EB7A0399}" presName="sibTrans" presStyleCnt="0"/>
      <dgm:spPr/>
    </dgm:pt>
    <dgm:pt modelId="{214B35AE-3118-4B5A-9A04-C238D6C98BAE}" type="pres">
      <dgm:prSet presAssocID="{F121B56F-D1C5-4481-90EB-5FA35AF4BD21}" presName="node" presStyleLbl="node1" presStyleIdx="51" presStyleCnt="66">
        <dgm:presLayoutVars>
          <dgm:bulletEnabled val="1"/>
        </dgm:presLayoutVars>
      </dgm:prSet>
      <dgm:spPr/>
    </dgm:pt>
    <dgm:pt modelId="{7206E429-077A-4785-91B0-DBE3A0322F82}" type="pres">
      <dgm:prSet presAssocID="{915B65F9-FC56-468A-ABC2-CE507C33B5DE}" presName="sibTrans" presStyleCnt="0"/>
      <dgm:spPr/>
    </dgm:pt>
    <dgm:pt modelId="{20498EEC-D12B-46DA-A88D-D7DB1D97C899}" type="pres">
      <dgm:prSet presAssocID="{3C6B21CA-3B4D-4C70-B1C1-3987538CE3B2}" presName="node" presStyleLbl="node1" presStyleIdx="52" presStyleCnt="66">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53" presStyleCnt="66" custLinFactNeighborY="1947">
        <dgm:presLayoutVars>
          <dgm:bulletEnabled val="1"/>
        </dgm:presLayoutVars>
      </dgm:prSet>
      <dgm:spPr/>
    </dgm:pt>
    <dgm:pt modelId="{B000B67E-4722-4E84-B8C2-4F62F16B6BE0}" type="pres">
      <dgm:prSet presAssocID="{B4E3ECF4-B2A8-4AF8-B7F2-FE65E509ADC3}" presName="sibTrans" presStyleCnt="0"/>
      <dgm:spPr/>
    </dgm:pt>
    <dgm:pt modelId="{E8943D06-3BEA-4407-91F9-46A5EC4777AD}" type="pres">
      <dgm:prSet presAssocID="{E65E592A-FB4A-4214-8CB0-80548543FE33}" presName="node" presStyleLbl="node1" presStyleIdx="54" presStyleCnt="66">
        <dgm:presLayoutVars>
          <dgm:bulletEnabled val="1"/>
        </dgm:presLayoutVars>
      </dgm:prSet>
      <dgm:spPr/>
    </dgm:pt>
    <dgm:pt modelId="{52AE0819-8A2A-425E-BD1B-482ABC068AC6}" type="pres">
      <dgm:prSet presAssocID="{2753D6B1-2306-4F50-BDA9-F67F8FAD88EC}" presName="sibTrans" presStyleCnt="0"/>
      <dgm:spPr/>
    </dgm:pt>
    <dgm:pt modelId="{AECF8250-8294-42AF-9EF2-E9259CC39D08}" type="pres">
      <dgm:prSet presAssocID="{FE89FECC-3495-4B20-B4D7-7E9DF412BA0D}" presName="node" presStyleLbl="node1" presStyleIdx="55" presStyleCnt="66">
        <dgm:presLayoutVars>
          <dgm:bulletEnabled val="1"/>
        </dgm:presLayoutVars>
      </dgm:prSet>
      <dgm:spPr/>
    </dgm:pt>
    <dgm:pt modelId="{AC803D21-9226-4B68-8FD8-EF1D7400B6F5}" type="pres">
      <dgm:prSet presAssocID="{EB368C21-DA72-4130-9A34-D87CB559A293}" presName="sibTrans" presStyleCnt="0"/>
      <dgm:spPr/>
    </dgm:pt>
    <dgm:pt modelId="{3D7C3DDC-3551-44AB-8868-EBAA5342AA6F}" type="pres">
      <dgm:prSet presAssocID="{DD3FD12D-FE41-4042-BA5D-FEDD1F4DEB76}" presName="node" presStyleLbl="node1" presStyleIdx="56" presStyleCnt="66">
        <dgm:presLayoutVars>
          <dgm:bulletEnabled val="1"/>
        </dgm:presLayoutVars>
      </dgm:prSet>
      <dgm:spPr/>
    </dgm:pt>
    <dgm:pt modelId="{0C70BED1-92F5-48CF-BF2C-151B6A7089D1}" type="pres">
      <dgm:prSet presAssocID="{7C9B5FF0-0BB6-4C7E-B7AD-047C23B1B64D}" presName="sibTrans" presStyleCnt="0"/>
      <dgm:spPr/>
    </dgm:pt>
    <dgm:pt modelId="{90354270-E516-4BCD-8468-080EC1705999}" type="pres">
      <dgm:prSet presAssocID="{F243E562-685F-4386-9543-022C733145B9}" presName="node" presStyleLbl="node1" presStyleIdx="57" presStyleCnt="66">
        <dgm:presLayoutVars>
          <dgm:bulletEnabled val="1"/>
        </dgm:presLayoutVars>
      </dgm:prSet>
      <dgm:spPr/>
    </dgm:pt>
    <dgm:pt modelId="{08806A9E-9421-4C89-8134-546E665EB19D}" type="pres">
      <dgm:prSet presAssocID="{F6CC6EE8-4404-495D-977C-BBF131290EFB}" presName="sibTrans" presStyleCnt="0"/>
      <dgm:spPr/>
    </dgm:pt>
    <dgm:pt modelId="{17512D6B-4073-4EC8-9ABC-3BDC10D1B050}" type="pres">
      <dgm:prSet presAssocID="{8F9D72F1-24B9-46F1-A84F-DAACD2C2E22B}" presName="node" presStyleLbl="node1" presStyleIdx="58" presStyleCnt="66">
        <dgm:presLayoutVars>
          <dgm:bulletEnabled val="1"/>
        </dgm:presLayoutVars>
      </dgm:prSet>
      <dgm:spPr/>
    </dgm:pt>
    <dgm:pt modelId="{8E0DA17D-F3F3-42A4-AB55-AF2BC577A7C9}" type="pres">
      <dgm:prSet presAssocID="{D686EDBA-90DA-42EB-8929-B97691B14D5E}" presName="sibTrans" presStyleCnt="0"/>
      <dgm:spPr/>
    </dgm:pt>
    <dgm:pt modelId="{52F17298-644C-4330-B56E-F7E56C04E2E3}" type="pres">
      <dgm:prSet presAssocID="{C16F6E68-C32A-4431-B9C0-77E57B57A6E1}" presName="node" presStyleLbl="node1" presStyleIdx="59" presStyleCnt="66">
        <dgm:presLayoutVars>
          <dgm:bulletEnabled val="1"/>
        </dgm:presLayoutVars>
      </dgm:prSet>
      <dgm:spPr/>
    </dgm:pt>
    <dgm:pt modelId="{E824692C-1605-45CA-897A-D9F3DD834693}" type="pres">
      <dgm:prSet presAssocID="{71FFA740-6DE1-4035-AA90-B794B1B4FE20}" presName="sibTrans" presStyleCnt="0"/>
      <dgm:spPr/>
    </dgm:pt>
    <dgm:pt modelId="{2A5112AE-C2D3-42F0-AB40-4460D114135D}" type="pres">
      <dgm:prSet presAssocID="{2BBFC487-DB1A-4778-A848-6BC0818A45B1}" presName="node" presStyleLbl="node1" presStyleIdx="60" presStyleCnt="66">
        <dgm:presLayoutVars>
          <dgm:bulletEnabled val="1"/>
        </dgm:presLayoutVars>
      </dgm:prSet>
      <dgm:spPr/>
    </dgm:pt>
    <dgm:pt modelId="{2CAF02E3-4628-4077-B5FD-84D260288DDC}" type="pres">
      <dgm:prSet presAssocID="{3B0C8E80-2BEB-4819-9BD7-834F3C01CACD}" presName="sibTrans" presStyleCnt="0"/>
      <dgm:spPr/>
    </dgm:pt>
    <dgm:pt modelId="{CF0E64E4-84A6-47A4-8045-0D0A29961723}" type="pres">
      <dgm:prSet presAssocID="{B83B9082-6B10-44D7-A84D-D00DA3842851}" presName="node" presStyleLbl="node1" presStyleIdx="61" presStyleCnt="66">
        <dgm:presLayoutVars>
          <dgm:bulletEnabled val="1"/>
        </dgm:presLayoutVars>
      </dgm:prSet>
      <dgm:spPr/>
    </dgm:pt>
    <dgm:pt modelId="{F33746BE-F43E-486C-925D-8784AFF74E61}" type="pres">
      <dgm:prSet presAssocID="{E4427F14-4A80-423D-94CE-FE1CC43C4F08}" presName="sibTrans" presStyleCnt="0"/>
      <dgm:spPr/>
    </dgm:pt>
    <dgm:pt modelId="{005D910A-BEFF-4239-9307-256048770C69}" type="pres">
      <dgm:prSet presAssocID="{242BD420-7014-4D9C-AE63-720E63CFAB5D}" presName="node" presStyleLbl="node1" presStyleIdx="62" presStyleCnt="66">
        <dgm:presLayoutVars>
          <dgm:bulletEnabled val="1"/>
        </dgm:presLayoutVars>
      </dgm:prSet>
      <dgm:spPr/>
    </dgm:pt>
    <dgm:pt modelId="{09D8138D-5094-4026-8116-721CD28EF4EE}" type="pres">
      <dgm:prSet presAssocID="{19CB618B-E150-47A9-AB62-E053AE273DB0}" presName="sibTrans" presStyleCnt="0"/>
      <dgm:spPr/>
    </dgm:pt>
    <dgm:pt modelId="{1B7E2A4E-7885-47D0-9A9C-97EB08F96CFE}" type="pres">
      <dgm:prSet presAssocID="{3D2D3CAE-2A59-4736-AF70-EAC1EF02C8CF}" presName="node" presStyleLbl="node1" presStyleIdx="63" presStyleCnt="66">
        <dgm:presLayoutVars>
          <dgm:bulletEnabled val="1"/>
        </dgm:presLayoutVars>
      </dgm:prSet>
      <dgm:spPr/>
    </dgm:pt>
    <dgm:pt modelId="{0C4093C4-866D-4E71-AA35-069D01308AE7}" type="pres">
      <dgm:prSet presAssocID="{ECE35C7A-1021-420C-8D7B-178059205565}" presName="sibTrans" presStyleCnt="0"/>
      <dgm:spPr/>
    </dgm:pt>
    <dgm:pt modelId="{37FB646E-7E73-4F71-BC29-5F04749B6480}" type="pres">
      <dgm:prSet presAssocID="{82C5C931-4E66-4E23-A238-51DD5F7BB49F}" presName="node" presStyleLbl="node1" presStyleIdx="64" presStyleCnt="66">
        <dgm:presLayoutVars>
          <dgm:bulletEnabled val="1"/>
        </dgm:presLayoutVars>
      </dgm:prSet>
      <dgm:spPr/>
    </dgm:pt>
    <dgm:pt modelId="{A6D44ECA-B765-4D92-849F-4380ACACFC5C}" type="pres">
      <dgm:prSet presAssocID="{FEB480C0-BE73-445F-9C40-097A286C510C}" presName="sibTrans" presStyleCnt="0"/>
      <dgm:spPr/>
    </dgm:pt>
    <dgm:pt modelId="{4857A8BA-040E-4C9F-9735-3BFD0C933AD1}" type="pres">
      <dgm:prSet presAssocID="{28E88764-168D-45E6-B587-43792FCE4035}" presName="node" presStyleLbl="node1" presStyleIdx="65" presStyleCnt="66">
        <dgm:presLayoutVars>
          <dgm:bulletEnabled val="1"/>
        </dgm:presLayoutVars>
      </dgm:prSet>
      <dgm:spPr/>
    </dgm:pt>
  </dgm:ptLst>
  <dgm:cxnLst>
    <dgm:cxn modelId="{227B0F05-444B-42A1-BF77-5BAE107117A4}" srcId="{6E8580AE-E165-4F25-A36B-FA38D31FA44B}" destId="{80B3E473-A6BF-4F6D-8A96-F71073E9F6D3}" srcOrd="6" destOrd="0" parTransId="{452FA524-873B-45A9-9B8D-1E8746843879}" sibTransId="{8875BF8B-9AC7-435E-818F-B1CEA7F4A10F}"/>
    <dgm:cxn modelId="{3296E309-9811-4D00-A030-6C3B1C99C026}" srcId="{6E8580AE-E165-4F25-A36B-FA38D31FA44B}" destId="{D5513C0D-153B-4C93-8676-B0AD8979C8ED}" srcOrd="53" destOrd="0" parTransId="{3BA7CC48-147C-427B-8120-189C01971D86}" sibTransId="{B4E3ECF4-B2A8-4AF8-B7F2-FE65E509ADC3}"/>
    <dgm:cxn modelId="{A3C28D0B-00AE-4BC9-B5F7-AA37C365E69B}" srcId="{6E8580AE-E165-4F25-A36B-FA38D31FA44B}" destId="{5BE4D4CD-A0AC-46E4-A448-E0B8D1119388}" srcOrd="21" destOrd="0" parTransId="{D111209B-F056-43F9-AC94-46A7264ADBB7}" sibTransId="{673CEA3A-4B6E-4CE3-ACD4-96E9EF6C9366}"/>
    <dgm:cxn modelId="{76414D0E-ECBA-4202-AE23-88051416BD6D}" srcId="{6E8580AE-E165-4F25-A36B-FA38D31FA44B}" destId="{9984B254-6696-4C74-AC7F-CD16BB374EC5}" srcOrd="41" destOrd="0" parTransId="{2D4DE95D-B3A6-4117-A495-1B5F4A501F6B}" sibTransId="{DD7271CB-C039-42BE-89A4-632F55488F65}"/>
    <dgm:cxn modelId="{2B2C6E13-7B5C-40C7-AD8A-121344879459}" type="presOf" srcId="{207ACFA0-E1BB-40D6-8384-ECBC7A2FB58F}" destId="{F6C543F7-DF9C-4E42-8170-80FB7ACE211D}" srcOrd="0" destOrd="0" presId="urn:microsoft.com/office/officeart/2005/8/layout/default"/>
    <dgm:cxn modelId="{B1956F13-6B0D-4E70-B212-7DC06BF85883}" type="presOf" srcId="{B8281BBF-A478-46B8-A548-08842B8EF19D}" destId="{ED64BE22-5ED3-4E2B-9B65-F7ECEAFF418B}" srcOrd="0" destOrd="0" presId="urn:microsoft.com/office/officeart/2005/8/layout/default"/>
    <dgm:cxn modelId="{76F68A17-63DB-4BF6-90FE-C16D840BC583}" srcId="{6E8580AE-E165-4F25-A36B-FA38D31FA44B}" destId="{9D7A2731-43A2-41DE-8A1F-3002C9A81ED7}" srcOrd="17" destOrd="0" parTransId="{A1E37DB6-9732-42CC-9783-A565CD1E381F}" sibTransId="{B28E1D7E-457F-4555-AB6A-46419BD09485}"/>
    <dgm:cxn modelId="{1D882A1F-9C89-4F95-AC43-4E7152BF9F13}" type="presOf" srcId="{242BD420-7014-4D9C-AE63-720E63CFAB5D}" destId="{005D910A-BEFF-4239-9307-256048770C69}" srcOrd="0" destOrd="0" presId="urn:microsoft.com/office/officeart/2005/8/layout/default"/>
    <dgm:cxn modelId="{354A301F-49F7-4B59-B867-A80B7470B0AC}" srcId="{6E8580AE-E165-4F25-A36B-FA38D31FA44B}" destId="{00442BCF-57A4-4332-903B-4123283D228A}" srcOrd="8" destOrd="0" parTransId="{579909BB-C20F-4C23-97FF-0F8B84122A29}" sibTransId="{226E2805-7106-4602-870B-F40515B3185A}"/>
    <dgm:cxn modelId="{9338D820-3E97-4C39-A756-7969ED026CE8}" srcId="{6E8580AE-E165-4F25-A36B-FA38D31FA44B}" destId="{35383E2F-500D-45D2-9932-E607D668543B}" srcOrd="4" destOrd="0" parTransId="{D4D2B57A-8104-4527-A81B-165F17481068}" sibTransId="{BB1A0CA3-9FA5-49E4-9666-9A1345E28E7D}"/>
    <dgm:cxn modelId="{CC2EBD21-B6A4-4743-B640-6187E931889C}" type="presOf" srcId="{478D3228-6C64-4678-B16A-5612B6F5734A}" destId="{CC785639-6B40-491D-A677-3465100F3D57}" srcOrd="0" destOrd="0" presId="urn:microsoft.com/office/officeart/2005/8/layout/default"/>
    <dgm:cxn modelId="{9311B923-051B-43C8-A90F-055323D08E36}" srcId="{6E8580AE-E165-4F25-A36B-FA38D31FA44B}" destId="{A3D4369B-4AD3-4E88-A94A-3C2CAEAEC880}" srcOrd="12" destOrd="0" parTransId="{DDB3F2A7-A265-4BDC-9F8D-F863BF08CF1F}" sibTransId="{1251D1D4-D0AD-4C7D-A58D-292981C6B805}"/>
    <dgm:cxn modelId="{5E34F123-8CBA-4667-A620-E3B2ADA1E5BA}" srcId="{6E8580AE-E165-4F25-A36B-FA38D31FA44B}" destId="{5BE95DDA-1EEF-4264-A10B-A9159123ADDB}" srcOrd="37" destOrd="0" parTransId="{A512A6ED-1A22-4953-8EB9-AF9BB680F067}" sibTransId="{C4076974-69BF-4AC9-98B1-FB3173DE4331}"/>
    <dgm:cxn modelId="{B2464325-74BF-43F3-B4A0-4AA40BF38042}" srcId="{6E8580AE-E165-4F25-A36B-FA38D31FA44B}" destId="{0CA4F111-AFF4-4B94-B672-3902EC78934E}" srcOrd="48" destOrd="0" parTransId="{496567E8-BBC5-4C4F-A6D8-05D7E61682D4}" sibTransId="{5F7B2889-DBC1-4323-8340-A709605AAE1E}"/>
    <dgm:cxn modelId="{B7873628-0ED7-47E9-9F96-B32D32CC3B3A}" srcId="{6E8580AE-E165-4F25-A36B-FA38D31FA44B}" destId="{242BD420-7014-4D9C-AE63-720E63CFAB5D}" srcOrd="62" destOrd="0" parTransId="{72D212CE-E4CF-40CE-AA6B-66CB99287837}" sibTransId="{19CB618B-E150-47A9-AB62-E053AE273DB0}"/>
    <dgm:cxn modelId="{FC6F3929-C657-47E8-B5C8-5283DBB6B3DA}" type="presOf" srcId="{CE3C20CC-D07A-4801-9116-235058C0AB48}" destId="{0CAD4AAA-C60B-49DC-9752-F4F96E622933}" srcOrd="0" destOrd="0" presId="urn:microsoft.com/office/officeart/2005/8/layout/default"/>
    <dgm:cxn modelId="{338A622A-6CBB-469D-82F2-1C8BFDC1E17A}" type="presOf" srcId="{28E88764-168D-45E6-B587-43792FCE4035}" destId="{4857A8BA-040E-4C9F-9735-3BFD0C933AD1}" srcOrd="0" destOrd="0" presId="urn:microsoft.com/office/officeart/2005/8/layout/default"/>
    <dgm:cxn modelId="{68744F2B-5A7B-4979-AEFC-915CD49B5B99}" type="presOf" srcId="{B83B9082-6B10-44D7-A84D-D00DA3842851}" destId="{CF0E64E4-84A6-47A4-8045-0D0A29961723}" srcOrd="0" destOrd="0" presId="urn:microsoft.com/office/officeart/2005/8/layout/default"/>
    <dgm:cxn modelId="{3CD2E22F-EBBB-48B3-BE58-99F01A45076A}" type="presOf" srcId="{CAA5715A-AD77-46A4-8DF7-9402CD0E4280}" destId="{1F004853-B59E-47C1-BA88-05FF40FE81E5}" srcOrd="0" destOrd="0" presId="urn:microsoft.com/office/officeart/2005/8/layout/default"/>
    <dgm:cxn modelId="{FC4EFE2F-A7F4-439B-99DC-723E6AD4FCE0}" srcId="{6E8580AE-E165-4F25-A36B-FA38D31FA44B}" destId="{E65E592A-FB4A-4214-8CB0-80548543FE33}" srcOrd="54" destOrd="0" parTransId="{C54B4527-7009-47D1-A036-ABD1A1657992}" sibTransId="{2753D6B1-2306-4F50-BDA9-F67F8FAD88EC}"/>
    <dgm:cxn modelId="{DAB29032-347E-4DBB-97CB-FD90DD787FD7}" type="presOf" srcId="{17ADCDFF-A4EC-4FFA-A208-0EAED8E15091}" destId="{91D920A5-F5B2-49E4-82B2-75DF0EEA3AD7}" srcOrd="0" destOrd="0" presId="urn:microsoft.com/office/officeart/2005/8/layout/default"/>
    <dgm:cxn modelId="{0E08F436-1609-49EA-A36D-AECDA76B3E7D}" type="presOf" srcId="{80B3E473-A6BF-4F6D-8A96-F71073E9F6D3}" destId="{B6697EA2-051A-4146-AF10-443079F7994B}" srcOrd="0" destOrd="0" presId="urn:microsoft.com/office/officeart/2005/8/layout/default"/>
    <dgm:cxn modelId="{FC140F39-580C-45A7-B05B-BE7D32CC8C2F}" type="presOf" srcId="{1CF1EF5A-8504-40FB-8011-69DFDD93B018}" destId="{1E851C19-A36C-4E88-82E5-10ACE9BC322A}" srcOrd="0" destOrd="0" presId="urn:microsoft.com/office/officeart/2005/8/layout/default"/>
    <dgm:cxn modelId="{FD3A513A-301C-42CC-87A8-B545E9828DC0}" srcId="{6E8580AE-E165-4F25-A36B-FA38D31FA44B}" destId="{E613F751-AA7B-4426-A4EF-DCE649030A27}" srcOrd="49" destOrd="0" parTransId="{1B92BFD7-EBF6-4ED9-BD05-2F82A2F31AEB}" sibTransId="{296867FA-54C8-4BA9-B9D0-4DD5DBA187D3}"/>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52" destOrd="0" parTransId="{867C4325-933D-4E2D-B4B6-7A8F57E143D1}" sibTransId="{8831AD53-430F-4F5A-8889-D05B6459D09A}"/>
    <dgm:cxn modelId="{5F89C240-30BC-4A6F-95BA-FB1C066FBD33}" srcId="{6E8580AE-E165-4F25-A36B-FA38D31FA44B}" destId="{17ADCDFF-A4EC-4FFA-A208-0EAED8E15091}" srcOrd="40" destOrd="0" parTransId="{E52F3FF4-DDA1-4758-A8B3-FA668D32B129}" sibTransId="{59D7313F-B528-4624-8775-1E7D572AF7D3}"/>
    <dgm:cxn modelId="{5BD46A42-F1C0-4E1D-B298-392B140EF03A}" type="presOf" srcId="{1249F54A-29F0-454A-B4AE-0F41BAF337A7}" destId="{3E1D50D4-A96F-48FB-ABD3-FAF2EBD99DD9}" srcOrd="0" destOrd="0" presId="urn:microsoft.com/office/officeart/2005/8/layout/default"/>
    <dgm:cxn modelId="{9FC98642-86F8-4911-86DE-3763A40D04D0}" type="presOf" srcId="{E65E592A-FB4A-4214-8CB0-80548543FE33}" destId="{E8943D06-3BEA-4407-91F9-46A5EC4777AD}" srcOrd="0" destOrd="0" presId="urn:microsoft.com/office/officeart/2005/8/layout/default"/>
    <dgm:cxn modelId="{8552CD42-7C35-475C-B0F8-E1849A5A53FD}" srcId="{6E8580AE-E165-4F25-A36B-FA38D31FA44B}" destId="{F4066AC1-C021-4B66-9F7A-16100A868F18}" srcOrd="27" destOrd="0" parTransId="{14C07C0D-2CF0-49DA-9B44-2C3076356AAE}" sibTransId="{56D4E89E-66F6-4840-80FC-A39111B7AB28}"/>
    <dgm:cxn modelId="{E3706144-96A1-490E-8A6A-2D8A942B23BA}" srcId="{6E8580AE-E165-4F25-A36B-FA38D31FA44B}" destId="{B8281BBF-A478-46B8-A548-08842B8EF19D}" srcOrd="39" destOrd="0" parTransId="{E61E56C3-5B37-48BF-BC54-BABDDD39E6A6}" sibTransId="{B4D1AD7D-D88D-45EC-B172-547D3E78BFF5}"/>
    <dgm:cxn modelId="{5CFD8749-1104-4425-9DD5-E47BD58230A9}" type="presOf" srcId="{5BE4D4CD-A0AC-46E4-A448-E0B8D1119388}" destId="{23DB74AC-B3C3-4E6F-BD2A-892250EFF201}" srcOrd="0" destOrd="0" presId="urn:microsoft.com/office/officeart/2005/8/layout/default"/>
    <dgm:cxn modelId="{A090204C-3C83-433C-863A-FD6D46BE63E8}" type="presOf" srcId="{C16F6E68-C32A-4431-B9C0-77E57B57A6E1}" destId="{52F17298-644C-4330-B56E-F7E56C04E2E3}" srcOrd="0" destOrd="0" presId="urn:microsoft.com/office/officeart/2005/8/layout/default"/>
    <dgm:cxn modelId="{43BC824C-B907-4949-A606-DE32E4ABC5FF}" srcId="{6E8580AE-E165-4F25-A36B-FA38D31FA44B}" destId="{968CE066-CDC8-450A-B0DA-27A49CD3D256}" srcOrd="11" destOrd="0" parTransId="{01E5B258-88A7-4B66-BFE4-D399C92683E0}" sibTransId="{A2872752-6789-4242-B91A-AE8F02E54DA6}"/>
    <dgm:cxn modelId="{116E914C-FAAD-48F1-857E-70636134466E}" srcId="{6E8580AE-E165-4F25-A36B-FA38D31FA44B}" destId="{B83B9082-6B10-44D7-A84D-D00DA3842851}" srcOrd="61" destOrd="0" parTransId="{E8697FD5-AECE-44BA-8799-13937C929010}" sibTransId="{E4427F14-4A80-423D-94CE-FE1CC43C4F08}"/>
    <dgm:cxn modelId="{7390894E-4863-4263-A90B-2B4F97D5F531}" type="presOf" srcId="{C4B9EAD8-F61B-45A2-865F-FD558B0C619B}" destId="{5FEEA8BD-49F0-479F-B78C-0F5C9A6990F2}" srcOrd="0" destOrd="0" presId="urn:microsoft.com/office/officeart/2005/8/layout/default"/>
    <dgm:cxn modelId="{51E8C24F-8CEC-43B0-80B8-93618184ECF3}" type="presOf" srcId="{82C5C931-4E66-4E23-A238-51DD5F7BB49F}" destId="{37FB646E-7E73-4F71-BC29-5F04749B6480}" srcOrd="0" destOrd="0" presId="urn:microsoft.com/office/officeart/2005/8/layout/default"/>
    <dgm:cxn modelId="{B0CC8050-0AB7-474C-9F2B-B8D6A4CE5288}" type="presOf" srcId="{B56DC5A4-354C-4F93-84F5-82DF0C92321B}" destId="{98D1360E-1B8D-427C-9097-40AB5443C14C}" srcOrd="0" destOrd="0" presId="urn:microsoft.com/office/officeart/2005/8/layout/default"/>
    <dgm:cxn modelId="{FE3B5753-3996-4D70-A641-EC45FDA7CAE4}" type="presOf" srcId="{82213F14-02F2-493B-9C3B-0AE1C991AF2E}" destId="{18D14753-8832-47DA-B916-3A237595FBB6}" srcOrd="0" destOrd="0" presId="urn:microsoft.com/office/officeart/2005/8/layout/default"/>
    <dgm:cxn modelId="{B81C9D53-E833-4581-8250-40358A8B1F60}" type="presOf" srcId="{A3D4369B-4AD3-4E88-A94A-3C2CAEAEC880}" destId="{2CBAD880-AF37-4F3B-9F9C-44AE78F8D9B4}" srcOrd="0" destOrd="0" presId="urn:microsoft.com/office/officeart/2005/8/layout/default"/>
    <dgm:cxn modelId="{FA230E54-9E73-44CD-82A7-E20F65B2D45F}" srcId="{6E8580AE-E165-4F25-A36B-FA38D31FA44B}" destId="{252E2CB3-705E-457B-B471-6AF7D20DA939}" srcOrd="42" destOrd="0" parTransId="{02855095-3CB1-48D5-9BBF-987038666FA2}" sibTransId="{795C21E8-C2E5-47CE-962F-180167ECD2EC}"/>
    <dgm:cxn modelId="{EA33AB5A-6580-4A19-90FA-CF3BAA54DDF3}" srcId="{6E8580AE-E165-4F25-A36B-FA38D31FA44B}" destId="{8D9B59D1-77EB-4D59-AC92-14BFF4DC667C}" srcOrd="19" destOrd="0" parTransId="{5A008457-B514-42EE-9FAF-06A57CBC3276}" sibTransId="{26705A36-1A79-4AB5-8CB3-154F4BEF3514}"/>
    <dgm:cxn modelId="{AC76AC5A-A10D-44BB-BEC4-459A12DB1D9B}" srcId="{6E8580AE-E165-4F25-A36B-FA38D31FA44B}" destId="{91A1B0E0-6CB0-46FD-9B7C-BB53A85F5B73}" srcOrd="22" destOrd="0" parTransId="{16C7F234-FA8D-47FE-9B07-F41448D29AAE}" sibTransId="{DE065E7D-8C25-4C15-826D-3D19A3BBB0D0}"/>
    <dgm:cxn modelId="{DEE6CC5B-46A9-43E6-A49F-0E492D627C5A}" type="presOf" srcId="{83B4F9D7-5CD7-4044-9E8C-6DFE7AE49650}" destId="{C01143FF-1838-4C9A-9357-CF86FE088CBC}" srcOrd="0" destOrd="0" presId="urn:microsoft.com/office/officeart/2005/8/layout/default"/>
    <dgm:cxn modelId="{2113905C-777E-4312-B9E7-A84B040646D0}" srcId="{6E8580AE-E165-4F25-A36B-FA38D31FA44B}" destId="{207ACFA0-E1BB-40D6-8384-ECBC7A2FB58F}" srcOrd="32" destOrd="0" parTransId="{50A44F94-A1B8-42FE-8981-DC1D741D7418}" sibTransId="{C1B2F4D9-797C-4C0D-93D5-5702C3406EBE}"/>
    <dgm:cxn modelId="{0977A35C-5834-4DA2-A5BD-8FBA1801ACF4}" type="presOf" srcId="{91A1B0E0-6CB0-46FD-9B7C-BB53A85F5B73}" destId="{CD01C8D7-3F26-4602-A201-C1CCB80062FC}" srcOrd="0" destOrd="0" presId="urn:microsoft.com/office/officeart/2005/8/layout/default"/>
    <dgm:cxn modelId="{9AEBA35C-00DE-47AF-A5EF-1CB809E9CE1C}" type="presOf" srcId="{4BDC8801-DB27-4583-A44C-1CEAB0AF890D}" destId="{8F0FC598-471E-47E2-AF9D-92D00F7E9E48}" srcOrd="0" destOrd="0" presId="urn:microsoft.com/office/officeart/2005/8/layout/default"/>
    <dgm:cxn modelId="{45AEB35D-FCF8-4446-9209-061384ECF360}" type="presOf" srcId="{DD3FD12D-FE41-4042-BA5D-FEDD1F4DEB76}" destId="{3D7C3DDC-3551-44AB-8868-EBAA5342AA6F}" srcOrd="0" destOrd="0" presId="urn:microsoft.com/office/officeart/2005/8/layout/default"/>
    <dgm:cxn modelId="{451A075E-2D02-4621-9151-4B3801A73DB3}" type="presOf" srcId="{BECAE1A7-5E30-4255-897E-EEFF7D8B1B98}" destId="{89992207-09E1-4C1C-A50E-7238E5A14EF2}" srcOrd="0" destOrd="0" presId="urn:microsoft.com/office/officeart/2005/8/layout/default"/>
    <dgm:cxn modelId="{06C9F65F-95DB-4817-B457-61A4702FAB6F}" srcId="{6E8580AE-E165-4F25-A36B-FA38D31FA44B}" destId="{B56DC5A4-354C-4F93-84F5-82DF0C92321B}" srcOrd="45" destOrd="0" parTransId="{3E3085FF-C0BF-44F3-8848-8306C2637B27}" sibTransId="{7D7E8F50-DC21-4E09-96D8-85C8313A5CAA}"/>
    <dgm:cxn modelId="{09273F60-55DB-484C-BDB4-F807A7EBF787}" type="presOf" srcId="{980C5C63-EC30-4DBA-AD28-4C1DD233BDD4}" destId="{187C121A-3DCB-4EAB-A7CA-1AF4558097E3}" srcOrd="0" destOrd="0" presId="urn:microsoft.com/office/officeart/2005/8/layout/default"/>
    <dgm:cxn modelId="{68AF8664-9283-4902-B433-5459DD7632D1}" type="presOf" srcId="{E613F751-AA7B-4426-A4EF-DCE649030A27}" destId="{7137E6A0-E010-4036-BB77-DAC821CA69C0}" srcOrd="0" destOrd="0" presId="urn:microsoft.com/office/officeart/2005/8/layout/default"/>
    <dgm:cxn modelId="{248F5865-EDDF-49D0-B5D9-E95B1072015C}" srcId="{6E8580AE-E165-4F25-A36B-FA38D31FA44B}" destId="{83B4F9D7-5CD7-4044-9E8C-6DFE7AE49650}" srcOrd="46" destOrd="0" parTransId="{9888A846-4A9F-41D3-BA81-6D1ACDDE75D1}" sibTransId="{C92B3D84-6CD8-4F99-B3CF-30DAA1663D0E}"/>
    <dgm:cxn modelId="{77CE7E65-70C7-4B01-8FD6-390EAE592CC1}" srcId="{6E8580AE-E165-4F25-A36B-FA38D31FA44B}" destId="{976EC09A-DAA5-4A83-8002-EA83B41F5595}" srcOrd="7" destOrd="0" parTransId="{4425B062-08F0-432C-ADC1-40BC8FCDB39A}" sibTransId="{823F4756-CF8A-4736-A588-7F923EB8DDD4}"/>
    <dgm:cxn modelId="{9FDB5671-2BA3-4670-B8E8-249298AA44E8}" srcId="{6E8580AE-E165-4F25-A36B-FA38D31FA44B}" destId="{A52B3F8F-088C-439E-8E28-75EA80BA254A}" srcOrd="2" destOrd="0" parTransId="{0A87D8E5-62CB-4FC8-97F4-D208C45B0394}" sibTransId="{B2245238-3E7B-4457-8294-F76792EB2BB3}"/>
    <dgm:cxn modelId="{96C08577-E1EB-4D81-998D-B4076E9B88E1}" srcId="{6E8580AE-E165-4F25-A36B-FA38D31FA44B}" destId="{A454A2D3-3B4A-4DFD-BDBE-AB637BA7AF91}" srcOrd="47" destOrd="0" parTransId="{560DE507-2F82-4531-ABF4-43BD78659E9C}" sibTransId="{1B23977F-9C83-4BAC-9088-1C9BFB47A805}"/>
    <dgm:cxn modelId="{8089187B-DA1B-4372-92D8-0CF2DD1B870F}" srcId="{6E8580AE-E165-4F25-A36B-FA38D31FA44B}" destId="{CAA5715A-AD77-46A4-8DF7-9402CD0E4280}" srcOrd="1" destOrd="0" parTransId="{48495C69-119E-4A83-99DC-114D3C464768}" sibTransId="{7C79ACB2-C296-4830-A4A0-B3BBD3905286}"/>
    <dgm:cxn modelId="{C795897F-3833-4F52-9CE8-1FAA24117BEE}" srcId="{6E8580AE-E165-4F25-A36B-FA38D31FA44B}" destId="{1CF1EF5A-8504-40FB-8011-69DFDD93B018}" srcOrd="34" destOrd="0" parTransId="{6E53A9B0-9555-4BCD-B863-6B895556720D}" sibTransId="{A09A0C99-5787-43B5-AF07-C02112FD62FB}"/>
    <dgm:cxn modelId="{535C6589-7612-4B92-BF32-7AF31C686BEB}" srcId="{6E8580AE-E165-4F25-A36B-FA38D31FA44B}" destId="{28E88764-168D-45E6-B587-43792FCE4035}" srcOrd="65" destOrd="0" parTransId="{1945A469-8781-4132-83B8-2A74CDA43068}" sibTransId="{45D0440D-0F5D-4BF1-8016-3D93CE5737B6}"/>
    <dgm:cxn modelId="{CB5B878A-7116-4D72-8C63-4C8B2B21F94A}" type="presOf" srcId="{9D7A2731-43A2-41DE-8A1F-3002C9A81ED7}" destId="{7EBD161C-9829-40ED-9AF9-49BF6CFB544C}" srcOrd="0" destOrd="0" presId="urn:microsoft.com/office/officeart/2005/8/layout/default"/>
    <dgm:cxn modelId="{3E15AB8A-5214-423F-83C4-C451A083C23F}" srcId="{6E8580AE-E165-4F25-A36B-FA38D31FA44B}" destId="{97687342-4440-4DB8-84AB-C51F24F6B12C}" srcOrd="33" destOrd="0" parTransId="{C16A8D95-8B0E-4E28-9729-B0DCDD22A6D7}" sibTransId="{755E6F19-B0B6-490F-A467-502A5BD4C038}"/>
    <dgm:cxn modelId="{CF713A90-C59F-4203-B3ED-5D1EE9BD5922}" srcId="{6E8580AE-E165-4F25-A36B-FA38D31FA44B}" destId="{FFD961C7-0D57-450A-A088-477C2CBDA35C}" srcOrd="44" destOrd="0" parTransId="{4DB2D2C4-5254-4469-94CE-949A52B6EDA4}" sibTransId="{6B3D0481-B0D1-47E7-887F-2E3188183598}"/>
    <dgm:cxn modelId="{4D9DD990-9B85-4CB7-BB07-5BE787729EE5}" type="presOf" srcId="{F4066AC1-C021-4B66-9F7A-16100A868F18}" destId="{7D600784-A1C0-4F6C-92B8-A76B3C810C82}" srcOrd="0" destOrd="0" presId="urn:microsoft.com/office/officeart/2005/8/layout/default"/>
    <dgm:cxn modelId="{C7ABEA91-41F6-4053-BDC2-FDEAAD12E8B5}" type="presOf" srcId="{5BE95DDA-1EEF-4264-A10B-A9159123ADDB}" destId="{D304F2EC-2318-44E2-AAF1-F3CE3D9753BA}" srcOrd="0" destOrd="0" presId="urn:microsoft.com/office/officeart/2005/8/layout/default"/>
    <dgm:cxn modelId="{DA25C492-A997-4A2C-A27D-FEFF94D4CF51}" srcId="{6E8580AE-E165-4F25-A36B-FA38D31FA44B}" destId="{980C5C63-EC30-4DBA-AD28-4C1DD233BDD4}" srcOrd="36" destOrd="0" parTransId="{E1A23336-5E36-402C-B8BF-2A679A19F8C6}" sibTransId="{34ABAA22-B740-45AC-A869-107E3268C748}"/>
    <dgm:cxn modelId="{08FE1598-1283-4B59-9F45-C63074E505FE}" srcId="{6E8580AE-E165-4F25-A36B-FA38D31FA44B}" destId="{2BBFC487-DB1A-4778-A848-6BC0818A45B1}" srcOrd="60" destOrd="0" parTransId="{6A5A521F-92DB-4E78-A1E9-1C148F0CDB4B}" sibTransId="{3B0C8E80-2BEB-4819-9BD7-834F3C01CACD}"/>
    <dgm:cxn modelId="{71CCDF99-445B-475F-86DF-4623E84B58D9}" srcId="{6E8580AE-E165-4F25-A36B-FA38D31FA44B}" destId="{96EE71F2-71A8-4E47-8478-8E77F162E7D4}" srcOrd="38" destOrd="0" parTransId="{84FC01FD-50CF-441D-B786-BD3E01D3741B}" sibTransId="{71787E8C-947E-4705-A03B-01E51C140A4F}"/>
    <dgm:cxn modelId="{C762019A-29C2-4D96-8F6B-F5E55DCBA013}" type="presOf" srcId="{FFD961C7-0D57-450A-A088-477C2CBDA35C}" destId="{111AB8AB-3884-48AF-A43D-D5525C2EDC1F}" srcOrd="0" destOrd="0" presId="urn:microsoft.com/office/officeart/2005/8/layout/default"/>
    <dgm:cxn modelId="{6EFF899B-806B-486C-8C68-EF8A5D8A5CE4}" srcId="{6E8580AE-E165-4F25-A36B-FA38D31FA44B}" destId="{EBBD6701-ED16-43EC-9B8B-D82FBCB3E680}" srcOrd="23" destOrd="0" parTransId="{00425980-CE46-4B99-9144-ED35F1AECDDB}" sibTransId="{6D363638-A0D1-491A-AF7B-FCA23754E33E}"/>
    <dgm:cxn modelId="{480D3A9C-6480-4FCD-9576-DE12AB18727E}" type="presOf" srcId="{A52B3F8F-088C-439E-8E28-75EA80BA254A}" destId="{8AA02A9A-7173-45B0-B2CC-5A91802C8051}" srcOrd="0" destOrd="0" presId="urn:microsoft.com/office/officeart/2005/8/layout/default"/>
    <dgm:cxn modelId="{5DC8F09C-1AC8-42D0-B6ED-D0AD348D75D7}" srcId="{6E8580AE-E165-4F25-A36B-FA38D31FA44B}" destId="{82213F14-02F2-493B-9C3B-0AE1C991AF2E}" srcOrd="20" destOrd="0" parTransId="{C9EA4657-465B-4167-8427-C4F304447F9C}" sibTransId="{D017649F-A07C-47FA-AF84-508B55917AD3}"/>
    <dgm:cxn modelId="{A85B90A2-AFE1-4402-A9EF-D4D8C000879A}" srcId="{6E8580AE-E165-4F25-A36B-FA38D31FA44B}" destId="{C16F6E68-C32A-4431-B9C0-77E57B57A6E1}" srcOrd="59" destOrd="0" parTransId="{9F780C9E-B9CD-40B2-B992-B7245FD19F74}" sibTransId="{71FFA740-6DE1-4035-AA90-B794B1B4FE20}"/>
    <dgm:cxn modelId="{A107A2A5-2189-4807-8242-E08550F8F3C0}" type="presOf" srcId="{1509C3A3-2E59-457C-9EFB-7468DDD3C4FD}" destId="{73230864-B496-4816-A9F5-ED417F3C92E8}" srcOrd="0" destOrd="0" presId="urn:microsoft.com/office/officeart/2005/8/layout/default"/>
    <dgm:cxn modelId="{5652AEA5-C8BD-4271-9CE7-B73F0316B273}" srcId="{6E8580AE-E165-4F25-A36B-FA38D31FA44B}" destId="{C4B9EAD8-F61B-45A2-865F-FD558B0C619B}" srcOrd="35" destOrd="0" parTransId="{C47A6FD6-66D3-4633-BDD9-D0118C764CC0}" sibTransId="{539E2FE5-4BFB-4438-BEB7-F5487A3CABF4}"/>
    <dgm:cxn modelId="{445F52A7-FE96-4740-B932-CD00E15CFAC5}" type="presOf" srcId="{0CA4F111-AFF4-4B94-B672-3902EC78934E}" destId="{F021F536-9D7F-4947-AEEC-062A2B5D86C3}" srcOrd="0" destOrd="0" presId="urn:microsoft.com/office/officeart/2005/8/layout/default"/>
    <dgm:cxn modelId="{1C93B4A9-8C11-4259-AFF5-CCCBE6DAEE0E}" srcId="{6E8580AE-E165-4F25-A36B-FA38D31FA44B}" destId="{F121B56F-D1C5-4481-90EB-5FA35AF4BD21}" srcOrd="51" destOrd="0" parTransId="{085EA722-E175-4453-8D3B-A5DF630A2231}" sibTransId="{915B65F9-FC56-468A-ABC2-CE507C33B5DE}"/>
    <dgm:cxn modelId="{E8C971AC-041E-4F38-91A1-0E4257BD92AE}" type="presOf" srcId="{968CE066-CDC8-450A-B0DA-27A49CD3D256}" destId="{DD1BE6D7-6955-4913-AEE1-7266EBAF565C}" srcOrd="0" destOrd="0" presId="urn:microsoft.com/office/officeart/2005/8/layout/default"/>
    <dgm:cxn modelId="{EE3B4AB1-E909-4356-ACE4-AC889F148D33}" type="presOf" srcId="{F121B56F-D1C5-4481-90EB-5FA35AF4BD21}" destId="{214B35AE-3118-4B5A-9A04-C238D6C98BAE}" srcOrd="0" destOrd="0" presId="urn:microsoft.com/office/officeart/2005/8/layout/default"/>
    <dgm:cxn modelId="{9726B4B4-DB5F-452C-A5E8-EBA1020F292E}" type="presOf" srcId="{AEB0988E-62DE-4638-B6E6-9115F9468726}" destId="{84CB03E7-DBCB-4B53-8360-F252A05A2E78}" srcOrd="0" destOrd="0" presId="urn:microsoft.com/office/officeart/2005/8/layout/default"/>
    <dgm:cxn modelId="{CC22CBB7-46BC-44CE-9434-3B9788FE0F93}" srcId="{6E8580AE-E165-4F25-A36B-FA38D31FA44B}" destId="{10BAF026-EDDD-4B69-B248-864D6FCEC2D4}" srcOrd="5" destOrd="0" parTransId="{4EED389C-1C14-4DB0-9934-A8F08BED04DD}" sibTransId="{D501BB89-8874-468A-A86D-08C85F02EA0D}"/>
    <dgm:cxn modelId="{D75F0FB8-24FA-4FE3-AD1A-1238093DCD35}" type="presOf" srcId="{4F74BD67-8A14-4E47-A63E-705F9E8CFC7F}" destId="{277F2AD7-8A80-4D00-8AAD-CE0295903A29}" srcOrd="0" destOrd="0" presId="urn:microsoft.com/office/officeart/2005/8/layout/default"/>
    <dgm:cxn modelId="{27E924B9-DCD2-42EE-A923-8BF8D93029E9}" srcId="{6E8580AE-E165-4F25-A36B-FA38D31FA44B}" destId="{8F9D72F1-24B9-46F1-A84F-DAACD2C2E22B}" srcOrd="58" destOrd="0" parTransId="{379F55D7-C5CE-4BB9-9D57-00EE32619199}" sibTransId="{D686EDBA-90DA-42EB-8929-B97691B14D5E}"/>
    <dgm:cxn modelId="{78BDF2B9-DB52-4790-A070-361CA414F4D6}" type="presOf" srcId="{FE89FECC-3495-4B20-B4D7-7E9DF412BA0D}" destId="{AECF8250-8294-42AF-9EF2-E9259CC39D08}" srcOrd="0" destOrd="0" presId="urn:microsoft.com/office/officeart/2005/8/layout/default"/>
    <dgm:cxn modelId="{FA8C5ABB-473A-4672-9BC2-CE95F31F2F3E}" srcId="{6E8580AE-E165-4F25-A36B-FA38D31FA44B}" destId="{9BDB7D7F-D8DE-45D6-8E96-595AAC95CE85}" srcOrd="24" destOrd="0" parTransId="{3A06ED47-75BA-4FDB-8685-D5DE4ACC79E2}" sibTransId="{55EF187E-8F5D-4B18-8653-DA25FB96F269}"/>
    <dgm:cxn modelId="{50A3ECBB-51BE-479E-A176-EE128AB2E37E}" type="presOf" srcId="{9A2BF24F-E5A3-4D91-85CD-B9725C2C421A}" destId="{98C96B61-E849-4E0E-ADD5-05D495466B19}" srcOrd="0" destOrd="0" presId="urn:microsoft.com/office/officeart/2005/8/layout/default"/>
    <dgm:cxn modelId="{6206FCBB-3552-4B98-BD38-4B7676503F9A}" type="presOf" srcId="{3D2D3CAE-2A59-4736-AF70-EAC1EF02C8CF}" destId="{1B7E2A4E-7885-47D0-9A9C-97EB08F96CFE}" srcOrd="0" destOrd="0" presId="urn:microsoft.com/office/officeart/2005/8/layout/default"/>
    <dgm:cxn modelId="{AAB343BD-FB5B-4DFF-90F5-4426325E5B2E}" srcId="{6E8580AE-E165-4F25-A36B-FA38D31FA44B}" destId="{82C5C931-4E66-4E23-A238-51DD5F7BB49F}" srcOrd="64" destOrd="0" parTransId="{014C0588-EBCA-4F80-833E-0A66F7135993}" sibTransId="{FEB480C0-BE73-445F-9C40-097A286C510C}"/>
    <dgm:cxn modelId="{A16967BD-460F-4A2F-9E53-F86A8BCA7A64}" srcId="{6E8580AE-E165-4F25-A36B-FA38D31FA44B}" destId="{4BDC8801-DB27-4583-A44C-1CEAB0AF890D}" srcOrd="26" destOrd="0" parTransId="{D090F263-FE3C-417D-8237-4FC7D9B931F6}" sibTransId="{40B25EE5-21FC-43C0-903A-DC27430BF1E0}"/>
    <dgm:cxn modelId="{C3E0D8BF-5B29-4C15-A9A8-8573838208C3}" type="presOf" srcId="{922CC998-F639-41C9-9119-E20B8F92AF3D}" destId="{E30854EC-912F-42BC-845C-462E8CC7AD93}" srcOrd="0" destOrd="0" presId="urn:microsoft.com/office/officeart/2005/8/layout/default"/>
    <dgm:cxn modelId="{136C7FC1-1235-4624-9397-DA5655CDCF2C}" srcId="{6E8580AE-E165-4F25-A36B-FA38D31FA44B}" destId="{922CC998-F639-41C9-9119-E20B8F92AF3D}" srcOrd="0" destOrd="0" parTransId="{D953626B-5128-4512-9AB3-DB6047AD18A3}" sibTransId="{A5C1EA3D-630E-4EF5-9844-2FDF52417135}"/>
    <dgm:cxn modelId="{56BD75C3-7799-49EC-8A59-8FD5E19A61DA}" srcId="{6E8580AE-E165-4F25-A36B-FA38D31FA44B}" destId="{3BEA7034-0086-4C43-AA3E-D7A68DFE01A4}" srcOrd="3" destOrd="0" parTransId="{C2DE2903-FCD3-4F1F-A1B7-9E5C8B31034F}" sibTransId="{F7812029-3200-4A10-9CAE-B74E5CA51E23}"/>
    <dgm:cxn modelId="{68DF87C3-E5BC-4870-A954-D6058B057F90}" type="presOf" srcId="{0C5C5BFE-9F2D-4FBF-A709-44047DA6BCA6}" destId="{64CE546B-3B0F-4D74-A672-EA5F3F157C26}" srcOrd="0" destOrd="0" presId="urn:microsoft.com/office/officeart/2005/8/layout/default"/>
    <dgm:cxn modelId="{7D1903C5-1787-44C9-B4EA-57136BC998A4}" type="presOf" srcId="{97687342-4440-4DB8-84AB-C51F24F6B12C}" destId="{F124182D-F6F2-4E73-B355-B261939F364C}" srcOrd="0" destOrd="0" presId="urn:microsoft.com/office/officeart/2005/8/layout/default"/>
    <dgm:cxn modelId="{39D3AFC7-65ED-4A0F-9C2D-43A24E4C4187}" type="presOf" srcId="{A454A2D3-3B4A-4DFD-BDBE-AB637BA7AF91}" destId="{A5C9C578-421E-4C61-8DBB-80B19789810E}" srcOrd="0" destOrd="0" presId="urn:microsoft.com/office/officeart/2005/8/layout/default"/>
    <dgm:cxn modelId="{CA5BD6C7-24C5-49CB-9DE8-71D19A9466D3}" type="presOf" srcId="{96EE71F2-71A8-4E47-8478-8E77F162E7D4}" destId="{6C3A8535-F6D8-403A-9A1B-AD7FFEA2A5E7}" srcOrd="0" destOrd="0" presId="urn:microsoft.com/office/officeart/2005/8/layout/default"/>
    <dgm:cxn modelId="{D9157CC9-B350-4EC9-8E26-03575B20AB6B}" type="presOf" srcId="{7A693FB9-12F6-44CC-8DF1-CB580DC7A685}" destId="{BC2A6528-8680-4B3B-8B6A-C5A92B6690AC}" srcOrd="0" destOrd="0" presId="urn:microsoft.com/office/officeart/2005/8/layout/default"/>
    <dgm:cxn modelId="{8EA2F4CA-09CC-4231-A1BF-9AC7E01E8C0F}" type="presOf" srcId="{3C6B21CA-3B4D-4C70-B1C1-3987538CE3B2}" destId="{20498EEC-D12B-46DA-A88D-D7DB1D97C899}" srcOrd="0" destOrd="0" presId="urn:microsoft.com/office/officeart/2005/8/layout/default"/>
    <dgm:cxn modelId="{03AB46CD-8FE3-4787-B956-458461CD6173}" type="presOf" srcId="{8D9B59D1-77EB-4D59-AC92-14BFF4DC667C}" destId="{18765959-A6F6-4656-813B-1DABE66B58C5}" srcOrd="0" destOrd="0" presId="urn:microsoft.com/office/officeart/2005/8/layout/default"/>
    <dgm:cxn modelId="{2D7F0FCF-C82F-485A-8B92-B0FE4D155605}" type="presOf" srcId="{252E2CB3-705E-457B-B471-6AF7D20DA939}" destId="{73B6912F-26A6-43CA-BA74-602DFEB2A9DA}" srcOrd="0" destOrd="0" presId="urn:microsoft.com/office/officeart/2005/8/layout/default"/>
    <dgm:cxn modelId="{7E7E11D0-5C2D-49AA-A5CA-C364EE5F9F0E}" srcId="{6E8580AE-E165-4F25-A36B-FA38D31FA44B}" destId="{CA8AD4E0-AC24-48FB-9C99-61739F7F4744}" srcOrd="10" destOrd="0" parTransId="{4B0A570F-1328-4F44-AD92-FAB226056C51}" sibTransId="{9E7E597C-F7D5-4DA7-8385-1BAB2794496C}"/>
    <dgm:cxn modelId="{9E9FC9D0-0D2F-4839-B22E-1DAF87A49A2C}" srcId="{6E8580AE-E165-4F25-A36B-FA38D31FA44B}" destId="{1509C3A3-2E59-457C-9EFB-7468DDD3C4FD}" srcOrd="31" destOrd="0" parTransId="{9C58BE54-8073-4355-8A19-915A1893BC76}" sibTransId="{AFBE1DA6-E4FE-4C56-BB98-E017D6E7B392}"/>
    <dgm:cxn modelId="{E32409D1-076A-4F5C-94DC-77FD27DACEA0}" type="presOf" srcId="{00442BCF-57A4-4332-903B-4123283D228A}" destId="{E063FE46-B1A1-4479-B04F-5EE6A9B9DA3D}" srcOrd="0" destOrd="0" presId="urn:microsoft.com/office/officeart/2005/8/layout/default"/>
    <dgm:cxn modelId="{B8F745D1-2EAD-4CF9-BDEA-3EDB5AEE1D84}" srcId="{6E8580AE-E165-4F25-A36B-FA38D31FA44B}" destId="{CE3C20CC-D07A-4801-9116-235058C0AB48}" srcOrd="25" destOrd="0" parTransId="{786B5DF5-43C4-4C0F-B1EC-A9938608BB5D}" sibTransId="{ECB2A08D-CF33-493E-8671-FEE827264547}"/>
    <dgm:cxn modelId="{C4AE35D2-F577-478F-ACBD-08D4FB69E6B2}" srcId="{6E8580AE-E165-4F25-A36B-FA38D31FA44B}" destId="{0C5C5BFE-9F2D-4FBF-A709-44047DA6BCA6}" srcOrd="18" destOrd="0" parTransId="{8608D912-0045-41A9-8245-089DB7F4CEB0}" sibTransId="{B7F3DBEE-696D-4EC6-A141-B75554F04B39}"/>
    <dgm:cxn modelId="{15EAA6D2-F866-47CB-812D-C758937C8FC1}" type="presOf" srcId="{B3475815-8C7A-4EF8-8A07-7425A8FAAE68}" destId="{0B4C70FB-6DCF-4525-94A4-3477D5789AA7}" srcOrd="0" destOrd="0" presId="urn:microsoft.com/office/officeart/2005/8/layout/default"/>
    <dgm:cxn modelId="{8908B7D3-2EF3-49B2-B6A0-F2535930D952}" srcId="{6E8580AE-E165-4F25-A36B-FA38D31FA44B}" destId="{F243E562-685F-4386-9543-022C733145B9}" srcOrd="57" destOrd="0" parTransId="{F28C5C72-F0B6-4B8B-802B-1E6117DF8C86}" sibTransId="{F6CC6EE8-4404-495D-977C-BBF131290EFB}"/>
    <dgm:cxn modelId="{13B344D4-48D6-4DDE-825D-E7B89F2B396D}" type="presOf" srcId="{F243E562-685F-4386-9543-022C733145B9}" destId="{90354270-E516-4BCD-8468-080EC1705999}" srcOrd="0" destOrd="0" presId="urn:microsoft.com/office/officeart/2005/8/layout/default"/>
    <dgm:cxn modelId="{719EDFDA-4332-4BF1-84C9-574D7683558D}" type="presOf" srcId="{EBBD6701-ED16-43EC-9B8B-D82FBCB3E680}" destId="{D53A0EBD-1100-4E2B-932F-11AB84B0AD13}" srcOrd="0" destOrd="0" presId="urn:microsoft.com/office/officeart/2005/8/layout/default"/>
    <dgm:cxn modelId="{61084DDB-11F2-44C5-A196-C25EA20A8E6E}" type="presOf" srcId="{976EC09A-DAA5-4A83-8002-EA83B41F5595}" destId="{212EAB81-54C0-4CA3-8CA8-5707E2EA1B60}" srcOrd="0" destOrd="0" presId="urn:microsoft.com/office/officeart/2005/8/layout/default"/>
    <dgm:cxn modelId="{5D4EAFDD-BEB5-498A-BCFD-B72D763E394F}" srcId="{6E8580AE-E165-4F25-A36B-FA38D31FA44B}" destId="{4F74BD67-8A14-4E47-A63E-705F9E8CFC7F}" srcOrd="16" destOrd="0" parTransId="{7C3489FE-BC9F-4B23-A421-8616ED894EB6}" sibTransId="{3B761CB7-8F00-42ED-AAE8-F4F1BC48BD15}"/>
    <dgm:cxn modelId="{D362A8E1-D11E-41A5-BDE5-1967751F1E03}" srcId="{6E8580AE-E165-4F25-A36B-FA38D31FA44B}" destId="{FE89FECC-3495-4B20-B4D7-7E9DF412BA0D}" srcOrd="55" destOrd="0" parTransId="{4209D78D-7CCA-4BE1-96BA-3A564E873C72}" sibTransId="{EB368C21-DA72-4130-9A34-D87CB559A293}"/>
    <dgm:cxn modelId="{4526E2E1-A1AB-4663-ABD0-CAE1707A4E13}" type="presOf" srcId="{0CA572E7-3F15-4635-BAA2-51BB8D4F5BA9}" destId="{57A21A25-0050-448F-8182-E2F997AD385C}" srcOrd="0" destOrd="0" presId="urn:microsoft.com/office/officeart/2005/8/layout/default"/>
    <dgm:cxn modelId="{EBA300E5-EDA7-44EC-A5A7-7E2A91E61A7F}" srcId="{6E8580AE-E165-4F25-A36B-FA38D31FA44B}" destId="{BECAE1A7-5E30-4255-897E-EEFF7D8B1B98}" srcOrd="43" destOrd="0" parTransId="{281BEA66-0692-4CD4-AB58-20F2965B8A3E}" sibTransId="{12931C90-8512-4E7D-890D-FA74780CCA81}"/>
    <dgm:cxn modelId="{105324E5-9A93-4A75-9B3E-393E9CDD4A1E}" type="presOf" srcId="{9984B254-6696-4C74-AC7F-CD16BB374EC5}" destId="{D7D9E571-D2A5-4F9B-A8EF-542728AB2E7C}" srcOrd="0" destOrd="0" presId="urn:microsoft.com/office/officeart/2005/8/layout/default"/>
    <dgm:cxn modelId="{A32627E5-7184-47EA-800A-A89EA8497EB0}" type="presOf" srcId="{3BEA7034-0086-4C43-AA3E-D7A68DFE01A4}" destId="{0CB4D3D4-57E1-40E0-9116-0822B7A6A3CA}" srcOrd="0" destOrd="0" presId="urn:microsoft.com/office/officeart/2005/8/layout/default"/>
    <dgm:cxn modelId="{E258F6E5-D981-4315-AC80-4447EFECCA0E}" srcId="{6E8580AE-E165-4F25-A36B-FA38D31FA44B}" destId="{9A2BF24F-E5A3-4D91-85CD-B9725C2C421A}" srcOrd="14" destOrd="0" parTransId="{CD0AA266-1560-45EC-BC06-2173826A01C5}" sibTransId="{FFAF1B7D-C449-431C-BAC4-A863BD60B7D3}"/>
    <dgm:cxn modelId="{8A61B7E7-846B-47E2-811C-DCF51B3167CC}" type="presOf" srcId="{8F9D72F1-24B9-46F1-A84F-DAACD2C2E22B}" destId="{17512D6B-4073-4EC8-9ABC-3BDC10D1B050}" srcOrd="0" destOrd="0" presId="urn:microsoft.com/office/officeart/2005/8/layout/default"/>
    <dgm:cxn modelId="{0A2F7CE9-3AB0-4142-9160-2CB77DA6239D}" type="presOf" srcId="{43A01BF9-D37E-49A1-8BD0-B96976089C64}" destId="{22A3C3A5-57B9-4E31-B9C5-8488CBC24B23}" srcOrd="0" destOrd="0" presId="urn:microsoft.com/office/officeart/2005/8/layout/default"/>
    <dgm:cxn modelId="{0C06B5E9-FEF0-4965-A4DA-53368BAC2EBE}" type="presOf" srcId="{35383E2F-500D-45D2-9932-E607D668543B}" destId="{0EC6D4FB-2DF4-4C7F-A662-C49F9C73712D}" srcOrd="0" destOrd="0" presId="urn:microsoft.com/office/officeart/2005/8/layout/default"/>
    <dgm:cxn modelId="{14B226EA-6733-42DA-9D29-42723CB2373C}" type="presOf" srcId="{9BDB7D7F-D8DE-45D6-8E96-595AAC95CE85}" destId="{2FF3B5C1-F3C6-4268-A6A1-939C6DF118E5}" srcOrd="0" destOrd="0" presId="urn:microsoft.com/office/officeart/2005/8/layout/default"/>
    <dgm:cxn modelId="{63583EEB-BC7B-4077-B6B8-B061633F0791}" srcId="{6E8580AE-E165-4F25-A36B-FA38D31FA44B}" destId="{3D2D3CAE-2A59-4736-AF70-EAC1EF02C8CF}" srcOrd="63" destOrd="0" parTransId="{D100CD34-386B-4669-9220-193D210DC1F6}" sibTransId="{ECE35C7A-1021-420C-8D7B-178059205565}"/>
    <dgm:cxn modelId="{4D2F33EC-9942-4B56-8FE0-5E0D86C0E5AE}" srcId="{6E8580AE-E165-4F25-A36B-FA38D31FA44B}" destId="{0CA572E7-3F15-4635-BAA2-51BB8D4F5BA9}" srcOrd="13" destOrd="0" parTransId="{197963BB-8E8C-4049-B5A7-746387B80DBD}" sibTransId="{8DCDB0A4-11F9-466D-AEE0-C00333D10146}"/>
    <dgm:cxn modelId="{0ED963EE-0CE5-4B5B-A40B-807A395CFF41}" srcId="{6E8580AE-E165-4F25-A36B-FA38D31FA44B}" destId="{AEB0988E-62DE-4638-B6E6-9115F9468726}" srcOrd="15" destOrd="0" parTransId="{FDAD6B95-54DE-405C-95C4-A7460937B8B3}" sibTransId="{D5A58EFB-026A-4D46-9258-0E700EECA877}"/>
    <dgm:cxn modelId="{F0B44CEF-D493-4B7D-8FB1-5DEB823D4F50}" srcId="{6E8580AE-E165-4F25-A36B-FA38D31FA44B}" destId="{B3475815-8C7A-4EF8-8A07-7425A8FAAE68}" srcOrd="29" destOrd="0" parTransId="{0A6CCCD7-743F-46C1-BC3A-07E95311C031}" sibTransId="{7CFE97E8-CAF7-4B9D-8C29-C9B19234C0E5}"/>
    <dgm:cxn modelId="{01FEA8F0-122D-4C84-B344-D9109E211674}" type="presOf" srcId="{CA8AD4E0-AC24-48FB-9C99-61739F7F4744}" destId="{5479FD3C-18CA-43A0-B14E-D66A11F70B3F}" srcOrd="0" destOrd="0" presId="urn:microsoft.com/office/officeart/2005/8/layout/default"/>
    <dgm:cxn modelId="{2A4F96F1-6834-47D3-990C-D4573290E041}" srcId="{6E8580AE-E165-4F25-A36B-FA38D31FA44B}" destId="{478D3228-6C64-4678-B16A-5612B6F5734A}" srcOrd="50" destOrd="0" parTransId="{3D22C837-4A40-4E2D-96B6-21F1FE87643A}" sibTransId="{4926CEA0-21F8-4895-A11C-8614EB7A0399}"/>
    <dgm:cxn modelId="{0B34C2F1-3F9A-4C5B-838C-EF13456F3609}" srcId="{6E8580AE-E165-4F25-A36B-FA38D31FA44B}" destId="{1249F54A-29F0-454A-B4AE-0F41BAF337A7}" srcOrd="30" destOrd="0" parTransId="{9BD2AC96-4DBC-40B9-815C-525E1E00867E}" sibTransId="{2E144E40-7EFF-47A9-85CC-F7723495FD20}"/>
    <dgm:cxn modelId="{641630F4-A7A0-4C0D-A47A-01F708A4ED52}" srcId="{6E8580AE-E165-4F25-A36B-FA38D31FA44B}" destId="{7A693FB9-12F6-44CC-8DF1-CB580DC7A685}" srcOrd="9" destOrd="0" parTransId="{20B85312-042A-42ED-AB93-4F6012B92DD8}" sibTransId="{2BA071B2-75AD-4D5F-9D11-0FFE9BA44043}"/>
    <dgm:cxn modelId="{BA35BFF4-3D48-4257-97FA-5C729229334B}" type="presOf" srcId="{D5513C0D-153B-4C93-8676-B0AD8979C8ED}" destId="{76E48D85-3967-40C6-96F6-AEF195D581BB}" srcOrd="0" destOrd="0" presId="urn:microsoft.com/office/officeart/2005/8/layout/default"/>
    <dgm:cxn modelId="{09EE2CF6-001E-4390-BAAA-E644FCA9DD5D}" srcId="{6E8580AE-E165-4F25-A36B-FA38D31FA44B}" destId="{43A01BF9-D37E-49A1-8BD0-B96976089C64}" srcOrd="28" destOrd="0" parTransId="{C0DFBDDF-BA0F-41FB-B639-8AB0C423576B}" sibTransId="{ED4D11A8-8E06-4F8C-A810-4FFE3ACCFC96}"/>
    <dgm:cxn modelId="{1B1048F7-7D7C-45C7-8472-15975E7B5B14}" type="presOf" srcId="{10BAF026-EDDD-4B69-B248-864D6FCEC2D4}" destId="{60F281EF-B8AA-4FA7-AD48-1B043C8A810A}" srcOrd="0" destOrd="0" presId="urn:microsoft.com/office/officeart/2005/8/layout/default"/>
    <dgm:cxn modelId="{14ABD7FB-CD5C-44C4-BF44-58055A91EADA}" type="presOf" srcId="{2BBFC487-DB1A-4778-A848-6BC0818A45B1}" destId="{2A5112AE-C2D3-42F0-AB40-4460D114135D}" srcOrd="0" destOrd="0" presId="urn:microsoft.com/office/officeart/2005/8/layout/default"/>
    <dgm:cxn modelId="{9F0179FF-B9F5-478A-9403-9C28694119DE}" srcId="{6E8580AE-E165-4F25-A36B-FA38D31FA44B}" destId="{DD3FD12D-FE41-4042-BA5D-FEDD1F4DEB76}" srcOrd="56" destOrd="0" parTransId="{43D9EFB8-152B-4209-8516-8FDDAB8525B8}" sibTransId="{7C9B5FF0-0BB6-4C7E-B7AD-047C23B1B64D}"/>
    <dgm:cxn modelId="{C715ACCE-3FAD-4D37-BFB8-7E9160A1C3C9}" type="presParOf" srcId="{A4E9B638-9193-4315-A599-122356AB04D9}" destId="{E30854EC-912F-42BC-845C-462E8CC7AD93}" srcOrd="0" destOrd="0" presId="urn:microsoft.com/office/officeart/2005/8/layout/default"/>
    <dgm:cxn modelId="{011E3D6B-2459-49B7-9FEA-E5ED987918B1}" type="presParOf" srcId="{A4E9B638-9193-4315-A599-122356AB04D9}" destId="{77456B84-0A0A-479B-A2D6-ABE5192CC62F}" srcOrd="1" destOrd="0" presId="urn:microsoft.com/office/officeart/2005/8/layout/default"/>
    <dgm:cxn modelId="{60FB1565-A3FE-4DEE-AB47-6EB24C5C92BF}" type="presParOf" srcId="{A4E9B638-9193-4315-A599-122356AB04D9}" destId="{1F004853-B59E-47C1-BA88-05FF40FE81E5}" srcOrd="2" destOrd="0" presId="urn:microsoft.com/office/officeart/2005/8/layout/default"/>
    <dgm:cxn modelId="{31CFC7D3-74BD-4CE5-91B8-110818976144}" type="presParOf" srcId="{A4E9B638-9193-4315-A599-122356AB04D9}" destId="{7EFE2BD2-1452-42B0-A054-5073DA935F89}" srcOrd="3" destOrd="0" presId="urn:microsoft.com/office/officeart/2005/8/layout/default"/>
    <dgm:cxn modelId="{32452B8D-4337-45B4-BB81-29F990E635E9}" type="presParOf" srcId="{A4E9B638-9193-4315-A599-122356AB04D9}" destId="{8AA02A9A-7173-45B0-B2CC-5A91802C8051}" srcOrd="4" destOrd="0" presId="urn:microsoft.com/office/officeart/2005/8/layout/default"/>
    <dgm:cxn modelId="{193D4441-6CB6-4020-9C05-F10079CF04C0}" type="presParOf" srcId="{A4E9B638-9193-4315-A599-122356AB04D9}" destId="{E9E229EB-BE2C-4F17-803C-895701BA32F0}" srcOrd="5" destOrd="0" presId="urn:microsoft.com/office/officeart/2005/8/layout/default"/>
    <dgm:cxn modelId="{9173A9DD-7C75-4DE6-8A81-9CD0312E7738}" type="presParOf" srcId="{A4E9B638-9193-4315-A599-122356AB04D9}" destId="{0CB4D3D4-57E1-40E0-9116-0822B7A6A3CA}" srcOrd="6" destOrd="0" presId="urn:microsoft.com/office/officeart/2005/8/layout/default"/>
    <dgm:cxn modelId="{9EC3E326-6E6F-4B35-AE79-8044A1A2ADB1}" type="presParOf" srcId="{A4E9B638-9193-4315-A599-122356AB04D9}" destId="{C762EF5D-2D5E-4CA3-9ECE-9FB7E23DCA50}" srcOrd="7" destOrd="0" presId="urn:microsoft.com/office/officeart/2005/8/layout/default"/>
    <dgm:cxn modelId="{120953C8-1430-49B0-9E6C-6A79E67EF990}" type="presParOf" srcId="{A4E9B638-9193-4315-A599-122356AB04D9}" destId="{0EC6D4FB-2DF4-4C7F-A662-C49F9C73712D}" srcOrd="8" destOrd="0" presId="urn:microsoft.com/office/officeart/2005/8/layout/default"/>
    <dgm:cxn modelId="{6ABE2C81-57EA-444A-B15E-DA2A146C09D4}" type="presParOf" srcId="{A4E9B638-9193-4315-A599-122356AB04D9}" destId="{6A49F763-5839-4004-B141-254CE0A73989}" srcOrd="9" destOrd="0" presId="urn:microsoft.com/office/officeart/2005/8/layout/default"/>
    <dgm:cxn modelId="{591F175A-B017-4C6A-8E2F-F315BF605C49}" type="presParOf" srcId="{A4E9B638-9193-4315-A599-122356AB04D9}" destId="{60F281EF-B8AA-4FA7-AD48-1B043C8A810A}" srcOrd="10" destOrd="0" presId="urn:microsoft.com/office/officeart/2005/8/layout/default"/>
    <dgm:cxn modelId="{93891E2F-E00C-42FF-A0F1-E489F098559E}" type="presParOf" srcId="{A4E9B638-9193-4315-A599-122356AB04D9}" destId="{0218A5BE-0C2D-4A55-82B4-FD89F2756253}" srcOrd="11" destOrd="0" presId="urn:microsoft.com/office/officeart/2005/8/layout/default"/>
    <dgm:cxn modelId="{834ADFA6-D779-42FF-8DFF-C8A0FFA98C87}" type="presParOf" srcId="{A4E9B638-9193-4315-A599-122356AB04D9}" destId="{B6697EA2-051A-4146-AF10-443079F7994B}" srcOrd="12" destOrd="0" presId="urn:microsoft.com/office/officeart/2005/8/layout/default"/>
    <dgm:cxn modelId="{1BE46AC0-4033-4F08-8AF6-9C91E7F325CC}" type="presParOf" srcId="{A4E9B638-9193-4315-A599-122356AB04D9}" destId="{F8806C4B-9A4B-42D3-B3F0-31C018E15D50}" srcOrd="13" destOrd="0" presId="urn:microsoft.com/office/officeart/2005/8/layout/default"/>
    <dgm:cxn modelId="{6B7E7F55-3A9E-4F1F-9510-2556776D6D4E}" type="presParOf" srcId="{A4E9B638-9193-4315-A599-122356AB04D9}" destId="{212EAB81-54C0-4CA3-8CA8-5707E2EA1B60}" srcOrd="14" destOrd="0" presId="urn:microsoft.com/office/officeart/2005/8/layout/default"/>
    <dgm:cxn modelId="{1C5F307A-AC6F-4C18-A018-153313E02E56}" type="presParOf" srcId="{A4E9B638-9193-4315-A599-122356AB04D9}" destId="{57116357-EB00-4773-9A58-52956E8CB489}" srcOrd="15" destOrd="0" presId="urn:microsoft.com/office/officeart/2005/8/layout/default"/>
    <dgm:cxn modelId="{20A0481B-5368-4B2C-854F-E91598B00E3B}" type="presParOf" srcId="{A4E9B638-9193-4315-A599-122356AB04D9}" destId="{E063FE46-B1A1-4479-B04F-5EE6A9B9DA3D}" srcOrd="16" destOrd="0" presId="urn:microsoft.com/office/officeart/2005/8/layout/default"/>
    <dgm:cxn modelId="{3248AA87-9CBF-4BEA-B57D-8E9454AB4BD4}" type="presParOf" srcId="{A4E9B638-9193-4315-A599-122356AB04D9}" destId="{E53E9BA1-249B-4307-803E-E13EB28C6C91}" srcOrd="17" destOrd="0" presId="urn:microsoft.com/office/officeart/2005/8/layout/default"/>
    <dgm:cxn modelId="{B6020FDF-D53C-42A5-8FE3-82309D0F0C86}" type="presParOf" srcId="{A4E9B638-9193-4315-A599-122356AB04D9}" destId="{BC2A6528-8680-4B3B-8B6A-C5A92B6690AC}" srcOrd="18" destOrd="0" presId="urn:microsoft.com/office/officeart/2005/8/layout/default"/>
    <dgm:cxn modelId="{BED28045-740C-46AF-83D4-F913DD1725C5}" type="presParOf" srcId="{A4E9B638-9193-4315-A599-122356AB04D9}" destId="{82EB7956-27F0-4D84-A6CF-709D10FF7546}" srcOrd="19" destOrd="0" presId="urn:microsoft.com/office/officeart/2005/8/layout/default"/>
    <dgm:cxn modelId="{9CA610F1-E85C-4486-83E7-A403FF820534}" type="presParOf" srcId="{A4E9B638-9193-4315-A599-122356AB04D9}" destId="{5479FD3C-18CA-43A0-B14E-D66A11F70B3F}" srcOrd="20" destOrd="0" presId="urn:microsoft.com/office/officeart/2005/8/layout/default"/>
    <dgm:cxn modelId="{C2F8271C-AC9F-4011-A2A9-791FC51A41F0}" type="presParOf" srcId="{A4E9B638-9193-4315-A599-122356AB04D9}" destId="{9FA5AEBA-604E-41C7-AEC5-CEA9F16E138E}" srcOrd="21" destOrd="0" presId="urn:microsoft.com/office/officeart/2005/8/layout/default"/>
    <dgm:cxn modelId="{4A0B28C5-32BA-4BC1-8FE3-7316C4C596A9}" type="presParOf" srcId="{A4E9B638-9193-4315-A599-122356AB04D9}" destId="{DD1BE6D7-6955-4913-AEE1-7266EBAF565C}" srcOrd="22" destOrd="0" presId="urn:microsoft.com/office/officeart/2005/8/layout/default"/>
    <dgm:cxn modelId="{1E798FB1-37F9-4A9E-9CF5-B0E18D36DF92}" type="presParOf" srcId="{A4E9B638-9193-4315-A599-122356AB04D9}" destId="{ED32CF7C-C0FC-4A69-A383-FED8AA721409}" srcOrd="23" destOrd="0" presId="urn:microsoft.com/office/officeart/2005/8/layout/default"/>
    <dgm:cxn modelId="{3095738F-C2E4-4A34-A0D0-C8ADFAD0BFA6}" type="presParOf" srcId="{A4E9B638-9193-4315-A599-122356AB04D9}" destId="{2CBAD880-AF37-4F3B-9F9C-44AE78F8D9B4}" srcOrd="24" destOrd="0" presId="urn:microsoft.com/office/officeart/2005/8/layout/default"/>
    <dgm:cxn modelId="{37D18905-10ED-4282-ABB8-A02EDB304A3F}" type="presParOf" srcId="{A4E9B638-9193-4315-A599-122356AB04D9}" destId="{935290C4-D77B-497A-A09B-5B4C8AE781CA}" srcOrd="25" destOrd="0" presId="urn:microsoft.com/office/officeart/2005/8/layout/default"/>
    <dgm:cxn modelId="{6C429E1C-A10B-4B37-877B-E3018F26750E}" type="presParOf" srcId="{A4E9B638-9193-4315-A599-122356AB04D9}" destId="{57A21A25-0050-448F-8182-E2F997AD385C}" srcOrd="26" destOrd="0" presId="urn:microsoft.com/office/officeart/2005/8/layout/default"/>
    <dgm:cxn modelId="{C6BEB1DB-4597-4CEA-92B4-FD69A2133126}" type="presParOf" srcId="{A4E9B638-9193-4315-A599-122356AB04D9}" destId="{E54C45E6-657F-4D80-BE87-F6202405D3A9}" srcOrd="27" destOrd="0" presId="urn:microsoft.com/office/officeart/2005/8/layout/default"/>
    <dgm:cxn modelId="{2EC38AA3-0710-4329-81D2-3C6D1C1CA5AA}" type="presParOf" srcId="{A4E9B638-9193-4315-A599-122356AB04D9}" destId="{98C96B61-E849-4E0E-ADD5-05D495466B19}" srcOrd="28" destOrd="0" presId="urn:microsoft.com/office/officeart/2005/8/layout/default"/>
    <dgm:cxn modelId="{5DD8B54A-AE74-4718-9932-133BDC08A5F2}" type="presParOf" srcId="{A4E9B638-9193-4315-A599-122356AB04D9}" destId="{4A3E24C9-A99E-49E7-846A-FAC6F3D56806}" srcOrd="29" destOrd="0" presId="urn:microsoft.com/office/officeart/2005/8/layout/default"/>
    <dgm:cxn modelId="{CC6E05E4-7513-4FEC-89D0-82C49811FF00}" type="presParOf" srcId="{A4E9B638-9193-4315-A599-122356AB04D9}" destId="{84CB03E7-DBCB-4B53-8360-F252A05A2E78}" srcOrd="30" destOrd="0" presId="urn:microsoft.com/office/officeart/2005/8/layout/default"/>
    <dgm:cxn modelId="{E7D0D92D-15BB-4A2D-AD7E-45972F79D631}" type="presParOf" srcId="{A4E9B638-9193-4315-A599-122356AB04D9}" destId="{2A06AAD2-9A1A-4FB1-9291-3D08A52EEFF4}" srcOrd="31" destOrd="0" presId="urn:microsoft.com/office/officeart/2005/8/layout/default"/>
    <dgm:cxn modelId="{7F174074-9122-4717-8E87-0809CEFB3547}" type="presParOf" srcId="{A4E9B638-9193-4315-A599-122356AB04D9}" destId="{277F2AD7-8A80-4D00-8AAD-CE0295903A29}" srcOrd="32" destOrd="0" presId="urn:microsoft.com/office/officeart/2005/8/layout/default"/>
    <dgm:cxn modelId="{20E0FD2B-A5B5-4DA6-BA07-0FFB45FA398D}" type="presParOf" srcId="{A4E9B638-9193-4315-A599-122356AB04D9}" destId="{AA096E5F-41A6-428B-B55A-6900664F78A9}" srcOrd="33" destOrd="0" presId="urn:microsoft.com/office/officeart/2005/8/layout/default"/>
    <dgm:cxn modelId="{373904FA-F7C5-4650-8FE8-541183B57B01}" type="presParOf" srcId="{A4E9B638-9193-4315-A599-122356AB04D9}" destId="{7EBD161C-9829-40ED-9AF9-49BF6CFB544C}" srcOrd="34" destOrd="0" presId="urn:microsoft.com/office/officeart/2005/8/layout/default"/>
    <dgm:cxn modelId="{DB475027-5795-4468-940B-8C25F2928AC6}" type="presParOf" srcId="{A4E9B638-9193-4315-A599-122356AB04D9}" destId="{B2874E0B-2DF8-4ACB-9816-49328AF00D34}" srcOrd="35" destOrd="0" presId="urn:microsoft.com/office/officeart/2005/8/layout/default"/>
    <dgm:cxn modelId="{3AFFE9C8-1C34-49FF-A74A-2304E05EC733}" type="presParOf" srcId="{A4E9B638-9193-4315-A599-122356AB04D9}" destId="{64CE546B-3B0F-4D74-A672-EA5F3F157C26}" srcOrd="36" destOrd="0" presId="urn:microsoft.com/office/officeart/2005/8/layout/default"/>
    <dgm:cxn modelId="{CC59B449-4221-4C4F-B57F-2CB6F2728096}" type="presParOf" srcId="{A4E9B638-9193-4315-A599-122356AB04D9}" destId="{15428792-2FB8-4CA9-8E32-811E384BA624}" srcOrd="37" destOrd="0" presId="urn:microsoft.com/office/officeart/2005/8/layout/default"/>
    <dgm:cxn modelId="{5DAC4DCA-F548-4843-A4D6-69C33602C5E3}" type="presParOf" srcId="{A4E9B638-9193-4315-A599-122356AB04D9}" destId="{18765959-A6F6-4656-813B-1DABE66B58C5}" srcOrd="38" destOrd="0" presId="urn:microsoft.com/office/officeart/2005/8/layout/default"/>
    <dgm:cxn modelId="{67E5C325-618C-4DF6-92B4-0B900314405D}" type="presParOf" srcId="{A4E9B638-9193-4315-A599-122356AB04D9}" destId="{B30F271F-0D75-4642-8F5B-8CDB997912C9}" srcOrd="39" destOrd="0" presId="urn:microsoft.com/office/officeart/2005/8/layout/default"/>
    <dgm:cxn modelId="{2BE4016A-D070-4758-9849-62C093874836}" type="presParOf" srcId="{A4E9B638-9193-4315-A599-122356AB04D9}" destId="{18D14753-8832-47DA-B916-3A237595FBB6}" srcOrd="40" destOrd="0" presId="urn:microsoft.com/office/officeart/2005/8/layout/default"/>
    <dgm:cxn modelId="{C3E309B3-F052-4231-8C9A-2024FBAB1B69}" type="presParOf" srcId="{A4E9B638-9193-4315-A599-122356AB04D9}" destId="{365E4082-1166-43C9-98CA-647F7F662B99}" srcOrd="41" destOrd="0" presId="urn:microsoft.com/office/officeart/2005/8/layout/default"/>
    <dgm:cxn modelId="{943AC31F-775E-4D06-9095-59244683FF62}" type="presParOf" srcId="{A4E9B638-9193-4315-A599-122356AB04D9}" destId="{23DB74AC-B3C3-4E6F-BD2A-892250EFF201}" srcOrd="42" destOrd="0" presId="urn:microsoft.com/office/officeart/2005/8/layout/default"/>
    <dgm:cxn modelId="{9DED01D8-EF97-4EFC-ACFE-4F8E6924B7EA}" type="presParOf" srcId="{A4E9B638-9193-4315-A599-122356AB04D9}" destId="{18FD8C51-2928-4233-A4E2-9939D4F5CC88}" srcOrd="43" destOrd="0" presId="urn:microsoft.com/office/officeart/2005/8/layout/default"/>
    <dgm:cxn modelId="{6CF7EF71-6F82-4BFD-A9B2-6C37EB1B1341}" type="presParOf" srcId="{A4E9B638-9193-4315-A599-122356AB04D9}" destId="{CD01C8D7-3F26-4602-A201-C1CCB80062FC}" srcOrd="44" destOrd="0" presId="urn:microsoft.com/office/officeart/2005/8/layout/default"/>
    <dgm:cxn modelId="{A55B42ED-6FC0-4CD7-8CCF-EAB66AEE254D}" type="presParOf" srcId="{A4E9B638-9193-4315-A599-122356AB04D9}" destId="{4A7F156D-CD54-428C-AFE4-7695E474EA8B}" srcOrd="45" destOrd="0" presId="urn:microsoft.com/office/officeart/2005/8/layout/default"/>
    <dgm:cxn modelId="{1B3C18E9-E4D7-45A1-B78F-248C8DBFB9C5}" type="presParOf" srcId="{A4E9B638-9193-4315-A599-122356AB04D9}" destId="{D53A0EBD-1100-4E2B-932F-11AB84B0AD13}" srcOrd="46" destOrd="0" presId="urn:microsoft.com/office/officeart/2005/8/layout/default"/>
    <dgm:cxn modelId="{2DB2C9A1-A11F-49C4-BF15-87D066BFF277}" type="presParOf" srcId="{A4E9B638-9193-4315-A599-122356AB04D9}" destId="{11FC4206-864D-4364-B1B3-5CDD8F324A03}" srcOrd="47" destOrd="0" presId="urn:microsoft.com/office/officeart/2005/8/layout/default"/>
    <dgm:cxn modelId="{F589AF69-B3F4-41B5-8EAE-7C0841F32A42}" type="presParOf" srcId="{A4E9B638-9193-4315-A599-122356AB04D9}" destId="{2FF3B5C1-F3C6-4268-A6A1-939C6DF118E5}" srcOrd="48" destOrd="0" presId="urn:microsoft.com/office/officeart/2005/8/layout/default"/>
    <dgm:cxn modelId="{75D57780-3054-46B4-9BC9-D7A5DA9D4994}" type="presParOf" srcId="{A4E9B638-9193-4315-A599-122356AB04D9}" destId="{6B77E4D4-8C35-4290-A574-93E9EE82F3CB}" srcOrd="49" destOrd="0" presId="urn:microsoft.com/office/officeart/2005/8/layout/default"/>
    <dgm:cxn modelId="{64372FF8-981D-49CE-9039-B000E8F11993}" type="presParOf" srcId="{A4E9B638-9193-4315-A599-122356AB04D9}" destId="{0CAD4AAA-C60B-49DC-9752-F4F96E622933}" srcOrd="50" destOrd="0" presId="urn:microsoft.com/office/officeart/2005/8/layout/default"/>
    <dgm:cxn modelId="{EF249E46-3864-4B3F-9640-D96E7128A404}" type="presParOf" srcId="{A4E9B638-9193-4315-A599-122356AB04D9}" destId="{C60EA8DA-9DB3-4933-AD12-B8FE5DC88ADE}" srcOrd="51" destOrd="0" presId="urn:microsoft.com/office/officeart/2005/8/layout/default"/>
    <dgm:cxn modelId="{DF9C9E67-9F4C-4C03-AA4B-16281A110D52}" type="presParOf" srcId="{A4E9B638-9193-4315-A599-122356AB04D9}" destId="{8F0FC598-471E-47E2-AF9D-92D00F7E9E48}" srcOrd="52" destOrd="0" presId="urn:microsoft.com/office/officeart/2005/8/layout/default"/>
    <dgm:cxn modelId="{2C5364A1-2156-4627-A9C3-3889D900BF6E}" type="presParOf" srcId="{A4E9B638-9193-4315-A599-122356AB04D9}" destId="{6F234759-E4CB-4DF7-ABC4-DDC594C95958}" srcOrd="53" destOrd="0" presId="urn:microsoft.com/office/officeart/2005/8/layout/default"/>
    <dgm:cxn modelId="{103754FA-B253-4D88-ABE5-BEC7E0083646}" type="presParOf" srcId="{A4E9B638-9193-4315-A599-122356AB04D9}" destId="{7D600784-A1C0-4F6C-92B8-A76B3C810C82}" srcOrd="54" destOrd="0" presId="urn:microsoft.com/office/officeart/2005/8/layout/default"/>
    <dgm:cxn modelId="{70841FF2-9FA4-4266-AA72-B8CA89D4865A}" type="presParOf" srcId="{A4E9B638-9193-4315-A599-122356AB04D9}" destId="{48D40988-1C4A-4A96-8E02-794BCF0D00DF}" srcOrd="55" destOrd="0" presId="urn:microsoft.com/office/officeart/2005/8/layout/default"/>
    <dgm:cxn modelId="{4E941757-82A0-4B61-AD26-9F2C37E26664}" type="presParOf" srcId="{A4E9B638-9193-4315-A599-122356AB04D9}" destId="{22A3C3A5-57B9-4E31-B9C5-8488CBC24B23}" srcOrd="56" destOrd="0" presId="urn:microsoft.com/office/officeart/2005/8/layout/default"/>
    <dgm:cxn modelId="{E2A20192-0D80-4153-B3C2-134199A9CD40}" type="presParOf" srcId="{A4E9B638-9193-4315-A599-122356AB04D9}" destId="{9DB36247-E594-4CE5-8475-B2848B3092B9}" srcOrd="57" destOrd="0" presId="urn:microsoft.com/office/officeart/2005/8/layout/default"/>
    <dgm:cxn modelId="{9088DA80-2B4E-4CB1-B5D1-21228E56956A}" type="presParOf" srcId="{A4E9B638-9193-4315-A599-122356AB04D9}" destId="{0B4C70FB-6DCF-4525-94A4-3477D5789AA7}" srcOrd="58" destOrd="0" presId="urn:microsoft.com/office/officeart/2005/8/layout/default"/>
    <dgm:cxn modelId="{67EA81FB-639B-40B8-8F13-B83A1197D3EB}" type="presParOf" srcId="{A4E9B638-9193-4315-A599-122356AB04D9}" destId="{E65A7295-980D-4D4A-99D9-4F064B3050B3}" srcOrd="59" destOrd="0" presId="urn:microsoft.com/office/officeart/2005/8/layout/default"/>
    <dgm:cxn modelId="{854B5D52-F674-4240-9023-8C312CEB9CC7}" type="presParOf" srcId="{A4E9B638-9193-4315-A599-122356AB04D9}" destId="{3E1D50D4-A96F-48FB-ABD3-FAF2EBD99DD9}" srcOrd="60" destOrd="0" presId="urn:microsoft.com/office/officeart/2005/8/layout/default"/>
    <dgm:cxn modelId="{1466604F-E1C8-4842-A455-1FE5B72C9E2B}" type="presParOf" srcId="{A4E9B638-9193-4315-A599-122356AB04D9}" destId="{8EAAD069-F2C9-4435-B2F8-645428359F5D}" srcOrd="61" destOrd="0" presId="urn:microsoft.com/office/officeart/2005/8/layout/default"/>
    <dgm:cxn modelId="{AFDBB763-F38C-422A-8E09-78D44A6E429F}" type="presParOf" srcId="{A4E9B638-9193-4315-A599-122356AB04D9}" destId="{73230864-B496-4816-A9F5-ED417F3C92E8}" srcOrd="62" destOrd="0" presId="urn:microsoft.com/office/officeart/2005/8/layout/default"/>
    <dgm:cxn modelId="{BA095A5F-3A50-4AA9-BF65-BFFEDE9AE8BA}" type="presParOf" srcId="{A4E9B638-9193-4315-A599-122356AB04D9}" destId="{CAF37C4B-3F5F-461C-B639-C6F7E41C47E5}" srcOrd="63" destOrd="0" presId="urn:microsoft.com/office/officeart/2005/8/layout/default"/>
    <dgm:cxn modelId="{80C862F9-38BD-41A2-86FD-2C27CE8C108D}" type="presParOf" srcId="{A4E9B638-9193-4315-A599-122356AB04D9}" destId="{F6C543F7-DF9C-4E42-8170-80FB7ACE211D}" srcOrd="64" destOrd="0" presId="urn:microsoft.com/office/officeart/2005/8/layout/default"/>
    <dgm:cxn modelId="{F5EBC955-FB26-48D9-A1A9-41CE6209EF43}" type="presParOf" srcId="{A4E9B638-9193-4315-A599-122356AB04D9}" destId="{78EA2CAA-215E-4B07-B987-C9400DA27A2E}" srcOrd="65" destOrd="0" presId="urn:microsoft.com/office/officeart/2005/8/layout/default"/>
    <dgm:cxn modelId="{AD09F31B-8AD5-4767-81A0-9F47F8BFD3E4}" type="presParOf" srcId="{A4E9B638-9193-4315-A599-122356AB04D9}" destId="{F124182D-F6F2-4E73-B355-B261939F364C}" srcOrd="66" destOrd="0" presId="urn:microsoft.com/office/officeart/2005/8/layout/default"/>
    <dgm:cxn modelId="{E630FD6D-CF51-472E-A44C-CB9238A5C586}" type="presParOf" srcId="{A4E9B638-9193-4315-A599-122356AB04D9}" destId="{86F439A6-71A0-48C9-98CF-C7B3BC2287A9}" srcOrd="67" destOrd="0" presId="urn:microsoft.com/office/officeart/2005/8/layout/default"/>
    <dgm:cxn modelId="{2E925612-47CA-44D0-BCFB-514BCD7EB8AD}" type="presParOf" srcId="{A4E9B638-9193-4315-A599-122356AB04D9}" destId="{1E851C19-A36C-4E88-82E5-10ACE9BC322A}" srcOrd="68" destOrd="0" presId="urn:microsoft.com/office/officeart/2005/8/layout/default"/>
    <dgm:cxn modelId="{93663ADC-F592-4EAD-A8CE-0B7018EC7059}" type="presParOf" srcId="{A4E9B638-9193-4315-A599-122356AB04D9}" destId="{366BFB79-BDCA-4FD0-8D56-6640D0C709BB}" srcOrd="69" destOrd="0" presId="urn:microsoft.com/office/officeart/2005/8/layout/default"/>
    <dgm:cxn modelId="{96E60EA2-C84C-441C-9932-50E8BD55CFE9}" type="presParOf" srcId="{A4E9B638-9193-4315-A599-122356AB04D9}" destId="{5FEEA8BD-49F0-479F-B78C-0F5C9A6990F2}" srcOrd="70" destOrd="0" presId="urn:microsoft.com/office/officeart/2005/8/layout/default"/>
    <dgm:cxn modelId="{24091CC8-E685-44A9-94D2-95193C3A88FF}" type="presParOf" srcId="{A4E9B638-9193-4315-A599-122356AB04D9}" destId="{43A06678-4D8B-4387-955B-288628E1D0EC}" srcOrd="71" destOrd="0" presId="urn:microsoft.com/office/officeart/2005/8/layout/default"/>
    <dgm:cxn modelId="{A9D4B459-1101-4E0F-B5C9-D0F876D0E1A1}" type="presParOf" srcId="{A4E9B638-9193-4315-A599-122356AB04D9}" destId="{187C121A-3DCB-4EAB-A7CA-1AF4558097E3}" srcOrd="72" destOrd="0" presId="urn:microsoft.com/office/officeart/2005/8/layout/default"/>
    <dgm:cxn modelId="{9AC253D5-7CCC-41C0-BA2C-B937F529CE86}" type="presParOf" srcId="{A4E9B638-9193-4315-A599-122356AB04D9}" destId="{710D0477-1196-4466-96F0-7A3517288895}" srcOrd="73" destOrd="0" presId="urn:microsoft.com/office/officeart/2005/8/layout/default"/>
    <dgm:cxn modelId="{443626B1-AAFC-41D1-B733-ECE6D9AB818F}" type="presParOf" srcId="{A4E9B638-9193-4315-A599-122356AB04D9}" destId="{D304F2EC-2318-44E2-AAF1-F3CE3D9753BA}" srcOrd="74" destOrd="0" presId="urn:microsoft.com/office/officeart/2005/8/layout/default"/>
    <dgm:cxn modelId="{CF22DD7A-616C-4030-8693-41E277275701}" type="presParOf" srcId="{A4E9B638-9193-4315-A599-122356AB04D9}" destId="{007736E6-696A-4A41-9FEF-AC85E0B7A82B}" srcOrd="75" destOrd="0" presId="urn:microsoft.com/office/officeart/2005/8/layout/default"/>
    <dgm:cxn modelId="{7AA75B4B-2C43-4C65-B7C0-84C8888A222B}" type="presParOf" srcId="{A4E9B638-9193-4315-A599-122356AB04D9}" destId="{6C3A8535-F6D8-403A-9A1B-AD7FFEA2A5E7}" srcOrd="76" destOrd="0" presId="urn:microsoft.com/office/officeart/2005/8/layout/default"/>
    <dgm:cxn modelId="{65D8BFA8-8405-4DA4-8707-ECEF5F86204E}" type="presParOf" srcId="{A4E9B638-9193-4315-A599-122356AB04D9}" destId="{7F4B82F2-C2CD-4E98-9B70-EC89CB479191}" srcOrd="77" destOrd="0" presId="urn:microsoft.com/office/officeart/2005/8/layout/default"/>
    <dgm:cxn modelId="{EE26DE90-E691-44F4-8554-FCC5D8222694}" type="presParOf" srcId="{A4E9B638-9193-4315-A599-122356AB04D9}" destId="{ED64BE22-5ED3-4E2B-9B65-F7ECEAFF418B}" srcOrd="78" destOrd="0" presId="urn:microsoft.com/office/officeart/2005/8/layout/default"/>
    <dgm:cxn modelId="{42359E41-2621-4D91-B56C-C79B3AB698A4}" type="presParOf" srcId="{A4E9B638-9193-4315-A599-122356AB04D9}" destId="{C3C58951-62DF-4AB2-978C-3797D69DBF46}" srcOrd="79" destOrd="0" presId="urn:microsoft.com/office/officeart/2005/8/layout/default"/>
    <dgm:cxn modelId="{60EB0502-5011-40F8-B8F0-DBF068F1519A}" type="presParOf" srcId="{A4E9B638-9193-4315-A599-122356AB04D9}" destId="{91D920A5-F5B2-49E4-82B2-75DF0EEA3AD7}" srcOrd="80" destOrd="0" presId="urn:microsoft.com/office/officeart/2005/8/layout/default"/>
    <dgm:cxn modelId="{806E6771-4627-4AB1-83CC-E64186BCE93D}" type="presParOf" srcId="{A4E9B638-9193-4315-A599-122356AB04D9}" destId="{20C7AE5A-1C9B-4CED-A801-E182FF630A09}" srcOrd="81" destOrd="0" presId="urn:microsoft.com/office/officeart/2005/8/layout/default"/>
    <dgm:cxn modelId="{CCBDA894-05D7-4F1A-B3D2-EB799B762922}" type="presParOf" srcId="{A4E9B638-9193-4315-A599-122356AB04D9}" destId="{D7D9E571-D2A5-4F9B-A8EF-542728AB2E7C}" srcOrd="82" destOrd="0" presId="urn:microsoft.com/office/officeart/2005/8/layout/default"/>
    <dgm:cxn modelId="{0488B291-2EEA-4EE5-8CAF-BABD88E9AEAA}" type="presParOf" srcId="{A4E9B638-9193-4315-A599-122356AB04D9}" destId="{8B93E326-EAEB-43E6-8193-66D36204645C}" srcOrd="83" destOrd="0" presId="urn:microsoft.com/office/officeart/2005/8/layout/default"/>
    <dgm:cxn modelId="{85E258F9-BEF6-419C-B137-FD8AEB4542BE}" type="presParOf" srcId="{A4E9B638-9193-4315-A599-122356AB04D9}" destId="{73B6912F-26A6-43CA-BA74-602DFEB2A9DA}" srcOrd="84" destOrd="0" presId="urn:microsoft.com/office/officeart/2005/8/layout/default"/>
    <dgm:cxn modelId="{BB90A866-316A-41BD-9331-A081C201FFD2}" type="presParOf" srcId="{A4E9B638-9193-4315-A599-122356AB04D9}" destId="{99CF9EBB-3E61-45FE-9D0C-E8005B7B2FD9}" srcOrd="85" destOrd="0" presId="urn:microsoft.com/office/officeart/2005/8/layout/default"/>
    <dgm:cxn modelId="{0F247358-2370-4E47-B7C9-F4274EE1DD09}" type="presParOf" srcId="{A4E9B638-9193-4315-A599-122356AB04D9}" destId="{89992207-09E1-4C1C-A50E-7238E5A14EF2}" srcOrd="86" destOrd="0" presId="urn:microsoft.com/office/officeart/2005/8/layout/default"/>
    <dgm:cxn modelId="{E2382DF3-9FF1-4134-AECD-442495723074}" type="presParOf" srcId="{A4E9B638-9193-4315-A599-122356AB04D9}" destId="{61926417-D344-4E11-A091-9C293BC86BE8}" srcOrd="87" destOrd="0" presId="urn:microsoft.com/office/officeart/2005/8/layout/default"/>
    <dgm:cxn modelId="{245BBA62-E50D-4F14-8F7E-A4D476579C57}" type="presParOf" srcId="{A4E9B638-9193-4315-A599-122356AB04D9}" destId="{111AB8AB-3884-48AF-A43D-D5525C2EDC1F}" srcOrd="88" destOrd="0" presId="urn:microsoft.com/office/officeart/2005/8/layout/default"/>
    <dgm:cxn modelId="{D2E5DB81-E1CB-4494-8DC4-61431C0AB15A}" type="presParOf" srcId="{A4E9B638-9193-4315-A599-122356AB04D9}" destId="{C9EB345A-CDD3-4E9F-BABD-BC7A9905FDAC}" srcOrd="89" destOrd="0" presId="urn:microsoft.com/office/officeart/2005/8/layout/default"/>
    <dgm:cxn modelId="{0286B3ED-A9F8-4C30-8D4A-9A11C0BDEF63}" type="presParOf" srcId="{A4E9B638-9193-4315-A599-122356AB04D9}" destId="{98D1360E-1B8D-427C-9097-40AB5443C14C}" srcOrd="90" destOrd="0" presId="urn:microsoft.com/office/officeart/2005/8/layout/default"/>
    <dgm:cxn modelId="{C8FE9C3C-230F-4E1A-8B14-C67DD42F2F9B}" type="presParOf" srcId="{A4E9B638-9193-4315-A599-122356AB04D9}" destId="{7BE09FEA-5B2E-473B-8884-7BA792C5C39D}" srcOrd="91" destOrd="0" presId="urn:microsoft.com/office/officeart/2005/8/layout/default"/>
    <dgm:cxn modelId="{0B0A8A9F-E07F-41C0-AC2A-D4BC8FB9F832}" type="presParOf" srcId="{A4E9B638-9193-4315-A599-122356AB04D9}" destId="{C01143FF-1838-4C9A-9357-CF86FE088CBC}" srcOrd="92" destOrd="0" presId="urn:microsoft.com/office/officeart/2005/8/layout/default"/>
    <dgm:cxn modelId="{4B6AE147-4A61-4C54-9995-DE1979A3D4E3}" type="presParOf" srcId="{A4E9B638-9193-4315-A599-122356AB04D9}" destId="{30A90872-F067-466E-B186-DEDE061E61A7}" srcOrd="93" destOrd="0" presId="urn:microsoft.com/office/officeart/2005/8/layout/default"/>
    <dgm:cxn modelId="{264E58A2-F1D3-4A0F-B516-AA04A7E4ED7D}" type="presParOf" srcId="{A4E9B638-9193-4315-A599-122356AB04D9}" destId="{A5C9C578-421E-4C61-8DBB-80B19789810E}" srcOrd="94" destOrd="0" presId="urn:microsoft.com/office/officeart/2005/8/layout/default"/>
    <dgm:cxn modelId="{40291FAA-CC34-4A56-B8AA-82CB64EB6F74}" type="presParOf" srcId="{A4E9B638-9193-4315-A599-122356AB04D9}" destId="{4D1C76F5-B7D4-45A0-B1A0-7B34E9A94185}" srcOrd="95" destOrd="0" presId="urn:microsoft.com/office/officeart/2005/8/layout/default"/>
    <dgm:cxn modelId="{947F4E3B-F49B-4591-8196-F97A944708B7}" type="presParOf" srcId="{A4E9B638-9193-4315-A599-122356AB04D9}" destId="{F021F536-9D7F-4947-AEEC-062A2B5D86C3}" srcOrd="96" destOrd="0" presId="urn:microsoft.com/office/officeart/2005/8/layout/default"/>
    <dgm:cxn modelId="{9E5E24F0-564F-435F-9FF3-A00534E99394}" type="presParOf" srcId="{A4E9B638-9193-4315-A599-122356AB04D9}" destId="{4B6D1E0A-C2B6-4106-BCC0-227C1A6D87BE}" srcOrd="97" destOrd="0" presId="urn:microsoft.com/office/officeart/2005/8/layout/default"/>
    <dgm:cxn modelId="{D1FC11BC-8D9D-4BB4-B8B2-23F537AC420E}" type="presParOf" srcId="{A4E9B638-9193-4315-A599-122356AB04D9}" destId="{7137E6A0-E010-4036-BB77-DAC821CA69C0}" srcOrd="98" destOrd="0" presId="urn:microsoft.com/office/officeart/2005/8/layout/default"/>
    <dgm:cxn modelId="{5F58728F-AA6E-4562-95CE-76F819F19A43}" type="presParOf" srcId="{A4E9B638-9193-4315-A599-122356AB04D9}" destId="{18D4027A-9B04-41B8-B264-F860ED6E3ACF}" srcOrd="99" destOrd="0" presId="urn:microsoft.com/office/officeart/2005/8/layout/default"/>
    <dgm:cxn modelId="{3B3542E6-4031-4D48-8668-6ABCA735EDA9}" type="presParOf" srcId="{A4E9B638-9193-4315-A599-122356AB04D9}" destId="{CC785639-6B40-491D-A677-3465100F3D57}" srcOrd="100" destOrd="0" presId="urn:microsoft.com/office/officeart/2005/8/layout/default"/>
    <dgm:cxn modelId="{DE3DAA43-26AB-463D-B03C-29F4D6BEBC4A}" type="presParOf" srcId="{A4E9B638-9193-4315-A599-122356AB04D9}" destId="{0D854B7A-31EB-4F78-AB34-68CD88DF6EB0}" srcOrd="101" destOrd="0" presId="urn:microsoft.com/office/officeart/2005/8/layout/default"/>
    <dgm:cxn modelId="{07AA353A-374A-4D91-8FAF-3AF82F249706}" type="presParOf" srcId="{A4E9B638-9193-4315-A599-122356AB04D9}" destId="{214B35AE-3118-4B5A-9A04-C238D6C98BAE}" srcOrd="102" destOrd="0" presId="urn:microsoft.com/office/officeart/2005/8/layout/default"/>
    <dgm:cxn modelId="{04021C57-6BEC-425F-B13E-4DC958E3479B}" type="presParOf" srcId="{A4E9B638-9193-4315-A599-122356AB04D9}" destId="{7206E429-077A-4785-91B0-DBE3A0322F82}" srcOrd="103" destOrd="0" presId="urn:microsoft.com/office/officeart/2005/8/layout/default"/>
    <dgm:cxn modelId="{804A8C61-5B53-490B-A692-4F0186565718}" type="presParOf" srcId="{A4E9B638-9193-4315-A599-122356AB04D9}" destId="{20498EEC-D12B-46DA-A88D-D7DB1D97C899}" srcOrd="104" destOrd="0" presId="urn:microsoft.com/office/officeart/2005/8/layout/default"/>
    <dgm:cxn modelId="{A792CC0A-199F-4ABB-AA97-73B4E9547E83}" type="presParOf" srcId="{A4E9B638-9193-4315-A599-122356AB04D9}" destId="{2C5CE376-4B22-41E0-8DB0-93A3CF1227A7}" srcOrd="105" destOrd="0" presId="urn:microsoft.com/office/officeart/2005/8/layout/default"/>
    <dgm:cxn modelId="{0AD06DC4-641D-4405-93FD-04EC305E5EC0}" type="presParOf" srcId="{A4E9B638-9193-4315-A599-122356AB04D9}" destId="{76E48D85-3967-40C6-96F6-AEF195D581BB}" srcOrd="106" destOrd="0" presId="urn:microsoft.com/office/officeart/2005/8/layout/default"/>
    <dgm:cxn modelId="{28671351-F585-45AE-8947-17E6B1EA64EA}" type="presParOf" srcId="{A4E9B638-9193-4315-A599-122356AB04D9}" destId="{B000B67E-4722-4E84-B8C2-4F62F16B6BE0}" srcOrd="107" destOrd="0" presId="urn:microsoft.com/office/officeart/2005/8/layout/default"/>
    <dgm:cxn modelId="{1121207C-D3C9-4242-97CA-3C52B75BC2D0}" type="presParOf" srcId="{A4E9B638-9193-4315-A599-122356AB04D9}" destId="{E8943D06-3BEA-4407-91F9-46A5EC4777AD}" srcOrd="108" destOrd="0" presId="urn:microsoft.com/office/officeart/2005/8/layout/default"/>
    <dgm:cxn modelId="{8B20B24A-36E3-4BF8-BFF4-E2E076159103}" type="presParOf" srcId="{A4E9B638-9193-4315-A599-122356AB04D9}" destId="{52AE0819-8A2A-425E-BD1B-482ABC068AC6}" srcOrd="109" destOrd="0" presId="urn:microsoft.com/office/officeart/2005/8/layout/default"/>
    <dgm:cxn modelId="{2BE45B18-514C-4D76-A49E-BD97B96F891E}" type="presParOf" srcId="{A4E9B638-9193-4315-A599-122356AB04D9}" destId="{AECF8250-8294-42AF-9EF2-E9259CC39D08}" srcOrd="110" destOrd="0" presId="urn:microsoft.com/office/officeart/2005/8/layout/default"/>
    <dgm:cxn modelId="{71AB6C04-D47B-4CB7-9219-638EEA276648}" type="presParOf" srcId="{A4E9B638-9193-4315-A599-122356AB04D9}" destId="{AC803D21-9226-4B68-8FD8-EF1D7400B6F5}" srcOrd="111" destOrd="0" presId="urn:microsoft.com/office/officeart/2005/8/layout/default"/>
    <dgm:cxn modelId="{67209AC7-83D7-4E5D-B392-8FFA55F229D4}" type="presParOf" srcId="{A4E9B638-9193-4315-A599-122356AB04D9}" destId="{3D7C3DDC-3551-44AB-8868-EBAA5342AA6F}" srcOrd="112" destOrd="0" presId="urn:microsoft.com/office/officeart/2005/8/layout/default"/>
    <dgm:cxn modelId="{57A6838C-A89C-4877-A783-5F468FA70EE8}" type="presParOf" srcId="{A4E9B638-9193-4315-A599-122356AB04D9}" destId="{0C70BED1-92F5-48CF-BF2C-151B6A7089D1}" srcOrd="113" destOrd="0" presId="urn:microsoft.com/office/officeart/2005/8/layout/default"/>
    <dgm:cxn modelId="{AE396255-1122-4171-9752-8793BA81760C}" type="presParOf" srcId="{A4E9B638-9193-4315-A599-122356AB04D9}" destId="{90354270-E516-4BCD-8468-080EC1705999}" srcOrd="114" destOrd="0" presId="urn:microsoft.com/office/officeart/2005/8/layout/default"/>
    <dgm:cxn modelId="{40A0C9E3-3658-4526-957F-AD562461891B}" type="presParOf" srcId="{A4E9B638-9193-4315-A599-122356AB04D9}" destId="{08806A9E-9421-4C89-8134-546E665EB19D}" srcOrd="115" destOrd="0" presId="urn:microsoft.com/office/officeart/2005/8/layout/default"/>
    <dgm:cxn modelId="{C100FEDC-6969-4564-ABB0-87DFB98A52FB}" type="presParOf" srcId="{A4E9B638-9193-4315-A599-122356AB04D9}" destId="{17512D6B-4073-4EC8-9ABC-3BDC10D1B050}" srcOrd="116" destOrd="0" presId="urn:microsoft.com/office/officeart/2005/8/layout/default"/>
    <dgm:cxn modelId="{602BE681-BA79-46F3-A6E2-D20F4763638F}" type="presParOf" srcId="{A4E9B638-9193-4315-A599-122356AB04D9}" destId="{8E0DA17D-F3F3-42A4-AB55-AF2BC577A7C9}" srcOrd="117" destOrd="0" presId="urn:microsoft.com/office/officeart/2005/8/layout/default"/>
    <dgm:cxn modelId="{75614358-0C32-472D-A656-4A8D71D5CCE7}" type="presParOf" srcId="{A4E9B638-9193-4315-A599-122356AB04D9}" destId="{52F17298-644C-4330-B56E-F7E56C04E2E3}" srcOrd="118" destOrd="0" presId="urn:microsoft.com/office/officeart/2005/8/layout/default"/>
    <dgm:cxn modelId="{47CB0A25-659F-40BA-9151-82F71B99C94F}" type="presParOf" srcId="{A4E9B638-9193-4315-A599-122356AB04D9}" destId="{E824692C-1605-45CA-897A-D9F3DD834693}" srcOrd="119" destOrd="0" presId="urn:microsoft.com/office/officeart/2005/8/layout/default"/>
    <dgm:cxn modelId="{AC76A9E8-E8B5-41F4-9BAA-FD7B3B6B1659}" type="presParOf" srcId="{A4E9B638-9193-4315-A599-122356AB04D9}" destId="{2A5112AE-C2D3-42F0-AB40-4460D114135D}" srcOrd="120" destOrd="0" presId="urn:microsoft.com/office/officeart/2005/8/layout/default"/>
    <dgm:cxn modelId="{BDE66828-C1E2-4754-B4A0-FAA387E56AA2}" type="presParOf" srcId="{A4E9B638-9193-4315-A599-122356AB04D9}" destId="{2CAF02E3-4628-4077-B5FD-84D260288DDC}" srcOrd="121" destOrd="0" presId="urn:microsoft.com/office/officeart/2005/8/layout/default"/>
    <dgm:cxn modelId="{71973DDE-D2ED-4725-9544-60BC768F0E00}" type="presParOf" srcId="{A4E9B638-9193-4315-A599-122356AB04D9}" destId="{CF0E64E4-84A6-47A4-8045-0D0A29961723}" srcOrd="122" destOrd="0" presId="urn:microsoft.com/office/officeart/2005/8/layout/default"/>
    <dgm:cxn modelId="{8BFC2F5D-6213-440A-A1A6-AF7897169C65}" type="presParOf" srcId="{A4E9B638-9193-4315-A599-122356AB04D9}" destId="{F33746BE-F43E-486C-925D-8784AFF74E61}" srcOrd="123" destOrd="0" presId="urn:microsoft.com/office/officeart/2005/8/layout/default"/>
    <dgm:cxn modelId="{D9E000C4-923F-4C15-BD3F-1CA78C223667}" type="presParOf" srcId="{A4E9B638-9193-4315-A599-122356AB04D9}" destId="{005D910A-BEFF-4239-9307-256048770C69}" srcOrd="124" destOrd="0" presId="urn:microsoft.com/office/officeart/2005/8/layout/default"/>
    <dgm:cxn modelId="{F8DE0928-D5B6-4E9D-87E8-6D4CB3CA0998}" type="presParOf" srcId="{A4E9B638-9193-4315-A599-122356AB04D9}" destId="{09D8138D-5094-4026-8116-721CD28EF4EE}" srcOrd="125" destOrd="0" presId="urn:microsoft.com/office/officeart/2005/8/layout/default"/>
    <dgm:cxn modelId="{DFAFF562-A553-4FDC-8566-737504D9FE02}" type="presParOf" srcId="{A4E9B638-9193-4315-A599-122356AB04D9}" destId="{1B7E2A4E-7885-47D0-9A9C-97EB08F96CFE}" srcOrd="126" destOrd="0" presId="urn:microsoft.com/office/officeart/2005/8/layout/default"/>
    <dgm:cxn modelId="{A11AE757-F29E-44DE-8467-714AD31C38CD}" type="presParOf" srcId="{A4E9B638-9193-4315-A599-122356AB04D9}" destId="{0C4093C4-866D-4E71-AA35-069D01308AE7}" srcOrd="127" destOrd="0" presId="urn:microsoft.com/office/officeart/2005/8/layout/default"/>
    <dgm:cxn modelId="{4B3A02C3-1CC0-4496-AC39-E22496F0C1C0}" type="presParOf" srcId="{A4E9B638-9193-4315-A599-122356AB04D9}" destId="{37FB646E-7E73-4F71-BC29-5F04749B6480}" srcOrd="128" destOrd="0" presId="urn:microsoft.com/office/officeart/2005/8/layout/default"/>
    <dgm:cxn modelId="{831D159F-5C55-4315-9052-6900C78DDBD2}" type="presParOf" srcId="{A4E9B638-9193-4315-A599-122356AB04D9}" destId="{A6D44ECA-B765-4D92-849F-4380ACACFC5C}" srcOrd="129" destOrd="0" presId="urn:microsoft.com/office/officeart/2005/8/layout/default"/>
    <dgm:cxn modelId="{8D7A3945-1998-4F65-B20A-30AA2CD56160}" type="presParOf" srcId="{A4E9B638-9193-4315-A599-122356AB04D9}" destId="{4857A8BA-040E-4C9F-9735-3BFD0C933AD1}" srcOrd="130"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CA4F111-AFF4-4B94-B672-3902EC78934E}">
      <dgm:prSet/>
      <dgm:spPr>
        <a:noFill/>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solidFill>
          <a:srgbClr val="FFFFCC"/>
        </a:solid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a:solidFill>
          <a:srgbClr val="FFFFCC"/>
        </a:solidFill>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E613F751-AA7B-4426-A4EF-DCE649030A27}">
      <dgm:prSet/>
      <dgm:spPr>
        <a:noFill/>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C6B21CA-3B4D-4C70-B1C1-3987538CE3B2}">
      <dgm:prSet/>
      <dgm:spPr>
        <a:solidFill>
          <a:srgbClr val="FFFFCC"/>
        </a:solidFill>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solidFill>
          <a:srgbClr val="FFFFCC"/>
        </a:solid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C16F6E68-C32A-4431-B9C0-77E57B57A6E1}">
      <dgm:prSet/>
      <dgm:spPr>
        <a:noFill/>
      </dgm:spPr>
      <dgm:t>
        <a:bodyPr/>
        <a:lstStyle/>
        <a:p>
          <a:r>
            <a:rPr lang="en-US" b="1"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a:noFill/>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922CC998-F639-41C9-9119-E20B8F92AF3D}">
      <dgm:prSet/>
      <dgm:spPr>
        <a:noFill/>
      </dgm:spPr>
      <dgm:t>
        <a:bodyPr/>
        <a:lstStyle/>
        <a:p>
          <a:r>
            <a:rPr lang="en-US" b="1" dirty="0"/>
            <a:t>Subjective</a:t>
          </a:r>
        </a:p>
      </dgm:t>
    </dgm:pt>
    <dgm:pt modelId="{D953626B-5128-4512-9AB3-DB6047AD18A3}" type="parTrans" cxnId="{136C7FC1-1235-4624-9397-DA5655CDCF2C}">
      <dgm:prSet/>
      <dgm:spPr/>
      <dgm:t>
        <a:bodyPr/>
        <a:lstStyle/>
        <a:p>
          <a:endParaRPr lang="en-US"/>
        </a:p>
      </dgm:t>
    </dgm:pt>
    <dgm:pt modelId="{A5C1EA3D-630E-4EF5-9844-2FDF52417135}" type="sibTrans" cxnId="{136C7FC1-1235-4624-9397-DA5655CDCF2C}">
      <dgm:prSet/>
      <dgm:spPr/>
      <dgm:t>
        <a:bodyPr/>
        <a:lstStyle/>
        <a:p>
          <a:endParaRPr lang="en-US"/>
        </a:p>
      </dgm:t>
    </dgm:pt>
    <dgm:pt modelId="{91A1B0E0-6CB0-46FD-9B7C-BB53A85F5B73}">
      <dgm:prSet phldrT="[Text]"/>
      <dgm:spPr>
        <a:solidFill>
          <a:srgbClr val="FFFFCC"/>
        </a:solidFill>
      </dgm:spPr>
      <dgm:t>
        <a:bodyPr/>
        <a:lstStyle/>
        <a:p>
          <a:r>
            <a:rPr lang="en-US"/>
            <a:t>Admission Diagnosis</a:t>
          </a:r>
          <a:endParaRPr lang="en-US" dirty="0"/>
        </a:p>
      </dgm:t>
    </dgm:pt>
    <dgm:pt modelId="{16C7F234-FA8D-47FE-9B07-F41448D29AAE}" type="parTrans" cxnId="{AC76AC5A-A10D-44BB-BEC4-459A12DB1D9B}">
      <dgm:prSet/>
      <dgm:spPr/>
      <dgm:t>
        <a:bodyPr/>
        <a:lstStyle/>
        <a:p>
          <a:endParaRPr lang="en-US"/>
        </a:p>
      </dgm:t>
    </dgm:pt>
    <dgm:pt modelId="{DE065E7D-8C25-4C15-826D-3D19A3BBB0D0}" type="sibTrans" cxnId="{AC76AC5A-A10D-44BB-BEC4-459A12DB1D9B}">
      <dgm:prSet/>
      <dgm:spPr/>
      <dgm:t>
        <a:bodyPr/>
        <a:lstStyle/>
        <a:p>
          <a:endParaRPr lang="en-US"/>
        </a:p>
      </dgm:t>
    </dgm:pt>
    <dgm:pt modelId="{3BEA7034-0086-4C43-AA3E-D7A68DFE01A4}">
      <dgm:prSet/>
      <dgm:spPr>
        <a:noFill/>
      </dgm:spPr>
      <dgm:t>
        <a:bodyPr/>
        <a:lstStyle/>
        <a:p>
          <a:r>
            <a:rPr lang="en-US"/>
            <a:t>Chief Complaint Reason for Visit</a:t>
          </a:r>
          <a:endParaRPr lang="en-US" dirty="0"/>
        </a:p>
      </dgm:t>
    </dgm:pt>
    <dgm:pt modelId="{C2DE2903-FCD3-4F1F-A1B7-9E5C8B31034F}" type="parTrans" cxnId="{56BD75C3-7799-49EC-8A59-8FD5E19A61DA}">
      <dgm:prSet/>
      <dgm:spPr/>
      <dgm:t>
        <a:bodyPr/>
        <a:lstStyle/>
        <a:p>
          <a:endParaRPr lang="en-US"/>
        </a:p>
      </dgm:t>
    </dgm:pt>
    <dgm:pt modelId="{F7812029-3200-4A10-9CAE-B74E5CA51E23}" type="sibTrans" cxnId="{56BD75C3-7799-49EC-8A59-8FD5E19A61DA}">
      <dgm:prSet/>
      <dgm:spPr/>
      <dgm:t>
        <a:bodyPr/>
        <a:lstStyle/>
        <a:p>
          <a:endParaRPr lang="en-US"/>
        </a:p>
      </dgm:t>
    </dgm:pt>
    <dgm:pt modelId="{35383E2F-500D-45D2-9932-E607D668543B}">
      <dgm:prSet/>
      <dgm:spPr>
        <a:noFill/>
      </dgm:spPr>
      <dgm:t>
        <a:bodyPr/>
        <a:lstStyle/>
        <a:p>
          <a:r>
            <a:rPr lang="en-US"/>
            <a:t>Chief Complaint</a:t>
          </a:r>
          <a:endParaRPr lang="en-US" dirty="0"/>
        </a:p>
      </dgm:t>
    </dgm:pt>
    <dgm:pt modelId="{D4D2B57A-8104-4527-A81B-165F17481068}" type="parTrans" cxnId="{9338D820-3E97-4C39-A756-7969ED026CE8}">
      <dgm:prSet/>
      <dgm:spPr/>
      <dgm:t>
        <a:bodyPr/>
        <a:lstStyle/>
        <a:p>
          <a:endParaRPr lang="en-US"/>
        </a:p>
      </dgm:t>
    </dgm:pt>
    <dgm:pt modelId="{BB1A0CA3-9FA5-49E4-9666-9A1345E28E7D}" type="sibTrans" cxnId="{9338D820-3E97-4C39-A756-7969ED026CE8}">
      <dgm:prSet/>
      <dgm:spPr/>
      <dgm:t>
        <a:bodyPr/>
        <a:lstStyle/>
        <a:p>
          <a:endParaRPr lang="en-US"/>
        </a:p>
      </dgm:t>
    </dgm:pt>
    <dgm:pt modelId="{CAA5715A-AD77-46A4-8DF7-9402CD0E4280}">
      <dgm:prSet/>
      <dgm:spPr>
        <a:noFill/>
      </dgm:spPr>
      <dgm:t>
        <a:bodyPr/>
        <a:lstStyle/>
        <a:p>
          <a:r>
            <a:rPr lang="en-US"/>
            <a:t>Reason for Visit</a:t>
          </a:r>
          <a:endParaRPr lang="en-US" dirty="0"/>
        </a:p>
      </dgm:t>
    </dgm:pt>
    <dgm:pt modelId="{48495C69-119E-4A83-99DC-114D3C464768}" type="parTrans" cxnId="{8089187B-DA1B-4372-92D8-0CF2DD1B870F}">
      <dgm:prSet/>
      <dgm:spPr/>
      <dgm:t>
        <a:bodyPr/>
        <a:lstStyle/>
        <a:p>
          <a:endParaRPr lang="en-US"/>
        </a:p>
      </dgm:t>
    </dgm:pt>
    <dgm:pt modelId="{7C79ACB2-C296-4830-A4A0-B3BBD3905286}" type="sibTrans" cxnId="{8089187B-DA1B-4372-92D8-0CF2DD1B870F}">
      <dgm:prSet/>
      <dgm:spPr/>
      <dgm:t>
        <a:bodyPr/>
        <a:lstStyle/>
        <a:p>
          <a:endParaRPr lang="en-US"/>
        </a:p>
      </dgm:t>
    </dgm:pt>
    <dgm:pt modelId="{10BAF026-EDDD-4B69-B248-864D6FCEC2D4}">
      <dgm:prSet/>
      <dgm:spPr>
        <a:noFill/>
      </dgm:spPr>
      <dgm:t>
        <a:bodyPr/>
        <a:lstStyle/>
        <a:p>
          <a:r>
            <a:rPr lang="en-US"/>
            <a:t>Health Concerns</a:t>
          </a:r>
          <a:endParaRPr lang="en-US" dirty="0"/>
        </a:p>
      </dgm:t>
    </dgm:pt>
    <dgm:pt modelId="{4EED389C-1C14-4DB0-9934-A8F08BED04DD}" type="parTrans" cxnId="{CC22CBB7-46BC-44CE-9434-3B9788FE0F93}">
      <dgm:prSet/>
      <dgm:spPr/>
      <dgm:t>
        <a:bodyPr/>
        <a:lstStyle/>
        <a:p>
          <a:endParaRPr lang="en-US"/>
        </a:p>
      </dgm:t>
    </dgm:pt>
    <dgm:pt modelId="{D501BB89-8874-468A-A86D-08C85F02EA0D}" type="sibTrans" cxnId="{CC22CBB7-46BC-44CE-9434-3B9788FE0F93}">
      <dgm:prSet/>
      <dgm:spPr/>
      <dgm:t>
        <a:bodyPr/>
        <a:lstStyle/>
        <a:p>
          <a:endParaRPr lang="en-US"/>
        </a:p>
      </dgm:t>
    </dgm:pt>
    <dgm:pt modelId="{00442BCF-57A4-4332-903B-4123283D228A}">
      <dgm:prSet/>
      <dgm:spPr>
        <a:solidFill>
          <a:srgbClr val="FBE6BB"/>
        </a:solidFill>
      </dgm:spPr>
      <dgm:t>
        <a:bodyPr/>
        <a:lstStyle/>
        <a:p>
          <a:r>
            <a:rPr lang="en-US"/>
            <a:t>History Present Illness</a:t>
          </a:r>
          <a:endParaRPr lang="en-US" dirty="0"/>
        </a:p>
      </dgm:t>
    </dgm:pt>
    <dgm:pt modelId="{579909BB-C20F-4C23-97FF-0F8B84122A29}" type="parTrans" cxnId="{354A301F-49F7-4B59-B867-A80B7470B0AC}">
      <dgm:prSet/>
      <dgm:spPr/>
      <dgm:t>
        <a:bodyPr/>
        <a:lstStyle/>
        <a:p>
          <a:endParaRPr lang="en-US"/>
        </a:p>
      </dgm:t>
    </dgm:pt>
    <dgm:pt modelId="{226E2805-7106-4602-870B-F40515B3185A}" type="sibTrans" cxnId="{354A301F-49F7-4B59-B867-A80B7470B0AC}">
      <dgm:prSet/>
      <dgm:spPr/>
      <dgm:t>
        <a:bodyPr/>
        <a:lstStyle/>
        <a:p>
          <a:endParaRPr lang="en-US"/>
        </a:p>
      </dgm:t>
    </dgm:pt>
    <dgm:pt modelId="{A3D4369B-4AD3-4E88-A94A-3C2CAEAEC880}">
      <dgm:prSet/>
      <dgm:spPr>
        <a:noFill/>
      </dgm:spPr>
      <dgm:t>
        <a:bodyPr/>
        <a:lstStyle/>
        <a:p>
          <a:r>
            <a:rPr lang="en-US" b="1"/>
            <a:t>Objective</a:t>
          </a:r>
          <a:endParaRPr lang="en-US" b="1" dirty="0"/>
        </a:p>
      </dgm:t>
    </dgm:pt>
    <dgm:pt modelId="{DDB3F2A7-A265-4BDC-9F8D-F863BF08CF1F}" type="parTrans" cxnId="{9311B923-051B-43C8-A90F-055323D08E36}">
      <dgm:prSet/>
      <dgm:spPr/>
      <dgm:t>
        <a:bodyPr/>
        <a:lstStyle/>
        <a:p>
          <a:endParaRPr lang="en-US"/>
        </a:p>
      </dgm:t>
    </dgm:pt>
    <dgm:pt modelId="{1251D1D4-D0AD-4C7D-A58D-292981C6B805}" type="sibTrans" cxnId="{9311B923-051B-43C8-A90F-055323D08E36}">
      <dgm:prSet/>
      <dgm:spPr/>
      <dgm:t>
        <a:bodyPr/>
        <a:lstStyle/>
        <a:p>
          <a:endParaRPr lang="en-US"/>
        </a:p>
      </dgm:t>
    </dgm:pt>
    <dgm:pt modelId="{0CA572E7-3F15-4635-BAA2-51BB8D4F5BA9}">
      <dgm:prSet/>
      <dgm:spPr>
        <a:solidFill>
          <a:srgbClr val="E8E388"/>
        </a:solidFill>
      </dgm:spPr>
      <dgm:t>
        <a:bodyPr/>
        <a:lstStyle/>
        <a:p>
          <a:r>
            <a:rPr lang="en-US"/>
            <a:t>Problem</a:t>
          </a:r>
          <a:endParaRPr lang="en-US" dirty="0"/>
        </a:p>
      </dgm:t>
    </dgm:pt>
    <dgm:pt modelId="{197963BB-8E8C-4049-B5A7-746387B80DBD}" type="parTrans" cxnId="{4D2F33EC-9942-4B56-8FE0-5E0D86C0E5AE}">
      <dgm:prSet/>
      <dgm:spPr/>
      <dgm:t>
        <a:bodyPr/>
        <a:lstStyle/>
        <a:p>
          <a:endParaRPr lang="en-US"/>
        </a:p>
      </dgm:t>
    </dgm:pt>
    <dgm:pt modelId="{8DCDB0A4-11F9-466D-AEE0-C00333D10146}" type="sibTrans" cxnId="{4D2F33EC-9942-4B56-8FE0-5E0D86C0E5AE}">
      <dgm:prSet/>
      <dgm:spPr/>
      <dgm:t>
        <a:bodyPr/>
        <a:lstStyle/>
        <a:p>
          <a:endParaRPr lang="en-US"/>
        </a:p>
      </dgm:t>
    </dgm:pt>
    <dgm:pt modelId="{82213F14-02F2-493B-9C3B-0AE1C991AF2E}">
      <dgm:prSet/>
      <dgm:spPr>
        <a:solidFill>
          <a:srgbClr val="E8E388"/>
        </a:solidFill>
      </dgm:spPr>
      <dgm:t>
        <a:bodyPr/>
        <a:lstStyle/>
        <a:p>
          <a:r>
            <a:rPr lang="en-US"/>
            <a:t>Results</a:t>
          </a:r>
          <a:endParaRPr lang="en-US" dirty="0"/>
        </a:p>
      </dgm:t>
    </dgm:pt>
    <dgm:pt modelId="{C9EA4657-465B-4167-8427-C4F304447F9C}" type="parTrans" cxnId="{5DC8F09C-1AC8-42D0-B6ED-D0AD348D75D7}">
      <dgm:prSet/>
      <dgm:spPr/>
      <dgm:t>
        <a:bodyPr/>
        <a:lstStyle/>
        <a:p>
          <a:endParaRPr lang="en-US"/>
        </a:p>
      </dgm:t>
    </dgm:pt>
    <dgm:pt modelId="{D017649F-A07C-47FA-AF84-508B55917AD3}" type="sibTrans" cxnId="{5DC8F09C-1AC8-42D0-B6ED-D0AD348D75D7}">
      <dgm:prSet/>
      <dgm:spPr/>
      <dgm:t>
        <a:bodyPr/>
        <a:lstStyle/>
        <a:p>
          <a:endParaRPr lang="en-US"/>
        </a:p>
      </dgm:t>
    </dgm:pt>
    <dgm:pt modelId="{5BE4D4CD-A0AC-46E4-A448-E0B8D1119388}">
      <dgm:prSet/>
      <dgm:spPr>
        <a:solidFill>
          <a:srgbClr val="E8E388"/>
        </a:solidFill>
      </dgm:spPr>
      <dgm:t>
        <a:bodyPr/>
        <a:lstStyle/>
        <a:p>
          <a:r>
            <a:rPr lang="en-US"/>
            <a:t>Vital Signs</a:t>
          </a:r>
          <a:endParaRPr lang="en-US" dirty="0"/>
        </a:p>
      </dgm:t>
    </dgm:pt>
    <dgm:pt modelId="{D111209B-F056-43F9-AC94-46A7264ADBB7}" type="parTrans" cxnId="{A3C28D0B-00AE-4BC9-B5F7-AA37C365E69B}">
      <dgm:prSet/>
      <dgm:spPr/>
      <dgm:t>
        <a:bodyPr/>
        <a:lstStyle/>
        <a:p>
          <a:endParaRPr lang="en-US"/>
        </a:p>
      </dgm:t>
    </dgm:pt>
    <dgm:pt modelId="{673CEA3A-4B6E-4CE3-ACD4-96E9EF6C9366}" type="sibTrans" cxnId="{A3C28D0B-00AE-4BC9-B5F7-AA37C365E69B}">
      <dgm:prSet/>
      <dgm:spPr/>
      <dgm:t>
        <a:bodyPr/>
        <a:lstStyle/>
        <a:p>
          <a:endParaRPr lang="en-US"/>
        </a:p>
      </dgm:t>
    </dgm:pt>
    <dgm:pt modelId="{AEB0988E-62DE-4638-B6E6-9115F9468726}">
      <dgm:prSet/>
      <dgm:spPr>
        <a:solidFill>
          <a:srgbClr val="E8E388"/>
        </a:solidFill>
      </dgm:spPr>
      <dgm:t>
        <a:bodyPr/>
        <a:lstStyle/>
        <a:p>
          <a:r>
            <a:rPr lang="en-US"/>
            <a:t>Medications</a:t>
          </a:r>
          <a:endParaRPr lang="en-US" dirty="0"/>
        </a:p>
      </dgm:t>
    </dgm:pt>
    <dgm:pt modelId="{FDAD6B95-54DE-405C-95C4-A7460937B8B3}" type="parTrans" cxnId="{0ED963EE-0CE5-4B5B-A40B-807A395CFF41}">
      <dgm:prSet/>
      <dgm:spPr/>
      <dgm:t>
        <a:bodyPr/>
        <a:lstStyle/>
        <a:p>
          <a:endParaRPr lang="en-US"/>
        </a:p>
      </dgm:t>
    </dgm:pt>
    <dgm:pt modelId="{D5A58EFB-026A-4D46-9258-0E700EECA877}" type="sibTrans" cxnId="{0ED963EE-0CE5-4B5B-A40B-807A395CFF41}">
      <dgm:prSet/>
      <dgm:spPr/>
      <dgm:t>
        <a:bodyPr/>
        <a:lstStyle/>
        <a:p>
          <a:endParaRPr lang="en-US"/>
        </a:p>
      </dgm:t>
    </dgm:pt>
    <dgm:pt modelId="{4F74BD67-8A14-4E47-A63E-705F9E8CFC7F}">
      <dgm:prSet/>
      <dgm:spPr>
        <a:solidFill>
          <a:srgbClr val="FFFFCC"/>
        </a:solidFill>
      </dgm:spPr>
      <dgm:t>
        <a:bodyPr/>
        <a:lstStyle/>
        <a:p>
          <a:r>
            <a:rPr lang="en-US"/>
            <a:t>Immunizations</a:t>
          </a:r>
          <a:endParaRPr lang="en-US" dirty="0"/>
        </a:p>
      </dgm:t>
    </dgm:pt>
    <dgm:pt modelId="{7C3489FE-BC9F-4B23-A421-8616ED894EB6}" type="parTrans" cxnId="{5D4EAFDD-BEB5-498A-BCFD-B72D763E394F}">
      <dgm:prSet/>
      <dgm:spPr/>
      <dgm:t>
        <a:bodyPr/>
        <a:lstStyle/>
        <a:p>
          <a:endParaRPr lang="en-US"/>
        </a:p>
      </dgm:t>
    </dgm:pt>
    <dgm:pt modelId="{3B761CB7-8F00-42ED-AAE8-F4F1BC48BD15}" type="sibTrans" cxnId="{5D4EAFDD-BEB5-498A-BCFD-B72D763E394F}">
      <dgm:prSet/>
      <dgm:spPr/>
      <dgm:t>
        <a:bodyPr/>
        <a:lstStyle/>
        <a:p>
          <a:endParaRPr lang="en-US"/>
        </a:p>
      </dgm:t>
    </dgm:pt>
    <dgm:pt modelId="{9A2BF24F-E5A3-4D91-85CD-B9725C2C421A}">
      <dgm:prSet/>
      <dgm:spPr>
        <a:noFill/>
      </dgm:spPr>
      <dgm:t>
        <a:bodyPr/>
        <a:lstStyle/>
        <a:p>
          <a:r>
            <a:rPr lang="en-US"/>
            <a:t>Medical (Gen) History</a:t>
          </a:r>
          <a:endParaRPr lang="en-US" dirty="0"/>
        </a:p>
      </dgm:t>
    </dgm:pt>
    <dgm:pt modelId="{CD0AA266-1560-45EC-BC06-2173826A01C5}" type="parTrans" cxnId="{E258F6E5-D981-4315-AC80-4447EFECCA0E}">
      <dgm:prSet/>
      <dgm:spPr/>
      <dgm:t>
        <a:bodyPr/>
        <a:lstStyle/>
        <a:p>
          <a:endParaRPr lang="en-US"/>
        </a:p>
      </dgm:t>
    </dgm:pt>
    <dgm:pt modelId="{FFAF1B7D-C449-431C-BAC4-A863BD60B7D3}" type="sibTrans" cxnId="{E258F6E5-D981-4315-AC80-4447EFECCA0E}">
      <dgm:prSet/>
      <dgm:spPr/>
      <dgm:t>
        <a:bodyPr/>
        <a:lstStyle/>
        <a:p>
          <a:endParaRPr lang="en-US"/>
        </a:p>
      </dgm:t>
    </dgm:pt>
    <dgm:pt modelId="{8D9B59D1-77EB-4D59-AC92-14BFF4DC667C}">
      <dgm:prSet/>
      <dgm:spPr>
        <a:solidFill>
          <a:srgbClr val="FFFFCC"/>
        </a:solidFill>
      </dgm:spPr>
      <dgm:t>
        <a:bodyPr/>
        <a:lstStyle/>
        <a:p>
          <a:r>
            <a:rPr lang="en-US"/>
            <a:t>Procedures</a:t>
          </a:r>
          <a:endParaRPr lang="en-US" dirty="0"/>
        </a:p>
      </dgm:t>
    </dgm:pt>
    <dgm:pt modelId="{5A008457-B514-42EE-9FAF-06A57CBC3276}" type="parTrans" cxnId="{EA33AB5A-6580-4A19-90FA-CF3BAA54DDF3}">
      <dgm:prSet/>
      <dgm:spPr/>
      <dgm:t>
        <a:bodyPr/>
        <a:lstStyle/>
        <a:p>
          <a:endParaRPr lang="en-US"/>
        </a:p>
      </dgm:t>
    </dgm:pt>
    <dgm:pt modelId="{26705A36-1A79-4AB5-8CB3-154F4BEF3514}" type="sibTrans" cxnId="{EA33AB5A-6580-4A19-90FA-CF3BAA54DDF3}">
      <dgm:prSet/>
      <dgm:spPr/>
      <dgm:t>
        <a:bodyPr/>
        <a:lstStyle/>
        <a:p>
          <a:endParaRPr lang="en-US"/>
        </a:p>
      </dgm:t>
    </dgm:pt>
    <dgm:pt modelId="{EBBD6701-ED16-43EC-9B8B-D82FBCB3E680}">
      <dgm:prSet phldrT="[Text]"/>
      <dgm:spPr>
        <a:solidFill>
          <a:srgbClr val="FFFFCC"/>
        </a:solidFill>
      </dgm:spPr>
      <dgm:t>
        <a:bodyPr/>
        <a:lstStyle/>
        <a:p>
          <a:r>
            <a:rPr lang="en-US"/>
            <a:t>Admission Meds</a:t>
          </a:r>
          <a:endParaRPr lang="en-US" dirty="0"/>
        </a:p>
      </dgm:t>
    </dgm:pt>
    <dgm:pt modelId="{00425980-CE46-4B99-9144-ED35F1AECDDB}" type="parTrans" cxnId="{6EFF899B-806B-486C-8C68-EF8A5D8A5CE4}">
      <dgm:prSet/>
      <dgm:spPr/>
      <dgm:t>
        <a:bodyPr/>
        <a:lstStyle/>
        <a:p>
          <a:endParaRPr lang="en-US"/>
        </a:p>
      </dgm:t>
    </dgm:pt>
    <dgm:pt modelId="{6D363638-A0D1-491A-AF7B-FCA23754E33E}" type="sibTrans" cxnId="{6EFF899B-806B-486C-8C68-EF8A5D8A5CE4}">
      <dgm:prSet/>
      <dgm:spPr/>
      <dgm:t>
        <a:bodyPr/>
        <a:lstStyle/>
        <a:p>
          <a:endParaRPr lang="en-US"/>
        </a:p>
      </dgm:t>
    </dgm:pt>
    <dgm:pt modelId="{0C5C5BFE-9F2D-4FBF-A709-44047DA6BCA6}">
      <dgm:prSet/>
      <dgm:spPr>
        <a:solidFill>
          <a:srgbClr val="FFFFCC"/>
        </a:solidFill>
      </dgm:spPr>
      <dgm:t>
        <a:bodyPr/>
        <a:lstStyle/>
        <a:p>
          <a:r>
            <a:rPr lang="en-US"/>
            <a:t>Medical Equipment</a:t>
          </a:r>
          <a:endParaRPr lang="en-US" dirty="0"/>
        </a:p>
      </dgm:t>
    </dgm:pt>
    <dgm:pt modelId="{8608D912-0045-41A9-8245-089DB7F4CEB0}" type="parTrans" cxnId="{C4AE35D2-F577-478F-ACBD-08D4FB69E6B2}">
      <dgm:prSet/>
      <dgm:spPr/>
      <dgm:t>
        <a:bodyPr/>
        <a:lstStyle/>
        <a:p>
          <a:endParaRPr lang="en-US"/>
        </a:p>
      </dgm:t>
    </dgm:pt>
    <dgm:pt modelId="{B7F3DBEE-696D-4EC6-A141-B75554F04B39}" type="sibTrans" cxnId="{C4AE35D2-F577-478F-ACBD-08D4FB69E6B2}">
      <dgm:prSet/>
      <dgm:spPr/>
      <dgm:t>
        <a:bodyPr/>
        <a:lstStyle/>
        <a:p>
          <a:endParaRPr lang="en-US"/>
        </a:p>
      </dgm:t>
    </dgm:pt>
    <dgm:pt modelId="{9D7A2731-43A2-41DE-8A1F-3002C9A81ED7}">
      <dgm:prSet/>
      <dgm:spPr>
        <a:noFill/>
      </dgm:spPr>
      <dgm:t>
        <a:bodyPr/>
        <a:lstStyle/>
        <a:p>
          <a:r>
            <a:rPr lang="en-US"/>
            <a:t>Implants</a:t>
          </a:r>
          <a:endParaRPr lang="en-US" dirty="0"/>
        </a:p>
      </dgm:t>
    </dgm:pt>
    <dgm:pt modelId="{A1E37DB6-9732-42CC-9783-A565CD1E381F}" type="parTrans" cxnId="{76F68A17-63DB-4BF6-90FE-C16D840BC583}">
      <dgm:prSet/>
      <dgm:spPr/>
      <dgm:t>
        <a:bodyPr/>
        <a:lstStyle/>
        <a:p>
          <a:endParaRPr lang="en-US"/>
        </a:p>
      </dgm:t>
    </dgm:pt>
    <dgm:pt modelId="{B28E1D7E-457F-4555-AB6A-46419BD09485}" type="sibTrans" cxnId="{76F68A17-63DB-4BF6-90FE-C16D840BC583}">
      <dgm:prSet/>
      <dgm:spPr/>
      <dgm:t>
        <a:bodyPr/>
        <a:lstStyle/>
        <a:p>
          <a:endParaRPr lang="en-US"/>
        </a:p>
      </dgm:t>
    </dgm:pt>
    <dgm:pt modelId="{9BDB7D7F-D8DE-45D6-8E96-595AAC95CE85}">
      <dgm:prSet/>
      <dgm:spPr>
        <a:solidFill>
          <a:srgbClr val="FFFFCC"/>
        </a:solidFill>
      </dgm:spPr>
      <dgm:t>
        <a:bodyPr/>
        <a:lstStyle/>
        <a:p>
          <a:r>
            <a:rPr lang="en-US"/>
            <a:t>Course of Care</a:t>
          </a:r>
          <a:endParaRPr lang="en-US" dirty="0"/>
        </a:p>
      </dgm:t>
    </dgm:pt>
    <dgm:pt modelId="{3A06ED47-75BA-4FDB-8685-D5DE4ACC79E2}" type="parTrans" cxnId="{FA8C5ABB-473A-4672-9BC2-CE95F31F2F3E}">
      <dgm:prSet/>
      <dgm:spPr/>
      <dgm:t>
        <a:bodyPr/>
        <a:lstStyle/>
        <a:p>
          <a:endParaRPr lang="en-US"/>
        </a:p>
      </dgm:t>
    </dgm:pt>
    <dgm:pt modelId="{55EF187E-8F5D-4B18-8653-DA25FB96F269}" type="sibTrans" cxnId="{FA8C5ABB-473A-4672-9BC2-CE95F31F2F3E}">
      <dgm:prSet/>
      <dgm:spPr/>
      <dgm:t>
        <a:bodyPr/>
        <a:lstStyle/>
        <a:p>
          <a:endParaRPr lang="en-US"/>
        </a:p>
      </dgm:t>
    </dgm:pt>
    <dgm:pt modelId="{CE3C20CC-D07A-4801-9116-235058C0AB48}">
      <dgm:prSet/>
      <dgm:spPr>
        <a:noFill/>
      </dgm:spPr>
      <dgm:t>
        <a:bodyPr/>
        <a:lstStyle/>
        <a:p>
          <a:r>
            <a:rPr lang="en-US"/>
            <a:t>Hospital Course</a:t>
          </a:r>
          <a:endParaRPr lang="en-US" dirty="0"/>
        </a:p>
      </dgm:t>
    </dgm:pt>
    <dgm:pt modelId="{786B5DF5-43C4-4C0F-B1EC-A9938608BB5D}" type="parTrans" cxnId="{B8F745D1-2EAD-4CF9-BDEA-3EDB5AEE1D84}">
      <dgm:prSet/>
      <dgm:spPr/>
      <dgm:t>
        <a:bodyPr/>
        <a:lstStyle/>
        <a:p>
          <a:endParaRPr lang="en-US"/>
        </a:p>
      </dgm:t>
    </dgm:pt>
    <dgm:pt modelId="{ECB2A08D-CF33-493E-8671-FEE827264547}" type="sibTrans" cxnId="{B8F745D1-2EAD-4CF9-BDEA-3EDB5AEE1D84}">
      <dgm:prSet/>
      <dgm:spPr/>
      <dgm:t>
        <a:bodyPr/>
        <a:lstStyle/>
        <a:p>
          <a:endParaRPr lang="en-US"/>
        </a:p>
      </dgm:t>
    </dgm:pt>
    <dgm:pt modelId="{4BDC8801-DB27-4583-A44C-1CEAB0AF890D}">
      <dgm:prSet/>
      <dgm:spPr>
        <a:noFill/>
      </dgm:spPr>
      <dgm:t>
        <a:bodyPr/>
        <a:lstStyle/>
        <a:p>
          <a:r>
            <a:rPr lang="en-US"/>
            <a:t>Hospital Consultations</a:t>
          </a:r>
          <a:endParaRPr lang="en-US" dirty="0"/>
        </a:p>
      </dgm:t>
    </dgm:pt>
    <dgm:pt modelId="{D090F263-FE3C-417D-8237-4FC7D9B931F6}" type="parTrans" cxnId="{A16967BD-460F-4A2F-9E53-F86A8BCA7A64}">
      <dgm:prSet/>
      <dgm:spPr/>
      <dgm:t>
        <a:bodyPr/>
        <a:lstStyle/>
        <a:p>
          <a:endParaRPr lang="en-US"/>
        </a:p>
      </dgm:t>
    </dgm:pt>
    <dgm:pt modelId="{40B25EE5-21FC-43C0-903A-DC27430BF1E0}" type="sibTrans" cxnId="{A16967BD-460F-4A2F-9E53-F86A8BCA7A64}">
      <dgm:prSet/>
      <dgm:spPr/>
      <dgm:t>
        <a:bodyPr/>
        <a:lstStyle/>
        <a:p>
          <a:endParaRPr lang="en-US"/>
        </a:p>
      </dgm:t>
    </dgm:pt>
    <dgm:pt modelId="{F4066AC1-C021-4B66-9F7A-16100A868F18}">
      <dgm:prSet/>
      <dgm:spPr>
        <a:noFill/>
      </dgm:spPr>
      <dgm:t>
        <a:bodyPr/>
        <a:lstStyle/>
        <a:p>
          <a:r>
            <a:rPr lang="en-US"/>
            <a:t>Medications Administered</a:t>
          </a:r>
          <a:endParaRPr lang="en-US" dirty="0"/>
        </a:p>
      </dgm:t>
    </dgm:pt>
    <dgm:pt modelId="{14C07C0D-2CF0-49DA-9B44-2C3076356AAE}" type="parTrans" cxnId="{8552CD42-7C35-475C-B0F8-E1849A5A53FD}">
      <dgm:prSet/>
      <dgm:spPr/>
      <dgm:t>
        <a:bodyPr/>
        <a:lstStyle/>
        <a:p>
          <a:endParaRPr lang="en-US"/>
        </a:p>
      </dgm:t>
    </dgm:pt>
    <dgm:pt modelId="{56D4E89E-66F6-4840-80FC-A39111B7AB28}" type="sibTrans" cxnId="{8552CD42-7C35-475C-B0F8-E1849A5A53FD}">
      <dgm:prSet/>
      <dgm:spPr/>
      <dgm:t>
        <a:bodyPr/>
        <a:lstStyle/>
        <a:p>
          <a:endParaRPr lang="en-US"/>
        </a:p>
      </dgm:t>
    </dgm:pt>
    <dgm:pt modelId="{96EE71F2-71A8-4E47-8478-8E77F162E7D4}">
      <dgm:prSet/>
      <dgm:spPr>
        <a:noFill/>
      </dgm:spPr>
      <dgm:t>
        <a:bodyPr/>
        <a:lstStyle/>
        <a:p>
          <a:r>
            <a:rPr lang="en-US"/>
            <a:t>Op Note Surgical Procedure</a:t>
          </a:r>
          <a:endParaRPr lang="en-US" dirty="0"/>
        </a:p>
      </dgm:t>
    </dgm:pt>
    <dgm:pt modelId="{84FC01FD-50CF-441D-B786-BD3E01D3741B}" type="parTrans" cxnId="{71CCDF99-445B-475F-86DF-4623E84B58D9}">
      <dgm:prSet/>
      <dgm:spPr/>
      <dgm:t>
        <a:bodyPr/>
        <a:lstStyle/>
        <a:p>
          <a:endParaRPr lang="en-US"/>
        </a:p>
      </dgm:t>
    </dgm:pt>
    <dgm:pt modelId="{71787E8C-947E-4705-A03B-01E51C140A4F}" type="sibTrans" cxnId="{71CCDF99-445B-475F-86DF-4623E84B58D9}">
      <dgm:prSet/>
      <dgm:spPr/>
      <dgm:t>
        <a:bodyPr/>
        <a:lstStyle/>
        <a:p>
          <a:endParaRPr lang="en-US"/>
        </a:p>
      </dgm:t>
    </dgm:pt>
    <dgm:pt modelId="{1249F54A-29F0-454A-B4AE-0F41BAF337A7}">
      <dgm:prSet/>
      <dgm:spPr>
        <a:noFill/>
      </dgm:spPr>
      <dgm:t>
        <a:bodyPr/>
        <a:lstStyle/>
        <a:p>
          <a:r>
            <a:rPr lang="en-US"/>
            <a:t>Procedure Description</a:t>
          </a:r>
          <a:endParaRPr lang="en-US" dirty="0"/>
        </a:p>
      </dgm:t>
    </dgm:pt>
    <dgm:pt modelId="{9BD2AC96-4DBC-40B9-815C-525E1E00867E}" type="parTrans" cxnId="{0B34C2F1-3F9A-4C5B-838C-EF13456F3609}">
      <dgm:prSet/>
      <dgm:spPr/>
      <dgm:t>
        <a:bodyPr/>
        <a:lstStyle/>
        <a:p>
          <a:endParaRPr lang="en-US"/>
        </a:p>
      </dgm:t>
    </dgm:pt>
    <dgm:pt modelId="{2E144E40-7EFF-47A9-85CC-F7723495FD20}" type="sibTrans" cxnId="{0B34C2F1-3F9A-4C5B-838C-EF13456F3609}">
      <dgm:prSet/>
      <dgm:spPr/>
      <dgm:t>
        <a:bodyPr/>
        <a:lstStyle/>
        <a:p>
          <a:endParaRPr lang="en-US"/>
        </a:p>
      </dgm:t>
    </dgm:pt>
    <dgm:pt modelId="{9984B254-6696-4C74-AC7F-CD16BB374EC5}">
      <dgm:prSet/>
      <dgm:spPr>
        <a:noFill/>
      </dgm:spPr>
      <dgm:t>
        <a:bodyPr/>
        <a:lstStyle/>
        <a:p>
          <a:r>
            <a:rPr lang="en-US"/>
            <a:t>Complications</a:t>
          </a:r>
          <a:endParaRPr lang="en-US" dirty="0"/>
        </a:p>
      </dgm:t>
    </dgm:pt>
    <dgm:pt modelId="{2D4DE95D-B3A6-4117-A495-1B5F4A501F6B}" type="parTrans" cxnId="{76414D0E-ECBA-4202-AE23-88051416BD6D}">
      <dgm:prSet/>
      <dgm:spPr/>
      <dgm:t>
        <a:bodyPr/>
        <a:lstStyle/>
        <a:p>
          <a:endParaRPr lang="en-US"/>
        </a:p>
      </dgm:t>
    </dgm:pt>
    <dgm:pt modelId="{DD7271CB-C039-42BE-89A4-632F55488F65}" type="sibTrans" cxnId="{76414D0E-ECBA-4202-AE23-88051416BD6D}">
      <dgm:prSet/>
      <dgm:spPr/>
      <dgm:t>
        <a:bodyPr/>
        <a:lstStyle/>
        <a:p>
          <a:endParaRPr lang="en-US"/>
        </a:p>
      </dgm:t>
    </dgm:pt>
    <dgm:pt modelId="{B8281BBF-A478-46B8-A548-08842B8EF19D}">
      <dgm:prSet/>
      <dgm:spPr>
        <a:noFill/>
      </dgm:spPr>
      <dgm:t>
        <a:bodyPr/>
        <a:lstStyle/>
        <a:p>
          <a:r>
            <a:rPr lang="en-US"/>
            <a:t>Operative Note Fluids</a:t>
          </a:r>
          <a:endParaRPr lang="en-US" dirty="0"/>
        </a:p>
      </dgm:t>
    </dgm:pt>
    <dgm:pt modelId="{E61E56C3-5B37-48BF-BC54-BABDDD39E6A6}" type="parTrans" cxnId="{E3706144-96A1-490E-8A6A-2D8A942B23BA}">
      <dgm:prSet/>
      <dgm:spPr/>
      <dgm:t>
        <a:bodyPr/>
        <a:lstStyle/>
        <a:p>
          <a:endParaRPr lang="en-US"/>
        </a:p>
      </dgm:t>
    </dgm:pt>
    <dgm:pt modelId="{B4D1AD7D-D88D-45EC-B172-547D3E78BFF5}" type="sibTrans" cxnId="{E3706144-96A1-490E-8A6A-2D8A942B23BA}">
      <dgm:prSet/>
      <dgm:spPr/>
      <dgm:t>
        <a:bodyPr/>
        <a:lstStyle/>
        <a:p>
          <a:endParaRPr lang="en-US"/>
        </a:p>
      </dgm:t>
    </dgm:pt>
    <dgm:pt modelId="{207ACFA0-E1BB-40D6-8384-ECBC7A2FB58F}">
      <dgm:prSet/>
      <dgm:spPr>
        <a:noFill/>
      </dgm:spPr>
      <dgm:t>
        <a:bodyPr/>
        <a:lstStyle/>
        <a:p>
          <a:r>
            <a:rPr lang="en-US"/>
            <a:t>Procedure Est. Blood Loss</a:t>
          </a:r>
          <a:endParaRPr lang="en-US" dirty="0"/>
        </a:p>
      </dgm:t>
    </dgm:pt>
    <dgm:pt modelId="{50A44F94-A1B8-42FE-8981-DC1D741D7418}" type="parTrans" cxnId="{2113905C-777E-4312-B9E7-A84B040646D0}">
      <dgm:prSet/>
      <dgm:spPr/>
      <dgm:t>
        <a:bodyPr/>
        <a:lstStyle/>
        <a:p>
          <a:endParaRPr lang="en-US"/>
        </a:p>
      </dgm:t>
    </dgm:pt>
    <dgm:pt modelId="{C1B2F4D9-797C-4C0D-93D5-5702C3406EBE}" type="sibTrans" cxnId="{2113905C-777E-4312-B9E7-A84B040646D0}">
      <dgm:prSet/>
      <dgm:spPr/>
      <dgm:t>
        <a:bodyPr/>
        <a:lstStyle/>
        <a:p>
          <a:endParaRPr lang="en-US"/>
        </a:p>
      </dgm:t>
    </dgm:pt>
    <dgm:pt modelId="{97687342-4440-4DB8-84AB-C51F24F6B12C}">
      <dgm:prSet/>
      <dgm:spPr>
        <a:noFill/>
      </dgm:spPr>
      <dgm:t>
        <a:bodyPr/>
        <a:lstStyle/>
        <a:p>
          <a:r>
            <a:rPr lang="en-US" dirty="0"/>
            <a:t>Procedure Findings</a:t>
          </a:r>
        </a:p>
      </dgm:t>
    </dgm:pt>
    <dgm:pt modelId="{C16A8D95-8B0E-4E28-9729-B0DCDD22A6D7}" type="parTrans" cxnId="{3E15AB8A-5214-423F-83C4-C451A083C23F}">
      <dgm:prSet/>
      <dgm:spPr/>
      <dgm:t>
        <a:bodyPr/>
        <a:lstStyle/>
        <a:p>
          <a:endParaRPr lang="en-US"/>
        </a:p>
      </dgm:t>
    </dgm:pt>
    <dgm:pt modelId="{755E6F19-B0B6-490F-A467-502A5BD4C038}" type="sibTrans" cxnId="{3E15AB8A-5214-423F-83C4-C451A083C23F}">
      <dgm:prSet/>
      <dgm:spPr/>
      <dgm:t>
        <a:bodyPr/>
        <a:lstStyle/>
        <a:p>
          <a:endParaRPr lang="en-US"/>
        </a:p>
      </dgm:t>
    </dgm:pt>
    <dgm:pt modelId="{1CF1EF5A-8504-40FB-8011-69DFDD93B018}">
      <dgm:prSet/>
      <dgm:spPr>
        <a:noFill/>
      </dgm:spPr>
      <dgm:t>
        <a:bodyPr/>
        <a:lstStyle/>
        <a:p>
          <a:r>
            <a:rPr lang="en-US" dirty="0"/>
            <a:t>Procedure Implants</a:t>
          </a:r>
        </a:p>
      </dgm:t>
    </dgm:pt>
    <dgm:pt modelId="{6E53A9B0-9555-4BCD-B863-6B895556720D}" type="parTrans" cxnId="{C795897F-3833-4F52-9CE8-1FAA24117BEE}">
      <dgm:prSet/>
      <dgm:spPr/>
      <dgm:t>
        <a:bodyPr/>
        <a:lstStyle/>
        <a:p>
          <a:endParaRPr lang="en-US"/>
        </a:p>
      </dgm:t>
    </dgm:pt>
    <dgm:pt modelId="{A09A0C99-5787-43B5-AF07-C02112FD62FB}" type="sibTrans" cxnId="{C795897F-3833-4F52-9CE8-1FAA24117BEE}">
      <dgm:prSet/>
      <dgm:spPr/>
      <dgm:t>
        <a:bodyPr/>
        <a:lstStyle/>
        <a:p>
          <a:endParaRPr lang="en-US"/>
        </a:p>
      </dgm:t>
    </dgm:pt>
    <dgm:pt modelId="{1509C3A3-2E59-457C-9EFB-7468DDD3C4FD}">
      <dgm:prSet/>
      <dgm:spPr>
        <a:noFill/>
      </dgm:spPr>
      <dgm:t>
        <a:bodyPr/>
        <a:lstStyle/>
        <a:p>
          <a:r>
            <a:rPr lang="en-US" dirty="0"/>
            <a:t>Procedure Specimens</a:t>
          </a:r>
        </a:p>
      </dgm:t>
    </dgm:pt>
    <dgm:pt modelId="{9C58BE54-8073-4355-8A19-915A1893BC76}" type="parTrans" cxnId="{9E9FC9D0-0D2F-4839-B22E-1DAF87A49A2C}">
      <dgm:prSet/>
      <dgm:spPr/>
      <dgm:t>
        <a:bodyPr/>
        <a:lstStyle/>
        <a:p>
          <a:endParaRPr lang="en-US"/>
        </a:p>
      </dgm:t>
    </dgm:pt>
    <dgm:pt modelId="{AFBE1DA6-E4FE-4C56-BB98-E017D6E7B392}" type="sibTrans" cxnId="{9E9FC9D0-0D2F-4839-B22E-1DAF87A49A2C}">
      <dgm:prSet/>
      <dgm:spPr/>
      <dgm:t>
        <a:bodyPr/>
        <a:lstStyle/>
        <a:p>
          <a:endParaRPr lang="en-US"/>
        </a:p>
      </dgm:t>
    </dgm:pt>
    <dgm:pt modelId="{C4B9EAD8-F61B-45A2-865F-FD558B0C619B}">
      <dgm:prSet/>
      <dgm:spPr>
        <a:noFill/>
      </dgm:spPr>
      <dgm:t>
        <a:bodyPr/>
        <a:lstStyle/>
        <a:p>
          <a:r>
            <a:rPr lang="en-US"/>
            <a:t>Procedure Disposition</a:t>
          </a:r>
          <a:endParaRPr lang="en-US" dirty="0"/>
        </a:p>
      </dgm:t>
    </dgm:pt>
    <dgm:pt modelId="{C47A6FD6-66D3-4633-BDD9-D0118C764CC0}" type="parTrans" cxnId="{5652AEA5-C8BD-4271-9CE7-B73F0316B273}">
      <dgm:prSet/>
      <dgm:spPr/>
      <dgm:t>
        <a:bodyPr/>
        <a:lstStyle/>
        <a:p>
          <a:endParaRPr lang="en-US"/>
        </a:p>
      </dgm:t>
    </dgm:pt>
    <dgm:pt modelId="{539E2FE5-4BFB-4438-BEB7-F5487A3CABF4}" type="sibTrans" cxnId="{5652AEA5-C8BD-4271-9CE7-B73F0316B273}">
      <dgm:prSet/>
      <dgm:spPr/>
      <dgm:t>
        <a:bodyPr/>
        <a:lstStyle/>
        <a:p>
          <a:endParaRPr lang="en-US"/>
        </a:p>
      </dgm:t>
    </dgm:pt>
    <dgm:pt modelId="{43A01BF9-D37E-49A1-8BD0-B96976089C64}">
      <dgm:prSet phldrT="[Text]"/>
      <dgm:spPr>
        <a:noFill/>
      </dgm:spPr>
      <dgm:t>
        <a:bodyPr/>
        <a:lstStyle/>
        <a:p>
          <a:r>
            <a:rPr lang="en-US"/>
            <a:t>Anesthesia</a:t>
          </a:r>
          <a:endParaRPr lang="en-US" dirty="0"/>
        </a:p>
      </dgm:t>
    </dgm:pt>
    <dgm:pt modelId="{C0DFBDDF-BA0F-41FB-B639-8AB0C423576B}" type="parTrans" cxnId="{09EE2CF6-001E-4390-BAAA-E644FCA9DD5D}">
      <dgm:prSet/>
      <dgm:spPr/>
      <dgm:t>
        <a:bodyPr/>
        <a:lstStyle/>
        <a:p>
          <a:endParaRPr lang="en-US"/>
        </a:p>
      </dgm:t>
    </dgm:pt>
    <dgm:pt modelId="{ED4D11A8-8E06-4F8C-A810-4FFE3ACCFC96}" type="sibTrans" cxnId="{09EE2CF6-001E-4390-BAAA-E644FCA9DD5D}">
      <dgm:prSet/>
      <dgm:spPr/>
      <dgm:t>
        <a:bodyPr/>
        <a:lstStyle/>
        <a:p>
          <a:endParaRPr lang="en-US"/>
        </a:p>
      </dgm:t>
    </dgm:pt>
    <dgm:pt modelId="{5BE95DDA-1EEF-4264-A10B-A9159123ADDB}">
      <dgm:prSet/>
      <dgm:spPr>
        <a:noFill/>
      </dgm:spPr>
      <dgm:t>
        <a:bodyPr/>
        <a:lstStyle/>
        <a:p>
          <a:r>
            <a:rPr lang="en-US"/>
            <a:t>Surgery Description</a:t>
          </a:r>
          <a:endParaRPr lang="en-US" dirty="0"/>
        </a:p>
      </dgm:t>
    </dgm:pt>
    <dgm:pt modelId="{A512A6ED-1A22-4953-8EB9-AF9BB680F067}" type="parTrans" cxnId="{5E34F123-8CBA-4667-A620-E3B2ADA1E5BA}">
      <dgm:prSet/>
      <dgm:spPr/>
      <dgm:t>
        <a:bodyPr/>
        <a:lstStyle/>
        <a:p>
          <a:endParaRPr lang="en-US"/>
        </a:p>
      </dgm:t>
    </dgm:pt>
    <dgm:pt modelId="{C4076974-69BF-4AC9-98B1-FB3173DE4331}" type="sibTrans" cxnId="{5E34F123-8CBA-4667-A620-E3B2ADA1E5BA}">
      <dgm:prSet/>
      <dgm:spPr/>
      <dgm:t>
        <a:bodyPr/>
        <a:lstStyle/>
        <a:p>
          <a:endParaRPr lang="en-US"/>
        </a:p>
      </dgm:t>
    </dgm:pt>
    <dgm:pt modelId="{17ADCDFF-A4EC-4FFA-A208-0EAED8E15091}">
      <dgm:prSet/>
      <dgm:spPr>
        <a:noFill/>
      </dgm:spPr>
      <dgm:t>
        <a:bodyPr/>
        <a:lstStyle/>
        <a:p>
          <a:r>
            <a:rPr lang="en-US"/>
            <a:t>Surgical Drains</a:t>
          </a:r>
          <a:endParaRPr lang="en-US" dirty="0"/>
        </a:p>
      </dgm:t>
    </dgm:pt>
    <dgm:pt modelId="{E52F3FF4-DDA1-4758-A8B3-FA668D32B129}" type="parTrans" cxnId="{5F89C240-30BC-4A6F-95BA-FB1C066FBD33}">
      <dgm:prSet/>
      <dgm:spPr/>
      <dgm:t>
        <a:bodyPr/>
        <a:lstStyle/>
        <a:p>
          <a:endParaRPr lang="en-US"/>
        </a:p>
      </dgm:t>
    </dgm:pt>
    <dgm:pt modelId="{59D7313F-B528-4624-8775-1E7D572AF7D3}" type="sibTrans" cxnId="{5F89C240-30BC-4A6F-95BA-FB1C066FBD33}">
      <dgm:prSet/>
      <dgm:spPr/>
      <dgm:t>
        <a:bodyPr/>
        <a:lstStyle/>
        <a:p>
          <a:endParaRPr lang="en-US"/>
        </a:p>
      </dgm:t>
    </dgm:pt>
    <dgm:pt modelId="{252E2CB3-705E-457B-B471-6AF7D20DA939}">
      <dgm:prSet/>
      <dgm:spPr>
        <a:noFill/>
      </dgm:spPr>
      <dgm:t>
        <a:bodyPr/>
        <a:lstStyle/>
        <a:p>
          <a:r>
            <a:rPr lang="en-US"/>
            <a:t>Hospital Discharge Studies Sum</a:t>
          </a:r>
          <a:endParaRPr lang="en-US" dirty="0"/>
        </a:p>
      </dgm:t>
    </dgm:pt>
    <dgm:pt modelId="{02855095-3CB1-48D5-9BBF-987038666FA2}" type="parTrans" cxnId="{FA230E54-9E73-44CD-82A7-E20F65B2D45F}">
      <dgm:prSet/>
      <dgm:spPr/>
      <dgm:t>
        <a:bodyPr/>
        <a:lstStyle/>
        <a:p>
          <a:endParaRPr lang="en-US"/>
        </a:p>
      </dgm:t>
    </dgm:pt>
    <dgm:pt modelId="{795C21E8-C2E5-47CE-962F-180167ECD2EC}" type="sibTrans" cxnId="{FA230E54-9E73-44CD-82A7-E20F65B2D45F}">
      <dgm:prSet/>
      <dgm:spPr/>
      <dgm:t>
        <a:bodyPr/>
        <a:lstStyle/>
        <a:p>
          <a:endParaRPr lang="en-US"/>
        </a:p>
      </dgm:t>
    </dgm:pt>
    <dgm:pt modelId="{BECAE1A7-5E30-4255-897E-EEFF7D8B1B98}">
      <dgm:prSet/>
      <dgm:spPr>
        <a:noFill/>
      </dgm:spPr>
      <dgm:t>
        <a:bodyPr/>
        <a:lstStyle/>
        <a:p>
          <a:r>
            <a:rPr lang="en-US"/>
            <a:t>Hospital Discharge Physical</a:t>
          </a:r>
          <a:endParaRPr lang="en-US" dirty="0"/>
        </a:p>
      </dgm:t>
    </dgm:pt>
    <dgm:pt modelId="{281BEA66-0692-4CD4-AB58-20F2965B8A3E}" type="parTrans" cxnId="{EBA300E5-EDA7-44EC-A5A7-7E2A91E61A7F}">
      <dgm:prSet/>
      <dgm:spPr/>
      <dgm:t>
        <a:bodyPr/>
        <a:lstStyle/>
        <a:p>
          <a:endParaRPr lang="en-US"/>
        </a:p>
      </dgm:t>
    </dgm:pt>
    <dgm:pt modelId="{12931C90-8512-4E7D-890D-FA74780CCA81}" type="sibTrans" cxnId="{EBA300E5-EDA7-44EC-A5A7-7E2A91E61A7F}">
      <dgm:prSet/>
      <dgm:spPr/>
      <dgm:t>
        <a:bodyPr/>
        <a:lstStyle/>
        <a:p>
          <a:endParaRPr lang="en-US"/>
        </a:p>
      </dgm:t>
    </dgm:pt>
    <dgm:pt modelId="{2BBFC487-DB1A-4778-A848-6BC0818A45B1}">
      <dgm:prSet/>
      <dgm:spPr>
        <a:noFill/>
      </dgm:spPr>
      <dgm:t>
        <a:bodyPr/>
        <a:lstStyle/>
        <a:p>
          <a:r>
            <a:rPr lang="en-US"/>
            <a:t>Goals</a:t>
          </a:r>
          <a:endParaRPr lang="en-US" dirty="0"/>
        </a:p>
      </dgm:t>
    </dgm:pt>
    <dgm:pt modelId="{6A5A521F-92DB-4E78-A1E9-1C148F0CDB4B}" type="parTrans" cxnId="{08FE1598-1283-4B59-9F45-C63074E505FE}">
      <dgm:prSet/>
      <dgm:spPr/>
      <dgm:t>
        <a:bodyPr/>
        <a:lstStyle/>
        <a:p>
          <a:endParaRPr lang="en-US"/>
        </a:p>
      </dgm:t>
    </dgm:pt>
    <dgm:pt modelId="{3B0C8E80-2BEB-4819-9BD7-834F3C01CACD}" type="sibTrans" cxnId="{08FE1598-1283-4B59-9F45-C63074E505FE}">
      <dgm:prSet/>
      <dgm:spPr/>
      <dgm:t>
        <a:bodyPr/>
        <a:lstStyle/>
        <a:p>
          <a:endParaRPr lang="en-US"/>
        </a:p>
      </dgm:t>
    </dgm:pt>
    <dgm:pt modelId="{A454A2D3-3B4A-4DFD-BDBE-AB637BA7AF91}">
      <dgm:prSet/>
      <dgm:spPr>
        <a:solidFill>
          <a:srgbClr val="FFFFCC"/>
        </a:solidFill>
      </dgm:spPr>
      <dgm:t>
        <a:bodyPr/>
        <a:lstStyle/>
        <a:p>
          <a:r>
            <a:rPr lang="en-US"/>
            <a:t>Physical Exam</a:t>
          </a:r>
          <a:endParaRPr lang="en-US" dirty="0"/>
        </a:p>
      </dgm:t>
    </dgm:pt>
    <dgm:pt modelId="{560DE507-2F82-4531-ABF4-43BD78659E9C}" type="parTrans" cxnId="{96C08577-E1EB-4D81-998D-B4076E9B88E1}">
      <dgm:prSet/>
      <dgm:spPr/>
      <dgm:t>
        <a:bodyPr/>
        <a:lstStyle/>
        <a:p>
          <a:endParaRPr lang="en-US"/>
        </a:p>
      </dgm:t>
    </dgm:pt>
    <dgm:pt modelId="{1B23977F-9C83-4BAC-9088-1C9BFB47A805}" type="sibTrans" cxnId="{96C08577-E1EB-4D81-998D-B4076E9B88E1}">
      <dgm:prSet/>
      <dgm:spPr/>
      <dgm:t>
        <a:bodyPr/>
        <a:lstStyle/>
        <a:p>
          <a:endParaRPr lang="en-US"/>
        </a:p>
      </dgm:t>
    </dgm:pt>
    <dgm:pt modelId="{242BD420-7014-4D9C-AE63-720E63CFAB5D}">
      <dgm:prSet/>
      <dgm:spPr>
        <a:noFill/>
      </dgm:spPr>
      <dgm:t>
        <a:bodyPr/>
        <a:lstStyle/>
        <a:p>
          <a:r>
            <a:rPr lang="en-US"/>
            <a:t>Instructions</a:t>
          </a:r>
          <a:endParaRPr lang="en-US" dirty="0"/>
        </a:p>
      </dgm:t>
    </dgm:pt>
    <dgm:pt modelId="{72D212CE-E4CF-40CE-AA6B-66CB99287837}" type="parTrans" cxnId="{B7873628-0ED7-47E9-9F96-B32D32CC3B3A}">
      <dgm:prSet/>
      <dgm:spPr/>
      <dgm:t>
        <a:bodyPr/>
        <a:lstStyle/>
        <a:p>
          <a:endParaRPr lang="en-US"/>
        </a:p>
      </dgm:t>
    </dgm:pt>
    <dgm:pt modelId="{19CB618B-E150-47A9-AB62-E053AE273DB0}" type="sibTrans" cxnId="{B7873628-0ED7-47E9-9F96-B32D32CC3B3A}">
      <dgm:prSet/>
      <dgm:spPr/>
      <dgm:t>
        <a:bodyPr/>
        <a:lstStyle/>
        <a:p>
          <a:endParaRPr lang="en-US"/>
        </a:p>
      </dgm:t>
    </dgm:pt>
    <dgm:pt modelId="{82C5C931-4E66-4E23-A238-51DD5F7BB49F}">
      <dgm:prSet/>
      <dgm:spPr>
        <a:noFill/>
      </dgm:spPr>
      <dgm:t>
        <a:bodyPr/>
        <a:lstStyle/>
        <a:p>
          <a:r>
            <a:rPr lang="en-US"/>
            <a:t>Discharge Medications</a:t>
          </a:r>
          <a:endParaRPr lang="en-US" dirty="0"/>
        </a:p>
      </dgm:t>
    </dgm:pt>
    <dgm:pt modelId="{014C0588-EBCA-4F80-833E-0A66F7135993}" type="parTrans" cxnId="{AAB343BD-FB5B-4DFF-90F5-4426325E5B2E}">
      <dgm:prSet/>
      <dgm:spPr/>
      <dgm:t>
        <a:bodyPr/>
        <a:lstStyle/>
        <a:p>
          <a:endParaRPr lang="en-US"/>
        </a:p>
      </dgm:t>
    </dgm:pt>
    <dgm:pt modelId="{FEB480C0-BE73-445F-9C40-097A286C510C}" type="sibTrans" cxnId="{AAB343BD-FB5B-4DFF-90F5-4426325E5B2E}">
      <dgm:prSet/>
      <dgm:spPr/>
      <dgm:t>
        <a:bodyPr/>
        <a:lstStyle/>
        <a:p>
          <a:endParaRPr lang="en-US"/>
        </a:p>
      </dgm:t>
    </dgm:pt>
    <dgm:pt modelId="{3D2D3CAE-2A59-4736-AF70-EAC1EF02C8CF}">
      <dgm:prSet/>
      <dgm:spPr>
        <a:noFill/>
      </dgm:spPr>
      <dgm:t>
        <a:bodyPr/>
        <a:lstStyle/>
        <a:p>
          <a:r>
            <a:rPr lang="en-US"/>
            <a:t>Hospital Discharge Instructions</a:t>
          </a:r>
          <a:endParaRPr lang="en-US" dirty="0"/>
        </a:p>
      </dgm:t>
    </dgm:pt>
    <dgm:pt modelId="{D100CD34-386B-4669-9220-193D210DC1F6}" type="parTrans" cxnId="{63583EEB-BC7B-4077-B6B8-B061633F0791}">
      <dgm:prSet/>
      <dgm:spPr/>
      <dgm:t>
        <a:bodyPr/>
        <a:lstStyle/>
        <a:p>
          <a:endParaRPr lang="en-US"/>
        </a:p>
      </dgm:t>
    </dgm:pt>
    <dgm:pt modelId="{ECE35C7A-1021-420C-8D7B-178059205565}" type="sibTrans" cxnId="{63583EEB-BC7B-4077-B6B8-B061633F0791}">
      <dgm:prSet/>
      <dgm:spPr/>
      <dgm:t>
        <a:bodyPr/>
        <a:lstStyle/>
        <a:p>
          <a:endParaRPr lang="en-US"/>
        </a:p>
      </dgm:t>
    </dgm:pt>
    <dgm:pt modelId="{28E88764-168D-45E6-B587-43792FCE4035}">
      <dgm:prSet/>
      <dgm:spPr>
        <a:noFill/>
      </dgm:spPr>
      <dgm:t>
        <a:bodyPr/>
        <a:lstStyle/>
        <a:p>
          <a:r>
            <a:rPr lang="en-US"/>
            <a:t>Discharge Diet</a:t>
          </a:r>
          <a:endParaRPr lang="en-US" dirty="0"/>
        </a:p>
      </dgm:t>
    </dgm:pt>
    <dgm:pt modelId="{1945A469-8781-4132-83B8-2A74CDA43068}" type="parTrans" cxnId="{535C6589-7612-4B92-BF32-7AF31C686BEB}">
      <dgm:prSet/>
      <dgm:spPr/>
      <dgm:t>
        <a:bodyPr/>
        <a:lstStyle/>
        <a:p>
          <a:endParaRPr lang="en-US"/>
        </a:p>
      </dgm:t>
    </dgm:pt>
    <dgm:pt modelId="{45D0440D-0F5D-4BF1-8016-3D93CE5737B6}" type="sibTrans" cxnId="{535C6589-7612-4B92-BF32-7AF31C686BEB}">
      <dgm:prSet/>
      <dgm:spPr/>
      <dgm:t>
        <a:bodyPr/>
        <a:lstStyle/>
        <a:p>
          <a:endParaRPr lang="en-US"/>
        </a:p>
      </dgm:t>
    </dgm:pt>
    <dgm:pt modelId="{FE89FECC-3495-4B20-B4D7-7E9DF412BA0D}">
      <dgm:prSet/>
      <dgm:spPr>
        <a:noFill/>
      </dgm:spPr>
      <dgm:t>
        <a:bodyPr/>
        <a:lstStyle/>
        <a:p>
          <a:r>
            <a:rPr lang="en-US"/>
            <a:t>Postprocedure Diagnosis</a:t>
          </a:r>
          <a:endParaRPr lang="en-US" dirty="0"/>
        </a:p>
      </dgm:t>
    </dgm:pt>
    <dgm:pt modelId="{4209D78D-7CCA-4BE1-96BA-3A564E873C72}" type="parTrans" cxnId="{D362A8E1-D11E-41A5-BDE5-1967751F1E03}">
      <dgm:prSet/>
      <dgm:spPr/>
      <dgm:t>
        <a:bodyPr/>
        <a:lstStyle/>
        <a:p>
          <a:endParaRPr lang="en-US"/>
        </a:p>
      </dgm:t>
    </dgm:pt>
    <dgm:pt modelId="{EB368C21-DA72-4130-9A34-D87CB559A293}" type="sibTrans" cxnId="{D362A8E1-D11E-41A5-BDE5-1967751F1E03}">
      <dgm:prSet/>
      <dgm:spPr/>
      <dgm:t>
        <a:bodyPr/>
        <a:lstStyle/>
        <a:p>
          <a:endParaRPr lang="en-US"/>
        </a:p>
      </dgm:t>
    </dgm:pt>
    <dgm:pt modelId="{F243E562-685F-4386-9543-022C733145B9}">
      <dgm:prSet/>
      <dgm:spPr>
        <a:solidFill>
          <a:srgbClr val="DAF2E0"/>
        </a:solidFill>
      </dgm:spPr>
      <dgm:t>
        <a:bodyPr/>
        <a:lstStyle/>
        <a:p>
          <a:r>
            <a:rPr lang="en-US"/>
            <a:t>Discharge Diagnosis</a:t>
          </a:r>
          <a:endParaRPr lang="en-US" dirty="0"/>
        </a:p>
      </dgm:t>
    </dgm:pt>
    <dgm:pt modelId="{F28C5C72-F0B6-4B8B-802B-1E6117DF8C86}" type="parTrans" cxnId="{8908B7D3-2EF3-49B2-B6A0-F2535930D952}">
      <dgm:prSet/>
      <dgm:spPr/>
      <dgm:t>
        <a:bodyPr/>
        <a:lstStyle/>
        <a:p>
          <a:endParaRPr lang="en-US"/>
        </a:p>
      </dgm:t>
    </dgm:pt>
    <dgm:pt modelId="{F6CC6EE8-4404-495D-977C-BBF131290EFB}" type="sibTrans" cxnId="{8908B7D3-2EF3-49B2-B6A0-F2535930D952}">
      <dgm:prSet/>
      <dgm:spPr/>
      <dgm:t>
        <a:bodyPr/>
        <a:lstStyle/>
        <a:p>
          <a:endParaRPr lang="en-US"/>
        </a:p>
      </dgm:t>
    </dgm:pt>
    <dgm:pt modelId="{DD3FD12D-FE41-4042-BA5D-FEDD1F4DEB76}">
      <dgm:prSet/>
      <dgm:spPr>
        <a:noFill/>
      </dgm:spPr>
      <dgm:t>
        <a:bodyPr/>
        <a:lstStyle/>
        <a:p>
          <a:r>
            <a:rPr lang="en-US"/>
            <a:t>Postoperative Diagnosis</a:t>
          </a:r>
          <a:endParaRPr lang="en-US" dirty="0"/>
        </a:p>
      </dgm:t>
    </dgm:pt>
    <dgm:pt modelId="{43D9EFB8-152B-4209-8516-8FDDAB8525B8}" type="parTrans" cxnId="{9F0179FF-B9F5-478A-9403-9C28694119DE}">
      <dgm:prSet/>
      <dgm:spPr/>
      <dgm:t>
        <a:bodyPr/>
        <a:lstStyle/>
        <a:p>
          <a:endParaRPr lang="en-US"/>
        </a:p>
      </dgm:t>
    </dgm:pt>
    <dgm:pt modelId="{7C9B5FF0-0BB6-4C7E-B7AD-047C23B1B64D}" type="sibTrans" cxnId="{9F0179FF-B9F5-478A-9403-9C28694119DE}">
      <dgm:prSet/>
      <dgm:spPr/>
      <dgm:t>
        <a:bodyPr/>
        <a:lstStyle/>
        <a:p>
          <a:endParaRPr lang="en-US"/>
        </a:p>
      </dgm:t>
    </dgm:pt>
    <dgm:pt modelId="{FFD961C7-0D57-450A-A088-477C2CBDA35C}">
      <dgm:prSet phldrT="[Text]"/>
      <dgm:spPr>
        <a:solidFill>
          <a:srgbClr val="FFFFCC"/>
        </a:solidFill>
      </dgm:spPr>
      <dgm:t>
        <a:bodyPr/>
        <a:lstStyle/>
        <a:p>
          <a:r>
            <a:rPr lang="en-US"/>
            <a:t>Advance Directives</a:t>
          </a:r>
          <a:endParaRPr lang="en-US" dirty="0"/>
        </a:p>
      </dgm:t>
    </dgm:pt>
    <dgm:pt modelId="{4DB2D2C4-5254-4469-94CE-949A52B6EDA4}" type="parTrans" cxnId="{CF713A90-C59F-4203-B3ED-5D1EE9BD5922}">
      <dgm:prSet/>
      <dgm:spPr/>
      <dgm:t>
        <a:bodyPr/>
        <a:lstStyle/>
        <a:p>
          <a:endParaRPr lang="en-US"/>
        </a:p>
      </dgm:t>
    </dgm:pt>
    <dgm:pt modelId="{6B3D0481-B0D1-47E7-887F-2E3188183598}" type="sibTrans" cxnId="{CF713A90-C59F-4203-B3ED-5D1EE9BD5922}">
      <dgm:prSet/>
      <dgm:spPr/>
      <dgm:t>
        <a:bodyPr/>
        <a:lstStyle/>
        <a:p>
          <a:endParaRPr lang="en-US"/>
        </a:p>
      </dgm:t>
    </dgm:pt>
    <dgm:pt modelId="{B56DC5A4-354C-4F93-84F5-82DF0C92321B}">
      <dgm:prSet/>
      <dgm:spPr>
        <a:solidFill>
          <a:srgbClr val="FFFFCC"/>
        </a:solidFill>
      </dgm:spPr>
      <dgm:t>
        <a:bodyPr/>
        <a:lstStyle/>
        <a:p>
          <a:r>
            <a:rPr lang="en-US"/>
            <a:t>Payers</a:t>
          </a:r>
          <a:endParaRPr lang="en-US" dirty="0"/>
        </a:p>
      </dgm:t>
    </dgm:pt>
    <dgm:pt modelId="{3E3085FF-C0BF-44F3-8848-8306C2637B27}" type="parTrans" cxnId="{06C9F65F-95DB-4817-B457-61A4702FAB6F}">
      <dgm:prSet/>
      <dgm:spPr/>
      <dgm:t>
        <a:bodyPr/>
        <a:lstStyle/>
        <a:p>
          <a:endParaRPr lang="en-US"/>
        </a:p>
      </dgm:t>
    </dgm:pt>
    <dgm:pt modelId="{7D7E8F50-DC21-4E09-96D8-85C8313A5CAA}" type="sibTrans" cxnId="{06C9F65F-95DB-4817-B457-61A4702FAB6F}">
      <dgm:prSet/>
      <dgm:spPr/>
      <dgm:t>
        <a:bodyPr/>
        <a:lstStyle/>
        <a:p>
          <a:endParaRPr lang="en-US"/>
        </a:p>
      </dgm:t>
    </dgm:pt>
    <dgm:pt modelId="{83B4F9D7-5CD7-4044-9E8C-6DFE7AE49650}">
      <dgm:prSet/>
      <dgm:spPr>
        <a:solidFill>
          <a:srgbClr val="FFFFCC"/>
        </a:solidFill>
      </dgm:spPr>
      <dgm:t>
        <a:bodyPr/>
        <a:lstStyle/>
        <a:p>
          <a:r>
            <a:rPr lang="en-US"/>
            <a:t>Encounters</a:t>
          </a:r>
          <a:endParaRPr lang="en-US" dirty="0"/>
        </a:p>
      </dgm:t>
    </dgm:pt>
    <dgm:pt modelId="{9888A846-4A9F-41D3-BA81-6D1ACDDE75D1}" type="parTrans" cxnId="{248F5865-EDDF-49D0-B5D9-E95B1072015C}">
      <dgm:prSet/>
      <dgm:spPr/>
      <dgm:t>
        <a:bodyPr/>
        <a:lstStyle/>
        <a:p>
          <a:endParaRPr lang="en-US"/>
        </a:p>
      </dgm:t>
    </dgm:pt>
    <dgm:pt modelId="{C92B3D84-6CD8-4F99-B3CF-30DAA1663D0E}" type="sibTrans" cxnId="{248F5865-EDDF-49D0-B5D9-E95B1072015C}">
      <dgm:prSet/>
      <dgm:spPr/>
      <dgm:t>
        <a:bodyPr/>
        <a:lstStyle/>
        <a:p>
          <a:endParaRPr lang="en-US"/>
        </a:p>
      </dgm:t>
    </dgm:pt>
    <dgm:pt modelId="{980C5C63-EC30-4DBA-AD28-4C1DD233BDD4}">
      <dgm:prSet/>
      <dgm:spPr>
        <a:noFill/>
      </dgm:spPr>
      <dgm:t>
        <a:bodyPr/>
        <a:lstStyle/>
        <a:p>
          <a:r>
            <a:rPr lang="en-US"/>
            <a:t>Preoperative Diagnosis</a:t>
          </a:r>
          <a:endParaRPr lang="en-US" dirty="0"/>
        </a:p>
      </dgm:t>
    </dgm:pt>
    <dgm:pt modelId="{E1A23336-5E36-402C-B8BF-2A679A19F8C6}" type="parTrans" cxnId="{DA25C492-A997-4A2C-A27D-FEFF94D4CF51}">
      <dgm:prSet/>
      <dgm:spPr/>
      <dgm:t>
        <a:bodyPr/>
        <a:lstStyle/>
        <a:p>
          <a:endParaRPr lang="en-US"/>
        </a:p>
      </dgm:t>
    </dgm:pt>
    <dgm:pt modelId="{34ABAA22-B740-45AC-A869-107E3268C748}" type="sibTrans" cxnId="{DA25C492-A997-4A2C-A27D-FEFF94D4CF51}">
      <dgm:prSet/>
      <dgm:spPr/>
      <dgm:t>
        <a:bodyPr/>
        <a:lstStyle/>
        <a:p>
          <a:endParaRPr lang="en-US"/>
        </a:p>
      </dgm:t>
    </dgm:pt>
    <dgm:pt modelId="{A52B3F8F-088C-439E-8E28-75EA80BA254A}">
      <dgm:prSet/>
      <dgm:spPr>
        <a:solidFill>
          <a:srgbClr val="F8D080"/>
        </a:solidFill>
      </dgm:spPr>
      <dgm:t>
        <a:bodyPr/>
        <a:lstStyle/>
        <a:p>
          <a:r>
            <a:rPr lang="en-US"/>
            <a:t>Reason for Referral</a:t>
          </a:r>
          <a:endParaRPr lang="en-US" dirty="0"/>
        </a:p>
      </dgm:t>
    </dgm:pt>
    <dgm:pt modelId="{0A87D8E5-62CB-4FC8-97F4-D208C45B0394}" type="parTrans" cxnId="{9FDB5671-2BA3-4670-B8E8-249298AA44E8}">
      <dgm:prSet/>
      <dgm:spPr/>
      <dgm:t>
        <a:bodyPr/>
        <a:lstStyle/>
        <a:p>
          <a:endParaRPr lang="en-US"/>
        </a:p>
      </dgm:t>
    </dgm:pt>
    <dgm:pt modelId="{B2245238-3E7B-4457-8294-F76792EB2BB3}" type="sibTrans" cxnId="{9FDB5671-2BA3-4670-B8E8-249298AA44E8}">
      <dgm:prSet/>
      <dgm:spPr/>
      <dgm:t>
        <a:bodyPr/>
        <a:lstStyle/>
        <a:p>
          <a:endParaRPr lang="en-US"/>
        </a:p>
      </dgm:t>
    </dgm:pt>
    <dgm:pt modelId="{80B3E473-A6BF-4F6D-8A96-F71073E9F6D3}">
      <dgm:prSet phldrT="[Text]"/>
      <dgm:spPr>
        <a:solidFill>
          <a:srgbClr val="F8D080"/>
        </a:solidFill>
      </dgm:spPr>
      <dgm:t>
        <a:bodyPr/>
        <a:lstStyle/>
        <a:p>
          <a:r>
            <a:rPr lang="en-US"/>
            <a:t>Allergies &amp; Intolerances</a:t>
          </a:r>
          <a:endParaRPr lang="en-US" dirty="0"/>
        </a:p>
      </dgm:t>
    </dgm:pt>
    <dgm:pt modelId="{452FA524-873B-45A9-9B8D-1E8746843879}" type="parTrans" cxnId="{227B0F05-444B-42A1-BF77-5BAE107117A4}">
      <dgm:prSet/>
      <dgm:spPr/>
      <dgm:t>
        <a:bodyPr/>
        <a:lstStyle/>
        <a:p>
          <a:endParaRPr lang="en-US"/>
        </a:p>
      </dgm:t>
    </dgm:pt>
    <dgm:pt modelId="{8875BF8B-9AC7-435E-818F-B1CEA7F4A10F}" type="sibTrans" cxnId="{227B0F05-444B-42A1-BF77-5BAE107117A4}">
      <dgm:prSet/>
      <dgm:spPr/>
      <dgm:t>
        <a:bodyPr/>
        <a:lstStyle/>
        <a:p>
          <a:endParaRPr lang="en-US"/>
        </a:p>
      </dgm:t>
    </dgm:pt>
    <dgm:pt modelId="{7A693FB9-12F6-44CC-8DF1-CB580DC7A685}">
      <dgm:prSet/>
      <dgm:spPr>
        <a:solidFill>
          <a:srgbClr val="FBE6BB"/>
        </a:solidFill>
      </dgm:spPr>
      <dgm:t>
        <a:bodyPr/>
        <a:lstStyle/>
        <a:p>
          <a:r>
            <a:rPr lang="en-US"/>
            <a:t>History Past Illness</a:t>
          </a:r>
          <a:endParaRPr lang="en-US" dirty="0"/>
        </a:p>
      </dgm:t>
    </dgm:pt>
    <dgm:pt modelId="{20B85312-042A-42ED-AB93-4F6012B92DD8}" type="parTrans" cxnId="{641630F4-A7A0-4C0D-A47A-01F708A4ED52}">
      <dgm:prSet/>
      <dgm:spPr/>
      <dgm:t>
        <a:bodyPr/>
        <a:lstStyle/>
        <a:p>
          <a:endParaRPr lang="en-US"/>
        </a:p>
      </dgm:t>
    </dgm:pt>
    <dgm:pt modelId="{2BA071B2-75AD-4D5F-9D11-0FFE9BA44043}" type="sibTrans" cxnId="{641630F4-A7A0-4C0D-A47A-01F708A4ED52}">
      <dgm:prSet/>
      <dgm:spPr/>
      <dgm:t>
        <a:bodyPr/>
        <a:lstStyle/>
        <a:p>
          <a:endParaRPr lang="en-US"/>
        </a:p>
      </dgm:t>
    </dgm:pt>
    <dgm:pt modelId="{968CE066-CDC8-450A-B0DA-27A49CD3D256}">
      <dgm:prSet/>
      <dgm:spPr>
        <a:solidFill>
          <a:srgbClr val="FBE6BB"/>
        </a:solidFill>
      </dgm:spPr>
      <dgm:t>
        <a:bodyPr/>
        <a:lstStyle/>
        <a:p>
          <a:r>
            <a:rPr lang="en-US"/>
            <a:t>Family History</a:t>
          </a:r>
          <a:endParaRPr lang="en-US" dirty="0"/>
        </a:p>
      </dgm:t>
    </dgm:pt>
    <dgm:pt modelId="{01E5B258-88A7-4B66-BFE4-D399C92683E0}" type="parTrans" cxnId="{43BC824C-B907-4949-A606-DE32E4ABC5FF}">
      <dgm:prSet/>
      <dgm:spPr/>
      <dgm:t>
        <a:bodyPr/>
        <a:lstStyle/>
        <a:p>
          <a:endParaRPr lang="en-US"/>
        </a:p>
      </dgm:t>
    </dgm:pt>
    <dgm:pt modelId="{A2872752-6789-4242-B91A-AE8F02E54DA6}" type="sibTrans" cxnId="{43BC824C-B907-4949-A606-DE32E4ABC5FF}">
      <dgm:prSet/>
      <dgm:spPr/>
      <dgm:t>
        <a:bodyPr/>
        <a:lstStyle/>
        <a:p>
          <a:endParaRPr lang="en-US"/>
        </a:p>
      </dgm:t>
    </dgm:pt>
    <dgm:pt modelId="{CA8AD4E0-AC24-48FB-9C99-61739F7F4744}">
      <dgm:prSet/>
      <dgm:spPr>
        <a:solidFill>
          <a:srgbClr val="FBE6BB"/>
        </a:solidFill>
      </dgm:spPr>
      <dgm:t>
        <a:bodyPr/>
        <a:lstStyle/>
        <a:p>
          <a:r>
            <a:rPr lang="en-US"/>
            <a:t>Social History</a:t>
          </a:r>
          <a:endParaRPr lang="en-US" dirty="0"/>
        </a:p>
      </dgm:t>
    </dgm:pt>
    <dgm:pt modelId="{4B0A570F-1328-4F44-AD92-FAB226056C51}" type="parTrans" cxnId="{7E7E11D0-5C2D-49AA-A5CA-C364EE5F9F0E}">
      <dgm:prSet/>
      <dgm:spPr/>
      <dgm:t>
        <a:bodyPr/>
        <a:lstStyle/>
        <a:p>
          <a:endParaRPr lang="en-US"/>
        </a:p>
      </dgm:t>
    </dgm:pt>
    <dgm:pt modelId="{9E7E597C-F7D5-4DA7-8385-1BAB2794496C}" type="sibTrans" cxnId="{7E7E11D0-5C2D-49AA-A5CA-C364EE5F9F0E}">
      <dgm:prSet/>
      <dgm:spPr/>
      <dgm:t>
        <a:bodyPr/>
        <a:lstStyle/>
        <a:p>
          <a:endParaRPr lang="en-US"/>
        </a:p>
      </dgm:t>
    </dgm:pt>
    <dgm:pt modelId="{976EC09A-DAA5-4A83-8002-EA83B41F5595}">
      <dgm:prSet/>
      <dgm:spPr>
        <a:solidFill>
          <a:srgbClr val="FBE6BB"/>
        </a:solidFill>
      </dgm:spPr>
      <dgm:t>
        <a:bodyPr/>
        <a:lstStyle/>
        <a:p>
          <a:r>
            <a:rPr lang="en-US"/>
            <a:t>Review of Systems</a:t>
          </a:r>
          <a:endParaRPr lang="en-US" dirty="0"/>
        </a:p>
      </dgm:t>
    </dgm:pt>
    <dgm:pt modelId="{4425B062-08F0-432C-ADC1-40BC8FCDB39A}" type="parTrans" cxnId="{77CE7E65-70C7-4B01-8FD6-390EAE592CC1}">
      <dgm:prSet/>
      <dgm:spPr/>
      <dgm:t>
        <a:bodyPr/>
        <a:lstStyle/>
        <a:p>
          <a:endParaRPr lang="en-US"/>
        </a:p>
      </dgm:t>
    </dgm:pt>
    <dgm:pt modelId="{823F4756-CF8A-4736-A588-7F923EB8DDD4}" type="sibTrans" cxnId="{77CE7E65-70C7-4B01-8FD6-390EAE592CC1}">
      <dgm:prSet/>
      <dgm:spPr/>
      <dgm:t>
        <a:bodyPr/>
        <a:lstStyle/>
        <a:p>
          <a:endParaRPr lang="en-US"/>
        </a:p>
      </dgm:t>
    </dgm:pt>
    <dgm:pt modelId="{E65E592A-FB4A-4214-8CB0-80548543FE33}">
      <dgm:prSet/>
      <dgm:spPr>
        <a:solidFill>
          <a:srgbClr val="84D698"/>
        </a:solidFill>
      </dgm:spPr>
      <dgm:t>
        <a:bodyPr/>
        <a:lstStyle/>
        <a:p>
          <a:r>
            <a:rPr lang="en-US" b="1"/>
            <a:t>Assessment</a:t>
          </a:r>
          <a:endParaRPr lang="en-US" dirty="0"/>
        </a:p>
      </dgm:t>
    </dgm:pt>
    <dgm:pt modelId="{C54B4527-7009-47D1-A036-ABD1A1657992}" type="parTrans" cxnId="{FC4EFE2F-A7F4-439B-99DC-723E6AD4FCE0}">
      <dgm:prSet/>
      <dgm:spPr/>
      <dgm:t>
        <a:bodyPr/>
        <a:lstStyle/>
        <a:p>
          <a:endParaRPr lang="en-US"/>
        </a:p>
      </dgm:t>
    </dgm:pt>
    <dgm:pt modelId="{2753D6B1-2306-4F50-BDA9-F67F8FAD88EC}" type="sibTrans" cxnId="{FC4EFE2F-A7F4-439B-99DC-723E6AD4FCE0}">
      <dgm:prSet/>
      <dgm:spPr/>
      <dgm:t>
        <a:bodyPr/>
        <a:lstStyle/>
        <a:p>
          <a:endParaRPr lang="en-US"/>
        </a:p>
      </dgm:t>
    </dgm:pt>
    <dgm:pt modelId="{8F9D72F1-24B9-46F1-A84F-DAACD2C2E22B}">
      <dgm:prSet custT="1"/>
      <dgm:spPr>
        <a:blipFill rotWithShape="0">
          <a:blip xmlns:r="http://schemas.openxmlformats.org/officeDocument/2006/relationships" r:embed="rId1"/>
          <a:srcRect/>
          <a:stretch>
            <a:fillRect l="-42000" r="-42000"/>
          </a:stretch>
        </a:blipFill>
        <a:ln w="25400" cap="flat" cmpd="sng" algn="ctr">
          <a:solidFill>
            <a:srgbClr val="13547D">
              <a:shade val="80000"/>
              <a:hueOff val="0"/>
              <a:satOff val="0"/>
              <a:lumOff val="0"/>
              <a:alphaOff val="0"/>
            </a:srgbClr>
          </a:solidFill>
          <a:prstDash val="solid"/>
        </a:ln>
        <a:effectLst/>
      </dgm:spPr>
      <dgm:t>
        <a:bodyPr spcFirstLastPara="0" vert="horz" wrap="square" lIns="38100" tIns="38100" rIns="38100" bIns="38100" numCol="1" spcCol="1270" anchor="ctr" anchorCtr="0"/>
        <a:lstStyle/>
        <a:p>
          <a:r>
            <a:rPr lang="en-US" sz="1000" kern="1200">
              <a:solidFill>
                <a:srgbClr val="000000">
                  <a:hueOff val="0"/>
                  <a:satOff val="0"/>
                  <a:lumOff val="0"/>
                  <a:alphaOff val="0"/>
                </a:srgbClr>
              </a:solidFill>
              <a:latin typeface="Helvetica Neue Light"/>
              <a:ea typeface="+mn-ea"/>
              <a:cs typeface="+mn-cs"/>
            </a:rPr>
            <a:t>Assessment</a:t>
          </a:r>
          <a:r>
            <a:rPr lang="en-US" sz="1000" kern="1200"/>
            <a:t> &amp; Plan</a:t>
          </a:r>
          <a:endParaRPr lang="en-US" sz="1000" b="1" kern="1200" dirty="0"/>
        </a:p>
      </dgm:t>
    </dgm:pt>
    <dgm:pt modelId="{379F55D7-C5CE-4BB9-9D57-00EE32619199}" type="parTrans" cxnId="{27E924B9-DCD2-42EE-A923-8BF8D93029E9}">
      <dgm:prSet/>
      <dgm:spPr/>
      <dgm:t>
        <a:bodyPr/>
        <a:lstStyle/>
        <a:p>
          <a:endParaRPr lang="en-US"/>
        </a:p>
      </dgm:t>
    </dgm:pt>
    <dgm:pt modelId="{D686EDBA-90DA-42EB-8929-B97691B14D5E}" type="sibTrans" cxnId="{27E924B9-DCD2-42EE-A923-8BF8D93029E9}">
      <dgm:prSet/>
      <dgm:spPr/>
      <dgm:t>
        <a:bodyPr/>
        <a:lstStyle/>
        <a:p>
          <a:endParaRPr lang="en-US"/>
        </a:p>
      </dgm:t>
    </dgm:pt>
    <dgm:pt modelId="{B67E0CE5-ACF5-4435-BDA4-AEFF4FA44676}">
      <dgm:prSet/>
      <dgm:spPr>
        <a:noFill/>
      </dgm:spPr>
      <dgm:t>
        <a:bodyPr/>
        <a:lstStyle/>
        <a:p>
          <a:r>
            <a:rPr lang="en-US"/>
            <a:t>Procedure Indications</a:t>
          </a:r>
          <a:endParaRPr lang="en-US" dirty="0"/>
        </a:p>
      </dgm:t>
    </dgm:pt>
    <dgm:pt modelId="{DB36897E-07B4-482B-9626-ECDE72CE1326}" type="parTrans" cxnId="{FE48F3D8-903F-4C7F-810D-3392CC858272}">
      <dgm:prSet/>
      <dgm:spPr/>
      <dgm:t>
        <a:bodyPr/>
        <a:lstStyle/>
        <a:p>
          <a:endParaRPr lang="en-US"/>
        </a:p>
      </dgm:t>
    </dgm:pt>
    <dgm:pt modelId="{C3DCAB6C-BF0C-45F5-A8E4-51A523CB99C7}" type="sibTrans" cxnId="{FE48F3D8-903F-4C7F-810D-3392CC858272}">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E30854EC-912F-42BC-845C-462E8CC7AD93}" type="pres">
      <dgm:prSet presAssocID="{922CC998-F639-41C9-9119-E20B8F92AF3D}" presName="node" presStyleLbl="node1" presStyleIdx="0" presStyleCnt="66">
        <dgm:presLayoutVars>
          <dgm:bulletEnabled val="1"/>
        </dgm:presLayoutVars>
      </dgm:prSet>
      <dgm:spPr/>
    </dgm:pt>
    <dgm:pt modelId="{77456B84-0A0A-479B-A2D6-ABE5192CC62F}" type="pres">
      <dgm:prSet presAssocID="{A5C1EA3D-630E-4EF5-9844-2FDF52417135}" presName="sibTrans" presStyleCnt="0"/>
      <dgm:spPr/>
    </dgm:pt>
    <dgm:pt modelId="{1F004853-B59E-47C1-BA88-05FF40FE81E5}" type="pres">
      <dgm:prSet presAssocID="{CAA5715A-AD77-46A4-8DF7-9402CD0E4280}" presName="node" presStyleLbl="node1" presStyleIdx="1" presStyleCnt="66">
        <dgm:presLayoutVars>
          <dgm:bulletEnabled val="1"/>
        </dgm:presLayoutVars>
      </dgm:prSet>
      <dgm:spPr/>
    </dgm:pt>
    <dgm:pt modelId="{7EFE2BD2-1452-42B0-A054-5073DA935F89}" type="pres">
      <dgm:prSet presAssocID="{7C79ACB2-C296-4830-A4A0-B3BBD3905286}" presName="sibTrans" presStyleCnt="0"/>
      <dgm:spPr/>
    </dgm:pt>
    <dgm:pt modelId="{8AA02A9A-7173-45B0-B2CC-5A91802C8051}" type="pres">
      <dgm:prSet presAssocID="{A52B3F8F-088C-439E-8E28-75EA80BA254A}" presName="node" presStyleLbl="node1" presStyleIdx="2" presStyleCnt="66">
        <dgm:presLayoutVars>
          <dgm:bulletEnabled val="1"/>
        </dgm:presLayoutVars>
      </dgm:prSet>
      <dgm:spPr/>
    </dgm:pt>
    <dgm:pt modelId="{E9E229EB-BE2C-4F17-803C-895701BA32F0}" type="pres">
      <dgm:prSet presAssocID="{B2245238-3E7B-4457-8294-F76792EB2BB3}" presName="sibTrans" presStyleCnt="0"/>
      <dgm:spPr/>
    </dgm:pt>
    <dgm:pt modelId="{0CB4D3D4-57E1-40E0-9116-0822B7A6A3CA}" type="pres">
      <dgm:prSet presAssocID="{3BEA7034-0086-4C43-AA3E-D7A68DFE01A4}" presName="node" presStyleLbl="node1" presStyleIdx="3" presStyleCnt="66">
        <dgm:presLayoutVars>
          <dgm:bulletEnabled val="1"/>
        </dgm:presLayoutVars>
      </dgm:prSet>
      <dgm:spPr/>
    </dgm:pt>
    <dgm:pt modelId="{C762EF5D-2D5E-4CA3-9ECE-9FB7E23DCA50}" type="pres">
      <dgm:prSet presAssocID="{F7812029-3200-4A10-9CAE-B74E5CA51E23}" presName="sibTrans" presStyleCnt="0"/>
      <dgm:spPr/>
    </dgm:pt>
    <dgm:pt modelId="{0EC6D4FB-2DF4-4C7F-A662-C49F9C73712D}" type="pres">
      <dgm:prSet presAssocID="{35383E2F-500D-45D2-9932-E607D668543B}" presName="node" presStyleLbl="node1" presStyleIdx="4" presStyleCnt="66">
        <dgm:presLayoutVars>
          <dgm:bulletEnabled val="1"/>
        </dgm:presLayoutVars>
      </dgm:prSet>
      <dgm:spPr/>
    </dgm:pt>
    <dgm:pt modelId="{6A49F763-5839-4004-B141-254CE0A73989}" type="pres">
      <dgm:prSet presAssocID="{BB1A0CA3-9FA5-49E4-9666-9A1345E28E7D}" presName="sibTrans" presStyleCnt="0"/>
      <dgm:spPr/>
    </dgm:pt>
    <dgm:pt modelId="{60F281EF-B8AA-4FA7-AD48-1B043C8A810A}" type="pres">
      <dgm:prSet presAssocID="{10BAF026-EDDD-4B69-B248-864D6FCEC2D4}" presName="node" presStyleLbl="node1" presStyleIdx="5" presStyleCnt="66">
        <dgm:presLayoutVars>
          <dgm:bulletEnabled val="1"/>
        </dgm:presLayoutVars>
      </dgm:prSet>
      <dgm:spPr/>
    </dgm:pt>
    <dgm:pt modelId="{0218A5BE-0C2D-4A55-82B4-FD89F2756253}" type="pres">
      <dgm:prSet presAssocID="{D501BB89-8874-468A-A86D-08C85F02EA0D}" presName="sibTrans" presStyleCnt="0"/>
      <dgm:spPr/>
    </dgm:pt>
    <dgm:pt modelId="{B6697EA2-051A-4146-AF10-443079F7994B}" type="pres">
      <dgm:prSet presAssocID="{80B3E473-A6BF-4F6D-8A96-F71073E9F6D3}" presName="node" presStyleLbl="node1" presStyleIdx="6" presStyleCnt="66">
        <dgm:presLayoutVars>
          <dgm:bulletEnabled val="1"/>
        </dgm:presLayoutVars>
      </dgm:prSet>
      <dgm:spPr/>
    </dgm:pt>
    <dgm:pt modelId="{F8806C4B-9A4B-42D3-B3F0-31C018E15D50}" type="pres">
      <dgm:prSet presAssocID="{8875BF8B-9AC7-435E-818F-B1CEA7F4A10F}" presName="sibTrans" presStyleCnt="0"/>
      <dgm:spPr/>
    </dgm:pt>
    <dgm:pt modelId="{212EAB81-54C0-4CA3-8CA8-5707E2EA1B60}" type="pres">
      <dgm:prSet presAssocID="{976EC09A-DAA5-4A83-8002-EA83B41F5595}" presName="node" presStyleLbl="node1" presStyleIdx="7" presStyleCnt="66">
        <dgm:presLayoutVars>
          <dgm:bulletEnabled val="1"/>
        </dgm:presLayoutVars>
      </dgm:prSet>
      <dgm:spPr/>
    </dgm:pt>
    <dgm:pt modelId="{57116357-EB00-4773-9A58-52956E8CB489}" type="pres">
      <dgm:prSet presAssocID="{823F4756-CF8A-4736-A588-7F923EB8DDD4}" presName="sibTrans" presStyleCnt="0"/>
      <dgm:spPr/>
    </dgm:pt>
    <dgm:pt modelId="{E063FE46-B1A1-4479-B04F-5EE6A9B9DA3D}" type="pres">
      <dgm:prSet presAssocID="{00442BCF-57A4-4332-903B-4123283D228A}" presName="node" presStyleLbl="node1" presStyleIdx="8" presStyleCnt="66">
        <dgm:presLayoutVars>
          <dgm:bulletEnabled val="1"/>
        </dgm:presLayoutVars>
      </dgm:prSet>
      <dgm:spPr/>
    </dgm:pt>
    <dgm:pt modelId="{E53E9BA1-249B-4307-803E-E13EB28C6C91}" type="pres">
      <dgm:prSet presAssocID="{226E2805-7106-4602-870B-F40515B3185A}" presName="sibTrans" presStyleCnt="0"/>
      <dgm:spPr/>
    </dgm:pt>
    <dgm:pt modelId="{BC2A6528-8680-4B3B-8B6A-C5A92B6690AC}" type="pres">
      <dgm:prSet presAssocID="{7A693FB9-12F6-44CC-8DF1-CB580DC7A685}" presName="node" presStyleLbl="node1" presStyleIdx="9" presStyleCnt="66">
        <dgm:presLayoutVars>
          <dgm:bulletEnabled val="1"/>
        </dgm:presLayoutVars>
      </dgm:prSet>
      <dgm:spPr/>
    </dgm:pt>
    <dgm:pt modelId="{82EB7956-27F0-4D84-A6CF-709D10FF7546}" type="pres">
      <dgm:prSet presAssocID="{2BA071B2-75AD-4D5F-9D11-0FFE9BA44043}" presName="sibTrans" presStyleCnt="0"/>
      <dgm:spPr/>
    </dgm:pt>
    <dgm:pt modelId="{5479FD3C-18CA-43A0-B14E-D66A11F70B3F}" type="pres">
      <dgm:prSet presAssocID="{CA8AD4E0-AC24-48FB-9C99-61739F7F4744}" presName="node" presStyleLbl="node1" presStyleIdx="10" presStyleCnt="66">
        <dgm:presLayoutVars>
          <dgm:bulletEnabled val="1"/>
        </dgm:presLayoutVars>
      </dgm:prSet>
      <dgm:spPr/>
    </dgm:pt>
    <dgm:pt modelId="{9FA5AEBA-604E-41C7-AEC5-CEA9F16E138E}" type="pres">
      <dgm:prSet presAssocID="{9E7E597C-F7D5-4DA7-8385-1BAB2794496C}" presName="sibTrans" presStyleCnt="0"/>
      <dgm:spPr/>
    </dgm:pt>
    <dgm:pt modelId="{DD1BE6D7-6955-4913-AEE1-7266EBAF565C}" type="pres">
      <dgm:prSet presAssocID="{968CE066-CDC8-450A-B0DA-27A49CD3D256}" presName="node" presStyleLbl="node1" presStyleIdx="11" presStyleCnt="66">
        <dgm:presLayoutVars>
          <dgm:bulletEnabled val="1"/>
        </dgm:presLayoutVars>
      </dgm:prSet>
      <dgm:spPr/>
    </dgm:pt>
    <dgm:pt modelId="{ED32CF7C-C0FC-4A69-A383-FED8AA721409}" type="pres">
      <dgm:prSet presAssocID="{A2872752-6789-4242-B91A-AE8F02E54DA6}" presName="sibTrans" presStyleCnt="0"/>
      <dgm:spPr/>
    </dgm:pt>
    <dgm:pt modelId="{2CBAD880-AF37-4F3B-9F9C-44AE78F8D9B4}" type="pres">
      <dgm:prSet presAssocID="{A3D4369B-4AD3-4E88-A94A-3C2CAEAEC880}" presName="node" presStyleLbl="node1" presStyleIdx="12" presStyleCnt="66">
        <dgm:presLayoutVars>
          <dgm:bulletEnabled val="1"/>
        </dgm:presLayoutVars>
      </dgm:prSet>
      <dgm:spPr/>
    </dgm:pt>
    <dgm:pt modelId="{935290C4-D77B-497A-A09B-5B4C8AE781CA}" type="pres">
      <dgm:prSet presAssocID="{1251D1D4-D0AD-4C7D-A58D-292981C6B805}" presName="sibTrans" presStyleCnt="0"/>
      <dgm:spPr/>
    </dgm:pt>
    <dgm:pt modelId="{57A21A25-0050-448F-8182-E2F997AD385C}" type="pres">
      <dgm:prSet presAssocID="{0CA572E7-3F15-4635-BAA2-51BB8D4F5BA9}" presName="node" presStyleLbl="node1" presStyleIdx="13" presStyleCnt="66">
        <dgm:presLayoutVars>
          <dgm:bulletEnabled val="1"/>
        </dgm:presLayoutVars>
      </dgm:prSet>
      <dgm:spPr/>
    </dgm:pt>
    <dgm:pt modelId="{E54C45E6-657F-4D80-BE87-F6202405D3A9}" type="pres">
      <dgm:prSet presAssocID="{8DCDB0A4-11F9-466D-AEE0-C00333D10146}" presName="sibTrans" presStyleCnt="0"/>
      <dgm:spPr/>
    </dgm:pt>
    <dgm:pt modelId="{98C96B61-E849-4E0E-ADD5-05D495466B19}" type="pres">
      <dgm:prSet presAssocID="{9A2BF24F-E5A3-4D91-85CD-B9725C2C421A}" presName="node" presStyleLbl="node1" presStyleIdx="14" presStyleCnt="66">
        <dgm:presLayoutVars>
          <dgm:bulletEnabled val="1"/>
        </dgm:presLayoutVars>
      </dgm:prSet>
      <dgm:spPr/>
    </dgm:pt>
    <dgm:pt modelId="{4A3E24C9-A99E-49E7-846A-FAC6F3D56806}" type="pres">
      <dgm:prSet presAssocID="{FFAF1B7D-C449-431C-BAC4-A863BD60B7D3}" presName="sibTrans" presStyleCnt="0"/>
      <dgm:spPr/>
    </dgm:pt>
    <dgm:pt modelId="{84CB03E7-DBCB-4B53-8360-F252A05A2E78}" type="pres">
      <dgm:prSet presAssocID="{AEB0988E-62DE-4638-B6E6-9115F9468726}" presName="node" presStyleLbl="node1" presStyleIdx="15" presStyleCnt="66">
        <dgm:presLayoutVars>
          <dgm:bulletEnabled val="1"/>
        </dgm:presLayoutVars>
      </dgm:prSet>
      <dgm:spPr/>
    </dgm:pt>
    <dgm:pt modelId="{2A06AAD2-9A1A-4FB1-9291-3D08A52EEFF4}" type="pres">
      <dgm:prSet presAssocID="{D5A58EFB-026A-4D46-9258-0E700EECA877}" presName="sibTrans" presStyleCnt="0"/>
      <dgm:spPr/>
    </dgm:pt>
    <dgm:pt modelId="{277F2AD7-8A80-4D00-8AAD-CE0295903A29}" type="pres">
      <dgm:prSet presAssocID="{4F74BD67-8A14-4E47-A63E-705F9E8CFC7F}" presName="node" presStyleLbl="node1" presStyleIdx="16" presStyleCnt="66">
        <dgm:presLayoutVars>
          <dgm:bulletEnabled val="1"/>
        </dgm:presLayoutVars>
      </dgm:prSet>
      <dgm:spPr/>
    </dgm:pt>
    <dgm:pt modelId="{AA096E5F-41A6-428B-B55A-6900664F78A9}" type="pres">
      <dgm:prSet presAssocID="{3B761CB7-8F00-42ED-AAE8-F4F1BC48BD15}" presName="sibTrans" presStyleCnt="0"/>
      <dgm:spPr/>
    </dgm:pt>
    <dgm:pt modelId="{7EBD161C-9829-40ED-9AF9-49BF6CFB544C}" type="pres">
      <dgm:prSet presAssocID="{9D7A2731-43A2-41DE-8A1F-3002C9A81ED7}" presName="node" presStyleLbl="node1" presStyleIdx="17" presStyleCnt="66">
        <dgm:presLayoutVars>
          <dgm:bulletEnabled val="1"/>
        </dgm:presLayoutVars>
      </dgm:prSet>
      <dgm:spPr/>
    </dgm:pt>
    <dgm:pt modelId="{B2874E0B-2DF8-4ACB-9816-49328AF00D34}" type="pres">
      <dgm:prSet presAssocID="{B28E1D7E-457F-4555-AB6A-46419BD09485}" presName="sibTrans" presStyleCnt="0"/>
      <dgm:spPr/>
    </dgm:pt>
    <dgm:pt modelId="{64CE546B-3B0F-4D74-A672-EA5F3F157C26}" type="pres">
      <dgm:prSet presAssocID="{0C5C5BFE-9F2D-4FBF-A709-44047DA6BCA6}" presName="node" presStyleLbl="node1" presStyleIdx="18" presStyleCnt="66">
        <dgm:presLayoutVars>
          <dgm:bulletEnabled val="1"/>
        </dgm:presLayoutVars>
      </dgm:prSet>
      <dgm:spPr/>
    </dgm:pt>
    <dgm:pt modelId="{15428792-2FB8-4CA9-8E32-811E384BA624}" type="pres">
      <dgm:prSet presAssocID="{B7F3DBEE-696D-4EC6-A141-B75554F04B39}" presName="sibTrans" presStyleCnt="0"/>
      <dgm:spPr/>
    </dgm:pt>
    <dgm:pt modelId="{18765959-A6F6-4656-813B-1DABE66B58C5}" type="pres">
      <dgm:prSet presAssocID="{8D9B59D1-77EB-4D59-AC92-14BFF4DC667C}" presName="node" presStyleLbl="node1" presStyleIdx="19" presStyleCnt="66">
        <dgm:presLayoutVars>
          <dgm:bulletEnabled val="1"/>
        </dgm:presLayoutVars>
      </dgm:prSet>
      <dgm:spPr/>
    </dgm:pt>
    <dgm:pt modelId="{B30F271F-0D75-4642-8F5B-8CDB997912C9}" type="pres">
      <dgm:prSet presAssocID="{26705A36-1A79-4AB5-8CB3-154F4BEF3514}" presName="sibTrans" presStyleCnt="0"/>
      <dgm:spPr/>
    </dgm:pt>
    <dgm:pt modelId="{18D14753-8832-47DA-B916-3A237595FBB6}" type="pres">
      <dgm:prSet presAssocID="{82213F14-02F2-493B-9C3B-0AE1C991AF2E}" presName="node" presStyleLbl="node1" presStyleIdx="20" presStyleCnt="66">
        <dgm:presLayoutVars>
          <dgm:bulletEnabled val="1"/>
        </dgm:presLayoutVars>
      </dgm:prSet>
      <dgm:spPr/>
    </dgm:pt>
    <dgm:pt modelId="{365E4082-1166-43C9-98CA-647F7F662B99}" type="pres">
      <dgm:prSet presAssocID="{D017649F-A07C-47FA-AF84-508B55917AD3}" presName="sibTrans" presStyleCnt="0"/>
      <dgm:spPr/>
    </dgm:pt>
    <dgm:pt modelId="{23DB74AC-B3C3-4E6F-BD2A-892250EFF201}" type="pres">
      <dgm:prSet presAssocID="{5BE4D4CD-A0AC-46E4-A448-E0B8D1119388}" presName="node" presStyleLbl="node1" presStyleIdx="21" presStyleCnt="66">
        <dgm:presLayoutVars>
          <dgm:bulletEnabled val="1"/>
        </dgm:presLayoutVars>
      </dgm:prSet>
      <dgm:spPr/>
    </dgm:pt>
    <dgm:pt modelId="{18FD8C51-2928-4233-A4E2-9939D4F5CC88}" type="pres">
      <dgm:prSet presAssocID="{673CEA3A-4B6E-4CE3-ACD4-96E9EF6C9366}" presName="sibTrans" presStyleCnt="0"/>
      <dgm:spPr/>
    </dgm:pt>
    <dgm:pt modelId="{CD01C8D7-3F26-4602-A201-C1CCB80062FC}" type="pres">
      <dgm:prSet presAssocID="{91A1B0E0-6CB0-46FD-9B7C-BB53A85F5B73}" presName="node" presStyleLbl="node1" presStyleIdx="22" presStyleCnt="66">
        <dgm:presLayoutVars>
          <dgm:bulletEnabled val="1"/>
        </dgm:presLayoutVars>
      </dgm:prSet>
      <dgm:spPr/>
    </dgm:pt>
    <dgm:pt modelId="{4A7F156D-CD54-428C-AFE4-7695E474EA8B}" type="pres">
      <dgm:prSet presAssocID="{DE065E7D-8C25-4C15-826D-3D19A3BBB0D0}" presName="sibTrans" presStyleCnt="0"/>
      <dgm:spPr/>
    </dgm:pt>
    <dgm:pt modelId="{D53A0EBD-1100-4E2B-932F-11AB84B0AD13}" type="pres">
      <dgm:prSet presAssocID="{EBBD6701-ED16-43EC-9B8B-D82FBCB3E680}" presName="node" presStyleLbl="node1" presStyleIdx="23" presStyleCnt="66">
        <dgm:presLayoutVars>
          <dgm:bulletEnabled val="1"/>
        </dgm:presLayoutVars>
      </dgm:prSet>
      <dgm:spPr/>
    </dgm:pt>
    <dgm:pt modelId="{11FC4206-864D-4364-B1B3-5CDD8F324A03}" type="pres">
      <dgm:prSet presAssocID="{6D363638-A0D1-491A-AF7B-FCA23754E33E}" presName="sibTrans" presStyleCnt="0"/>
      <dgm:spPr/>
    </dgm:pt>
    <dgm:pt modelId="{2FF3B5C1-F3C6-4268-A6A1-939C6DF118E5}" type="pres">
      <dgm:prSet presAssocID="{9BDB7D7F-D8DE-45D6-8E96-595AAC95CE85}" presName="node" presStyleLbl="node1" presStyleIdx="24" presStyleCnt="66">
        <dgm:presLayoutVars>
          <dgm:bulletEnabled val="1"/>
        </dgm:presLayoutVars>
      </dgm:prSet>
      <dgm:spPr/>
    </dgm:pt>
    <dgm:pt modelId="{6B77E4D4-8C35-4290-A574-93E9EE82F3CB}" type="pres">
      <dgm:prSet presAssocID="{55EF187E-8F5D-4B18-8653-DA25FB96F269}" presName="sibTrans" presStyleCnt="0"/>
      <dgm:spPr/>
    </dgm:pt>
    <dgm:pt modelId="{0CAD4AAA-C60B-49DC-9752-F4F96E622933}" type="pres">
      <dgm:prSet presAssocID="{CE3C20CC-D07A-4801-9116-235058C0AB48}" presName="node" presStyleLbl="node1" presStyleIdx="25" presStyleCnt="66">
        <dgm:presLayoutVars>
          <dgm:bulletEnabled val="1"/>
        </dgm:presLayoutVars>
      </dgm:prSet>
      <dgm:spPr/>
    </dgm:pt>
    <dgm:pt modelId="{C60EA8DA-9DB3-4933-AD12-B8FE5DC88ADE}" type="pres">
      <dgm:prSet presAssocID="{ECB2A08D-CF33-493E-8671-FEE827264547}" presName="sibTrans" presStyleCnt="0"/>
      <dgm:spPr/>
    </dgm:pt>
    <dgm:pt modelId="{8F0FC598-471E-47E2-AF9D-92D00F7E9E48}" type="pres">
      <dgm:prSet presAssocID="{4BDC8801-DB27-4583-A44C-1CEAB0AF890D}" presName="node" presStyleLbl="node1" presStyleIdx="26" presStyleCnt="66">
        <dgm:presLayoutVars>
          <dgm:bulletEnabled val="1"/>
        </dgm:presLayoutVars>
      </dgm:prSet>
      <dgm:spPr/>
    </dgm:pt>
    <dgm:pt modelId="{6F234759-E4CB-4DF7-ABC4-DDC594C95958}" type="pres">
      <dgm:prSet presAssocID="{40B25EE5-21FC-43C0-903A-DC27430BF1E0}" presName="sibTrans" presStyleCnt="0"/>
      <dgm:spPr/>
    </dgm:pt>
    <dgm:pt modelId="{7D600784-A1C0-4F6C-92B8-A76B3C810C82}" type="pres">
      <dgm:prSet presAssocID="{F4066AC1-C021-4B66-9F7A-16100A868F18}" presName="node" presStyleLbl="node1" presStyleIdx="27" presStyleCnt="66">
        <dgm:presLayoutVars>
          <dgm:bulletEnabled val="1"/>
        </dgm:presLayoutVars>
      </dgm:prSet>
      <dgm:spPr/>
    </dgm:pt>
    <dgm:pt modelId="{48D40988-1C4A-4A96-8E02-794BCF0D00DF}" type="pres">
      <dgm:prSet presAssocID="{56D4E89E-66F6-4840-80FC-A39111B7AB28}" presName="sibTrans" presStyleCnt="0"/>
      <dgm:spPr/>
    </dgm:pt>
    <dgm:pt modelId="{22A3C3A5-57B9-4E31-B9C5-8488CBC24B23}" type="pres">
      <dgm:prSet presAssocID="{43A01BF9-D37E-49A1-8BD0-B96976089C64}" presName="node" presStyleLbl="node1" presStyleIdx="28" presStyleCnt="66">
        <dgm:presLayoutVars>
          <dgm:bulletEnabled val="1"/>
        </dgm:presLayoutVars>
      </dgm:prSet>
      <dgm:spPr/>
    </dgm:pt>
    <dgm:pt modelId="{9DB36247-E594-4CE5-8475-B2848B3092B9}" type="pres">
      <dgm:prSet presAssocID="{ED4D11A8-8E06-4F8C-A810-4FFE3ACCFC96}" presName="sibTrans" presStyleCnt="0"/>
      <dgm:spPr/>
    </dgm:pt>
    <dgm:pt modelId="{BDAB1689-717F-4770-A013-4B565B7B7091}" type="pres">
      <dgm:prSet presAssocID="{B67E0CE5-ACF5-4435-BDA4-AEFF4FA44676}" presName="node" presStyleLbl="node1" presStyleIdx="29" presStyleCnt="66">
        <dgm:presLayoutVars>
          <dgm:bulletEnabled val="1"/>
        </dgm:presLayoutVars>
      </dgm:prSet>
      <dgm:spPr/>
    </dgm:pt>
    <dgm:pt modelId="{7FF5F266-BF7F-46FF-8E36-C30408E0690E}" type="pres">
      <dgm:prSet presAssocID="{C3DCAB6C-BF0C-45F5-A8E4-51A523CB99C7}" presName="sibTrans" presStyleCnt="0"/>
      <dgm:spPr/>
    </dgm:pt>
    <dgm:pt modelId="{3E1D50D4-A96F-48FB-ABD3-FAF2EBD99DD9}" type="pres">
      <dgm:prSet presAssocID="{1249F54A-29F0-454A-B4AE-0F41BAF337A7}" presName="node" presStyleLbl="node1" presStyleIdx="30" presStyleCnt="66">
        <dgm:presLayoutVars>
          <dgm:bulletEnabled val="1"/>
        </dgm:presLayoutVars>
      </dgm:prSet>
      <dgm:spPr/>
    </dgm:pt>
    <dgm:pt modelId="{8EAAD069-F2C9-4435-B2F8-645428359F5D}" type="pres">
      <dgm:prSet presAssocID="{2E144E40-7EFF-47A9-85CC-F7723495FD20}" presName="sibTrans" presStyleCnt="0"/>
      <dgm:spPr/>
    </dgm:pt>
    <dgm:pt modelId="{73230864-B496-4816-A9F5-ED417F3C92E8}" type="pres">
      <dgm:prSet presAssocID="{1509C3A3-2E59-457C-9EFB-7468DDD3C4FD}" presName="node" presStyleLbl="node1" presStyleIdx="31" presStyleCnt="66">
        <dgm:presLayoutVars>
          <dgm:bulletEnabled val="1"/>
        </dgm:presLayoutVars>
      </dgm:prSet>
      <dgm:spPr/>
    </dgm:pt>
    <dgm:pt modelId="{CAF37C4B-3F5F-461C-B639-C6F7E41C47E5}" type="pres">
      <dgm:prSet presAssocID="{AFBE1DA6-E4FE-4C56-BB98-E017D6E7B392}" presName="sibTrans" presStyleCnt="0"/>
      <dgm:spPr/>
    </dgm:pt>
    <dgm:pt modelId="{F6C543F7-DF9C-4E42-8170-80FB7ACE211D}" type="pres">
      <dgm:prSet presAssocID="{207ACFA0-E1BB-40D6-8384-ECBC7A2FB58F}" presName="node" presStyleLbl="node1" presStyleIdx="32" presStyleCnt="66">
        <dgm:presLayoutVars>
          <dgm:bulletEnabled val="1"/>
        </dgm:presLayoutVars>
      </dgm:prSet>
      <dgm:spPr/>
    </dgm:pt>
    <dgm:pt modelId="{78EA2CAA-215E-4B07-B987-C9400DA27A2E}" type="pres">
      <dgm:prSet presAssocID="{C1B2F4D9-797C-4C0D-93D5-5702C3406EBE}" presName="sibTrans" presStyleCnt="0"/>
      <dgm:spPr/>
    </dgm:pt>
    <dgm:pt modelId="{F124182D-F6F2-4E73-B355-B261939F364C}" type="pres">
      <dgm:prSet presAssocID="{97687342-4440-4DB8-84AB-C51F24F6B12C}" presName="node" presStyleLbl="node1" presStyleIdx="33" presStyleCnt="66">
        <dgm:presLayoutVars>
          <dgm:bulletEnabled val="1"/>
        </dgm:presLayoutVars>
      </dgm:prSet>
      <dgm:spPr/>
    </dgm:pt>
    <dgm:pt modelId="{86F439A6-71A0-48C9-98CF-C7B3BC2287A9}" type="pres">
      <dgm:prSet presAssocID="{755E6F19-B0B6-490F-A467-502A5BD4C038}" presName="sibTrans" presStyleCnt="0"/>
      <dgm:spPr/>
    </dgm:pt>
    <dgm:pt modelId="{1E851C19-A36C-4E88-82E5-10ACE9BC322A}" type="pres">
      <dgm:prSet presAssocID="{1CF1EF5A-8504-40FB-8011-69DFDD93B018}" presName="node" presStyleLbl="node1" presStyleIdx="34" presStyleCnt="66">
        <dgm:presLayoutVars>
          <dgm:bulletEnabled val="1"/>
        </dgm:presLayoutVars>
      </dgm:prSet>
      <dgm:spPr/>
    </dgm:pt>
    <dgm:pt modelId="{366BFB79-BDCA-4FD0-8D56-6640D0C709BB}" type="pres">
      <dgm:prSet presAssocID="{A09A0C99-5787-43B5-AF07-C02112FD62FB}" presName="sibTrans" presStyleCnt="0"/>
      <dgm:spPr/>
    </dgm:pt>
    <dgm:pt modelId="{5FEEA8BD-49F0-479F-B78C-0F5C9A6990F2}" type="pres">
      <dgm:prSet presAssocID="{C4B9EAD8-F61B-45A2-865F-FD558B0C619B}" presName="node" presStyleLbl="node1" presStyleIdx="35" presStyleCnt="66">
        <dgm:presLayoutVars>
          <dgm:bulletEnabled val="1"/>
        </dgm:presLayoutVars>
      </dgm:prSet>
      <dgm:spPr/>
    </dgm:pt>
    <dgm:pt modelId="{43A06678-4D8B-4387-955B-288628E1D0EC}" type="pres">
      <dgm:prSet presAssocID="{539E2FE5-4BFB-4438-BEB7-F5487A3CABF4}" presName="sibTrans" presStyleCnt="0"/>
      <dgm:spPr/>
    </dgm:pt>
    <dgm:pt modelId="{187C121A-3DCB-4EAB-A7CA-1AF4558097E3}" type="pres">
      <dgm:prSet presAssocID="{980C5C63-EC30-4DBA-AD28-4C1DD233BDD4}" presName="node" presStyleLbl="node1" presStyleIdx="36" presStyleCnt="66">
        <dgm:presLayoutVars>
          <dgm:bulletEnabled val="1"/>
        </dgm:presLayoutVars>
      </dgm:prSet>
      <dgm:spPr/>
    </dgm:pt>
    <dgm:pt modelId="{710D0477-1196-4466-96F0-7A3517288895}" type="pres">
      <dgm:prSet presAssocID="{34ABAA22-B740-45AC-A869-107E3268C748}" presName="sibTrans" presStyleCnt="0"/>
      <dgm:spPr/>
    </dgm:pt>
    <dgm:pt modelId="{D304F2EC-2318-44E2-AAF1-F3CE3D9753BA}" type="pres">
      <dgm:prSet presAssocID="{5BE95DDA-1EEF-4264-A10B-A9159123ADDB}" presName="node" presStyleLbl="node1" presStyleIdx="37" presStyleCnt="66">
        <dgm:presLayoutVars>
          <dgm:bulletEnabled val="1"/>
        </dgm:presLayoutVars>
      </dgm:prSet>
      <dgm:spPr/>
    </dgm:pt>
    <dgm:pt modelId="{007736E6-696A-4A41-9FEF-AC85E0B7A82B}" type="pres">
      <dgm:prSet presAssocID="{C4076974-69BF-4AC9-98B1-FB3173DE4331}" presName="sibTrans" presStyleCnt="0"/>
      <dgm:spPr/>
    </dgm:pt>
    <dgm:pt modelId="{6C3A8535-F6D8-403A-9A1B-AD7FFEA2A5E7}" type="pres">
      <dgm:prSet presAssocID="{96EE71F2-71A8-4E47-8478-8E77F162E7D4}" presName="node" presStyleLbl="node1" presStyleIdx="38" presStyleCnt="66">
        <dgm:presLayoutVars>
          <dgm:bulletEnabled val="1"/>
        </dgm:presLayoutVars>
      </dgm:prSet>
      <dgm:spPr/>
    </dgm:pt>
    <dgm:pt modelId="{7F4B82F2-C2CD-4E98-9B70-EC89CB479191}" type="pres">
      <dgm:prSet presAssocID="{71787E8C-947E-4705-A03B-01E51C140A4F}" presName="sibTrans" presStyleCnt="0"/>
      <dgm:spPr/>
    </dgm:pt>
    <dgm:pt modelId="{ED64BE22-5ED3-4E2B-9B65-F7ECEAFF418B}" type="pres">
      <dgm:prSet presAssocID="{B8281BBF-A478-46B8-A548-08842B8EF19D}" presName="node" presStyleLbl="node1" presStyleIdx="39" presStyleCnt="66">
        <dgm:presLayoutVars>
          <dgm:bulletEnabled val="1"/>
        </dgm:presLayoutVars>
      </dgm:prSet>
      <dgm:spPr/>
    </dgm:pt>
    <dgm:pt modelId="{C3C58951-62DF-4AB2-978C-3797D69DBF46}" type="pres">
      <dgm:prSet presAssocID="{B4D1AD7D-D88D-45EC-B172-547D3E78BFF5}" presName="sibTrans" presStyleCnt="0"/>
      <dgm:spPr/>
    </dgm:pt>
    <dgm:pt modelId="{91D920A5-F5B2-49E4-82B2-75DF0EEA3AD7}" type="pres">
      <dgm:prSet presAssocID="{17ADCDFF-A4EC-4FFA-A208-0EAED8E15091}" presName="node" presStyleLbl="node1" presStyleIdx="40" presStyleCnt="66">
        <dgm:presLayoutVars>
          <dgm:bulletEnabled val="1"/>
        </dgm:presLayoutVars>
      </dgm:prSet>
      <dgm:spPr/>
    </dgm:pt>
    <dgm:pt modelId="{20C7AE5A-1C9B-4CED-A801-E182FF630A09}" type="pres">
      <dgm:prSet presAssocID="{59D7313F-B528-4624-8775-1E7D572AF7D3}" presName="sibTrans" presStyleCnt="0"/>
      <dgm:spPr/>
    </dgm:pt>
    <dgm:pt modelId="{D7D9E571-D2A5-4F9B-A8EF-542728AB2E7C}" type="pres">
      <dgm:prSet presAssocID="{9984B254-6696-4C74-AC7F-CD16BB374EC5}" presName="node" presStyleLbl="node1" presStyleIdx="41" presStyleCnt="66">
        <dgm:presLayoutVars>
          <dgm:bulletEnabled val="1"/>
        </dgm:presLayoutVars>
      </dgm:prSet>
      <dgm:spPr/>
    </dgm:pt>
    <dgm:pt modelId="{8B93E326-EAEB-43E6-8193-66D36204645C}" type="pres">
      <dgm:prSet presAssocID="{DD7271CB-C039-42BE-89A4-632F55488F65}" presName="sibTrans" presStyleCnt="0"/>
      <dgm:spPr/>
    </dgm:pt>
    <dgm:pt modelId="{73B6912F-26A6-43CA-BA74-602DFEB2A9DA}" type="pres">
      <dgm:prSet presAssocID="{252E2CB3-705E-457B-B471-6AF7D20DA939}" presName="node" presStyleLbl="node1" presStyleIdx="42" presStyleCnt="66">
        <dgm:presLayoutVars>
          <dgm:bulletEnabled val="1"/>
        </dgm:presLayoutVars>
      </dgm:prSet>
      <dgm:spPr/>
    </dgm:pt>
    <dgm:pt modelId="{99CF9EBB-3E61-45FE-9D0C-E8005B7B2FD9}" type="pres">
      <dgm:prSet presAssocID="{795C21E8-C2E5-47CE-962F-180167ECD2EC}" presName="sibTrans" presStyleCnt="0"/>
      <dgm:spPr/>
    </dgm:pt>
    <dgm:pt modelId="{89992207-09E1-4C1C-A50E-7238E5A14EF2}" type="pres">
      <dgm:prSet presAssocID="{BECAE1A7-5E30-4255-897E-EEFF7D8B1B98}" presName="node" presStyleLbl="node1" presStyleIdx="43" presStyleCnt="66">
        <dgm:presLayoutVars>
          <dgm:bulletEnabled val="1"/>
        </dgm:presLayoutVars>
      </dgm:prSet>
      <dgm:spPr/>
    </dgm:pt>
    <dgm:pt modelId="{61926417-D344-4E11-A091-9C293BC86BE8}" type="pres">
      <dgm:prSet presAssocID="{12931C90-8512-4E7D-890D-FA74780CCA81}" presName="sibTrans" presStyleCnt="0"/>
      <dgm:spPr/>
    </dgm:pt>
    <dgm:pt modelId="{111AB8AB-3884-48AF-A43D-D5525C2EDC1F}" type="pres">
      <dgm:prSet presAssocID="{FFD961C7-0D57-450A-A088-477C2CBDA35C}" presName="node" presStyleLbl="node1" presStyleIdx="44" presStyleCnt="66">
        <dgm:presLayoutVars>
          <dgm:bulletEnabled val="1"/>
        </dgm:presLayoutVars>
      </dgm:prSet>
      <dgm:spPr/>
    </dgm:pt>
    <dgm:pt modelId="{C9EB345A-CDD3-4E9F-BABD-BC7A9905FDAC}" type="pres">
      <dgm:prSet presAssocID="{6B3D0481-B0D1-47E7-887F-2E3188183598}" presName="sibTrans" presStyleCnt="0"/>
      <dgm:spPr/>
    </dgm:pt>
    <dgm:pt modelId="{98D1360E-1B8D-427C-9097-40AB5443C14C}" type="pres">
      <dgm:prSet presAssocID="{B56DC5A4-354C-4F93-84F5-82DF0C92321B}" presName="node" presStyleLbl="node1" presStyleIdx="45" presStyleCnt="66">
        <dgm:presLayoutVars>
          <dgm:bulletEnabled val="1"/>
        </dgm:presLayoutVars>
      </dgm:prSet>
      <dgm:spPr/>
    </dgm:pt>
    <dgm:pt modelId="{7BE09FEA-5B2E-473B-8884-7BA792C5C39D}" type="pres">
      <dgm:prSet presAssocID="{7D7E8F50-DC21-4E09-96D8-85C8313A5CAA}" presName="sibTrans" presStyleCnt="0"/>
      <dgm:spPr/>
    </dgm:pt>
    <dgm:pt modelId="{C01143FF-1838-4C9A-9357-CF86FE088CBC}" type="pres">
      <dgm:prSet presAssocID="{83B4F9D7-5CD7-4044-9E8C-6DFE7AE49650}" presName="node" presStyleLbl="node1" presStyleIdx="46" presStyleCnt="66">
        <dgm:presLayoutVars>
          <dgm:bulletEnabled val="1"/>
        </dgm:presLayoutVars>
      </dgm:prSet>
      <dgm:spPr/>
    </dgm:pt>
    <dgm:pt modelId="{30A90872-F067-466E-B186-DEDE061E61A7}" type="pres">
      <dgm:prSet presAssocID="{C92B3D84-6CD8-4F99-B3CF-30DAA1663D0E}" presName="sibTrans" presStyleCnt="0"/>
      <dgm:spPr/>
    </dgm:pt>
    <dgm:pt modelId="{A5C9C578-421E-4C61-8DBB-80B19789810E}" type="pres">
      <dgm:prSet presAssocID="{A454A2D3-3B4A-4DFD-BDBE-AB637BA7AF91}" presName="node" presStyleLbl="node1" presStyleIdx="47" presStyleCnt="66">
        <dgm:presLayoutVars>
          <dgm:bulletEnabled val="1"/>
        </dgm:presLayoutVars>
      </dgm:prSet>
      <dgm:spPr/>
    </dgm:pt>
    <dgm:pt modelId="{4D1C76F5-B7D4-45A0-B1A0-7B34E9A94185}" type="pres">
      <dgm:prSet presAssocID="{1B23977F-9C83-4BAC-9088-1C9BFB47A805}" presName="sibTrans" presStyleCnt="0"/>
      <dgm:spPr/>
    </dgm:pt>
    <dgm:pt modelId="{F021F536-9D7F-4947-AEEC-062A2B5D86C3}" type="pres">
      <dgm:prSet presAssocID="{0CA4F111-AFF4-4B94-B672-3902EC78934E}" presName="node" presStyleLbl="node1" presStyleIdx="48" presStyleCnt="66">
        <dgm:presLayoutVars>
          <dgm:bulletEnabled val="1"/>
        </dgm:presLayoutVars>
      </dgm:prSet>
      <dgm:spPr/>
    </dgm:pt>
    <dgm:pt modelId="{4B6D1E0A-C2B6-4106-BCC0-227C1A6D87BE}" type="pres">
      <dgm:prSet presAssocID="{5F7B2889-DBC1-4323-8340-A709605AAE1E}" presName="sibTrans" presStyleCnt="0"/>
      <dgm:spPr/>
    </dgm:pt>
    <dgm:pt modelId="{7137E6A0-E010-4036-BB77-DAC821CA69C0}" type="pres">
      <dgm:prSet presAssocID="{E613F751-AA7B-4426-A4EF-DCE649030A27}" presName="node" presStyleLbl="node1" presStyleIdx="49" presStyleCnt="66">
        <dgm:presLayoutVars>
          <dgm:bulletEnabled val="1"/>
        </dgm:presLayoutVars>
      </dgm:prSet>
      <dgm:spPr/>
    </dgm:pt>
    <dgm:pt modelId="{18D4027A-9B04-41B8-B264-F860ED6E3ACF}" type="pres">
      <dgm:prSet presAssocID="{296867FA-54C8-4BA9-B9D0-4DD5DBA187D3}" presName="sibTrans" presStyleCnt="0"/>
      <dgm:spPr/>
    </dgm:pt>
    <dgm:pt modelId="{CC785639-6B40-491D-A677-3465100F3D57}" type="pres">
      <dgm:prSet presAssocID="{478D3228-6C64-4678-B16A-5612B6F5734A}" presName="node" presStyleLbl="node1" presStyleIdx="50" presStyleCnt="66">
        <dgm:presLayoutVars>
          <dgm:bulletEnabled val="1"/>
        </dgm:presLayoutVars>
      </dgm:prSet>
      <dgm:spPr/>
    </dgm:pt>
    <dgm:pt modelId="{0D854B7A-31EB-4F78-AB34-68CD88DF6EB0}" type="pres">
      <dgm:prSet presAssocID="{4926CEA0-21F8-4895-A11C-8614EB7A0399}" presName="sibTrans" presStyleCnt="0"/>
      <dgm:spPr/>
    </dgm:pt>
    <dgm:pt modelId="{214B35AE-3118-4B5A-9A04-C238D6C98BAE}" type="pres">
      <dgm:prSet presAssocID="{F121B56F-D1C5-4481-90EB-5FA35AF4BD21}" presName="node" presStyleLbl="node1" presStyleIdx="51" presStyleCnt="66">
        <dgm:presLayoutVars>
          <dgm:bulletEnabled val="1"/>
        </dgm:presLayoutVars>
      </dgm:prSet>
      <dgm:spPr/>
    </dgm:pt>
    <dgm:pt modelId="{7206E429-077A-4785-91B0-DBE3A0322F82}" type="pres">
      <dgm:prSet presAssocID="{915B65F9-FC56-468A-ABC2-CE507C33B5DE}" presName="sibTrans" presStyleCnt="0"/>
      <dgm:spPr/>
    </dgm:pt>
    <dgm:pt modelId="{20498EEC-D12B-46DA-A88D-D7DB1D97C899}" type="pres">
      <dgm:prSet presAssocID="{3C6B21CA-3B4D-4C70-B1C1-3987538CE3B2}" presName="node" presStyleLbl="node1" presStyleIdx="52" presStyleCnt="66">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53" presStyleCnt="66" custLinFactNeighborY="1947">
        <dgm:presLayoutVars>
          <dgm:bulletEnabled val="1"/>
        </dgm:presLayoutVars>
      </dgm:prSet>
      <dgm:spPr/>
    </dgm:pt>
    <dgm:pt modelId="{B000B67E-4722-4E84-B8C2-4F62F16B6BE0}" type="pres">
      <dgm:prSet presAssocID="{B4E3ECF4-B2A8-4AF8-B7F2-FE65E509ADC3}" presName="sibTrans" presStyleCnt="0"/>
      <dgm:spPr/>
    </dgm:pt>
    <dgm:pt modelId="{E8943D06-3BEA-4407-91F9-46A5EC4777AD}" type="pres">
      <dgm:prSet presAssocID="{E65E592A-FB4A-4214-8CB0-80548543FE33}" presName="node" presStyleLbl="node1" presStyleIdx="54" presStyleCnt="66">
        <dgm:presLayoutVars>
          <dgm:bulletEnabled val="1"/>
        </dgm:presLayoutVars>
      </dgm:prSet>
      <dgm:spPr/>
    </dgm:pt>
    <dgm:pt modelId="{52AE0819-8A2A-425E-BD1B-482ABC068AC6}" type="pres">
      <dgm:prSet presAssocID="{2753D6B1-2306-4F50-BDA9-F67F8FAD88EC}" presName="sibTrans" presStyleCnt="0"/>
      <dgm:spPr/>
    </dgm:pt>
    <dgm:pt modelId="{AECF8250-8294-42AF-9EF2-E9259CC39D08}" type="pres">
      <dgm:prSet presAssocID="{FE89FECC-3495-4B20-B4D7-7E9DF412BA0D}" presName="node" presStyleLbl="node1" presStyleIdx="55" presStyleCnt="66">
        <dgm:presLayoutVars>
          <dgm:bulletEnabled val="1"/>
        </dgm:presLayoutVars>
      </dgm:prSet>
      <dgm:spPr/>
    </dgm:pt>
    <dgm:pt modelId="{AC803D21-9226-4B68-8FD8-EF1D7400B6F5}" type="pres">
      <dgm:prSet presAssocID="{EB368C21-DA72-4130-9A34-D87CB559A293}" presName="sibTrans" presStyleCnt="0"/>
      <dgm:spPr/>
    </dgm:pt>
    <dgm:pt modelId="{3D7C3DDC-3551-44AB-8868-EBAA5342AA6F}" type="pres">
      <dgm:prSet presAssocID="{DD3FD12D-FE41-4042-BA5D-FEDD1F4DEB76}" presName="node" presStyleLbl="node1" presStyleIdx="56" presStyleCnt="66">
        <dgm:presLayoutVars>
          <dgm:bulletEnabled val="1"/>
        </dgm:presLayoutVars>
      </dgm:prSet>
      <dgm:spPr/>
    </dgm:pt>
    <dgm:pt modelId="{0C70BED1-92F5-48CF-BF2C-151B6A7089D1}" type="pres">
      <dgm:prSet presAssocID="{7C9B5FF0-0BB6-4C7E-B7AD-047C23B1B64D}" presName="sibTrans" presStyleCnt="0"/>
      <dgm:spPr/>
    </dgm:pt>
    <dgm:pt modelId="{90354270-E516-4BCD-8468-080EC1705999}" type="pres">
      <dgm:prSet presAssocID="{F243E562-685F-4386-9543-022C733145B9}" presName="node" presStyleLbl="node1" presStyleIdx="57" presStyleCnt="66">
        <dgm:presLayoutVars>
          <dgm:bulletEnabled val="1"/>
        </dgm:presLayoutVars>
      </dgm:prSet>
      <dgm:spPr/>
    </dgm:pt>
    <dgm:pt modelId="{08806A9E-9421-4C89-8134-546E665EB19D}" type="pres">
      <dgm:prSet presAssocID="{F6CC6EE8-4404-495D-977C-BBF131290EFB}" presName="sibTrans" presStyleCnt="0"/>
      <dgm:spPr/>
    </dgm:pt>
    <dgm:pt modelId="{17512D6B-4073-4EC8-9ABC-3BDC10D1B050}" type="pres">
      <dgm:prSet presAssocID="{8F9D72F1-24B9-46F1-A84F-DAACD2C2E22B}" presName="node" presStyleLbl="node1" presStyleIdx="58" presStyleCnt="66">
        <dgm:presLayoutVars>
          <dgm:bulletEnabled val="1"/>
        </dgm:presLayoutVars>
      </dgm:prSet>
      <dgm:spPr>
        <a:xfrm>
          <a:off x="4105496" y="3980612"/>
          <a:ext cx="931926" cy="559155"/>
        </a:xfrm>
        <a:prstGeom prst="rect">
          <a:avLst/>
        </a:prstGeom>
      </dgm:spPr>
    </dgm:pt>
    <dgm:pt modelId="{8E0DA17D-F3F3-42A4-AB55-AF2BC577A7C9}" type="pres">
      <dgm:prSet presAssocID="{D686EDBA-90DA-42EB-8929-B97691B14D5E}" presName="sibTrans" presStyleCnt="0"/>
      <dgm:spPr/>
    </dgm:pt>
    <dgm:pt modelId="{52F17298-644C-4330-B56E-F7E56C04E2E3}" type="pres">
      <dgm:prSet presAssocID="{C16F6E68-C32A-4431-B9C0-77E57B57A6E1}" presName="node" presStyleLbl="node1" presStyleIdx="59" presStyleCnt="66">
        <dgm:presLayoutVars>
          <dgm:bulletEnabled val="1"/>
        </dgm:presLayoutVars>
      </dgm:prSet>
      <dgm:spPr/>
    </dgm:pt>
    <dgm:pt modelId="{E824692C-1605-45CA-897A-D9F3DD834693}" type="pres">
      <dgm:prSet presAssocID="{71FFA740-6DE1-4035-AA90-B794B1B4FE20}" presName="sibTrans" presStyleCnt="0"/>
      <dgm:spPr/>
    </dgm:pt>
    <dgm:pt modelId="{2A5112AE-C2D3-42F0-AB40-4460D114135D}" type="pres">
      <dgm:prSet presAssocID="{2BBFC487-DB1A-4778-A848-6BC0818A45B1}" presName="node" presStyleLbl="node1" presStyleIdx="60" presStyleCnt="66">
        <dgm:presLayoutVars>
          <dgm:bulletEnabled val="1"/>
        </dgm:presLayoutVars>
      </dgm:prSet>
      <dgm:spPr/>
    </dgm:pt>
    <dgm:pt modelId="{2CAF02E3-4628-4077-B5FD-84D260288DDC}" type="pres">
      <dgm:prSet presAssocID="{3B0C8E80-2BEB-4819-9BD7-834F3C01CACD}" presName="sibTrans" presStyleCnt="0"/>
      <dgm:spPr/>
    </dgm:pt>
    <dgm:pt modelId="{CF0E64E4-84A6-47A4-8045-0D0A29961723}" type="pres">
      <dgm:prSet presAssocID="{B83B9082-6B10-44D7-A84D-D00DA3842851}" presName="node" presStyleLbl="node1" presStyleIdx="61" presStyleCnt="66">
        <dgm:presLayoutVars>
          <dgm:bulletEnabled val="1"/>
        </dgm:presLayoutVars>
      </dgm:prSet>
      <dgm:spPr/>
    </dgm:pt>
    <dgm:pt modelId="{F33746BE-F43E-486C-925D-8784AFF74E61}" type="pres">
      <dgm:prSet presAssocID="{E4427F14-4A80-423D-94CE-FE1CC43C4F08}" presName="sibTrans" presStyleCnt="0"/>
      <dgm:spPr/>
    </dgm:pt>
    <dgm:pt modelId="{005D910A-BEFF-4239-9307-256048770C69}" type="pres">
      <dgm:prSet presAssocID="{242BD420-7014-4D9C-AE63-720E63CFAB5D}" presName="node" presStyleLbl="node1" presStyleIdx="62" presStyleCnt="66">
        <dgm:presLayoutVars>
          <dgm:bulletEnabled val="1"/>
        </dgm:presLayoutVars>
      </dgm:prSet>
      <dgm:spPr/>
    </dgm:pt>
    <dgm:pt modelId="{09D8138D-5094-4026-8116-721CD28EF4EE}" type="pres">
      <dgm:prSet presAssocID="{19CB618B-E150-47A9-AB62-E053AE273DB0}" presName="sibTrans" presStyleCnt="0"/>
      <dgm:spPr/>
    </dgm:pt>
    <dgm:pt modelId="{1B7E2A4E-7885-47D0-9A9C-97EB08F96CFE}" type="pres">
      <dgm:prSet presAssocID="{3D2D3CAE-2A59-4736-AF70-EAC1EF02C8CF}" presName="node" presStyleLbl="node1" presStyleIdx="63" presStyleCnt="66">
        <dgm:presLayoutVars>
          <dgm:bulletEnabled val="1"/>
        </dgm:presLayoutVars>
      </dgm:prSet>
      <dgm:spPr/>
    </dgm:pt>
    <dgm:pt modelId="{0C4093C4-866D-4E71-AA35-069D01308AE7}" type="pres">
      <dgm:prSet presAssocID="{ECE35C7A-1021-420C-8D7B-178059205565}" presName="sibTrans" presStyleCnt="0"/>
      <dgm:spPr/>
    </dgm:pt>
    <dgm:pt modelId="{37FB646E-7E73-4F71-BC29-5F04749B6480}" type="pres">
      <dgm:prSet presAssocID="{82C5C931-4E66-4E23-A238-51DD5F7BB49F}" presName="node" presStyleLbl="node1" presStyleIdx="64" presStyleCnt="66">
        <dgm:presLayoutVars>
          <dgm:bulletEnabled val="1"/>
        </dgm:presLayoutVars>
      </dgm:prSet>
      <dgm:spPr/>
    </dgm:pt>
    <dgm:pt modelId="{A6D44ECA-B765-4D92-849F-4380ACACFC5C}" type="pres">
      <dgm:prSet presAssocID="{FEB480C0-BE73-445F-9C40-097A286C510C}" presName="sibTrans" presStyleCnt="0"/>
      <dgm:spPr/>
    </dgm:pt>
    <dgm:pt modelId="{4857A8BA-040E-4C9F-9735-3BFD0C933AD1}" type="pres">
      <dgm:prSet presAssocID="{28E88764-168D-45E6-B587-43792FCE4035}" presName="node" presStyleLbl="node1" presStyleIdx="65" presStyleCnt="66">
        <dgm:presLayoutVars>
          <dgm:bulletEnabled val="1"/>
        </dgm:presLayoutVars>
      </dgm:prSet>
      <dgm:spPr/>
    </dgm:pt>
  </dgm:ptLst>
  <dgm:cxnLst>
    <dgm:cxn modelId="{227B0F05-444B-42A1-BF77-5BAE107117A4}" srcId="{6E8580AE-E165-4F25-A36B-FA38D31FA44B}" destId="{80B3E473-A6BF-4F6D-8A96-F71073E9F6D3}" srcOrd="6" destOrd="0" parTransId="{452FA524-873B-45A9-9B8D-1E8746843879}" sibTransId="{8875BF8B-9AC7-435E-818F-B1CEA7F4A10F}"/>
    <dgm:cxn modelId="{3296E309-9811-4D00-A030-6C3B1C99C026}" srcId="{6E8580AE-E165-4F25-A36B-FA38D31FA44B}" destId="{D5513C0D-153B-4C93-8676-B0AD8979C8ED}" srcOrd="53" destOrd="0" parTransId="{3BA7CC48-147C-427B-8120-189C01971D86}" sibTransId="{B4E3ECF4-B2A8-4AF8-B7F2-FE65E509ADC3}"/>
    <dgm:cxn modelId="{A3C28D0B-00AE-4BC9-B5F7-AA37C365E69B}" srcId="{6E8580AE-E165-4F25-A36B-FA38D31FA44B}" destId="{5BE4D4CD-A0AC-46E4-A448-E0B8D1119388}" srcOrd="21" destOrd="0" parTransId="{D111209B-F056-43F9-AC94-46A7264ADBB7}" sibTransId="{673CEA3A-4B6E-4CE3-ACD4-96E9EF6C9366}"/>
    <dgm:cxn modelId="{76414D0E-ECBA-4202-AE23-88051416BD6D}" srcId="{6E8580AE-E165-4F25-A36B-FA38D31FA44B}" destId="{9984B254-6696-4C74-AC7F-CD16BB374EC5}" srcOrd="41" destOrd="0" parTransId="{2D4DE95D-B3A6-4117-A495-1B5F4A501F6B}" sibTransId="{DD7271CB-C039-42BE-89A4-632F55488F65}"/>
    <dgm:cxn modelId="{2B2C6E13-7B5C-40C7-AD8A-121344879459}" type="presOf" srcId="{207ACFA0-E1BB-40D6-8384-ECBC7A2FB58F}" destId="{F6C543F7-DF9C-4E42-8170-80FB7ACE211D}" srcOrd="0" destOrd="0" presId="urn:microsoft.com/office/officeart/2005/8/layout/default"/>
    <dgm:cxn modelId="{B1956F13-6B0D-4E70-B212-7DC06BF85883}" type="presOf" srcId="{B8281BBF-A478-46B8-A548-08842B8EF19D}" destId="{ED64BE22-5ED3-4E2B-9B65-F7ECEAFF418B}" srcOrd="0" destOrd="0" presId="urn:microsoft.com/office/officeart/2005/8/layout/default"/>
    <dgm:cxn modelId="{76F68A17-63DB-4BF6-90FE-C16D840BC583}" srcId="{6E8580AE-E165-4F25-A36B-FA38D31FA44B}" destId="{9D7A2731-43A2-41DE-8A1F-3002C9A81ED7}" srcOrd="17" destOrd="0" parTransId="{A1E37DB6-9732-42CC-9783-A565CD1E381F}" sibTransId="{B28E1D7E-457F-4555-AB6A-46419BD09485}"/>
    <dgm:cxn modelId="{1D882A1F-9C89-4F95-AC43-4E7152BF9F13}" type="presOf" srcId="{242BD420-7014-4D9C-AE63-720E63CFAB5D}" destId="{005D910A-BEFF-4239-9307-256048770C69}" srcOrd="0" destOrd="0" presId="urn:microsoft.com/office/officeart/2005/8/layout/default"/>
    <dgm:cxn modelId="{354A301F-49F7-4B59-B867-A80B7470B0AC}" srcId="{6E8580AE-E165-4F25-A36B-FA38D31FA44B}" destId="{00442BCF-57A4-4332-903B-4123283D228A}" srcOrd="8" destOrd="0" parTransId="{579909BB-C20F-4C23-97FF-0F8B84122A29}" sibTransId="{226E2805-7106-4602-870B-F40515B3185A}"/>
    <dgm:cxn modelId="{9338D820-3E97-4C39-A756-7969ED026CE8}" srcId="{6E8580AE-E165-4F25-A36B-FA38D31FA44B}" destId="{35383E2F-500D-45D2-9932-E607D668543B}" srcOrd="4" destOrd="0" parTransId="{D4D2B57A-8104-4527-A81B-165F17481068}" sibTransId="{BB1A0CA3-9FA5-49E4-9666-9A1345E28E7D}"/>
    <dgm:cxn modelId="{CC2EBD21-B6A4-4743-B640-6187E931889C}" type="presOf" srcId="{478D3228-6C64-4678-B16A-5612B6F5734A}" destId="{CC785639-6B40-491D-A677-3465100F3D57}" srcOrd="0" destOrd="0" presId="urn:microsoft.com/office/officeart/2005/8/layout/default"/>
    <dgm:cxn modelId="{9311B923-051B-43C8-A90F-055323D08E36}" srcId="{6E8580AE-E165-4F25-A36B-FA38D31FA44B}" destId="{A3D4369B-4AD3-4E88-A94A-3C2CAEAEC880}" srcOrd="12" destOrd="0" parTransId="{DDB3F2A7-A265-4BDC-9F8D-F863BF08CF1F}" sibTransId="{1251D1D4-D0AD-4C7D-A58D-292981C6B805}"/>
    <dgm:cxn modelId="{5E34F123-8CBA-4667-A620-E3B2ADA1E5BA}" srcId="{6E8580AE-E165-4F25-A36B-FA38D31FA44B}" destId="{5BE95DDA-1EEF-4264-A10B-A9159123ADDB}" srcOrd="37" destOrd="0" parTransId="{A512A6ED-1A22-4953-8EB9-AF9BB680F067}" sibTransId="{C4076974-69BF-4AC9-98B1-FB3173DE4331}"/>
    <dgm:cxn modelId="{B2464325-74BF-43F3-B4A0-4AA40BF38042}" srcId="{6E8580AE-E165-4F25-A36B-FA38D31FA44B}" destId="{0CA4F111-AFF4-4B94-B672-3902EC78934E}" srcOrd="48" destOrd="0" parTransId="{496567E8-BBC5-4C4F-A6D8-05D7E61682D4}" sibTransId="{5F7B2889-DBC1-4323-8340-A709605AAE1E}"/>
    <dgm:cxn modelId="{B7873628-0ED7-47E9-9F96-B32D32CC3B3A}" srcId="{6E8580AE-E165-4F25-A36B-FA38D31FA44B}" destId="{242BD420-7014-4D9C-AE63-720E63CFAB5D}" srcOrd="62" destOrd="0" parTransId="{72D212CE-E4CF-40CE-AA6B-66CB99287837}" sibTransId="{19CB618B-E150-47A9-AB62-E053AE273DB0}"/>
    <dgm:cxn modelId="{FC6F3929-C657-47E8-B5C8-5283DBB6B3DA}" type="presOf" srcId="{CE3C20CC-D07A-4801-9116-235058C0AB48}" destId="{0CAD4AAA-C60B-49DC-9752-F4F96E622933}" srcOrd="0" destOrd="0" presId="urn:microsoft.com/office/officeart/2005/8/layout/default"/>
    <dgm:cxn modelId="{338A622A-6CBB-469D-82F2-1C8BFDC1E17A}" type="presOf" srcId="{28E88764-168D-45E6-B587-43792FCE4035}" destId="{4857A8BA-040E-4C9F-9735-3BFD0C933AD1}" srcOrd="0" destOrd="0" presId="urn:microsoft.com/office/officeart/2005/8/layout/default"/>
    <dgm:cxn modelId="{68744F2B-5A7B-4979-AEFC-915CD49B5B99}" type="presOf" srcId="{B83B9082-6B10-44D7-A84D-D00DA3842851}" destId="{CF0E64E4-84A6-47A4-8045-0D0A29961723}" srcOrd="0" destOrd="0" presId="urn:microsoft.com/office/officeart/2005/8/layout/default"/>
    <dgm:cxn modelId="{3CD2E22F-EBBB-48B3-BE58-99F01A45076A}" type="presOf" srcId="{CAA5715A-AD77-46A4-8DF7-9402CD0E4280}" destId="{1F004853-B59E-47C1-BA88-05FF40FE81E5}" srcOrd="0" destOrd="0" presId="urn:microsoft.com/office/officeart/2005/8/layout/default"/>
    <dgm:cxn modelId="{FC4EFE2F-A7F4-439B-99DC-723E6AD4FCE0}" srcId="{6E8580AE-E165-4F25-A36B-FA38D31FA44B}" destId="{E65E592A-FB4A-4214-8CB0-80548543FE33}" srcOrd="54" destOrd="0" parTransId="{C54B4527-7009-47D1-A036-ABD1A1657992}" sibTransId="{2753D6B1-2306-4F50-BDA9-F67F8FAD88EC}"/>
    <dgm:cxn modelId="{DAB29032-347E-4DBB-97CB-FD90DD787FD7}" type="presOf" srcId="{17ADCDFF-A4EC-4FFA-A208-0EAED8E15091}" destId="{91D920A5-F5B2-49E4-82B2-75DF0EEA3AD7}" srcOrd="0" destOrd="0" presId="urn:microsoft.com/office/officeart/2005/8/layout/default"/>
    <dgm:cxn modelId="{0E08F436-1609-49EA-A36D-AECDA76B3E7D}" type="presOf" srcId="{80B3E473-A6BF-4F6D-8A96-F71073E9F6D3}" destId="{B6697EA2-051A-4146-AF10-443079F7994B}" srcOrd="0" destOrd="0" presId="urn:microsoft.com/office/officeart/2005/8/layout/default"/>
    <dgm:cxn modelId="{FC140F39-580C-45A7-B05B-BE7D32CC8C2F}" type="presOf" srcId="{1CF1EF5A-8504-40FB-8011-69DFDD93B018}" destId="{1E851C19-A36C-4E88-82E5-10ACE9BC322A}" srcOrd="0" destOrd="0" presId="urn:microsoft.com/office/officeart/2005/8/layout/default"/>
    <dgm:cxn modelId="{FD3A513A-301C-42CC-87A8-B545E9828DC0}" srcId="{6E8580AE-E165-4F25-A36B-FA38D31FA44B}" destId="{E613F751-AA7B-4426-A4EF-DCE649030A27}" srcOrd="49" destOrd="0" parTransId="{1B92BFD7-EBF6-4ED9-BD05-2F82A2F31AEB}" sibTransId="{296867FA-54C8-4BA9-B9D0-4DD5DBA187D3}"/>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52" destOrd="0" parTransId="{867C4325-933D-4E2D-B4B6-7A8F57E143D1}" sibTransId="{8831AD53-430F-4F5A-8889-D05B6459D09A}"/>
    <dgm:cxn modelId="{5F89C240-30BC-4A6F-95BA-FB1C066FBD33}" srcId="{6E8580AE-E165-4F25-A36B-FA38D31FA44B}" destId="{17ADCDFF-A4EC-4FFA-A208-0EAED8E15091}" srcOrd="40" destOrd="0" parTransId="{E52F3FF4-DDA1-4758-A8B3-FA668D32B129}" sibTransId="{59D7313F-B528-4624-8775-1E7D572AF7D3}"/>
    <dgm:cxn modelId="{5BD46A42-F1C0-4E1D-B298-392B140EF03A}" type="presOf" srcId="{1249F54A-29F0-454A-B4AE-0F41BAF337A7}" destId="{3E1D50D4-A96F-48FB-ABD3-FAF2EBD99DD9}" srcOrd="0" destOrd="0" presId="urn:microsoft.com/office/officeart/2005/8/layout/default"/>
    <dgm:cxn modelId="{9FC98642-86F8-4911-86DE-3763A40D04D0}" type="presOf" srcId="{E65E592A-FB4A-4214-8CB0-80548543FE33}" destId="{E8943D06-3BEA-4407-91F9-46A5EC4777AD}" srcOrd="0" destOrd="0" presId="urn:microsoft.com/office/officeart/2005/8/layout/default"/>
    <dgm:cxn modelId="{8552CD42-7C35-475C-B0F8-E1849A5A53FD}" srcId="{6E8580AE-E165-4F25-A36B-FA38D31FA44B}" destId="{F4066AC1-C021-4B66-9F7A-16100A868F18}" srcOrd="27" destOrd="0" parTransId="{14C07C0D-2CF0-49DA-9B44-2C3076356AAE}" sibTransId="{56D4E89E-66F6-4840-80FC-A39111B7AB28}"/>
    <dgm:cxn modelId="{E3706144-96A1-490E-8A6A-2D8A942B23BA}" srcId="{6E8580AE-E165-4F25-A36B-FA38D31FA44B}" destId="{B8281BBF-A478-46B8-A548-08842B8EF19D}" srcOrd="39" destOrd="0" parTransId="{E61E56C3-5B37-48BF-BC54-BABDDD39E6A6}" sibTransId="{B4D1AD7D-D88D-45EC-B172-547D3E78BFF5}"/>
    <dgm:cxn modelId="{5CFD8749-1104-4425-9DD5-E47BD58230A9}" type="presOf" srcId="{5BE4D4CD-A0AC-46E4-A448-E0B8D1119388}" destId="{23DB74AC-B3C3-4E6F-BD2A-892250EFF201}" srcOrd="0" destOrd="0" presId="urn:microsoft.com/office/officeart/2005/8/layout/default"/>
    <dgm:cxn modelId="{A090204C-3C83-433C-863A-FD6D46BE63E8}" type="presOf" srcId="{C16F6E68-C32A-4431-B9C0-77E57B57A6E1}" destId="{52F17298-644C-4330-B56E-F7E56C04E2E3}" srcOrd="0" destOrd="0" presId="urn:microsoft.com/office/officeart/2005/8/layout/default"/>
    <dgm:cxn modelId="{43BC824C-B907-4949-A606-DE32E4ABC5FF}" srcId="{6E8580AE-E165-4F25-A36B-FA38D31FA44B}" destId="{968CE066-CDC8-450A-B0DA-27A49CD3D256}" srcOrd="11" destOrd="0" parTransId="{01E5B258-88A7-4B66-BFE4-D399C92683E0}" sibTransId="{A2872752-6789-4242-B91A-AE8F02E54DA6}"/>
    <dgm:cxn modelId="{116E914C-FAAD-48F1-857E-70636134466E}" srcId="{6E8580AE-E165-4F25-A36B-FA38D31FA44B}" destId="{B83B9082-6B10-44D7-A84D-D00DA3842851}" srcOrd="61" destOrd="0" parTransId="{E8697FD5-AECE-44BA-8799-13937C929010}" sibTransId="{E4427F14-4A80-423D-94CE-FE1CC43C4F08}"/>
    <dgm:cxn modelId="{7390894E-4863-4263-A90B-2B4F97D5F531}" type="presOf" srcId="{C4B9EAD8-F61B-45A2-865F-FD558B0C619B}" destId="{5FEEA8BD-49F0-479F-B78C-0F5C9A6990F2}" srcOrd="0" destOrd="0" presId="urn:microsoft.com/office/officeart/2005/8/layout/default"/>
    <dgm:cxn modelId="{51E8C24F-8CEC-43B0-80B8-93618184ECF3}" type="presOf" srcId="{82C5C931-4E66-4E23-A238-51DD5F7BB49F}" destId="{37FB646E-7E73-4F71-BC29-5F04749B6480}" srcOrd="0" destOrd="0" presId="urn:microsoft.com/office/officeart/2005/8/layout/default"/>
    <dgm:cxn modelId="{B0CC8050-0AB7-474C-9F2B-B8D6A4CE5288}" type="presOf" srcId="{B56DC5A4-354C-4F93-84F5-82DF0C92321B}" destId="{98D1360E-1B8D-427C-9097-40AB5443C14C}" srcOrd="0" destOrd="0" presId="urn:microsoft.com/office/officeart/2005/8/layout/default"/>
    <dgm:cxn modelId="{FE3B5753-3996-4D70-A641-EC45FDA7CAE4}" type="presOf" srcId="{82213F14-02F2-493B-9C3B-0AE1C991AF2E}" destId="{18D14753-8832-47DA-B916-3A237595FBB6}" srcOrd="0" destOrd="0" presId="urn:microsoft.com/office/officeart/2005/8/layout/default"/>
    <dgm:cxn modelId="{B81C9D53-E833-4581-8250-40358A8B1F60}" type="presOf" srcId="{A3D4369B-4AD3-4E88-A94A-3C2CAEAEC880}" destId="{2CBAD880-AF37-4F3B-9F9C-44AE78F8D9B4}" srcOrd="0" destOrd="0" presId="urn:microsoft.com/office/officeart/2005/8/layout/default"/>
    <dgm:cxn modelId="{FA230E54-9E73-44CD-82A7-E20F65B2D45F}" srcId="{6E8580AE-E165-4F25-A36B-FA38D31FA44B}" destId="{252E2CB3-705E-457B-B471-6AF7D20DA939}" srcOrd="42" destOrd="0" parTransId="{02855095-3CB1-48D5-9BBF-987038666FA2}" sibTransId="{795C21E8-C2E5-47CE-962F-180167ECD2EC}"/>
    <dgm:cxn modelId="{EA33AB5A-6580-4A19-90FA-CF3BAA54DDF3}" srcId="{6E8580AE-E165-4F25-A36B-FA38D31FA44B}" destId="{8D9B59D1-77EB-4D59-AC92-14BFF4DC667C}" srcOrd="19" destOrd="0" parTransId="{5A008457-B514-42EE-9FAF-06A57CBC3276}" sibTransId="{26705A36-1A79-4AB5-8CB3-154F4BEF3514}"/>
    <dgm:cxn modelId="{AC76AC5A-A10D-44BB-BEC4-459A12DB1D9B}" srcId="{6E8580AE-E165-4F25-A36B-FA38D31FA44B}" destId="{91A1B0E0-6CB0-46FD-9B7C-BB53A85F5B73}" srcOrd="22" destOrd="0" parTransId="{16C7F234-FA8D-47FE-9B07-F41448D29AAE}" sibTransId="{DE065E7D-8C25-4C15-826D-3D19A3BBB0D0}"/>
    <dgm:cxn modelId="{DEE6CC5B-46A9-43E6-A49F-0E492D627C5A}" type="presOf" srcId="{83B4F9D7-5CD7-4044-9E8C-6DFE7AE49650}" destId="{C01143FF-1838-4C9A-9357-CF86FE088CBC}" srcOrd="0" destOrd="0" presId="urn:microsoft.com/office/officeart/2005/8/layout/default"/>
    <dgm:cxn modelId="{2113905C-777E-4312-B9E7-A84B040646D0}" srcId="{6E8580AE-E165-4F25-A36B-FA38D31FA44B}" destId="{207ACFA0-E1BB-40D6-8384-ECBC7A2FB58F}" srcOrd="32" destOrd="0" parTransId="{50A44F94-A1B8-42FE-8981-DC1D741D7418}" sibTransId="{C1B2F4D9-797C-4C0D-93D5-5702C3406EBE}"/>
    <dgm:cxn modelId="{0977A35C-5834-4DA2-A5BD-8FBA1801ACF4}" type="presOf" srcId="{91A1B0E0-6CB0-46FD-9B7C-BB53A85F5B73}" destId="{CD01C8D7-3F26-4602-A201-C1CCB80062FC}" srcOrd="0" destOrd="0" presId="urn:microsoft.com/office/officeart/2005/8/layout/default"/>
    <dgm:cxn modelId="{9AEBA35C-00DE-47AF-A5EF-1CB809E9CE1C}" type="presOf" srcId="{4BDC8801-DB27-4583-A44C-1CEAB0AF890D}" destId="{8F0FC598-471E-47E2-AF9D-92D00F7E9E48}" srcOrd="0" destOrd="0" presId="urn:microsoft.com/office/officeart/2005/8/layout/default"/>
    <dgm:cxn modelId="{45AEB35D-FCF8-4446-9209-061384ECF360}" type="presOf" srcId="{DD3FD12D-FE41-4042-BA5D-FEDD1F4DEB76}" destId="{3D7C3DDC-3551-44AB-8868-EBAA5342AA6F}" srcOrd="0" destOrd="0" presId="urn:microsoft.com/office/officeart/2005/8/layout/default"/>
    <dgm:cxn modelId="{451A075E-2D02-4621-9151-4B3801A73DB3}" type="presOf" srcId="{BECAE1A7-5E30-4255-897E-EEFF7D8B1B98}" destId="{89992207-09E1-4C1C-A50E-7238E5A14EF2}" srcOrd="0" destOrd="0" presId="urn:microsoft.com/office/officeart/2005/8/layout/default"/>
    <dgm:cxn modelId="{06C9F65F-95DB-4817-B457-61A4702FAB6F}" srcId="{6E8580AE-E165-4F25-A36B-FA38D31FA44B}" destId="{B56DC5A4-354C-4F93-84F5-82DF0C92321B}" srcOrd="45" destOrd="0" parTransId="{3E3085FF-C0BF-44F3-8848-8306C2637B27}" sibTransId="{7D7E8F50-DC21-4E09-96D8-85C8313A5CAA}"/>
    <dgm:cxn modelId="{09273F60-55DB-484C-BDB4-F807A7EBF787}" type="presOf" srcId="{980C5C63-EC30-4DBA-AD28-4C1DD233BDD4}" destId="{187C121A-3DCB-4EAB-A7CA-1AF4558097E3}" srcOrd="0" destOrd="0" presId="urn:microsoft.com/office/officeart/2005/8/layout/default"/>
    <dgm:cxn modelId="{68AF8664-9283-4902-B433-5459DD7632D1}" type="presOf" srcId="{E613F751-AA7B-4426-A4EF-DCE649030A27}" destId="{7137E6A0-E010-4036-BB77-DAC821CA69C0}" srcOrd="0" destOrd="0" presId="urn:microsoft.com/office/officeart/2005/8/layout/default"/>
    <dgm:cxn modelId="{248F5865-EDDF-49D0-B5D9-E95B1072015C}" srcId="{6E8580AE-E165-4F25-A36B-FA38D31FA44B}" destId="{83B4F9D7-5CD7-4044-9E8C-6DFE7AE49650}" srcOrd="46" destOrd="0" parTransId="{9888A846-4A9F-41D3-BA81-6D1ACDDE75D1}" sibTransId="{C92B3D84-6CD8-4F99-B3CF-30DAA1663D0E}"/>
    <dgm:cxn modelId="{77CE7E65-70C7-4B01-8FD6-390EAE592CC1}" srcId="{6E8580AE-E165-4F25-A36B-FA38D31FA44B}" destId="{976EC09A-DAA5-4A83-8002-EA83B41F5595}" srcOrd="7" destOrd="0" parTransId="{4425B062-08F0-432C-ADC1-40BC8FCDB39A}" sibTransId="{823F4756-CF8A-4736-A588-7F923EB8DDD4}"/>
    <dgm:cxn modelId="{9FDB5671-2BA3-4670-B8E8-249298AA44E8}" srcId="{6E8580AE-E165-4F25-A36B-FA38D31FA44B}" destId="{A52B3F8F-088C-439E-8E28-75EA80BA254A}" srcOrd="2" destOrd="0" parTransId="{0A87D8E5-62CB-4FC8-97F4-D208C45B0394}" sibTransId="{B2245238-3E7B-4457-8294-F76792EB2BB3}"/>
    <dgm:cxn modelId="{96C08577-E1EB-4D81-998D-B4076E9B88E1}" srcId="{6E8580AE-E165-4F25-A36B-FA38D31FA44B}" destId="{A454A2D3-3B4A-4DFD-BDBE-AB637BA7AF91}" srcOrd="47" destOrd="0" parTransId="{560DE507-2F82-4531-ABF4-43BD78659E9C}" sibTransId="{1B23977F-9C83-4BAC-9088-1C9BFB47A805}"/>
    <dgm:cxn modelId="{8089187B-DA1B-4372-92D8-0CF2DD1B870F}" srcId="{6E8580AE-E165-4F25-A36B-FA38D31FA44B}" destId="{CAA5715A-AD77-46A4-8DF7-9402CD0E4280}" srcOrd="1" destOrd="0" parTransId="{48495C69-119E-4A83-99DC-114D3C464768}" sibTransId="{7C79ACB2-C296-4830-A4A0-B3BBD3905286}"/>
    <dgm:cxn modelId="{C795897F-3833-4F52-9CE8-1FAA24117BEE}" srcId="{6E8580AE-E165-4F25-A36B-FA38D31FA44B}" destId="{1CF1EF5A-8504-40FB-8011-69DFDD93B018}" srcOrd="34" destOrd="0" parTransId="{6E53A9B0-9555-4BCD-B863-6B895556720D}" sibTransId="{A09A0C99-5787-43B5-AF07-C02112FD62FB}"/>
    <dgm:cxn modelId="{535C6589-7612-4B92-BF32-7AF31C686BEB}" srcId="{6E8580AE-E165-4F25-A36B-FA38D31FA44B}" destId="{28E88764-168D-45E6-B587-43792FCE4035}" srcOrd="65" destOrd="0" parTransId="{1945A469-8781-4132-83B8-2A74CDA43068}" sibTransId="{45D0440D-0F5D-4BF1-8016-3D93CE5737B6}"/>
    <dgm:cxn modelId="{CB5B878A-7116-4D72-8C63-4C8B2B21F94A}" type="presOf" srcId="{9D7A2731-43A2-41DE-8A1F-3002C9A81ED7}" destId="{7EBD161C-9829-40ED-9AF9-49BF6CFB544C}" srcOrd="0" destOrd="0" presId="urn:microsoft.com/office/officeart/2005/8/layout/default"/>
    <dgm:cxn modelId="{3E15AB8A-5214-423F-83C4-C451A083C23F}" srcId="{6E8580AE-E165-4F25-A36B-FA38D31FA44B}" destId="{97687342-4440-4DB8-84AB-C51F24F6B12C}" srcOrd="33" destOrd="0" parTransId="{C16A8D95-8B0E-4E28-9729-B0DCDD22A6D7}" sibTransId="{755E6F19-B0B6-490F-A467-502A5BD4C038}"/>
    <dgm:cxn modelId="{CF713A90-C59F-4203-B3ED-5D1EE9BD5922}" srcId="{6E8580AE-E165-4F25-A36B-FA38D31FA44B}" destId="{FFD961C7-0D57-450A-A088-477C2CBDA35C}" srcOrd="44" destOrd="0" parTransId="{4DB2D2C4-5254-4469-94CE-949A52B6EDA4}" sibTransId="{6B3D0481-B0D1-47E7-887F-2E3188183598}"/>
    <dgm:cxn modelId="{4D9DD990-9B85-4CB7-BB07-5BE787729EE5}" type="presOf" srcId="{F4066AC1-C021-4B66-9F7A-16100A868F18}" destId="{7D600784-A1C0-4F6C-92B8-A76B3C810C82}" srcOrd="0" destOrd="0" presId="urn:microsoft.com/office/officeart/2005/8/layout/default"/>
    <dgm:cxn modelId="{F9C20891-5BD1-4413-98E4-EBBA7C5B0BBB}" type="presOf" srcId="{B67E0CE5-ACF5-4435-BDA4-AEFF4FA44676}" destId="{BDAB1689-717F-4770-A013-4B565B7B7091}" srcOrd="0" destOrd="0" presId="urn:microsoft.com/office/officeart/2005/8/layout/default"/>
    <dgm:cxn modelId="{C7ABEA91-41F6-4053-BDC2-FDEAAD12E8B5}" type="presOf" srcId="{5BE95DDA-1EEF-4264-A10B-A9159123ADDB}" destId="{D304F2EC-2318-44E2-AAF1-F3CE3D9753BA}" srcOrd="0" destOrd="0" presId="urn:microsoft.com/office/officeart/2005/8/layout/default"/>
    <dgm:cxn modelId="{DA25C492-A997-4A2C-A27D-FEFF94D4CF51}" srcId="{6E8580AE-E165-4F25-A36B-FA38D31FA44B}" destId="{980C5C63-EC30-4DBA-AD28-4C1DD233BDD4}" srcOrd="36" destOrd="0" parTransId="{E1A23336-5E36-402C-B8BF-2A679A19F8C6}" sibTransId="{34ABAA22-B740-45AC-A869-107E3268C748}"/>
    <dgm:cxn modelId="{08FE1598-1283-4B59-9F45-C63074E505FE}" srcId="{6E8580AE-E165-4F25-A36B-FA38D31FA44B}" destId="{2BBFC487-DB1A-4778-A848-6BC0818A45B1}" srcOrd="60" destOrd="0" parTransId="{6A5A521F-92DB-4E78-A1E9-1C148F0CDB4B}" sibTransId="{3B0C8E80-2BEB-4819-9BD7-834F3C01CACD}"/>
    <dgm:cxn modelId="{71CCDF99-445B-475F-86DF-4623E84B58D9}" srcId="{6E8580AE-E165-4F25-A36B-FA38D31FA44B}" destId="{96EE71F2-71A8-4E47-8478-8E77F162E7D4}" srcOrd="38" destOrd="0" parTransId="{84FC01FD-50CF-441D-B786-BD3E01D3741B}" sibTransId="{71787E8C-947E-4705-A03B-01E51C140A4F}"/>
    <dgm:cxn modelId="{C762019A-29C2-4D96-8F6B-F5E55DCBA013}" type="presOf" srcId="{FFD961C7-0D57-450A-A088-477C2CBDA35C}" destId="{111AB8AB-3884-48AF-A43D-D5525C2EDC1F}" srcOrd="0" destOrd="0" presId="urn:microsoft.com/office/officeart/2005/8/layout/default"/>
    <dgm:cxn modelId="{6EFF899B-806B-486C-8C68-EF8A5D8A5CE4}" srcId="{6E8580AE-E165-4F25-A36B-FA38D31FA44B}" destId="{EBBD6701-ED16-43EC-9B8B-D82FBCB3E680}" srcOrd="23" destOrd="0" parTransId="{00425980-CE46-4B99-9144-ED35F1AECDDB}" sibTransId="{6D363638-A0D1-491A-AF7B-FCA23754E33E}"/>
    <dgm:cxn modelId="{480D3A9C-6480-4FCD-9576-DE12AB18727E}" type="presOf" srcId="{A52B3F8F-088C-439E-8E28-75EA80BA254A}" destId="{8AA02A9A-7173-45B0-B2CC-5A91802C8051}" srcOrd="0" destOrd="0" presId="urn:microsoft.com/office/officeart/2005/8/layout/default"/>
    <dgm:cxn modelId="{5DC8F09C-1AC8-42D0-B6ED-D0AD348D75D7}" srcId="{6E8580AE-E165-4F25-A36B-FA38D31FA44B}" destId="{82213F14-02F2-493B-9C3B-0AE1C991AF2E}" srcOrd="20" destOrd="0" parTransId="{C9EA4657-465B-4167-8427-C4F304447F9C}" sibTransId="{D017649F-A07C-47FA-AF84-508B55917AD3}"/>
    <dgm:cxn modelId="{A85B90A2-AFE1-4402-A9EF-D4D8C000879A}" srcId="{6E8580AE-E165-4F25-A36B-FA38D31FA44B}" destId="{C16F6E68-C32A-4431-B9C0-77E57B57A6E1}" srcOrd="59" destOrd="0" parTransId="{9F780C9E-B9CD-40B2-B992-B7245FD19F74}" sibTransId="{71FFA740-6DE1-4035-AA90-B794B1B4FE20}"/>
    <dgm:cxn modelId="{A107A2A5-2189-4807-8242-E08550F8F3C0}" type="presOf" srcId="{1509C3A3-2E59-457C-9EFB-7468DDD3C4FD}" destId="{73230864-B496-4816-A9F5-ED417F3C92E8}" srcOrd="0" destOrd="0" presId="urn:microsoft.com/office/officeart/2005/8/layout/default"/>
    <dgm:cxn modelId="{5652AEA5-C8BD-4271-9CE7-B73F0316B273}" srcId="{6E8580AE-E165-4F25-A36B-FA38D31FA44B}" destId="{C4B9EAD8-F61B-45A2-865F-FD558B0C619B}" srcOrd="35" destOrd="0" parTransId="{C47A6FD6-66D3-4633-BDD9-D0118C764CC0}" sibTransId="{539E2FE5-4BFB-4438-BEB7-F5487A3CABF4}"/>
    <dgm:cxn modelId="{445F52A7-FE96-4740-B932-CD00E15CFAC5}" type="presOf" srcId="{0CA4F111-AFF4-4B94-B672-3902EC78934E}" destId="{F021F536-9D7F-4947-AEEC-062A2B5D86C3}" srcOrd="0" destOrd="0" presId="urn:microsoft.com/office/officeart/2005/8/layout/default"/>
    <dgm:cxn modelId="{1C93B4A9-8C11-4259-AFF5-CCCBE6DAEE0E}" srcId="{6E8580AE-E165-4F25-A36B-FA38D31FA44B}" destId="{F121B56F-D1C5-4481-90EB-5FA35AF4BD21}" srcOrd="51" destOrd="0" parTransId="{085EA722-E175-4453-8D3B-A5DF630A2231}" sibTransId="{915B65F9-FC56-468A-ABC2-CE507C33B5DE}"/>
    <dgm:cxn modelId="{E8C971AC-041E-4F38-91A1-0E4257BD92AE}" type="presOf" srcId="{968CE066-CDC8-450A-B0DA-27A49CD3D256}" destId="{DD1BE6D7-6955-4913-AEE1-7266EBAF565C}" srcOrd="0" destOrd="0" presId="urn:microsoft.com/office/officeart/2005/8/layout/default"/>
    <dgm:cxn modelId="{EE3B4AB1-E909-4356-ACE4-AC889F148D33}" type="presOf" srcId="{F121B56F-D1C5-4481-90EB-5FA35AF4BD21}" destId="{214B35AE-3118-4B5A-9A04-C238D6C98BAE}" srcOrd="0" destOrd="0" presId="urn:microsoft.com/office/officeart/2005/8/layout/default"/>
    <dgm:cxn modelId="{9726B4B4-DB5F-452C-A5E8-EBA1020F292E}" type="presOf" srcId="{AEB0988E-62DE-4638-B6E6-9115F9468726}" destId="{84CB03E7-DBCB-4B53-8360-F252A05A2E78}" srcOrd="0" destOrd="0" presId="urn:microsoft.com/office/officeart/2005/8/layout/default"/>
    <dgm:cxn modelId="{CC22CBB7-46BC-44CE-9434-3B9788FE0F93}" srcId="{6E8580AE-E165-4F25-A36B-FA38D31FA44B}" destId="{10BAF026-EDDD-4B69-B248-864D6FCEC2D4}" srcOrd="5" destOrd="0" parTransId="{4EED389C-1C14-4DB0-9934-A8F08BED04DD}" sibTransId="{D501BB89-8874-468A-A86D-08C85F02EA0D}"/>
    <dgm:cxn modelId="{D75F0FB8-24FA-4FE3-AD1A-1238093DCD35}" type="presOf" srcId="{4F74BD67-8A14-4E47-A63E-705F9E8CFC7F}" destId="{277F2AD7-8A80-4D00-8AAD-CE0295903A29}" srcOrd="0" destOrd="0" presId="urn:microsoft.com/office/officeart/2005/8/layout/default"/>
    <dgm:cxn modelId="{27E924B9-DCD2-42EE-A923-8BF8D93029E9}" srcId="{6E8580AE-E165-4F25-A36B-FA38D31FA44B}" destId="{8F9D72F1-24B9-46F1-A84F-DAACD2C2E22B}" srcOrd="58" destOrd="0" parTransId="{379F55D7-C5CE-4BB9-9D57-00EE32619199}" sibTransId="{D686EDBA-90DA-42EB-8929-B97691B14D5E}"/>
    <dgm:cxn modelId="{78BDF2B9-DB52-4790-A070-361CA414F4D6}" type="presOf" srcId="{FE89FECC-3495-4B20-B4D7-7E9DF412BA0D}" destId="{AECF8250-8294-42AF-9EF2-E9259CC39D08}" srcOrd="0" destOrd="0" presId="urn:microsoft.com/office/officeart/2005/8/layout/default"/>
    <dgm:cxn modelId="{FA8C5ABB-473A-4672-9BC2-CE95F31F2F3E}" srcId="{6E8580AE-E165-4F25-A36B-FA38D31FA44B}" destId="{9BDB7D7F-D8DE-45D6-8E96-595AAC95CE85}" srcOrd="24" destOrd="0" parTransId="{3A06ED47-75BA-4FDB-8685-D5DE4ACC79E2}" sibTransId="{55EF187E-8F5D-4B18-8653-DA25FB96F269}"/>
    <dgm:cxn modelId="{50A3ECBB-51BE-479E-A176-EE128AB2E37E}" type="presOf" srcId="{9A2BF24F-E5A3-4D91-85CD-B9725C2C421A}" destId="{98C96B61-E849-4E0E-ADD5-05D495466B19}" srcOrd="0" destOrd="0" presId="urn:microsoft.com/office/officeart/2005/8/layout/default"/>
    <dgm:cxn modelId="{6206FCBB-3552-4B98-BD38-4B7676503F9A}" type="presOf" srcId="{3D2D3CAE-2A59-4736-AF70-EAC1EF02C8CF}" destId="{1B7E2A4E-7885-47D0-9A9C-97EB08F96CFE}" srcOrd="0" destOrd="0" presId="urn:microsoft.com/office/officeart/2005/8/layout/default"/>
    <dgm:cxn modelId="{AAB343BD-FB5B-4DFF-90F5-4426325E5B2E}" srcId="{6E8580AE-E165-4F25-A36B-FA38D31FA44B}" destId="{82C5C931-4E66-4E23-A238-51DD5F7BB49F}" srcOrd="64" destOrd="0" parTransId="{014C0588-EBCA-4F80-833E-0A66F7135993}" sibTransId="{FEB480C0-BE73-445F-9C40-097A286C510C}"/>
    <dgm:cxn modelId="{A16967BD-460F-4A2F-9E53-F86A8BCA7A64}" srcId="{6E8580AE-E165-4F25-A36B-FA38D31FA44B}" destId="{4BDC8801-DB27-4583-A44C-1CEAB0AF890D}" srcOrd="26" destOrd="0" parTransId="{D090F263-FE3C-417D-8237-4FC7D9B931F6}" sibTransId="{40B25EE5-21FC-43C0-903A-DC27430BF1E0}"/>
    <dgm:cxn modelId="{C3E0D8BF-5B29-4C15-A9A8-8573838208C3}" type="presOf" srcId="{922CC998-F639-41C9-9119-E20B8F92AF3D}" destId="{E30854EC-912F-42BC-845C-462E8CC7AD93}" srcOrd="0" destOrd="0" presId="urn:microsoft.com/office/officeart/2005/8/layout/default"/>
    <dgm:cxn modelId="{136C7FC1-1235-4624-9397-DA5655CDCF2C}" srcId="{6E8580AE-E165-4F25-A36B-FA38D31FA44B}" destId="{922CC998-F639-41C9-9119-E20B8F92AF3D}" srcOrd="0" destOrd="0" parTransId="{D953626B-5128-4512-9AB3-DB6047AD18A3}" sibTransId="{A5C1EA3D-630E-4EF5-9844-2FDF52417135}"/>
    <dgm:cxn modelId="{56BD75C3-7799-49EC-8A59-8FD5E19A61DA}" srcId="{6E8580AE-E165-4F25-A36B-FA38D31FA44B}" destId="{3BEA7034-0086-4C43-AA3E-D7A68DFE01A4}" srcOrd="3" destOrd="0" parTransId="{C2DE2903-FCD3-4F1F-A1B7-9E5C8B31034F}" sibTransId="{F7812029-3200-4A10-9CAE-B74E5CA51E23}"/>
    <dgm:cxn modelId="{68DF87C3-E5BC-4870-A954-D6058B057F90}" type="presOf" srcId="{0C5C5BFE-9F2D-4FBF-A709-44047DA6BCA6}" destId="{64CE546B-3B0F-4D74-A672-EA5F3F157C26}" srcOrd="0" destOrd="0" presId="urn:microsoft.com/office/officeart/2005/8/layout/default"/>
    <dgm:cxn modelId="{7D1903C5-1787-44C9-B4EA-57136BC998A4}" type="presOf" srcId="{97687342-4440-4DB8-84AB-C51F24F6B12C}" destId="{F124182D-F6F2-4E73-B355-B261939F364C}" srcOrd="0" destOrd="0" presId="urn:microsoft.com/office/officeart/2005/8/layout/default"/>
    <dgm:cxn modelId="{39D3AFC7-65ED-4A0F-9C2D-43A24E4C4187}" type="presOf" srcId="{A454A2D3-3B4A-4DFD-BDBE-AB637BA7AF91}" destId="{A5C9C578-421E-4C61-8DBB-80B19789810E}" srcOrd="0" destOrd="0" presId="urn:microsoft.com/office/officeart/2005/8/layout/default"/>
    <dgm:cxn modelId="{CA5BD6C7-24C5-49CB-9DE8-71D19A9466D3}" type="presOf" srcId="{96EE71F2-71A8-4E47-8478-8E77F162E7D4}" destId="{6C3A8535-F6D8-403A-9A1B-AD7FFEA2A5E7}" srcOrd="0" destOrd="0" presId="urn:microsoft.com/office/officeart/2005/8/layout/default"/>
    <dgm:cxn modelId="{D9157CC9-B350-4EC9-8E26-03575B20AB6B}" type="presOf" srcId="{7A693FB9-12F6-44CC-8DF1-CB580DC7A685}" destId="{BC2A6528-8680-4B3B-8B6A-C5A92B6690AC}" srcOrd="0" destOrd="0" presId="urn:microsoft.com/office/officeart/2005/8/layout/default"/>
    <dgm:cxn modelId="{8EA2F4CA-09CC-4231-A1BF-9AC7E01E8C0F}" type="presOf" srcId="{3C6B21CA-3B4D-4C70-B1C1-3987538CE3B2}" destId="{20498EEC-D12B-46DA-A88D-D7DB1D97C899}" srcOrd="0" destOrd="0" presId="urn:microsoft.com/office/officeart/2005/8/layout/default"/>
    <dgm:cxn modelId="{03AB46CD-8FE3-4787-B956-458461CD6173}" type="presOf" srcId="{8D9B59D1-77EB-4D59-AC92-14BFF4DC667C}" destId="{18765959-A6F6-4656-813B-1DABE66B58C5}" srcOrd="0" destOrd="0" presId="urn:microsoft.com/office/officeart/2005/8/layout/default"/>
    <dgm:cxn modelId="{2D7F0FCF-C82F-485A-8B92-B0FE4D155605}" type="presOf" srcId="{252E2CB3-705E-457B-B471-6AF7D20DA939}" destId="{73B6912F-26A6-43CA-BA74-602DFEB2A9DA}" srcOrd="0" destOrd="0" presId="urn:microsoft.com/office/officeart/2005/8/layout/default"/>
    <dgm:cxn modelId="{7E7E11D0-5C2D-49AA-A5CA-C364EE5F9F0E}" srcId="{6E8580AE-E165-4F25-A36B-FA38D31FA44B}" destId="{CA8AD4E0-AC24-48FB-9C99-61739F7F4744}" srcOrd="10" destOrd="0" parTransId="{4B0A570F-1328-4F44-AD92-FAB226056C51}" sibTransId="{9E7E597C-F7D5-4DA7-8385-1BAB2794496C}"/>
    <dgm:cxn modelId="{9E9FC9D0-0D2F-4839-B22E-1DAF87A49A2C}" srcId="{6E8580AE-E165-4F25-A36B-FA38D31FA44B}" destId="{1509C3A3-2E59-457C-9EFB-7468DDD3C4FD}" srcOrd="31" destOrd="0" parTransId="{9C58BE54-8073-4355-8A19-915A1893BC76}" sibTransId="{AFBE1DA6-E4FE-4C56-BB98-E017D6E7B392}"/>
    <dgm:cxn modelId="{E32409D1-076A-4F5C-94DC-77FD27DACEA0}" type="presOf" srcId="{00442BCF-57A4-4332-903B-4123283D228A}" destId="{E063FE46-B1A1-4479-B04F-5EE6A9B9DA3D}" srcOrd="0" destOrd="0" presId="urn:microsoft.com/office/officeart/2005/8/layout/default"/>
    <dgm:cxn modelId="{B8F745D1-2EAD-4CF9-BDEA-3EDB5AEE1D84}" srcId="{6E8580AE-E165-4F25-A36B-FA38D31FA44B}" destId="{CE3C20CC-D07A-4801-9116-235058C0AB48}" srcOrd="25" destOrd="0" parTransId="{786B5DF5-43C4-4C0F-B1EC-A9938608BB5D}" sibTransId="{ECB2A08D-CF33-493E-8671-FEE827264547}"/>
    <dgm:cxn modelId="{C4AE35D2-F577-478F-ACBD-08D4FB69E6B2}" srcId="{6E8580AE-E165-4F25-A36B-FA38D31FA44B}" destId="{0C5C5BFE-9F2D-4FBF-A709-44047DA6BCA6}" srcOrd="18" destOrd="0" parTransId="{8608D912-0045-41A9-8245-089DB7F4CEB0}" sibTransId="{B7F3DBEE-696D-4EC6-A141-B75554F04B39}"/>
    <dgm:cxn modelId="{8908B7D3-2EF3-49B2-B6A0-F2535930D952}" srcId="{6E8580AE-E165-4F25-A36B-FA38D31FA44B}" destId="{F243E562-685F-4386-9543-022C733145B9}" srcOrd="57" destOrd="0" parTransId="{F28C5C72-F0B6-4B8B-802B-1E6117DF8C86}" sibTransId="{F6CC6EE8-4404-495D-977C-BBF131290EFB}"/>
    <dgm:cxn modelId="{13B344D4-48D6-4DDE-825D-E7B89F2B396D}" type="presOf" srcId="{F243E562-685F-4386-9543-022C733145B9}" destId="{90354270-E516-4BCD-8468-080EC1705999}" srcOrd="0" destOrd="0" presId="urn:microsoft.com/office/officeart/2005/8/layout/default"/>
    <dgm:cxn modelId="{FE48F3D8-903F-4C7F-810D-3392CC858272}" srcId="{6E8580AE-E165-4F25-A36B-FA38D31FA44B}" destId="{B67E0CE5-ACF5-4435-BDA4-AEFF4FA44676}" srcOrd="29" destOrd="0" parTransId="{DB36897E-07B4-482B-9626-ECDE72CE1326}" sibTransId="{C3DCAB6C-BF0C-45F5-A8E4-51A523CB99C7}"/>
    <dgm:cxn modelId="{719EDFDA-4332-4BF1-84C9-574D7683558D}" type="presOf" srcId="{EBBD6701-ED16-43EC-9B8B-D82FBCB3E680}" destId="{D53A0EBD-1100-4E2B-932F-11AB84B0AD13}" srcOrd="0" destOrd="0" presId="urn:microsoft.com/office/officeart/2005/8/layout/default"/>
    <dgm:cxn modelId="{61084DDB-11F2-44C5-A196-C25EA20A8E6E}" type="presOf" srcId="{976EC09A-DAA5-4A83-8002-EA83B41F5595}" destId="{212EAB81-54C0-4CA3-8CA8-5707E2EA1B60}" srcOrd="0" destOrd="0" presId="urn:microsoft.com/office/officeart/2005/8/layout/default"/>
    <dgm:cxn modelId="{5D4EAFDD-BEB5-498A-BCFD-B72D763E394F}" srcId="{6E8580AE-E165-4F25-A36B-FA38D31FA44B}" destId="{4F74BD67-8A14-4E47-A63E-705F9E8CFC7F}" srcOrd="16" destOrd="0" parTransId="{7C3489FE-BC9F-4B23-A421-8616ED894EB6}" sibTransId="{3B761CB7-8F00-42ED-AAE8-F4F1BC48BD15}"/>
    <dgm:cxn modelId="{D362A8E1-D11E-41A5-BDE5-1967751F1E03}" srcId="{6E8580AE-E165-4F25-A36B-FA38D31FA44B}" destId="{FE89FECC-3495-4B20-B4D7-7E9DF412BA0D}" srcOrd="55" destOrd="0" parTransId="{4209D78D-7CCA-4BE1-96BA-3A564E873C72}" sibTransId="{EB368C21-DA72-4130-9A34-D87CB559A293}"/>
    <dgm:cxn modelId="{4526E2E1-A1AB-4663-ABD0-CAE1707A4E13}" type="presOf" srcId="{0CA572E7-3F15-4635-BAA2-51BB8D4F5BA9}" destId="{57A21A25-0050-448F-8182-E2F997AD385C}" srcOrd="0" destOrd="0" presId="urn:microsoft.com/office/officeart/2005/8/layout/default"/>
    <dgm:cxn modelId="{EBA300E5-EDA7-44EC-A5A7-7E2A91E61A7F}" srcId="{6E8580AE-E165-4F25-A36B-FA38D31FA44B}" destId="{BECAE1A7-5E30-4255-897E-EEFF7D8B1B98}" srcOrd="43" destOrd="0" parTransId="{281BEA66-0692-4CD4-AB58-20F2965B8A3E}" sibTransId="{12931C90-8512-4E7D-890D-FA74780CCA81}"/>
    <dgm:cxn modelId="{105324E5-9A93-4A75-9B3E-393E9CDD4A1E}" type="presOf" srcId="{9984B254-6696-4C74-AC7F-CD16BB374EC5}" destId="{D7D9E571-D2A5-4F9B-A8EF-542728AB2E7C}" srcOrd="0" destOrd="0" presId="urn:microsoft.com/office/officeart/2005/8/layout/default"/>
    <dgm:cxn modelId="{A32627E5-7184-47EA-800A-A89EA8497EB0}" type="presOf" srcId="{3BEA7034-0086-4C43-AA3E-D7A68DFE01A4}" destId="{0CB4D3D4-57E1-40E0-9116-0822B7A6A3CA}" srcOrd="0" destOrd="0" presId="urn:microsoft.com/office/officeart/2005/8/layout/default"/>
    <dgm:cxn modelId="{E258F6E5-D981-4315-AC80-4447EFECCA0E}" srcId="{6E8580AE-E165-4F25-A36B-FA38D31FA44B}" destId="{9A2BF24F-E5A3-4D91-85CD-B9725C2C421A}" srcOrd="14" destOrd="0" parTransId="{CD0AA266-1560-45EC-BC06-2173826A01C5}" sibTransId="{FFAF1B7D-C449-431C-BAC4-A863BD60B7D3}"/>
    <dgm:cxn modelId="{8A61B7E7-846B-47E2-811C-DCF51B3167CC}" type="presOf" srcId="{8F9D72F1-24B9-46F1-A84F-DAACD2C2E22B}" destId="{17512D6B-4073-4EC8-9ABC-3BDC10D1B050}" srcOrd="0" destOrd="0" presId="urn:microsoft.com/office/officeart/2005/8/layout/default"/>
    <dgm:cxn modelId="{0A2F7CE9-3AB0-4142-9160-2CB77DA6239D}" type="presOf" srcId="{43A01BF9-D37E-49A1-8BD0-B96976089C64}" destId="{22A3C3A5-57B9-4E31-B9C5-8488CBC24B23}" srcOrd="0" destOrd="0" presId="urn:microsoft.com/office/officeart/2005/8/layout/default"/>
    <dgm:cxn modelId="{0C06B5E9-FEF0-4965-A4DA-53368BAC2EBE}" type="presOf" srcId="{35383E2F-500D-45D2-9932-E607D668543B}" destId="{0EC6D4FB-2DF4-4C7F-A662-C49F9C73712D}" srcOrd="0" destOrd="0" presId="urn:microsoft.com/office/officeart/2005/8/layout/default"/>
    <dgm:cxn modelId="{14B226EA-6733-42DA-9D29-42723CB2373C}" type="presOf" srcId="{9BDB7D7F-D8DE-45D6-8E96-595AAC95CE85}" destId="{2FF3B5C1-F3C6-4268-A6A1-939C6DF118E5}" srcOrd="0" destOrd="0" presId="urn:microsoft.com/office/officeart/2005/8/layout/default"/>
    <dgm:cxn modelId="{63583EEB-BC7B-4077-B6B8-B061633F0791}" srcId="{6E8580AE-E165-4F25-A36B-FA38D31FA44B}" destId="{3D2D3CAE-2A59-4736-AF70-EAC1EF02C8CF}" srcOrd="63" destOrd="0" parTransId="{D100CD34-386B-4669-9220-193D210DC1F6}" sibTransId="{ECE35C7A-1021-420C-8D7B-178059205565}"/>
    <dgm:cxn modelId="{4D2F33EC-9942-4B56-8FE0-5E0D86C0E5AE}" srcId="{6E8580AE-E165-4F25-A36B-FA38D31FA44B}" destId="{0CA572E7-3F15-4635-BAA2-51BB8D4F5BA9}" srcOrd="13" destOrd="0" parTransId="{197963BB-8E8C-4049-B5A7-746387B80DBD}" sibTransId="{8DCDB0A4-11F9-466D-AEE0-C00333D10146}"/>
    <dgm:cxn modelId="{0ED963EE-0CE5-4B5B-A40B-807A395CFF41}" srcId="{6E8580AE-E165-4F25-A36B-FA38D31FA44B}" destId="{AEB0988E-62DE-4638-B6E6-9115F9468726}" srcOrd="15" destOrd="0" parTransId="{FDAD6B95-54DE-405C-95C4-A7460937B8B3}" sibTransId="{D5A58EFB-026A-4D46-9258-0E700EECA877}"/>
    <dgm:cxn modelId="{01FEA8F0-122D-4C84-B344-D9109E211674}" type="presOf" srcId="{CA8AD4E0-AC24-48FB-9C99-61739F7F4744}" destId="{5479FD3C-18CA-43A0-B14E-D66A11F70B3F}" srcOrd="0" destOrd="0" presId="urn:microsoft.com/office/officeart/2005/8/layout/default"/>
    <dgm:cxn modelId="{2A4F96F1-6834-47D3-990C-D4573290E041}" srcId="{6E8580AE-E165-4F25-A36B-FA38D31FA44B}" destId="{478D3228-6C64-4678-B16A-5612B6F5734A}" srcOrd="50" destOrd="0" parTransId="{3D22C837-4A40-4E2D-96B6-21F1FE87643A}" sibTransId="{4926CEA0-21F8-4895-A11C-8614EB7A0399}"/>
    <dgm:cxn modelId="{0B34C2F1-3F9A-4C5B-838C-EF13456F3609}" srcId="{6E8580AE-E165-4F25-A36B-FA38D31FA44B}" destId="{1249F54A-29F0-454A-B4AE-0F41BAF337A7}" srcOrd="30" destOrd="0" parTransId="{9BD2AC96-4DBC-40B9-815C-525E1E00867E}" sibTransId="{2E144E40-7EFF-47A9-85CC-F7723495FD20}"/>
    <dgm:cxn modelId="{641630F4-A7A0-4C0D-A47A-01F708A4ED52}" srcId="{6E8580AE-E165-4F25-A36B-FA38D31FA44B}" destId="{7A693FB9-12F6-44CC-8DF1-CB580DC7A685}" srcOrd="9" destOrd="0" parTransId="{20B85312-042A-42ED-AB93-4F6012B92DD8}" sibTransId="{2BA071B2-75AD-4D5F-9D11-0FFE9BA44043}"/>
    <dgm:cxn modelId="{BA35BFF4-3D48-4257-97FA-5C729229334B}" type="presOf" srcId="{D5513C0D-153B-4C93-8676-B0AD8979C8ED}" destId="{76E48D85-3967-40C6-96F6-AEF195D581BB}" srcOrd="0" destOrd="0" presId="urn:microsoft.com/office/officeart/2005/8/layout/default"/>
    <dgm:cxn modelId="{09EE2CF6-001E-4390-BAAA-E644FCA9DD5D}" srcId="{6E8580AE-E165-4F25-A36B-FA38D31FA44B}" destId="{43A01BF9-D37E-49A1-8BD0-B96976089C64}" srcOrd="28" destOrd="0" parTransId="{C0DFBDDF-BA0F-41FB-B639-8AB0C423576B}" sibTransId="{ED4D11A8-8E06-4F8C-A810-4FFE3ACCFC96}"/>
    <dgm:cxn modelId="{1B1048F7-7D7C-45C7-8472-15975E7B5B14}" type="presOf" srcId="{10BAF026-EDDD-4B69-B248-864D6FCEC2D4}" destId="{60F281EF-B8AA-4FA7-AD48-1B043C8A810A}" srcOrd="0" destOrd="0" presId="urn:microsoft.com/office/officeart/2005/8/layout/default"/>
    <dgm:cxn modelId="{14ABD7FB-CD5C-44C4-BF44-58055A91EADA}" type="presOf" srcId="{2BBFC487-DB1A-4778-A848-6BC0818A45B1}" destId="{2A5112AE-C2D3-42F0-AB40-4460D114135D}" srcOrd="0" destOrd="0" presId="urn:microsoft.com/office/officeart/2005/8/layout/default"/>
    <dgm:cxn modelId="{9F0179FF-B9F5-478A-9403-9C28694119DE}" srcId="{6E8580AE-E165-4F25-A36B-FA38D31FA44B}" destId="{DD3FD12D-FE41-4042-BA5D-FEDD1F4DEB76}" srcOrd="56" destOrd="0" parTransId="{43D9EFB8-152B-4209-8516-8FDDAB8525B8}" sibTransId="{7C9B5FF0-0BB6-4C7E-B7AD-047C23B1B64D}"/>
    <dgm:cxn modelId="{C715ACCE-3FAD-4D37-BFB8-7E9160A1C3C9}" type="presParOf" srcId="{A4E9B638-9193-4315-A599-122356AB04D9}" destId="{E30854EC-912F-42BC-845C-462E8CC7AD93}" srcOrd="0" destOrd="0" presId="urn:microsoft.com/office/officeart/2005/8/layout/default"/>
    <dgm:cxn modelId="{011E3D6B-2459-49B7-9FEA-E5ED987918B1}" type="presParOf" srcId="{A4E9B638-9193-4315-A599-122356AB04D9}" destId="{77456B84-0A0A-479B-A2D6-ABE5192CC62F}" srcOrd="1" destOrd="0" presId="urn:microsoft.com/office/officeart/2005/8/layout/default"/>
    <dgm:cxn modelId="{60FB1565-A3FE-4DEE-AB47-6EB24C5C92BF}" type="presParOf" srcId="{A4E9B638-9193-4315-A599-122356AB04D9}" destId="{1F004853-B59E-47C1-BA88-05FF40FE81E5}" srcOrd="2" destOrd="0" presId="urn:microsoft.com/office/officeart/2005/8/layout/default"/>
    <dgm:cxn modelId="{31CFC7D3-74BD-4CE5-91B8-110818976144}" type="presParOf" srcId="{A4E9B638-9193-4315-A599-122356AB04D9}" destId="{7EFE2BD2-1452-42B0-A054-5073DA935F89}" srcOrd="3" destOrd="0" presId="urn:microsoft.com/office/officeart/2005/8/layout/default"/>
    <dgm:cxn modelId="{32452B8D-4337-45B4-BB81-29F990E635E9}" type="presParOf" srcId="{A4E9B638-9193-4315-A599-122356AB04D9}" destId="{8AA02A9A-7173-45B0-B2CC-5A91802C8051}" srcOrd="4" destOrd="0" presId="urn:microsoft.com/office/officeart/2005/8/layout/default"/>
    <dgm:cxn modelId="{193D4441-6CB6-4020-9C05-F10079CF04C0}" type="presParOf" srcId="{A4E9B638-9193-4315-A599-122356AB04D9}" destId="{E9E229EB-BE2C-4F17-803C-895701BA32F0}" srcOrd="5" destOrd="0" presId="urn:microsoft.com/office/officeart/2005/8/layout/default"/>
    <dgm:cxn modelId="{9173A9DD-7C75-4DE6-8A81-9CD0312E7738}" type="presParOf" srcId="{A4E9B638-9193-4315-A599-122356AB04D9}" destId="{0CB4D3D4-57E1-40E0-9116-0822B7A6A3CA}" srcOrd="6" destOrd="0" presId="urn:microsoft.com/office/officeart/2005/8/layout/default"/>
    <dgm:cxn modelId="{9EC3E326-6E6F-4B35-AE79-8044A1A2ADB1}" type="presParOf" srcId="{A4E9B638-9193-4315-A599-122356AB04D9}" destId="{C762EF5D-2D5E-4CA3-9ECE-9FB7E23DCA50}" srcOrd="7" destOrd="0" presId="urn:microsoft.com/office/officeart/2005/8/layout/default"/>
    <dgm:cxn modelId="{120953C8-1430-49B0-9E6C-6A79E67EF990}" type="presParOf" srcId="{A4E9B638-9193-4315-A599-122356AB04D9}" destId="{0EC6D4FB-2DF4-4C7F-A662-C49F9C73712D}" srcOrd="8" destOrd="0" presId="urn:microsoft.com/office/officeart/2005/8/layout/default"/>
    <dgm:cxn modelId="{6ABE2C81-57EA-444A-B15E-DA2A146C09D4}" type="presParOf" srcId="{A4E9B638-9193-4315-A599-122356AB04D9}" destId="{6A49F763-5839-4004-B141-254CE0A73989}" srcOrd="9" destOrd="0" presId="urn:microsoft.com/office/officeart/2005/8/layout/default"/>
    <dgm:cxn modelId="{591F175A-B017-4C6A-8E2F-F315BF605C49}" type="presParOf" srcId="{A4E9B638-9193-4315-A599-122356AB04D9}" destId="{60F281EF-B8AA-4FA7-AD48-1B043C8A810A}" srcOrd="10" destOrd="0" presId="urn:microsoft.com/office/officeart/2005/8/layout/default"/>
    <dgm:cxn modelId="{93891E2F-E00C-42FF-A0F1-E489F098559E}" type="presParOf" srcId="{A4E9B638-9193-4315-A599-122356AB04D9}" destId="{0218A5BE-0C2D-4A55-82B4-FD89F2756253}" srcOrd="11" destOrd="0" presId="urn:microsoft.com/office/officeart/2005/8/layout/default"/>
    <dgm:cxn modelId="{834ADFA6-D779-42FF-8DFF-C8A0FFA98C87}" type="presParOf" srcId="{A4E9B638-9193-4315-A599-122356AB04D9}" destId="{B6697EA2-051A-4146-AF10-443079F7994B}" srcOrd="12" destOrd="0" presId="urn:microsoft.com/office/officeart/2005/8/layout/default"/>
    <dgm:cxn modelId="{1BE46AC0-4033-4F08-8AF6-9C91E7F325CC}" type="presParOf" srcId="{A4E9B638-9193-4315-A599-122356AB04D9}" destId="{F8806C4B-9A4B-42D3-B3F0-31C018E15D50}" srcOrd="13" destOrd="0" presId="urn:microsoft.com/office/officeart/2005/8/layout/default"/>
    <dgm:cxn modelId="{6B7E7F55-3A9E-4F1F-9510-2556776D6D4E}" type="presParOf" srcId="{A4E9B638-9193-4315-A599-122356AB04D9}" destId="{212EAB81-54C0-4CA3-8CA8-5707E2EA1B60}" srcOrd="14" destOrd="0" presId="urn:microsoft.com/office/officeart/2005/8/layout/default"/>
    <dgm:cxn modelId="{1C5F307A-AC6F-4C18-A018-153313E02E56}" type="presParOf" srcId="{A4E9B638-9193-4315-A599-122356AB04D9}" destId="{57116357-EB00-4773-9A58-52956E8CB489}" srcOrd="15" destOrd="0" presId="urn:microsoft.com/office/officeart/2005/8/layout/default"/>
    <dgm:cxn modelId="{20A0481B-5368-4B2C-854F-E91598B00E3B}" type="presParOf" srcId="{A4E9B638-9193-4315-A599-122356AB04D9}" destId="{E063FE46-B1A1-4479-B04F-5EE6A9B9DA3D}" srcOrd="16" destOrd="0" presId="urn:microsoft.com/office/officeart/2005/8/layout/default"/>
    <dgm:cxn modelId="{3248AA87-9CBF-4BEA-B57D-8E9454AB4BD4}" type="presParOf" srcId="{A4E9B638-9193-4315-A599-122356AB04D9}" destId="{E53E9BA1-249B-4307-803E-E13EB28C6C91}" srcOrd="17" destOrd="0" presId="urn:microsoft.com/office/officeart/2005/8/layout/default"/>
    <dgm:cxn modelId="{B6020FDF-D53C-42A5-8FE3-82309D0F0C86}" type="presParOf" srcId="{A4E9B638-9193-4315-A599-122356AB04D9}" destId="{BC2A6528-8680-4B3B-8B6A-C5A92B6690AC}" srcOrd="18" destOrd="0" presId="urn:microsoft.com/office/officeart/2005/8/layout/default"/>
    <dgm:cxn modelId="{BED28045-740C-46AF-83D4-F913DD1725C5}" type="presParOf" srcId="{A4E9B638-9193-4315-A599-122356AB04D9}" destId="{82EB7956-27F0-4D84-A6CF-709D10FF7546}" srcOrd="19" destOrd="0" presId="urn:microsoft.com/office/officeart/2005/8/layout/default"/>
    <dgm:cxn modelId="{9CA610F1-E85C-4486-83E7-A403FF820534}" type="presParOf" srcId="{A4E9B638-9193-4315-A599-122356AB04D9}" destId="{5479FD3C-18CA-43A0-B14E-D66A11F70B3F}" srcOrd="20" destOrd="0" presId="urn:microsoft.com/office/officeart/2005/8/layout/default"/>
    <dgm:cxn modelId="{C2F8271C-AC9F-4011-A2A9-791FC51A41F0}" type="presParOf" srcId="{A4E9B638-9193-4315-A599-122356AB04D9}" destId="{9FA5AEBA-604E-41C7-AEC5-CEA9F16E138E}" srcOrd="21" destOrd="0" presId="urn:microsoft.com/office/officeart/2005/8/layout/default"/>
    <dgm:cxn modelId="{4A0B28C5-32BA-4BC1-8FE3-7316C4C596A9}" type="presParOf" srcId="{A4E9B638-9193-4315-A599-122356AB04D9}" destId="{DD1BE6D7-6955-4913-AEE1-7266EBAF565C}" srcOrd="22" destOrd="0" presId="urn:microsoft.com/office/officeart/2005/8/layout/default"/>
    <dgm:cxn modelId="{1E798FB1-37F9-4A9E-9CF5-B0E18D36DF92}" type="presParOf" srcId="{A4E9B638-9193-4315-A599-122356AB04D9}" destId="{ED32CF7C-C0FC-4A69-A383-FED8AA721409}" srcOrd="23" destOrd="0" presId="urn:microsoft.com/office/officeart/2005/8/layout/default"/>
    <dgm:cxn modelId="{3095738F-C2E4-4A34-A0D0-C8ADFAD0BFA6}" type="presParOf" srcId="{A4E9B638-9193-4315-A599-122356AB04D9}" destId="{2CBAD880-AF37-4F3B-9F9C-44AE78F8D9B4}" srcOrd="24" destOrd="0" presId="urn:microsoft.com/office/officeart/2005/8/layout/default"/>
    <dgm:cxn modelId="{37D18905-10ED-4282-ABB8-A02EDB304A3F}" type="presParOf" srcId="{A4E9B638-9193-4315-A599-122356AB04D9}" destId="{935290C4-D77B-497A-A09B-5B4C8AE781CA}" srcOrd="25" destOrd="0" presId="urn:microsoft.com/office/officeart/2005/8/layout/default"/>
    <dgm:cxn modelId="{6C429E1C-A10B-4B37-877B-E3018F26750E}" type="presParOf" srcId="{A4E9B638-9193-4315-A599-122356AB04D9}" destId="{57A21A25-0050-448F-8182-E2F997AD385C}" srcOrd="26" destOrd="0" presId="urn:microsoft.com/office/officeart/2005/8/layout/default"/>
    <dgm:cxn modelId="{C6BEB1DB-4597-4CEA-92B4-FD69A2133126}" type="presParOf" srcId="{A4E9B638-9193-4315-A599-122356AB04D9}" destId="{E54C45E6-657F-4D80-BE87-F6202405D3A9}" srcOrd="27" destOrd="0" presId="urn:microsoft.com/office/officeart/2005/8/layout/default"/>
    <dgm:cxn modelId="{2EC38AA3-0710-4329-81D2-3C6D1C1CA5AA}" type="presParOf" srcId="{A4E9B638-9193-4315-A599-122356AB04D9}" destId="{98C96B61-E849-4E0E-ADD5-05D495466B19}" srcOrd="28" destOrd="0" presId="urn:microsoft.com/office/officeart/2005/8/layout/default"/>
    <dgm:cxn modelId="{5DD8B54A-AE74-4718-9932-133BDC08A5F2}" type="presParOf" srcId="{A4E9B638-9193-4315-A599-122356AB04D9}" destId="{4A3E24C9-A99E-49E7-846A-FAC6F3D56806}" srcOrd="29" destOrd="0" presId="urn:microsoft.com/office/officeart/2005/8/layout/default"/>
    <dgm:cxn modelId="{CC6E05E4-7513-4FEC-89D0-82C49811FF00}" type="presParOf" srcId="{A4E9B638-9193-4315-A599-122356AB04D9}" destId="{84CB03E7-DBCB-4B53-8360-F252A05A2E78}" srcOrd="30" destOrd="0" presId="urn:microsoft.com/office/officeart/2005/8/layout/default"/>
    <dgm:cxn modelId="{E7D0D92D-15BB-4A2D-AD7E-45972F79D631}" type="presParOf" srcId="{A4E9B638-9193-4315-A599-122356AB04D9}" destId="{2A06AAD2-9A1A-4FB1-9291-3D08A52EEFF4}" srcOrd="31" destOrd="0" presId="urn:microsoft.com/office/officeart/2005/8/layout/default"/>
    <dgm:cxn modelId="{7F174074-9122-4717-8E87-0809CEFB3547}" type="presParOf" srcId="{A4E9B638-9193-4315-A599-122356AB04D9}" destId="{277F2AD7-8A80-4D00-8AAD-CE0295903A29}" srcOrd="32" destOrd="0" presId="urn:microsoft.com/office/officeart/2005/8/layout/default"/>
    <dgm:cxn modelId="{20E0FD2B-A5B5-4DA6-BA07-0FFB45FA398D}" type="presParOf" srcId="{A4E9B638-9193-4315-A599-122356AB04D9}" destId="{AA096E5F-41A6-428B-B55A-6900664F78A9}" srcOrd="33" destOrd="0" presId="urn:microsoft.com/office/officeart/2005/8/layout/default"/>
    <dgm:cxn modelId="{373904FA-F7C5-4650-8FE8-541183B57B01}" type="presParOf" srcId="{A4E9B638-9193-4315-A599-122356AB04D9}" destId="{7EBD161C-9829-40ED-9AF9-49BF6CFB544C}" srcOrd="34" destOrd="0" presId="urn:microsoft.com/office/officeart/2005/8/layout/default"/>
    <dgm:cxn modelId="{DB475027-5795-4468-940B-8C25F2928AC6}" type="presParOf" srcId="{A4E9B638-9193-4315-A599-122356AB04D9}" destId="{B2874E0B-2DF8-4ACB-9816-49328AF00D34}" srcOrd="35" destOrd="0" presId="urn:microsoft.com/office/officeart/2005/8/layout/default"/>
    <dgm:cxn modelId="{3AFFE9C8-1C34-49FF-A74A-2304E05EC733}" type="presParOf" srcId="{A4E9B638-9193-4315-A599-122356AB04D9}" destId="{64CE546B-3B0F-4D74-A672-EA5F3F157C26}" srcOrd="36" destOrd="0" presId="urn:microsoft.com/office/officeart/2005/8/layout/default"/>
    <dgm:cxn modelId="{CC59B449-4221-4C4F-B57F-2CB6F2728096}" type="presParOf" srcId="{A4E9B638-9193-4315-A599-122356AB04D9}" destId="{15428792-2FB8-4CA9-8E32-811E384BA624}" srcOrd="37" destOrd="0" presId="urn:microsoft.com/office/officeart/2005/8/layout/default"/>
    <dgm:cxn modelId="{5DAC4DCA-F548-4843-A4D6-69C33602C5E3}" type="presParOf" srcId="{A4E9B638-9193-4315-A599-122356AB04D9}" destId="{18765959-A6F6-4656-813B-1DABE66B58C5}" srcOrd="38" destOrd="0" presId="urn:microsoft.com/office/officeart/2005/8/layout/default"/>
    <dgm:cxn modelId="{67E5C325-618C-4DF6-92B4-0B900314405D}" type="presParOf" srcId="{A4E9B638-9193-4315-A599-122356AB04D9}" destId="{B30F271F-0D75-4642-8F5B-8CDB997912C9}" srcOrd="39" destOrd="0" presId="urn:microsoft.com/office/officeart/2005/8/layout/default"/>
    <dgm:cxn modelId="{2BE4016A-D070-4758-9849-62C093874836}" type="presParOf" srcId="{A4E9B638-9193-4315-A599-122356AB04D9}" destId="{18D14753-8832-47DA-B916-3A237595FBB6}" srcOrd="40" destOrd="0" presId="urn:microsoft.com/office/officeart/2005/8/layout/default"/>
    <dgm:cxn modelId="{C3E309B3-F052-4231-8C9A-2024FBAB1B69}" type="presParOf" srcId="{A4E9B638-9193-4315-A599-122356AB04D9}" destId="{365E4082-1166-43C9-98CA-647F7F662B99}" srcOrd="41" destOrd="0" presId="urn:microsoft.com/office/officeart/2005/8/layout/default"/>
    <dgm:cxn modelId="{943AC31F-775E-4D06-9095-59244683FF62}" type="presParOf" srcId="{A4E9B638-9193-4315-A599-122356AB04D9}" destId="{23DB74AC-B3C3-4E6F-BD2A-892250EFF201}" srcOrd="42" destOrd="0" presId="urn:microsoft.com/office/officeart/2005/8/layout/default"/>
    <dgm:cxn modelId="{9DED01D8-EF97-4EFC-ACFE-4F8E6924B7EA}" type="presParOf" srcId="{A4E9B638-9193-4315-A599-122356AB04D9}" destId="{18FD8C51-2928-4233-A4E2-9939D4F5CC88}" srcOrd="43" destOrd="0" presId="urn:microsoft.com/office/officeart/2005/8/layout/default"/>
    <dgm:cxn modelId="{6CF7EF71-6F82-4BFD-A9B2-6C37EB1B1341}" type="presParOf" srcId="{A4E9B638-9193-4315-A599-122356AB04D9}" destId="{CD01C8D7-3F26-4602-A201-C1CCB80062FC}" srcOrd="44" destOrd="0" presId="urn:microsoft.com/office/officeart/2005/8/layout/default"/>
    <dgm:cxn modelId="{A55B42ED-6FC0-4CD7-8CCF-EAB66AEE254D}" type="presParOf" srcId="{A4E9B638-9193-4315-A599-122356AB04D9}" destId="{4A7F156D-CD54-428C-AFE4-7695E474EA8B}" srcOrd="45" destOrd="0" presId="urn:microsoft.com/office/officeart/2005/8/layout/default"/>
    <dgm:cxn modelId="{1B3C18E9-E4D7-45A1-B78F-248C8DBFB9C5}" type="presParOf" srcId="{A4E9B638-9193-4315-A599-122356AB04D9}" destId="{D53A0EBD-1100-4E2B-932F-11AB84B0AD13}" srcOrd="46" destOrd="0" presId="urn:microsoft.com/office/officeart/2005/8/layout/default"/>
    <dgm:cxn modelId="{2DB2C9A1-A11F-49C4-BF15-87D066BFF277}" type="presParOf" srcId="{A4E9B638-9193-4315-A599-122356AB04D9}" destId="{11FC4206-864D-4364-B1B3-5CDD8F324A03}" srcOrd="47" destOrd="0" presId="urn:microsoft.com/office/officeart/2005/8/layout/default"/>
    <dgm:cxn modelId="{F589AF69-B3F4-41B5-8EAE-7C0841F32A42}" type="presParOf" srcId="{A4E9B638-9193-4315-A599-122356AB04D9}" destId="{2FF3B5C1-F3C6-4268-A6A1-939C6DF118E5}" srcOrd="48" destOrd="0" presId="urn:microsoft.com/office/officeart/2005/8/layout/default"/>
    <dgm:cxn modelId="{75D57780-3054-46B4-9BC9-D7A5DA9D4994}" type="presParOf" srcId="{A4E9B638-9193-4315-A599-122356AB04D9}" destId="{6B77E4D4-8C35-4290-A574-93E9EE82F3CB}" srcOrd="49" destOrd="0" presId="urn:microsoft.com/office/officeart/2005/8/layout/default"/>
    <dgm:cxn modelId="{64372FF8-981D-49CE-9039-B000E8F11993}" type="presParOf" srcId="{A4E9B638-9193-4315-A599-122356AB04D9}" destId="{0CAD4AAA-C60B-49DC-9752-F4F96E622933}" srcOrd="50" destOrd="0" presId="urn:microsoft.com/office/officeart/2005/8/layout/default"/>
    <dgm:cxn modelId="{EF249E46-3864-4B3F-9640-D96E7128A404}" type="presParOf" srcId="{A4E9B638-9193-4315-A599-122356AB04D9}" destId="{C60EA8DA-9DB3-4933-AD12-B8FE5DC88ADE}" srcOrd="51" destOrd="0" presId="urn:microsoft.com/office/officeart/2005/8/layout/default"/>
    <dgm:cxn modelId="{DF9C9E67-9F4C-4C03-AA4B-16281A110D52}" type="presParOf" srcId="{A4E9B638-9193-4315-A599-122356AB04D9}" destId="{8F0FC598-471E-47E2-AF9D-92D00F7E9E48}" srcOrd="52" destOrd="0" presId="urn:microsoft.com/office/officeart/2005/8/layout/default"/>
    <dgm:cxn modelId="{2C5364A1-2156-4627-A9C3-3889D900BF6E}" type="presParOf" srcId="{A4E9B638-9193-4315-A599-122356AB04D9}" destId="{6F234759-E4CB-4DF7-ABC4-DDC594C95958}" srcOrd="53" destOrd="0" presId="urn:microsoft.com/office/officeart/2005/8/layout/default"/>
    <dgm:cxn modelId="{103754FA-B253-4D88-ABE5-BEC7E0083646}" type="presParOf" srcId="{A4E9B638-9193-4315-A599-122356AB04D9}" destId="{7D600784-A1C0-4F6C-92B8-A76B3C810C82}" srcOrd="54" destOrd="0" presId="urn:microsoft.com/office/officeart/2005/8/layout/default"/>
    <dgm:cxn modelId="{70841FF2-9FA4-4266-AA72-B8CA89D4865A}" type="presParOf" srcId="{A4E9B638-9193-4315-A599-122356AB04D9}" destId="{48D40988-1C4A-4A96-8E02-794BCF0D00DF}" srcOrd="55" destOrd="0" presId="urn:microsoft.com/office/officeart/2005/8/layout/default"/>
    <dgm:cxn modelId="{4E941757-82A0-4B61-AD26-9F2C37E26664}" type="presParOf" srcId="{A4E9B638-9193-4315-A599-122356AB04D9}" destId="{22A3C3A5-57B9-4E31-B9C5-8488CBC24B23}" srcOrd="56" destOrd="0" presId="urn:microsoft.com/office/officeart/2005/8/layout/default"/>
    <dgm:cxn modelId="{E2A20192-0D80-4153-B3C2-134199A9CD40}" type="presParOf" srcId="{A4E9B638-9193-4315-A599-122356AB04D9}" destId="{9DB36247-E594-4CE5-8475-B2848B3092B9}" srcOrd="57" destOrd="0" presId="urn:microsoft.com/office/officeart/2005/8/layout/default"/>
    <dgm:cxn modelId="{7BB44571-0A3F-4709-AC1E-3FC0C6F0F006}" type="presParOf" srcId="{A4E9B638-9193-4315-A599-122356AB04D9}" destId="{BDAB1689-717F-4770-A013-4B565B7B7091}" srcOrd="58" destOrd="0" presId="urn:microsoft.com/office/officeart/2005/8/layout/default"/>
    <dgm:cxn modelId="{63AEAF7C-F9A0-4D7A-B5E3-12CA75FF0E42}" type="presParOf" srcId="{A4E9B638-9193-4315-A599-122356AB04D9}" destId="{7FF5F266-BF7F-46FF-8E36-C30408E0690E}" srcOrd="59" destOrd="0" presId="urn:microsoft.com/office/officeart/2005/8/layout/default"/>
    <dgm:cxn modelId="{854B5D52-F674-4240-9023-8C312CEB9CC7}" type="presParOf" srcId="{A4E9B638-9193-4315-A599-122356AB04D9}" destId="{3E1D50D4-A96F-48FB-ABD3-FAF2EBD99DD9}" srcOrd="60" destOrd="0" presId="urn:microsoft.com/office/officeart/2005/8/layout/default"/>
    <dgm:cxn modelId="{1466604F-E1C8-4842-A455-1FE5B72C9E2B}" type="presParOf" srcId="{A4E9B638-9193-4315-A599-122356AB04D9}" destId="{8EAAD069-F2C9-4435-B2F8-645428359F5D}" srcOrd="61" destOrd="0" presId="urn:microsoft.com/office/officeart/2005/8/layout/default"/>
    <dgm:cxn modelId="{AFDBB763-F38C-422A-8E09-78D44A6E429F}" type="presParOf" srcId="{A4E9B638-9193-4315-A599-122356AB04D9}" destId="{73230864-B496-4816-A9F5-ED417F3C92E8}" srcOrd="62" destOrd="0" presId="urn:microsoft.com/office/officeart/2005/8/layout/default"/>
    <dgm:cxn modelId="{BA095A5F-3A50-4AA9-BF65-BFFEDE9AE8BA}" type="presParOf" srcId="{A4E9B638-9193-4315-A599-122356AB04D9}" destId="{CAF37C4B-3F5F-461C-B639-C6F7E41C47E5}" srcOrd="63" destOrd="0" presId="urn:microsoft.com/office/officeart/2005/8/layout/default"/>
    <dgm:cxn modelId="{80C862F9-38BD-41A2-86FD-2C27CE8C108D}" type="presParOf" srcId="{A4E9B638-9193-4315-A599-122356AB04D9}" destId="{F6C543F7-DF9C-4E42-8170-80FB7ACE211D}" srcOrd="64" destOrd="0" presId="urn:microsoft.com/office/officeart/2005/8/layout/default"/>
    <dgm:cxn modelId="{F5EBC955-FB26-48D9-A1A9-41CE6209EF43}" type="presParOf" srcId="{A4E9B638-9193-4315-A599-122356AB04D9}" destId="{78EA2CAA-215E-4B07-B987-C9400DA27A2E}" srcOrd="65" destOrd="0" presId="urn:microsoft.com/office/officeart/2005/8/layout/default"/>
    <dgm:cxn modelId="{AD09F31B-8AD5-4767-81A0-9F47F8BFD3E4}" type="presParOf" srcId="{A4E9B638-9193-4315-A599-122356AB04D9}" destId="{F124182D-F6F2-4E73-B355-B261939F364C}" srcOrd="66" destOrd="0" presId="urn:microsoft.com/office/officeart/2005/8/layout/default"/>
    <dgm:cxn modelId="{E630FD6D-CF51-472E-A44C-CB9238A5C586}" type="presParOf" srcId="{A4E9B638-9193-4315-A599-122356AB04D9}" destId="{86F439A6-71A0-48C9-98CF-C7B3BC2287A9}" srcOrd="67" destOrd="0" presId="urn:microsoft.com/office/officeart/2005/8/layout/default"/>
    <dgm:cxn modelId="{2E925612-47CA-44D0-BCFB-514BCD7EB8AD}" type="presParOf" srcId="{A4E9B638-9193-4315-A599-122356AB04D9}" destId="{1E851C19-A36C-4E88-82E5-10ACE9BC322A}" srcOrd="68" destOrd="0" presId="urn:microsoft.com/office/officeart/2005/8/layout/default"/>
    <dgm:cxn modelId="{93663ADC-F592-4EAD-A8CE-0B7018EC7059}" type="presParOf" srcId="{A4E9B638-9193-4315-A599-122356AB04D9}" destId="{366BFB79-BDCA-4FD0-8D56-6640D0C709BB}" srcOrd="69" destOrd="0" presId="urn:microsoft.com/office/officeart/2005/8/layout/default"/>
    <dgm:cxn modelId="{96E60EA2-C84C-441C-9932-50E8BD55CFE9}" type="presParOf" srcId="{A4E9B638-9193-4315-A599-122356AB04D9}" destId="{5FEEA8BD-49F0-479F-B78C-0F5C9A6990F2}" srcOrd="70" destOrd="0" presId="urn:microsoft.com/office/officeart/2005/8/layout/default"/>
    <dgm:cxn modelId="{24091CC8-E685-44A9-94D2-95193C3A88FF}" type="presParOf" srcId="{A4E9B638-9193-4315-A599-122356AB04D9}" destId="{43A06678-4D8B-4387-955B-288628E1D0EC}" srcOrd="71" destOrd="0" presId="urn:microsoft.com/office/officeart/2005/8/layout/default"/>
    <dgm:cxn modelId="{A9D4B459-1101-4E0F-B5C9-D0F876D0E1A1}" type="presParOf" srcId="{A4E9B638-9193-4315-A599-122356AB04D9}" destId="{187C121A-3DCB-4EAB-A7CA-1AF4558097E3}" srcOrd="72" destOrd="0" presId="urn:microsoft.com/office/officeart/2005/8/layout/default"/>
    <dgm:cxn modelId="{9AC253D5-7CCC-41C0-BA2C-B937F529CE86}" type="presParOf" srcId="{A4E9B638-9193-4315-A599-122356AB04D9}" destId="{710D0477-1196-4466-96F0-7A3517288895}" srcOrd="73" destOrd="0" presId="urn:microsoft.com/office/officeart/2005/8/layout/default"/>
    <dgm:cxn modelId="{443626B1-AAFC-41D1-B733-ECE6D9AB818F}" type="presParOf" srcId="{A4E9B638-9193-4315-A599-122356AB04D9}" destId="{D304F2EC-2318-44E2-AAF1-F3CE3D9753BA}" srcOrd="74" destOrd="0" presId="urn:microsoft.com/office/officeart/2005/8/layout/default"/>
    <dgm:cxn modelId="{CF22DD7A-616C-4030-8693-41E277275701}" type="presParOf" srcId="{A4E9B638-9193-4315-A599-122356AB04D9}" destId="{007736E6-696A-4A41-9FEF-AC85E0B7A82B}" srcOrd="75" destOrd="0" presId="urn:microsoft.com/office/officeart/2005/8/layout/default"/>
    <dgm:cxn modelId="{7AA75B4B-2C43-4C65-B7C0-84C8888A222B}" type="presParOf" srcId="{A4E9B638-9193-4315-A599-122356AB04D9}" destId="{6C3A8535-F6D8-403A-9A1B-AD7FFEA2A5E7}" srcOrd="76" destOrd="0" presId="urn:microsoft.com/office/officeart/2005/8/layout/default"/>
    <dgm:cxn modelId="{65D8BFA8-8405-4DA4-8707-ECEF5F86204E}" type="presParOf" srcId="{A4E9B638-9193-4315-A599-122356AB04D9}" destId="{7F4B82F2-C2CD-4E98-9B70-EC89CB479191}" srcOrd="77" destOrd="0" presId="urn:microsoft.com/office/officeart/2005/8/layout/default"/>
    <dgm:cxn modelId="{EE26DE90-E691-44F4-8554-FCC5D8222694}" type="presParOf" srcId="{A4E9B638-9193-4315-A599-122356AB04D9}" destId="{ED64BE22-5ED3-4E2B-9B65-F7ECEAFF418B}" srcOrd="78" destOrd="0" presId="urn:microsoft.com/office/officeart/2005/8/layout/default"/>
    <dgm:cxn modelId="{42359E41-2621-4D91-B56C-C79B3AB698A4}" type="presParOf" srcId="{A4E9B638-9193-4315-A599-122356AB04D9}" destId="{C3C58951-62DF-4AB2-978C-3797D69DBF46}" srcOrd="79" destOrd="0" presId="urn:microsoft.com/office/officeart/2005/8/layout/default"/>
    <dgm:cxn modelId="{60EB0502-5011-40F8-B8F0-DBF068F1519A}" type="presParOf" srcId="{A4E9B638-9193-4315-A599-122356AB04D9}" destId="{91D920A5-F5B2-49E4-82B2-75DF0EEA3AD7}" srcOrd="80" destOrd="0" presId="urn:microsoft.com/office/officeart/2005/8/layout/default"/>
    <dgm:cxn modelId="{806E6771-4627-4AB1-83CC-E64186BCE93D}" type="presParOf" srcId="{A4E9B638-9193-4315-A599-122356AB04D9}" destId="{20C7AE5A-1C9B-4CED-A801-E182FF630A09}" srcOrd="81" destOrd="0" presId="urn:microsoft.com/office/officeart/2005/8/layout/default"/>
    <dgm:cxn modelId="{CCBDA894-05D7-4F1A-B3D2-EB799B762922}" type="presParOf" srcId="{A4E9B638-9193-4315-A599-122356AB04D9}" destId="{D7D9E571-D2A5-4F9B-A8EF-542728AB2E7C}" srcOrd="82" destOrd="0" presId="urn:microsoft.com/office/officeart/2005/8/layout/default"/>
    <dgm:cxn modelId="{0488B291-2EEA-4EE5-8CAF-BABD88E9AEAA}" type="presParOf" srcId="{A4E9B638-9193-4315-A599-122356AB04D9}" destId="{8B93E326-EAEB-43E6-8193-66D36204645C}" srcOrd="83" destOrd="0" presId="urn:microsoft.com/office/officeart/2005/8/layout/default"/>
    <dgm:cxn modelId="{85E258F9-BEF6-419C-B137-FD8AEB4542BE}" type="presParOf" srcId="{A4E9B638-9193-4315-A599-122356AB04D9}" destId="{73B6912F-26A6-43CA-BA74-602DFEB2A9DA}" srcOrd="84" destOrd="0" presId="urn:microsoft.com/office/officeart/2005/8/layout/default"/>
    <dgm:cxn modelId="{BB90A866-316A-41BD-9331-A081C201FFD2}" type="presParOf" srcId="{A4E9B638-9193-4315-A599-122356AB04D9}" destId="{99CF9EBB-3E61-45FE-9D0C-E8005B7B2FD9}" srcOrd="85" destOrd="0" presId="urn:microsoft.com/office/officeart/2005/8/layout/default"/>
    <dgm:cxn modelId="{0F247358-2370-4E47-B7C9-F4274EE1DD09}" type="presParOf" srcId="{A4E9B638-9193-4315-A599-122356AB04D9}" destId="{89992207-09E1-4C1C-A50E-7238E5A14EF2}" srcOrd="86" destOrd="0" presId="urn:microsoft.com/office/officeart/2005/8/layout/default"/>
    <dgm:cxn modelId="{E2382DF3-9FF1-4134-AECD-442495723074}" type="presParOf" srcId="{A4E9B638-9193-4315-A599-122356AB04D9}" destId="{61926417-D344-4E11-A091-9C293BC86BE8}" srcOrd="87" destOrd="0" presId="urn:microsoft.com/office/officeart/2005/8/layout/default"/>
    <dgm:cxn modelId="{245BBA62-E50D-4F14-8F7E-A4D476579C57}" type="presParOf" srcId="{A4E9B638-9193-4315-A599-122356AB04D9}" destId="{111AB8AB-3884-48AF-A43D-D5525C2EDC1F}" srcOrd="88" destOrd="0" presId="urn:microsoft.com/office/officeart/2005/8/layout/default"/>
    <dgm:cxn modelId="{D2E5DB81-E1CB-4494-8DC4-61431C0AB15A}" type="presParOf" srcId="{A4E9B638-9193-4315-A599-122356AB04D9}" destId="{C9EB345A-CDD3-4E9F-BABD-BC7A9905FDAC}" srcOrd="89" destOrd="0" presId="urn:microsoft.com/office/officeart/2005/8/layout/default"/>
    <dgm:cxn modelId="{0286B3ED-A9F8-4C30-8D4A-9A11C0BDEF63}" type="presParOf" srcId="{A4E9B638-9193-4315-A599-122356AB04D9}" destId="{98D1360E-1B8D-427C-9097-40AB5443C14C}" srcOrd="90" destOrd="0" presId="urn:microsoft.com/office/officeart/2005/8/layout/default"/>
    <dgm:cxn modelId="{C8FE9C3C-230F-4E1A-8B14-C67DD42F2F9B}" type="presParOf" srcId="{A4E9B638-9193-4315-A599-122356AB04D9}" destId="{7BE09FEA-5B2E-473B-8884-7BA792C5C39D}" srcOrd="91" destOrd="0" presId="urn:microsoft.com/office/officeart/2005/8/layout/default"/>
    <dgm:cxn modelId="{0B0A8A9F-E07F-41C0-AC2A-D4BC8FB9F832}" type="presParOf" srcId="{A4E9B638-9193-4315-A599-122356AB04D9}" destId="{C01143FF-1838-4C9A-9357-CF86FE088CBC}" srcOrd="92" destOrd="0" presId="urn:microsoft.com/office/officeart/2005/8/layout/default"/>
    <dgm:cxn modelId="{4B6AE147-4A61-4C54-9995-DE1979A3D4E3}" type="presParOf" srcId="{A4E9B638-9193-4315-A599-122356AB04D9}" destId="{30A90872-F067-466E-B186-DEDE061E61A7}" srcOrd="93" destOrd="0" presId="urn:microsoft.com/office/officeart/2005/8/layout/default"/>
    <dgm:cxn modelId="{264E58A2-F1D3-4A0F-B516-AA04A7E4ED7D}" type="presParOf" srcId="{A4E9B638-9193-4315-A599-122356AB04D9}" destId="{A5C9C578-421E-4C61-8DBB-80B19789810E}" srcOrd="94" destOrd="0" presId="urn:microsoft.com/office/officeart/2005/8/layout/default"/>
    <dgm:cxn modelId="{40291FAA-CC34-4A56-B8AA-82CB64EB6F74}" type="presParOf" srcId="{A4E9B638-9193-4315-A599-122356AB04D9}" destId="{4D1C76F5-B7D4-45A0-B1A0-7B34E9A94185}" srcOrd="95" destOrd="0" presId="urn:microsoft.com/office/officeart/2005/8/layout/default"/>
    <dgm:cxn modelId="{947F4E3B-F49B-4591-8196-F97A944708B7}" type="presParOf" srcId="{A4E9B638-9193-4315-A599-122356AB04D9}" destId="{F021F536-9D7F-4947-AEEC-062A2B5D86C3}" srcOrd="96" destOrd="0" presId="urn:microsoft.com/office/officeart/2005/8/layout/default"/>
    <dgm:cxn modelId="{9E5E24F0-564F-435F-9FF3-A00534E99394}" type="presParOf" srcId="{A4E9B638-9193-4315-A599-122356AB04D9}" destId="{4B6D1E0A-C2B6-4106-BCC0-227C1A6D87BE}" srcOrd="97" destOrd="0" presId="urn:microsoft.com/office/officeart/2005/8/layout/default"/>
    <dgm:cxn modelId="{D1FC11BC-8D9D-4BB4-B8B2-23F537AC420E}" type="presParOf" srcId="{A4E9B638-9193-4315-A599-122356AB04D9}" destId="{7137E6A0-E010-4036-BB77-DAC821CA69C0}" srcOrd="98" destOrd="0" presId="urn:microsoft.com/office/officeart/2005/8/layout/default"/>
    <dgm:cxn modelId="{5F58728F-AA6E-4562-95CE-76F819F19A43}" type="presParOf" srcId="{A4E9B638-9193-4315-A599-122356AB04D9}" destId="{18D4027A-9B04-41B8-B264-F860ED6E3ACF}" srcOrd="99" destOrd="0" presId="urn:microsoft.com/office/officeart/2005/8/layout/default"/>
    <dgm:cxn modelId="{3B3542E6-4031-4D48-8668-6ABCA735EDA9}" type="presParOf" srcId="{A4E9B638-9193-4315-A599-122356AB04D9}" destId="{CC785639-6B40-491D-A677-3465100F3D57}" srcOrd="100" destOrd="0" presId="urn:microsoft.com/office/officeart/2005/8/layout/default"/>
    <dgm:cxn modelId="{DE3DAA43-26AB-463D-B03C-29F4D6BEBC4A}" type="presParOf" srcId="{A4E9B638-9193-4315-A599-122356AB04D9}" destId="{0D854B7A-31EB-4F78-AB34-68CD88DF6EB0}" srcOrd="101" destOrd="0" presId="urn:microsoft.com/office/officeart/2005/8/layout/default"/>
    <dgm:cxn modelId="{07AA353A-374A-4D91-8FAF-3AF82F249706}" type="presParOf" srcId="{A4E9B638-9193-4315-A599-122356AB04D9}" destId="{214B35AE-3118-4B5A-9A04-C238D6C98BAE}" srcOrd="102" destOrd="0" presId="urn:microsoft.com/office/officeart/2005/8/layout/default"/>
    <dgm:cxn modelId="{04021C57-6BEC-425F-B13E-4DC958E3479B}" type="presParOf" srcId="{A4E9B638-9193-4315-A599-122356AB04D9}" destId="{7206E429-077A-4785-91B0-DBE3A0322F82}" srcOrd="103" destOrd="0" presId="urn:microsoft.com/office/officeart/2005/8/layout/default"/>
    <dgm:cxn modelId="{804A8C61-5B53-490B-A692-4F0186565718}" type="presParOf" srcId="{A4E9B638-9193-4315-A599-122356AB04D9}" destId="{20498EEC-D12B-46DA-A88D-D7DB1D97C899}" srcOrd="104" destOrd="0" presId="urn:microsoft.com/office/officeart/2005/8/layout/default"/>
    <dgm:cxn modelId="{A792CC0A-199F-4ABB-AA97-73B4E9547E83}" type="presParOf" srcId="{A4E9B638-9193-4315-A599-122356AB04D9}" destId="{2C5CE376-4B22-41E0-8DB0-93A3CF1227A7}" srcOrd="105" destOrd="0" presId="urn:microsoft.com/office/officeart/2005/8/layout/default"/>
    <dgm:cxn modelId="{0AD06DC4-641D-4405-93FD-04EC305E5EC0}" type="presParOf" srcId="{A4E9B638-9193-4315-A599-122356AB04D9}" destId="{76E48D85-3967-40C6-96F6-AEF195D581BB}" srcOrd="106" destOrd="0" presId="urn:microsoft.com/office/officeart/2005/8/layout/default"/>
    <dgm:cxn modelId="{28671351-F585-45AE-8947-17E6B1EA64EA}" type="presParOf" srcId="{A4E9B638-9193-4315-A599-122356AB04D9}" destId="{B000B67E-4722-4E84-B8C2-4F62F16B6BE0}" srcOrd="107" destOrd="0" presId="urn:microsoft.com/office/officeart/2005/8/layout/default"/>
    <dgm:cxn modelId="{1121207C-D3C9-4242-97CA-3C52B75BC2D0}" type="presParOf" srcId="{A4E9B638-9193-4315-A599-122356AB04D9}" destId="{E8943D06-3BEA-4407-91F9-46A5EC4777AD}" srcOrd="108" destOrd="0" presId="urn:microsoft.com/office/officeart/2005/8/layout/default"/>
    <dgm:cxn modelId="{8B20B24A-36E3-4BF8-BFF4-E2E076159103}" type="presParOf" srcId="{A4E9B638-9193-4315-A599-122356AB04D9}" destId="{52AE0819-8A2A-425E-BD1B-482ABC068AC6}" srcOrd="109" destOrd="0" presId="urn:microsoft.com/office/officeart/2005/8/layout/default"/>
    <dgm:cxn modelId="{2BE45B18-514C-4D76-A49E-BD97B96F891E}" type="presParOf" srcId="{A4E9B638-9193-4315-A599-122356AB04D9}" destId="{AECF8250-8294-42AF-9EF2-E9259CC39D08}" srcOrd="110" destOrd="0" presId="urn:microsoft.com/office/officeart/2005/8/layout/default"/>
    <dgm:cxn modelId="{71AB6C04-D47B-4CB7-9219-638EEA276648}" type="presParOf" srcId="{A4E9B638-9193-4315-A599-122356AB04D9}" destId="{AC803D21-9226-4B68-8FD8-EF1D7400B6F5}" srcOrd="111" destOrd="0" presId="urn:microsoft.com/office/officeart/2005/8/layout/default"/>
    <dgm:cxn modelId="{67209AC7-83D7-4E5D-B392-8FFA55F229D4}" type="presParOf" srcId="{A4E9B638-9193-4315-A599-122356AB04D9}" destId="{3D7C3DDC-3551-44AB-8868-EBAA5342AA6F}" srcOrd="112" destOrd="0" presId="urn:microsoft.com/office/officeart/2005/8/layout/default"/>
    <dgm:cxn modelId="{57A6838C-A89C-4877-A783-5F468FA70EE8}" type="presParOf" srcId="{A4E9B638-9193-4315-A599-122356AB04D9}" destId="{0C70BED1-92F5-48CF-BF2C-151B6A7089D1}" srcOrd="113" destOrd="0" presId="urn:microsoft.com/office/officeart/2005/8/layout/default"/>
    <dgm:cxn modelId="{AE396255-1122-4171-9752-8793BA81760C}" type="presParOf" srcId="{A4E9B638-9193-4315-A599-122356AB04D9}" destId="{90354270-E516-4BCD-8468-080EC1705999}" srcOrd="114" destOrd="0" presId="urn:microsoft.com/office/officeart/2005/8/layout/default"/>
    <dgm:cxn modelId="{40A0C9E3-3658-4526-957F-AD562461891B}" type="presParOf" srcId="{A4E9B638-9193-4315-A599-122356AB04D9}" destId="{08806A9E-9421-4C89-8134-546E665EB19D}" srcOrd="115" destOrd="0" presId="urn:microsoft.com/office/officeart/2005/8/layout/default"/>
    <dgm:cxn modelId="{C100FEDC-6969-4564-ABB0-87DFB98A52FB}" type="presParOf" srcId="{A4E9B638-9193-4315-A599-122356AB04D9}" destId="{17512D6B-4073-4EC8-9ABC-3BDC10D1B050}" srcOrd="116" destOrd="0" presId="urn:microsoft.com/office/officeart/2005/8/layout/default"/>
    <dgm:cxn modelId="{602BE681-BA79-46F3-A6E2-D20F4763638F}" type="presParOf" srcId="{A4E9B638-9193-4315-A599-122356AB04D9}" destId="{8E0DA17D-F3F3-42A4-AB55-AF2BC577A7C9}" srcOrd="117" destOrd="0" presId="urn:microsoft.com/office/officeart/2005/8/layout/default"/>
    <dgm:cxn modelId="{75614358-0C32-472D-A656-4A8D71D5CCE7}" type="presParOf" srcId="{A4E9B638-9193-4315-A599-122356AB04D9}" destId="{52F17298-644C-4330-B56E-F7E56C04E2E3}" srcOrd="118" destOrd="0" presId="urn:microsoft.com/office/officeart/2005/8/layout/default"/>
    <dgm:cxn modelId="{47CB0A25-659F-40BA-9151-82F71B99C94F}" type="presParOf" srcId="{A4E9B638-9193-4315-A599-122356AB04D9}" destId="{E824692C-1605-45CA-897A-D9F3DD834693}" srcOrd="119" destOrd="0" presId="urn:microsoft.com/office/officeart/2005/8/layout/default"/>
    <dgm:cxn modelId="{AC76A9E8-E8B5-41F4-9BAA-FD7B3B6B1659}" type="presParOf" srcId="{A4E9B638-9193-4315-A599-122356AB04D9}" destId="{2A5112AE-C2D3-42F0-AB40-4460D114135D}" srcOrd="120" destOrd="0" presId="urn:microsoft.com/office/officeart/2005/8/layout/default"/>
    <dgm:cxn modelId="{BDE66828-C1E2-4754-B4A0-FAA387E56AA2}" type="presParOf" srcId="{A4E9B638-9193-4315-A599-122356AB04D9}" destId="{2CAF02E3-4628-4077-B5FD-84D260288DDC}" srcOrd="121" destOrd="0" presId="urn:microsoft.com/office/officeart/2005/8/layout/default"/>
    <dgm:cxn modelId="{71973DDE-D2ED-4725-9544-60BC768F0E00}" type="presParOf" srcId="{A4E9B638-9193-4315-A599-122356AB04D9}" destId="{CF0E64E4-84A6-47A4-8045-0D0A29961723}" srcOrd="122" destOrd="0" presId="urn:microsoft.com/office/officeart/2005/8/layout/default"/>
    <dgm:cxn modelId="{8BFC2F5D-6213-440A-A1A6-AF7897169C65}" type="presParOf" srcId="{A4E9B638-9193-4315-A599-122356AB04D9}" destId="{F33746BE-F43E-486C-925D-8784AFF74E61}" srcOrd="123" destOrd="0" presId="urn:microsoft.com/office/officeart/2005/8/layout/default"/>
    <dgm:cxn modelId="{D9E000C4-923F-4C15-BD3F-1CA78C223667}" type="presParOf" srcId="{A4E9B638-9193-4315-A599-122356AB04D9}" destId="{005D910A-BEFF-4239-9307-256048770C69}" srcOrd="124" destOrd="0" presId="urn:microsoft.com/office/officeart/2005/8/layout/default"/>
    <dgm:cxn modelId="{F8DE0928-D5B6-4E9D-87E8-6D4CB3CA0998}" type="presParOf" srcId="{A4E9B638-9193-4315-A599-122356AB04D9}" destId="{09D8138D-5094-4026-8116-721CD28EF4EE}" srcOrd="125" destOrd="0" presId="urn:microsoft.com/office/officeart/2005/8/layout/default"/>
    <dgm:cxn modelId="{DFAFF562-A553-4FDC-8566-737504D9FE02}" type="presParOf" srcId="{A4E9B638-9193-4315-A599-122356AB04D9}" destId="{1B7E2A4E-7885-47D0-9A9C-97EB08F96CFE}" srcOrd="126" destOrd="0" presId="urn:microsoft.com/office/officeart/2005/8/layout/default"/>
    <dgm:cxn modelId="{A11AE757-F29E-44DE-8467-714AD31C38CD}" type="presParOf" srcId="{A4E9B638-9193-4315-A599-122356AB04D9}" destId="{0C4093C4-866D-4E71-AA35-069D01308AE7}" srcOrd="127" destOrd="0" presId="urn:microsoft.com/office/officeart/2005/8/layout/default"/>
    <dgm:cxn modelId="{4B3A02C3-1CC0-4496-AC39-E22496F0C1C0}" type="presParOf" srcId="{A4E9B638-9193-4315-A599-122356AB04D9}" destId="{37FB646E-7E73-4F71-BC29-5F04749B6480}" srcOrd="128" destOrd="0" presId="urn:microsoft.com/office/officeart/2005/8/layout/default"/>
    <dgm:cxn modelId="{831D159F-5C55-4315-9052-6900C78DDBD2}" type="presParOf" srcId="{A4E9B638-9193-4315-A599-122356AB04D9}" destId="{A6D44ECA-B765-4D92-849F-4380ACACFC5C}" srcOrd="129" destOrd="0" presId="urn:microsoft.com/office/officeart/2005/8/layout/default"/>
    <dgm:cxn modelId="{8D7A3945-1998-4F65-B20A-30AA2CD56160}" type="presParOf" srcId="{A4E9B638-9193-4315-A599-122356AB04D9}" destId="{4857A8BA-040E-4C9F-9735-3BFD0C933AD1}" srcOrd="130"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CA4F111-AFF4-4B94-B672-3902EC78934E}">
      <dgm:prSet/>
      <dgm:spPr>
        <a:noFill/>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no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a:noFill/>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3C6B21CA-3B4D-4C70-B1C1-3987538CE3B2}">
      <dgm:prSet/>
      <dgm:spPr>
        <a:noFill/>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no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C16F6E68-C32A-4431-B9C0-77E57B57A6E1}">
      <dgm:prSet/>
      <dgm:spPr>
        <a:noFill/>
      </dgm:spPr>
      <dgm:t>
        <a:bodyPr/>
        <a:lstStyle/>
        <a:p>
          <a:r>
            <a:rPr lang="en-US" b="1"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a:noFill/>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922CC998-F639-41C9-9119-E20B8F92AF3D}">
      <dgm:prSet/>
      <dgm:spPr>
        <a:noFill/>
      </dgm:spPr>
      <dgm:t>
        <a:bodyPr/>
        <a:lstStyle/>
        <a:p>
          <a:r>
            <a:rPr lang="en-US" b="1" dirty="0"/>
            <a:t>Subjective</a:t>
          </a:r>
        </a:p>
      </dgm:t>
    </dgm:pt>
    <dgm:pt modelId="{D953626B-5128-4512-9AB3-DB6047AD18A3}" type="parTrans" cxnId="{136C7FC1-1235-4624-9397-DA5655CDCF2C}">
      <dgm:prSet/>
      <dgm:spPr/>
      <dgm:t>
        <a:bodyPr/>
        <a:lstStyle/>
        <a:p>
          <a:endParaRPr lang="en-US"/>
        </a:p>
      </dgm:t>
    </dgm:pt>
    <dgm:pt modelId="{A5C1EA3D-630E-4EF5-9844-2FDF52417135}" type="sibTrans" cxnId="{136C7FC1-1235-4624-9397-DA5655CDCF2C}">
      <dgm:prSet/>
      <dgm:spPr/>
      <dgm:t>
        <a:bodyPr/>
        <a:lstStyle/>
        <a:p>
          <a:endParaRPr lang="en-US"/>
        </a:p>
      </dgm:t>
    </dgm:pt>
    <dgm:pt modelId="{91A1B0E0-6CB0-46FD-9B7C-BB53A85F5B73}">
      <dgm:prSet phldrT="[Text]"/>
      <dgm:spPr>
        <a:noFill/>
      </dgm:spPr>
      <dgm:t>
        <a:bodyPr/>
        <a:lstStyle/>
        <a:p>
          <a:r>
            <a:rPr lang="en-US"/>
            <a:t>Admission Diagnosis</a:t>
          </a:r>
          <a:endParaRPr lang="en-US" dirty="0"/>
        </a:p>
      </dgm:t>
    </dgm:pt>
    <dgm:pt modelId="{16C7F234-FA8D-47FE-9B07-F41448D29AAE}" type="parTrans" cxnId="{AC76AC5A-A10D-44BB-BEC4-459A12DB1D9B}">
      <dgm:prSet/>
      <dgm:spPr/>
      <dgm:t>
        <a:bodyPr/>
        <a:lstStyle/>
        <a:p>
          <a:endParaRPr lang="en-US"/>
        </a:p>
      </dgm:t>
    </dgm:pt>
    <dgm:pt modelId="{DE065E7D-8C25-4C15-826D-3D19A3BBB0D0}" type="sibTrans" cxnId="{AC76AC5A-A10D-44BB-BEC4-459A12DB1D9B}">
      <dgm:prSet/>
      <dgm:spPr/>
      <dgm:t>
        <a:bodyPr/>
        <a:lstStyle/>
        <a:p>
          <a:endParaRPr lang="en-US"/>
        </a:p>
      </dgm:t>
    </dgm:pt>
    <dgm:pt modelId="{3BEA7034-0086-4C43-AA3E-D7A68DFE01A4}">
      <dgm:prSet/>
      <dgm:spPr>
        <a:noFill/>
      </dgm:spPr>
      <dgm:t>
        <a:bodyPr/>
        <a:lstStyle/>
        <a:p>
          <a:r>
            <a:rPr lang="en-US"/>
            <a:t>Chief Complaint Reason for Visit</a:t>
          </a:r>
          <a:endParaRPr lang="en-US" dirty="0"/>
        </a:p>
      </dgm:t>
    </dgm:pt>
    <dgm:pt modelId="{C2DE2903-FCD3-4F1F-A1B7-9E5C8B31034F}" type="parTrans" cxnId="{56BD75C3-7799-49EC-8A59-8FD5E19A61DA}">
      <dgm:prSet/>
      <dgm:spPr/>
      <dgm:t>
        <a:bodyPr/>
        <a:lstStyle/>
        <a:p>
          <a:endParaRPr lang="en-US"/>
        </a:p>
      </dgm:t>
    </dgm:pt>
    <dgm:pt modelId="{F7812029-3200-4A10-9CAE-B74E5CA51E23}" type="sibTrans" cxnId="{56BD75C3-7799-49EC-8A59-8FD5E19A61DA}">
      <dgm:prSet/>
      <dgm:spPr/>
      <dgm:t>
        <a:bodyPr/>
        <a:lstStyle/>
        <a:p>
          <a:endParaRPr lang="en-US"/>
        </a:p>
      </dgm:t>
    </dgm:pt>
    <dgm:pt modelId="{35383E2F-500D-45D2-9932-E607D668543B}">
      <dgm:prSet/>
      <dgm:spPr>
        <a:noFill/>
      </dgm:spPr>
      <dgm:t>
        <a:bodyPr/>
        <a:lstStyle/>
        <a:p>
          <a:r>
            <a:rPr lang="en-US"/>
            <a:t>Chief Complaint</a:t>
          </a:r>
          <a:endParaRPr lang="en-US" dirty="0"/>
        </a:p>
      </dgm:t>
    </dgm:pt>
    <dgm:pt modelId="{D4D2B57A-8104-4527-A81B-165F17481068}" type="parTrans" cxnId="{9338D820-3E97-4C39-A756-7969ED026CE8}">
      <dgm:prSet/>
      <dgm:spPr/>
      <dgm:t>
        <a:bodyPr/>
        <a:lstStyle/>
        <a:p>
          <a:endParaRPr lang="en-US"/>
        </a:p>
      </dgm:t>
    </dgm:pt>
    <dgm:pt modelId="{BB1A0CA3-9FA5-49E4-9666-9A1345E28E7D}" type="sibTrans" cxnId="{9338D820-3E97-4C39-A756-7969ED026CE8}">
      <dgm:prSet/>
      <dgm:spPr/>
      <dgm:t>
        <a:bodyPr/>
        <a:lstStyle/>
        <a:p>
          <a:endParaRPr lang="en-US"/>
        </a:p>
      </dgm:t>
    </dgm:pt>
    <dgm:pt modelId="{CAA5715A-AD77-46A4-8DF7-9402CD0E4280}">
      <dgm:prSet/>
      <dgm:spPr>
        <a:noFill/>
      </dgm:spPr>
      <dgm:t>
        <a:bodyPr/>
        <a:lstStyle/>
        <a:p>
          <a:r>
            <a:rPr lang="en-US"/>
            <a:t>Reason for Visit</a:t>
          </a:r>
          <a:endParaRPr lang="en-US" dirty="0"/>
        </a:p>
      </dgm:t>
    </dgm:pt>
    <dgm:pt modelId="{48495C69-119E-4A83-99DC-114D3C464768}" type="parTrans" cxnId="{8089187B-DA1B-4372-92D8-0CF2DD1B870F}">
      <dgm:prSet/>
      <dgm:spPr/>
      <dgm:t>
        <a:bodyPr/>
        <a:lstStyle/>
        <a:p>
          <a:endParaRPr lang="en-US"/>
        </a:p>
      </dgm:t>
    </dgm:pt>
    <dgm:pt modelId="{7C79ACB2-C296-4830-A4A0-B3BBD3905286}" type="sibTrans" cxnId="{8089187B-DA1B-4372-92D8-0CF2DD1B870F}">
      <dgm:prSet/>
      <dgm:spPr/>
      <dgm:t>
        <a:bodyPr/>
        <a:lstStyle/>
        <a:p>
          <a:endParaRPr lang="en-US"/>
        </a:p>
      </dgm:t>
    </dgm:pt>
    <dgm:pt modelId="{00442BCF-57A4-4332-903B-4123283D228A}">
      <dgm:prSet/>
      <dgm:spPr>
        <a:noFill/>
      </dgm:spPr>
      <dgm:t>
        <a:bodyPr/>
        <a:lstStyle/>
        <a:p>
          <a:r>
            <a:rPr lang="en-US"/>
            <a:t>History Present Illness</a:t>
          </a:r>
          <a:endParaRPr lang="en-US" dirty="0"/>
        </a:p>
      </dgm:t>
    </dgm:pt>
    <dgm:pt modelId="{579909BB-C20F-4C23-97FF-0F8B84122A29}" type="parTrans" cxnId="{354A301F-49F7-4B59-B867-A80B7470B0AC}">
      <dgm:prSet/>
      <dgm:spPr/>
      <dgm:t>
        <a:bodyPr/>
        <a:lstStyle/>
        <a:p>
          <a:endParaRPr lang="en-US"/>
        </a:p>
      </dgm:t>
    </dgm:pt>
    <dgm:pt modelId="{226E2805-7106-4602-870B-F40515B3185A}" type="sibTrans" cxnId="{354A301F-49F7-4B59-B867-A80B7470B0AC}">
      <dgm:prSet/>
      <dgm:spPr/>
      <dgm:t>
        <a:bodyPr/>
        <a:lstStyle/>
        <a:p>
          <a:endParaRPr lang="en-US"/>
        </a:p>
      </dgm:t>
    </dgm:pt>
    <dgm:pt modelId="{6C3D103D-25BF-48C8-9C47-9F77A281BDBA}">
      <dgm:prSet/>
      <dgm:spPr>
        <a:noFill/>
      </dgm:spPr>
      <dgm:t>
        <a:bodyPr/>
        <a:lstStyle/>
        <a:p>
          <a:r>
            <a:rPr lang="en-US"/>
            <a:t>Procedure Indications</a:t>
          </a:r>
          <a:endParaRPr lang="en-US" dirty="0"/>
        </a:p>
      </dgm:t>
    </dgm:pt>
    <dgm:pt modelId="{7F8CE447-ED4D-48A2-86C4-B24E12D9E373}" type="parTrans" cxnId="{87C2B0A3-F133-4C76-87AD-DD6DC2A51053}">
      <dgm:prSet/>
      <dgm:spPr/>
      <dgm:t>
        <a:bodyPr/>
        <a:lstStyle/>
        <a:p>
          <a:endParaRPr lang="en-US"/>
        </a:p>
      </dgm:t>
    </dgm:pt>
    <dgm:pt modelId="{A5B66EF8-095F-4112-8297-73BDEF911130}" type="sibTrans" cxnId="{87C2B0A3-F133-4C76-87AD-DD6DC2A51053}">
      <dgm:prSet/>
      <dgm:spPr/>
      <dgm:t>
        <a:bodyPr/>
        <a:lstStyle/>
        <a:p>
          <a:endParaRPr lang="en-US"/>
        </a:p>
      </dgm:t>
    </dgm:pt>
    <dgm:pt modelId="{A3D4369B-4AD3-4E88-A94A-3C2CAEAEC880}">
      <dgm:prSet/>
      <dgm:spPr>
        <a:noFill/>
      </dgm:spPr>
      <dgm:t>
        <a:bodyPr/>
        <a:lstStyle/>
        <a:p>
          <a:r>
            <a:rPr lang="en-US" b="1"/>
            <a:t>Objective</a:t>
          </a:r>
          <a:endParaRPr lang="en-US" b="1" dirty="0"/>
        </a:p>
      </dgm:t>
    </dgm:pt>
    <dgm:pt modelId="{DDB3F2A7-A265-4BDC-9F8D-F863BF08CF1F}" type="parTrans" cxnId="{9311B923-051B-43C8-A90F-055323D08E36}">
      <dgm:prSet/>
      <dgm:spPr/>
      <dgm:t>
        <a:bodyPr/>
        <a:lstStyle/>
        <a:p>
          <a:endParaRPr lang="en-US"/>
        </a:p>
      </dgm:t>
    </dgm:pt>
    <dgm:pt modelId="{1251D1D4-D0AD-4C7D-A58D-292981C6B805}" type="sibTrans" cxnId="{9311B923-051B-43C8-A90F-055323D08E36}">
      <dgm:prSet/>
      <dgm:spPr/>
      <dgm:t>
        <a:bodyPr/>
        <a:lstStyle/>
        <a:p>
          <a:endParaRPr lang="en-US"/>
        </a:p>
      </dgm:t>
    </dgm:pt>
    <dgm:pt modelId="{0CA572E7-3F15-4635-BAA2-51BB8D4F5BA9}">
      <dgm:prSet/>
      <dgm:spPr>
        <a:noFill/>
      </dgm:spPr>
      <dgm:t>
        <a:bodyPr/>
        <a:lstStyle/>
        <a:p>
          <a:r>
            <a:rPr lang="en-US"/>
            <a:t>Problem</a:t>
          </a:r>
          <a:endParaRPr lang="en-US" dirty="0"/>
        </a:p>
      </dgm:t>
    </dgm:pt>
    <dgm:pt modelId="{197963BB-8E8C-4049-B5A7-746387B80DBD}" type="parTrans" cxnId="{4D2F33EC-9942-4B56-8FE0-5E0D86C0E5AE}">
      <dgm:prSet/>
      <dgm:spPr/>
      <dgm:t>
        <a:bodyPr/>
        <a:lstStyle/>
        <a:p>
          <a:endParaRPr lang="en-US"/>
        </a:p>
      </dgm:t>
    </dgm:pt>
    <dgm:pt modelId="{8DCDB0A4-11F9-466D-AEE0-C00333D10146}" type="sibTrans" cxnId="{4D2F33EC-9942-4B56-8FE0-5E0D86C0E5AE}">
      <dgm:prSet/>
      <dgm:spPr/>
      <dgm:t>
        <a:bodyPr/>
        <a:lstStyle/>
        <a:p>
          <a:endParaRPr lang="en-US"/>
        </a:p>
      </dgm:t>
    </dgm:pt>
    <dgm:pt modelId="{82213F14-02F2-493B-9C3B-0AE1C991AF2E}">
      <dgm:prSet/>
      <dgm:spPr>
        <a:noFill/>
      </dgm:spPr>
      <dgm:t>
        <a:bodyPr/>
        <a:lstStyle/>
        <a:p>
          <a:r>
            <a:rPr lang="en-US"/>
            <a:t>Results</a:t>
          </a:r>
          <a:endParaRPr lang="en-US" dirty="0"/>
        </a:p>
      </dgm:t>
    </dgm:pt>
    <dgm:pt modelId="{C9EA4657-465B-4167-8427-C4F304447F9C}" type="parTrans" cxnId="{5DC8F09C-1AC8-42D0-B6ED-D0AD348D75D7}">
      <dgm:prSet/>
      <dgm:spPr/>
      <dgm:t>
        <a:bodyPr/>
        <a:lstStyle/>
        <a:p>
          <a:endParaRPr lang="en-US"/>
        </a:p>
      </dgm:t>
    </dgm:pt>
    <dgm:pt modelId="{D017649F-A07C-47FA-AF84-508B55917AD3}" type="sibTrans" cxnId="{5DC8F09C-1AC8-42D0-B6ED-D0AD348D75D7}">
      <dgm:prSet/>
      <dgm:spPr/>
      <dgm:t>
        <a:bodyPr/>
        <a:lstStyle/>
        <a:p>
          <a:endParaRPr lang="en-US"/>
        </a:p>
      </dgm:t>
    </dgm:pt>
    <dgm:pt modelId="{5BE4D4CD-A0AC-46E4-A448-E0B8D1119388}">
      <dgm:prSet/>
      <dgm:spPr>
        <a:noFill/>
      </dgm:spPr>
      <dgm:t>
        <a:bodyPr/>
        <a:lstStyle/>
        <a:p>
          <a:r>
            <a:rPr lang="en-US"/>
            <a:t>Vital Signs</a:t>
          </a:r>
          <a:endParaRPr lang="en-US" dirty="0"/>
        </a:p>
      </dgm:t>
    </dgm:pt>
    <dgm:pt modelId="{D111209B-F056-43F9-AC94-46A7264ADBB7}" type="parTrans" cxnId="{A3C28D0B-00AE-4BC9-B5F7-AA37C365E69B}">
      <dgm:prSet/>
      <dgm:spPr/>
      <dgm:t>
        <a:bodyPr/>
        <a:lstStyle/>
        <a:p>
          <a:endParaRPr lang="en-US"/>
        </a:p>
      </dgm:t>
    </dgm:pt>
    <dgm:pt modelId="{673CEA3A-4B6E-4CE3-ACD4-96E9EF6C9366}" type="sibTrans" cxnId="{A3C28D0B-00AE-4BC9-B5F7-AA37C365E69B}">
      <dgm:prSet/>
      <dgm:spPr/>
      <dgm:t>
        <a:bodyPr/>
        <a:lstStyle/>
        <a:p>
          <a:endParaRPr lang="en-US"/>
        </a:p>
      </dgm:t>
    </dgm:pt>
    <dgm:pt modelId="{AEB0988E-62DE-4638-B6E6-9115F9468726}">
      <dgm:prSet/>
      <dgm:spPr>
        <a:noFill/>
      </dgm:spPr>
      <dgm:t>
        <a:bodyPr/>
        <a:lstStyle/>
        <a:p>
          <a:r>
            <a:rPr lang="en-US"/>
            <a:t>Medications</a:t>
          </a:r>
          <a:endParaRPr lang="en-US" dirty="0"/>
        </a:p>
      </dgm:t>
    </dgm:pt>
    <dgm:pt modelId="{FDAD6B95-54DE-405C-95C4-A7460937B8B3}" type="parTrans" cxnId="{0ED963EE-0CE5-4B5B-A40B-807A395CFF41}">
      <dgm:prSet/>
      <dgm:spPr/>
      <dgm:t>
        <a:bodyPr/>
        <a:lstStyle/>
        <a:p>
          <a:endParaRPr lang="en-US"/>
        </a:p>
      </dgm:t>
    </dgm:pt>
    <dgm:pt modelId="{D5A58EFB-026A-4D46-9258-0E700EECA877}" type="sibTrans" cxnId="{0ED963EE-0CE5-4B5B-A40B-807A395CFF41}">
      <dgm:prSet/>
      <dgm:spPr/>
      <dgm:t>
        <a:bodyPr/>
        <a:lstStyle/>
        <a:p>
          <a:endParaRPr lang="en-US"/>
        </a:p>
      </dgm:t>
    </dgm:pt>
    <dgm:pt modelId="{4F74BD67-8A14-4E47-A63E-705F9E8CFC7F}">
      <dgm:prSet/>
      <dgm:spPr>
        <a:noFill/>
      </dgm:spPr>
      <dgm:t>
        <a:bodyPr/>
        <a:lstStyle/>
        <a:p>
          <a:r>
            <a:rPr lang="en-US"/>
            <a:t>Immunizations</a:t>
          </a:r>
          <a:endParaRPr lang="en-US" dirty="0"/>
        </a:p>
      </dgm:t>
    </dgm:pt>
    <dgm:pt modelId="{7C3489FE-BC9F-4B23-A421-8616ED894EB6}" type="parTrans" cxnId="{5D4EAFDD-BEB5-498A-BCFD-B72D763E394F}">
      <dgm:prSet/>
      <dgm:spPr/>
      <dgm:t>
        <a:bodyPr/>
        <a:lstStyle/>
        <a:p>
          <a:endParaRPr lang="en-US"/>
        </a:p>
      </dgm:t>
    </dgm:pt>
    <dgm:pt modelId="{3B761CB7-8F00-42ED-AAE8-F4F1BC48BD15}" type="sibTrans" cxnId="{5D4EAFDD-BEB5-498A-BCFD-B72D763E394F}">
      <dgm:prSet/>
      <dgm:spPr/>
      <dgm:t>
        <a:bodyPr/>
        <a:lstStyle/>
        <a:p>
          <a:endParaRPr lang="en-US"/>
        </a:p>
      </dgm:t>
    </dgm:pt>
    <dgm:pt modelId="{9A2BF24F-E5A3-4D91-85CD-B9725C2C421A}">
      <dgm:prSet/>
      <dgm:spPr>
        <a:noFill/>
      </dgm:spPr>
      <dgm:t>
        <a:bodyPr/>
        <a:lstStyle/>
        <a:p>
          <a:r>
            <a:rPr lang="en-US"/>
            <a:t>Medical (Gen) History</a:t>
          </a:r>
          <a:endParaRPr lang="en-US" dirty="0"/>
        </a:p>
      </dgm:t>
    </dgm:pt>
    <dgm:pt modelId="{CD0AA266-1560-45EC-BC06-2173826A01C5}" type="parTrans" cxnId="{E258F6E5-D981-4315-AC80-4447EFECCA0E}">
      <dgm:prSet/>
      <dgm:spPr/>
      <dgm:t>
        <a:bodyPr/>
        <a:lstStyle/>
        <a:p>
          <a:endParaRPr lang="en-US"/>
        </a:p>
      </dgm:t>
    </dgm:pt>
    <dgm:pt modelId="{FFAF1B7D-C449-431C-BAC4-A863BD60B7D3}" type="sibTrans" cxnId="{E258F6E5-D981-4315-AC80-4447EFECCA0E}">
      <dgm:prSet/>
      <dgm:spPr/>
      <dgm:t>
        <a:bodyPr/>
        <a:lstStyle/>
        <a:p>
          <a:endParaRPr lang="en-US"/>
        </a:p>
      </dgm:t>
    </dgm:pt>
    <dgm:pt modelId="{8D9B59D1-77EB-4D59-AC92-14BFF4DC667C}">
      <dgm:prSet/>
      <dgm:spPr>
        <a:noFill/>
      </dgm:spPr>
      <dgm:t>
        <a:bodyPr/>
        <a:lstStyle/>
        <a:p>
          <a:r>
            <a:rPr lang="en-US"/>
            <a:t>Procedures</a:t>
          </a:r>
          <a:endParaRPr lang="en-US" dirty="0"/>
        </a:p>
      </dgm:t>
    </dgm:pt>
    <dgm:pt modelId="{5A008457-B514-42EE-9FAF-06A57CBC3276}" type="parTrans" cxnId="{EA33AB5A-6580-4A19-90FA-CF3BAA54DDF3}">
      <dgm:prSet/>
      <dgm:spPr/>
      <dgm:t>
        <a:bodyPr/>
        <a:lstStyle/>
        <a:p>
          <a:endParaRPr lang="en-US"/>
        </a:p>
      </dgm:t>
    </dgm:pt>
    <dgm:pt modelId="{26705A36-1A79-4AB5-8CB3-154F4BEF3514}" type="sibTrans" cxnId="{EA33AB5A-6580-4A19-90FA-CF3BAA54DDF3}">
      <dgm:prSet/>
      <dgm:spPr/>
      <dgm:t>
        <a:bodyPr/>
        <a:lstStyle/>
        <a:p>
          <a:endParaRPr lang="en-US"/>
        </a:p>
      </dgm:t>
    </dgm:pt>
    <dgm:pt modelId="{EBBD6701-ED16-43EC-9B8B-D82FBCB3E680}">
      <dgm:prSet phldrT="[Text]"/>
      <dgm:spPr>
        <a:noFill/>
      </dgm:spPr>
      <dgm:t>
        <a:bodyPr/>
        <a:lstStyle/>
        <a:p>
          <a:r>
            <a:rPr lang="en-US"/>
            <a:t>Admission Meds</a:t>
          </a:r>
          <a:endParaRPr lang="en-US" dirty="0"/>
        </a:p>
      </dgm:t>
    </dgm:pt>
    <dgm:pt modelId="{00425980-CE46-4B99-9144-ED35F1AECDDB}" type="parTrans" cxnId="{6EFF899B-806B-486C-8C68-EF8A5D8A5CE4}">
      <dgm:prSet/>
      <dgm:spPr/>
      <dgm:t>
        <a:bodyPr/>
        <a:lstStyle/>
        <a:p>
          <a:endParaRPr lang="en-US"/>
        </a:p>
      </dgm:t>
    </dgm:pt>
    <dgm:pt modelId="{6D363638-A0D1-491A-AF7B-FCA23754E33E}" type="sibTrans" cxnId="{6EFF899B-806B-486C-8C68-EF8A5D8A5CE4}">
      <dgm:prSet/>
      <dgm:spPr/>
      <dgm:t>
        <a:bodyPr/>
        <a:lstStyle/>
        <a:p>
          <a:endParaRPr lang="en-US"/>
        </a:p>
      </dgm:t>
    </dgm:pt>
    <dgm:pt modelId="{0C5C5BFE-9F2D-4FBF-A709-44047DA6BCA6}">
      <dgm:prSet/>
      <dgm:spPr>
        <a:noFill/>
      </dgm:spPr>
      <dgm:t>
        <a:bodyPr/>
        <a:lstStyle/>
        <a:p>
          <a:r>
            <a:rPr lang="en-US"/>
            <a:t>Medical Equipment</a:t>
          </a:r>
          <a:endParaRPr lang="en-US" dirty="0"/>
        </a:p>
      </dgm:t>
    </dgm:pt>
    <dgm:pt modelId="{8608D912-0045-41A9-8245-089DB7F4CEB0}" type="parTrans" cxnId="{C4AE35D2-F577-478F-ACBD-08D4FB69E6B2}">
      <dgm:prSet/>
      <dgm:spPr/>
      <dgm:t>
        <a:bodyPr/>
        <a:lstStyle/>
        <a:p>
          <a:endParaRPr lang="en-US"/>
        </a:p>
      </dgm:t>
    </dgm:pt>
    <dgm:pt modelId="{B7F3DBEE-696D-4EC6-A141-B75554F04B39}" type="sibTrans" cxnId="{C4AE35D2-F577-478F-ACBD-08D4FB69E6B2}">
      <dgm:prSet/>
      <dgm:spPr/>
      <dgm:t>
        <a:bodyPr/>
        <a:lstStyle/>
        <a:p>
          <a:endParaRPr lang="en-US"/>
        </a:p>
      </dgm:t>
    </dgm:pt>
    <dgm:pt modelId="{9D7A2731-43A2-41DE-8A1F-3002C9A81ED7}">
      <dgm:prSet/>
      <dgm:spPr>
        <a:noFill/>
      </dgm:spPr>
      <dgm:t>
        <a:bodyPr/>
        <a:lstStyle/>
        <a:p>
          <a:r>
            <a:rPr lang="en-US"/>
            <a:t>Implants</a:t>
          </a:r>
          <a:endParaRPr lang="en-US" dirty="0"/>
        </a:p>
      </dgm:t>
    </dgm:pt>
    <dgm:pt modelId="{A1E37DB6-9732-42CC-9783-A565CD1E381F}" type="parTrans" cxnId="{76F68A17-63DB-4BF6-90FE-C16D840BC583}">
      <dgm:prSet/>
      <dgm:spPr/>
      <dgm:t>
        <a:bodyPr/>
        <a:lstStyle/>
        <a:p>
          <a:endParaRPr lang="en-US"/>
        </a:p>
      </dgm:t>
    </dgm:pt>
    <dgm:pt modelId="{B28E1D7E-457F-4555-AB6A-46419BD09485}" type="sibTrans" cxnId="{76F68A17-63DB-4BF6-90FE-C16D840BC583}">
      <dgm:prSet/>
      <dgm:spPr/>
      <dgm:t>
        <a:bodyPr/>
        <a:lstStyle/>
        <a:p>
          <a:endParaRPr lang="en-US"/>
        </a:p>
      </dgm:t>
    </dgm:pt>
    <dgm:pt modelId="{9BDB7D7F-D8DE-45D6-8E96-595AAC95CE85}">
      <dgm:prSet/>
      <dgm:spPr>
        <a:noFill/>
      </dgm:spPr>
      <dgm:t>
        <a:bodyPr/>
        <a:lstStyle/>
        <a:p>
          <a:r>
            <a:rPr lang="en-US"/>
            <a:t>Course of Care</a:t>
          </a:r>
          <a:endParaRPr lang="en-US" dirty="0"/>
        </a:p>
      </dgm:t>
    </dgm:pt>
    <dgm:pt modelId="{3A06ED47-75BA-4FDB-8685-D5DE4ACC79E2}" type="parTrans" cxnId="{FA8C5ABB-473A-4672-9BC2-CE95F31F2F3E}">
      <dgm:prSet/>
      <dgm:spPr/>
      <dgm:t>
        <a:bodyPr/>
        <a:lstStyle/>
        <a:p>
          <a:endParaRPr lang="en-US"/>
        </a:p>
      </dgm:t>
    </dgm:pt>
    <dgm:pt modelId="{55EF187E-8F5D-4B18-8653-DA25FB96F269}" type="sibTrans" cxnId="{FA8C5ABB-473A-4672-9BC2-CE95F31F2F3E}">
      <dgm:prSet/>
      <dgm:spPr/>
      <dgm:t>
        <a:bodyPr/>
        <a:lstStyle/>
        <a:p>
          <a:endParaRPr lang="en-US"/>
        </a:p>
      </dgm:t>
    </dgm:pt>
    <dgm:pt modelId="{CE3C20CC-D07A-4801-9116-235058C0AB48}">
      <dgm:prSet/>
      <dgm:spPr>
        <a:noFill/>
      </dgm:spPr>
      <dgm:t>
        <a:bodyPr/>
        <a:lstStyle/>
        <a:p>
          <a:r>
            <a:rPr lang="en-US"/>
            <a:t>Hospital Course</a:t>
          </a:r>
          <a:endParaRPr lang="en-US" dirty="0"/>
        </a:p>
      </dgm:t>
    </dgm:pt>
    <dgm:pt modelId="{786B5DF5-43C4-4C0F-B1EC-A9938608BB5D}" type="parTrans" cxnId="{B8F745D1-2EAD-4CF9-BDEA-3EDB5AEE1D84}">
      <dgm:prSet/>
      <dgm:spPr/>
      <dgm:t>
        <a:bodyPr/>
        <a:lstStyle/>
        <a:p>
          <a:endParaRPr lang="en-US"/>
        </a:p>
      </dgm:t>
    </dgm:pt>
    <dgm:pt modelId="{ECB2A08D-CF33-493E-8671-FEE827264547}" type="sibTrans" cxnId="{B8F745D1-2EAD-4CF9-BDEA-3EDB5AEE1D84}">
      <dgm:prSet/>
      <dgm:spPr/>
      <dgm:t>
        <a:bodyPr/>
        <a:lstStyle/>
        <a:p>
          <a:endParaRPr lang="en-US"/>
        </a:p>
      </dgm:t>
    </dgm:pt>
    <dgm:pt modelId="{4BDC8801-DB27-4583-A44C-1CEAB0AF890D}">
      <dgm:prSet/>
      <dgm:spPr>
        <a:noFill/>
      </dgm:spPr>
      <dgm:t>
        <a:bodyPr/>
        <a:lstStyle/>
        <a:p>
          <a:r>
            <a:rPr lang="en-US"/>
            <a:t>Hospital Consultations</a:t>
          </a:r>
          <a:endParaRPr lang="en-US" dirty="0"/>
        </a:p>
      </dgm:t>
    </dgm:pt>
    <dgm:pt modelId="{D090F263-FE3C-417D-8237-4FC7D9B931F6}" type="parTrans" cxnId="{A16967BD-460F-4A2F-9E53-F86A8BCA7A64}">
      <dgm:prSet/>
      <dgm:spPr/>
      <dgm:t>
        <a:bodyPr/>
        <a:lstStyle/>
        <a:p>
          <a:endParaRPr lang="en-US"/>
        </a:p>
      </dgm:t>
    </dgm:pt>
    <dgm:pt modelId="{40B25EE5-21FC-43C0-903A-DC27430BF1E0}" type="sibTrans" cxnId="{A16967BD-460F-4A2F-9E53-F86A8BCA7A64}">
      <dgm:prSet/>
      <dgm:spPr/>
      <dgm:t>
        <a:bodyPr/>
        <a:lstStyle/>
        <a:p>
          <a:endParaRPr lang="en-US"/>
        </a:p>
      </dgm:t>
    </dgm:pt>
    <dgm:pt modelId="{F4066AC1-C021-4B66-9F7A-16100A868F18}">
      <dgm:prSet/>
      <dgm:spPr>
        <a:noFill/>
      </dgm:spPr>
      <dgm:t>
        <a:bodyPr/>
        <a:lstStyle/>
        <a:p>
          <a:r>
            <a:rPr lang="en-US"/>
            <a:t>Medications Administered</a:t>
          </a:r>
          <a:endParaRPr lang="en-US" dirty="0"/>
        </a:p>
      </dgm:t>
    </dgm:pt>
    <dgm:pt modelId="{14C07C0D-2CF0-49DA-9B44-2C3076356AAE}" type="parTrans" cxnId="{8552CD42-7C35-475C-B0F8-E1849A5A53FD}">
      <dgm:prSet/>
      <dgm:spPr/>
      <dgm:t>
        <a:bodyPr/>
        <a:lstStyle/>
        <a:p>
          <a:endParaRPr lang="en-US"/>
        </a:p>
      </dgm:t>
    </dgm:pt>
    <dgm:pt modelId="{56D4E89E-66F6-4840-80FC-A39111B7AB28}" type="sibTrans" cxnId="{8552CD42-7C35-475C-B0F8-E1849A5A53FD}">
      <dgm:prSet/>
      <dgm:spPr/>
      <dgm:t>
        <a:bodyPr/>
        <a:lstStyle/>
        <a:p>
          <a:endParaRPr lang="en-US"/>
        </a:p>
      </dgm:t>
    </dgm:pt>
    <dgm:pt modelId="{96EE71F2-71A8-4E47-8478-8E77F162E7D4}">
      <dgm:prSet/>
      <dgm:spPr>
        <a:noFill/>
      </dgm:spPr>
      <dgm:t>
        <a:bodyPr/>
        <a:lstStyle/>
        <a:p>
          <a:r>
            <a:rPr lang="en-US"/>
            <a:t>Op Note Surgical Procedure</a:t>
          </a:r>
          <a:endParaRPr lang="en-US" dirty="0"/>
        </a:p>
      </dgm:t>
    </dgm:pt>
    <dgm:pt modelId="{84FC01FD-50CF-441D-B786-BD3E01D3741B}" type="parTrans" cxnId="{71CCDF99-445B-475F-86DF-4623E84B58D9}">
      <dgm:prSet/>
      <dgm:spPr/>
      <dgm:t>
        <a:bodyPr/>
        <a:lstStyle/>
        <a:p>
          <a:endParaRPr lang="en-US"/>
        </a:p>
      </dgm:t>
    </dgm:pt>
    <dgm:pt modelId="{71787E8C-947E-4705-A03B-01E51C140A4F}" type="sibTrans" cxnId="{71CCDF99-445B-475F-86DF-4623E84B58D9}">
      <dgm:prSet/>
      <dgm:spPr/>
      <dgm:t>
        <a:bodyPr/>
        <a:lstStyle/>
        <a:p>
          <a:endParaRPr lang="en-US"/>
        </a:p>
      </dgm:t>
    </dgm:pt>
    <dgm:pt modelId="{1249F54A-29F0-454A-B4AE-0F41BAF337A7}">
      <dgm:prSet/>
      <dgm:spPr>
        <a:noFill/>
      </dgm:spPr>
      <dgm:t>
        <a:bodyPr/>
        <a:lstStyle/>
        <a:p>
          <a:r>
            <a:rPr lang="en-US"/>
            <a:t>Procedure Description</a:t>
          </a:r>
          <a:endParaRPr lang="en-US" dirty="0"/>
        </a:p>
      </dgm:t>
    </dgm:pt>
    <dgm:pt modelId="{9BD2AC96-4DBC-40B9-815C-525E1E00867E}" type="parTrans" cxnId="{0B34C2F1-3F9A-4C5B-838C-EF13456F3609}">
      <dgm:prSet/>
      <dgm:spPr/>
      <dgm:t>
        <a:bodyPr/>
        <a:lstStyle/>
        <a:p>
          <a:endParaRPr lang="en-US"/>
        </a:p>
      </dgm:t>
    </dgm:pt>
    <dgm:pt modelId="{2E144E40-7EFF-47A9-85CC-F7723495FD20}" type="sibTrans" cxnId="{0B34C2F1-3F9A-4C5B-838C-EF13456F3609}">
      <dgm:prSet/>
      <dgm:spPr/>
      <dgm:t>
        <a:bodyPr/>
        <a:lstStyle/>
        <a:p>
          <a:endParaRPr lang="en-US"/>
        </a:p>
      </dgm:t>
    </dgm:pt>
    <dgm:pt modelId="{9984B254-6696-4C74-AC7F-CD16BB374EC5}">
      <dgm:prSet/>
      <dgm:spPr>
        <a:noFill/>
      </dgm:spPr>
      <dgm:t>
        <a:bodyPr/>
        <a:lstStyle/>
        <a:p>
          <a:r>
            <a:rPr lang="en-US"/>
            <a:t>Complications</a:t>
          </a:r>
          <a:endParaRPr lang="en-US" dirty="0"/>
        </a:p>
      </dgm:t>
    </dgm:pt>
    <dgm:pt modelId="{2D4DE95D-B3A6-4117-A495-1B5F4A501F6B}" type="parTrans" cxnId="{76414D0E-ECBA-4202-AE23-88051416BD6D}">
      <dgm:prSet/>
      <dgm:spPr/>
      <dgm:t>
        <a:bodyPr/>
        <a:lstStyle/>
        <a:p>
          <a:endParaRPr lang="en-US"/>
        </a:p>
      </dgm:t>
    </dgm:pt>
    <dgm:pt modelId="{DD7271CB-C039-42BE-89A4-632F55488F65}" type="sibTrans" cxnId="{76414D0E-ECBA-4202-AE23-88051416BD6D}">
      <dgm:prSet/>
      <dgm:spPr/>
      <dgm:t>
        <a:bodyPr/>
        <a:lstStyle/>
        <a:p>
          <a:endParaRPr lang="en-US"/>
        </a:p>
      </dgm:t>
    </dgm:pt>
    <dgm:pt modelId="{B8281BBF-A478-46B8-A548-08842B8EF19D}">
      <dgm:prSet/>
      <dgm:spPr>
        <a:noFill/>
      </dgm:spPr>
      <dgm:t>
        <a:bodyPr/>
        <a:lstStyle/>
        <a:p>
          <a:r>
            <a:rPr lang="en-US"/>
            <a:t>Operative Note Fluids</a:t>
          </a:r>
          <a:endParaRPr lang="en-US" dirty="0"/>
        </a:p>
      </dgm:t>
    </dgm:pt>
    <dgm:pt modelId="{E61E56C3-5B37-48BF-BC54-BABDDD39E6A6}" type="parTrans" cxnId="{E3706144-96A1-490E-8A6A-2D8A942B23BA}">
      <dgm:prSet/>
      <dgm:spPr/>
      <dgm:t>
        <a:bodyPr/>
        <a:lstStyle/>
        <a:p>
          <a:endParaRPr lang="en-US"/>
        </a:p>
      </dgm:t>
    </dgm:pt>
    <dgm:pt modelId="{B4D1AD7D-D88D-45EC-B172-547D3E78BFF5}" type="sibTrans" cxnId="{E3706144-96A1-490E-8A6A-2D8A942B23BA}">
      <dgm:prSet/>
      <dgm:spPr/>
      <dgm:t>
        <a:bodyPr/>
        <a:lstStyle/>
        <a:p>
          <a:endParaRPr lang="en-US"/>
        </a:p>
      </dgm:t>
    </dgm:pt>
    <dgm:pt modelId="{207ACFA0-E1BB-40D6-8384-ECBC7A2FB58F}">
      <dgm:prSet/>
      <dgm:spPr>
        <a:noFill/>
      </dgm:spPr>
      <dgm:t>
        <a:bodyPr/>
        <a:lstStyle/>
        <a:p>
          <a:r>
            <a:rPr lang="en-US"/>
            <a:t>Procedure Est. Blood Loss</a:t>
          </a:r>
          <a:endParaRPr lang="en-US" dirty="0"/>
        </a:p>
      </dgm:t>
    </dgm:pt>
    <dgm:pt modelId="{50A44F94-A1B8-42FE-8981-DC1D741D7418}" type="parTrans" cxnId="{2113905C-777E-4312-B9E7-A84B040646D0}">
      <dgm:prSet/>
      <dgm:spPr/>
      <dgm:t>
        <a:bodyPr/>
        <a:lstStyle/>
        <a:p>
          <a:endParaRPr lang="en-US"/>
        </a:p>
      </dgm:t>
    </dgm:pt>
    <dgm:pt modelId="{C1B2F4D9-797C-4C0D-93D5-5702C3406EBE}" type="sibTrans" cxnId="{2113905C-777E-4312-B9E7-A84B040646D0}">
      <dgm:prSet/>
      <dgm:spPr/>
      <dgm:t>
        <a:bodyPr/>
        <a:lstStyle/>
        <a:p>
          <a:endParaRPr lang="en-US"/>
        </a:p>
      </dgm:t>
    </dgm:pt>
    <dgm:pt modelId="{97687342-4440-4DB8-84AB-C51F24F6B12C}">
      <dgm:prSet/>
      <dgm:spPr>
        <a:noFill/>
      </dgm:spPr>
      <dgm:t>
        <a:bodyPr/>
        <a:lstStyle/>
        <a:p>
          <a:r>
            <a:rPr lang="en-US" dirty="0"/>
            <a:t>Procedure Findings</a:t>
          </a:r>
        </a:p>
      </dgm:t>
    </dgm:pt>
    <dgm:pt modelId="{C16A8D95-8B0E-4E28-9729-B0DCDD22A6D7}" type="parTrans" cxnId="{3E15AB8A-5214-423F-83C4-C451A083C23F}">
      <dgm:prSet/>
      <dgm:spPr/>
      <dgm:t>
        <a:bodyPr/>
        <a:lstStyle/>
        <a:p>
          <a:endParaRPr lang="en-US"/>
        </a:p>
      </dgm:t>
    </dgm:pt>
    <dgm:pt modelId="{755E6F19-B0B6-490F-A467-502A5BD4C038}" type="sibTrans" cxnId="{3E15AB8A-5214-423F-83C4-C451A083C23F}">
      <dgm:prSet/>
      <dgm:spPr/>
      <dgm:t>
        <a:bodyPr/>
        <a:lstStyle/>
        <a:p>
          <a:endParaRPr lang="en-US"/>
        </a:p>
      </dgm:t>
    </dgm:pt>
    <dgm:pt modelId="{1CF1EF5A-8504-40FB-8011-69DFDD93B018}">
      <dgm:prSet/>
      <dgm:spPr>
        <a:noFill/>
      </dgm:spPr>
      <dgm:t>
        <a:bodyPr/>
        <a:lstStyle/>
        <a:p>
          <a:r>
            <a:rPr lang="en-US" dirty="0"/>
            <a:t>Procedure Implants</a:t>
          </a:r>
        </a:p>
      </dgm:t>
    </dgm:pt>
    <dgm:pt modelId="{6E53A9B0-9555-4BCD-B863-6B895556720D}" type="parTrans" cxnId="{C795897F-3833-4F52-9CE8-1FAA24117BEE}">
      <dgm:prSet/>
      <dgm:spPr/>
      <dgm:t>
        <a:bodyPr/>
        <a:lstStyle/>
        <a:p>
          <a:endParaRPr lang="en-US"/>
        </a:p>
      </dgm:t>
    </dgm:pt>
    <dgm:pt modelId="{A09A0C99-5787-43B5-AF07-C02112FD62FB}" type="sibTrans" cxnId="{C795897F-3833-4F52-9CE8-1FAA24117BEE}">
      <dgm:prSet/>
      <dgm:spPr/>
      <dgm:t>
        <a:bodyPr/>
        <a:lstStyle/>
        <a:p>
          <a:endParaRPr lang="en-US"/>
        </a:p>
      </dgm:t>
    </dgm:pt>
    <dgm:pt modelId="{1509C3A3-2E59-457C-9EFB-7468DDD3C4FD}">
      <dgm:prSet/>
      <dgm:spPr>
        <a:noFill/>
      </dgm:spPr>
      <dgm:t>
        <a:bodyPr/>
        <a:lstStyle/>
        <a:p>
          <a:r>
            <a:rPr lang="en-US" dirty="0"/>
            <a:t>Procedure Specimens</a:t>
          </a:r>
        </a:p>
      </dgm:t>
    </dgm:pt>
    <dgm:pt modelId="{9C58BE54-8073-4355-8A19-915A1893BC76}" type="parTrans" cxnId="{9E9FC9D0-0D2F-4839-B22E-1DAF87A49A2C}">
      <dgm:prSet/>
      <dgm:spPr/>
      <dgm:t>
        <a:bodyPr/>
        <a:lstStyle/>
        <a:p>
          <a:endParaRPr lang="en-US"/>
        </a:p>
      </dgm:t>
    </dgm:pt>
    <dgm:pt modelId="{AFBE1DA6-E4FE-4C56-BB98-E017D6E7B392}" type="sibTrans" cxnId="{9E9FC9D0-0D2F-4839-B22E-1DAF87A49A2C}">
      <dgm:prSet/>
      <dgm:spPr/>
      <dgm:t>
        <a:bodyPr/>
        <a:lstStyle/>
        <a:p>
          <a:endParaRPr lang="en-US"/>
        </a:p>
      </dgm:t>
    </dgm:pt>
    <dgm:pt modelId="{C4B9EAD8-F61B-45A2-865F-FD558B0C619B}">
      <dgm:prSet/>
      <dgm:spPr>
        <a:noFill/>
      </dgm:spPr>
      <dgm:t>
        <a:bodyPr/>
        <a:lstStyle/>
        <a:p>
          <a:r>
            <a:rPr lang="en-US"/>
            <a:t>Procedure Disposition</a:t>
          </a:r>
          <a:endParaRPr lang="en-US" dirty="0"/>
        </a:p>
      </dgm:t>
    </dgm:pt>
    <dgm:pt modelId="{C47A6FD6-66D3-4633-BDD9-D0118C764CC0}" type="parTrans" cxnId="{5652AEA5-C8BD-4271-9CE7-B73F0316B273}">
      <dgm:prSet/>
      <dgm:spPr/>
      <dgm:t>
        <a:bodyPr/>
        <a:lstStyle/>
        <a:p>
          <a:endParaRPr lang="en-US"/>
        </a:p>
      </dgm:t>
    </dgm:pt>
    <dgm:pt modelId="{539E2FE5-4BFB-4438-BEB7-F5487A3CABF4}" type="sibTrans" cxnId="{5652AEA5-C8BD-4271-9CE7-B73F0316B273}">
      <dgm:prSet/>
      <dgm:spPr/>
      <dgm:t>
        <a:bodyPr/>
        <a:lstStyle/>
        <a:p>
          <a:endParaRPr lang="en-US"/>
        </a:p>
      </dgm:t>
    </dgm:pt>
    <dgm:pt modelId="{43A01BF9-D37E-49A1-8BD0-B96976089C64}">
      <dgm:prSet phldrT="[Text]"/>
      <dgm:spPr>
        <a:noFill/>
      </dgm:spPr>
      <dgm:t>
        <a:bodyPr/>
        <a:lstStyle/>
        <a:p>
          <a:r>
            <a:rPr lang="en-US"/>
            <a:t>Anesthesia</a:t>
          </a:r>
          <a:endParaRPr lang="en-US" dirty="0"/>
        </a:p>
      </dgm:t>
    </dgm:pt>
    <dgm:pt modelId="{C0DFBDDF-BA0F-41FB-B639-8AB0C423576B}" type="parTrans" cxnId="{09EE2CF6-001E-4390-BAAA-E644FCA9DD5D}">
      <dgm:prSet/>
      <dgm:spPr/>
      <dgm:t>
        <a:bodyPr/>
        <a:lstStyle/>
        <a:p>
          <a:endParaRPr lang="en-US"/>
        </a:p>
      </dgm:t>
    </dgm:pt>
    <dgm:pt modelId="{ED4D11A8-8E06-4F8C-A810-4FFE3ACCFC96}" type="sibTrans" cxnId="{09EE2CF6-001E-4390-BAAA-E644FCA9DD5D}">
      <dgm:prSet/>
      <dgm:spPr/>
      <dgm:t>
        <a:bodyPr/>
        <a:lstStyle/>
        <a:p>
          <a:endParaRPr lang="en-US"/>
        </a:p>
      </dgm:t>
    </dgm:pt>
    <dgm:pt modelId="{5BE95DDA-1EEF-4264-A10B-A9159123ADDB}">
      <dgm:prSet/>
      <dgm:spPr>
        <a:noFill/>
      </dgm:spPr>
      <dgm:t>
        <a:bodyPr/>
        <a:lstStyle/>
        <a:p>
          <a:r>
            <a:rPr lang="en-US"/>
            <a:t>Surgery Description</a:t>
          </a:r>
          <a:endParaRPr lang="en-US" dirty="0"/>
        </a:p>
      </dgm:t>
    </dgm:pt>
    <dgm:pt modelId="{A512A6ED-1A22-4953-8EB9-AF9BB680F067}" type="parTrans" cxnId="{5E34F123-8CBA-4667-A620-E3B2ADA1E5BA}">
      <dgm:prSet/>
      <dgm:spPr/>
      <dgm:t>
        <a:bodyPr/>
        <a:lstStyle/>
        <a:p>
          <a:endParaRPr lang="en-US"/>
        </a:p>
      </dgm:t>
    </dgm:pt>
    <dgm:pt modelId="{C4076974-69BF-4AC9-98B1-FB3173DE4331}" type="sibTrans" cxnId="{5E34F123-8CBA-4667-A620-E3B2ADA1E5BA}">
      <dgm:prSet/>
      <dgm:spPr/>
      <dgm:t>
        <a:bodyPr/>
        <a:lstStyle/>
        <a:p>
          <a:endParaRPr lang="en-US"/>
        </a:p>
      </dgm:t>
    </dgm:pt>
    <dgm:pt modelId="{17ADCDFF-A4EC-4FFA-A208-0EAED8E15091}">
      <dgm:prSet/>
      <dgm:spPr>
        <a:noFill/>
      </dgm:spPr>
      <dgm:t>
        <a:bodyPr/>
        <a:lstStyle/>
        <a:p>
          <a:r>
            <a:rPr lang="en-US"/>
            <a:t>Surgical Drains</a:t>
          </a:r>
          <a:endParaRPr lang="en-US" dirty="0"/>
        </a:p>
      </dgm:t>
    </dgm:pt>
    <dgm:pt modelId="{E52F3FF4-DDA1-4758-A8B3-FA668D32B129}" type="parTrans" cxnId="{5F89C240-30BC-4A6F-95BA-FB1C066FBD33}">
      <dgm:prSet/>
      <dgm:spPr/>
      <dgm:t>
        <a:bodyPr/>
        <a:lstStyle/>
        <a:p>
          <a:endParaRPr lang="en-US"/>
        </a:p>
      </dgm:t>
    </dgm:pt>
    <dgm:pt modelId="{59D7313F-B528-4624-8775-1E7D572AF7D3}" type="sibTrans" cxnId="{5F89C240-30BC-4A6F-95BA-FB1C066FBD33}">
      <dgm:prSet/>
      <dgm:spPr/>
      <dgm:t>
        <a:bodyPr/>
        <a:lstStyle/>
        <a:p>
          <a:endParaRPr lang="en-US"/>
        </a:p>
      </dgm:t>
    </dgm:pt>
    <dgm:pt modelId="{252E2CB3-705E-457B-B471-6AF7D20DA939}">
      <dgm:prSet/>
      <dgm:spPr>
        <a:noFill/>
      </dgm:spPr>
      <dgm:t>
        <a:bodyPr/>
        <a:lstStyle/>
        <a:p>
          <a:r>
            <a:rPr lang="en-US"/>
            <a:t>Hospital Discharge Studies Sum</a:t>
          </a:r>
          <a:endParaRPr lang="en-US" dirty="0"/>
        </a:p>
      </dgm:t>
    </dgm:pt>
    <dgm:pt modelId="{02855095-3CB1-48D5-9BBF-987038666FA2}" type="parTrans" cxnId="{FA230E54-9E73-44CD-82A7-E20F65B2D45F}">
      <dgm:prSet/>
      <dgm:spPr/>
      <dgm:t>
        <a:bodyPr/>
        <a:lstStyle/>
        <a:p>
          <a:endParaRPr lang="en-US"/>
        </a:p>
      </dgm:t>
    </dgm:pt>
    <dgm:pt modelId="{795C21E8-C2E5-47CE-962F-180167ECD2EC}" type="sibTrans" cxnId="{FA230E54-9E73-44CD-82A7-E20F65B2D45F}">
      <dgm:prSet/>
      <dgm:spPr/>
      <dgm:t>
        <a:bodyPr/>
        <a:lstStyle/>
        <a:p>
          <a:endParaRPr lang="en-US"/>
        </a:p>
      </dgm:t>
    </dgm:pt>
    <dgm:pt modelId="{BECAE1A7-5E30-4255-897E-EEFF7D8B1B98}">
      <dgm:prSet/>
      <dgm:spPr>
        <a:noFill/>
      </dgm:spPr>
      <dgm:t>
        <a:bodyPr/>
        <a:lstStyle/>
        <a:p>
          <a:r>
            <a:rPr lang="en-US"/>
            <a:t>Hospital Discharge Physical</a:t>
          </a:r>
          <a:endParaRPr lang="en-US" dirty="0"/>
        </a:p>
      </dgm:t>
    </dgm:pt>
    <dgm:pt modelId="{281BEA66-0692-4CD4-AB58-20F2965B8A3E}" type="parTrans" cxnId="{EBA300E5-EDA7-44EC-A5A7-7E2A91E61A7F}">
      <dgm:prSet/>
      <dgm:spPr/>
      <dgm:t>
        <a:bodyPr/>
        <a:lstStyle/>
        <a:p>
          <a:endParaRPr lang="en-US"/>
        </a:p>
      </dgm:t>
    </dgm:pt>
    <dgm:pt modelId="{12931C90-8512-4E7D-890D-FA74780CCA81}" type="sibTrans" cxnId="{EBA300E5-EDA7-44EC-A5A7-7E2A91E61A7F}">
      <dgm:prSet/>
      <dgm:spPr/>
      <dgm:t>
        <a:bodyPr/>
        <a:lstStyle/>
        <a:p>
          <a:endParaRPr lang="en-US"/>
        </a:p>
      </dgm:t>
    </dgm:pt>
    <dgm:pt modelId="{A454A2D3-3B4A-4DFD-BDBE-AB637BA7AF91}">
      <dgm:prSet/>
      <dgm:spPr>
        <a:noFill/>
      </dgm:spPr>
      <dgm:t>
        <a:bodyPr/>
        <a:lstStyle/>
        <a:p>
          <a:r>
            <a:rPr lang="en-US"/>
            <a:t>Physical Exam</a:t>
          </a:r>
          <a:endParaRPr lang="en-US" dirty="0"/>
        </a:p>
      </dgm:t>
    </dgm:pt>
    <dgm:pt modelId="{560DE507-2F82-4531-ABF4-43BD78659E9C}" type="parTrans" cxnId="{96C08577-E1EB-4D81-998D-B4076E9B88E1}">
      <dgm:prSet/>
      <dgm:spPr/>
      <dgm:t>
        <a:bodyPr/>
        <a:lstStyle/>
        <a:p>
          <a:endParaRPr lang="en-US"/>
        </a:p>
      </dgm:t>
    </dgm:pt>
    <dgm:pt modelId="{1B23977F-9C83-4BAC-9088-1C9BFB47A805}" type="sibTrans" cxnId="{96C08577-E1EB-4D81-998D-B4076E9B88E1}">
      <dgm:prSet/>
      <dgm:spPr/>
      <dgm:t>
        <a:bodyPr/>
        <a:lstStyle/>
        <a:p>
          <a:endParaRPr lang="en-US"/>
        </a:p>
      </dgm:t>
    </dgm:pt>
    <dgm:pt modelId="{242BD420-7014-4D9C-AE63-720E63CFAB5D}">
      <dgm:prSet/>
      <dgm:spPr>
        <a:noFill/>
      </dgm:spPr>
      <dgm:t>
        <a:bodyPr/>
        <a:lstStyle/>
        <a:p>
          <a:r>
            <a:rPr lang="en-US"/>
            <a:t>Instructions</a:t>
          </a:r>
          <a:endParaRPr lang="en-US" dirty="0"/>
        </a:p>
      </dgm:t>
    </dgm:pt>
    <dgm:pt modelId="{72D212CE-E4CF-40CE-AA6B-66CB99287837}" type="parTrans" cxnId="{B7873628-0ED7-47E9-9F96-B32D32CC3B3A}">
      <dgm:prSet/>
      <dgm:spPr/>
      <dgm:t>
        <a:bodyPr/>
        <a:lstStyle/>
        <a:p>
          <a:endParaRPr lang="en-US"/>
        </a:p>
      </dgm:t>
    </dgm:pt>
    <dgm:pt modelId="{19CB618B-E150-47A9-AB62-E053AE273DB0}" type="sibTrans" cxnId="{B7873628-0ED7-47E9-9F96-B32D32CC3B3A}">
      <dgm:prSet/>
      <dgm:spPr/>
      <dgm:t>
        <a:bodyPr/>
        <a:lstStyle/>
        <a:p>
          <a:endParaRPr lang="en-US"/>
        </a:p>
      </dgm:t>
    </dgm:pt>
    <dgm:pt modelId="{82C5C931-4E66-4E23-A238-51DD5F7BB49F}">
      <dgm:prSet/>
      <dgm:spPr>
        <a:noFill/>
      </dgm:spPr>
      <dgm:t>
        <a:bodyPr/>
        <a:lstStyle/>
        <a:p>
          <a:r>
            <a:rPr lang="en-US"/>
            <a:t>Discharge Medications</a:t>
          </a:r>
          <a:endParaRPr lang="en-US" dirty="0"/>
        </a:p>
      </dgm:t>
    </dgm:pt>
    <dgm:pt modelId="{014C0588-EBCA-4F80-833E-0A66F7135993}" type="parTrans" cxnId="{AAB343BD-FB5B-4DFF-90F5-4426325E5B2E}">
      <dgm:prSet/>
      <dgm:spPr/>
      <dgm:t>
        <a:bodyPr/>
        <a:lstStyle/>
        <a:p>
          <a:endParaRPr lang="en-US"/>
        </a:p>
      </dgm:t>
    </dgm:pt>
    <dgm:pt modelId="{FEB480C0-BE73-445F-9C40-097A286C510C}" type="sibTrans" cxnId="{AAB343BD-FB5B-4DFF-90F5-4426325E5B2E}">
      <dgm:prSet/>
      <dgm:spPr/>
      <dgm:t>
        <a:bodyPr/>
        <a:lstStyle/>
        <a:p>
          <a:endParaRPr lang="en-US"/>
        </a:p>
      </dgm:t>
    </dgm:pt>
    <dgm:pt modelId="{3D2D3CAE-2A59-4736-AF70-EAC1EF02C8CF}">
      <dgm:prSet/>
      <dgm:spPr>
        <a:noFill/>
      </dgm:spPr>
      <dgm:t>
        <a:bodyPr/>
        <a:lstStyle/>
        <a:p>
          <a:r>
            <a:rPr lang="en-US"/>
            <a:t>Hospital Discharge Instructions</a:t>
          </a:r>
          <a:endParaRPr lang="en-US" dirty="0"/>
        </a:p>
      </dgm:t>
    </dgm:pt>
    <dgm:pt modelId="{D100CD34-386B-4669-9220-193D210DC1F6}" type="parTrans" cxnId="{63583EEB-BC7B-4077-B6B8-B061633F0791}">
      <dgm:prSet/>
      <dgm:spPr/>
      <dgm:t>
        <a:bodyPr/>
        <a:lstStyle/>
        <a:p>
          <a:endParaRPr lang="en-US"/>
        </a:p>
      </dgm:t>
    </dgm:pt>
    <dgm:pt modelId="{ECE35C7A-1021-420C-8D7B-178059205565}" type="sibTrans" cxnId="{63583EEB-BC7B-4077-B6B8-B061633F0791}">
      <dgm:prSet/>
      <dgm:spPr/>
      <dgm:t>
        <a:bodyPr/>
        <a:lstStyle/>
        <a:p>
          <a:endParaRPr lang="en-US"/>
        </a:p>
      </dgm:t>
    </dgm:pt>
    <dgm:pt modelId="{28E88764-168D-45E6-B587-43792FCE4035}">
      <dgm:prSet/>
      <dgm:spPr>
        <a:noFill/>
      </dgm:spPr>
      <dgm:t>
        <a:bodyPr/>
        <a:lstStyle/>
        <a:p>
          <a:r>
            <a:rPr lang="en-US"/>
            <a:t>Discharge Diet</a:t>
          </a:r>
          <a:endParaRPr lang="en-US" dirty="0"/>
        </a:p>
      </dgm:t>
    </dgm:pt>
    <dgm:pt modelId="{1945A469-8781-4132-83B8-2A74CDA43068}" type="parTrans" cxnId="{535C6589-7612-4B92-BF32-7AF31C686BEB}">
      <dgm:prSet/>
      <dgm:spPr/>
      <dgm:t>
        <a:bodyPr/>
        <a:lstStyle/>
        <a:p>
          <a:endParaRPr lang="en-US"/>
        </a:p>
      </dgm:t>
    </dgm:pt>
    <dgm:pt modelId="{45D0440D-0F5D-4BF1-8016-3D93CE5737B6}" type="sibTrans" cxnId="{535C6589-7612-4B92-BF32-7AF31C686BEB}">
      <dgm:prSet/>
      <dgm:spPr/>
      <dgm:t>
        <a:bodyPr/>
        <a:lstStyle/>
        <a:p>
          <a:endParaRPr lang="en-US"/>
        </a:p>
      </dgm:t>
    </dgm:pt>
    <dgm:pt modelId="{FE89FECC-3495-4B20-B4D7-7E9DF412BA0D}">
      <dgm:prSet/>
      <dgm:spPr>
        <a:noFill/>
      </dgm:spPr>
      <dgm:t>
        <a:bodyPr/>
        <a:lstStyle/>
        <a:p>
          <a:r>
            <a:rPr lang="en-US"/>
            <a:t>Postprocedure Diagnosis</a:t>
          </a:r>
          <a:endParaRPr lang="en-US" dirty="0"/>
        </a:p>
      </dgm:t>
    </dgm:pt>
    <dgm:pt modelId="{4209D78D-7CCA-4BE1-96BA-3A564E873C72}" type="parTrans" cxnId="{D362A8E1-D11E-41A5-BDE5-1967751F1E03}">
      <dgm:prSet/>
      <dgm:spPr/>
      <dgm:t>
        <a:bodyPr/>
        <a:lstStyle/>
        <a:p>
          <a:endParaRPr lang="en-US"/>
        </a:p>
      </dgm:t>
    </dgm:pt>
    <dgm:pt modelId="{EB368C21-DA72-4130-9A34-D87CB559A293}" type="sibTrans" cxnId="{D362A8E1-D11E-41A5-BDE5-1967751F1E03}">
      <dgm:prSet/>
      <dgm:spPr/>
      <dgm:t>
        <a:bodyPr/>
        <a:lstStyle/>
        <a:p>
          <a:endParaRPr lang="en-US"/>
        </a:p>
      </dgm:t>
    </dgm:pt>
    <dgm:pt modelId="{F243E562-685F-4386-9543-022C733145B9}">
      <dgm:prSet/>
      <dgm:spPr>
        <a:noFill/>
      </dgm:spPr>
      <dgm:t>
        <a:bodyPr/>
        <a:lstStyle/>
        <a:p>
          <a:r>
            <a:rPr lang="en-US"/>
            <a:t>Discharge Diagnosis</a:t>
          </a:r>
          <a:endParaRPr lang="en-US" dirty="0"/>
        </a:p>
      </dgm:t>
    </dgm:pt>
    <dgm:pt modelId="{F28C5C72-F0B6-4B8B-802B-1E6117DF8C86}" type="parTrans" cxnId="{8908B7D3-2EF3-49B2-B6A0-F2535930D952}">
      <dgm:prSet/>
      <dgm:spPr/>
      <dgm:t>
        <a:bodyPr/>
        <a:lstStyle/>
        <a:p>
          <a:endParaRPr lang="en-US"/>
        </a:p>
      </dgm:t>
    </dgm:pt>
    <dgm:pt modelId="{F6CC6EE8-4404-495D-977C-BBF131290EFB}" type="sibTrans" cxnId="{8908B7D3-2EF3-49B2-B6A0-F2535930D952}">
      <dgm:prSet/>
      <dgm:spPr/>
      <dgm:t>
        <a:bodyPr/>
        <a:lstStyle/>
        <a:p>
          <a:endParaRPr lang="en-US"/>
        </a:p>
      </dgm:t>
    </dgm:pt>
    <dgm:pt modelId="{DD3FD12D-FE41-4042-BA5D-FEDD1F4DEB76}">
      <dgm:prSet/>
      <dgm:spPr>
        <a:noFill/>
      </dgm:spPr>
      <dgm:t>
        <a:bodyPr/>
        <a:lstStyle/>
        <a:p>
          <a:r>
            <a:rPr lang="en-US"/>
            <a:t>Postoperative Diagnosis</a:t>
          </a:r>
          <a:endParaRPr lang="en-US" dirty="0"/>
        </a:p>
      </dgm:t>
    </dgm:pt>
    <dgm:pt modelId="{43D9EFB8-152B-4209-8516-8FDDAB8525B8}" type="parTrans" cxnId="{9F0179FF-B9F5-478A-9403-9C28694119DE}">
      <dgm:prSet/>
      <dgm:spPr/>
      <dgm:t>
        <a:bodyPr/>
        <a:lstStyle/>
        <a:p>
          <a:endParaRPr lang="en-US"/>
        </a:p>
      </dgm:t>
    </dgm:pt>
    <dgm:pt modelId="{7C9B5FF0-0BB6-4C7E-B7AD-047C23B1B64D}" type="sibTrans" cxnId="{9F0179FF-B9F5-478A-9403-9C28694119DE}">
      <dgm:prSet/>
      <dgm:spPr/>
      <dgm:t>
        <a:bodyPr/>
        <a:lstStyle/>
        <a:p>
          <a:endParaRPr lang="en-US"/>
        </a:p>
      </dgm:t>
    </dgm:pt>
    <dgm:pt modelId="{FFD961C7-0D57-450A-A088-477C2CBDA35C}">
      <dgm:prSet phldrT="[Text]"/>
      <dgm:spPr>
        <a:noFill/>
      </dgm:spPr>
      <dgm:t>
        <a:bodyPr/>
        <a:lstStyle/>
        <a:p>
          <a:r>
            <a:rPr lang="en-US"/>
            <a:t>Advance Directives</a:t>
          </a:r>
          <a:endParaRPr lang="en-US" dirty="0"/>
        </a:p>
      </dgm:t>
    </dgm:pt>
    <dgm:pt modelId="{4DB2D2C4-5254-4469-94CE-949A52B6EDA4}" type="parTrans" cxnId="{CF713A90-C59F-4203-B3ED-5D1EE9BD5922}">
      <dgm:prSet/>
      <dgm:spPr/>
      <dgm:t>
        <a:bodyPr/>
        <a:lstStyle/>
        <a:p>
          <a:endParaRPr lang="en-US"/>
        </a:p>
      </dgm:t>
    </dgm:pt>
    <dgm:pt modelId="{6B3D0481-B0D1-47E7-887F-2E3188183598}" type="sibTrans" cxnId="{CF713A90-C59F-4203-B3ED-5D1EE9BD5922}">
      <dgm:prSet/>
      <dgm:spPr/>
      <dgm:t>
        <a:bodyPr/>
        <a:lstStyle/>
        <a:p>
          <a:endParaRPr lang="en-US"/>
        </a:p>
      </dgm:t>
    </dgm:pt>
    <dgm:pt modelId="{B56DC5A4-354C-4F93-84F5-82DF0C92321B}">
      <dgm:prSet/>
      <dgm:spPr>
        <a:noFill/>
      </dgm:spPr>
      <dgm:t>
        <a:bodyPr/>
        <a:lstStyle/>
        <a:p>
          <a:r>
            <a:rPr lang="en-US"/>
            <a:t>Payers</a:t>
          </a:r>
          <a:endParaRPr lang="en-US" dirty="0"/>
        </a:p>
      </dgm:t>
    </dgm:pt>
    <dgm:pt modelId="{3E3085FF-C0BF-44F3-8848-8306C2637B27}" type="parTrans" cxnId="{06C9F65F-95DB-4817-B457-61A4702FAB6F}">
      <dgm:prSet/>
      <dgm:spPr/>
      <dgm:t>
        <a:bodyPr/>
        <a:lstStyle/>
        <a:p>
          <a:endParaRPr lang="en-US"/>
        </a:p>
      </dgm:t>
    </dgm:pt>
    <dgm:pt modelId="{7D7E8F50-DC21-4E09-96D8-85C8313A5CAA}" type="sibTrans" cxnId="{06C9F65F-95DB-4817-B457-61A4702FAB6F}">
      <dgm:prSet/>
      <dgm:spPr/>
      <dgm:t>
        <a:bodyPr/>
        <a:lstStyle/>
        <a:p>
          <a:endParaRPr lang="en-US"/>
        </a:p>
      </dgm:t>
    </dgm:pt>
    <dgm:pt modelId="{83B4F9D7-5CD7-4044-9E8C-6DFE7AE49650}">
      <dgm:prSet/>
      <dgm:spPr>
        <a:noFill/>
      </dgm:spPr>
      <dgm:t>
        <a:bodyPr/>
        <a:lstStyle/>
        <a:p>
          <a:r>
            <a:rPr lang="en-US"/>
            <a:t>Encounters</a:t>
          </a:r>
          <a:endParaRPr lang="en-US" dirty="0"/>
        </a:p>
      </dgm:t>
    </dgm:pt>
    <dgm:pt modelId="{9888A846-4A9F-41D3-BA81-6D1ACDDE75D1}" type="parTrans" cxnId="{248F5865-EDDF-49D0-B5D9-E95B1072015C}">
      <dgm:prSet/>
      <dgm:spPr/>
      <dgm:t>
        <a:bodyPr/>
        <a:lstStyle/>
        <a:p>
          <a:endParaRPr lang="en-US"/>
        </a:p>
      </dgm:t>
    </dgm:pt>
    <dgm:pt modelId="{C92B3D84-6CD8-4F99-B3CF-30DAA1663D0E}" type="sibTrans" cxnId="{248F5865-EDDF-49D0-B5D9-E95B1072015C}">
      <dgm:prSet/>
      <dgm:spPr/>
      <dgm:t>
        <a:bodyPr/>
        <a:lstStyle/>
        <a:p>
          <a:endParaRPr lang="en-US"/>
        </a:p>
      </dgm:t>
    </dgm:pt>
    <dgm:pt modelId="{980C5C63-EC30-4DBA-AD28-4C1DD233BDD4}">
      <dgm:prSet/>
      <dgm:spPr>
        <a:noFill/>
      </dgm:spPr>
      <dgm:t>
        <a:bodyPr/>
        <a:lstStyle/>
        <a:p>
          <a:r>
            <a:rPr lang="en-US"/>
            <a:t>Preoperative Diagnosis</a:t>
          </a:r>
          <a:endParaRPr lang="en-US" dirty="0"/>
        </a:p>
      </dgm:t>
    </dgm:pt>
    <dgm:pt modelId="{E1A23336-5E36-402C-B8BF-2A679A19F8C6}" type="parTrans" cxnId="{DA25C492-A997-4A2C-A27D-FEFF94D4CF51}">
      <dgm:prSet/>
      <dgm:spPr/>
      <dgm:t>
        <a:bodyPr/>
        <a:lstStyle/>
        <a:p>
          <a:endParaRPr lang="en-US"/>
        </a:p>
      </dgm:t>
    </dgm:pt>
    <dgm:pt modelId="{34ABAA22-B740-45AC-A869-107E3268C748}" type="sibTrans" cxnId="{DA25C492-A997-4A2C-A27D-FEFF94D4CF51}">
      <dgm:prSet/>
      <dgm:spPr/>
      <dgm:t>
        <a:bodyPr/>
        <a:lstStyle/>
        <a:p>
          <a:endParaRPr lang="en-US"/>
        </a:p>
      </dgm:t>
    </dgm:pt>
    <dgm:pt modelId="{A52B3F8F-088C-439E-8E28-75EA80BA254A}">
      <dgm:prSet/>
      <dgm:spPr>
        <a:noFill/>
      </dgm:spPr>
      <dgm:t>
        <a:bodyPr/>
        <a:lstStyle/>
        <a:p>
          <a:r>
            <a:rPr lang="en-US"/>
            <a:t>Reason for Referral</a:t>
          </a:r>
          <a:endParaRPr lang="en-US" dirty="0"/>
        </a:p>
      </dgm:t>
    </dgm:pt>
    <dgm:pt modelId="{0A87D8E5-62CB-4FC8-97F4-D208C45B0394}" type="parTrans" cxnId="{9FDB5671-2BA3-4670-B8E8-249298AA44E8}">
      <dgm:prSet/>
      <dgm:spPr/>
      <dgm:t>
        <a:bodyPr/>
        <a:lstStyle/>
        <a:p>
          <a:endParaRPr lang="en-US"/>
        </a:p>
      </dgm:t>
    </dgm:pt>
    <dgm:pt modelId="{B2245238-3E7B-4457-8294-F76792EB2BB3}" type="sibTrans" cxnId="{9FDB5671-2BA3-4670-B8E8-249298AA44E8}">
      <dgm:prSet/>
      <dgm:spPr/>
      <dgm:t>
        <a:bodyPr/>
        <a:lstStyle/>
        <a:p>
          <a:endParaRPr lang="en-US"/>
        </a:p>
      </dgm:t>
    </dgm:pt>
    <dgm:pt modelId="{80B3E473-A6BF-4F6D-8A96-F71073E9F6D3}">
      <dgm:prSet phldrT="[Text]"/>
      <dgm:spPr>
        <a:noFill/>
      </dgm:spPr>
      <dgm:t>
        <a:bodyPr/>
        <a:lstStyle/>
        <a:p>
          <a:r>
            <a:rPr lang="en-US"/>
            <a:t>Allergies &amp; Intolerances</a:t>
          </a:r>
          <a:endParaRPr lang="en-US" dirty="0"/>
        </a:p>
      </dgm:t>
    </dgm:pt>
    <dgm:pt modelId="{452FA524-873B-45A9-9B8D-1E8746843879}" type="parTrans" cxnId="{227B0F05-444B-42A1-BF77-5BAE107117A4}">
      <dgm:prSet/>
      <dgm:spPr/>
      <dgm:t>
        <a:bodyPr/>
        <a:lstStyle/>
        <a:p>
          <a:endParaRPr lang="en-US"/>
        </a:p>
      </dgm:t>
    </dgm:pt>
    <dgm:pt modelId="{8875BF8B-9AC7-435E-818F-B1CEA7F4A10F}" type="sibTrans" cxnId="{227B0F05-444B-42A1-BF77-5BAE107117A4}">
      <dgm:prSet/>
      <dgm:spPr/>
      <dgm:t>
        <a:bodyPr/>
        <a:lstStyle/>
        <a:p>
          <a:endParaRPr lang="en-US"/>
        </a:p>
      </dgm:t>
    </dgm:pt>
    <dgm:pt modelId="{7A693FB9-12F6-44CC-8DF1-CB580DC7A685}">
      <dgm:prSet/>
      <dgm:spPr>
        <a:noFill/>
      </dgm:spPr>
      <dgm:t>
        <a:bodyPr/>
        <a:lstStyle/>
        <a:p>
          <a:r>
            <a:rPr lang="en-US"/>
            <a:t>History Past Illness</a:t>
          </a:r>
          <a:endParaRPr lang="en-US" dirty="0"/>
        </a:p>
      </dgm:t>
    </dgm:pt>
    <dgm:pt modelId="{20B85312-042A-42ED-AB93-4F6012B92DD8}" type="parTrans" cxnId="{641630F4-A7A0-4C0D-A47A-01F708A4ED52}">
      <dgm:prSet/>
      <dgm:spPr/>
      <dgm:t>
        <a:bodyPr/>
        <a:lstStyle/>
        <a:p>
          <a:endParaRPr lang="en-US"/>
        </a:p>
      </dgm:t>
    </dgm:pt>
    <dgm:pt modelId="{2BA071B2-75AD-4D5F-9D11-0FFE9BA44043}" type="sibTrans" cxnId="{641630F4-A7A0-4C0D-A47A-01F708A4ED52}">
      <dgm:prSet/>
      <dgm:spPr/>
      <dgm:t>
        <a:bodyPr/>
        <a:lstStyle/>
        <a:p>
          <a:endParaRPr lang="en-US"/>
        </a:p>
      </dgm:t>
    </dgm:pt>
    <dgm:pt modelId="{968CE066-CDC8-450A-B0DA-27A49CD3D256}">
      <dgm:prSet/>
      <dgm:spPr>
        <a:noFill/>
      </dgm:spPr>
      <dgm:t>
        <a:bodyPr/>
        <a:lstStyle/>
        <a:p>
          <a:r>
            <a:rPr lang="en-US"/>
            <a:t>Family History</a:t>
          </a:r>
          <a:endParaRPr lang="en-US" dirty="0"/>
        </a:p>
      </dgm:t>
    </dgm:pt>
    <dgm:pt modelId="{01E5B258-88A7-4B66-BFE4-D399C92683E0}" type="parTrans" cxnId="{43BC824C-B907-4949-A606-DE32E4ABC5FF}">
      <dgm:prSet/>
      <dgm:spPr/>
      <dgm:t>
        <a:bodyPr/>
        <a:lstStyle/>
        <a:p>
          <a:endParaRPr lang="en-US"/>
        </a:p>
      </dgm:t>
    </dgm:pt>
    <dgm:pt modelId="{A2872752-6789-4242-B91A-AE8F02E54DA6}" type="sibTrans" cxnId="{43BC824C-B907-4949-A606-DE32E4ABC5FF}">
      <dgm:prSet/>
      <dgm:spPr/>
      <dgm:t>
        <a:bodyPr/>
        <a:lstStyle/>
        <a:p>
          <a:endParaRPr lang="en-US"/>
        </a:p>
      </dgm:t>
    </dgm:pt>
    <dgm:pt modelId="{CA8AD4E0-AC24-48FB-9C99-61739F7F4744}">
      <dgm:prSet/>
      <dgm:spPr>
        <a:noFill/>
      </dgm:spPr>
      <dgm:t>
        <a:bodyPr/>
        <a:lstStyle/>
        <a:p>
          <a:r>
            <a:rPr lang="en-US"/>
            <a:t>Social History</a:t>
          </a:r>
          <a:endParaRPr lang="en-US" dirty="0"/>
        </a:p>
      </dgm:t>
    </dgm:pt>
    <dgm:pt modelId="{4B0A570F-1328-4F44-AD92-FAB226056C51}" type="parTrans" cxnId="{7E7E11D0-5C2D-49AA-A5CA-C364EE5F9F0E}">
      <dgm:prSet/>
      <dgm:spPr/>
      <dgm:t>
        <a:bodyPr/>
        <a:lstStyle/>
        <a:p>
          <a:endParaRPr lang="en-US"/>
        </a:p>
      </dgm:t>
    </dgm:pt>
    <dgm:pt modelId="{9E7E597C-F7D5-4DA7-8385-1BAB2794496C}" type="sibTrans" cxnId="{7E7E11D0-5C2D-49AA-A5CA-C364EE5F9F0E}">
      <dgm:prSet/>
      <dgm:spPr/>
      <dgm:t>
        <a:bodyPr/>
        <a:lstStyle/>
        <a:p>
          <a:endParaRPr lang="en-US"/>
        </a:p>
      </dgm:t>
    </dgm:pt>
    <dgm:pt modelId="{976EC09A-DAA5-4A83-8002-EA83B41F5595}">
      <dgm:prSet/>
      <dgm:spPr>
        <a:noFill/>
      </dgm:spPr>
      <dgm:t>
        <a:bodyPr/>
        <a:lstStyle/>
        <a:p>
          <a:r>
            <a:rPr lang="en-US"/>
            <a:t>Review of Systems</a:t>
          </a:r>
          <a:endParaRPr lang="en-US" dirty="0"/>
        </a:p>
      </dgm:t>
    </dgm:pt>
    <dgm:pt modelId="{4425B062-08F0-432C-ADC1-40BC8FCDB39A}" type="parTrans" cxnId="{77CE7E65-70C7-4B01-8FD6-390EAE592CC1}">
      <dgm:prSet/>
      <dgm:spPr/>
      <dgm:t>
        <a:bodyPr/>
        <a:lstStyle/>
        <a:p>
          <a:endParaRPr lang="en-US"/>
        </a:p>
      </dgm:t>
    </dgm:pt>
    <dgm:pt modelId="{823F4756-CF8A-4736-A588-7F923EB8DDD4}" type="sibTrans" cxnId="{77CE7E65-70C7-4B01-8FD6-390EAE592CC1}">
      <dgm:prSet/>
      <dgm:spPr/>
      <dgm:t>
        <a:bodyPr/>
        <a:lstStyle/>
        <a:p>
          <a:endParaRPr lang="en-US"/>
        </a:p>
      </dgm:t>
    </dgm:pt>
    <dgm:pt modelId="{E65E592A-FB4A-4214-8CB0-80548543FE33}">
      <dgm:prSet/>
      <dgm:spPr>
        <a:noFill/>
      </dgm:spPr>
      <dgm:t>
        <a:bodyPr/>
        <a:lstStyle/>
        <a:p>
          <a:r>
            <a:rPr lang="en-US" b="1"/>
            <a:t>Assessment</a:t>
          </a:r>
          <a:endParaRPr lang="en-US" dirty="0"/>
        </a:p>
      </dgm:t>
    </dgm:pt>
    <dgm:pt modelId="{C54B4527-7009-47D1-A036-ABD1A1657992}" type="parTrans" cxnId="{FC4EFE2F-A7F4-439B-99DC-723E6AD4FCE0}">
      <dgm:prSet/>
      <dgm:spPr/>
      <dgm:t>
        <a:bodyPr/>
        <a:lstStyle/>
        <a:p>
          <a:endParaRPr lang="en-US"/>
        </a:p>
      </dgm:t>
    </dgm:pt>
    <dgm:pt modelId="{2753D6B1-2306-4F50-BDA9-F67F8FAD88EC}" type="sibTrans" cxnId="{FC4EFE2F-A7F4-439B-99DC-723E6AD4FCE0}">
      <dgm:prSet/>
      <dgm:spPr/>
      <dgm:t>
        <a:bodyPr/>
        <a:lstStyle/>
        <a:p>
          <a:endParaRPr lang="en-US"/>
        </a:p>
      </dgm:t>
    </dgm:pt>
    <dgm:pt modelId="{8F9D72F1-24B9-46F1-A84F-DAACD2C2E22B}">
      <dgm:prSet/>
      <dgm:spPr>
        <a:noFill/>
      </dgm:spPr>
      <dgm:t>
        <a:bodyPr/>
        <a:lstStyle/>
        <a:p>
          <a:r>
            <a:rPr lang="en-US"/>
            <a:t>Assessment &amp; Plan</a:t>
          </a:r>
          <a:endParaRPr lang="en-US" b="1" dirty="0"/>
        </a:p>
      </dgm:t>
    </dgm:pt>
    <dgm:pt modelId="{379F55D7-C5CE-4BB9-9D57-00EE32619199}" type="parTrans" cxnId="{27E924B9-DCD2-42EE-A923-8BF8D93029E9}">
      <dgm:prSet/>
      <dgm:spPr/>
      <dgm:t>
        <a:bodyPr/>
        <a:lstStyle/>
        <a:p>
          <a:endParaRPr lang="en-US"/>
        </a:p>
      </dgm:t>
    </dgm:pt>
    <dgm:pt modelId="{D686EDBA-90DA-42EB-8929-B97691B14D5E}" type="sibTrans" cxnId="{27E924B9-DCD2-42EE-A923-8BF8D93029E9}">
      <dgm:prSet/>
      <dgm:spPr/>
      <dgm:t>
        <a:bodyPr/>
        <a:lstStyle/>
        <a:p>
          <a:endParaRPr lang="en-US"/>
        </a:p>
      </dgm:t>
    </dgm:pt>
    <dgm:pt modelId="{2E3A69FB-1CB9-4267-97D5-44AD6CBBF656}">
      <dgm:prSet/>
      <dgm:spPr>
        <a:solidFill>
          <a:srgbClr val="F8D080"/>
        </a:solidFill>
      </dgm:spPr>
      <dgm:t>
        <a:bodyPr/>
        <a:lstStyle/>
        <a:p>
          <a:r>
            <a:rPr lang="en-US"/>
            <a:t>Health Concerns</a:t>
          </a:r>
          <a:endParaRPr lang="en-US" b="1" dirty="0"/>
        </a:p>
      </dgm:t>
    </dgm:pt>
    <dgm:pt modelId="{0901FF73-8A07-4197-B6F7-DECED2A1D9CD}" type="parTrans" cxnId="{5DAA4B16-8EE9-4ABB-9F77-E6B0091E88C8}">
      <dgm:prSet/>
      <dgm:spPr/>
      <dgm:t>
        <a:bodyPr/>
        <a:lstStyle/>
        <a:p>
          <a:endParaRPr lang="en-US"/>
        </a:p>
      </dgm:t>
    </dgm:pt>
    <dgm:pt modelId="{01E66330-3F81-4769-9864-A8D7EFC7D2FA}" type="sibTrans" cxnId="{5DAA4B16-8EE9-4ABB-9F77-E6B0091E88C8}">
      <dgm:prSet/>
      <dgm:spPr/>
      <dgm:t>
        <a:bodyPr/>
        <a:lstStyle/>
        <a:p>
          <a:endParaRPr lang="en-US"/>
        </a:p>
      </dgm:t>
    </dgm:pt>
    <dgm:pt modelId="{0C44B7D7-B3F4-4AA7-9958-B1A4D244E60B}">
      <dgm:prSet/>
      <dgm:spPr>
        <a:solidFill>
          <a:srgbClr val="59BBE3"/>
        </a:solidFill>
      </dgm:spPr>
      <dgm:t>
        <a:bodyPr/>
        <a:lstStyle/>
        <a:p>
          <a:r>
            <a:rPr lang="en-US"/>
            <a:t>Goals</a:t>
          </a:r>
          <a:endParaRPr lang="en-US" b="1" dirty="0"/>
        </a:p>
      </dgm:t>
    </dgm:pt>
    <dgm:pt modelId="{86F59FD2-971A-4CD3-B12D-1732D5FF804A}" type="parTrans" cxnId="{A19B31AE-D8AD-4BDA-AD58-E8436B54EB4F}">
      <dgm:prSet/>
      <dgm:spPr/>
      <dgm:t>
        <a:bodyPr/>
        <a:lstStyle/>
        <a:p>
          <a:endParaRPr lang="en-US"/>
        </a:p>
      </dgm:t>
    </dgm:pt>
    <dgm:pt modelId="{E5BA385E-71AC-42DF-A352-383D546A0D98}" type="sibTrans" cxnId="{A19B31AE-D8AD-4BDA-AD58-E8436B54EB4F}">
      <dgm:prSet/>
      <dgm:spPr/>
      <dgm:t>
        <a:bodyPr/>
        <a:lstStyle/>
        <a:p>
          <a:endParaRPr lang="en-US"/>
        </a:p>
      </dgm:t>
    </dgm:pt>
    <dgm:pt modelId="{340FD747-47D9-49D9-92E3-8FBA41C6F2F2}">
      <dgm:prSet/>
      <dgm:spPr>
        <a:solidFill>
          <a:srgbClr val="D3A7FF"/>
        </a:solidFill>
      </dgm:spPr>
      <dgm:t>
        <a:bodyPr/>
        <a:lstStyle/>
        <a:p>
          <a:r>
            <a:rPr lang="en-US"/>
            <a:t>Interventions</a:t>
          </a:r>
          <a:endParaRPr lang="en-US" b="1" dirty="0"/>
        </a:p>
      </dgm:t>
    </dgm:pt>
    <dgm:pt modelId="{A2DA9679-DF3A-4972-A734-3484EBE85928}" type="parTrans" cxnId="{649D46B0-0C6A-45C9-B370-196C15907386}">
      <dgm:prSet/>
      <dgm:spPr/>
      <dgm:t>
        <a:bodyPr/>
        <a:lstStyle/>
        <a:p>
          <a:endParaRPr lang="en-US"/>
        </a:p>
      </dgm:t>
    </dgm:pt>
    <dgm:pt modelId="{1323E63C-03FD-4751-88C2-15DE98D611A4}" type="sibTrans" cxnId="{649D46B0-0C6A-45C9-B370-196C15907386}">
      <dgm:prSet/>
      <dgm:spPr/>
      <dgm:t>
        <a:bodyPr/>
        <a:lstStyle/>
        <a:p>
          <a:endParaRPr lang="en-US"/>
        </a:p>
      </dgm:t>
    </dgm:pt>
    <dgm:pt modelId="{B3F8BE09-9739-431A-B773-76B6D4835F8D}">
      <dgm:prSet/>
      <dgm:spPr>
        <a:solidFill>
          <a:srgbClr val="FFFFCC"/>
        </a:solidFill>
      </dgm:spPr>
      <dgm:t>
        <a:bodyPr/>
        <a:lstStyle/>
        <a:p>
          <a:r>
            <a:rPr lang="en-US"/>
            <a:t>Health Status Eval/Outcomes</a:t>
          </a:r>
          <a:endParaRPr lang="en-US" b="1" dirty="0"/>
        </a:p>
      </dgm:t>
    </dgm:pt>
    <dgm:pt modelId="{B436E74F-1115-4CDD-B0EE-42749C5DD9DE}" type="parTrans" cxnId="{B1949481-8FBC-465F-8918-0935B122E545}">
      <dgm:prSet/>
      <dgm:spPr/>
      <dgm:t>
        <a:bodyPr/>
        <a:lstStyle/>
        <a:p>
          <a:endParaRPr lang="en-US"/>
        </a:p>
      </dgm:t>
    </dgm:pt>
    <dgm:pt modelId="{A1702D26-3A95-4BD3-B8B8-D70C753C7B0C}" type="sibTrans" cxnId="{B1949481-8FBC-465F-8918-0935B122E545}">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547AB0A1-1AC4-4368-83B4-C05E94E9E334}" type="pres">
      <dgm:prSet presAssocID="{2E3A69FB-1CB9-4267-97D5-44AD6CBBF656}" presName="node" presStyleLbl="node1" presStyleIdx="0" presStyleCnt="67">
        <dgm:presLayoutVars>
          <dgm:bulletEnabled val="1"/>
        </dgm:presLayoutVars>
      </dgm:prSet>
      <dgm:spPr/>
    </dgm:pt>
    <dgm:pt modelId="{F9A354D4-D9DB-4766-90D3-95650699930B}" type="pres">
      <dgm:prSet presAssocID="{01E66330-3F81-4769-9864-A8D7EFC7D2FA}" presName="sibTrans" presStyleCnt="0"/>
      <dgm:spPr/>
    </dgm:pt>
    <dgm:pt modelId="{65976BA9-A27C-494B-BA48-8505AA725960}" type="pres">
      <dgm:prSet presAssocID="{0C44B7D7-B3F4-4AA7-9958-B1A4D244E60B}" presName="node" presStyleLbl="node1" presStyleIdx="1" presStyleCnt="67">
        <dgm:presLayoutVars>
          <dgm:bulletEnabled val="1"/>
        </dgm:presLayoutVars>
      </dgm:prSet>
      <dgm:spPr/>
    </dgm:pt>
    <dgm:pt modelId="{18D23352-B930-48CE-9549-410BCCAA41A2}" type="pres">
      <dgm:prSet presAssocID="{E5BA385E-71AC-42DF-A352-383D546A0D98}" presName="sibTrans" presStyleCnt="0"/>
      <dgm:spPr/>
    </dgm:pt>
    <dgm:pt modelId="{FF386D85-3C36-4B96-940A-FA26D6EE56F9}" type="pres">
      <dgm:prSet presAssocID="{340FD747-47D9-49D9-92E3-8FBA41C6F2F2}" presName="node" presStyleLbl="node1" presStyleIdx="2" presStyleCnt="67">
        <dgm:presLayoutVars>
          <dgm:bulletEnabled val="1"/>
        </dgm:presLayoutVars>
      </dgm:prSet>
      <dgm:spPr/>
    </dgm:pt>
    <dgm:pt modelId="{BB2D8868-99D3-40F4-A5C1-FFD8554A0AB1}" type="pres">
      <dgm:prSet presAssocID="{1323E63C-03FD-4751-88C2-15DE98D611A4}" presName="sibTrans" presStyleCnt="0"/>
      <dgm:spPr/>
    </dgm:pt>
    <dgm:pt modelId="{E35B3CCF-E2CE-4238-A74C-C21072624007}" type="pres">
      <dgm:prSet presAssocID="{B3F8BE09-9739-431A-B773-76B6D4835F8D}" presName="node" presStyleLbl="node1" presStyleIdx="3" presStyleCnt="67">
        <dgm:presLayoutVars>
          <dgm:bulletEnabled val="1"/>
        </dgm:presLayoutVars>
      </dgm:prSet>
      <dgm:spPr/>
    </dgm:pt>
    <dgm:pt modelId="{55DEE843-7A99-49E8-B1F6-E8D8F7D31A4C}" type="pres">
      <dgm:prSet presAssocID="{A1702D26-3A95-4BD3-B8B8-D70C753C7B0C}" presName="sibTrans" presStyleCnt="0"/>
      <dgm:spPr/>
    </dgm:pt>
    <dgm:pt modelId="{E30854EC-912F-42BC-845C-462E8CC7AD93}" type="pres">
      <dgm:prSet presAssocID="{922CC998-F639-41C9-9119-E20B8F92AF3D}" presName="node" presStyleLbl="node1" presStyleIdx="4" presStyleCnt="67">
        <dgm:presLayoutVars>
          <dgm:bulletEnabled val="1"/>
        </dgm:presLayoutVars>
      </dgm:prSet>
      <dgm:spPr/>
    </dgm:pt>
    <dgm:pt modelId="{77456B84-0A0A-479B-A2D6-ABE5192CC62F}" type="pres">
      <dgm:prSet presAssocID="{A5C1EA3D-630E-4EF5-9844-2FDF52417135}" presName="sibTrans" presStyleCnt="0"/>
      <dgm:spPr/>
    </dgm:pt>
    <dgm:pt modelId="{1F004853-B59E-47C1-BA88-05FF40FE81E5}" type="pres">
      <dgm:prSet presAssocID="{CAA5715A-AD77-46A4-8DF7-9402CD0E4280}" presName="node" presStyleLbl="node1" presStyleIdx="5" presStyleCnt="67">
        <dgm:presLayoutVars>
          <dgm:bulletEnabled val="1"/>
        </dgm:presLayoutVars>
      </dgm:prSet>
      <dgm:spPr/>
    </dgm:pt>
    <dgm:pt modelId="{7EFE2BD2-1452-42B0-A054-5073DA935F89}" type="pres">
      <dgm:prSet presAssocID="{7C79ACB2-C296-4830-A4A0-B3BBD3905286}" presName="sibTrans" presStyleCnt="0"/>
      <dgm:spPr/>
    </dgm:pt>
    <dgm:pt modelId="{8AA02A9A-7173-45B0-B2CC-5A91802C8051}" type="pres">
      <dgm:prSet presAssocID="{A52B3F8F-088C-439E-8E28-75EA80BA254A}" presName="node" presStyleLbl="node1" presStyleIdx="6" presStyleCnt="67">
        <dgm:presLayoutVars>
          <dgm:bulletEnabled val="1"/>
        </dgm:presLayoutVars>
      </dgm:prSet>
      <dgm:spPr/>
    </dgm:pt>
    <dgm:pt modelId="{E9E229EB-BE2C-4F17-803C-895701BA32F0}" type="pres">
      <dgm:prSet presAssocID="{B2245238-3E7B-4457-8294-F76792EB2BB3}" presName="sibTrans" presStyleCnt="0"/>
      <dgm:spPr/>
    </dgm:pt>
    <dgm:pt modelId="{0CB4D3D4-57E1-40E0-9116-0822B7A6A3CA}" type="pres">
      <dgm:prSet presAssocID="{3BEA7034-0086-4C43-AA3E-D7A68DFE01A4}" presName="node" presStyleLbl="node1" presStyleIdx="7" presStyleCnt="67">
        <dgm:presLayoutVars>
          <dgm:bulletEnabled val="1"/>
        </dgm:presLayoutVars>
      </dgm:prSet>
      <dgm:spPr/>
    </dgm:pt>
    <dgm:pt modelId="{C762EF5D-2D5E-4CA3-9ECE-9FB7E23DCA50}" type="pres">
      <dgm:prSet presAssocID="{F7812029-3200-4A10-9CAE-B74E5CA51E23}" presName="sibTrans" presStyleCnt="0"/>
      <dgm:spPr/>
    </dgm:pt>
    <dgm:pt modelId="{0EC6D4FB-2DF4-4C7F-A662-C49F9C73712D}" type="pres">
      <dgm:prSet presAssocID="{35383E2F-500D-45D2-9932-E607D668543B}" presName="node" presStyleLbl="node1" presStyleIdx="8" presStyleCnt="67">
        <dgm:presLayoutVars>
          <dgm:bulletEnabled val="1"/>
        </dgm:presLayoutVars>
      </dgm:prSet>
      <dgm:spPr/>
    </dgm:pt>
    <dgm:pt modelId="{6A49F763-5839-4004-B141-254CE0A73989}" type="pres">
      <dgm:prSet presAssocID="{BB1A0CA3-9FA5-49E4-9666-9A1345E28E7D}" presName="sibTrans" presStyleCnt="0"/>
      <dgm:spPr/>
    </dgm:pt>
    <dgm:pt modelId="{B6697EA2-051A-4146-AF10-443079F7994B}" type="pres">
      <dgm:prSet presAssocID="{80B3E473-A6BF-4F6D-8A96-F71073E9F6D3}" presName="node" presStyleLbl="node1" presStyleIdx="9" presStyleCnt="67">
        <dgm:presLayoutVars>
          <dgm:bulletEnabled val="1"/>
        </dgm:presLayoutVars>
      </dgm:prSet>
      <dgm:spPr/>
    </dgm:pt>
    <dgm:pt modelId="{F8806C4B-9A4B-42D3-B3F0-31C018E15D50}" type="pres">
      <dgm:prSet presAssocID="{8875BF8B-9AC7-435E-818F-B1CEA7F4A10F}" presName="sibTrans" presStyleCnt="0"/>
      <dgm:spPr/>
    </dgm:pt>
    <dgm:pt modelId="{212EAB81-54C0-4CA3-8CA8-5707E2EA1B60}" type="pres">
      <dgm:prSet presAssocID="{976EC09A-DAA5-4A83-8002-EA83B41F5595}" presName="node" presStyleLbl="node1" presStyleIdx="10" presStyleCnt="67">
        <dgm:presLayoutVars>
          <dgm:bulletEnabled val="1"/>
        </dgm:presLayoutVars>
      </dgm:prSet>
      <dgm:spPr/>
    </dgm:pt>
    <dgm:pt modelId="{57116357-EB00-4773-9A58-52956E8CB489}" type="pres">
      <dgm:prSet presAssocID="{823F4756-CF8A-4736-A588-7F923EB8DDD4}" presName="sibTrans" presStyleCnt="0"/>
      <dgm:spPr/>
    </dgm:pt>
    <dgm:pt modelId="{E063FE46-B1A1-4479-B04F-5EE6A9B9DA3D}" type="pres">
      <dgm:prSet presAssocID="{00442BCF-57A4-4332-903B-4123283D228A}" presName="node" presStyleLbl="node1" presStyleIdx="11" presStyleCnt="67">
        <dgm:presLayoutVars>
          <dgm:bulletEnabled val="1"/>
        </dgm:presLayoutVars>
      </dgm:prSet>
      <dgm:spPr/>
    </dgm:pt>
    <dgm:pt modelId="{E53E9BA1-249B-4307-803E-E13EB28C6C91}" type="pres">
      <dgm:prSet presAssocID="{226E2805-7106-4602-870B-F40515B3185A}" presName="sibTrans" presStyleCnt="0"/>
      <dgm:spPr/>
    </dgm:pt>
    <dgm:pt modelId="{BC2A6528-8680-4B3B-8B6A-C5A92B6690AC}" type="pres">
      <dgm:prSet presAssocID="{7A693FB9-12F6-44CC-8DF1-CB580DC7A685}" presName="node" presStyleLbl="node1" presStyleIdx="12" presStyleCnt="67">
        <dgm:presLayoutVars>
          <dgm:bulletEnabled val="1"/>
        </dgm:presLayoutVars>
      </dgm:prSet>
      <dgm:spPr/>
    </dgm:pt>
    <dgm:pt modelId="{82EB7956-27F0-4D84-A6CF-709D10FF7546}" type="pres">
      <dgm:prSet presAssocID="{2BA071B2-75AD-4D5F-9D11-0FFE9BA44043}" presName="sibTrans" presStyleCnt="0"/>
      <dgm:spPr/>
    </dgm:pt>
    <dgm:pt modelId="{5479FD3C-18CA-43A0-B14E-D66A11F70B3F}" type="pres">
      <dgm:prSet presAssocID="{CA8AD4E0-AC24-48FB-9C99-61739F7F4744}" presName="node" presStyleLbl="node1" presStyleIdx="13" presStyleCnt="67">
        <dgm:presLayoutVars>
          <dgm:bulletEnabled val="1"/>
        </dgm:presLayoutVars>
      </dgm:prSet>
      <dgm:spPr/>
    </dgm:pt>
    <dgm:pt modelId="{9FA5AEBA-604E-41C7-AEC5-CEA9F16E138E}" type="pres">
      <dgm:prSet presAssocID="{9E7E597C-F7D5-4DA7-8385-1BAB2794496C}" presName="sibTrans" presStyleCnt="0"/>
      <dgm:spPr/>
    </dgm:pt>
    <dgm:pt modelId="{DD1BE6D7-6955-4913-AEE1-7266EBAF565C}" type="pres">
      <dgm:prSet presAssocID="{968CE066-CDC8-450A-B0DA-27A49CD3D256}" presName="node" presStyleLbl="node1" presStyleIdx="14" presStyleCnt="67">
        <dgm:presLayoutVars>
          <dgm:bulletEnabled val="1"/>
        </dgm:presLayoutVars>
      </dgm:prSet>
      <dgm:spPr/>
    </dgm:pt>
    <dgm:pt modelId="{ED32CF7C-C0FC-4A69-A383-FED8AA721409}" type="pres">
      <dgm:prSet presAssocID="{A2872752-6789-4242-B91A-AE8F02E54DA6}" presName="sibTrans" presStyleCnt="0"/>
      <dgm:spPr/>
    </dgm:pt>
    <dgm:pt modelId="{7E7014DF-1F49-46CA-A9D3-C3E0B25C5B03}" type="pres">
      <dgm:prSet presAssocID="{6C3D103D-25BF-48C8-9C47-9F77A281BDBA}" presName="node" presStyleLbl="node1" presStyleIdx="15" presStyleCnt="67">
        <dgm:presLayoutVars>
          <dgm:bulletEnabled val="1"/>
        </dgm:presLayoutVars>
      </dgm:prSet>
      <dgm:spPr/>
    </dgm:pt>
    <dgm:pt modelId="{F16DDB9F-17FF-497B-8B80-4D4A56CC7605}" type="pres">
      <dgm:prSet presAssocID="{A5B66EF8-095F-4112-8297-73BDEF911130}" presName="sibTrans" presStyleCnt="0"/>
      <dgm:spPr/>
    </dgm:pt>
    <dgm:pt modelId="{2CBAD880-AF37-4F3B-9F9C-44AE78F8D9B4}" type="pres">
      <dgm:prSet presAssocID="{A3D4369B-4AD3-4E88-A94A-3C2CAEAEC880}" presName="node" presStyleLbl="node1" presStyleIdx="16" presStyleCnt="67">
        <dgm:presLayoutVars>
          <dgm:bulletEnabled val="1"/>
        </dgm:presLayoutVars>
      </dgm:prSet>
      <dgm:spPr/>
    </dgm:pt>
    <dgm:pt modelId="{935290C4-D77B-497A-A09B-5B4C8AE781CA}" type="pres">
      <dgm:prSet presAssocID="{1251D1D4-D0AD-4C7D-A58D-292981C6B805}" presName="sibTrans" presStyleCnt="0"/>
      <dgm:spPr/>
    </dgm:pt>
    <dgm:pt modelId="{57A21A25-0050-448F-8182-E2F997AD385C}" type="pres">
      <dgm:prSet presAssocID="{0CA572E7-3F15-4635-BAA2-51BB8D4F5BA9}" presName="node" presStyleLbl="node1" presStyleIdx="17" presStyleCnt="67">
        <dgm:presLayoutVars>
          <dgm:bulletEnabled val="1"/>
        </dgm:presLayoutVars>
      </dgm:prSet>
      <dgm:spPr/>
    </dgm:pt>
    <dgm:pt modelId="{E54C45E6-657F-4D80-BE87-F6202405D3A9}" type="pres">
      <dgm:prSet presAssocID="{8DCDB0A4-11F9-466D-AEE0-C00333D10146}" presName="sibTrans" presStyleCnt="0"/>
      <dgm:spPr/>
    </dgm:pt>
    <dgm:pt modelId="{98C96B61-E849-4E0E-ADD5-05D495466B19}" type="pres">
      <dgm:prSet presAssocID="{9A2BF24F-E5A3-4D91-85CD-B9725C2C421A}" presName="node" presStyleLbl="node1" presStyleIdx="18" presStyleCnt="67">
        <dgm:presLayoutVars>
          <dgm:bulletEnabled val="1"/>
        </dgm:presLayoutVars>
      </dgm:prSet>
      <dgm:spPr/>
    </dgm:pt>
    <dgm:pt modelId="{4A3E24C9-A99E-49E7-846A-FAC6F3D56806}" type="pres">
      <dgm:prSet presAssocID="{FFAF1B7D-C449-431C-BAC4-A863BD60B7D3}" presName="sibTrans" presStyleCnt="0"/>
      <dgm:spPr/>
    </dgm:pt>
    <dgm:pt modelId="{84CB03E7-DBCB-4B53-8360-F252A05A2E78}" type="pres">
      <dgm:prSet presAssocID="{AEB0988E-62DE-4638-B6E6-9115F9468726}" presName="node" presStyleLbl="node1" presStyleIdx="19" presStyleCnt="67">
        <dgm:presLayoutVars>
          <dgm:bulletEnabled val="1"/>
        </dgm:presLayoutVars>
      </dgm:prSet>
      <dgm:spPr/>
    </dgm:pt>
    <dgm:pt modelId="{2A06AAD2-9A1A-4FB1-9291-3D08A52EEFF4}" type="pres">
      <dgm:prSet presAssocID="{D5A58EFB-026A-4D46-9258-0E700EECA877}" presName="sibTrans" presStyleCnt="0"/>
      <dgm:spPr/>
    </dgm:pt>
    <dgm:pt modelId="{277F2AD7-8A80-4D00-8AAD-CE0295903A29}" type="pres">
      <dgm:prSet presAssocID="{4F74BD67-8A14-4E47-A63E-705F9E8CFC7F}" presName="node" presStyleLbl="node1" presStyleIdx="20" presStyleCnt="67">
        <dgm:presLayoutVars>
          <dgm:bulletEnabled val="1"/>
        </dgm:presLayoutVars>
      </dgm:prSet>
      <dgm:spPr/>
    </dgm:pt>
    <dgm:pt modelId="{AA096E5F-41A6-428B-B55A-6900664F78A9}" type="pres">
      <dgm:prSet presAssocID="{3B761CB7-8F00-42ED-AAE8-F4F1BC48BD15}" presName="sibTrans" presStyleCnt="0"/>
      <dgm:spPr/>
    </dgm:pt>
    <dgm:pt modelId="{7EBD161C-9829-40ED-9AF9-49BF6CFB544C}" type="pres">
      <dgm:prSet presAssocID="{9D7A2731-43A2-41DE-8A1F-3002C9A81ED7}" presName="node" presStyleLbl="node1" presStyleIdx="21" presStyleCnt="67">
        <dgm:presLayoutVars>
          <dgm:bulletEnabled val="1"/>
        </dgm:presLayoutVars>
      </dgm:prSet>
      <dgm:spPr/>
    </dgm:pt>
    <dgm:pt modelId="{B2874E0B-2DF8-4ACB-9816-49328AF00D34}" type="pres">
      <dgm:prSet presAssocID="{B28E1D7E-457F-4555-AB6A-46419BD09485}" presName="sibTrans" presStyleCnt="0"/>
      <dgm:spPr/>
    </dgm:pt>
    <dgm:pt modelId="{64CE546B-3B0F-4D74-A672-EA5F3F157C26}" type="pres">
      <dgm:prSet presAssocID="{0C5C5BFE-9F2D-4FBF-A709-44047DA6BCA6}" presName="node" presStyleLbl="node1" presStyleIdx="22" presStyleCnt="67">
        <dgm:presLayoutVars>
          <dgm:bulletEnabled val="1"/>
        </dgm:presLayoutVars>
      </dgm:prSet>
      <dgm:spPr/>
    </dgm:pt>
    <dgm:pt modelId="{15428792-2FB8-4CA9-8E32-811E384BA624}" type="pres">
      <dgm:prSet presAssocID="{B7F3DBEE-696D-4EC6-A141-B75554F04B39}" presName="sibTrans" presStyleCnt="0"/>
      <dgm:spPr/>
    </dgm:pt>
    <dgm:pt modelId="{18765959-A6F6-4656-813B-1DABE66B58C5}" type="pres">
      <dgm:prSet presAssocID="{8D9B59D1-77EB-4D59-AC92-14BFF4DC667C}" presName="node" presStyleLbl="node1" presStyleIdx="23" presStyleCnt="67">
        <dgm:presLayoutVars>
          <dgm:bulletEnabled val="1"/>
        </dgm:presLayoutVars>
      </dgm:prSet>
      <dgm:spPr/>
    </dgm:pt>
    <dgm:pt modelId="{B30F271F-0D75-4642-8F5B-8CDB997912C9}" type="pres">
      <dgm:prSet presAssocID="{26705A36-1A79-4AB5-8CB3-154F4BEF3514}" presName="sibTrans" presStyleCnt="0"/>
      <dgm:spPr/>
    </dgm:pt>
    <dgm:pt modelId="{18D14753-8832-47DA-B916-3A237595FBB6}" type="pres">
      <dgm:prSet presAssocID="{82213F14-02F2-493B-9C3B-0AE1C991AF2E}" presName="node" presStyleLbl="node1" presStyleIdx="24" presStyleCnt="67">
        <dgm:presLayoutVars>
          <dgm:bulletEnabled val="1"/>
        </dgm:presLayoutVars>
      </dgm:prSet>
      <dgm:spPr/>
    </dgm:pt>
    <dgm:pt modelId="{365E4082-1166-43C9-98CA-647F7F662B99}" type="pres">
      <dgm:prSet presAssocID="{D017649F-A07C-47FA-AF84-508B55917AD3}" presName="sibTrans" presStyleCnt="0"/>
      <dgm:spPr/>
    </dgm:pt>
    <dgm:pt modelId="{23DB74AC-B3C3-4E6F-BD2A-892250EFF201}" type="pres">
      <dgm:prSet presAssocID="{5BE4D4CD-A0AC-46E4-A448-E0B8D1119388}" presName="node" presStyleLbl="node1" presStyleIdx="25" presStyleCnt="67">
        <dgm:presLayoutVars>
          <dgm:bulletEnabled val="1"/>
        </dgm:presLayoutVars>
      </dgm:prSet>
      <dgm:spPr/>
    </dgm:pt>
    <dgm:pt modelId="{18FD8C51-2928-4233-A4E2-9939D4F5CC88}" type="pres">
      <dgm:prSet presAssocID="{673CEA3A-4B6E-4CE3-ACD4-96E9EF6C9366}" presName="sibTrans" presStyleCnt="0"/>
      <dgm:spPr/>
    </dgm:pt>
    <dgm:pt modelId="{CD01C8D7-3F26-4602-A201-C1CCB80062FC}" type="pres">
      <dgm:prSet presAssocID="{91A1B0E0-6CB0-46FD-9B7C-BB53A85F5B73}" presName="node" presStyleLbl="node1" presStyleIdx="26" presStyleCnt="67">
        <dgm:presLayoutVars>
          <dgm:bulletEnabled val="1"/>
        </dgm:presLayoutVars>
      </dgm:prSet>
      <dgm:spPr/>
    </dgm:pt>
    <dgm:pt modelId="{4A7F156D-CD54-428C-AFE4-7695E474EA8B}" type="pres">
      <dgm:prSet presAssocID="{DE065E7D-8C25-4C15-826D-3D19A3BBB0D0}" presName="sibTrans" presStyleCnt="0"/>
      <dgm:spPr/>
    </dgm:pt>
    <dgm:pt modelId="{D53A0EBD-1100-4E2B-932F-11AB84B0AD13}" type="pres">
      <dgm:prSet presAssocID="{EBBD6701-ED16-43EC-9B8B-D82FBCB3E680}" presName="node" presStyleLbl="node1" presStyleIdx="27" presStyleCnt="67">
        <dgm:presLayoutVars>
          <dgm:bulletEnabled val="1"/>
        </dgm:presLayoutVars>
      </dgm:prSet>
      <dgm:spPr/>
    </dgm:pt>
    <dgm:pt modelId="{11FC4206-864D-4364-B1B3-5CDD8F324A03}" type="pres">
      <dgm:prSet presAssocID="{6D363638-A0D1-491A-AF7B-FCA23754E33E}" presName="sibTrans" presStyleCnt="0"/>
      <dgm:spPr/>
    </dgm:pt>
    <dgm:pt modelId="{2FF3B5C1-F3C6-4268-A6A1-939C6DF118E5}" type="pres">
      <dgm:prSet presAssocID="{9BDB7D7F-D8DE-45D6-8E96-595AAC95CE85}" presName="node" presStyleLbl="node1" presStyleIdx="28" presStyleCnt="67">
        <dgm:presLayoutVars>
          <dgm:bulletEnabled val="1"/>
        </dgm:presLayoutVars>
      </dgm:prSet>
      <dgm:spPr/>
    </dgm:pt>
    <dgm:pt modelId="{6B77E4D4-8C35-4290-A574-93E9EE82F3CB}" type="pres">
      <dgm:prSet presAssocID="{55EF187E-8F5D-4B18-8653-DA25FB96F269}" presName="sibTrans" presStyleCnt="0"/>
      <dgm:spPr/>
    </dgm:pt>
    <dgm:pt modelId="{0CAD4AAA-C60B-49DC-9752-F4F96E622933}" type="pres">
      <dgm:prSet presAssocID="{CE3C20CC-D07A-4801-9116-235058C0AB48}" presName="node" presStyleLbl="node1" presStyleIdx="29" presStyleCnt="67">
        <dgm:presLayoutVars>
          <dgm:bulletEnabled val="1"/>
        </dgm:presLayoutVars>
      </dgm:prSet>
      <dgm:spPr/>
    </dgm:pt>
    <dgm:pt modelId="{C60EA8DA-9DB3-4933-AD12-B8FE5DC88ADE}" type="pres">
      <dgm:prSet presAssocID="{ECB2A08D-CF33-493E-8671-FEE827264547}" presName="sibTrans" presStyleCnt="0"/>
      <dgm:spPr/>
    </dgm:pt>
    <dgm:pt modelId="{8F0FC598-471E-47E2-AF9D-92D00F7E9E48}" type="pres">
      <dgm:prSet presAssocID="{4BDC8801-DB27-4583-A44C-1CEAB0AF890D}" presName="node" presStyleLbl="node1" presStyleIdx="30" presStyleCnt="67">
        <dgm:presLayoutVars>
          <dgm:bulletEnabled val="1"/>
        </dgm:presLayoutVars>
      </dgm:prSet>
      <dgm:spPr/>
    </dgm:pt>
    <dgm:pt modelId="{6F234759-E4CB-4DF7-ABC4-DDC594C95958}" type="pres">
      <dgm:prSet presAssocID="{40B25EE5-21FC-43C0-903A-DC27430BF1E0}" presName="sibTrans" presStyleCnt="0"/>
      <dgm:spPr/>
    </dgm:pt>
    <dgm:pt modelId="{7D600784-A1C0-4F6C-92B8-A76B3C810C82}" type="pres">
      <dgm:prSet presAssocID="{F4066AC1-C021-4B66-9F7A-16100A868F18}" presName="node" presStyleLbl="node1" presStyleIdx="31" presStyleCnt="67">
        <dgm:presLayoutVars>
          <dgm:bulletEnabled val="1"/>
        </dgm:presLayoutVars>
      </dgm:prSet>
      <dgm:spPr/>
    </dgm:pt>
    <dgm:pt modelId="{48D40988-1C4A-4A96-8E02-794BCF0D00DF}" type="pres">
      <dgm:prSet presAssocID="{56D4E89E-66F6-4840-80FC-A39111B7AB28}" presName="sibTrans" presStyleCnt="0"/>
      <dgm:spPr/>
    </dgm:pt>
    <dgm:pt modelId="{22A3C3A5-57B9-4E31-B9C5-8488CBC24B23}" type="pres">
      <dgm:prSet presAssocID="{43A01BF9-D37E-49A1-8BD0-B96976089C64}" presName="node" presStyleLbl="node1" presStyleIdx="32" presStyleCnt="67">
        <dgm:presLayoutVars>
          <dgm:bulletEnabled val="1"/>
        </dgm:presLayoutVars>
      </dgm:prSet>
      <dgm:spPr/>
    </dgm:pt>
    <dgm:pt modelId="{9DB36247-E594-4CE5-8475-B2848B3092B9}" type="pres">
      <dgm:prSet presAssocID="{ED4D11A8-8E06-4F8C-A810-4FFE3ACCFC96}" presName="sibTrans" presStyleCnt="0"/>
      <dgm:spPr/>
    </dgm:pt>
    <dgm:pt modelId="{3E1D50D4-A96F-48FB-ABD3-FAF2EBD99DD9}" type="pres">
      <dgm:prSet presAssocID="{1249F54A-29F0-454A-B4AE-0F41BAF337A7}" presName="node" presStyleLbl="node1" presStyleIdx="33" presStyleCnt="67">
        <dgm:presLayoutVars>
          <dgm:bulletEnabled val="1"/>
        </dgm:presLayoutVars>
      </dgm:prSet>
      <dgm:spPr/>
    </dgm:pt>
    <dgm:pt modelId="{8EAAD069-F2C9-4435-B2F8-645428359F5D}" type="pres">
      <dgm:prSet presAssocID="{2E144E40-7EFF-47A9-85CC-F7723495FD20}" presName="sibTrans" presStyleCnt="0"/>
      <dgm:spPr/>
    </dgm:pt>
    <dgm:pt modelId="{73230864-B496-4816-A9F5-ED417F3C92E8}" type="pres">
      <dgm:prSet presAssocID="{1509C3A3-2E59-457C-9EFB-7468DDD3C4FD}" presName="node" presStyleLbl="node1" presStyleIdx="34" presStyleCnt="67">
        <dgm:presLayoutVars>
          <dgm:bulletEnabled val="1"/>
        </dgm:presLayoutVars>
      </dgm:prSet>
      <dgm:spPr/>
    </dgm:pt>
    <dgm:pt modelId="{CAF37C4B-3F5F-461C-B639-C6F7E41C47E5}" type="pres">
      <dgm:prSet presAssocID="{AFBE1DA6-E4FE-4C56-BB98-E017D6E7B392}" presName="sibTrans" presStyleCnt="0"/>
      <dgm:spPr/>
    </dgm:pt>
    <dgm:pt modelId="{F6C543F7-DF9C-4E42-8170-80FB7ACE211D}" type="pres">
      <dgm:prSet presAssocID="{207ACFA0-E1BB-40D6-8384-ECBC7A2FB58F}" presName="node" presStyleLbl="node1" presStyleIdx="35" presStyleCnt="67">
        <dgm:presLayoutVars>
          <dgm:bulletEnabled val="1"/>
        </dgm:presLayoutVars>
      </dgm:prSet>
      <dgm:spPr/>
    </dgm:pt>
    <dgm:pt modelId="{78EA2CAA-215E-4B07-B987-C9400DA27A2E}" type="pres">
      <dgm:prSet presAssocID="{C1B2F4D9-797C-4C0D-93D5-5702C3406EBE}" presName="sibTrans" presStyleCnt="0"/>
      <dgm:spPr/>
    </dgm:pt>
    <dgm:pt modelId="{F124182D-F6F2-4E73-B355-B261939F364C}" type="pres">
      <dgm:prSet presAssocID="{97687342-4440-4DB8-84AB-C51F24F6B12C}" presName="node" presStyleLbl="node1" presStyleIdx="36" presStyleCnt="67">
        <dgm:presLayoutVars>
          <dgm:bulletEnabled val="1"/>
        </dgm:presLayoutVars>
      </dgm:prSet>
      <dgm:spPr/>
    </dgm:pt>
    <dgm:pt modelId="{86F439A6-71A0-48C9-98CF-C7B3BC2287A9}" type="pres">
      <dgm:prSet presAssocID="{755E6F19-B0B6-490F-A467-502A5BD4C038}" presName="sibTrans" presStyleCnt="0"/>
      <dgm:spPr/>
    </dgm:pt>
    <dgm:pt modelId="{1E851C19-A36C-4E88-82E5-10ACE9BC322A}" type="pres">
      <dgm:prSet presAssocID="{1CF1EF5A-8504-40FB-8011-69DFDD93B018}" presName="node" presStyleLbl="node1" presStyleIdx="37" presStyleCnt="67">
        <dgm:presLayoutVars>
          <dgm:bulletEnabled val="1"/>
        </dgm:presLayoutVars>
      </dgm:prSet>
      <dgm:spPr/>
    </dgm:pt>
    <dgm:pt modelId="{366BFB79-BDCA-4FD0-8D56-6640D0C709BB}" type="pres">
      <dgm:prSet presAssocID="{A09A0C99-5787-43B5-AF07-C02112FD62FB}" presName="sibTrans" presStyleCnt="0"/>
      <dgm:spPr/>
    </dgm:pt>
    <dgm:pt modelId="{5FEEA8BD-49F0-479F-B78C-0F5C9A6990F2}" type="pres">
      <dgm:prSet presAssocID="{C4B9EAD8-F61B-45A2-865F-FD558B0C619B}" presName="node" presStyleLbl="node1" presStyleIdx="38" presStyleCnt="67">
        <dgm:presLayoutVars>
          <dgm:bulletEnabled val="1"/>
        </dgm:presLayoutVars>
      </dgm:prSet>
      <dgm:spPr/>
    </dgm:pt>
    <dgm:pt modelId="{43A06678-4D8B-4387-955B-288628E1D0EC}" type="pres">
      <dgm:prSet presAssocID="{539E2FE5-4BFB-4438-BEB7-F5487A3CABF4}" presName="sibTrans" presStyleCnt="0"/>
      <dgm:spPr/>
    </dgm:pt>
    <dgm:pt modelId="{187C121A-3DCB-4EAB-A7CA-1AF4558097E3}" type="pres">
      <dgm:prSet presAssocID="{980C5C63-EC30-4DBA-AD28-4C1DD233BDD4}" presName="node" presStyleLbl="node1" presStyleIdx="39" presStyleCnt="67">
        <dgm:presLayoutVars>
          <dgm:bulletEnabled val="1"/>
        </dgm:presLayoutVars>
      </dgm:prSet>
      <dgm:spPr/>
    </dgm:pt>
    <dgm:pt modelId="{710D0477-1196-4466-96F0-7A3517288895}" type="pres">
      <dgm:prSet presAssocID="{34ABAA22-B740-45AC-A869-107E3268C748}" presName="sibTrans" presStyleCnt="0"/>
      <dgm:spPr/>
    </dgm:pt>
    <dgm:pt modelId="{D304F2EC-2318-44E2-AAF1-F3CE3D9753BA}" type="pres">
      <dgm:prSet presAssocID="{5BE95DDA-1EEF-4264-A10B-A9159123ADDB}" presName="node" presStyleLbl="node1" presStyleIdx="40" presStyleCnt="67">
        <dgm:presLayoutVars>
          <dgm:bulletEnabled val="1"/>
        </dgm:presLayoutVars>
      </dgm:prSet>
      <dgm:spPr/>
    </dgm:pt>
    <dgm:pt modelId="{007736E6-696A-4A41-9FEF-AC85E0B7A82B}" type="pres">
      <dgm:prSet presAssocID="{C4076974-69BF-4AC9-98B1-FB3173DE4331}" presName="sibTrans" presStyleCnt="0"/>
      <dgm:spPr/>
    </dgm:pt>
    <dgm:pt modelId="{6C3A8535-F6D8-403A-9A1B-AD7FFEA2A5E7}" type="pres">
      <dgm:prSet presAssocID="{96EE71F2-71A8-4E47-8478-8E77F162E7D4}" presName="node" presStyleLbl="node1" presStyleIdx="41" presStyleCnt="67">
        <dgm:presLayoutVars>
          <dgm:bulletEnabled val="1"/>
        </dgm:presLayoutVars>
      </dgm:prSet>
      <dgm:spPr/>
    </dgm:pt>
    <dgm:pt modelId="{7F4B82F2-C2CD-4E98-9B70-EC89CB479191}" type="pres">
      <dgm:prSet presAssocID="{71787E8C-947E-4705-A03B-01E51C140A4F}" presName="sibTrans" presStyleCnt="0"/>
      <dgm:spPr/>
    </dgm:pt>
    <dgm:pt modelId="{ED64BE22-5ED3-4E2B-9B65-F7ECEAFF418B}" type="pres">
      <dgm:prSet presAssocID="{B8281BBF-A478-46B8-A548-08842B8EF19D}" presName="node" presStyleLbl="node1" presStyleIdx="42" presStyleCnt="67">
        <dgm:presLayoutVars>
          <dgm:bulletEnabled val="1"/>
        </dgm:presLayoutVars>
      </dgm:prSet>
      <dgm:spPr/>
    </dgm:pt>
    <dgm:pt modelId="{C3C58951-62DF-4AB2-978C-3797D69DBF46}" type="pres">
      <dgm:prSet presAssocID="{B4D1AD7D-D88D-45EC-B172-547D3E78BFF5}" presName="sibTrans" presStyleCnt="0"/>
      <dgm:spPr/>
    </dgm:pt>
    <dgm:pt modelId="{91D920A5-F5B2-49E4-82B2-75DF0EEA3AD7}" type="pres">
      <dgm:prSet presAssocID="{17ADCDFF-A4EC-4FFA-A208-0EAED8E15091}" presName="node" presStyleLbl="node1" presStyleIdx="43" presStyleCnt="67">
        <dgm:presLayoutVars>
          <dgm:bulletEnabled val="1"/>
        </dgm:presLayoutVars>
      </dgm:prSet>
      <dgm:spPr/>
    </dgm:pt>
    <dgm:pt modelId="{20C7AE5A-1C9B-4CED-A801-E182FF630A09}" type="pres">
      <dgm:prSet presAssocID="{59D7313F-B528-4624-8775-1E7D572AF7D3}" presName="sibTrans" presStyleCnt="0"/>
      <dgm:spPr/>
    </dgm:pt>
    <dgm:pt modelId="{D7D9E571-D2A5-4F9B-A8EF-542728AB2E7C}" type="pres">
      <dgm:prSet presAssocID="{9984B254-6696-4C74-AC7F-CD16BB374EC5}" presName="node" presStyleLbl="node1" presStyleIdx="44" presStyleCnt="67">
        <dgm:presLayoutVars>
          <dgm:bulletEnabled val="1"/>
        </dgm:presLayoutVars>
      </dgm:prSet>
      <dgm:spPr/>
    </dgm:pt>
    <dgm:pt modelId="{8B93E326-EAEB-43E6-8193-66D36204645C}" type="pres">
      <dgm:prSet presAssocID="{DD7271CB-C039-42BE-89A4-632F55488F65}" presName="sibTrans" presStyleCnt="0"/>
      <dgm:spPr/>
    </dgm:pt>
    <dgm:pt modelId="{73B6912F-26A6-43CA-BA74-602DFEB2A9DA}" type="pres">
      <dgm:prSet presAssocID="{252E2CB3-705E-457B-B471-6AF7D20DA939}" presName="node" presStyleLbl="node1" presStyleIdx="45" presStyleCnt="67">
        <dgm:presLayoutVars>
          <dgm:bulletEnabled val="1"/>
        </dgm:presLayoutVars>
      </dgm:prSet>
      <dgm:spPr/>
    </dgm:pt>
    <dgm:pt modelId="{99CF9EBB-3E61-45FE-9D0C-E8005B7B2FD9}" type="pres">
      <dgm:prSet presAssocID="{795C21E8-C2E5-47CE-962F-180167ECD2EC}" presName="sibTrans" presStyleCnt="0"/>
      <dgm:spPr/>
    </dgm:pt>
    <dgm:pt modelId="{89992207-09E1-4C1C-A50E-7238E5A14EF2}" type="pres">
      <dgm:prSet presAssocID="{BECAE1A7-5E30-4255-897E-EEFF7D8B1B98}" presName="node" presStyleLbl="node1" presStyleIdx="46" presStyleCnt="67">
        <dgm:presLayoutVars>
          <dgm:bulletEnabled val="1"/>
        </dgm:presLayoutVars>
      </dgm:prSet>
      <dgm:spPr/>
    </dgm:pt>
    <dgm:pt modelId="{61926417-D344-4E11-A091-9C293BC86BE8}" type="pres">
      <dgm:prSet presAssocID="{12931C90-8512-4E7D-890D-FA74780CCA81}" presName="sibTrans" presStyleCnt="0"/>
      <dgm:spPr/>
    </dgm:pt>
    <dgm:pt modelId="{111AB8AB-3884-48AF-A43D-D5525C2EDC1F}" type="pres">
      <dgm:prSet presAssocID="{FFD961C7-0D57-450A-A088-477C2CBDA35C}" presName="node" presStyleLbl="node1" presStyleIdx="47" presStyleCnt="67">
        <dgm:presLayoutVars>
          <dgm:bulletEnabled val="1"/>
        </dgm:presLayoutVars>
      </dgm:prSet>
      <dgm:spPr/>
    </dgm:pt>
    <dgm:pt modelId="{C9EB345A-CDD3-4E9F-BABD-BC7A9905FDAC}" type="pres">
      <dgm:prSet presAssocID="{6B3D0481-B0D1-47E7-887F-2E3188183598}" presName="sibTrans" presStyleCnt="0"/>
      <dgm:spPr/>
    </dgm:pt>
    <dgm:pt modelId="{98D1360E-1B8D-427C-9097-40AB5443C14C}" type="pres">
      <dgm:prSet presAssocID="{B56DC5A4-354C-4F93-84F5-82DF0C92321B}" presName="node" presStyleLbl="node1" presStyleIdx="48" presStyleCnt="67">
        <dgm:presLayoutVars>
          <dgm:bulletEnabled val="1"/>
        </dgm:presLayoutVars>
      </dgm:prSet>
      <dgm:spPr/>
    </dgm:pt>
    <dgm:pt modelId="{7BE09FEA-5B2E-473B-8884-7BA792C5C39D}" type="pres">
      <dgm:prSet presAssocID="{7D7E8F50-DC21-4E09-96D8-85C8313A5CAA}" presName="sibTrans" presStyleCnt="0"/>
      <dgm:spPr/>
    </dgm:pt>
    <dgm:pt modelId="{C01143FF-1838-4C9A-9357-CF86FE088CBC}" type="pres">
      <dgm:prSet presAssocID="{83B4F9D7-5CD7-4044-9E8C-6DFE7AE49650}" presName="node" presStyleLbl="node1" presStyleIdx="49" presStyleCnt="67">
        <dgm:presLayoutVars>
          <dgm:bulletEnabled val="1"/>
        </dgm:presLayoutVars>
      </dgm:prSet>
      <dgm:spPr/>
    </dgm:pt>
    <dgm:pt modelId="{30A90872-F067-466E-B186-DEDE061E61A7}" type="pres">
      <dgm:prSet presAssocID="{C92B3D84-6CD8-4F99-B3CF-30DAA1663D0E}" presName="sibTrans" presStyleCnt="0"/>
      <dgm:spPr/>
    </dgm:pt>
    <dgm:pt modelId="{A5C9C578-421E-4C61-8DBB-80B19789810E}" type="pres">
      <dgm:prSet presAssocID="{A454A2D3-3B4A-4DFD-BDBE-AB637BA7AF91}" presName="node" presStyleLbl="node1" presStyleIdx="50" presStyleCnt="67">
        <dgm:presLayoutVars>
          <dgm:bulletEnabled val="1"/>
        </dgm:presLayoutVars>
      </dgm:prSet>
      <dgm:spPr/>
    </dgm:pt>
    <dgm:pt modelId="{4D1C76F5-B7D4-45A0-B1A0-7B34E9A94185}" type="pres">
      <dgm:prSet presAssocID="{1B23977F-9C83-4BAC-9088-1C9BFB47A805}" presName="sibTrans" presStyleCnt="0"/>
      <dgm:spPr/>
    </dgm:pt>
    <dgm:pt modelId="{F021F536-9D7F-4947-AEEC-062A2B5D86C3}" type="pres">
      <dgm:prSet presAssocID="{0CA4F111-AFF4-4B94-B672-3902EC78934E}" presName="node" presStyleLbl="node1" presStyleIdx="51" presStyleCnt="67">
        <dgm:presLayoutVars>
          <dgm:bulletEnabled val="1"/>
        </dgm:presLayoutVars>
      </dgm:prSet>
      <dgm:spPr/>
    </dgm:pt>
    <dgm:pt modelId="{4B6D1E0A-C2B6-4106-BCC0-227C1A6D87BE}" type="pres">
      <dgm:prSet presAssocID="{5F7B2889-DBC1-4323-8340-A709605AAE1E}" presName="sibTrans" presStyleCnt="0"/>
      <dgm:spPr/>
    </dgm:pt>
    <dgm:pt modelId="{CC785639-6B40-491D-A677-3465100F3D57}" type="pres">
      <dgm:prSet presAssocID="{478D3228-6C64-4678-B16A-5612B6F5734A}" presName="node" presStyleLbl="node1" presStyleIdx="52" presStyleCnt="67">
        <dgm:presLayoutVars>
          <dgm:bulletEnabled val="1"/>
        </dgm:presLayoutVars>
      </dgm:prSet>
      <dgm:spPr/>
    </dgm:pt>
    <dgm:pt modelId="{0D854B7A-31EB-4F78-AB34-68CD88DF6EB0}" type="pres">
      <dgm:prSet presAssocID="{4926CEA0-21F8-4895-A11C-8614EB7A0399}" presName="sibTrans" presStyleCnt="0"/>
      <dgm:spPr/>
    </dgm:pt>
    <dgm:pt modelId="{214B35AE-3118-4B5A-9A04-C238D6C98BAE}" type="pres">
      <dgm:prSet presAssocID="{F121B56F-D1C5-4481-90EB-5FA35AF4BD21}" presName="node" presStyleLbl="node1" presStyleIdx="53" presStyleCnt="67">
        <dgm:presLayoutVars>
          <dgm:bulletEnabled val="1"/>
        </dgm:presLayoutVars>
      </dgm:prSet>
      <dgm:spPr/>
    </dgm:pt>
    <dgm:pt modelId="{7206E429-077A-4785-91B0-DBE3A0322F82}" type="pres">
      <dgm:prSet presAssocID="{915B65F9-FC56-468A-ABC2-CE507C33B5DE}" presName="sibTrans" presStyleCnt="0"/>
      <dgm:spPr/>
    </dgm:pt>
    <dgm:pt modelId="{20498EEC-D12B-46DA-A88D-D7DB1D97C899}" type="pres">
      <dgm:prSet presAssocID="{3C6B21CA-3B4D-4C70-B1C1-3987538CE3B2}" presName="node" presStyleLbl="node1" presStyleIdx="54" presStyleCnt="67">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55" presStyleCnt="67" custLinFactNeighborY="1947">
        <dgm:presLayoutVars>
          <dgm:bulletEnabled val="1"/>
        </dgm:presLayoutVars>
      </dgm:prSet>
      <dgm:spPr/>
    </dgm:pt>
    <dgm:pt modelId="{B000B67E-4722-4E84-B8C2-4F62F16B6BE0}" type="pres">
      <dgm:prSet presAssocID="{B4E3ECF4-B2A8-4AF8-B7F2-FE65E509ADC3}" presName="sibTrans" presStyleCnt="0"/>
      <dgm:spPr/>
    </dgm:pt>
    <dgm:pt modelId="{E8943D06-3BEA-4407-91F9-46A5EC4777AD}" type="pres">
      <dgm:prSet presAssocID="{E65E592A-FB4A-4214-8CB0-80548543FE33}" presName="node" presStyleLbl="node1" presStyleIdx="56" presStyleCnt="67">
        <dgm:presLayoutVars>
          <dgm:bulletEnabled val="1"/>
        </dgm:presLayoutVars>
      </dgm:prSet>
      <dgm:spPr/>
    </dgm:pt>
    <dgm:pt modelId="{52AE0819-8A2A-425E-BD1B-482ABC068AC6}" type="pres">
      <dgm:prSet presAssocID="{2753D6B1-2306-4F50-BDA9-F67F8FAD88EC}" presName="sibTrans" presStyleCnt="0"/>
      <dgm:spPr/>
    </dgm:pt>
    <dgm:pt modelId="{AECF8250-8294-42AF-9EF2-E9259CC39D08}" type="pres">
      <dgm:prSet presAssocID="{FE89FECC-3495-4B20-B4D7-7E9DF412BA0D}" presName="node" presStyleLbl="node1" presStyleIdx="57" presStyleCnt="67">
        <dgm:presLayoutVars>
          <dgm:bulletEnabled val="1"/>
        </dgm:presLayoutVars>
      </dgm:prSet>
      <dgm:spPr/>
    </dgm:pt>
    <dgm:pt modelId="{AC803D21-9226-4B68-8FD8-EF1D7400B6F5}" type="pres">
      <dgm:prSet presAssocID="{EB368C21-DA72-4130-9A34-D87CB559A293}" presName="sibTrans" presStyleCnt="0"/>
      <dgm:spPr/>
    </dgm:pt>
    <dgm:pt modelId="{3D7C3DDC-3551-44AB-8868-EBAA5342AA6F}" type="pres">
      <dgm:prSet presAssocID="{DD3FD12D-FE41-4042-BA5D-FEDD1F4DEB76}" presName="node" presStyleLbl="node1" presStyleIdx="58" presStyleCnt="67">
        <dgm:presLayoutVars>
          <dgm:bulletEnabled val="1"/>
        </dgm:presLayoutVars>
      </dgm:prSet>
      <dgm:spPr/>
    </dgm:pt>
    <dgm:pt modelId="{0C70BED1-92F5-48CF-BF2C-151B6A7089D1}" type="pres">
      <dgm:prSet presAssocID="{7C9B5FF0-0BB6-4C7E-B7AD-047C23B1B64D}" presName="sibTrans" presStyleCnt="0"/>
      <dgm:spPr/>
    </dgm:pt>
    <dgm:pt modelId="{90354270-E516-4BCD-8468-080EC1705999}" type="pres">
      <dgm:prSet presAssocID="{F243E562-685F-4386-9543-022C733145B9}" presName="node" presStyleLbl="node1" presStyleIdx="59" presStyleCnt="67">
        <dgm:presLayoutVars>
          <dgm:bulletEnabled val="1"/>
        </dgm:presLayoutVars>
      </dgm:prSet>
      <dgm:spPr/>
    </dgm:pt>
    <dgm:pt modelId="{08806A9E-9421-4C89-8134-546E665EB19D}" type="pres">
      <dgm:prSet presAssocID="{F6CC6EE8-4404-495D-977C-BBF131290EFB}" presName="sibTrans" presStyleCnt="0"/>
      <dgm:spPr/>
    </dgm:pt>
    <dgm:pt modelId="{17512D6B-4073-4EC8-9ABC-3BDC10D1B050}" type="pres">
      <dgm:prSet presAssocID="{8F9D72F1-24B9-46F1-A84F-DAACD2C2E22B}" presName="node" presStyleLbl="node1" presStyleIdx="60" presStyleCnt="67">
        <dgm:presLayoutVars>
          <dgm:bulletEnabled val="1"/>
        </dgm:presLayoutVars>
      </dgm:prSet>
      <dgm:spPr/>
    </dgm:pt>
    <dgm:pt modelId="{8E0DA17D-F3F3-42A4-AB55-AF2BC577A7C9}" type="pres">
      <dgm:prSet presAssocID="{D686EDBA-90DA-42EB-8929-B97691B14D5E}" presName="sibTrans" presStyleCnt="0"/>
      <dgm:spPr/>
    </dgm:pt>
    <dgm:pt modelId="{52F17298-644C-4330-B56E-F7E56C04E2E3}" type="pres">
      <dgm:prSet presAssocID="{C16F6E68-C32A-4431-B9C0-77E57B57A6E1}" presName="node" presStyleLbl="node1" presStyleIdx="61" presStyleCnt="67">
        <dgm:presLayoutVars>
          <dgm:bulletEnabled val="1"/>
        </dgm:presLayoutVars>
      </dgm:prSet>
      <dgm:spPr/>
    </dgm:pt>
    <dgm:pt modelId="{E824692C-1605-45CA-897A-D9F3DD834693}" type="pres">
      <dgm:prSet presAssocID="{71FFA740-6DE1-4035-AA90-B794B1B4FE20}" presName="sibTrans" presStyleCnt="0"/>
      <dgm:spPr/>
    </dgm:pt>
    <dgm:pt modelId="{CF0E64E4-84A6-47A4-8045-0D0A29961723}" type="pres">
      <dgm:prSet presAssocID="{B83B9082-6B10-44D7-A84D-D00DA3842851}" presName="node" presStyleLbl="node1" presStyleIdx="62" presStyleCnt="67">
        <dgm:presLayoutVars>
          <dgm:bulletEnabled val="1"/>
        </dgm:presLayoutVars>
      </dgm:prSet>
      <dgm:spPr/>
    </dgm:pt>
    <dgm:pt modelId="{F33746BE-F43E-486C-925D-8784AFF74E61}" type="pres">
      <dgm:prSet presAssocID="{E4427F14-4A80-423D-94CE-FE1CC43C4F08}" presName="sibTrans" presStyleCnt="0"/>
      <dgm:spPr/>
    </dgm:pt>
    <dgm:pt modelId="{005D910A-BEFF-4239-9307-256048770C69}" type="pres">
      <dgm:prSet presAssocID="{242BD420-7014-4D9C-AE63-720E63CFAB5D}" presName="node" presStyleLbl="node1" presStyleIdx="63" presStyleCnt="67">
        <dgm:presLayoutVars>
          <dgm:bulletEnabled val="1"/>
        </dgm:presLayoutVars>
      </dgm:prSet>
      <dgm:spPr/>
    </dgm:pt>
    <dgm:pt modelId="{09D8138D-5094-4026-8116-721CD28EF4EE}" type="pres">
      <dgm:prSet presAssocID="{19CB618B-E150-47A9-AB62-E053AE273DB0}" presName="sibTrans" presStyleCnt="0"/>
      <dgm:spPr/>
    </dgm:pt>
    <dgm:pt modelId="{1B7E2A4E-7885-47D0-9A9C-97EB08F96CFE}" type="pres">
      <dgm:prSet presAssocID="{3D2D3CAE-2A59-4736-AF70-EAC1EF02C8CF}" presName="node" presStyleLbl="node1" presStyleIdx="64" presStyleCnt="67">
        <dgm:presLayoutVars>
          <dgm:bulletEnabled val="1"/>
        </dgm:presLayoutVars>
      </dgm:prSet>
      <dgm:spPr/>
    </dgm:pt>
    <dgm:pt modelId="{0C4093C4-866D-4E71-AA35-069D01308AE7}" type="pres">
      <dgm:prSet presAssocID="{ECE35C7A-1021-420C-8D7B-178059205565}" presName="sibTrans" presStyleCnt="0"/>
      <dgm:spPr/>
    </dgm:pt>
    <dgm:pt modelId="{37FB646E-7E73-4F71-BC29-5F04749B6480}" type="pres">
      <dgm:prSet presAssocID="{82C5C931-4E66-4E23-A238-51DD5F7BB49F}" presName="node" presStyleLbl="node1" presStyleIdx="65" presStyleCnt="67">
        <dgm:presLayoutVars>
          <dgm:bulletEnabled val="1"/>
        </dgm:presLayoutVars>
      </dgm:prSet>
      <dgm:spPr/>
    </dgm:pt>
    <dgm:pt modelId="{A6D44ECA-B765-4D92-849F-4380ACACFC5C}" type="pres">
      <dgm:prSet presAssocID="{FEB480C0-BE73-445F-9C40-097A286C510C}" presName="sibTrans" presStyleCnt="0"/>
      <dgm:spPr/>
    </dgm:pt>
    <dgm:pt modelId="{4857A8BA-040E-4C9F-9735-3BFD0C933AD1}" type="pres">
      <dgm:prSet presAssocID="{28E88764-168D-45E6-B587-43792FCE4035}" presName="node" presStyleLbl="node1" presStyleIdx="66" presStyleCnt="67">
        <dgm:presLayoutVars>
          <dgm:bulletEnabled val="1"/>
        </dgm:presLayoutVars>
      </dgm:prSet>
      <dgm:spPr/>
    </dgm:pt>
  </dgm:ptLst>
  <dgm:cxnLst>
    <dgm:cxn modelId="{227B0F05-444B-42A1-BF77-5BAE107117A4}" srcId="{6E8580AE-E165-4F25-A36B-FA38D31FA44B}" destId="{80B3E473-A6BF-4F6D-8A96-F71073E9F6D3}" srcOrd="9" destOrd="0" parTransId="{452FA524-873B-45A9-9B8D-1E8746843879}" sibTransId="{8875BF8B-9AC7-435E-818F-B1CEA7F4A10F}"/>
    <dgm:cxn modelId="{3296E309-9811-4D00-A030-6C3B1C99C026}" srcId="{6E8580AE-E165-4F25-A36B-FA38D31FA44B}" destId="{D5513C0D-153B-4C93-8676-B0AD8979C8ED}" srcOrd="55" destOrd="0" parTransId="{3BA7CC48-147C-427B-8120-189C01971D86}" sibTransId="{B4E3ECF4-B2A8-4AF8-B7F2-FE65E509ADC3}"/>
    <dgm:cxn modelId="{A3C28D0B-00AE-4BC9-B5F7-AA37C365E69B}" srcId="{6E8580AE-E165-4F25-A36B-FA38D31FA44B}" destId="{5BE4D4CD-A0AC-46E4-A448-E0B8D1119388}" srcOrd="25" destOrd="0" parTransId="{D111209B-F056-43F9-AC94-46A7264ADBB7}" sibTransId="{673CEA3A-4B6E-4CE3-ACD4-96E9EF6C9366}"/>
    <dgm:cxn modelId="{76414D0E-ECBA-4202-AE23-88051416BD6D}" srcId="{6E8580AE-E165-4F25-A36B-FA38D31FA44B}" destId="{9984B254-6696-4C74-AC7F-CD16BB374EC5}" srcOrd="44" destOrd="0" parTransId="{2D4DE95D-B3A6-4117-A495-1B5F4A501F6B}" sibTransId="{DD7271CB-C039-42BE-89A4-632F55488F65}"/>
    <dgm:cxn modelId="{72DACB0E-CA90-473D-ABB9-1D972858A295}" type="presOf" srcId="{6C3D103D-25BF-48C8-9C47-9F77A281BDBA}" destId="{7E7014DF-1F49-46CA-A9D3-C3E0B25C5B03}" srcOrd="0" destOrd="0" presId="urn:microsoft.com/office/officeart/2005/8/layout/default"/>
    <dgm:cxn modelId="{2B2C6E13-7B5C-40C7-AD8A-121344879459}" type="presOf" srcId="{207ACFA0-E1BB-40D6-8384-ECBC7A2FB58F}" destId="{F6C543F7-DF9C-4E42-8170-80FB7ACE211D}" srcOrd="0" destOrd="0" presId="urn:microsoft.com/office/officeart/2005/8/layout/default"/>
    <dgm:cxn modelId="{B1956F13-6B0D-4E70-B212-7DC06BF85883}" type="presOf" srcId="{B8281BBF-A478-46B8-A548-08842B8EF19D}" destId="{ED64BE22-5ED3-4E2B-9B65-F7ECEAFF418B}" srcOrd="0" destOrd="0" presId="urn:microsoft.com/office/officeart/2005/8/layout/default"/>
    <dgm:cxn modelId="{5DAA4B16-8EE9-4ABB-9F77-E6B0091E88C8}" srcId="{6E8580AE-E165-4F25-A36B-FA38D31FA44B}" destId="{2E3A69FB-1CB9-4267-97D5-44AD6CBBF656}" srcOrd="0" destOrd="0" parTransId="{0901FF73-8A07-4197-B6F7-DECED2A1D9CD}" sibTransId="{01E66330-3F81-4769-9864-A8D7EFC7D2FA}"/>
    <dgm:cxn modelId="{76F68A17-63DB-4BF6-90FE-C16D840BC583}" srcId="{6E8580AE-E165-4F25-A36B-FA38D31FA44B}" destId="{9D7A2731-43A2-41DE-8A1F-3002C9A81ED7}" srcOrd="21" destOrd="0" parTransId="{A1E37DB6-9732-42CC-9783-A565CD1E381F}" sibTransId="{B28E1D7E-457F-4555-AB6A-46419BD09485}"/>
    <dgm:cxn modelId="{1D882A1F-9C89-4F95-AC43-4E7152BF9F13}" type="presOf" srcId="{242BD420-7014-4D9C-AE63-720E63CFAB5D}" destId="{005D910A-BEFF-4239-9307-256048770C69}" srcOrd="0" destOrd="0" presId="urn:microsoft.com/office/officeart/2005/8/layout/default"/>
    <dgm:cxn modelId="{354A301F-49F7-4B59-B867-A80B7470B0AC}" srcId="{6E8580AE-E165-4F25-A36B-FA38D31FA44B}" destId="{00442BCF-57A4-4332-903B-4123283D228A}" srcOrd="11" destOrd="0" parTransId="{579909BB-C20F-4C23-97FF-0F8B84122A29}" sibTransId="{226E2805-7106-4602-870B-F40515B3185A}"/>
    <dgm:cxn modelId="{9338D820-3E97-4C39-A756-7969ED026CE8}" srcId="{6E8580AE-E165-4F25-A36B-FA38D31FA44B}" destId="{35383E2F-500D-45D2-9932-E607D668543B}" srcOrd="8" destOrd="0" parTransId="{D4D2B57A-8104-4527-A81B-165F17481068}" sibTransId="{BB1A0CA3-9FA5-49E4-9666-9A1345E28E7D}"/>
    <dgm:cxn modelId="{CC2EBD21-B6A4-4743-B640-6187E931889C}" type="presOf" srcId="{478D3228-6C64-4678-B16A-5612B6F5734A}" destId="{CC785639-6B40-491D-A677-3465100F3D57}" srcOrd="0" destOrd="0" presId="urn:microsoft.com/office/officeart/2005/8/layout/default"/>
    <dgm:cxn modelId="{9311B923-051B-43C8-A90F-055323D08E36}" srcId="{6E8580AE-E165-4F25-A36B-FA38D31FA44B}" destId="{A3D4369B-4AD3-4E88-A94A-3C2CAEAEC880}" srcOrd="16" destOrd="0" parTransId="{DDB3F2A7-A265-4BDC-9F8D-F863BF08CF1F}" sibTransId="{1251D1D4-D0AD-4C7D-A58D-292981C6B805}"/>
    <dgm:cxn modelId="{5E34F123-8CBA-4667-A620-E3B2ADA1E5BA}" srcId="{6E8580AE-E165-4F25-A36B-FA38D31FA44B}" destId="{5BE95DDA-1EEF-4264-A10B-A9159123ADDB}" srcOrd="40" destOrd="0" parTransId="{A512A6ED-1A22-4953-8EB9-AF9BB680F067}" sibTransId="{C4076974-69BF-4AC9-98B1-FB3173DE4331}"/>
    <dgm:cxn modelId="{B2464325-74BF-43F3-B4A0-4AA40BF38042}" srcId="{6E8580AE-E165-4F25-A36B-FA38D31FA44B}" destId="{0CA4F111-AFF4-4B94-B672-3902EC78934E}" srcOrd="51" destOrd="0" parTransId="{496567E8-BBC5-4C4F-A6D8-05D7E61682D4}" sibTransId="{5F7B2889-DBC1-4323-8340-A709605AAE1E}"/>
    <dgm:cxn modelId="{B7873628-0ED7-47E9-9F96-B32D32CC3B3A}" srcId="{6E8580AE-E165-4F25-A36B-FA38D31FA44B}" destId="{242BD420-7014-4D9C-AE63-720E63CFAB5D}" srcOrd="63" destOrd="0" parTransId="{72D212CE-E4CF-40CE-AA6B-66CB99287837}" sibTransId="{19CB618B-E150-47A9-AB62-E053AE273DB0}"/>
    <dgm:cxn modelId="{FC6F3929-C657-47E8-B5C8-5283DBB6B3DA}" type="presOf" srcId="{CE3C20CC-D07A-4801-9116-235058C0AB48}" destId="{0CAD4AAA-C60B-49DC-9752-F4F96E622933}" srcOrd="0" destOrd="0" presId="urn:microsoft.com/office/officeart/2005/8/layout/default"/>
    <dgm:cxn modelId="{338A622A-6CBB-469D-82F2-1C8BFDC1E17A}" type="presOf" srcId="{28E88764-168D-45E6-B587-43792FCE4035}" destId="{4857A8BA-040E-4C9F-9735-3BFD0C933AD1}" srcOrd="0" destOrd="0" presId="urn:microsoft.com/office/officeart/2005/8/layout/default"/>
    <dgm:cxn modelId="{68744F2B-5A7B-4979-AEFC-915CD49B5B99}" type="presOf" srcId="{B83B9082-6B10-44D7-A84D-D00DA3842851}" destId="{CF0E64E4-84A6-47A4-8045-0D0A29961723}" srcOrd="0" destOrd="0" presId="urn:microsoft.com/office/officeart/2005/8/layout/default"/>
    <dgm:cxn modelId="{3CD2E22F-EBBB-48B3-BE58-99F01A45076A}" type="presOf" srcId="{CAA5715A-AD77-46A4-8DF7-9402CD0E4280}" destId="{1F004853-B59E-47C1-BA88-05FF40FE81E5}" srcOrd="0" destOrd="0" presId="urn:microsoft.com/office/officeart/2005/8/layout/default"/>
    <dgm:cxn modelId="{FC4EFE2F-A7F4-439B-99DC-723E6AD4FCE0}" srcId="{6E8580AE-E165-4F25-A36B-FA38D31FA44B}" destId="{E65E592A-FB4A-4214-8CB0-80548543FE33}" srcOrd="56" destOrd="0" parTransId="{C54B4527-7009-47D1-A036-ABD1A1657992}" sibTransId="{2753D6B1-2306-4F50-BDA9-F67F8FAD88EC}"/>
    <dgm:cxn modelId="{DAB29032-347E-4DBB-97CB-FD90DD787FD7}" type="presOf" srcId="{17ADCDFF-A4EC-4FFA-A208-0EAED8E15091}" destId="{91D920A5-F5B2-49E4-82B2-75DF0EEA3AD7}" srcOrd="0" destOrd="0" presId="urn:microsoft.com/office/officeart/2005/8/layout/default"/>
    <dgm:cxn modelId="{0E08F436-1609-49EA-A36D-AECDA76B3E7D}" type="presOf" srcId="{80B3E473-A6BF-4F6D-8A96-F71073E9F6D3}" destId="{B6697EA2-051A-4146-AF10-443079F7994B}" srcOrd="0" destOrd="0" presId="urn:microsoft.com/office/officeart/2005/8/layout/default"/>
    <dgm:cxn modelId="{FC140F39-580C-45A7-B05B-BE7D32CC8C2F}" type="presOf" srcId="{1CF1EF5A-8504-40FB-8011-69DFDD93B018}" destId="{1E851C19-A36C-4E88-82E5-10ACE9BC322A}" srcOrd="0" destOrd="0" presId="urn:microsoft.com/office/officeart/2005/8/layout/default"/>
    <dgm:cxn modelId="{36167B3B-2340-40C6-8C16-57842BA699F7}" type="presOf" srcId="{0C44B7D7-B3F4-4AA7-9958-B1A4D244E60B}" destId="{65976BA9-A27C-494B-BA48-8505AA725960}" srcOrd="0" destOrd="0" presId="urn:microsoft.com/office/officeart/2005/8/layout/default"/>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54" destOrd="0" parTransId="{867C4325-933D-4E2D-B4B6-7A8F57E143D1}" sibTransId="{8831AD53-430F-4F5A-8889-D05B6459D09A}"/>
    <dgm:cxn modelId="{5F89C240-30BC-4A6F-95BA-FB1C066FBD33}" srcId="{6E8580AE-E165-4F25-A36B-FA38D31FA44B}" destId="{17ADCDFF-A4EC-4FFA-A208-0EAED8E15091}" srcOrd="43" destOrd="0" parTransId="{E52F3FF4-DDA1-4758-A8B3-FA668D32B129}" sibTransId="{59D7313F-B528-4624-8775-1E7D572AF7D3}"/>
    <dgm:cxn modelId="{5BD46A42-F1C0-4E1D-B298-392B140EF03A}" type="presOf" srcId="{1249F54A-29F0-454A-B4AE-0F41BAF337A7}" destId="{3E1D50D4-A96F-48FB-ABD3-FAF2EBD99DD9}" srcOrd="0" destOrd="0" presId="urn:microsoft.com/office/officeart/2005/8/layout/default"/>
    <dgm:cxn modelId="{9FC98642-86F8-4911-86DE-3763A40D04D0}" type="presOf" srcId="{E65E592A-FB4A-4214-8CB0-80548543FE33}" destId="{E8943D06-3BEA-4407-91F9-46A5EC4777AD}" srcOrd="0" destOrd="0" presId="urn:microsoft.com/office/officeart/2005/8/layout/default"/>
    <dgm:cxn modelId="{8552CD42-7C35-475C-B0F8-E1849A5A53FD}" srcId="{6E8580AE-E165-4F25-A36B-FA38D31FA44B}" destId="{F4066AC1-C021-4B66-9F7A-16100A868F18}" srcOrd="31" destOrd="0" parTransId="{14C07C0D-2CF0-49DA-9B44-2C3076356AAE}" sibTransId="{56D4E89E-66F6-4840-80FC-A39111B7AB28}"/>
    <dgm:cxn modelId="{E3706144-96A1-490E-8A6A-2D8A942B23BA}" srcId="{6E8580AE-E165-4F25-A36B-FA38D31FA44B}" destId="{B8281BBF-A478-46B8-A548-08842B8EF19D}" srcOrd="42" destOrd="0" parTransId="{E61E56C3-5B37-48BF-BC54-BABDDD39E6A6}" sibTransId="{B4D1AD7D-D88D-45EC-B172-547D3E78BFF5}"/>
    <dgm:cxn modelId="{5CFD8749-1104-4425-9DD5-E47BD58230A9}" type="presOf" srcId="{5BE4D4CD-A0AC-46E4-A448-E0B8D1119388}" destId="{23DB74AC-B3C3-4E6F-BD2A-892250EFF201}" srcOrd="0" destOrd="0" presId="urn:microsoft.com/office/officeart/2005/8/layout/default"/>
    <dgm:cxn modelId="{A090204C-3C83-433C-863A-FD6D46BE63E8}" type="presOf" srcId="{C16F6E68-C32A-4431-B9C0-77E57B57A6E1}" destId="{52F17298-644C-4330-B56E-F7E56C04E2E3}" srcOrd="0" destOrd="0" presId="urn:microsoft.com/office/officeart/2005/8/layout/default"/>
    <dgm:cxn modelId="{43BC824C-B907-4949-A606-DE32E4ABC5FF}" srcId="{6E8580AE-E165-4F25-A36B-FA38D31FA44B}" destId="{968CE066-CDC8-450A-B0DA-27A49CD3D256}" srcOrd="14" destOrd="0" parTransId="{01E5B258-88A7-4B66-BFE4-D399C92683E0}" sibTransId="{A2872752-6789-4242-B91A-AE8F02E54DA6}"/>
    <dgm:cxn modelId="{116E914C-FAAD-48F1-857E-70636134466E}" srcId="{6E8580AE-E165-4F25-A36B-FA38D31FA44B}" destId="{B83B9082-6B10-44D7-A84D-D00DA3842851}" srcOrd="62" destOrd="0" parTransId="{E8697FD5-AECE-44BA-8799-13937C929010}" sibTransId="{E4427F14-4A80-423D-94CE-FE1CC43C4F08}"/>
    <dgm:cxn modelId="{7390894E-4863-4263-A90B-2B4F97D5F531}" type="presOf" srcId="{C4B9EAD8-F61B-45A2-865F-FD558B0C619B}" destId="{5FEEA8BD-49F0-479F-B78C-0F5C9A6990F2}" srcOrd="0" destOrd="0" presId="urn:microsoft.com/office/officeart/2005/8/layout/default"/>
    <dgm:cxn modelId="{51E8C24F-8CEC-43B0-80B8-93618184ECF3}" type="presOf" srcId="{82C5C931-4E66-4E23-A238-51DD5F7BB49F}" destId="{37FB646E-7E73-4F71-BC29-5F04749B6480}" srcOrd="0" destOrd="0" presId="urn:microsoft.com/office/officeart/2005/8/layout/default"/>
    <dgm:cxn modelId="{B0CC8050-0AB7-474C-9F2B-B8D6A4CE5288}" type="presOf" srcId="{B56DC5A4-354C-4F93-84F5-82DF0C92321B}" destId="{98D1360E-1B8D-427C-9097-40AB5443C14C}" srcOrd="0" destOrd="0" presId="urn:microsoft.com/office/officeart/2005/8/layout/default"/>
    <dgm:cxn modelId="{FE3B5753-3996-4D70-A641-EC45FDA7CAE4}" type="presOf" srcId="{82213F14-02F2-493B-9C3B-0AE1C991AF2E}" destId="{18D14753-8832-47DA-B916-3A237595FBB6}" srcOrd="0" destOrd="0" presId="urn:microsoft.com/office/officeart/2005/8/layout/default"/>
    <dgm:cxn modelId="{B81C9D53-E833-4581-8250-40358A8B1F60}" type="presOf" srcId="{A3D4369B-4AD3-4E88-A94A-3C2CAEAEC880}" destId="{2CBAD880-AF37-4F3B-9F9C-44AE78F8D9B4}" srcOrd="0" destOrd="0" presId="urn:microsoft.com/office/officeart/2005/8/layout/default"/>
    <dgm:cxn modelId="{FA230E54-9E73-44CD-82A7-E20F65B2D45F}" srcId="{6E8580AE-E165-4F25-A36B-FA38D31FA44B}" destId="{252E2CB3-705E-457B-B471-6AF7D20DA939}" srcOrd="45" destOrd="0" parTransId="{02855095-3CB1-48D5-9BBF-987038666FA2}" sibTransId="{795C21E8-C2E5-47CE-962F-180167ECD2EC}"/>
    <dgm:cxn modelId="{EA33AB5A-6580-4A19-90FA-CF3BAA54DDF3}" srcId="{6E8580AE-E165-4F25-A36B-FA38D31FA44B}" destId="{8D9B59D1-77EB-4D59-AC92-14BFF4DC667C}" srcOrd="23" destOrd="0" parTransId="{5A008457-B514-42EE-9FAF-06A57CBC3276}" sibTransId="{26705A36-1A79-4AB5-8CB3-154F4BEF3514}"/>
    <dgm:cxn modelId="{AC76AC5A-A10D-44BB-BEC4-459A12DB1D9B}" srcId="{6E8580AE-E165-4F25-A36B-FA38D31FA44B}" destId="{91A1B0E0-6CB0-46FD-9B7C-BB53A85F5B73}" srcOrd="26" destOrd="0" parTransId="{16C7F234-FA8D-47FE-9B07-F41448D29AAE}" sibTransId="{DE065E7D-8C25-4C15-826D-3D19A3BBB0D0}"/>
    <dgm:cxn modelId="{DEE6CC5B-46A9-43E6-A49F-0E492D627C5A}" type="presOf" srcId="{83B4F9D7-5CD7-4044-9E8C-6DFE7AE49650}" destId="{C01143FF-1838-4C9A-9357-CF86FE088CBC}" srcOrd="0" destOrd="0" presId="urn:microsoft.com/office/officeart/2005/8/layout/default"/>
    <dgm:cxn modelId="{2113905C-777E-4312-B9E7-A84B040646D0}" srcId="{6E8580AE-E165-4F25-A36B-FA38D31FA44B}" destId="{207ACFA0-E1BB-40D6-8384-ECBC7A2FB58F}" srcOrd="35" destOrd="0" parTransId="{50A44F94-A1B8-42FE-8981-DC1D741D7418}" sibTransId="{C1B2F4D9-797C-4C0D-93D5-5702C3406EBE}"/>
    <dgm:cxn modelId="{0977A35C-5834-4DA2-A5BD-8FBA1801ACF4}" type="presOf" srcId="{91A1B0E0-6CB0-46FD-9B7C-BB53A85F5B73}" destId="{CD01C8D7-3F26-4602-A201-C1CCB80062FC}" srcOrd="0" destOrd="0" presId="urn:microsoft.com/office/officeart/2005/8/layout/default"/>
    <dgm:cxn modelId="{9AEBA35C-00DE-47AF-A5EF-1CB809E9CE1C}" type="presOf" srcId="{4BDC8801-DB27-4583-A44C-1CEAB0AF890D}" destId="{8F0FC598-471E-47E2-AF9D-92D00F7E9E48}" srcOrd="0" destOrd="0" presId="urn:microsoft.com/office/officeart/2005/8/layout/default"/>
    <dgm:cxn modelId="{45AEB35D-FCF8-4446-9209-061384ECF360}" type="presOf" srcId="{DD3FD12D-FE41-4042-BA5D-FEDD1F4DEB76}" destId="{3D7C3DDC-3551-44AB-8868-EBAA5342AA6F}" srcOrd="0" destOrd="0" presId="urn:microsoft.com/office/officeart/2005/8/layout/default"/>
    <dgm:cxn modelId="{451A075E-2D02-4621-9151-4B3801A73DB3}" type="presOf" srcId="{BECAE1A7-5E30-4255-897E-EEFF7D8B1B98}" destId="{89992207-09E1-4C1C-A50E-7238E5A14EF2}" srcOrd="0" destOrd="0" presId="urn:microsoft.com/office/officeart/2005/8/layout/default"/>
    <dgm:cxn modelId="{06C9F65F-95DB-4817-B457-61A4702FAB6F}" srcId="{6E8580AE-E165-4F25-A36B-FA38D31FA44B}" destId="{B56DC5A4-354C-4F93-84F5-82DF0C92321B}" srcOrd="48" destOrd="0" parTransId="{3E3085FF-C0BF-44F3-8848-8306C2637B27}" sibTransId="{7D7E8F50-DC21-4E09-96D8-85C8313A5CAA}"/>
    <dgm:cxn modelId="{09273F60-55DB-484C-BDB4-F807A7EBF787}" type="presOf" srcId="{980C5C63-EC30-4DBA-AD28-4C1DD233BDD4}" destId="{187C121A-3DCB-4EAB-A7CA-1AF4558097E3}" srcOrd="0" destOrd="0" presId="urn:microsoft.com/office/officeart/2005/8/layout/default"/>
    <dgm:cxn modelId="{248F5865-EDDF-49D0-B5D9-E95B1072015C}" srcId="{6E8580AE-E165-4F25-A36B-FA38D31FA44B}" destId="{83B4F9D7-5CD7-4044-9E8C-6DFE7AE49650}" srcOrd="49" destOrd="0" parTransId="{9888A846-4A9F-41D3-BA81-6D1ACDDE75D1}" sibTransId="{C92B3D84-6CD8-4F99-B3CF-30DAA1663D0E}"/>
    <dgm:cxn modelId="{77CE7E65-70C7-4B01-8FD6-390EAE592CC1}" srcId="{6E8580AE-E165-4F25-A36B-FA38D31FA44B}" destId="{976EC09A-DAA5-4A83-8002-EA83B41F5595}" srcOrd="10" destOrd="0" parTransId="{4425B062-08F0-432C-ADC1-40BC8FCDB39A}" sibTransId="{823F4756-CF8A-4736-A588-7F923EB8DDD4}"/>
    <dgm:cxn modelId="{9FDB5671-2BA3-4670-B8E8-249298AA44E8}" srcId="{6E8580AE-E165-4F25-A36B-FA38D31FA44B}" destId="{A52B3F8F-088C-439E-8E28-75EA80BA254A}" srcOrd="6" destOrd="0" parTransId="{0A87D8E5-62CB-4FC8-97F4-D208C45B0394}" sibTransId="{B2245238-3E7B-4457-8294-F76792EB2BB3}"/>
    <dgm:cxn modelId="{96C08577-E1EB-4D81-998D-B4076E9B88E1}" srcId="{6E8580AE-E165-4F25-A36B-FA38D31FA44B}" destId="{A454A2D3-3B4A-4DFD-BDBE-AB637BA7AF91}" srcOrd="50" destOrd="0" parTransId="{560DE507-2F82-4531-ABF4-43BD78659E9C}" sibTransId="{1B23977F-9C83-4BAC-9088-1C9BFB47A805}"/>
    <dgm:cxn modelId="{8089187B-DA1B-4372-92D8-0CF2DD1B870F}" srcId="{6E8580AE-E165-4F25-A36B-FA38D31FA44B}" destId="{CAA5715A-AD77-46A4-8DF7-9402CD0E4280}" srcOrd="5" destOrd="0" parTransId="{48495C69-119E-4A83-99DC-114D3C464768}" sibTransId="{7C79ACB2-C296-4830-A4A0-B3BBD3905286}"/>
    <dgm:cxn modelId="{9B4DDB7D-C981-4EF3-AA0B-A9B46E9D81CE}" type="presOf" srcId="{2E3A69FB-1CB9-4267-97D5-44AD6CBBF656}" destId="{547AB0A1-1AC4-4368-83B4-C05E94E9E334}" srcOrd="0" destOrd="0" presId="urn:microsoft.com/office/officeart/2005/8/layout/default"/>
    <dgm:cxn modelId="{C795897F-3833-4F52-9CE8-1FAA24117BEE}" srcId="{6E8580AE-E165-4F25-A36B-FA38D31FA44B}" destId="{1CF1EF5A-8504-40FB-8011-69DFDD93B018}" srcOrd="37" destOrd="0" parTransId="{6E53A9B0-9555-4BCD-B863-6B895556720D}" sibTransId="{A09A0C99-5787-43B5-AF07-C02112FD62FB}"/>
    <dgm:cxn modelId="{B1949481-8FBC-465F-8918-0935B122E545}" srcId="{6E8580AE-E165-4F25-A36B-FA38D31FA44B}" destId="{B3F8BE09-9739-431A-B773-76B6D4835F8D}" srcOrd="3" destOrd="0" parTransId="{B436E74F-1115-4CDD-B0EE-42749C5DD9DE}" sibTransId="{A1702D26-3A95-4BD3-B8B8-D70C753C7B0C}"/>
    <dgm:cxn modelId="{535C6589-7612-4B92-BF32-7AF31C686BEB}" srcId="{6E8580AE-E165-4F25-A36B-FA38D31FA44B}" destId="{28E88764-168D-45E6-B587-43792FCE4035}" srcOrd="66" destOrd="0" parTransId="{1945A469-8781-4132-83B8-2A74CDA43068}" sibTransId="{45D0440D-0F5D-4BF1-8016-3D93CE5737B6}"/>
    <dgm:cxn modelId="{CB5B878A-7116-4D72-8C63-4C8B2B21F94A}" type="presOf" srcId="{9D7A2731-43A2-41DE-8A1F-3002C9A81ED7}" destId="{7EBD161C-9829-40ED-9AF9-49BF6CFB544C}" srcOrd="0" destOrd="0" presId="urn:microsoft.com/office/officeart/2005/8/layout/default"/>
    <dgm:cxn modelId="{3E15AB8A-5214-423F-83C4-C451A083C23F}" srcId="{6E8580AE-E165-4F25-A36B-FA38D31FA44B}" destId="{97687342-4440-4DB8-84AB-C51F24F6B12C}" srcOrd="36" destOrd="0" parTransId="{C16A8D95-8B0E-4E28-9729-B0DCDD22A6D7}" sibTransId="{755E6F19-B0B6-490F-A467-502A5BD4C038}"/>
    <dgm:cxn modelId="{CF713A90-C59F-4203-B3ED-5D1EE9BD5922}" srcId="{6E8580AE-E165-4F25-A36B-FA38D31FA44B}" destId="{FFD961C7-0D57-450A-A088-477C2CBDA35C}" srcOrd="47" destOrd="0" parTransId="{4DB2D2C4-5254-4469-94CE-949A52B6EDA4}" sibTransId="{6B3D0481-B0D1-47E7-887F-2E3188183598}"/>
    <dgm:cxn modelId="{4D9DD990-9B85-4CB7-BB07-5BE787729EE5}" type="presOf" srcId="{F4066AC1-C021-4B66-9F7A-16100A868F18}" destId="{7D600784-A1C0-4F6C-92B8-A76B3C810C82}" srcOrd="0" destOrd="0" presId="urn:microsoft.com/office/officeart/2005/8/layout/default"/>
    <dgm:cxn modelId="{C7ABEA91-41F6-4053-BDC2-FDEAAD12E8B5}" type="presOf" srcId="{5BE95DDA-1EEF-4264-A10B-A9159123ADDB}" destId="{D304F2EC-2318-44E2-AAF1-F3CE3D9753BA}" srcOrd="0" destOrd="0" presId="urn:microsoft.com/office/officeart/2005/8/layout/default"/>
    <dgm:cxn modelId="{DA25C492-A997-4A2C-A27D-FEFF94D4CF51}" srcId="{6E8580AE-E165-4F25-A36B-FA38D31FA44B}" destId="{980C5C63-EC30-4DBA-AD28-4C1DD233BDD4}" srcOrd="39" destOrd="0" parTransId="{E1A23336-5E36-402C-B8BF-2A679A19F8C6}" sibTransId="{34ABAA22-B740-45AC-A869-107E3268C748}"/>
    <dgm:cxn modelId="{71CCDF99-445B-475F-86DF-4623E84B58D9}" srcId="{6E8580AE-E165-4F25-A36B-FA38D31FA44B}" destId="{96EE71F2-71A8-4E47-8478-8E77F162E7D4}" srcOrd="41" destOrd="0" parTransId="{84FC01FD-50CF-441D-B786-BD3E01D3741B}" sibTransId="{71787E8C-947E-4705-A03B-01E51C140A4F}"/>
    <dgm:cxn modelId="{C762019A-29C2-4D96-8F6B-F5E55DCBA013}" type="presOf" srcId="{FFD961C7-0D57-450A-A088-477C2CBDA35C}" destId="{111AB8AB-3884-48AF-A43D-D5525C2EDC1F}" srcOrd="0" destOrd="0" presId="urn:microsoft.com/office/officeart/2005/8/layout/default"/>
    <dgm:cxn modelId="{6EFF899B-806B-486C-8C68-EF8A5D8A5CE4}" srcId="{6E8580AE-E165-4F25-A36B-FA38D31FA44B}" destId="{EBBD6701-ED16-43EC-9B8B-D82FBCB3E680}" srcOrd="27" destOrd="0" parTransId="{00425980-CE46-4B99-9144-ED35F1AECDDB}" sibTransId="{6D363638-A0D1-491A-AF7B-FCA23754E33E}"/>
    <dgm:cxn modelId="{480D3A9C-6480-4FCD-9576-DE12AB18727E}" type="presOf" srcId="{A52B3F8F-088C-439E-8E28-75EA80BA254A}" destId="{8AA02A9A-7173-45B0-B2CC-5A91802C8051}" srcOrd="0" destOrd="0" presId="urn:microsoft.com/office/officeart/2005/8/layout/default"/>
    <dgm:cxn modelId="{5DC8F09C-1AC8-42D0-B6ED-D0AD348D75D7}" srcId="{6E8580AE-E165-4F25-A36B-FA38D31FA44B}" destId="{82213F14-02F2-493B-9C3B-0AE1C991AF2E}" srcOrd="24" destOrd="0" parTransId="{C9EA4657-465B-4167-8427-C4F304447F9C}" sibTransId="{D017649F-A07C-47FA-AF84-508B55917AD3}"/>
    <dgm:cxn modelId="{208B3AA1-2276-44D5-B113-EC1F3FC044BF}" type="presOf" srcId="{340FD747-47D9-49D9-92E3-8FBA41C6F2F2}" destId="{FF386D85-3C36-4B96-940A-FA26D6EE56F9}" srcOrd="0" destOrd="0" presId="urn:microsoft.com/office/officeart/2005/8/layout/default"/>
    <dgm:cxn modelId="{A85B90A2-AFE1-4402-A9EF-D4D8C000879A}" srcId="{6E8580AE-E165-4F25-A36B-FA38D31FA44B}" destId="{C16F6E68-C32A-4431-B9C0-77E57B57A6E1}" srcOrd="61" destOrd="0" parTransId="{9F780C9E-B9CD-40B2-B992-B7245FD19F74}" sibTransId="{71FFA740-6DE1-4035-AA90-B794B1B4FE20}"/>
    <dgm:cxn modelId="{87C2B0A3-F133-4C76-87AD-DD6DC2A51053}" srcId="{6E8580AE-E165-4F25-A36B-FA38D31FA44B}" destId="{6C3D103D-25BF-48C8-9C47-9F77A281BDBA}" srcOrd="15" destOrd="0" parTransId="{7F8CE447-ED4D-48A2-86C4-B24E12D9E373}" sibTransId="{A5B66EF8-095F-4112-8297-73BDEF911130}"/>
    <dgm:cxn modelId="{A107A2A5-2189-4807-8242-E08550F8F3C0}" type="presOf" srcId="{1509C3A3-2E59-457C-9EFB-7468DDD3C4FD}" destId="{73230864-B496-4816-A9F5-ED417F3C92E8}" srcOrd="0" destOrd="0" presId="urn:microsoft.com/office/officeart/2005/8/layout/default"/>
    <dgm:cxn modelId="{5652AEA5-C8BD-4271-9CE7-B73F0316B273}" srcId="{6E8580AE-E165-4F25-A36B-FA38D31FA44B}" destId="{C4B9EAD8-F61B-45A2-865F-FD558B0C619B}" srcOrd="38" destOrd="0" parTransId="{C47A6FD6-66D3-4633-BDD9-D0118C764CC0}" sibTransId="{539E2FE5-4BFB-4438-BEB7-F5487A3CABF4}"/>
    <dgm:cxn modelId="{445F52A7-FE96-4740-B932-CD00E15CFAC5}" type="presOf" srcId="{0CA4F111-AFF4-4B94-B672-3902EC78934E}" destId="{F021F536-9D7F-4947-AEEC-062A2B5D86C3}" srcOrd="0" destOrd="0" presId="urn:microsoft.com/office/officeart/2005/8/layout/default"/>
    <dgm:cxn modelId="{1C93B4A9-8C11-4259-AFF5-CCCBE6DAEE0E}" srcId="{6E8580AE-E165-4F25-A36B-FA38D31FA44B}" destId="{F121B56F-D1C5-4481-90EB-5FA35AF4BD21}" srcOrd="53" destOrd="0" parTransId="{085EA722-E175-4453-8D3B-A5DF630A2231}" sibTransId="{915B65F9-FC56-468A-ABC2-CE507C33B5DE}"/>
    <dgm:cxn modelId="{E8C971AC-041E-4F38-91A1-0E4257BD92AE}" type="presOf" srcId="{968CE066-CDC8-450A-B0DA-27A49CD3D256}" destId="{DD1BE6D7-6955-4913-AEE1-7266EBAF565C}" srcOrd="0" destOrd="0" presId="urn:microsoft.com/office/officeart/2005/8/layout/default"/>
    <dgm:cxn modelId="{A19B31AE-D8AD-4BDA-AD58-E8436B54EB4F}" srcId="{6E8580AE-E165-4F25-A36B-FA38D31FA44B}" destId="{0C44B7D7-B3F4-4AA7-9958-B1A4D244E60B}" srcOrd="1" destOrd="0" parTransId="{86F59FD2-971A-4CD3-B12D-1732D5FF804A}" sibTransId="{E5BA385E-71AC-42DF-A352-383D546A0D98}"/>
    <dgm:cxn modelId="{649D46B0-0C6A-45C9-B370-196C15907386}" srcId="{6E8580AE-E165-4F25-A36B-FA38D31FA44B}" destId="{340FD747-47D9-49D9-92E3-8FBA41C6F2F2}" srcOrd="2" destOrd="0" parTransId="{A2DA9679-DF3A-4972-A734-3484EBE85928}" sibTransId="{1323E63C-03FD-4751-88C2-15DE98D611A4}"/>
    <dgm:cxn modelId="{EE3B4AB1-E909-4356-ACE4-AC889F148D33}" type="presOf" srcId="{F121B56F-D1C5-4481-90EB-5FA35AF4BD21}" destId="{214B35AE-3118-4B5A-9A04-C238D6C98BAE}" srcOrd="0" destOrd="0" presId="urn:microsoft.com/office/officeart/2005/8/layout/default"/>
    <dgm:cxn modelId="{9726B4B4-DB5F-452C-A5E8-EBA1020F292E}" type="presOf" srcId="{AEB0988E-62DE-4638-B6E6-9115F9468726}" destId="{84CB03E7-DBCB-4B53-8360-F252A05A2E78}" srcOrd="0" destOrd="0" presId="urn:microsoft.com/office/officeart/2005/8/layout/default"/>
    <dgm:cxn modelId="{9BBF92B7-ABAB-4FBF-B20E-16C9CB5ADF36}" type="presOf" srcId="{B3F8BE09-9739-431A-B773-76B6D4835F8D}" destId="{E35B3CCF-E2CE-4238-A74C-C21072624007}" srcOrd="0" destOrd="0" presId="urn:microsoft.com/office/officeart/2005/8/layout/default"/>
    <dgm:cxn modelId="{D75F0FB8-24FA-4FE3-AD1A-1238093DCD35}" type="presOf" srcId="{4F74BD67-8A14-4E47-A63E-705F9E8CFC7F}" destId="{277F2AD7-8A80-4D00-8AAD-CE0295903A29}" srcOrd="0" destOrd="0" presId="urn:microsoft.com/office/officeart/2005/8/layout/default"/>
    <dgm:cxn modelId="{27E924B9-DCD2-42EE-A923-8BF8D93029E9}" srcId="{6E8580AE-E165-4F25-A36B-FA38D31FA44B}" destId="{8F9D72F1-24B9-46F1-A84F-DAACD2C2E22B}" srcOrd="60" destOrd="0" parTransId="{379F55D7-C5CE-4BB9-9D57-00EE32619199}" sibTransId="{D686EDBA-90DA-42EB-8929-B97691B14D5E}"/>
    <dgm:cxn modelId="{78BDF2B9-DB52-4790-A070-361CA414F4D6}" type="presOf" srcId="{FE89FECC-3495-4B20-B4D7-7E9DF412BA0D}" destId="{AECF8250-8294-42AF-9EF2-E9259CC39D08}" srcOrd="0" destOrd="0" presId="urn:microsoft.com/office/officeart/2005/8/layout/default"/>
    <dgm:cxn modelId="{FA8C5ABB-473A-4672-9BC2-CE95F31F2F3E}" srcId="{6E8580AE-E165-4F25-A36B-FA38D31FA44B}" destId="{9BDB7D7F-D8DE-45D6-8E96-595AAC95CE85}" srcOrd="28" destOrd="0" parTransId="{3A06ED47-75BA-4FDB-8685-D5DE4ACC79E2}" sibTransId="{55EF187E-8F5D-4B18-8653-DA25FB96F269}"/>
    <dgm:cxn modelId="{50A3ECBB-51BE-479E-A176-EE128AB2E37E}" type="presOf" srcId="{9A2BF24F-E5A3-4D91-85CD-B9725C2C421A}" destId="{98C96B61-E849-4E0E-ADD5-05D495466B19}" srcOrd="0" destOrd="0" presId="urn:microsoft.com/office/officeart/2005/8/layout/default"/>
    <dgm:cxn modelId="{6206FCBB-3552-4B98-BD38-4B7676503F9A}" type="presOf" srcId="{3D2D3CAE-2A59-4736-AF70-EAC1EF02C8CF}" destId="{1B7E2A4E-7885-47D0-9A9C-97EB08F96CFE}" srcOrd="0" destOrd="0" presId="urn:microsoft.com/office/officeart/2005/8/layout/default"/>
    <dgm:cxn modelId="{AAB343BD-FB5B-4DFF-90F5-4426325E5B2E}" srcId="{6E8580AE-E165-4F25-A36B-FA38D31FA44B}" destId="{82C5C931-4E66-4E23-A238-51DD5F7BB49F}" srcOrd="65" destOrd="0" parTransId="{014C0588-EBCA-4F80-833E-0A66F7135993}" sibTransId="{FEB480C0-BE73-445F-9C40-097A286C510C}"/>
    <dgm:cxn modelId="{A16967BD-460F-4A2F-9E53-F86A8BCA7A64}" srcId="{6E8580AE-E165-4F25-A36B-FA38D31FA44B}" destId="{4BDC8801-DB27-4583-A44C-1CEAB0AF890D}" srcOrd="30" destOrd="0" parTransId="{D090F263-FE3C-417D-8237-4FC7D9B931F6}" sibTransId="{40B25EE5-21FC-43C0-903A-DC27430BF1E0}"/>
    <dgm:cxn modelId="{C3E0D8BF-5B29-4C15-A9A8-8573838208C3}" type="presOf" srcId="{922CC998-F639-41C9-9119-E20B8F92AF3D}" destId="{E30854EC-912F-42BC-845C-462E8CC7AD93}" srcOrd="0" destOrd="0" presId="urn:microsoft.com/office/officeart/2005/8/layout/default"/>
    <dgm:cxn modelId="{136C7FC1-1235-4624-9397-DA5655CDCF2C}" srcId="{6E8580AE-E165-4F25-A36B-FA38D31FA44B}" destId="{922CC998-F639-41C9-9119-E20B8F92AF3D}" srcOrd="4" destOrd="0" parTransId="{D953626B-5128-4512-9AB3-DB6047AD18A3}" sibTransId="{A5C1EA3D-630E-4EF5-9844-2FDF52417135}"/>
    <dgm:cxn modelId="{56BD75C3-7799-49EC-8A59-8FD5E19A61DA}" srcId="{6E8580AE-E165-4F25-A36B-FA38D31FA44B}" destId="{3BEA7034-0086-4C43-AA3E-D7A68DFE01A4}" srcOrd="7" destOrd="0" parTransId="{C2DE2903-FCD3-4F1F-A1B7-9E5C8B31034F}" sibTransId="{F7812029-3200-4A10-9CAE-B74E5CA51E23}"/>
    <dgm:cxn modelId="{68DF87C3-E5BC-4870-A954-D6058B057F90}" type="presOf" srcId="{0C5C5BFE-9F2D-4FBF-A709-44047DA6BCA6}" destId="{64CE546B-3B0F-4D74-A672-EA5F3F157C26}" srcOrd="0" destOrd="0" presId="urn:microsoft.com/office/officeart/2005/8/layout/default"/>
    <dgm:cxn modelId="{7D1903C5-1787-44C9-B4EA-57136BC998A4}" type="presOf" srcId="{97687342-4440-4DB8-84AB-C51F24F6B12C}" destId="{F124182D-F6F2-4E73-B355-B261939F364C}" srcOrd="0" destOrd="0" presId="urn:microsoft.com/office/officeart/2005/8/layout/default"/>
    <dgm:cxn modelId="{39D3AFC7-65ED-4A0F-9C2D-43A24E4C4187}" type="presOf" srcId="{A454A2D3-3B4A-4DFD-BDBE-AB637BA7AF91}" destId="{A5C9C578-421E-4C61-8DBB-80B19789810E}" srcOrd="0" destOrd="0" presId="urn:microsoft.com/office/officeart/2005/8/layout/default"/>
    <dgm:cxn modelId="{CA5BD6C7-24C5-49CB-9DE8-71D19A9466D3}" type="presOf" srcId="{96EE71F2-71A8-4E47-8478-8E77F162E7D4}" destId="{6C3A8535-F6D8-403A-9A1B-AD7FFEA2A5E7}" srcOrd="0" destOrd="0" presId="urn:microsoft.com/office/officeart/2005/8/layout/default"/>
    <dgm:cxn modelId="{D9157CC9-B350-4EC9-8E26-03575B20AB6B}" type="presOf" srcId="{7A693FB9-12F6-44CC-8DF1-CB580DC7A685}" destId="{BC2A6528-8680-4B3B-8B6A-C5A92B6690AC}" srcOrd="0" destOrd="0" presId="urn:microsoft.com/office/officeart/2005/8/layout/default"/>
    <dgm:cxn modelId="{8EA2F4CA-09CC-4231-A1BF-9AC7E01E8C0F}" type="presOf" srcId="{3C6B21CA-3B4D-4C70-B1C1-3987538CE3B2}" destId="{20498EEC-D12B-46DA-A88D-D7DB1D97C899}" srcOrd="0" destOrd="0" presId="urn:microsoft.com/office/officeart/2005/8/layout/default"/>
    <dgm:cxn modelId="{03AB46CD-8FE3-4787-B956-458461CD6173}" type="presOf" srcId="{8D9B59D1-77EB-4D59-AC92-14BFF4DC667C}" destId="{18765959-A6F6-4656-813B-1DABE66B58C5}" srcOrd="0" destOrd="0" presId="urn:microsoft.com/office/officeart/2005/8/layout/default"/>
    <dgm:cxn modelId="{2D7F0FCF-C82F-485A-8B92-B0FE4D155605}" type="presOf" srcId="{252E2CB3-705E-457B-B471-6AF7D20DA939}" destId="{73B6912F-26A6-43CA-BA74-602DFEB2A9DA}" srcOrd="0" destOrd="0" presId="urn:microsoft.com/office/officeart/2005/8/layout/default"/>
    <dgm:cxn modelId="{7E7E11D0-5C2D-49AA-A5CA-C364EE5F9F0E}" srcId="{6E8580AE-E165-4F25-A36B-FA38D31FA44B}" destId="{CA8AD4E0-AC24-48FB-9C99-61739F7F4744}" srcOrd="13" destOrd="0" parTransId="{4B0A570F-1328-4F44-AD92-FAB226056C51}" sibTransId="{9E7E597C-F7D5-4DA7-8385-1BAB2794496C}"/>
    <dgm:cxn modelId="{9E9FC9D0-0D2F-4839-B22E-1DAF87A49A2C}" srcId="{6E8580AE-E165-4F25-A36B-FA38D31FA44B}" destId="{1509C3A3-2E59-457C-9EFB-7468DDD3C4FD}" srcOrd="34" destOrd="0" parTransId="{9C58BE54-8073-4355-8A19-915A1893BC76}" sibTransId="{AFBE1DA6-E4FE-4C56-BB98-E017D6E7B392}"/>
    <dgm:cxn modelId="{E32409D1-076A-4F5C-94DC-77FD27DACEA0}" type="presOf" srcId="{00442BCF-57A4-4332-903B-4123283D228A}" destId="{E063FE46-B1A1-4479-B04F-5EE6A9B9DA3D}" srcOrd="0" destOrd="0" presId="urn:microsoft.com/office/officeart/2005/8/layout/default"/>
    <dgm:cxn modelId="{B8F745D1-2EAD-4CF9-BDEA-3EDB5AEE1D84}" srcId="{6E8580AE-E165-4F25-A36B-FA38D31FA44B}" destId="{CE3C20CC-D07A-4801-9116-235058C0AB48}" srcOrd="29" destOrd="0" parTransId="{786B5DF5-43C4-4C0F-B1EC-A9938608BB5D}" sibTransId="{ECB2A08D-CF33-493E-8671-FEE827264547}"/>
    <dgm:cxn modelId="{C4AE35D2-F577-478F-ACBD-08D4FB69E6B2}" srcId="{6E8580AE-E165-4F25-A36B-FA38D31FA44B}" destId="{0C5C5BFE-9F2D-4FBF-A709-44047DA6BCA6}" srcOrd="22" destOrd="0" parTransId="{8608D912-0045-41A9-8245-089DB7F4CEB0}" sibTransId="{B7F3DBEE-696D-4EC6-A141-B75554F04B39}"/>
    <dgm:cxn modelId="{8908B7D3-2EF3-49B2-B6A0-F2535930D952}" srcId="{6E8580AE-E165-4F25-A36B-FA38D31FA44B}" destId="{F243E562-685F-4386-9543-022C733145B9}" srcOrd="59" destOrd="0" parTransId="{F28C5C72-F0B6-4B8B-802B-1E6117DF8C86}" sibTransId="{F6CC6EE8-4404-495D-977C-BBF131290EFB}"/>
    <dgm:cxn modelId="{13B344D4-48D6-4DDE-825D-E7B89F2B396D}" type="presOf" srcId="{F243E562-685F-4386-9543-022C733145B9}" destId="{90354270-E516-4BCD-8468-080EC1705999}" srcOrd="0" destOrd="0" presId="urn:microsoft.com/office/officeart/2005/8/layout/default"/>
    <dgm:cxn modelId="{719EDFDA-4332-4BF1-84C9-574D7683558D}" type="presOf" srcId="{EBBD6701-ED16-43EC-9B8B-D82FBCB3E680}" destId="{D53A0EBD-1100-4E2B-932F-11AB84B0AD13}" srcOrd="0" destOrd="0" presId="urn:microsoft.com/office/officeart/2005/8/layout/default"/>
    <dgm:cxn modelId="{61084DDB-11F2-44C5-A196-C25EA20A8E6E}" type="presOf" srcId="{976EC09A-DAA5-4A83-8002-EA83B41F5595}" destId="{212EAB81-54C0-4CA3-8CA8-5707E2EA1B60}" srcOrd="0" destOrd="0" presId="urn:microsoft.com/office/officeart/2005/8/layout/default"/>
    <dgm:cxn modelId="{5D4EAFDD-BEB5-498A-BCFD-B72D763E394F}" srcId="{6E8580AE-E165-4F25-A36B-FA38D31FA44B}" destId="{4F74BD67-8A14-4E47-A63E-705F9E8CFC7F}" srcOrd="20" destOrd="0" parTransId="{7C3489FE-BC9F-4B23-A421-8616ED894EB6}" sibTransId="{3B761CB7-8F00-42ED-AAE8-F4F1BC48BD15}"/>
    <dgm:cxn modelId="{D362A8E1-D11E-41A5-BDE5-1967751F1E03}" srcId="{6E8580AE-E165-4F25-A36B-FA38D31FA44B}" destId="{FE89FECC-3495-4B20-B4D7-7E9DF412BA0D}" srcOrd="57" destOrd="0" parTransId="{4209D78D-7CCA-4BE1-96BA-3A564E873C72}" sibTransId="{EB368C21-DA72-4130-9A34-D87CB559A293}"/>
    <dgm:cxn modelId="{4526E2E1-A1AB-4663-ABD0-CAE1707A4E13}" type="presOf" srcId="{0CA572E7-3F15-4635-BAA2-51BB8D4F5BA9}" destId="{57A21A25-0050-448F-8182-E2F997AD385C}" srcOrd="0" destOrd="0" presId="urn:microsoft.com/office/officeart/2005/8/layout/default"/>
    <dgm:cxn modelId="{EBA300E5-EDA7-44EC-A5A7-7E2A91E61A7F}" srcId="{6E8580AE-E165-4F25-A36B-FA38D31FA44B}" destId="{BECAE1A7-5E30-4255-897E-EEFF7D8B1B98}" srcOrd="46" destOrd="0" parTransId="{281BEA66-0692-4CD4-AB58-20F2965B8A3E}" sibTransId="{12931C90-8512-4E7D-890D-FA74780CCA81}"/>
    <dgm:cxn modelId="{105324E5-9A93-4A75-9B3E-393E9CDD4A1E}" type="presOf" srcId="{9984B254-6696-4C74-AC7F-CD16BB374EC5}" destId="{D7D9E571-D2A5-4F9B-A8EF-542728AB2E7C}" srcOrd="0" destOrd="0" presId="urn:microsoft.com/office/officeart/2005/8/layout/default"/>
    <dgm:cxn modelId="{A32627E5-7184-47EA-800A-A89EA8497EB0}" type="presOf" srcId="{3BEA7034-0086-4C43-AA3E-D7A68DFE01A4}" destId="{0CB4D3D4-57E1-40E0-9116-0822B7A6A3CA}" srcOrd="0" destOrd="0" presId="urn:microsoft.com/office/officeart/2005/8/layout/default"/>
    <dgm:cxn modelId="{E258F6E5-D981-4315-AC80-4447EFECCA0E}" srcId="{6E8580AE-E165-4F25-A36B-FA38D31FA44B}" destId="{9A2BF24F-E5A3-4D91-85CD-B9725C2C421A}" srcOrd="18" destOrd="0" parTransId="{CD0AA266-1560-45EC-BC06-2173826A01C5}" sibTransId="{FFAF1B7D-C449-431C-BAC4-A863BD60B7D3}"/>
    <dgm:cxn modelId="{8A61B7E7-846B-47E2-811C-DCF51B3167CC}" type="presOf" srcId="{8F9D72F1-24B9-46F1-A84F-DAACD2C2E22B}" destId="{17512D6B-4073-4EC8-9ABC-3BDC10D1B050}" srcOrd="0" destOrd="0" presId="urn:microsoft.com/office/officeart/2005/8/layout/default"/>
    <dgm:cxn modelId="{0A2F7CE9-3AB0-4142-9160-2CB77DA6239D}" type="presOf" srcId="{43A01BF9-D37E-49A1-8BD0-B96976089C64}" destId="{22A3C3A5-57B9-4E31-B9C5-8488CBC24B23}" srcOrd="0" destOrd="0" presId="urn:microsoft.com/office/officeart/2005/8/layout/default"/>
    <dgm:cxn modelId="{0C06B5E9-FEF0-4965-A4DA-53368BAC2EBE}" type="presOf" srcId="{35383E2F-500D-45D2-9932-E607D668543B}" destId="{0EC6D4FB-2DF4-4C7F-A662-C49F9C73712D}" srcOrd="0" destOrd="0" presId="urn:microsoft.com/office/officeart/2005/8/layout/default"/>
    <dgm:cxn modelId="{14B226EA-6733-42DA-9D29-42723CB2373C}" type="presOf" srcId="{9BDB7D7F-D8DE-45D6-8E96-595AAC95CE85}" destId="{2FF3B5C1-F3C6-4268-A6A1-939C6DF118E5}" srcOrd="0" destOrd="0" presId="urn:microsoft.com/office/officeart/2005/8/layout/default"/>
    <dgm:cxn modelId="{63583EEB-BC7B-4077-B6B8-B061633F0791}" srcId="{6E8580AE-E165-4F25-A36B-FA38D31FA44B}" destId="{3D2D3CAE-2A59-4736-AF70-EAC1EF02C8CF}" srcOrd="64" destOrd="0" parTransId="{D100CD34-386B-4669-9220-193D210DC1F6}" sibTransId="{ECE35C7A-1021-420C-8D7B-178059205565}"/>
    <dgm:cxn modelId="{4D2F33EC-9942-4B56-8FE0-5E0D86C0E5AE}" srcId="{6E8580AE-E165-4F25-A36B-FA38D31FA44B}" destId="{0CA572E7-3F15-4635-BAA2-51BB8D4F5BA9}" srcOrd="17" destOrd="0" parTransId="{197963BB-8E8C-4049-B5A7-746387B80DBD}" sibTransId="{8DCDB0A4-11F9-466D-AEE0-C00333D10146}"/>
    <dgm:cxn modelId="{0ED963EE-0CE5-4B5B-A40B-807A395CFF41}" srcId="{6E8580AE-E165-4F25-A36B-FA38D31FA44B}" destId="{AEB0988E-62DE-4638-B6E6-9115F9468726}" srcOrd="19" destOrd="0" parTransId="{FDAD6B95-54DE-405C-95C4-A7460937B8B3}" sibTransId="{D5A58EFB-026A-4D46-9258-0E700EECA877}"/>
    <dgm:cxn modelId="{01FEA8F0-122D-4C84-B344-D9109E211674}" type="presOf" srcId="{CA8AD4E0-AC24-48FB-9C99-61739F7F4744}" destId="{5479FD3C-18CA-43A0-B14E-D66A11F70B3F}" srcOrd="0" destOrd="0" presId="urn:microsoft.com/office/officeart/2005/8/layout/default"/>
    <dgm:cxn modelId="{2A4F96F1-6834-47D3-990C-D4573290E041}" srcId="{6E8580AE-E165-4F25-A36B-FA38D31FA44B}" destId="{478D3228-6C64-4678-B16A-5612B6F5734A}" srcOrd="52" destOrd="0" parTransId="{3D22C837-4A40-4E2D-96B6-21F1FE87643A}" sibTransId="{4926CEA0-21F8-4895-A11C-8614EB7A0399}"/>
    <dgm:cxn modelId="{0B34C2F1-3F9A-4C5B-838C-EF13456F3609}" srcId="{6E8580AE-E165-4F25-A36B-FA38D31FA44B}" destId="{1249F54A-29F0-454A-B4AE-0F41BAF337A7}" srcOrd="33" destOrd="0" parTransId="{9BD2AC96-4DBC-40B9-815C-525E1E00867E}" sibTransId="{2E144E40-7EFF-47A9-85CC-F7723495FD20}"/>
    <dgm:cxn modelId="{641630F4-A7A0-4C0D-A47A-01F708A4ED52}" srcId="{6E8580AE-E165-4F25-A36B-FA38D31FA44B}" destId="{7A693FB9-12F6-44CC-8DF1-CB580DC7A685}" srcOrd="12" destOrd="0" parTransId="{20B85312-042A-42ED-AB93-4F6012B92DD8}" sibTransId="{2BA071B2-75AD-4D5F-9D11-0FFE9BA44043}"/>
    <dgm:cxn modelId="{BA35BFF4-3D48-4257-97FA-5C729229334B}" type="presOf" srcId="{D5513C0D-153B-4C93-8676-B0AD8979C8ED}" destId="{76E48D85-3967-40C6-96F6-AEF195D581BB}" srcOrd="0" destOrd="0" presId="urn:microsoft.com/office/officeart/2005/8/layout/default"/>
    <dgm:cxn modelId="{09EE2CF6-001E-4390-BAAA-E644FCA9DD5D}" srcId="{6E8580AE-E165-4F25-A36B-FA38D31FA44B}" destId="{43A01BF9-D37E-49A1-8BD0-B96976089C64}" srcOrd="32" destOrd="0" parTransId="{C0DFBDDF-BA0F-41FB-B639-8AB0C423576B}" sibTransId="{ED4D11A8-8E06-4F8C-A810-4FFE3ACCFC96}"/>
    <dgm:cxn modelId="{9F0179FF-B9F5-478A-9403-9C28694119DE}" srcId="{6E8580AE-E165-4F25-A36B-FA38D31FA44B}" destId="{DD3FD12D-FE41-4042-BA5D-FEDD1F4DEB76}" srcOrd="58" destOrd="0" parTransId="{43D9EFB8-152B-4209-8516-8FDDAB8525B8}" sibTransId="{7C9B5FF0-0BB6-4C7E-B7AD-047C23B1B64D}"/>
    <dgm:cxn modelId="{C2735467-286E-4016-91E0-911EF5A5CB49}" type="presParOf" srcId="{A4E9B638-9193-4315-A599-122356AB04D9}" destId="{547AB0A1-1AC4-4368-83B4-C05E94E9E334}" srcOrd="0" destOrd="0" presId="urn:microsoft.com/office/officeart/2005/8/layout/default"/>
    <dgm:cxn modelId="{F9DB0562-F717-48D3-9582-DD9823C8A0A1}" type="presParOf" srcId="{A4E9B638-9193-4315-A599-122356AB04D9}" destId="{F9A354D4-D9DB-4766-90D3-95650699930B}" srcOrd="1" destOrd="0" presId="urn:microsoft.com/office/officeart/2005/8/layout/default"/>
    <dgm:cxn modelId="{13EF66B7-0ADD-4D23-9F68-F93043B21EC3}" type="presParOf" srcId="{A4E9B638-9193-4315-A599-122356AB04D9}" destId="{65976BA9-A27C-494B-BA48-8505AA725960}" srcOrd="2" destOrd="0" presId="urn:microsoft.com/office/officeart/2005/8/layout/default"/>
    <dgm:cxn modelId="{81BE6B44-92AD-4D90-887C-04226F489219}" type="presParOf" srcId="{A4E9B638-9193-4315-A599-122356AB04D9}" destId="{18D23352-B930-48CE-9549-410BCCAA41A2}" srcOrd="3" destOrd="0" presId="urn:microsoft.com/office/officeart/2005/8/layout/default"/>
    <dgm:cxn modelId="{00B4F5BF-801B-4516-85BC-04885CB01688}" type="presParOf" srcId="{A4E9B638-9193-4315-A599-122356AB04D9}" destId="{FF386D85-3C36-4B96-940A-FA26D6EE56F9}" srcOrd="4" destOrd="0" presId="urn:microsoft.com/office/officeart/2005/8/layout/default"/>
    <dgm:cxn modelId="{6D500A65-97C8-43A2-B398-9A6B9D47FAFD}" type="presParOf" srcId="{A4E9B638-9193-4315-A599-122356AB04D9}" destId="{BB2D8868-99D3-40F4-A5C1-FFD8554A0AB1}" srcOrd="5" destOrd="0" presId="urn:microsoft.com/office/officeart/2005/8/layout/default"/>
    <dgm:cxn modelId="{42D6D988-7029-4294-8F61-31485251B1D6}" type="presParOf" srcId="{A4E9B638-9193-4315-A599-122356AB04D9}" destId="{E35B3CCF-E2CE-4238-A74C-C21072624007}" srcOrd="6" destOrd="0" presId="urn:microsoft.com/office/officeart/2005/8/layout/default"/>
    <dgm:cxn modelId="{4C9BDCA4-F38D-460F-A3E0-F9E2B00D7D15}" type="presParOf" srcId="{A4E9B638-9193-4315-A599-122356AB04D9}" destId="{55DEE843-7A99-49E8-B1F6-E8D8F7D31A4C}" srcOrd="7" destOrd="0" presId="urn:microsoft.com/office/officeart/2005/8/layout/default"/>
    <dgm:cxn modelId="{C715ACCE-3FAD-4D37-BFB8-7E9160A1C3C9}" type="presParOf" srcId="{A4E9B638-9193-4315-A599-122356AB04D9}" destId="{E30854EC-912F-42BC-845C-462E8CC7AD93}" srcOrd="8" destOrd="0" presId="urn:microsoft.com/office/officeart/2005/8/layout/default"/>
    <dgm:cxn modelId="{011E3D6B-2459-49B7-9FEA-E5ED987918B1}" type="presParOf" srcId="{A4E9B638-9193-4315-A599-122356AB04D9}" destId="{77456B84-0A0A-479B-A2D6-ABE5192CC62F}" srcOrd="9" destOrd="0" presId="urn:microsoft.com/office/officeart/2005/8/layout/default"/>
    <dgm:cxn modelId="{60FB1565-A3FE-4DEE-AB47-6EB24C5C92BF}" type="presParOf" srcId="{A4E9B638-9193-4315-A599-122356AB04D9}" destId="{1F004853-B59E-47C1-BA88-05FF40FE81E5}" srcOrd="10" destOrd="0" presId="urn:microsoft.com/office/officeart/2005/8/layout/default"/>
    <dgm:cxn modelId="{31CFC7D3-74BD-4CE5-91B8-110818976144}" type="presParOf" srcId="{A4E9B638-9193-4315-A599-122356AB04D9}" destId="{7EFE2BD2-1452-42B0-A054-5073DA935F89}" srcOrd="11" destOrd="0" presId="urn:microsoft.com/office/officeart/2005/8/layout/default"/>
    <dgm:cxn modelId="{32452B8D-4337-45B4-BB81-29F990E635E9}" type="presParOf" srcId="{A4E9B638-9193-4315-A599-122356AB04D9}" destId="{8AA02A9A-7173-45B0-B2CC-5A91802C8051}" srcOrd="12" destOrd="0" presId="urn:microsoft.com/office/officeart/2005/8/layout/default"/>
    <dgm:cxn modelId="{193D4441-6CB6-4020-9C05-F10079CF04C0}" type="presParOf" srcId="{A4E9B638-9193-4315-A599-122356AB04D9}" destId="{E9E229EB-BE2C-4F17-803C-895701BA32F0}" srcOrd="13" destOrd="0" presId="urn:microsoft.com/office/officeart/2005/8/layout/default"/>
    <dgm:cxn modelId="{9173A9DD-7C75-4DE6-8A81-9CD0312E7738}" type="presParOf" srcId="{A4E9B638-9193-4315-A599-122356AB04D9}" destId="{0CB4D3D4-57E1-40E0-9116-0822B7A6A3CA}" srcOrd="14" destOrd="0" presId="urn:microsoft.com/office/officeart/2005/8/layout/default"/>
    <dgm:cxn modelId="{9EC3E326-6E6F-4B35-AE79-8044A1A2ADB1}" type="presParOf" srcId="{A4E9B638-9193-4315-A599-122356AB04D9}" destId="{C762EF5D-2D5E-4CA3-9ECE-9FB7E23DCA50}" srcOrd="15" destOrd="0" presId="urn:microsoft.com/office/officeart/2005/8/layout/default"/>
    <dgm:cxn modelId="{120953C8-1430-49B0-9E6C-6A79E67EF990}" type="presParOf" srcId="{A4E9B638-9193-4315-A599-122356AB04D9}" destId="{0EC6D4FB-2DF4-4C7F-A662-C49F9C73712D}" srcOrd="16" destOrd="0" presId="urn:microsoft.com/office/officeart/2005/8/layout/default"/>
    <dgm:cxn modelId="{6ABE2C81-57EA-444A-B15E-DA2A146C09D4}" type="presParOf" srcId="{A4E9B638-9193-4315-A599-122356AB04D9}" destId="{6A49F763-5839-4004-B141-254CE0A73989}" srcOrd="17" destOrd="0" presId="urn:microsoft.com/office/officeart/2005/8/layout/default"/>
    <dgm:cxn modelId="{834ADFA6-D779-42FF-8DFF-C8A0FFA98C87}" type="presParOf" srcId="{A4E9B638-9193-4315-A599-122356AB04D9}" destId="{B6697EA2-051A-4146-AF10-443079F7994B}" srcOrd="18" destOrd="0" presId="urn:microsoft.com/office/officeart/2005/8/layout/default"/>
    <dgm:cxn modelId="{1BE46AC0-4033-4F08-8AF6-9C91E7F325CC}" type="presParOf" srcId="{A4E9B638-9193-4315-A599-122356AB04D9}" destId="{F8806C4B-9A4B-42D3-B3F0-31C018E15D50}" srcOrd="19" destOrd="0" presId="urn:microsoft.com/office/officeart/2005/8/layout/default"/>
    <dgm:cxn modelId="{6B7E7F55-3A9E-4F1F-9510-2556776D6D4E}" type="presParOf" srcId="{A4E9B638-9193-4315-A599-122356AB04D9}" destId="{212EAB81-54C0-4CA3-8CA8-5707E2EA1B60}" srcOrd="20" destOrd="0" presId="urn:microsoft.com/office/officeart/2005/8/layout/default"/>
    <dgm:cxn modelId="{1C5F307A-AC6F-4C18-A018-153313E02E56}" type="presParOf" srcId="{A4E9B638-9193-4315-A599-122356AB04D9}" destId="{57116357-EB00-4773-9A58-52956E8CB489}" srcOrd="21" destOrd="0" presId="urn:microsoft.com/office/officeart/2005/8/layout/default"/>
    <dgm:cxn modelId="{20A0481B-5368-4B2C-854F-E91598B00E3B}" type="presParOf" srcId="{A4E9B638-9193-4315-A599-122356AB04D9}" destId="{E063FE46-B1A1-4479-B04F-5EE6A9B9DA3D}" srcOrd="22" destOrd="0" presId="urn:microsoft.com/office/officeart/2005/8/layout/default"/>
    <dgm:cxn modelId="{3248AA87-9CBF-4BEA-B57D-8E9454AB4BD4}" type="presParOf" srcId="{A4E9B638-9193-4315-A599-122356AB04D9}" destId="{E53E9BA1-249B-4307-803E-E13EB28C6C91}" srcOrd="23" destOrd="0" presId="urn:microsoft.com/office/officeart/2005/8/layout/default"/>
    <dgm:cxn modelId="{B6020FDF-D53C-42A5-8FE3-82309D0F0C86}" type="presParOf" srcId="{A4E9B638-9193-4315-A599-122356AB04D9}" destId="{BC2A6528-8680-4B3B-8B6A-C5A92B6690AC}" srcOrd="24" destOrd="0" presId="urn:microsoft.com/office/officeart/2005/8/layout/default"/>
    <dgm:cxn modelId="{BED28045-740C-46AF-83D4-F913DD1725C5}" type="presParOf" srcId="{A4E9B638-9193-4315-A599-122356AB04D9}" destId="{82EB7956-27F0-4D84-A6CF-709D10FF7546}" srcOrd="25" destOrd="0" presId="urn:microsoft.com/office/officeart/2005/8/layout/default"/>
    <dgm:cxn modelId="{9CA610F1-E85C-4486-83E7-A403FF820534}" type="presParOf" srcId="{A4E9B638-9193-4315-A599-122356AB04D9}" destId="{5479FD3C-18CA-43A0-B14E-D66A11F70B3F}" srcOrd="26" destOrd="0" presId="urn:microsoft.com/office/officeart/2005/8/layout/default"/>
    <dgm:cxn modelId="{C2F8271C-AC9F-4011-A2A9-791FC51A41F0}" type="presParOf" srcId="{A4E9B638-9193-4315-A599-122356AB04D9}" destId="{9FA5AEBA-604E-41C7-AEC5-CEA9F16E138E}" srcOrd="27" destOrd="0" presId="urn:microsoft.com/office/officeart/2005/8/layout/default"/>
    <dgm:cxn modelId="{4A0B28C5-32BA-4BC1-8FE3-7316C4C596A9}" type="presParOf" srcId="{A4E9B638-9193-4315-A599-122356AB04D9}" destId="{DD1BE6D7-6955-4913-AEE1-7266EBAF565C}" srcOrd="28" destOrd="0" presId="urn:microsoft.com/office/officeart/2005/8/layout/default"/>
    <dgm:cxn modelId="{1E798FB1-37F9-4A9E-9CF5-B0E18D36DF92}" type="presParOf" srcId="{A4E9B638-9193-4315-A599-122356AB04D9}" destId="{ED32CF7C-C0FC-4A69-A383-FED8AA721409}" srcOrd="29" destOrd="0" presId="urn:microsoft.com/office/officeart/2005/8/layout/default"/>
    <dgm:cxn modelId="{3160FC31-717E-428B-8D2A-8DC29542CFA3}" type="presParOf" srcId="{A4E9B638-9193-4315-A599-122356AB04D9}" destId="{7E7014DF-1F49-46CA-A9D3-C3E0B25C5B03}" srcOrd="30" destOrd="0" presId="urn:microsoft.com/office/officeart/2005/8/layout/default"/>
    <dgm:cxn modelId="{6A3670F0-FBC4-483C-BB65-0554AF6DFAF7}" type="presParOf" srcId="{A4E9B638-9193-4315-A599-122356AB04D9}" destId="{F16DDB9F-17FF-497B-8B80-4D4A56CC7605}" srcOrd="31" destOrd="0" presId="urn:microsoft.com/office/officeart/2005/8/layout/default"/>
    <dgm:cxn modelId="{3095738F-C2E4-4A34-A0D0-C8ADFAD0BFA6}" type="presParOf" srcId="{A4E9B638-9193-4315-A599-122356AB04D9}" destId="{2CBAD880-AF37-4F3B-9F9C-44AE78F8D9B4}" srcOrd="32" destOrd="0" presId="urn:microsoft.com/office/officeart/2005/8/layout/default"/>
    <dgm:cxn modelId="{37D18905-10ED-4282-ABB8-A02EDB304A3F}" type="presParOf" srcId="{A4E9B638-9193-4315-A599-122356AB04D9}" destId="{935290C4-D77B-497A-A09B-5B4C8AE781CA}" srcOrd="33" destOrd="0" presId="urn:microsoft.com/office/officeart/2005/8/layout/default"/>
    <dgm:cxn modelId="{6C429E1C-A10B-4B37-877B-E3018F26750E}" type="presParOf" srcId="{A4E9B638-9193-4315-A599-122356AB04D9}" destId="{57A21A25-0050-448F-8182-E2F997AD385C}" srcOrd="34" destOrd="0" presId="urn:microsoft.com/office/officeart/2005/8/layout/default"/>
    <dgm:cxn modelId="{C6BEB1DB-4597-4CEA-92B4-FD69A2133126}" type="presParOf" srcId="{A4E9B638-9193-4315-A599-122356AB04D9}" destId="{E54C45E6-657F-4D80-BE87-F6202405D3A9}" srcOrd="35" destOrd="0" presId="urn:microsoft.com/office/officeart/2005/8/layout/default"/>
    <dgm:cxn modelId="{2EC38AA3-0710-4329-81D2-3C6D1C1CA5AA}" type="presParOf" srcId="{A4E9B638-9193-4315-A599-122356AB04D9}" destId="{98C96B61-E849-4E0E-ADD5-05D495466B19}" srcOrd="36" destOrd="0" presId="urn:microsoft.com/office/officeart/2005/8/layout/default"/>
    <dgm:cxn modelId="{5DD8B54A-AE74-4718-9932-133BDC08A5F2}" type="presParOf" srcId="{A4E9B638-9193-4315-A599-122356AB04D9}" destId="{4A3E24C9-A99E-49E7-846A-FAC6F3D56806}" srcOrd="37" destOrd="0" presId="urn:microsoft.com/office/officeart/2005/8/layout/default"/>
    <dgm:cxn modelId="{CC6E05E4-7513-4FEC-89D0-82C49811FF00}" type="presParOf" srcId="{A4E9B638-9193-4315-A599-122356AB04D9}" destId="{84CB03E7-DBCB-4B53-8360-F252A05A2E78}" srcOrd="38" destOrd="0" presId="urn:microsoft.com/office/officeart/2005/8/layout/default"/>
    <dgm:cxn modelId="{E7D0D92D-15BB-4A2D-AD7E-45972F79D631}" type="presParOf" srcId="{A4E9B638-9193-4315-A599-122356AB04D9}" destId="{2A06AAD2-9A1A-4FB1-9291-3D08A52EEFF4}" srcOrd="39" destOrd="0" presId="urn:microsoft.com/office/officeart/2005/8/layout/default"/>
    <dgm:cxn modelId="{7F174074-9122-4717-8E87-0809CEFB3547}" type="presParOf" srcId="{A4E9B638-9193-4315-A599-122356AB04D9}" destId="{277F2AD7-8A80-4D00-8AAD-CE0295903A29}" srcOrd="40" destOrd="0" presId="urn:microsoft.com/office/officeart/2005/8/layout/default"/>
    <dgm:cxn modelId="{20E0FD2B-A5B5-4DA6-BA07-0FFB45FA398D}" type="presParOf" srcId="{A4E9B638-9193-4315-A599-122356AB04D9}" destId="{AA096E5F-41A6-428B-B55A-6900664F78A9}" srcOrd="41" destOrd="0" presId="urn:microsoft.com/office/officeart/2005/8/layout/default"/>
    <dgm:cxn modelId="{373904FA-F7C5-4650-8FE8-541183B57B01}" type="presParOf" srcId="{A4E9B638-9193-4315-A599-122356AB04D9}" destId="{7EBD161C-9829-40ED-9AF9-49BF6CFB544C}" srcOrd="42" destOrd="0" presId="urn:microsoft.com/office/officeart/2005/8/layout/default"/>
    <dgm:cxn modelId="{DB475027-5795-4468-940B-8C25F2928AC6}" type="presParOf" srcId="{A4E9B638-9193-4315-A599-122356AB04D9}" destId="{B2874E0B-2DF8-4ACB-9816-49328AF00D34}" srcOrd="43" destOrd="0" presId="urn:microsoft.com/office/officeart/2005/8/layout/default"/>
    <dgm:cxn modelId="{3AFFE9C8-1C34-49FF-A74A-2304E05EC733}" type="presParOf" srcId="{A4E9B638-9193-4315-A599-122356AB04D9}" destId="{64CE546B-3B0F-4D74-A672-EA5F3F157C26}" srcOrd="44" destOrd="0" presId="urn:microsoft.com/office/officeart/2005/8/layout/default"/>
    <dgm:cxn modelId="{CC59B449-4221-4C4F-B57F-2CB6F2728096}" type="presParOf" srcId="{A4E9B638-9193-4315-A599-122356AB04D9}" destId="{15428792-2FB8-4CA9-8E32-811E384BA624}" srcOrd="45" destOrd="0" presId="urn:microsoft.com/office/officeart/2005/8/layout/default"/>
    <dgm:cxn modelId="{5DAC4DCA-F548-4843-A4D6-69C33602C5E3}" type="presParOf" srcId="{A4E9B638-9193-4315-A599-122356AB04D9}" destId="{18765959-A6F6-4656-813B-1DABE66B58C5}" srcOrd="46" destOrd="0" presId="urn:microsoft.com/office/officeart/2005/8/layout/default"/>
    <dgm:cxn modelId="{67E5C325-618C-4DF6-92B4-0B900314405D}" type="presParOf" srcId="{A4E9B638-9193-4315-A599-122356AB04D9}" destId="{B30F271F-0D75-4642-8F5B-8CDB997912C9}" srcOrd="47" destOrd="0" presId="urn:microsoft.com/office/officeart/2005/8/layout/default"/>
    <dgm:cxn modelId="{2BE4016A-D070-4758-9849-62C093874836}" type="presParOf" srcId="{A4E9B638-9193-4315-A599-122356AB04D9}" destId="{18D14753-8832-47DA-B916-3A237595FBB6}" srcOrd="48" destOrd="0" presId="urn:microsoft.com/office/officeart/2005/8/layout/default"/>
    <dgm:cxn modelId="{C3E309B3-F052-4231-8C9A-2024FBAB1B69}" type="presParOf" srcId="{A4E9B638-9193-4315-A599-122356AB04D9}" destId="{365E4082-1166-43C9-98CA-647F7F662B99}" srcOrd="49" destOrd="0" presId="urn:microsoft.com/office/officeart/2005/8/layout/default"/>
    <dgm:cxn modelId="{943AC31F-775E-4D06-9095-59244683FF62}" type="presParOf" srcId="{A4E9B638-9193-4315-A599-122356AB04D9}" destId="{23DB74AC-B3C3-4E6F-BD2A-892250EFF201}" srcOrd="50" destOrd="0" presId="urn:microsoft.com/office/officeart/2005/8/layout/default"/>
    <dgm:cxn modelId="{9DED01D8-EF97-4EFC-ACFE-4F8E6924B7EA}" type="presParOf" srcId="{A4E9B638-9193-4315-A599-122356AB04D9}" destId="{18FD8C51-2928-4233-A4E2-9939D4F5CC88}" srcOrd="51" destOrd="0" presId="urn:microsoft.com/office/officeart/2005/8/layout/default"/>
    <dgm:cxn modelId="{6CF7EF71-6F82-4BFD-A9B2-6C37EB1B1341}" type="presParOf" srcId="{A4E9B638-9193-4315-A599-122356AB04D9}" destId="{CD01C8D7-3F26-4602-A201-C1CCB80062FC}" srcOrd="52" destOrd="0" presId="urn:microsoft.com/office/officeart/2005/8/layout/default"/>
    <dgm:cxn modelId="{A55B42ED-6FC0-4CD7-8CCF-EAB66AEE254D}" type="presParOf" srcId="{A4E9B638-9193-4315-A599-122356AB04D9}" destId="{4A7F156D-CD54-428C-AFE4-7695E474EA8B}" srcOrd="53" destOrd="0" presId="urn:microsoft.com/office/officeart/2005/8/layout/default"/>
    <dgm:cxn modelId="{1B3C18E9-E4D7-45A1-B78F-248C8DBFB9C5}" type="presParOf" srcId="{A4E9B638-9193-4315-A599-122356AB04D9}" destId="{D53A0EBD-1100-4E2B-932F-11AB84B0AD13}" srcOrd="54" destOrd="0" presId="urn:microsoft.com/office/officeart/2005/8/layout/default"/>
    <dgm:cxn modelId="{2DB2C9A1-A11F-49C4-BF15-87D066BFF277}" type="presParOf" srcId="{A4E9B638-9193-4315-A599-122356AB04D9}" destId="{11FC4206-864D-4364-B1B3-5CDD8F324A03}" srcOrd="55" destOrd="0" presId="urn:microsoft.com/office/officeart/2005/8/layout/default"/>
    <dgm:cxn modelId="{F589AF69-B3F4-41B5-8EAE-7C0841F32A42}" type="presParOf" srcId="{A4E9B638-9193-4315-A599-122356AB04D9}" destId="{2FF3B5C1-F3C6-4268-A6A1-939C6DF118E5}" srcOrd="56" destOrd="0" presId="urn:microsoft.com/office/officeart/2005/8/layout/default"/>
    <dgm:cxn modelId="{75D57780-3054-46B4-9BC9-D7A5DA9D4994}" type="presParOf" srcId="{A4E9B638-9193-4315-A599-122356AB04D9}" destId="{6B77E4D4-8C35-4290-A574-93E9EE82F3CB}" srcOrd="57" destOrd="0" presId="urn:microsoft.com/office/officeart/2005/8/layout/default"/>
    <dgm:cxn modelId="{64372FF8-981D-49CE-9039-B000E8F11993}" type="presParOf" srcId="{A4E9B638-9193-4315-A599-122356AB04D9}" destId="{0CAD4AAA-C60B-49DC-9752-F4F96E622933}" srcOrd="58" destOrd="0" presId="urn:microsoft.com/office/officeart/2005/8/layout/default"/>
    <dgm:cxn modelId="{EF249E46-3864-4B3F-9640-D96E7128A404}" type="presParOf" srcId="{A4E9B638-9193-4315-A599-122356AB04D9}" destId="{C60EA8DA-9DB3-4933-AD12-B8FE5DC88ADE}" srcOrd="59" destOrd="0" presId="urn:microsoft.com/office/officeart/2005/8/layout/default"/>
    <dgm:cxn modelId="{DF9C9E67-9F4C-4C03-AA4B-16281A110D52}" type="presParOf" srcId="{A4E9B638-9193-4315-A599-122356AB04D9}" destId="{8F0FC598-471E-47E2-AF9D-92D00F7E9E48}" srcOrd="60" destOrd="0" presId="urn:microsoft.com/office/officeart/2005/8/layout/default"/>
    <dgm:cxn modelId="{2C5364A1-2156-4627-A9C3-3889D900BF6E}" type="presParOf" srcId="{A4E9B638-9193-4315-A599-122356AB04D9}" destId="{6F234759-E4CB-4DF7-ABC4-DDC594C95958}" srcOrd="61" destOrd="0" presId="urn:microsoft.com/office/officeart/2005/8/layout/default"/>
    <dgm:cxn modelId="{103754FA-B253-4D88-ABE5-BEC7E0083646}" type="presParOf" srcId="{A4E9B638-9193-4315-A599-122356AB04D9}" destId="{7D600784-A1C0-4F6C-92B8-A76B3C810C82}" srcOrd="62" destOrd="0" presId="urn:microsoft.com/office/officeart/2005/8/layout/default"/>
    <dgm:cxn modelId="{70841FF2-9FA4-4266-AA72-B8CA89D4865A}" type="presParOf" srcId="{A4E9B638-9193-4315-A599-122356AB04D9}" destId="{48D40988-1C4A-4A96-8E02-794BCF0D00DF}" srcOrd="63" destOrd="0" presId="urn:microsoft.com/office/officeart/2005/8/layout/default"/>
    <dgm:cxn modelId="{4E941757-82A0-4B61-AD26-9F2C37E26664}" type="presParOf" srcId="{A4E9B638-9193-4315-A599-122356AB04D9}" destId="{22A3C3A5-57B9-4E31-B9C5-8488CBC24B23}" srcOrd="64" destOrd="0" presId="urn:microsoft.com/office/officeart/2005/8/layout/default"/>
    <dgm:cxn modelId="{E2A20192-0D80-4153-B3C2-134199A9CD40}" type="presParOf" srcId="{A4E9B638-9193-4315-A599-122356AB04D9}" destId="{9DB36247-E594-4CE5-8475-B2848B3092B9}" srcOrd="65" destOrd="0" presId="urn:microsoft.com/office/officeart/2005/8/layout/default"/>
    <dgm:cxn modelId="{854B5D52-F674-4240-9023-8C312CEB9CC7}" type="presParOf" srcId="{A4E9B638-9193-4315-A599-122356AB04D9}" destId="{3E1D50D4-A96F-48FB-ABD3-FAF2EBD99DD9}" srcOrd="66" destOrd="0" presId="urn:microsoft.com/office/officeart/2005/8/layout/default"/>
    <dgm:cxn modelId="{1466604F-E1C8-4842-A455-1FE5B72C9E2B}" type="presParOf" srcId="{A4E9B638-9193-4315-A599-122356AB04D9}" destId="{8EAAD069-F2C9-4435-B2F8-645428359F5D}" srcOrd="67" destOrd="0" presId="urn:microsoft.com/office/officeart/2005/8/layout/default"/>
    <dgm:cxn modelId="{AFDBB763-F38C-422A-8E09-78D44A6E429F}" type="presParOf" srcId="{A4E9B638-9193-4315-A599-122356AB04D9}" destId="{73230864-B496-4816-A9F5-ED417F3C92E8}" srcOrd="68" destOrd="0" presId="urn:microsoft.com/office/officeart/2005/8/layout/default"/>
    <dgm:cxn modelId="{BA095A5F-3A50-4AA9-BF65-BFFEDE9AE8BA}" type="presParOf" srcId="{A4E9B638-9193-4315-A599-122356AB04D9}" destId="{CAF37C4B-3F5F-461C-B639-C6F7E41C47E5}" srcOrd="69" destOrd="0" presId="urn:microsoft.com/office/officeart/2005/8/layout/default"/>
    <dgm:cxn modelId="{80C862F9-38BD-41A2-86FD-2C27CE8C108D}" type="presParOf" srcId="{A4E9B638-9193-4315-A599-122356AB04D9}" destId="{F6C543F7-DF9C-4E42-8170-80FB7ACE211D}" srcOrd="70" destOrd="0" presId="urn:microsoft.com/office/officeart/2005/8/layout/default"/>
    <dgm:cxn modelId="{F5EBC955-FB26-48D9-A1A9-41CE6209EF43}" type="presParOf" srcId="{A4E9B638-9193-4315-A599-122356AB04D9}" destId="{78EA2CAA-215E-4B07-B987-C9400DA27A2E}" srcOrd="71" destOrd="0" presId="urn:microsoft.com/office/officeart/2005/8/layout/default"/>
    <dgm:cxn modelId="{AD09F31B-8AD5-4767-81A0-9F47F8BFD3E4}" type="presParOf" srcId="{A4E9B638-9193-4315-A599-122356AB04D9}" destId="{F124182D-F6F2-4E73-B355-B261939F364C}" srcOrd="72" destOrd="0" presId="urn:microsoft.com/office/officeart/2005/8/layout/default"/>
    <dgm:cxn modelId="{E630FD6D-CF51-472E-A44C-CB9238A5C586}" type="presParOf" srcId="{A4E9B638-9193-4315-A599-122356AB04D9}" destId="{86F439A6-71A0-48C9-98CF-C7B3BC2287A9}" srcOrd="73" destOrd="0" presId="urn:microsoft.com/office/officeart/2005/8/layout/default"/>
    <dgm:cxn modelId="{2E925612-47CA-44D0-BCFB-514BCD7EB8AD}" type="presParOf" srcId="{A4E9B638-9193-4315-A599-122356AB04D9}" destId="{1E851C19-A36C-4E88-82E5-10ACE9BC322A}" srcOrd="74" destOrd="0" presId="urn:microsoft.com/office/officeart/2005/8/layout/default"/>
    <dgm:cxn modelId="{93663ADC-F592-4EAD-A8CE-0B7018EC7059}" type="presParOf" srcId="{A4E9B638-9193-4315-A599-122356AB04D9}" destId="{366BFB79-BDCA-4FD0-8D56-6640D0C709BB}" srcOrd="75" destOrd="0" presId="urn:microsoft.com/office/officeart/2005/8/layout/default"/>
    <dgm:cxn modelId="{96E60EA2-C84C-441C-9932-50E8BD55CFE9}" type="presParOf" srcId="{A4E9B638-9193-4315-A599-122356AB04D9}" destId="{5FEEA8BD-49F0-479F-B78C-0F5C9A6990F2}" srcOrd="76" destOrd="0" presId="urn:microsoft.com/office/officeart/2005/8/layout/default"/>
    <dgm:cxn modelId="{24091CC8-E685-44A9-94D2-95193C3A88FF}" type="presParOf" srcId="{A4E9B638-9193-4315-A599-122356AB04D9}" destId="{43A06678-4D8B-4387-955B-288628E1D0EC}" srcOrd="77" destOrd="0" presId="urn:microsoft.com/office/officeart/2005/8/layout/default"/>
    <dgm:cxn modelId="{A9D4B459-1101-4E0F-B5C9-D0F876D0E1A1}" type="presParOf" srcId="{A4E9B638-9193-4315-A599-122356AB04D9}" destId="{187C121A-3DCB-4EAB-A7CA-1AF4558097E3}" srcOrd="78" destOrd="0" presId="urn:microsoft.com/office/officeart/2005/8/layout/default"/>
    <dgm:cxn modelId="{9AC253D5-7CCC-41C0-BA2C-B937F529CE86}" type="presParOf" srcId="{A4E9B638-9193-4315-A599-122356AB04D9}" destId="{710D0477-1196-4466-96F0-7A3517288895}" srcOrd="79" destOrd="0" presId="urn:microsoft.com/office/officeart/2005/8/layout/default"/>
    <dgm:cxn modelId="{443626B1-AAFC-41D1-B733-ECE6D9AB818F}" type="presParOf" srcId="{A4E9B638-9193-4315-A599-122356AB04D9}" destId="{D304F2EC-2318-44E2-AAF1-F3CE3D9753BA}" srcOrd="80" destOrd="0" presId="urn:microsoft.com/office/officeart/2005/8/layout/default"/>
    <dgm:cxn modelId="{CF22DD7A-616C-4030-8693-41E277275701}" type="presParOf" srcId="{A4E9B638-9193-4315-A599-122356AB04D9}" destId="{007736E6-696A-4A41-9FEF-AC85E0B7A82B}" srcOrd="81" destOrd="0" presId="urn:microsoft.com/office/officeart/2005/8/layout/default"/>
    <dgm:cxn modelId="{7AA75B4B-2C43-4C65-B7C0-84C8888A222B}" type="presParOf" srcId="{A4E9B638-9193-4315-A599-122356AB04D9}" destId="{6C3A8535-F6D8-403A-9A1B-AD7FFEA2A5E7}" srcOrd="82" destOrd="0" presId="urn:microsoft.com/office/officeart/2005/8/layout/default"/>
    <dgm:cxn modelId="{65D8BFA8-8405-4DA4-8707-ECEF5F86204E}" type="presParOf" srcId="{A4E9B638-9193-4315-A599-122356AB04D9}" destId="{7F4B82F2-C2CD-4E98-9B70-EC89CB479191}" srcOrd="83" destOrd="0" presId="urn:microsoft.com/office/officeart/2005/8/layout/default"/>
    <dgm:cxn modelId="{EE26DE90-E691-44F4-8554-FCC5D8222694}" type="presParOf" srcId="{A4E9B638-9193-4315-A599-122356AB04D9}" destId="{ED64BE22-5ED3-4E2B-9B65-F7ECEAFF418B}" srcOrd="84" destOrd="0" presId="urn:microsoft.com/office/officeart/2005/8/layout/default"/>
    <dgm:cxn modelId="{42359E41-2621-4D91-B56C-C79B3AB698A4}" type="presParOf" srcId="{A4E9B638-9193-4315-A599-122356AB04D9}" destId="{C3C58951-62DF-4AB2-978C-3797D69DBF46}" srcOrd="85" destOrd="0" presId="urn:microsoft.com/office/officeart/2005/8/layout/default"/>
    <dgm:cxn modelId="{60EB0502-5011-40F8-B8F0-DBF068F1519A}" type="presParOf" srcId="{A4E9B638-9193-4315-A599-122356AB04D9}" destId="{91D920A5-F5B2-49E4-82B2-75DF0EEA3AD7}" srcOrd="86" destOrd="0" presId="urn:microsoft.com/office/officeart/2005/8/layout/default"/>
    <dgm:cxn modelId="{806E6771-4627-4AB1-83CC-E64186BCE93D}" type="presParOf" srcId="{A4E9B638-9193-4315-A599-122356AB04D9}" destId="{20C7AE5A-1C9B-4CED-A801-E182FF630A09}" srcOrd="87" destOrd="0" presId="urn:microsoft.com/office/officeart/2005/8/layout/default"/>
    <dgm:cxn modelId="{CCBDA894-05D7-4F1A-B3D2-EB799B762922}" type="presParOf" srcId="{A4E9B638-9193-4315-A599-122356AB04D9}" destId="{D7D9E571-D2A5-4F9B-A8EF-542728AB2E7C}" srcOrd="88" destOrd="0" presId="urn:microsoft.com/office/officeart/2005/8/layout/default"/>
    <dgm:cxn modelId="{0488B291-2EEA-4EE5-8CAF-BABD88E9AEAA}" type="presParOf" srcId="{A4E9B638-9193-4315-A599-122356AB04D9}" destId="{8B93E326-EAEB-43E6-8193-66D36204645C}" srcOrd="89" destOrd="0" presId="urn:microsoft.com/office/officeart/2005/8/layout/default"/>
    <dgm:cxn modelId="{85E258F9-BEF6-419C-B137-FD8AEB4542BE}" type="presParOf" srcId="{A4E9B638-9193-4315-A599-122356AB04D9}" destId="{73B6912F-26A6-43CA-BA74-602DFEB2A9DA}" srcOrd="90" destOrd="0" presId="urn:microsoft.com/office/officeart/2005/8/layout/default"/>
    <dgm:cxn modelId="{BB90A866-316A-41BD-9331-A081C201FFD2}" type="presParOf" srcId="{A4E9B638-9193-4315-A599-122356AB04D9}" destId="{99CF9EBB-3E61-45FE-9D0C-E8005B7B2FD9}" srcOrd="91" destOrd="0" presId="urn:microsoft.com/office/officeart/2005/8/layout/default"/>
    <dgm:cxn modelId="{0F247358-2370-4E47-B7C9-F4274EE1DD09}" type="presParOf" srcId="{A4E9B638-9193-4315-A599-122356AB04D9}" destId="{89992207-09E1-4C1C-A50E-7238E5A14EF2}" srcOrd="92" destOrd="0" presId="urn:microsoft.com/office/officeart/2005/8/layout/default"/>
    <dgm:cxn modelId="{E2382DF3-9FF1-4134-AECD-442495723074}" type="presParOf" srcId="{A4E9B638-9193-4315-A599-122356AB04D9}" destId="{61926417-D344-4E11-A091-9C293BC86BE8}" srcOrd="93" destOrd="0" presId="urn:microsoft.com/office/officeart/2005/8/layout/default"/>
    <dgm:cxn modelId="{245BBA62-E50D-4F14-8F7E-A4D476579C57}" type="presParOf" srcId="{A4E9B638-9193-4315-A599-122356AB04D9}" destId="{111AB8AB-3884-48AF-A43D-D5525C2EDC1F}" srcOrd="94" destOrd="0" presId="urn:microsoft.com/office/officeart/2005/8/layout/default"/>
    <dgm:cxn modelId="{D2E5DB81-E1CB-4494-8DC4-61431C0AB15A}" type="presParOf" srcId="{A4E9B638-9193-4315-A599-122356AB04D9}" destId="{C9EB345A-CDD3-4E9F-BABD-BC7A9905FDAC}" srcOrd="95" destOrd="0" presId="urn:microsoft.com/office/officeart/2005/8/layout/default"/>
    <dgm:cxn modelId="{0286B3ED-A9F8-4C30-8D4A-9A11C0BDEF63}" type="presParOf" srcId="{A4E9B638-9193-4315-A599-122356AB04D9}" destId="{98D1360E-1B8D-427C-9097-40AB5443C14C}" srcOrd="96" destOrd="0" presId="urn:microsoft.com/office/officeart/2005/8/layout/default"/>
    <dgm:cxn modelId="{C8FE9C3C-230F-4E1A-8B14-C67DD42F2F9B}" type="presParOf" srcId="{A4E9B638-9193-4315-A599-122356AB04D9}" destId="{7BE09FEA-5B2E-473B-8884-7BA792C5C39D}" srcOrd="97" destOrd="0" presId="urn:microsoft.com/office/officeart/2005/8/layout/default"/>
    <dgm:cxn modelId="{0B0A8A9F-E07F-41C0-AC2A-D4BC8FB9F832}" type="presParOf" srcId="{A4E9B638-9193-4315-A599-122356AB04D9}" destId="{C01143FF-1838-4C9A-9357-CF86FE088CBC}" srcOrd="98" destOrd="0" presId="urn:microsoft.com/office/officeart/2005/8/layout/default"/>
    <dgm:cxn modelId="{4B6AE147-4A61-4C54-9995-DE1979A3D4E3}" type="presParOf" srcId="{A4E9B638-9193-4315-A599-122356AB04D9}" destId="{30A90872-F067-466E-B186-DEDE061E61A7}" srcOrd="99" destOrd="0" presId="urn:microsoft.com/office/officeart/2005/8/layout/default"/>
    <dgm:cxn modelId="{264E58A2-F1D3-4A0F-B516-AA04A7E4ED7D}" type="presParOf" srcId="{A4E9B638-9193-4315-A599-122356AB04D9}" destId="{A5C9C578-421E-4C61-8DBB-80B19789810E}" srcOrd="100" destOrd="0" presId="urn:microsoft.com/office/officeart/2005/8/layout/default"/>
    <dgm:cxn modelId="{40291FAA-CC34-4A56-B8AA-82CB64EB6F74}" type="presParOf" srcId="{A4E9B638-9193-4315-A599-122356AB04D9}" destId="{4D1C76F5-B7D4-45A0-B1A0-7B34E9A94185}" srcOrd="101" destOrd="0" presId="urn:microsoft.com/office/officeart/2005/8/layout/default"/>
    <dgm:cxn modelId="{947F4E3B-F49B-4591-8196-F97A944708B7}" type="presParOf" srcId="{A4E9B638-9193-4315-A599-122356AB04D9}" destId="{F021F536-9D7F-4947-AEEC-062A2B5D86C3}" srcOrd="102" destOrd="0" presId="urn:microsoft.com/office/officeart/2005/8/layout/default"/>
    <dgm:cxn modelId="{9E5E24F0-564F-435F-9FF3-A00534E99394}" type="presParOf" srcId="{A4E9B638-9193-4315-A599-122356AB04D9}" destId="{4B6D1E0A-C2B6-4106-BCC0-227C1A6D87BE}" srcOrd="103" destOrd="0" presId="urn:microsoft.com/office/officeart/2005/8/layout/default"/>
    <dgm:cxn modelId="{3B3542E6-4031-4D48-8668-6ABCA735EDA9}" type="presParOf" srcId="{A4E9B638-9193-4315-A599-122356AB04D9}" destId="{CC785639-6B40-491D-A677-3465100F3D57}" srcOrd="104" destOrd="0" presId="urn:microsoft.com/office/officeart/2005/8/layout/default"/>
    <dgm:cxn modelId="{DE3DAA43-26AB-463D-B03C-29F4D6BEBC4A}" type="presParOf" srcId="{A4E9B638-9193-4315-A599-122356AB04D9}" destId="{0D854B7A-31EB-4F78-AB34-68CD88DF6EB0}" srcOrd="105" destOrd="0" presId="urn:microsoft.com/office/officeart/2005/8/layout/default"/>
    <dgm:cxn modelId="{07AA353A-374A-4D91-8FAF-3AF82F249706}" type="presParOf" srcId="{A4E9B638-9193-4315-A599-122356AB04D9}" destId="{214B35AE-3118-4B5A-9A04-C238D6C98BAE}" srcOrd="106" destOrd="0" presId="urn:microsoft.com/office/officeart/2005/8/layout/default"/>
    <dgm:cxn modelId="{04021C57-6BEC-425F-B13E-4DC958E3479B}" type="presParOf" srcId="{A4E9B638-9193-4315-A599-122356AB04D9}" destId="{7206E429-077A-4785-91B0-DBE3A0322F82}" srcOrd="107" destOrd="0" presId="urn:microsoft.com/office/officeart/2005/8/layout/default"/>
    <dgm:cxn modelId="{804A8C61-5B53-490B-A692-4F0186565718}" type="presParOf" srcId="{A4E9B638-9193-4315-A599-122356AB04D9}" destId="{20498EEC-D12B-46DA-A88D-D7DB1D97C899}" srcOrd="108" destOrd="0" presId="urn:microsoft.com/office/officeart/2005/8/layout/default"/>
    <dgm:cxn modelId="{A792CC0A-199F-4ABB-AA97-73B4E9547E83}" type="presParOf" srcId="{A4E9B638-9193-4315-A599-122356AB04D9}" destId="{2C5CE376-4B22-41E0-8DB0-93A3CF1227A7}" srcOrd="109" destOrd="0" presId="urn:microsoft.com/office/officeart/2005/8/layout/default"/>
    <dgm:cxn modelId="{0AD06DC4-641D-4405-93FD-04EC305E5EC0}" type="presParOf" srcId="{A4E9B638-9193-4315-A599-122356AB04D9}" destId="{76E48D85-3967-40C6-96F6-AEF195D581BB}" srcOrd="110" destOrd="0" presId="urn:microsoft.com/office/officeart/2005/8/layout/default"/>
    <dgm:cxn modelId="{28671351-F585-45AE-8947-17E6B1EA64EA}" type="presParOf" srcId="{A4E9B638-9193-4315-A599-122356AB04D9}" destId="{B000B67E-4722-4E84-B8C2-4F62F16B6BE0}" srcOrd="111" destOrd="0" presId="urn:microsoft.com/office/officeart/2005/8/layout/default"/>
    <dgm:cxn modelId="{1121207C-D3C9-4242-97CA-3C52B75BC2D0}" type="presParOf" srcId="{A4E9B638-9193-4315-A599-122356AB04D9}" destId="{E8943D06-3BEA-4407-91F9-46A5EC4777AD}" srcOrd="112" destOrd="0" presId="urn:microsoft.com/office/officeart/2005/8/layout/default"/>
    <dgm:cxn modelId="{8B20B24A-36E3-4BF8-BFF4-E2E076159103}" type="presParOf" srcId="{A4E9B638-9193-4315-A599-122356AB04D9}" destId="{52AE0819-8A2A-425E-BD1B-482ABC068AC6}" srcOrd="113" destOrd="0" presId="urn:microsoft.com/office/officeart/2005/8/layout/default"/>
    <dgm:cxn modelId="{2BE45B18-514C-4D76-A49E-BD97B96F891E}" type="presParOf" srcId="{A4E9B638-9193-4315-A599-122356AB04D9}" destId="{AECF8250-8294-42AF-9EF2-E9259CC39D08}" srcOrd="114" destOrd="0" presId="urn:microsoft.com/office/officeart/2005/8/layout/default"/>
    <dgm:cxn modelId="{71AB6C04-D47B-4CB7-9219-638EEA276648}" type="presParOf" srcId="{A4E9B638-9193-4315-A599-122356AB04D9}" destId="{AC803D21-9226-4B68-8FD8-EF1D7400B6F5}" srcOrd="115" destOrd="0" presId="urn:microsoft.com/office/officeart/2005/8/layout/default"/>
    <dgm:cxn modelId="{67209AC7-83D7-4E5D-B392-8FFA55F229D4}" type="presParOf" srcId="{A4E9B638-9193-4315-A599-122356AB04D9}" destId="{3D7C3DDC-3551-44AB-8868-EBAA5342AA6F}" srcOrd="116" destOrd="0" presId="urn:microsoft.com/office/officeart/2005/8/layout/default"/>
    <dgm:cxn modelId="{57A6838C-A89C-4877-A783-5F468FA70EE8}" type="presParOf" srcId="{A4E9B638-9193-4315-A599-122356AB04D9}" destId="{0C70BED1-92F5-48CF-BF2C-151B6A7089D1}" srcOrd="117" destOrd="0" presId="urn:microsoft.com/office/officeart/2005/8/layout/default"/>
    <dgm:cxn modelId="{AE396255-1122-4171-9752-8793BA81760C}" type="presParOf" srcId="{A4E9B638-9193-4315-A599-122356AB04D9}" destId="{90354270-E516-4BCD-8468-080EC1705999}" srcOrd="118" destOrd="0" presId="urn:microsoft.com/office/officeart/2005/8/layout/default"/>
    <dgm:cxn modelId="{40A0C9E3-3658-4526-957F-AD562461891B}" type="presParOf" srcId="{A4E9B638-9193-4315-A599-122356AB04D9}" destId="{08806A9E-9421-4C89-8134-546E665EB19D}" srcOrd="119" destOrd="0" presId="urn:microsoft.com/office/officeart/2005/8/layout/default"/>
    <dgm:cxn modelId="{C100FEDC-6969-4564-ABB0-87DFB98A52FB}" type="presParOf" srcId="{A4E9B638-9193-4315-A599-122356AB04D9}" destId="{17512D6B-4073-4EC8-9ABC-3BDC10D1B050}" srcOrd="120" destOrd="0" presId="urn:microsoft.com/office/officeart/2005/8/layout/default"/>
    <dgm:cxn modelId="{602BE681-BA79-46F3-A6E2-D20F4763638F}" type="presParOf" srcId="{A4E9B638-9193-4315-A599-122356AB04D9}" destId="{8E0DA17D-F3F3-42A4-AB55-AF2BC577A7C9}" srcOrd="121" destOrd="0" presId="urn:microsoft.com/office/officeart/2005/8/layout/default"/>
    <dgm:cxn modelId="{75614358-0C32-472D-A656-4A8D71D5CCE7}" type="presParOf" srcId="{A4E9B638-9193-4315-A599-122356AB04D9}" destId="{52F17298-644C-4330-B56E-F7E56C04E2E3}" srcOrd="122" destOrd="0" presId="urn:microsoft.com/office/officeart/2005/8/layout/default"/>
    <dgm:cxn modelId="{47CB0A25-659F-40BA-9151-82F71B99C94F}" type="presParOf" srcId="{A4E9B638-9193-4315-A599-122356AB04D9}" destId="{E824692C-1605-45CA-897A-D9F3DD834693}" srcOrd="123" destOrd="0" presId="urn:microsoft.com/office/officeart/2005/8/layout/default"/>
    <dgm:cxn modelId="{71973DDE-D2ED-4725-9544-60BC768F0E00}" type="presParOf" srcId="{A4E9B638-9193-4315-A599-122356AB04D9}" destId="{CF0E64E4-84A6-47A4-8045-0D0A29961723}" srcOrd="124" destOrd="0" presId="urn:microsoft.com/office/officeart/2005/8/layout/default"/>
    <dgm:cxn modelId="{8BFC2F5D-6213-440A-A1A6-AF7897169C65}" type="presParOf" srcId="{A4E9B638-9193-4315-A599-122356AB04D9}" destId="{F33746BE-F43E-486C-925D-8784AFF74E61}" srcOrd="125" destOrd="0" presId="urn:microsoft.com/office/officeart/2005/8/layout/default"/>
    <dgm:cxn modelId="{D9E000C4-923F-4C15-BD3F-1CA78C223667}" type="presParOf" srcId="{A4E9B638-9193-4315-A599-122356AB04D9}" destId="{005D910A-BEFF-4239-9307-256048770C69}" srcOrd="126" destOrd="0" presId="urn:microsoft.com/office/officeart/2005/8/layout/default"/>
    <dgm:cxn modelId="{F8DE0928-D5B6-4E9D-87E8-6D4CB3CA0998}" type="presParOf" srcId="{A4E9B638-9193-4315-A599-122356AB04D9}" destId="{09D8138D-5094-4026-8116-721CD28EF4EE}" srcOrd="127" destOrd="0" presId="urn:microsoft.com/office/officeart/2005/8/layout/default"/>
    <dgm:cxn modelId="{DFAFF562-A553-4FDC-8566-737504D9FE02}" type="presParOf" srcId="{A4E9B638-9193-4315-A599-122356AB04D9}" destId="{1B7E2A4E-7885-47D0-9A9C-97EB08F96CFE}" srcOrd="128" destOrd="0" presId="urn:microsoft.com/office/officeart/2005/8/layout/default"/>
    <dgm:cxn modelId="{A11AE757-F29E-44DE-8467-714AD31C38CD}" type="presParOf" srcId="{A4E9B638-9193-4315-A599-122356AB04D9}" destId="{0C4093C4-866D-4E71-AA35-069D01308AE7}" srcOrd="129" destOrd="0" presId="urn:microsoft.com/office/officeart/2005/8/layout/default"/>
    <dgm:cxn modelId="{4B3A02C3-1CC0-4496-AC39-E22496F0C1C0}" type="presParOf" srcId="{A4E9B638-9193-4315-A599-122356AB04D9}" destId="{37FB646E-7E73-4F71-BC29-5F04749B6480}" srcOrd="130" destOrd="0" presId="urn:microsoft.com/office/officeart/2005/8/layout/default"/>
    <dgm:cxn modelId="{831D159F-5C55-4315-9052-6900C78DDBD2}" type="presParOf" srcId="{A4E9B638-9193-4315-A599-122356AB04D9}" destId="{A6D44ECA-B765-4D92-849F-4380ACACFC5C}" srcOrd="131" destOrd="0" presId="urn:microsoft.com/office/officeart/2005/8/layout/default"/>
    <dgm:cxn modelId="{8D7A3945-1998-4F65-B20A-30AA2CD56160}" type="presParOf" srcId="{A4E9B638-9193-4315-A599-122356AB04D9}" destId="{4857A8BA-040E-4C9F-9735-3BFD0C933AD1}" srcOrd="132"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CA4F111-AFF4-4B94-B672-3902EC78934E}">
      <dgm:prSet/>
      <dgm:spPr>
        <a:noFill/>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no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a:noFill/>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E613F751-AA7B-4426-A4EF-DCE649030A27}">
      <dgm:prSet/>
      <dgm:spPr>
        <a:noFill/>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C6B21CA-3B4D-4C70-B1C1-3987538CE3B2}">
      <dgm:prSet/>
      <dgm:spPr>
        <a:solidFill>
          <a:schemeClr val="bg1"/>
        </a:solidFill>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solidFill>
          <a:srgbClr val="FFFFCC"/>
        </a:solid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C16F6E68-C32A-4431-B9C0-77E57B57A6E1}">
      <dgm:prSet/>
      <dgm:spPr>
        <a:solidFill>
          <a:schemeClr val="accent3">
            <a:lumMod val="60000"/>
            <a:lumOff val="40000"/>
          </a:schemeClr>
        </a:solidFill>
      </dgm:spPr>
      <dgm:t>
        <a:bodyPr/>
        <a:lstStyle/>
        <a:p>
          <a:r>
            <a:rPr lang="en-US" b="1"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a:noFill/>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922CC998-F639-41C9-9119-E20B8F92AF3D}">
      <dgm:prSet/>
      <dgm:spPr>
        <a:solidFill>
          <a:srgbClr val="FBE6BB"/>
        </a:solidFill>
      </dgm:spPr>
      <dgm:t>
        <a:bodyPr/>
        <a:lstStyle/>
        <a:p>
          <a:r>
            <a:rPr lang="en-US" b="0" dirty="0"/>
            <a:t>Subjective</a:t>
          </a:r>
        </a:p>
      </dgm:t>
    </dgm:pt>
    <dgm:pt modelId="{D953626B-5128-4512-9AB3-DB6047AD18A3}" type="parTrans" cxnId="{136C7FC1-1235-4624-9397-DA5655CDCF2C}">
      <dgm:prSet/>
      <dgm:spPr/>
      <dgm:t>
        <a:bodyPr/>
        <a:lstStyle/>
        <a:p>
          <a:endParaRPr lang="en-US"/>
        </a:p>
      </dgm:t>
    </dgm:pt>
    <dgm:pt modelId="{A5C1EA3D-630E-4EF5-9844-2FDF52417135}" type="sibTrans" cxnId="{136C7FC1-1235-4624-9397-DA5655CDCF2C}">
      <dgm:prSet/>
      <dgm:spPr/>
      <dgm:t>
        <a:bodyPr/>
        <a:lstStyle/>
        <a:p>
          <a:endParaRPr lang="en-US"/>
        </a:p>
      </dgm:t>
    </dgm:pt>
    <dgm:pt modelId="{91A1B0E0-6CB0-46FD-9B7C-BB53A85F5B73}">
      <dgm:prSet phldrT="[Text]"/>
      <dgm:spPr>
        <a:noFill/>
      </dgm:spPr>
      <dgm:t>
        <a:bodyPr/>
        <a:lstStyle/>
        <a:p>
          <a:r>
            <a:rPr lang="en-US"/>
            <a:t>Admission Diagnosis</a:t>
          </a:r>
          <a:endParaRPr lang="en-US" dirty="0"/>
        </a:p>
      </dgm:t>
    </dgm:pt>
    <dgm:pt modelId="{16C7F234-FA8D-47FE-9B07-F41448D29AAE}" type="parTrans" cxnId="{AC76AC5A-A10D-44BB-BEC4-459A12DB1D9B}">
      <dgm:prSet/>
      <dgm:spPr/>
      <dgm:t>
        <a:bodyPr/>
        <a:lstStyle/>
        <a:p>
          <a:endParaRPr lang="en-US"/>
        </a:p>
      </dgm:t>
    </dgm:pt>
    <dgm:pt modelId="{DE065E7D-8C25-4C15-826D-3D19A3BBB0D0}" type="sibTrans" cxnId="{AC76AC5A-A10D-44BB-BEC4-459A12DB1D9B}">
      <dgm:prSet/>
      <dgm:spPr/>
      <dgm:t>
        <a:bodyPr/>
        <a:lstStyle/>
        <a:p>
          <a:endParaRPr lang="en-US"/>
        </a:p>
      </dgm:t>
    </dgm:pt>
    <dgm:pt modelId="{3BEA7034-0086-4C43-AA3E-D7A68DFE01A4}">
      <dgm:prSet/>
      <dgm:spPr>
        <a:noFill/>
      </dgm:spPr>
      <dgm:t>
        <a:bodyPr/>
        <a:lstStyle/>
        <a:p>
          <a:r>
            <a:rPr lang="en-US"/>
            <a:t>Chief Complaint Reason for Visit</a:t>
          </a:r>
          <a:endParaRPr lang="en-US" dirty="0"/>
        </a:p>
      </dgm:t>
    </dgm:pt>
    <dgm:pt modelId="{C2DE2903-FCD3-4F1F-A1B7-9E5C8B31034F}" type="parTrans" cxnId="{56BD75C3-7799-49EC-8A59-8FD5E19A61DA}">
      <dgm:prSet/>
      <dgm:spPr/>
      <dgm:t>
        <a:bodyPr/>
        <a:lstStyle/>
        <a:p>
          <a:endParaRPr lang="en-US"/>
        </a:p>
      </dgm:t>
    </dgm:pt>
    <dgm:pt modelId="{F7812029-3200-4A10-9CAE-B74E5CA51E23}" type="sibTrans" cxnId="{56BD75C3-7799-49EC-8A59-8FD5E19A61DA}">
      <dgm:prSet/>
      <dgm:spPr/>
      <dgm:t>
        <a:bodyPr/>
        <a:lstStyle/>
        <a:p>
          <a:endParaRPr lang="en-US"/>
        </a:p>
      </dgm:t>
    </dgm:pt>
    <dgm:pt modelId="{35383E2F-500D-45D2-9932-E607D668543B}">
      <dgm:prSet/>
      <dgm:spPr>
        <a:solidFill>
          <a:srgbClr val="FBE6BB"/>
        </a:solidFill>
      </dgm:spPr>
      <dgm:t>
        <a:bodyPr/>
        <a:lstStyle/>
        <a:p>
          <a:r>
            <a:rPr lang="en-US"/>
            <a:t>Chief Complaint</a:t>
          </a:r>
          <a:endParaRPr lang="en-US" dirty="0"/>
        </a:p>
      </dgm:t>
    </dgm:pt>
    <dgm:pt modelId="{D4D2B57A-8104-4527-A81B-165F17481068}" type="parTrans" cxnId="{9338D820-3E97-4C39-A756-7969ED026CE8}">
      <dgm:prSet/>
      <dgm:spPr/>
      <dgm:t>
        <a:bodyPr/>
        <a:lstStyle/>
        <a:p>
          <a:endParaRPr lang="en-US"/>
        </a:p>
      </dgm:t>
    </dgm:pt>
    <dgm:pt modelId="{BB1A0CA3-9FA5-49E4-9666-9A1345E28E7D}" type="sibTrans" cxnId="{9338D820-3E97-4C39-A756-7969ED026CE8}">
      <dgm:prSet/>
      <dgm:spPr/>
      <dgm:t>
        <a:bodyPr/>
        <a:lstStyle/>
        <a:p>
          <a:endParaRPr lang="en-US"/>
        </a:p>
      </dgm:t>
    </dgm:pt>
    <dgm:pt modelId="{CAA5715A-AD77-46A4-8DF7-9402CD0E4280}">
      <dgm:prSet/>
      <dgm:spPr>
        <a:noFill/>
      </dgm:spPr>
      <dgm:t>
        <a:bodyPr/>
        <a:lstStyle/>
        <a:p>
          <a:r>
            <a:rPr lang="en-US"/>
            <a:t>Reason for Visit</a:t>
          </a:r>
          <a:endParaRPr lang="en-US" dirty="0"/>
        </a:p>
      </dgm:t>
    </dgm:pt>
    <dgm:pt modelId="{48495C69-119E-4A83-99DC-114D3C464768}" type="parTrans" cxnId="{8089187B-DA1B-4372-92D8-0CF2DD1B870F}">
      <dgm:prSet/>
      <dgm:spPr/>
      <dgm:t>
        <a:bodyPr/>
        <a:lstStyle/>
        <a:p>
          <a:endParaRPr lang="en-US"/>
        </a:p>
      </dgm:t>
    </dgm:pt>
    <dgm:pt modelId="{7C79ACB2-C296-4830-A4A0-B3BBD3905286}" type="sibTrans" cxnId="{8089187B-DA1B-4372-92D8-0CF2DD1B870F}">
      <dgm:prSet/>
      <dgm:spPr/>
      <dgm:t>
        <a:bodyPr/>
        <a:lstStyle/>
        <a:p>
          <a:endParaRPr lang="en-US"/>
        </a:p>
      </dgm:t>
    </dgm:pt>
    <dgm:pt modelId="{10BAF026-EDDD-4B69-B248-864D6FCEC2D4}">
      <dgm:prSet/>
      <dgm:spPr>
        <a:noFill/>
      </dgm:spPr>
      <dgm:t>
        <a:bodyPr/>
        <a:lstStyle/>
        <a:p>
          <a:r>
            <a:rPr lang="en-US"/>
            <a:t>Health Concerns</a:t>
          </a:r>
          <a:endParaRPr lang="en-US" dirty="0"/>
        </a:p>
      </dgm:t>
    </dgm:pt>
    <dgm:pt modelId="{4EED389C-1C14-4DB0-9934-A8F08BED04DD}" type="parTrans" cxnId="{CC22CBB7-46BC-44CE-9434-3B9788FE0F93}">
      <dgm:prSet/>
      <dgm:spPr/>
      <dgm:t>
        <a:bodyPr/>
        <a:lstStyle/>
        <a:p>
          <a:endParaRPr lang="en-US"/>
        </a:p>
      </dgm:t>
    </dgm:pt>
    <dgm:pt modelId="{D501BB89-8874-468A-A86D-08C85F02EA0D}" type="sibTrans" cxnId="{CC22CBB7-46BC-44CE-9434-3B9788FE0F93}">
      <dgm:prSet/>
      <dgm:spPr/>
      <dgm:t>
        <a:bodyPr/>
        <a:lstStyle/>
        <a:p>
          <a:endParaRPr lang="en-US"/>
        </a:p>
      </dgm:t>
    </dgm:pt>
    <dgm:pt modelId="{00442BCF-57A4-4332-903B-4123283D228A}">
      <dgm:prSet/>
      <dgm:spPr>
        <a:noFill/>
      </dgm:spPr>
      <dgm:t>
        <a:bodyPr/>
        <a:lstStyle/>
        <a:p>
          <a:r>
            <a:rPr lang="en-US"/>
            <a:t>History Present Illness</a:t>
          </a:r>
          <a:endParaRPr lang="en-US" dirty="0"/>
        </a:p>
      </dgm:t>
    </dgm:pt>
    <dgm:pt modelId="{579909BB-C20F-4C23-97FF-0F8B84122A29}" type="parTrans" cxnId="{354A301F-49F7-4B59-B867-A80B7470B0AC}">
      <dgm:prSet/>
      <dgm:spPr/>
      <dgm:t>
        <a:bodyPr/>
        <a:lstStyle/>
        <a:p>
          <a:endParaRPr lang="en-US"/>
        </a:p>
      </dgm:t>
    </dgm:pt>
    <dgm:pt modelId="{226E2805-7106-4602-870B-F40515B3185A}" type="sibTrans" cxnId="{354A301F-49F7-4B59-B867-A80B7470B0AC}">
      <dgm:prSet/>
      <dgm:spPr/>
      <dgm:t>
        <a:bodyPr/>
        <a:lstStyle/>
        <a:p>
          <a:endParaRPr lang="en-US"/>
        </a:p>
      </dgm:t>
    </dgm:pt>
    <dgm:pt modelId="{A3D4369B-4AD3-4E88-A94A-3C2CAEAEC880}">
      <dgm:prSet/>
      <dgm:spPr>
        <a:solidFill>
          <a:srgbClr val="FFFFCC"/>
        </a:solidFill>
      </dgm:spPr>
      <dgm:t>
        <a:bodyPr/>
        <a:lstStyle/>
        <a:p>
          <a:r>
            <a:rPr lang="en-US" b="0" dirty="0"/>
            <a:t>Objective</a:t>
          </a:r>
        </a:p>
      </dgm:t>
    </dgm:pt>
    <dgm:pt modelId="{DDB3F2A7-A265-4BDC-9F8D-F863BF08CF1F}" type="parTrans" cxnId="{9311B923-051B-43C8-A90F-055323D08E36}">
      <dgm:prSet/>
      <dgm:spPr/>
      <dgm:t>
        <a:bodyPr/>
        <a:lstStyle/>
        <a:p>
          <a:endParaRPr lang="en-US"/>
        </a:p>
      </dgm:t>
    </dgm:pt>
    <dgm:pt modelId="{1251D1D4-D0AD-4C7D-A58D-292981C6B805}" type="sibTrans" cxnId="{9311B923-051B-43C8-A90F-055323D08E36}">
      <dgm:prSet/>
      <dgm:spPr/>
      <dgm:t>
        <a:bodyPr/>
        <a:lstStyle/>
        <a:p>
          <a:endParaRPr lang="en-US"/>
        </a:p>
      </dgm:t>
    </dgm:pt>
    <dgm:pt modelId="{0CA572E7-3F15-4635-BAA2-51BB8D4F5BA9}">
      <dgm:prSet/>
      <dgm:spPr>
        <a:solidFill>
          <a:srgbClr val="FFFFCC"/>
        </a:solidFill>
      </dgm:spPr>
      <dgm:t>
        <a:bodyPr/>
        <a:lstStyle/>
        <a:p>
          <a:r>
            <a:rPr lang="en-US"/>
            <a:t>Problem</a:t>
          </a:r>
          <a:endParaRPr lang="en-US" dirty="0"/>
        </a:p>
      </dgm:t>
    </dgm:pt>
    <dgm:pt modelId="{197963BB-8E8C-4049-B5A7-746387B80DBD}" type="parTrans" cxnId="{4D2F33EC-9942-4B56-8FE0-5E0D86C0E5AE}">
      <dgm:prSet/>
      <dgm:spPr/>
      <dgm:t>
        <a:bodyPr/>
        <a:lstStyle/>
        <a:p>
          <a:endParaRPr lang="en-US"/>
        </a:p>
      </dgm:t>
    </dgm:pt>
    <dgm:pt modelId="{8DCDB0A4-11F9-466D-AEE0-C00333D10146}" type="sibTrans" cxnId="{4D2F33EC-9942-4B56-8FE0-5E0D86C0E5AE}">
      <dgm:prSet/>
      <dgm:spPr/>
      <dgm:t>
        <a:bodyPr/>
        <a:lstStyle/>
        <a:p>
          <a:endParaRPr lang="en-US"/>
        </a:p>
      </dgm:t>
    </dgm:pt>
    <dgm:pt modelId="{82213F14-02F2-493B-9C3B-0AE1C991AF2E}">
      <dgm:prSet/>
      <dgm:spPr>
        <a:solidFill>
          <a:srgbClr val="FFFFCC"/>
        </a:solidFill>
      </dgm:spPr>
      <dgm:t>
        <a:bodyPr/>
        <a:lstStyle/>
        <a:p>
          <a:r>
            <a:rPr lang="en-US"/>
            <a:t>Results</a:t>
          </a:r>
          <a:endParaRPr lang="en-US" dirty="0"/>
        </a:p>
      </dgm:t>
    </dgm:pt>
    <dgm:pt modelId="{C9EA4657-465B-4167-8427-C4F304447F9C}" type="parTrans" cxnId="{5DC8F09C-1AC8-42D0-B6ED-D0AD348D75D7}">
      <dgm:prSet/>
      <dgm:spPr/>
      <dgm:t>
        <a:bodyPr/>
        <a:lstStyle/>
        <a:p>
          <a:endParaRPr lang="en-US"/>
        </a:p>
      </dgm:t>
    </dgm:pt>
    <dgm:pt modelId="{D017649F-A07C-47FA-AF84-508B55917AD3}" type="sibTrans" cxnId="{5DC8F09C-1AC8-42D0-B6ED-D0AD348D75D7}">
      <dgm:prSet/>
      <dgm:spPr/>
      <dgm:t>
        <a:bodyPr/>
        <a:lstStyle/>
        <a:p>
          <a:endParaRPr lang="en-US"/>
        </a:p>
      </dgm:t>
    </dgm:pt>
    <dgm:pt modelId="{5BE4D4CD-A0AC-46E4-A448-E0B8D1119388}">
      <dgm:prSet/>
      <dgm:spPr>
        <a:solidFill>
          <a:srgbClr val="FFFFCC"/>
        </a:solidFill>
      </dgm:spPr>
      <dgm:t>
        <a:bodyPr/>
        <a:lstStyle/>
        <a:p>
          <a:r>
            <a:rPr lang="en-US"/>
            <a:t>Vital Signs</a:t>
          </a:r>
          <a:endParaRPr lang="en-US" dirty="0"/>
        </a:p>
      </dgm:t>
    </dgm:pt>
    <dgm:pt modelId="{D111209B-F056-43F9-AC94-46A7264ADBB7}" type="parTrans" cxnId="{A3C28D0B-00AE-4BC9-B5F7-AA37C365E69B}">
      <dgm:prSet/>
      <dgm:spPr/>
      <dgm:t>
        <a:bodyPr/>
        <a:lstStyle/>
        <a:p>
          <a:endParaRPr lang="en-US"/>
        </a:p>
      </dgm:t>
    </dgm:pt>
    <dgm:pt modelId="{673CEA3A-4B6E-4CE3-ACD4-96E9EF6C9366}" type="sibTrans" cxnId="{A3C28D0B-00AE-4BC9-B5F7-AA37C365E69B}">
      <dgm:prSet/>
      <dgm:spPr/>
      <dgm:t>
        <a:bodyPr/>
        <a:lstStyle/>
        <a:p>
          <a:endParaRPr lang="en-US"/>
        </a:p>
      </dgm:t>
    </dgm:pt>
    <dgm:pt modelId="{AEB0988E-62DE-4638-B6E6-9115F9468726}">
      <dgm:prSet/>
      <dgm:spPr>
        <a:solidFill>
          <a:srgbClr val="FFFFCC"/>
        </a:solidFill>
      </dgm:spPr>
      <dgm:t>
        <a:bodyPr/>
        <a:lstStyle/>
        <a:p>
          <a:r>
            <a:rPr lang="en-US"/>
            <a:t>Medications</a:t>
          </a:r>
          <a:endParaRPr lang="en-US" dirty="0"/>
        </a:p>
      </dgm:t>
    </dgm:pt>
    <dgm:pt modelId="{FDAD6B95-54DE-405C-95C4-A7460937B8B3}" type="parTrans" cxnId="{0ED963EE-0CE5-4B5B-A40B-807A395CFF41}">
      <dgm:prSet/>
      <dgm:spPr/>
      <dgm:t>
        <a:bodyPr/>
        <a:lstStyle/>
        <a:p>
          <a:endParaRPr lang="en-US"/>
        </a:p>
      </dgm:t>
    </dgm:pt>
    <dgm:pt modelId="{D5A58EFB-026A-4D46-9258-0E700EECA877}" type="sibTrans" cxnId="{0ED963EE-0CE5-4B5B-A40B-807A395CFF41}">
      <dgm:prSet/>
      <dgm:spPr/>
      <dgm:t>
        <a:bodyPr/>
        <a:lstStyle/>
        <a:p>
          <a:endParaRPr lang="en-US"/>
        </a:p>
      </dgm:t>
    </dgm:pt>
    <dgm:pt modelId="{4F74BD67-8A14-4E47-A63E-705F9E8CFC7F}">
      <dgm:prSet/>
      <dgm:spPr>
        <a:solidFill>
          <a:schemeClr val="bg1"/>
        </a:solidFill>
      </dgm:spPr>
      <dgm:t>
        <a:bodyPr/>
        <a:lstStyle/>
        <a:p>
          <a:r>
            <a:rPr lang="en-US"/>
            <a:t>Immunizations</a:t>
          </a:r>
          <a:endParaRPr lang="en-US" dirty="0"/>
        </a:p>
      </dgm:t>
    </dgm:pt>
    <dgm:pt modelId="{7C3489FE-BC9F-4B23-A421-8616ED894EB6}" type="parTrans" cxnId="{5D4EAFDD-BEB5-498A-BCFD-B72D763E394F}">
      <dgm:prSet/>
      <dgm:spPr/>
      <dgm:t>
        <a:bodyPr/>
        <a:lstStyle/>
        <a:p>
          <a:endParaRPr lang="en-US"/>
        </a:p>
      </dgm:t>
    </dgm:pt>
    <dgm:pt modelId="{3B761CB7-8F00-42ED-AAE8-F4F1BC48BD15}" type="sibTrans" cxnId="{5D4EAFDD-BEB5-498A-BCFD-B72D763E394F}">
      <dgm:prSet/>
      <dgm:spPr/>
      <dgm:t>
        <a:bodyPr/>
        <a:lstStyle/>
        <a:p>
          <a:endParaRPr lang="en-US"/>
        </a:p>
      </dgm:t>
    </dgm:pt>
    <dgm:pt modelId="{9A2BF24F-E5A3-4D91-85CD-B9725C2C421A}">
      <dgm:prSet/>
      <dgm:spPr>
        <a:noFill/>
      </dgm:spPr>
      <dgm:t>
        <a:bodyPr/>
        <a:lstStyle/>
        <a:p>
          <a:r>
            <a:rPr lang="en-US"/>
            <a:t>Medical (Gen) History</a:t>
          </a:r>
          <a:endParaRPr lang="en-US" dirty="0"/>
        </a:p>
      </dgm:t>
    </dgm:pt>
    <dgm:pt modelId="{CD0AA266-1560-45EC-BC06-2173826A01C5}" type="parTrans" cxnId="{E258F6E5-D981-4315-AC80-4447EFECCA0E}">
      <dgm:prSet/>
      <dgm:spPr/>
      <dgm:t>
        <a:bodyPr/>
        <a:lstStyle/>
        <a:p>
          <a:endParaRPr lang="en-US"/>
        </a:p>
      </dgm:t>
    </dgm:pt>
    <dgm:pt modelId="{FFAF1B7D-C449-431C-BAC4-A863BD60B7D3}" type="sibTrans" cxnId="{E258F6E5-D981-4315-AC80-4447EFECCA0E}">
      <dgm:prSet/>
      <dgm:spPr/>
      <dgm:t>
        <a:bodyPr/>
        <a:lstStyle/>
        <a:p>
          <a:endParaRPr lang="en-US"/>
        </a:p>
      </dgm:t>
    </dgm:pt>
    <dgm:pt modelId="{8D9B59D1-77EB-4D59-AC92-14BFF4DC667C}">
      <dgm:prSet/>
      <dgm:spPr>
        <a:solidFill>
          <a:schemeClr val="bg1"/>
        </a:solidFill>
      </dgm:spPr>
      <dgm:t>
        <a:bodyPr/>
        <a:lstStyle/>
        <a:p>
          <a:r>
            <a:rPr lang="en-US"/>
            <a:t>Procedures</a:t>
          </a:r>
          <a:endParaRPr lang="en-US" dirty="0"/>
        </a:p>
      </dgm:t>
    </dgm:pt>
    <dgm:pt modelId="{5A008457-B514-42EE-9FAF-06A57CBC3276}" type="parTrans" cxnId="{EA33AB5A-6580-4A19-90FA-CF3BAA54DDF3}">
      <dgm:prSet/>
      <dgm:spPr/>
      <dgm:t>
        <a:bodyPr/>
        <a:lstStyle/>
        <a:p>
          <a:endParaRPr lang="en-US"/>
        </a:p>
      </dgm:t>
    </dgm:pt>
    <dgm:pt modelId="{26705A36-1A79-4AB5-8CB3-154F4BEF3514}" type="sibTrans" cxnId="{EA33AB5A-6580-4A19-90FA-CF3BAA54DDF3}">
      <dgm:prSet/>
      <dgm:spPr/>
      <dgm:t>
        <a:bodyPr/>
        <a:lstStyle/>
        <a:p>
          <a:endParaRPr lang="en-US"/>
        </a:p>
      </dgm:t>
    </dgm:pt>
    <dgm:pt modelId="{EBBD6701-ED16-43EC-9B8B-D82FBCB3E680}">
      <dgm:prSet phldrT="[Text]"/>
      <dgm:spPr>
        <a:noFill/>
      </dgm:spPr>
      <dgm:t>
        <a:bodyPr/>
        <a:lstStyle/>
        <a:p>
          <a:r>
            <a:rPr lang="en-US"/>
            <a:t>Admission Meds</a:t>
          </a:r>
          <a:endParaRPr lang="en-US" dirty="0"/>
        </a:p>
      </dgm:t>
    </dgm:pt>
    <dgm:pt modelId="{00425980-CE46-4B99-9144-ED35F1AECDDB}" type="parTrans" cxnId="{6EFF899B-806B-486C-8C68-EF8A5D8A5CE4}">
      <dgm:prSet/>
      <dgm:spPr/>
      <dgm:t>
        <a:bodyPr/>
        <a:lstStyle/>
        <a:p>
          <a:endParaRPr lang="en-US"/>
        </a:p>
      </dgm:t>
    </dgm:pt>
    <dgm:pt modelId="{6D363638-A0D1-491A-AF7B-FCA23754E33E}" type="sibTrans" cxnId="{6EFF899B-806B-486C-8C68-EF8A5D8A5CE4}">
      <dgm:prSet/>
      <dgm:spPr/>
      <dgm:t>
        <a:bodyPr/>
        <a:lstStyle/>
        <a:p>
          <a:endParaRPr lang="en-US"/>
        </a:p>
      </dgm:t>
    </dgm:pt>
    <dgm:pt modelId="{0C5C5BFE-9F2D-4FBF-A709-44047DA6BCA6}">
      <dgm:prSet/>
      <dgm:spPr>
        <a:solidFill>
          <a:schemeClr val="bg1"/>
        </a:solidFill>
      </dgm:spPr>
      <dgm:t>
        <a:bodyPr/>
        <a:lstStyle/>
        <a:p>
          <a:r>
            <a:rPr lang="en-US"/>
            <a:t>Medical Equipment</a:t>
          </a:r>
          <a:endParaRPr lang="en-US" dirty="0"/>
        </a:p>
      </dgm:t>
    </dgm:pt>
    <dgm:pt modelId="{8608D912-0045-41A9-8245-089DB7F4CEB0}" type="parTrans" cxnId="{C4AE35D2-F577-478F-ACBD-08D4FB69E6B2}">
      <dgm:prSet/>
      <dgm:spPr/>
      <dgm:t>
        <a:bodyPr/>
        <a:lstStyle/>
        <a:p>
          <a:endParaRPr lang="en-US"/>
        </a:p>
      </dgm:t>
    </dgm:pt>
    <dgm:pt modelId="{B7F3DBEE-696D-4EC6-A141-B75554F04B39}" type="sibTrans" cxnId="{C4AE35D2-F577-478F-ACBD-08D4FB69E6B2}">
      <dgm:prSet/>
      <dgm:spPr/>
      <dgm:t>
        <a:bodyPr/>
        <a:lstStyle/>
        <a:p>
          <a:endParaRPr lang="en-US"/>
        </a:p>
      </dgm:t>
    </dgm:pt>
    <dgm:pt modelId="{9D7A2731-43A2-41DE-8A1F-3002C9A81ED7}">
      <dgm:prSet/>
      <dgm:spPr>
        <a:noFill/>
      </dgm:spPr>
      <dgm:t>
        <a:bodyPr/>
        <a:lstStyle/>
        <a:p>
          <a:r>
            <a:rPr lang="en-US"/>
            <a:t>Implants</a:t>
          </a:r>
          <a:endParaRPr lang="en-US" dirty="0"/>
        </a:p>
      </dgm:t>
    </dgm:pt>
    <dgm:pt modelId="{A1E37DB6-9732-42CC-9783-A565CD1E381F}" type="parTrans" cxnId="{76F68A17-63DB-4BF6-90FE-C16D840BC583}">
      <dgm:prSet/>
      <dgm:spPr/>
      <dgm:t>
        <a:bodyPr/>
        <a:lstStyle/>
        <a:p>
          <a:endParaRPr lang="en-US"/>
        </a:p>
      </dgm:t>
    </dgm:pt>
    <dgm:pt modelId="{B28E1D7E-457F-4555-AB6A-46419BD09485}" type="sibTrans" cxnId="{76F68A17-63DB-4BF6-90FE-C16D840BC583}">
      <dgm:prSet/>
      <dgm:spPr/>
      <dgm:t>
        <a:bodyPr/>
        <a:lstStyle/>
        <a:p>
          <a:endParaRPr lang="en-US"/>
        </a:p>
      </dgm:t>
    </dgm:pt>
    <dgm:pt modelId="{9BDB7D7F-D8DE-45D6-8E96-595AAC95CE85}">
      <dgm:prSet/>
      <dgm:spPr>
        <a:noFill/>
      </dgm:spPr>
      <dgm:t>
        <a:bodyPr/>
        <a:lstStyle/>
        <a:p>
          <a:r>
            <a:rPr lang="en-US"/>
            <a:t>Course of Care</a:t>
          </a:r>
          <a:endParaRPr lang="en-US" dirty="0"/>
        </a:p>
      </dgm:t>
    </dgm:pt>
    <dgm:pt modelId="{3A06ED47-75BA-4FDB-8685-D5DE4ACC79E2}" type="parTrans" cxnId="{FA8C5ABB-473A-4672-9BC2-CE95F31F2F3E}">
      <dgm:prSet/>
      <dgm:spPr/>
      <dgm:t>
        <a:bodyPr/>
        <a:lstStyle/>
        <a:p>
          <a:endParaRPr lang="en-US"/>
        </a:p>
      </dgm:t>
    </dgm:pt>
    <dgm:pt modelId="{55EF187E-8F5D-4B18-8653-DA25FB96F269}" type="sibTrans" cxnId="{FA8C5ABB-473A-4672-9BC2-CE95F31F2F3E}">
      <dgm:prSet/>
      <dgm:spPr/>
      <dgm:t>
        <a:bodyPr/>
        <a:lstStyle/>
        <a:p>
          <a:endParaRPr lang="en-US"/>
        </a:p>
      </dgm:t>
    </dgm:pt>
    <dgm:pt modelId="{CE3C20CC-D07A-4801-9116-235058C0AB48}">
      <dgm:prSet/>
      <dgm:spPr>
        <a:noFill/>
      </dgm:spPr>
      <dgm:t>
        <a:bodyPr/>
        <a:lstStyle/>
        <a:p>
          <a:r>
            <a:rPr lang="en-US"/>
            <a:t>Hospital Course</a:t>
          </a:r>
          <a:endParaRPr lang="en-US" dirty="0"/>
        </a:p>
      </dgm:t>
    </dgm:pt>
    <dgm:pt modelId="{786B5DF5-43C4-4C0F-B1EC-A9938608BB5D}" type="parTrans" cxnId="{B8F745D1-2EAD-4CF9-BDEA-3EDB5AEE1D84}">
      <dgm:prSet/>
      <dgm:spPr/>
      <dgm:t>
        <a:bodyPr/>
        <a:lstStyle/>
        <a:p>
          <a:endParaRPr lang="en-US"/>
        </a:p>
      </dgm:t>
    </dgm:pt>
    <dgm:pt modelId="{ECB2A08D-CF33-493E-8671-FEE827264547}" type="sibTrans" cxnId="{B8F745D1-2EAD-4CF9-BDEA-3EDB5AEE1D84}">
      <dgm:prSet/>
      <dgm:spPr/>
      <dgm:t>
        <a:bodyPr/>
        <a:lstStyle/>
        <a:p>
          <a:endParaRPr lang="en-US"/>
        </a:p>
      </dgm:t>
    </dgm:pt>
    <dgm:pt modelId="{4BDC8801-DB27-4583-A44C-1CEAB0AF890D}">
      <dgm:prSet/>
      <dgm:spPr>
        <a:noFill/>
      </dgm:spPr>
      <dgm:t>
        <a:bodyPr/>
        <a:lstStyle/>
        <a:p>
          <a:r>
            <a:rPr lang="en-US"/>
            <a:t>Hospital Consultations</a:t>
          </a:r>
          <a:endParaRPr lang="en-US" dirty="0"/>
        </a:p>
      </dgm:t>
    </dgm:pt>
    <dgm:pt modelId="{D090F263-FE3C-417D-8237-4FC7D9B931F6}" type="parTrans" cxnId="{A16967BD-460F-4A2F-9E53-F86A8BCA7A64}">
      <dgm:prSet/>
      <dgm:spPr/>
      <dgm:t>
        <a:bodyPr/>
        <a:lstStyle/>
        <a:p>
          <a:endParaRPr lang="en-US"/>
        </a:p>
      </dgm:t>
    </dgm:pt>
    <dgm:pt modelId="{40B25EE5-21FC-43C0-903A-DC27430BF1E0}" type="sibTrans" cxnId="{A16967BD-460F-4A2F-9E53-F86A8BCA7A64}">
      <dgm:prSet/>
      <dgm:spPr/>
      <dgm:t>
        <a:bodyPr/>
        <a:lstStyle/>
        <a:p>
          <a:endParaRPr lang="en-US"/>
        </a:p>
      </dgm:t>
    </dgm:pt>
    <dgm:pt modelId="{F4066AC1-C021-4B66-9F7A-16100A868F18}">
      <dgm:prSet/>
      <dgm:spPr>
        <a:noFill/>
      </dgm:spPr>
      <dgm:t>
        <a:bodyPr/>
        <a:lstStyle/>
        <a:p>
          <a:r>
            <a:rPr lang="en-US"/>
            <a:t>Medications Administered</a:t>
          </a:r>
          <a:endParaRPr lang="en-US" dirty="0"/>
        </a:p>
      </dgm:t>
    </dgm:pt>
    <dgm:pt modelId="{14C07C0D-2CF0-49DA-9B44-2C3076356AAE}" type="parTrans" cxnId="{8552CD42-7C35-475C-B0F8-E1849A5A53FD}">
      <dgm:prSet/>
      <dgm:spPr/>
      <dgm:t>
        <a:bodyPr/>
        <a:lstStyle/>
        <a:p>
          <a:endParaRPr lang="en-US"/>
        </a:p>
      </dgm:t>
    </dgm:pt>
    <dgm:pt modelId="{56D4E89E-66F6-4840-80FC-A39111B7AB28}" type="sibTrans" cxnId="{8552CD42-7C35-475C-B0F8-E1849A5A53FD}">
      <dgm:prSet/>
      <dgm:spPr/>
      <dgm:t>
        <a:bodyPr/>
        <a:lstStyle/>
        <a:p>
          <a:endParaRPr lang="en-US"/>
        </a:p>
      </dgm:t>
    </dgm:pt>
    <dgm:pt modelId="{96EE71F2-71A8-4E47-8478-8E77F162E7D4}">
      <dgm:prSet/>
      <dgm:spPr>
        <a:noFill/>
      </dgm:spPr>
      <dgm:t>
        <a:bodyPr/>
        <a:lstStyle/>
        <a:p>
          <a:r>
            <a:rPr lang="en-US"/>
            <a:t>Op Note Surgical Procedure</a:t>
          </a:r>
          <a:endParaRPr lang="en-US" dirty="0"/>
        </a:p>
      </dgm:t>
    </dgm:pt>
    <dgm:pt modelId="{84FC01FD-50CF-441D-B786-BD3E01D3741B}" type="parTrans" cxnId="{71CCDF99-445B-475F-86DF-4623E84B58D9}">
      <dgm:prSet/>
      <dgm:spPr/>
      <dgm:t>
        <a:bodyPr/>
        <a:lstStyle/>
        <a:p>
          <a:endParaRPr lang="en-US"/>
        </a:p>
      </dgm:t>
    </dgm:pt>
    <dgm:pt modelId="{71787E8C-947E-4705-A03B-01E51C140A4F}" type="sibTrans" cxnId="{71CCDF99-445B-475F-86DF-4623E84B58D9}">
      <dgm:prSet/>
      <dgm:spPr/>
      <dgm:t>
        <a:bodyPr/>
        <a:lstStyle/>
        <a:p>
          <a:endParaRPr lang="en-US"/>
        </a:p>
      </dgm:t>
    </dgm:pt>
    <dgm:pt modelId="{1249F54A-29F0-454A-B4AE-0F41BAF337A7}">
      <dgm:prSet/>
      <dgm:spPr>
        <a:noFill/>
      </dgm:spPr>
      <dgm:t>
        <a:bodyPr/>
        <a:lstStyle/>
        <a:p>
          <a:r>
            <a:rPr lang="en-US"/>
            <a:t>Procedure Description</a:t>
          </a:r>
          <a:endParaRPr lang="en-US" dirty="0"/>
        </a:p>
      </dgm:t>
    </dgm:pt>
    <dgm:pt modelId="{9BD2AC96-4DBC-40B9-815C-525E1E00867E}" type="parTrans" cxnId="{0B34C2F1-3F9A-4C5B-838C-EF13456F3609}">
      <dgm:prSet/>
      <dgm:spPr/>
      <dgm:t>
        <a:bodyPr/>
        <a:lstStyle/>
        <a:p>
          <a:endParaRPr lang="en-US"/>
        </a:p>
      </dgm:t>
    </dgm:pt>
    <dgm:pt modelId="{2E144E40-7EFF-47A9-85CC-F7723495FD20}" type="sibTrans" cxnId="{0B34C2F1-3F9A-4C5B-838C-EF13456F3609}">
      <dgm:prSet/>
      <dgm:spPr/>
      <dgm:t>
        <a:bodyPr/>
        <a:lstStyle/>
        <a:p>
          <a:endParaRPr lang="en-US"/>
        </a:p>
      </dgm:t>
    </dgm:pt>
    <dgm:pt modelId="{9984B254-6696-4C74-AC7F-CD16BB374EC5}">
      <dgm:prSet/>
      <dgm:spPr>
        <a:noFill/>
      </dgm:spPr>
      <dgm:t>
        <a:bodyPr/>
        <a:lstStyle/>
        <a:p>
          <a:r>
            <a:rPr lang="en-US"/>
            <a:t>Complications</a:t>
          </a:r>
          <a:endParaRPr lang="en-US" dirty="0"/>
        </a:p>
      </dgm:t>
    </dgm:pt>
    <dgm:pt modelId="{2D4DE95D-B3A6-4117-A495-1B5F4A501F6B}" type="parTrans" cxnId="{76414D0E-ECBA-4202-AE23-88051416BD6D}">
      <dgm:prSet/>
      <dgm:spPr/>
      <dgm:t>
        <a:bodyPr/>
        <a:lstStyle/>
        <a:p>
          <a:endParaRPr lang="en-US"/>
        </a:p>
      </dgm:t>
    </dgm:pt>
    <dgm:pt modelId="{DD7271CB-C039-42BE-89A4-632F55488F65}" type="sibTrans" cxnId="{76414D0E-ECBA-4202-AE23-88051416BD6D}">
      <dgm:prSet/>
      <dgm:spPr/>
      <dgm:t>
        <a:bodyPr/>
        <a:lstStyle/>
        <a:p>
          <a:endParaRPr lang="en-US"/>
        </a:p>
      </dgm:t>
    </dgm:pt>
    <dgm:pt modelId="{B8281BBF-A478-46B8-A548-08842B8EF19D}">
      <dgm:prSet/>
      <dgm:spPr>
        <a:noFill/>
      </dgm:spPr>
      <dgm:t>
        <a:bodyPr/>
        <a:lstStyle/>
        <a:p>
          <a:r>
            <a:rPr lang="en-US"/>
            <a:t>Operative Note Fluids</a:t>
          </a:r>
          <a:endParaRPr lang="en-US" dirty="0"/>
        </a:p>
      </dgm:t>
    </dgm:pt>
    <dgm:pt modelId="{E61E56C3-5B37-48BF-BC54-BABDDD39E6A6}" type="parTrans" cxnId="{E3706144-96A1-490E-8A6A-2D8A942B23BA}">
      <dgm:prSet/>
      <dgm:spPr/>
      <dgm:t>
        <a:bodyPr/>
        <a:lstStyle/>
        <a:p>
          <a:endParaRPr lang="en-US"/>
        </a:p>
      </dgm:t>
    </dgm:pt>
    <dgm:pt modelId="{B4D1AD7D-D88D-45EC-B172-547D3E78BFF5}" type="sibTrans" cxnId="{E3706144-96A1-490E-8A6A-2D8A942B23BA}">
      <dgm:prSet/>
      <dgm:spPr/>
      <dgm:t>
        <a:bodyPr/>
        <a:lstStyle/>
        <a:p>
          <a:endParaRPr lang="en-US"/>
        </a:p>
      </dgm:t>
    </dgm:pt>
    <dgm:pt modelId="{207ACFA0-E1BB-40D6-8384-ECBC7A2FB58F}">
      <dgm:prSet/>
      <dgm:spPr>
        <a:noFill/>
      </dgm:spPr>
      <dgm:t>
        <a:bodyPr/>
        <a:lstStyle/>
        <a:p>
          <a:r>
            <a:rPr lang="en-US"/>
            <a:t>Procedure Est. Blood Loss</a:t>
          </a:r>
          <a:endParaRPr lang="en-US" dirty="0"/>
        </a:p>
      </dgm:t>
    </dgm:pt>
    <dgm:pt modelId="{50A44F94-A1B8-42FE-8981-DC1D741D7418}" type="parTrans" cxnId="{2113905C-777E-4312-B9E7-A84B040646D0}">
      <dgm:prSet/>
      <dgm:spPr/>
      <dgm:t>
        <a:bodyPr/>
        <a:lstStyle/>
        <a:p>
          <a:endParaRPr lang="en-US"/>
        </a:p>
      </dgm:t>
    </dgm:pt>
    <dgm:pt modelId="{C1B2F4D9-797C-4C0D-93D5-5702C3406EBE}" type="sibTrans" cxnId="{2113905C-777E-4312-B9E7-A84B040646D0}">
      <dgm:prSet/>
      <dgm:spPr/>
      <dgm:t>
        <a:bodyPr/>
        <a:lstStyle/>
        <a:p>
          <a:endParaRPr lang="en-US"/>
        </a:p>
      </dgm:t>
    </dgm:pt>
    <dgm:pt modelId="{97687342-4440-4DB8-84AB-C51F24F6B12C}">
      <dgm:prSet/>
      <dgm:spPr>
        <a:noFill/>
      </dgm:spPr>
      <dgm:t>
        <a:bodyPr/>
        <a:lstStyle/>
        <a:p>
          <a:r>
            <a:rPr lang="en-US" dirty="0"/>
            <a:t>Procedure Findings</a:t>
          </a:r>
        </a:p>
      </dgm:t>
    </dgm:pt>
    <dgm:pt modelId="{C16A8D95-8B0E-4E28-9729-B0DCDD22A6D7}" type="parTrans" cxnId="{3E15AB8A-5214-423F-83C4-C451A083C23F}">
      <dgm:prSet/>
      <dgm:spPr/>
      <dgm:t>
        <a:bodyPr/>
        <a:lstStyle/>
        <a:p>
          <a:endParaRPr lang="en-US"/>
        </a:p>
      </dgm:t>
    </dgm:pt>
    <dgm:pt modelId="{755E6F19-B0B6-490F-A467-502A5BD4C038}" type="sibTrans" cxnId="{3E15AB8A-5214-423F-83C4-C451A083C23F}">
      <dgm:prSet/>
      <dgm:spPr/>
      <dgm:t>
        <a:bodyPr/>
        <a:lstStyle/>
        <a:p>
          <a:endParaRPr lang="en-US"/>
        </a:p>
      </dgm:t>
    </dgm:pt>
    <dgm:pt modelId="{1CF1EF5A-8504-40FB-8011-69DFDD93B018}">
      <dgm:prSet/>
      <dgm:spPr>
        <a:noFill/>
      </dgm:spPr>
      <dgm:t>
        <a:bodyPr/>
        <a:lstStyle/>
        <a:p>
          <a:r>
            <a:rPr lang="en-US" dirty="0"/>
            <a:t>Procedure Implants</a:t>
          </a:r>
        </a:p>
      </dgm:t>
    </dgm:pt>
    <dgm:pt modelId="{6E53A9B0-9555-4BCD-B863-6B895556720D}" type="parTrans" cxnId="{C795897F-3833-4F52-9CE8-1FAA24117BEE}">
      <dgm:prSet/>
      <dgm:spPr/>
      <dgm:t>
        <a:bodyPr/>
        <a:lstStyle/>
        <a:p>
          <a:endParaRPr lang="en-US"/>
        </a:p>
      </dgm:t>
    </dgm:pt>
    <dgm:pt modelId="{A09A0C99-5787-43B5-AF07-C02112FD62FB}" type="sibTrans" cxnId="{C795897F-3833-4F52-9CE8-1FAA24117BEE}">
      <dgm:prSet/>
      <dgm:spPr/>
      <dgm:t>
        <a:bodyPr/>
        <a:lstStyle/>
        <a:p>
          <a:endParaRPr lang="en-US"/>
        </a:p>
      </dgm:t>
    </dgm:pt>
    <dgm:pt modelId="{1509C3A3-2E59-457C-9EFB-7468DDD3C4FD}">
      <dgm:prSet/>
      <dgm:spPr>
        <a:noFill/>
      </dgm:spPr>
      <dgm:t>
        <a:bodyPr/>
        <a:lstStyle/>
        <a:p>
          <a:r>
            <a:rPr lang="en-US" dirty="0"/>
            <a:t>Procedure Specimens</a:t>
          </a:r>
        </a:p>
      </dgm:t>
    </dgm:pt>
    <dgm:pt modelId="{9C58BE54-8073-4355-8A19-915A1893BC76}" type="parTrans" cxnId="{9E9FC9D0-0D2F-4839-B22E-1DAF87A49A2C}">
      <dgm:prSet/>
      <dgm:spPr/>
      <dgm:t>
        <a:bodyPr/>
        <a:lstStyle/>
        <a:p>
          <a:endParaRPr lang="en-US"/>
        </a:p>
      </dgm:t>
    </dgm:pt>
    <dgm:pt modelId="{AFBE1DA6-E4FE-4C56-BB98-E017D6E7B392}" type="sibTrans" cxnId="{9E9FC9D0-0D2F-4839-B22E-1DAF87A49A2C}">
      <dgm:prSet/>
      <dgm:spPr/>
      <dgm:t>
        <a:bodyPr/>
        <a:lstStyle/>
        <a:p>
          <a:endParaRPr lang="en-US"/>
        </a:p>
      </dgm:t>
    </dgm:pt>
    <dgm:pt modelId="{C4B9EAD8-F61B-45A2-865F-FD558B0C619B}">
      <dgm:prSet/>
      <dgm:spPr>
        <a:noFill/>
      </dgm:spPr>
      <dgm:t>
        <a:bodyPr/>
        <a:lstStyle/>
        <a:p>
          <a:r>
            <a:rPr lang="en-US"/>
            <a:t>Procedure Disposition</a:t>
          </a:r>
          <a:endParaRPr lang="en-US" dirty="0"/>
        </a:p>
      </dgm:t>
    </dgm:pt>
    <dgm:pt modelId="{C47A6FD6-66D3-4633-BDD9-D0118C764CC0}" type="parTrans" cxnId="{5652AEA5-C8BD-4271-9CE7-B73F0316B273}">
      <dgm:prSet/>
      <dgm:spPr/>
      <dgm:t>
        <a:bodyPr/>
        <a:lstStyle/>
        <a:p>
          <a:endParaRPr lang="en-US"/>
        </a:p>
      </dgm:t>
    </dgm:pt>
    <dgm:pt modelId="{539E2FE5-4BFB-4438-BEB7-F5487A3CABF4}" type="sibTrans" cxnId="{5652AEA5-C8BD-4271-9CE7-B73F0316B273}">
      <dgm:prSet/>
      <dgm:spPr/>
      <dgm:t>
        <a:bodyPr/>
        <a:lstStyle/>
        <a:p>
          <a:endParaRPr lang="en-US"/>
        </a:p>
      </dgm:t>
    </dgm:pt>
    <dgm:pt modelId="{43A01BF9-D37E-49A1-8BD0-B96976089C64}">
      <dgm:prSet phldrT="[Text]"/>
      <dgm:spPr>
        <a:noFill/>
      </dgm:spPr>
      <dgm:t>
        <a:bodyPr/>
        <a:lstStyle/>
        <a:p>
          <a:r>
            <a:rPr lang="en-US"/>
            <a:t>Anesthesia</a:t>
          </a:r>
          <a:endParaRPr lang="en-US" dirty="0"/>
        </a:p>
      </dgm:t>
    </dgm:pt>
    <dgm:pt modelId="{C0DFBDDF-BA0F-41FB-B639-8AB0C423576B}" type="parTrans" cxnId="{09EE2CF6-001E-4390-BAAA-E644FCA9DD5D}">
      <dgm:prSet/>
      <dgm:spPr/>
      <dgm:t>
        <a:bodyPr/>
        <a:lstStyle/>
        <a:p>
          <a:endParaRPr lang="en-US"/>
        </a:p>
      </dgm:t>
    </dgm:pt>
    <dgm:pt modelId="{ED4D11A8-8E06-4F8C-A810-4FFE3ACCFC96}" type="sibTrans" cxnId="{09EE2CF6-001E-4390-BAAA-E644FCA9DD5D}">
      <dgm:prSet/>
      <dgm:spPr/>
      <dgm:t>
        <a:bodyPr/>
        <a:lstStyle/>
        <a:p>
          <a:endParaRPr lang="en-US"/>
        </a:p>
      </dgm:t>
    </dgm:pt>
    <dgm:pt modelId="{5BE95DDA-1EEF-4264-A10B-A9159123ADDB}">
      <dgm:prSet/>
      <dgm:spPr>
        <a:noFill/>
      </dgm:spPr>
      <dgm:t>
        <a:bodyPr/>
        <a:lstStyle/>
        <a:p>
          <a:r>
            <a:rPr lang="en-US"/>
            <a:t>Surgery Description</a:t>
          </a:r>
          <a:endParaRPr lang="en-US" dirty="0"/>
        </a:p>
      </dgm:t>
    </dgm:pt>
    <dgm:pt modelId="{A512A6ED-1A22-4953-8EB9-AF9BB680F067}" type="parTrans" cxnId="{5E34F123-8CBA-4667-A620-E3B2ADA1E5BA}">
      <dgm:prSet/>
      <dgm:spPr/>
      <dgm:t>
        <a:bodyPr/>
        <a:lstStyle/>
        <a:p>
          <a:endParaRPr lang="en-US"/>
        </a:p>
      </dgm:t>
    </dgm:pt>
    <dgm:pt modelId="{C4076974-69BF-4AC9-98B1-FB3173DE4331}" type="sibTrans" cxnId="{5E34F123-8CBA-4667-A620-E3B2ADA1E5BA}">
      <dgm:prSet/>
      <dgm:spPr/>
      <dgm:t>
        <a:bodyPr/>
        <a:lstStyle/>
        <a:p>
          <a:endParaRPr lang="en-US"/>
        </a:p>
      </dgm:t>
    </dgm:pt>
    <dgm:pt modelId="{17ADCDFF-A4EC-4FFA-A208-0EAED8E15091}">
      <dgm:prSet/>
      <dgm:spPr>
        <a:noFill/>
      </dgm:spPr>
      <dgm:t>
        <a:bodyPr/>
        <a:lstStyle/>
        <a:p>
          <a:r>
            <a:rPr lang="en-US"/>
            <a:t>Surgical Drains</a:t>
          </a:r>
          <a:endParaRPr lang="en-US" dirty="0"/>
        </a:p>
      </dgm:t>
    </dgm:pt>
    <dgm:pt modelId="{E52F3FF4-DDA1-4758-A8B3-FA668D32B129}" type="parTrans" cxnId="{5F89C240-30BC-4A6F-95BA-FB1C066FBD33}">
      <dgm:prSet/>
      <dgm:spPr/>
      <dgm:t>
        <a:bodyPr/>
        <a:lstStyle/>
        <a:p>
          <a:endParaRPr lang="en-US"/>
        </a:p>
      </dgm:t>
    </dgm:pt>
    <dgm:pt modelId="{59D7313F-B528-4624-8775-1E7D572AF7D3}" type="sibTrans" cxnId="{5F89C240-30BC-4A6F-95BA-FB1C066FBD33}">
      <dgm:prSet/>
      <dgm:spPr/>
      <dgm:t>
        <a:bodyPr/>
        <a:lstStyle/>
        <a:p>
          <a:endParaRPr lang="en-US"/>
        </a:p>
      </dgm:t>
    </dgm:pt>
    <dgm:pt modelId="{252E2CB3-705E-457B-B471-6AF7D20DA939}">
      <dgm:prSet/>
      <dgm:spPr>
        <a:noFill/>
      </dgm:spPr>
      <dgm:t>
        <a:bodyPr/>
        <a:lstStyle/>
        <a:p>
          <a:r>
            <a:rPr lang="en-US"/>
            <a:t>Hospital Discharge Studies Sum</a:t>
          </a:r>
          <a:endParaRPr lang="en-US" dirty="0"/>
        </a:p>
      </dgm:t>
    </dgm:pt>
    <dgm:pt modelId="{02855095-3CB1-48D5-9BBF-987038666FA2}" type="parTrans" cxnId="{FA230E54-9E73-44CD-82A7-E20F65B2D45F}">
      <dgm:prSet/>
      <dgm:spPr/>
      <dgm:t>
        <a:bodyPr/>
        <a:lstStyle/>
        <a:p>
          <a:endParaRPr lang="en-US"/>
        </a:p>
      </dgm:t>
    </dgm:pt>
    <dgm:pt modelId="{795C21E8-C2E5-47CE-962F-180167ECD2EC}" type="sibTrans" cxnId="{FA230E54-9E73-44CD-82A7-E20F65B2D45F}">
      <dgm:prSet/>
      <dgm:spPr/>
      <dgm:t>
        <a:bodyPr/>
        <a:lstStyle/>
        <a:p>
          <a:endParaRPr lang="en-US"/>
        </a:p>
      </dgm:t>
    </dgm:pt>
    <dgm:pt modelId="{BECAE1A7-5E30-4255-897E-EEFF7D8B1B98}">
      <dgm:prSet/>
      <dgm:spPr>
        <a:noFill/>
      </dgm:spPr>
      <dgm:t>
        <a:bodyPr/>
        <a:lstStyle/>
        <a:p>
          <a:r>
            <a:rPr lang="en-US"/>
            <a:t>Hospital Discharge Physical</a:t>
          </a:r>
          <a:endParaRPr lang="en-US" dirty="0"/>
        </a:p>
      </dgm:t>
    </dgm:pt>
    <dgm:pt modelId="{281BEA66-0692-4CD4-AB58-20F2965B8A3E}" type="parTrans" cxnId="{EBA300E5-EDA7-44EC-A5A7-7E2A91E61A7F}">
      <dgm:prSet/>
      <dgm:spPr/>
      <dgm:t>
        <a:bodyPr/>
        <a:lstStyle/>
        <a:p>
          <a:endParaRPr lang="en-US"/>
        </a:p>
      </dgm:t>
    </dgm:pt>
    <dgm:pt modelId="{12931C90-8512-4E7D-890D-FA74780CCA81}" type="sibTrans" cxnId="{EBA300E5-EDA7-44EC-A5A7-7E2A91E61A7F}">
      <dgm:prSet/>
      <dgm:spPr/>
      <dgm:t>
        <a:bodyPr/>
        <a:lstStyle/>
        <a:p>
          <a:endParaRPr lang="en-US"/>
        </a:p>
      </dgm:t>
    </dgm:pt>
    <dgm:pt modelId="{2BBFC487-DB1A-4778-A848-6BC0818A45B1}">
      <dgm:prSet/>
      <dgm:spPr>
        <a:noFill/>
      </dgm:spPr>
      <dgm:t>
        <a:bodyPr/>
        <a:lstStyle/>
        <a:p>
          <a:r>
            <a:rPr lang="en-US"/>
            <a:t>Goals</a:t>
          </a:r>
          <a:endParaRPr lang="en-US" dirty="0"/>
        </a:p>
      </dgm:t>
    </dgm:pt>
    <dgm:pt modelId="{6A5A521F-92DB-4E78-A1E9-1C148F0CDB4B}" type="parTrans" cxnId="{08FE1598-1283-4B59-9F45-C63074E505FE}">
      <dgm:prSet/>
      <dgm:spPr/>
      <dgm:t>
        <a:bodyPr/>
        <a:lstStyle/>
        <a:p>
          <a:endParaRPr lang="en-US"/>
        </a:p>
      </dgm:t>
    </dgm:pt>
    <dgm:pt modelId="{3B0C8E80-2BEB-4819-9BD7-834F3C01CACD}" type="sibTrans" cxnId="{08FE1598-1283-4B59-9F45-C63074E505FE}">
      <dgm:prSet/>
      <dgm:spPr/>
      <dgm:t>
        <a:bodyPr/>
        <a:lstStyle/>
        <a:p>
          <a:endParaRPr lang="en-US"/>
        </a:p>
      </dgm:t>
    </dgm:pt>
    <dgm:pt modelId="{A454A2D3-3B4A-4DFD-BDBE-AB637BA7AF91}">
      <dgm:prSet/>
      <dgm:spPr>
        <a:solidFill>
          <a:srgbClr val="FFFFCC"/>
        </a:solidFill>
      </dgm:spPr>
      <dgm:t>
        <a:bodyPr/>
        <a:lstStyle/>
        <a:p>
          <a:r>
            <a:rPr lang="en-US"/>
            <a:t>Physical Exam</a:t>
          </a:r>
          <a:endParaRPr lang="en-US" dirty="0"/>
        </a:p>
      </dgm:t>
    </dgm:pt>
    <dgm:pt modelId="{560DE507-2F82-4531-ABF4-43BD78659E9C}" type="parTrans" cxnId="{96C08577-E1EB-4D81-998D-B4076E9B88E1}">
      <dgm:prSet/>
      <dgm:spPr/>
      <dgm:t>
        <a:bodyPr/>
        <a:lstStyle/>
        <a:p>
          <a:endParaRPr lang="en-US"/>
        </a:p>
      </dgm:t>
    </dgm:pt>
    <dgm:pt modelId="{1B23977F-9C83-4BAC-9088-1C9BFB47A805}" type="sibTrans" cxnId="{96C08577-E1EB-4D81-998D-B4076E9B88E1}">
      <dgm:prSet/>
      <dgm:spPr/>
      <dgm:t>
        <a:bodyPr/>
        <a:lstStyle/>
        <a:p>
          <a:endParaRPr lang="en-US"/>
        </a:p>
      </dgm:t>
    </dgm:pt>
    <dgm:pt modelId="{242BD420-7014-4D9C-AE63-720E63CFAB5D}">
      <dgm:prSet/>
      <dgm:spPr>
        <a:solidFill>
          <a:srgbClr val="D8EFF8"/>
        </a:solidFill>
      </dgm:spPr>
      <dgm:t>
        <a:bodyPr/>
        <a:lstStyle/>
        <a:p>
          <a:r>
            <a:rPr lang="en-US"/>
            <a:t>Instructions</a:t>
          </a:r>
          <a:endParaRPr lang="en-US" dirty="0"/>
        </a:p>
      </dgm:t>
    </dgm:pt>
    <dgm:pt modelId="{72D212CE-E4CF-40CE-AA6B-66CB99287837}" type="parTrans" cxnId="{B7873628-0ED7-47E9-9F96-B32D32CC3B3A}">
      <dgm:prSet/>
      <dgm:spPr/>
      <dgm:t>
        <a:bodyPr/>
        <a:lstStyle/>
        <a:p>
          <a:endParaRPr lang="en-US"/>
        </a:p>
      </dgm:t>
    </dgm:pt>
    <dgm:pt modelId="{19CB618B-E150-47A9-AB62-E053AE273DB0}" type="sibTrans" cxnId="{B7873628-0ED7-47E9-9F96-B32D32CC3B3A}">
      <dgm:prSet/>
      <dgm:spPr/>
      <dgm:t>
        <a:bodyPr/>
        <a:lstStyle/>
        <a:p>
          <a:endParaRPr lang="en-US"/>
        </a:p>
      </dgm:t>
    </dgm:pt>
    <dgm:pt modelId="{82C5C931-4E66-4E23-A238-51DD5F7BB49F}">
      <dgm:prSet/>
      <dgm:spPr>
        <a:noFill/>
      </dgm:spPr>
      <dgm:t>
        <a:bodyPr/>
        <a:lstStyle/>
        <a:p>
          <a:r>
            <a:rPr lang="en-US"/>
            <a:t>Discharge Medications</a:t>
          </a:r>
          <a:endParaRPr lang="en-US" dirty="0"/>
        </a:p>
      </dgm:t>
    </dgm:pt>
    <dgm:pt modelId="{014C0588-EBCA-4F80-833E-0A66F7135993}" type="parTrans" cxnId="{AAB343BD-FB5B-4DFF-90F5-4426325E5B2E}">
      <dgm:prSet/>
      <dgm:spPr/>
      <dgm:t>
        <a:bodyPr/>
        <a:lstStyle/>
        <a:p>
          <a:endParaRPr lang="en-US"/>
        </a:p>
      </dgm:t>
    </dgm:pt>
    <dgm:pt modelId="{FEB480C0-BE73-445F-9C40-097A286C510C}" type="sibTrans" cxnId="{AAB343BD-FB5B-4DFF-90F5-4426325E5B2E}">
      <dgm:prSet/>
      <dgm:spPr/>
      <dgm:t>
        <a:bodyPr/>
        <a:lstStyle/>
        <a:p>
          <a:endParaRPr lang="en-US"/>
        </a:p>
      </dgm:t>
    </dgm:pt>
    <dgm:pt modelId="{3D2D3CAE-2A59-4736-AF70-EAC1EF02C8CF}">
      <dgm:prSet/>
      <dgm:spPr>
        <a:noFill/>
      </dgm:spPr>
      <dgm:t>
        <a:bodyPr/>
        <a:lstStyle/>
        <a:p>
          <a:r>
            <a:rPr lang="en-US"/>
            <a:t>Hospital Discharge Instructions</a:t>
          </a:r>
          <a:endParaRPr lang="en-US" dirty="0"/>
        </a:p>
      </dgm:t>
    </dgm:pt>
    <dgm:pt modelId="{D100CD34-386B-4669-9220-193D210DC1F6}" type="parTrans" cxnId="{63583EEB-BC7B-4077-B6B8-B061633F0791}">
      <dgm:prSet/>
      <dgm:spPr/>
      <dgm:t>
        <a:bodyPr/>
        <a:lstStyle/>
        <a:p>
          <a:endParaRPr lang="en-US"/>
        </a:p>
      </dgm:t>
    </dgm:pt>
    <dgm:pt modelId="{ECE35C7A-1021-420C-8D7B-178059205565}" type="sibTrans" cxnId="{63583EEB-BC7B-4077-B6B8-B061633F0791}">
      <dgm:prSet/>
      <dgm:spPr/>
      <dgm:t>
        <a:bodyPr/>
        <a:lstStyle/>
        <a:p>
          <a:endParaRPr lang="en-US"/>
        </a:p>
      </dgm:t>
    </dgm:pt>
    <dgm:pt modelId="{28E88764-168D-45E6-B587-43792FCE4035}">
      <dgm:prSet/>
      <dgm:spPr>
        <a:noFill/>
      </dgm:spPr>
      <dgm:t>
        <a:bodyPr/>
        <a:lstStyle/>
        <a:p>
          <a:r>
            <a:rPr lang="en-US"/>
            <a:t>Discharge Diet</a:t>
          </a:r>
          <a:endParaRPr lang="en-US" dirty="0"/>
        </a:p>
      </dgm:t>
    </dgm:pt>
    <dgm:pt modelId="{1945A469-8781-4132-83B8-2A74CDA43068}" type="parTrans" cxnId="{535C6589-7612-4B92-BF32-7AF31C686BEB}">
      <dgm:prSet/>
      <dgm:spPr/>
      <dgm:t>
        <a:bodyPr/>
        <a:lstStyle/>
        <a:p>
          <a:endParaRPr lang="en-US"/>
        </a:p>
      </dgm:t>
    </dgm:pt>
    <dgm:pt modelId="{45D0440D-0F5D-4BF1-8016-3D93CE5737B6}" type="sibTrans" cxnId="{535C6589-7612-4B92-BF32-7AF31C686BEB}">
      <dgm:prSet/>
      <dgm:spPr/>
      <dgm:t>
        <a:bodyPr/>
        <a:lstStyle/>
        <a:p>
          <a:endParaRPr lang="en-US"/>
        </a:p>
      </dgm:t>
    </dgm:pt>
    <dgm:pt modelId="{FE89FECC-3495-4B20-B4D7-7E9DF412BA0D}">
      <dgm:prSet/>
      <dgm:spPr>
        <a:noFill/>
      </dgm:spPr>
      <dgm:t>
        <a:bodyPr/>
        <a:lstStyle/>
        <a:p>
          <a:r>
            <a:rPr lang="en-US"/>
            <a:t>Postprocedure Diagnosis</a:t>
          </a:r>
          <a:endParaRPr lang="en-US" dirty="0"/>
        </a:p>
      </dgm:t>
    </dgm:pt>
    <dgm:pt modelId="{4209D78D-7CCA-4BE1-96BA-3A564E873C72}" type="parTrans" cxnId="{D362A8E1-D11E-41A5-BDE5-1967751F1E03}">
      <dgm:prSet/>
      <dgm:spPr/>
      <dgm:t>
        <a:bodyPr/>
        <a:lstStyle/>
        <a:p>
          <a:endParaRPr lang="en-US"/>
        </a:p>
      </dgm:t>
    </dgm:pt>
    <dgm:pt modelId="{EB368C21-DA72-4130-9A34-D87CB559A293}" type="sibTrans" cxnId="{D362A8E1-D11E-41A5-BDE5-1967751F1E03}">
      <dgm:prSet/>
      <dgm:spPr/>
      <dgm:t>
        <a:bodyPr/>
        <a:lstStyle/>
        <a:p>
          <a:endParaRPr lang="en-US"/>
        </a:p>
      </dgm:t>
    </dgm:pt>
    <dgm:pt modelId="{F243E562-685F-4386-9543-022C733145B9}">
      <dgm:prSet/>
      <dgm:spPr>
        <a:noFill/>
      </dgm:spPr>
      <dgm:t>
        <a:bodyPr/>
        <a:lstStyle/>
        <a:p>
          <a:r>
            <a:rPr lang="en-US"/>
            <a:t>Discharge Diagnosis</a:t>
          </a:r>
          <a:endParaRPr lang="en-US" dirty="0"/>
        </a:p>
      </dgm:t>
    </dgm:pt>
    <dgm:pt modelId="{F28C5C72-F0B6-4B8B-802B-1E6117DF8C86}" type="parTrans" cxnId="{8908B7D3-2EF3-49B2-B6A0-F2535930D952}">
      <dgm:prSet/>
      <dgm:spPr/>
      <dgm:t>
        <a:bodyPr/>
        <a:lstStyle/>
        <a:p>
          <a:endParaRPr lang="en-US"/>
        </a:p>
      </dgm:t>
    </dgm:pt>
    <dgm:pt modelId="{F6CC6EE8-4404-495D-977C-BBF131290EFB}" type="sibTrans" cxnId="{8908B7D3-2EF3-49B2-B6A0-F2535930D952}">
      <dgm:prSet/>
      <dgm:spPr/>
      <dgm:t>
        <a:bodyPr/>
        <a:lstStyle/>
        <a:p>
          <a:endParaRPr lang="en-US"/>
        </a:p>
      </dgm:t>
    </dgm:pt>
    <dgm:pt modelId="{DD3FD12D-FE41-4042-BA5D-FEDD1F4DEB76}">
      <dgm:prSet/>
      <dgm:spPr>
        <a:noFill/>
      </dgm:spPr>
      <dgm:t>
        <a:bodyPr/>
        <a:lstStyle/>
        <a:p>
          <a:r>
            <a:rPr lang="en-US"/>
            <a:t>Postoperative Diagnosis</a:t>
          </a:r>
          <a:endParaRPr lang="en-US" dirty="0"/>
        </a:p>
      </dgm:t>
    </dgm:pt>
    <dgm:pt modelId="{43D9EFB8-152B-4209-8516-8FDDAB8525B8}" type="parTrans" cxnId="{9F0179FF-B9F5-478A-9403-9C28694119DE}">
      <dgm:prSet/>
      <dgm:spPr/>
      <dgm:t>
        <a:bodyPr/>
        <a:lstStyle/>
        <a:p>
          <a:endParaRPr lang="en-US"/>
        </a:p>
      </dgm:t>
    </dgm:pt>
    <dgm:pt modelId="{7C9B5FF0-0BB6-4C7E-B7AD-047C23B1B64D}" type="sibTrans" cxnId="{9F0179FF-B9F5-478A-9403-9C28694119DE}">
      <dgm:prSet/>
      <dgm:spPr/>
      <dgm:t>
        <a:bodyPr/>
        <a:lstStyle/>
        <a:p>
          <a:endParaRPr lang="en-US"/>
        </a:p>
      </dgm:t>
    </dgm:pt>
    <dgm:pt modelId="{FFD961C7-0D57-450A-A088-477C2CBDA35C}">
      <dgm:prSet phldrT="[Text]"/>
      <dgm:spPr>
        <a:solidFill>
          <a:schemeClr val="bg1"/>
        </a:solidFill>
      </dgm:spPr>
      <dgm:t>
        <a:bodyPr/>
        <a:lstStyle/>
        <a:p>
          <a:r>
            <a:rPr lang="en-US" dirty="0"/>
            <a:t>Advance Directives</a:t>
          </a:r>
        </a:p>
      </dgm:t>
    </dgm:pt>
    <dgm:pt modelId="{4DB2D2C4-5254-4469-94CE-949A52B6EDA4}" type="parTrans" cxnId="{CF713A90-C59F-4203-B3ED-5D1EE9BD5922}">
      <dgm:prSet/>
      <dgm:spPr/>
      <dgm:t>
        <a:bodyPr/>
        <a:lstStyle/>
        <a:p>
          <a:endParaRPr lang="en-US"/>
        </a:p>
      </dgm:t>
    </dgm:pt>
    <dgm:pt modelId="{6B3D0481-B0D1-47E7-887F-2E3188183598}" type="sibTrans" cxnId="{CF713A90-C59F-4203-B3ED-5D1EE9BD5922}">
      <dgm:prSet/>
      <dgm:spPr/>
      <dgm:t>
        <a:bodyPr/>
        <a:lstStyle/>
        <a:p>
          <a:endParaRPr lang="en-US"/>
        </a:p>
      </dgm:t>
    </dgm:pt>
    <dgm:pt modelId="{B56DC5A4-354C-4F93-84F5-82DF0C92321B}">
      <dgm:prSet/>
      <dgm:spPr>
        <a:solidFill>
          <a:schemeClr val="bg1"/>
        </a:solidFill>
      </dgm:spPr>
      <dgm:t>
        <a:bodyPr/>
        <a:lstStyle/>
        <a:p>
          <a:r>
            <a:rPr lang="en-US"/>
            <a:t>Payers</a:t>
          </a:r>
          <a:endParaRPr lang="en-US" dirty="0"/>
        </a:p>
      </dgm:t>
    </dgm:pt>
    <dgm:pt modelId="{3E3085FF-C0BF-44F3-8848-8306C2637B27}" type="parTrans" cxnId="{06C9F65F-95DB-4817-B457-61A4702FAB6F}">
      <dgm:prSet/>
      <dgm:spPr/>
      <dgm:t>
        <a:bodyPr/>
        <a:lstStyle/>
        <a:p>
          <a:endParaRPr lang="en-US"/>
        </a:p>
      </dgm:t>
    </dgm:pt>
    <dgm:pt modelId="{7D7E8F50-DC21-4E09-96D8-85C8313A5CAA}" type="sibTrans" cxnId="{06C9F65F-95DB-4817-B457-61A4702FAB6F}">
      <dgm:prSet/>
      <dgm:spPr/>
      <dgm:t>
        <a:bodyPr/>
        <a:lstStyle/>
        <a:p>
          <a:endParaRPr lang="en-US"/>
        </a:p>
      </dgm:t>
    </dgm:pt>
    <dgm:pt modelId="{83B4F9D7-5CD7-4044-9E8C-6DFE7AE49650}">
      <dgm:prSet/>
      <dgm:spPr>
        <a:solidFill>
          <a:schemeClr val="bg1"/>
        </a:solidFill>
      </dgm:spPr>
      <dgm:t>
        <a:bodyPr/>
        <a:lstStyle/>
        <a:p>
          <a:r>
            <a:rPr lang="en-US"/>
            <a:t>Encounters</a:t>
          </a:r>
          <a:endParaRPr lang="en-US" dirty="0"/>
        </a:p>
      </dgm:t>
    </dgm:pt>
    <dgm:pt modelId="{9888A846-4A9F-41D3-BA81-6D1ACDDE75D1}" type="parTrans" cxnId="{248F5865-EDDF-49D0-B5D9-E95B1072015C}">
      <dgm:prSet/>
      <dgm:spPr/>
      <dgm:t>
        <a:bodyPr/>
        <a:lstStyle/>
        <a:p>
          <a:endParaRPr lang="en-US"/>
        </a:p>
      </dgm:t>
    </dgm:pt>
    <dgm:pt modelId="{C92B3D84-6CD8-4F99-B3CF-30DAA1663D0E}" type="sibTrans" cxnId="{248F5865-EDDF-49D0-B5D9-E95B1072015C}">
      <dgm:prSet/>
      <dgm:spPr/>
      <dgm:t>
        <a:bodyPr/>
        <a:lstStyle/>
        <a:p>
          <a:endParaRPr lang="en-US"/>
        </a:p>
      </dgm:t>
    </dgm:pt>
    <dgm:pt modelId="{980C5C63-EC30-4DBA-AD28-4C1DD233BDD4}">
      <dgm:prSet/>
      <dgm:spPr>
        <a:noFill/>
      </dgm:spPr>
      <dgm:t>
        <a:bodyPr/>
        <a:lstStyle/>
        <a:p>
          <a:r>
            <a:rPr lang="en-US"/>
            <a:t>Preoperative Diagnosis</a:t>
          </a:r>
          <a:endParaRPr lang="en-US" dirty="0"/>
        </a:p>
      </dgm:t>
    </dgm:pt>
    <dgm:pt modelId="{E1A23336-5E36-402C-B8BF-2A679A19F8C6}" type="parTrans" cxnId="{DA25C492-A997-4A2C-A27D-FEFF94D4CF51}">
      <dgm:prSet/>
      <dgm:spPr/>
      <dgm:t>
        <a:bodyPr/>
        <a:lstStyle/>
        <a:p>
          <a:endParaRPr lang="en-US"/>
        </a:p>
      </dgm:t>
    </dgm:pt>
    <dgm:pt modelId="{34ABAA22-B740-45AC-A869-107E3268C748}" type="sibTrans" cxnId="{DA25C492-A997-4A2C-A27D-FEFF94D4CF51}">
      <dgm:prSet/>
      <dgm:spPr/>
      <dgm:t>
        <a:bodyPr/>
        <a:lstStyle/>
        <a:p>
          <a:endParaRPr lang="en-US"/>
        </a:p>
      </dgm:t>
    </dgm:pt>
    <dgm:pt modelId="{A52B3F8F-088C-439E-8E28-75EA80BA254A}">
      <dgm:prSet/>
      <dgm:spPr>
        <a:noFill/>
      </dgm:spPr>
      <dgm:t>
        <a:bodyPr/>
        <a:lstStyle/>
        <a:p>
          <a:r>
            <a:rPr lang="en-US"/>
            <a:t>Reason for Referral</a:t>
          </a:r>
          <a:endParaRPr lang="en-US" dirty="0"/>
        </a:p>
      </dgm:t>
    </dgm:pt>
    <dgm:pt modelId="{0A87D8E5-62CB-4FC8-97F4-D208C45B0394}" type="parTrans" cxnId="{9FDB5671-2BA3-4670-B8E8-249298AA44E8}">
      <dgm:prSet/>
      <dgm:spPr/>
      <dgm:t>
        <a:bodyPr/>
        <a:lstStyle/>
        <a:p>
          <a:endParaRPr lang="en-US"/>
        </a:p>
      </dgm:t>
    </dgm:pt>
    <dgm:pt modelId="{B2245238-3E7B-4457-8294-F76792EB2BB3}" type="sibTrans" cxnId="{9FDB5671-2BA3-4670-B8E8-249298AA44E8}">
      <dgm:prSet/>
      <dgm:spPr/>
      <dgm:t>
        <a:bodyPr/>
        <a:lstStyle/>
        <a:p>
          <a:endParaRPr lang="en-US"/>
        </a:p>
      </dgm:t>
    </dgm:pt>
    <dgm:pt modelId="{80B3E473-A6BF-4F6D-8A96-F71073E9F6D3}">
      <dgm:prSet phldrT="[Text]"/>
      <dgm:spPr>
        <a:solidFill>
          <a:srgbClr val="FBE6BB"/>
        </a:solidFill>
      </dgm:spPr>
      <dgm:t>
        <a:bodyPr/>
        <a:lstStyle/>
        <a:p>
          <a:r>
            <a:rPr lang="en-US"/>
            <a:t>Allergies &amp; Intolerances</a:t>
          </a:r>
          <a:endParaRPr lang="en-US" dirty="0"/>
        </a:p>
      </dgm:t>
    </dgm:pt>
    <dgm:pt modelId="{452FA524-873B-45A9-9B8D-1E8746843879}" type="parTrans" cxnId="{227B0F05-444B-42A1-BF77-5BAE107117A4}">
      <dgm:prSet/>
      <dgm:spPr/>
      <dgm:t>
        <a:bodyPr/>
        <a:lstStyle/>
        <a:p>
          <a:endParaRPr lang="en-US"/>
        </a:p>
      </dgm:t>
    </dgm:pt>
    <dgm:pt modelId="{8875BF8B-9AC7-435E-818F-B1CEA7F4A10F}" type="sibTrans" cxnId="{227B0F05-444B-42A1-BF77-5BAE107117A4}">
      <dgm:prSet/>
      <dgm:spPr/>
      <dgm:t>
        <a:bodyPr/>
        <a:lstStyle/>
        <a:p>
          <a:endParaRPr lang="en-US"/>
        </a:p>
      </dgm:t>
    </dgm:pt>
    <dgm:pt modelId="{7A693FB9-12F6-44CC-8DF1-CB580DC7A685}">
      <dgm:prSet/>
      <dgm:spPr>
        <a:noFill/>
      </dgm:spPr>
      <dgm:t>
        <a:bodyPr/>
        <a:lstStyle/>
        <a:p>
          <a:r>
            <a:rPr lang="en-US"/>
            <a:t>History Past Illness</a:t>
          </a:r>
          <a:endParaRPr lang="en-US" dirty="0"/>
        </a:p>
      </dgm:t>
    </dgm:pt>
    <dgm:pt modelId="{20B85312-042A-42ED-AB93-4F6012B92DD8}" type="parTrans" cxnId="{641630F4-A7A0-4C0D-A47A-01F708A4ED52}">
      <dgm:prSet/>
      <dgm:spPr/>
      <dgm:t>
        <a:bodyPr/>
        <a:lstStyle/>
        <a:p>
          <a:endParaRPr lang="en-US"/>
        </a:p>
      </dgm:t>
    </dgm:pt>
    <dgm:pt modelId="{2BA071B2-75AD-4D5F-9D11-0FFE9BA44043}" type="sibTrans" cxnId="{641630F4-A7A0-4C0D-A47A-01F708A4ED52}">
      <dgm:prSet/>
      <dgm:spPr/>
      <dgm:t>
        <a:bodyPr/>
        <a:lstStyle/>
        <a:p>
          <a:endParaRPr lang="en-US"/>
        </a:p>
      </dgm:t>
    </dgm:pt>
    <dgm:pt modelId="{968CE066-CDC8-450A-B0DA-27A49CD3D256}">
      <dgm:prSet/>
      <dgm:spPr>
        <a:solidFill>
          <a:schemeClr val="bg1"/>
        </a:solidFill>
      </dgm:spPr>
      <dgm:t>
        <a:bodyPr/>
        <a:lstStyle/>
        <a:p>
          <a:r>
            <a:rPr lang="en-US"/>
            <a:t>Family History</a:t>
          </a:r>
          <a:endParaRPr lang="en-US" dirty="0"/>
        </a:p>
      </dgm:t>
    </dgm:pt>
    <dgm:pt modelId="{01E5B258-88A7-4B66-BFE4-D399C92683E0}" type="parTrans" cxnId="{43BC824C-B907-4949-A606-DE32E4ABC5FF}">
      <dgm:prSet/>
      <dgm:spPr/>
      <dgm:t>
        <a:bodyPr/>
        <a:lstStyle/>
        <a:p>
          <a:endParaRPr lang="en-US"/>
        </a:p>
      </dgm:t>
    </dgm:pt>
    <dgm:pt modelId="{A2872752-6789-4242-B91A-AE8F02E54DA6}" type="sibTrans" cxnId="{43BC824C-B907-4949-A606-DE32E4ABC5FF}">
      <dgm:prSet/>
      <dgm:spPr/>
      <dgm:t>
        <a:bodyPr/>
        <a:lstStyle/>
        <a:p>
          <a:endParaRPr lang="en-US"/>
        </a:p>
      </dgm:t>
    </dgm:pt>
    <dgm:pt modelId="{CA8AD4E0-AC24-48FB-9C99-61739F7F4744}">
      <dgm:prSet/>
      <dgm:spPr>
        <a:solidFill>
          <a:schemeClr val="bg1"/>
        </a:solidFill>
      </dgm:spPr>
      <dgm:t>
        <a:bodyPr/>
        <a:lstStyle/>
        <a:p>
          <a:r>
            <a:rPr lang="en-US"/>
            <a:t>Social History</a:t>
          </a:r>
          <a:endParaRPr lang="en-US" dirty="0"/>
        </a:p>
      </dgm:t>
    </dgm:pt>
    <dgm:pt modelId="{4B0A570F-1328-4F44-AD92-FAB226056C51}" type="parTrans" cxnId="{7E7E11D0-5C2D-49AA-A5CA-C364EE5F9F0E}">
      <dgm:prSet/>
      <dgm:spPr/>
      <dgm:t>
        <a:bodyPr/>
        <a:lstStyle/>
        <a:p>
          <a:endParaRPr lang="en-US"/>
        </a:p>
      </dgm:t>
    </dgm:pt>
    <dgm:pt modelId="{9E7E597C-F7D5-4DA7-8385-1BAB2794496C}" type="sibTrans" cxnId="{7E7E11D0-5C2D-49AA-A5CA-C364EE5F9F0E}">
      <dgm:prSet/>
      <dgm:spPr/>
      <dgm:t>
        <a:bodyPr/>
        <a:lstStyle/>
        <a:p>
          <a:endParaRPr lang="en-US"/>
        </a:p>
      </dgm:t>
    </dgm:pt>
    <dgm:pt modelId="{976EC09A-DAA5-4A83-8002-EA83B41F5595}">
      <dgm:prSet/>
      <dgm:spPr>
        <a:solidFill>
          <a:srgbClr val="FBE6BB"/>
        </a:solidFill>
      </dgm:spPr>
      <dgm:t>
        <a:bodyPr/>
        <a:lstStyle/>
        <a:p>
          <a:r>
            <a:rPr lang="en-US"/>
            <a:t>Review of Systems</a:t>
          </a:r>
          <a:endParaRPr lang="en-US" dirty="0"/>
        </a:p>
      </dgm:t>
    </dgm:pt>
    <dgm:pt modelId="{4425B062-08F0-432C-ADC1-40BC8FCDB39A}" type="parTrans" cxnId="{77CE7E65-70C7-4B01-8FD6-390EAE592CC1}">
      <dgm:prSet/>
      <dgm:spPr/>
      <dgm:t>
        <a:bodyPr/>
        <a:lstStyle/>
        <a:p>
          <a:endParaRPr lang="en-US"/>
        </a:p>
      </dgm:t>
    </dgm:pt>
    <dgm:pt modelId="{823F4756-CF8A-4736-A588-7F923EB8DDD4}" type="sibTrans" cxnId="{77CE7E65-70C7-4B01-8FD6-390EAE592CC1}">
      <dgm:prSet/>
      <dgm:spPr/>
      <dgm:t>
        <a:bodyPr/>
        <a:lstStyle/>
        <a:p>
          <a:endParaRPr lang="en-US"/>
        </a:p>
      </dgm:t>
    </dgm:pt>
    <dgm:pt modelId="{E65E592A-FB4A-4214-8CB0-80548543FE33}">
      <dgm:prSet/>
      <dgm:spPr>
        <a:solidFill>
          <a:srgbClr val="84D698"/>
        </a:solidFill>
      </dgm:spPr>
      <dgm:t>
        <a:bodyPr/>
        <a:lstStyle/>
        <a:p>
          <a:r>
            <a:rPr lang="en-US" b="1"/>
            <a:t>Assessment</a:t>
          </a:r>
          <a:endParaRPr lang="en-US" dirty="0"/>
        </a:p>
      </dgm:t>
    </dgm:pt>
    <dgm:pt modelId="{C54B4527-7009-47D1-A036-ABD1A1657992}" type="parTrans" cxnId="{FC4EFE2F-A7F4-439B-99DC-723E6AD4FCE0}">
      <dgm:prSet/>
      <dgm:spPr/>
      <dgm:t>
        <a:bodyPr/>
        <a:lstStyle/>
        <a:p>
          <a:endParaRPr lang="en-US"/>
        </a:p>
      </dgm:t>
    </dgm:pt>
    <dgm:pt modelId="{2753D6B1-2306-4F50-BDA9-F67F8FAD88EC}" type="sibTrans" cxnId="{FC4EFE2F-A7F4-439B-99DC-723E6AD4FCE0}">
      <dgm:prSet/>
      <dgm:spPr/>
      <dgm:t>
        <a:bodyPr/>
        <a:lstStyle/>
        <a:p>
          <a:endParaRPr lang="en-US"/>
        </a:p>
      </dgm:t>
    </dgm:pt>
    <dgm:pt modelId="{8F9D72F1-24B9-46F1-A84F-DAACD2C2E22B}">
      <dgm:prSet/>
      <dgm:spPr>
        <a:noFill/>
      </dgm:spPr>
      <dgm:t>
        <a:bodyPr/>
        <a:lstStyle/>
        <a:p>
          <a:r>
            <a:rPr lang="en-US"/>
            <a:t>Assessment &amp; Plan</a:t>
          </a:r>
          <a:endParaRPr lang="en-US" b="1" dirty="0"/>
        </a:p>
      </dgm:t>
    </dgm:pt>
    <dgm:pt modelId="{379F55D7-C5CE-4BB9-9D57-00EE32619199}" type="parTrans" cxnId="{27E924B9-DCD2-42EE-A923-8BF8D93029E9}">
      <dgm:prSet/>
      <dgm:spPr/>
      <dgm:t>
        <a:bodyPr/>
        <a:lstStyle/>
        <a:p>
          <a:endParaRPr lang="en-US"/>
        </a:p>
      </dgm:t>
    </dgm:pt>
    <dgm:pt modelId="{D686EDBA-90DA-42EB-8929-B97691B14D5E}" type="sibTrans" cxnId="{27E924B9-DCD2-42EE-A923-8BF8D93029E9}">
      <dgm:prSet/>
      <dgm:spPr/>
      <dgm:t>
        <a:bodyPr/>
        <a:lstStyle/>
        <a:p>
          <a:endParaRPr lang="en-US"/>
        </a:p>
      </dgm:t>
    </dgm:pt>
    <dgm:pt modelId="{4D4790C1-2B0C-4F68-8413-9BDBEAC4B364}">
      <dgm:prSet/>
      <dgm:spPr>
        <a:noFill/>
      </dgm:spPr>
      <dgm:t>
        <a:bodyPr/>
        <a:lstStyle/>
        <a:p>
          <a:r>
            <a:rPr lang="en-US"/>
            <a:t>Procedure Indications</a:t>
          </a:r>
          <a:endParaRPr lang="en-US" dirty="0"/>
        </a:p>
      </dgm:t>
    </dgm:pt>
    <dgm:pt modelId="{C1ED36AB-29E2-437B-9FDD-44B2568F25F7}" type="parTrans" cxnId="{C9D5B46A-914E-477E-B899-CC74A39AAD72}">
      <dgm:prSet/>
      <dgm:spPr/>
      <dgm:t>
        <a:bodyPr/>
        <a:lstStyle/>
        <a:p>
          <a:endParaRPr lang="en-US"/>
        </a:p>
      </dgm:t>
    </dgm:pt>
    <dgm:pt modelId="{C346EFDD-06D9-479D-A761-F9D28B3B256F}" type="sibTrans" cxnId="{C9D5B46A-914E-477E-B899-CC74A39AAD72}">
      <dgm:prSet/>
      <dgm:spPr/>
      <dgm:t>
        <a:bodyPr/>
        <a:lstStyle/>
        <a:p>
          <a:endParaRPr lang="en-US"/>
        </a:p>
      </dgm:t>
    </dgm:pt>
    <dgm:pt modelId="{A4E02261-52EA-4980-9B53-416A66137C4E}">
      <dgm:prSet/>
      <dgm:spPr>
        <a:solidFill>
          <a:srgbClr val="D3A7FF"/>
        </a:solidFill>
      </dgm:spPr>
      <dgm:t>
        <a:bodyPr/>
        <a:lstStyle/>
        <a:p>
          <a:r>
            <a:rPr lang="en-US"/>
            <a:t>Interventions</a:t>
          </a:r>
          <a:endParaRPr lang="en-US" b="1" dirty="0"/>
        </a:p>
      </dgm:t>
    </dgm:pt>
    <dgm:pt modelId="{5A86491C-2759-4D3D-AB79-91811D59DF58}" type="parTrans" cxnId="{39D1B3B0-CD5F-4501-BAAE-02EF9878E5E3}">
      <dgm:prSet/>
      <dgm:spPr/>
      <dgm:t>
        <a:bodyPr/>
        <a:lstStyle/>
        <a:p>
          <a:endParaRPr lang="en-US"/>
        </a:p>
      </dgm:t>
    </dgm:pt>
    <dgm:pt modelId="{55BF24C6-3DE6-4B0A-AE66-DBBED711A9E7}" type="sibTrans" cxnId="{39D1B3B0-CD5F-4501-BAAE-02EF9878E5E3}">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E30854EC-912F-42BC-845C-462E8CC7AD93}" type="pres">
      <dgm:prSet presAssocID="{922CC998-F639-41C9-9119-E20B8F92AF3D}" presName="node" presStyleLbl="node1" presStyleIdx="0" presStyleCnt="67">
        <dgm:presLayoutVars>
          <dgm:bulletEnabled val="1"/>
        </dgm:presLayoutVars>
      </dgm:prSet>
      <dgm:spPr/>
    </dgm:pt>
    <dgm:pt modelId="{77456B84-0A0A-479B-A2D6-ABE5192CC62F}" type="pres">
      <dgm:prSet presAssocID="{A5C1EA3D-630E-4EF5-9844-2FDF52417135}" presName="sibTrans" presStyleCnt="0"/>
      <dgm:spPr/>
    </dgm:pt>
    <dgm:pt modelId="{1F004853-B59E-47C1-BA88-05FF40FE81E5}" type="pres">
      <dgm:prSet presAssocID="{CAA5715A-AD77-46A4-8DF7-9402CD0E4280}" presName="node" presStyleLbl="node1" presStyleIdx="1" presStyleCnt="67">
        <dgm:presLayoutVars>
          <dgm:bulletEnabled val="1"/>
        </dgm:presLayoutVars>
      </dgm:prSet>
      <dgm:spPr/>
    </dgm:pt>
    <dgm:pt modelId="{7EFE2BD2-1452-42B0-A054-5073DA935F89}" type="pres">
      <dgm:prSet presAssocID="{7C79ACB2-C296-4830-A4A0-B3BBD3905286}" presName="sibTrans" presStyleCnt="0"/>
      <dgm:spPr/>
    </dgm:pt>
    <dgm:pt modelId="{8AA02A9A-7173-45B0-B2CC-5A91802C8051}" type="pres">
      <dgm:prSet presAssocID="{A52B3F8F-088C-439E-8E28-75EA80BA254A}" presName="node" presStyleLbl="node1" presStyleIdx="2" presStyleCnt="67">
        <dgm:presLayoutVars>
          <dgm:bulletEnabled val="1"/>
        </dgm:presLayoutVars>
      </dgm:prSet>
      <dgm:spPr/>
    </dgm:pt>
    <dgm:pt modelId="{E9E229EB-BE2C-4F17-803C-895701BA32F0}" type="pres">
      <dgm:prSet presAssocID="{B2245238-3E7B-4457-8294-F76792EB2BB3}" presName="sibTrans" presStyleCnt="0"/>
      <dgm:spPr/>
    </dgm:pt>
    <dgm:pt modelId="{0CB4D3D4-57E1-40E0-9116-0822B7A6A3CA}" type="pres">
      <dgm:prSet presAssocID="{3BEA7034-0086-4C43-AA3E-D7A68DFE01A4}" presName="node" presStyleLbl="node1" presStyleIdx="3" presStyleCnt="67">
        <dgm:presLayoutVars>
          <dgm:bulletEnabled val="1"/>
        </dgm:presLayoutVars>
      </dgm:prSet>
      <dgm:spPr/>
    </dgm:pt>
    <dgm:pt modelId="{C762EF5D-2D5E-4CA3-9ECE-9FB7E23DCA50}" type="pres">
      <dgm:prSet presAssocID="{F7812029-3200-4A10-9CAE-B74E5CA51E23}" presName="sibTrans" presStyleCnt="0"/>
      <dgm:spPr/>
    </dgm:pt>
    <dgm:pt modelId="{0EC6D4FB-2DF4-4C7F-A662-C49F9C73712D}" type="pres">
      <dgm:prSet presAssocID="{35383E2F-500D-45D2-9932-E607D668543B}" presName="node" presStyleLbl="node1" presStyleIdx="4" presStyleCnt="67">
        <dgm:presLayoutVars>
          <dgm:bulletEnabled val="1"/>
        </dgm:presLayoutVars>
      </dgm:prSet>
      <dgm:spPr/>
    </dgm:pt>
    <dgm:pt modelId="{6A49F763-5839-4004-B141-254CE0A73989}" type="pres">
      <dgm:prSet presAssocID="{BB1A0CA3-9FA5-49E4-9666-9A1345E28E7D}" presName="sibTrans" presStyleCnt="0"/>
      <dgm:spPr/>
    </dgm:pt>
    <dgm:pt modelId="{60F281EF-B8AA-4FA7-AD48-1B043C8A810A}" type="pres">
      <dgm:prSet presAssocID="{10BAF026-EDDD-4B69-B248-864D6FCEC2D4}" presName="node" presStyleLbl="node1" presStyleIdx="5" presStyleCnt="67">
        <dgm:presLayoutVars>
          <dgm:bulletEnabled val="1"/>
        </dgm:presLayoutVars>
      </dgm:prSet>
      <dgm:spPr/>
    </dgm:pt>
    <dgm:pt modelId="{0218A5BE-0C2D-4A55-82B4-FD89F2756253}" type="pres">
      <dgm:prSet presAssocID="{D501BB89-8874-468A-A86D-08C85F02EA0D}" presName="sibTrans" presStyleCnt="0"/>
      <dgm:spPr/>
    </dgm:pt>
    <dgm:pt modelId="{B6697EA2-051A-4146-AF10-443079F7994B}" type="pres">
      <dgm:prSet presAssocID="{80B3E473-A6BF-4F6D-8A96-F71073E9F6D3}" presName="node" presStyleLbl="node1" presStyleIdx="6" presStyleCnt="67">
        <dgm:presLayoutVars>
          <dgm:bulletEnabled val="1"/>
        </dgm:presLayoutVars>
      </dgm:prSet>
      <dgm:spPr/>
    </dgm:pt>
    <dgm:pt modelId="{F8806C4B-9A4B-42D3-B3F0-31C018E15D50}" type="pres">
      <dgm:prSet presAssocID="{8875BF8B-9AC7-435E-818F-B1CEA7F4A10F}" presName="sibTrans" presStyleCnt="0"/>
      <dgm:spPr/>
    </dgm:pt>
    <dgm:pt modelId="{212EAB81-54C0-4CA3-8CA8-5707E2EA1B60}" type="pres">
      <dgm:prSet presAssocID="{976EC09A-DAA5-4A83-8002-EA83B41F5595}" presName="node" presStyleLbl="node1" presStyleIdx="7" presStyleCnt="67">
        <dgm:presLayoutVars>
          <dgm:bulletEnabled val="1"/>
        </dgm:presLayoutVars>
      </dgm:prSet>
      <dgm:spPr/>
    </dgm:pt>
    <dgm:pt modelId="{57116357-EB00-4773-9A58-52956E8CB489}" type="pres">
      <dgm:prSet presAssocID="{823F4756-CF8A-4736-A588-7F923EB8DDD4}" presName="sibTrans" presStyleCnt="0"/>
      <dgm:spPr/>
    </dgm:pt>
    <dgm:pt modelId="{E063FE46-B1A1-4479-B04F-5EE6A9B9DA3D}" type="pres">
      <dgm:prSet presAssocID="{00442BCF-57A4-4332-903B-4123283D228A}" presName="node" presStyleLbl="node1" presStyleIdx="8" presStyleCnt="67">
        <dgm:presLayoutVars>
          <dgm:bulletEnabled val="1"/>
        </dgm:presLayoutVars>
      </dgm:prSet>
      <dgm:spPr/>
    </dgm:pt>
    <dgm:pt modelId="{E53E9BA1-249B-4307-803E-E13EB28C6C91}" type="pres">
      <dgm:prSet presAssocID="{226E2805-7106-4602-870B-F40515B3185A}" presName="sibTrans" presStyleCnt="0"/>
      <dgm:spPr/>
    </dgm:pt>
    <dgm:pt modelId="{BC2A6528-8680-4B3B-8B6A-C5A92B6690AC}" type="pres">
      <dgm:prSet presAssocID="{7A693FB9-12F6-44CC-8DF1-CB580DC7A685}" presName="node" presStyleLbl="node1" presStyleIdx="9" presStyleCnt="67">
        <dgm:presLayoutVars>
          <dgm:bulletEnabled val="1"/>
        </dgm:presLayoutVars>
      </dgm:prSet>
      <dgm:spPr/>
    </dgm:pt>
    <dgm:pt modelId="{82EB7956-27F0-4D84-A6CF-709D10FF7546}" type="pres">
      <dgm:prSet presAssocID="{2BA071B2-75AD-4D5F-9D11-0FFE9BA44043}" presName="sibTrans" presStyleCnt="0"/>
      <dgm:spPr/>
    </dgm:pt>
    <dgm:pt modelId="{5479FD3C-18CA-43A0-B14E-D66A11F70B3F}" type="pres">
      <dgm:prSet presAssocID="{CA8AD4E0-AC24-48FB-9C99-61739F7F4744}" presName="node" presStyleLbl="node1" presStyleIdx="10" presStyleCnt="67">
        <dgm:presLayoutVars>
          <dgm:bulletEnabled val="1"/>
        </dgm:presLayoutVars>
      </dgm:prSet>
      <dgm:spPr/>
    </dgm:pt>
    <dgm:pt modelId="{9FA5AEBA-604E-41C7-AEC5-CEA9F16E138E}" type="pres">
      <dgm:prSet presAssocID="{9E7E597C-F7D5-4DA7-8385-1BAB2794496C}" presName="sibTrans" presStyleCnt="0"/>
      <dgm:spPr/>
    </dgm:pt>
    <dgm:pt modelId="{DD1BE6D7-6955-4913-AEE1-7266EBAF565C}" type="pres">
      <dgm:prSet presAssocID="{968CE066-CDC8-450A-B0DA-27A49CD3D256}" presName="node" presStyleLbl="node1" presStyleIdx="11" presStyleCnt="67">
        <dgm:presLayoutVars>
          <dgm:bulletEnabled val="1"/>
        </dgm:presLayoutVars>
      </dgm:prSet>
      <dgm:spPr/>
    </dgm:pt>
    <dgm:pt modelId="{ED32CF7C-C0FC-4A69-A383-FED8AA721409}" type="pres">
      <dgm:prSet presAssocID="{A2872752-6789-4242-B91A-AE8F02E54DA6}" presName="sibTrans" presStyleCnt="0"/>
      <dgm:spPr/>
    </dgm:pt>
    <dgm:pt modelId="{2CBAD880-AF37-4F3B-9F9C-44AE78F8D9B4}" type="pres">
      <dgm:prSet presAssocID="{A3D4369B-4AD3-4E88-A94A-3C2CAEAEC880}" presName="node" presStyleLbl="node1" presStyleIdx="12" presStyleCnt="67">
        <dgm:presLayoutVars>
          <dgm:bulletEnabled val="1"/>
        </dgm:presLayoutVars>
      </dgm:prSet>
      <dgm:spPr/>
    </dgm:pt>
    <dgm:pt modelId="{935290C4-D77B-497A-A09B-5B4C8AE781CA}" type="pres">
      <dgm:prSet presAssocID="{1251D1D4-D0AD-4C7D-A58D-292981C6B805}" presName="sibTrans" presStyleCnt="0"/>
      <dgm:spPr/>
    </dgm:pt>
    <dgm:pt modelId="{57A21A25-0050-448F-8182-E2F997AD385C}" type="pres">
      <dgm:prSet presAssocID="{0CA572E7-3F15-4635-BAA2-51BB8D4F5BA9}" presName="node" presStyleLbl="node1" presStyleIdx="13" presStyleCnt="67">
        <dgm:presLayoutVars>
          <dgm:bulletEnabled val="1"/>
        </dgm:presLayoutVars>
      </dgm:prSet>
      <dgm:spPr/>
    </dgm:pt>
    <dgm:pt modelId="{E54C45E6-657F-4D80-BE87-F6202405D3A9}" type="pres">
      <dgm:prSet presAssocID="{8DCDB0A4-11F9-466D-AEE0-C00333D10146}" presName="sibTrans" presStyleCnt="0"/>
      <dgm:spPr/>
    </dgm:pt>
    <dgm:pt modelId="{98C96B61-E849-4E0E-ADD5-05D495466B19}" type="pres">
      <dgm:prSet presAssocID="{9A2BF24F-E5A3-4D91-85CD-B9725C2C421A}" presName="node" presStyleLbl="node1" presStyleIdx="14" presStyleCnt="67">
        <dgm:presLayoutVars>
          <dgm:bulletEnabled val="1"/>
        </dgm:presLayoutVars>
      </dgm:prSet>
      <dgm:spPr/>
    </dgm:pt>
    <dgm:pt modelId="{4A3E24C9-A99E-49E7-846A-FAC6F3D56806}" type="pres">
      <dgm:prSet presAssocID="{FFAF1B7D-C449-431C-BAC4-A863BD60B7D3}" presName="sibTrans" presStyleCnt="0"/>
      <dgm:spPr/>
    </dgm:pt>
    <dgm:pt modelId="{84CB03E7-DBCB-4B53-8360-F252A05A2E78}" type="pres">
      <dgm:prSet presAssocID="{AEB0988E-62DE-4638-B6E6-9115F9468726}" presName="node" presStyleLbl="node1" presStyleIdx="15" presStyleCnt="67">
        <dgm:presLayoutVars>
          <dgm:bulletEnabled val="1"/>
        </dgm:presLayoutVars>
      </dgm:prSet>
      <dgm:spPr/>
    </dgm:pt>
    <dgm:pt modelId="{2A06AAD2-9A1A-4FB1-9291-3D08A52EEFF4}" type="pres">
      <dgm:prSet presAssocID="{D5A58EFB-026A-4D46-9258-0E700EECA877}" presName="sibTrans" presStyleCnt="0"/>
      <dgm:spPr/>
    </dgm:pt>
    <dgm:pt modelId="{277F2AD7-8A80-4D00-8AAD-CE0295903A29}" type="pres">
      <dgm:prSet presAssocID="{4F74BD67-8A14-4E47-A63E-705F9E8CFC7F}" presName="node" presStyleLbl="node1" presStyleIdx="16" presStyleCnt="67">
        <dgm:presLayoutVars>
          <dgm:bulletEnabled val="1"/>
        </dgm:presLayoutVars>
      </dgm:prSet>
      <dgm:spPr/>
    </dgm:pt>
    <dgm:pt modelId="{AA096E5F-41A6-428B-B55A-6900664F78A9}" type="pres">
      <dgm:prSet presAssocID="{3B761CB7-8F00-42ED-AAE8-F4F1BC48BD15}" presName="sibTrans" presStyleCnt="0"/>
      <dgm:spPr/>
    </dgm:pt>
    <dgm:pt modelId="{7EBD161C-9829-40ED-9AF9-49BF6CFB544C}" type="pres">
      <dgm:prSet presAssocID="{9D7A2731-43A2-41DE-8A1F-3002C9A81ED7}" presName="node" presStyleLbl="node1" presStyleIdx="17" presStyleCnt="67">
        <dgm:presLayoutVars>
          <dgm:bulletEnabled val="1"/>
        </dgm:presLayoutVars>
      </dgm:prSet>
      <dgm:spPr/>
    </dgm:pt>
    <dgm:pt modelId="{B2874E0B-2DF8-4ACB-9816-49328AF00D34}" type="pres">
      <dgm:prSet presAssocID="{B28E1D7E-457F-4555-AB6A-46419BD09485}" presName="sibTrans" presStyleCnt="0"/>
      <dgm:spPr/>
    </dgm:pt>
    <dgm:pt modelId="{64CE546B-3B0F-4D74-A672-EA5F3F157C26}" type="pres">
      <dgm:prSet presAssocID="{0C5C5BFE-9F2D-4FBF-A709-44047DA6BCA6}" presName="node" presStyleLbl="node1" presStyleIdx="18" presStyleCnt="67">
        <dgm:presLayoutVars>
          <dgm:bulletEnabled val="1"/>
        </dgm:presLayoutVars>
      </dgm:prSet>
      <dgm:spPr/>
    </dgm:pt>
    <dgm:pt modelId="{15428792-2FB8-4CA9-8E32-811E384BA624}" type="pres">
      <dgm:prSet presAssocID="{B7F3DBEE-696D-4EC6-A141-B75554F04B39}" presName="sibTrans" presStyleCnt="0"/>
      <dgm:spPr/>
    </dgm:pt>
    <dgm:pt modelId="{18765959-A6F6-4656-813B-1DABE66B58C5}" type="pres">
      <dgm:prSet presAssocID="{8D9B59D1-77EB-4D59-AC92-14BFF4DC667C}" presName="node" presStyleLbl="node1" presStyleIdx="19" presStyleCnt="67">
        <dgm:presLayoutVars>
          <dgm:bulletEnabled val="1"/>
        </dgm:presLayoutVars>
      </dgm:prSet>
      <dgm:spPr/>
    </dgm:pt>
    <dgm:pt modelId="{B30F271F-0D75-4642-8F5B-8CDB997912C9}" type="pres">
      <dgm:prSet presAssocID="{26705A36-1A79-4AB5-8CB3-154F4BEF3514}" presName="sibTrans" presStyleCnt="0"/>
      <dgm:spPr/>
    </dgm:pt>
    <dgm:pt modelId="{18D14753-8832-47DA-B916-3A237595FBB6}" type="pres">
      <dgm:prSet presAssocID="{82213F14-02F2-493B-9C3B-0AE1C991AF2E}" presName="node" presStyleLbl="node1" presStyleIdx="20" presStyleCnt="67">
        <dgm:presLayoutVars>
          <dgm:bulletEnabled val="1"/>
        </dgm:presLayoutVars>
      </dgm:prSet>
      <dgm:spPr/>
    </dgm:pt>
    <dgm:pt modelId="{365E4082-1166-43C9-98CA-647F7F662B99}" type="pres">
      <dgm:prSet presAssocID="{D017649F-A07C-47FA-AF84-508B55917AD3}" presName="sibTrans" presStyleCnt="0"/>
      <dgm:spPr/>
    </dgm:pt>
    <dgm:pt modelId="{23DB74AC-B3C3-4E6F-BD2A-892250EFF201}" type="pres">
      <dgm:prSet presAssocID="{5BE4D4CD-A0AC-46E4-A448-E0B8D1119388}" presName="node" presStyleLbl="node1" presStyleIdx="21" presStyleCnt="67">
        <dgm:presLayoutVars>
          <dgm:bulletEnabled val="1"/>
        </dgm:presLayoutVars>
      </dgm:prSet>
      <dgm:spPr/>
    </dgm:pt>
    <dgm:pt modelId="{18FD8C51-2928-4233-A4E2-9939D4F5CC88}" type="pres">
      <dgm:prSet presAssocID="{673CEA3A-4B6E-4CE3-ACD4-96E9EF6C9366}" presName="sibTrans" presStyleCnt="0"/>
      <dgm:spPr/>
    </dgm:pt>
    <dgm:pt modelId="{CD01C8D7-3F26-4602-A201-C1CCB80062FC}" type="pres">
      <dgm:prSet presAssocID="{91A1B0E0-6CB0-46FD-9B7C-BB53A85F5B73}" presName="node" presStyleLbl="node1" presStyleIdx="22" presStyleCnt="67" custLinFactNeighborY="-3443">
        <dgm:presLayoutVars>
          <dgm:bulletEnabled val="1"/>
        </dgm:presLayoutVars>
      </dgm:prSet>
      <dgm:spPr/>
    </dgm:pt>
    <dgm:pt modelId="{4A7F156D-CD54-428C-AFE4-7695E474EA8B}" type="pres">
      <dgm:prSet presAssocID="{DE065E7D-8C25-4C15-826D-3D19A3BBB0D0}" presName="sibTrans" presStyleCnt="0"/>
      <dgm:spPr/>
    </dgm:pt>
    <dgm:pt modelId="{D53A0EBD-1100-4E2B-932F-11AB84B0AD13}" type="pres">
      <dgm:prSet presAssocID="{EBBD6701-ED16-43EC-9B8B-D82FBCB3E680}" presName="node" presStyleLbl="node1" presStyleIdx="23" presStyleCnt="67" custLinFactNeighborY="-3443">
        <dgm:presLayoutVars>
          <dgm:bulletEnabled val="1"/>
        </dgm:presLayoutVars>
      </dgm:prSet>
      <dgm:spPr/>
    </dgm:pt>
    <dgm:pt modelId="{11FC4206-864D-4364-B1B3-5CDD8F324A03}" type="pres">
      <dgm:prSet presAssocID="{6D363638-A0D1-491A-AF7B-FCA23754E33E}" presName="sibTrans" presStyleCnt="0"/>
      <dgm:spPr/>
    </dgm:pt>
    <dgm:pt modelId="{2FF3B5C1-F3C6-4268-A6A1-939C6DF118E5}" type="pres">
      <dgm:prSet presAssocID="{9BDB7D7F-D8DE-45D6-8E96-595AAC95CE85}" presName="node" presStyleLbl="node1" presStyleIdx="24" presStyleCnt="67" custLinFactNeighborY="-3443">
        <dgm:presLayoutVars>
          <dgm:bulletEnabled val="1"/>
        </dgm:presLayoutVars>
      </dgm:prSet>
      <dgm:spPr/>
    </dgm:pt>
    <dgm:pt modelId="{6B77E4D4-8C35-4290-A574-93E9EE82F3CB}" type="pres">
      <dgm:prSet presAssocID="{55EF187E-8F5D-4B18-8653-DA25FB96F269}" presName="sibTrans" presStyleCnt="0"/>
      <dgm:spPr/>
    </dgm:pt>
    <dgm:pt modelId="{0CAD4AAA-C60B-49DC-9752-F4F96E622933}" type="pres">
      <dgm:prSet presAssocID="{CE3C20CC-D07A-4801-9116-235058C0AB48}" presName="node" presStyleLbl="node1" presStyleIdx="25" presStyleCnt="67" custLinFactNeighborY="-3443">
        <dgm:presLayoutVars>
          <dgm:bulletEnabled val="1"/>
        </dgm:presLayoutVars>
      </dgm:prSet>
      <dgm:spPr/>
    </dgm:pt>
    <dgm:pt modelId="{C60EA8DA-9DB3-4933-AD12-B8FE5DC88ADE}" type="pres">
      <dgm:prSet presAssocID="{ECB2A08D-CF33-493E-8671-FEE827264547}" presName="sibTrans" presStyleCnt="0"/>
      <dgm:spPr/>
    </dgm:pt>
    <dgm:pt modelId="{8F0FC598-471E-47E2-AF9D-92D00F7E9E48}" type="pres">
      <dgm:prSet presAssocID="{4BDC8801-DB27-4583-A44C-1CEAB0AF890D}" presName="node" presStyleLbl="node1" presStyleIdx="26" presStyleCnt="67" custLinFactNeighborY="-3443">
        <dgm:presLayoutVars>
          <dgm:bulletEnabled val="1"/>
        </dgm:presLayoutVars>
      </dgm:prSet>
      <dgm:spPr/>
    </dgm:pt>
    <dgm:pt modelId="{6F234759-E4CB-4DF7-ABC4-DDC594C95958}" type="pres">
      <dgm:prSet presAssocID="{40B25EE5-21FC-43C0-903A-DC27430BF1E0}" presName="sibTrans" presStyleCnt="0"/>
      <dgm:spPr/>
    </dgm:pt>
    <dgm:pt modelId="{7D600784-A1C0-4F6C-92B8-A76B3C810C82}" type="pres">
      <dgm:prSet presAssocID="{F4066AC1-C021-4B66-9F7A-16100A868F18}" presName="node" presStyleLbl="node1" presStyleIdx="27" presStyleCnt="67" custLinFactNeighborY="-3443">
        <dgm:presLayoutVars>
          <dgm:bulletEnabled val="1"/>
        </dgm:presLayoutVars>
      </dgm:prSet>
      <dgm:spPr/>
    </dgm:pt>
    <dgm:pt modelId="{48D40988-1C4A-4A96-8E02-794BCF0D00DF}" type="pres">
      <dgm:prSet presAssocID="{56D4E89E-66F6-4840-80FC-A39111B7AB28}" presName="sibTrans" presStyleCnt="0"/>
      <dgm:spPr/>
    </dgm:pt>
    <dgm:pt modelId="{22A3C3A5-57B9-4E31-B9C5-8488CBC24B23}" type="pres">
      <dgm:prSet presAssocID="{43A01BF9-D37E-49A1-8BD0-B96976089C64}" presName="node" presStyleLbl="node1" presStyleIdx="28" presStyleCnt="67" custLinFactNeighborY="-3443">
        <dgm:presLayoutVars>
          <dgm:bulletEnabled val="1"/>
        </dgm:presLayoutVars>
      </dgm:prSet>
      <dgm:spPr/>
    </dgm:pt>
    <dgm:pt modelId="{9DB36247-E594-4CE5-8475-B2848B3092B9}" type="pres">
      <dgm:prSet presAssocID="{ED4D11A8-8E06-4F8C-A810-4FFE3ACCFC96}" presName="sibTrans" presStyleCnt="0"/>
      <dgm:spPr/>
    </dgm:pt>
    <dgm:pt modelId="{F2865244-69DB-4B18-A699-631384EEDC6F}" type="pres">
      <dgm:prSet presAssocID="{4D4790C1-2B0C-4F68-8413-9BDBEAC4B364}" presName="node" presStyleLbl="node1" presStyleIdx="29" presStyleCnt="67">
        <dgm:presLayoutVars>
          <dgm:bulletEnabled val="1"/>
        </dgm:presLayoutVars>
      </dgm:prSet>
      <dgm:spPr/>
    </dgm:pt>
    <dgm:pt modelId="{0505213D-3411-40B8-8DC6-D0D7E5225268}" type="pres">
      <dgm:prSet presAssocID="{C346EFDD-06D9-479D-A761-F9D28B3B256F}" presName="sibTrans" presStyleCnt="0"/>
      <dgm:spPr/>
    </dgm:pt>
    <dgm:pt modelId="{3E1D50D4-A96F-48FB-ABD3-FAF2EBD99DD9}" type="pres">
      <dgm:prSet presAssocID="{1249F54A-29F0-454A-B4AE-0F41BAF337A7}" presName="node" presStyleLbl="node1" presStyleIdx="30" presStyleCnt="67">
        <dgm:presLayoutVars>
          <dgm:bulletEnabled val="1"/>
        </dgm:presLayoutVars>
      </dgm:prSet>
      <dgm:spPr/>
    </dgm:pt>
    <dgm:pt modelId="{8EAAD069-F2C9-4435-B2F8-645428359F5D}" type="pres">
      <dgm:prSet presAssocID="{2E144E40-7EFF-47A9-85CC-F7723495FD20}" presName="sibTrans" presStyleCnt="0"/>
      <dgm:spPr/>
    </dgm:pt>
    <dgm:pt modelId="{73230864-B496-4816-A9F5-ED417F3C92E8}" type="pres">
      <dgm:prSet presAssocID="{1509C3A3-2E59-457C-9EFB-7468DDD3C4FD}" presName="node" presStyleLbl="node1" presStyleIdx="31" presStyleCnt="67">
        <dgm:presLayoutVars>
          <dgm:bulletEnabled val="1"/>
        </dgm:presLayoutVars>
      </dgm:prSet>
      <dgm:spPr/>
    </dgm:pt>
    <dgm:pt modelId="{CAF37C4B-3F5F-461C-B639-C6F7E41C47E5}" type="pres">
      <dgm:prSet presAssocID="{AFBE1DA6-E4FE-4C56-BB98-E017D6E7B392}" presName="sibTrans" presStyleCnt="0"/>
      <dgm:spPr/>
    </dgm:pt>
    <dgm:pt modelId="{F6C543F7-DF9C-4E42-8170-80FB7ACE211D}" type="pres">
      <dgm:prSet presAssocID="{207ACFA0-E1BB-40D6-8384-ECBC7A2FB58F}" presName="node" presStyleLbl="node1" presStyleIdx="32" presStyleCnt="67">
        <dgm:presLayoutVars>
          <dgm:bulletEnabled val="1"/>
        </dgm:presLayoutVars>
      </dgm:prSet>
      <dgm:spPr/>
    </dgm:pt>
    <dgm:pt modelId="{78EA2CAA-215E-4B07-B987-C9400DA27A2E}" type="pres">
      <dgm:prSet presAssocID="{C1B2F4D9-797C-4C0D-93D5-5702C3406EBE}" presName="sibTrans" presStyleCnt="0"/>
      <dgm:spPr/>
    </dgm:pt>
    <dgm:pt modelId="{F124182D-F6F2-4E73-B355-B261939F364C}" type="pres">
      <dgm:prSet presAssocID="{97687342-4440-4DB8-84AB-C51F24F6B12C}" presName="node" presStyleLbl="node1" presStyleIdx="33" presStyleCnt="67">
        <dgm:presLayoutVars>
          <dgm:bulletEnabled val="1"/>
        </dgm:presLayoutVars>
      </dgm:prSet>
      <dgm:spPr/>
    </dgm:pt>
    <dgm:pt modelId="{86F439A6-71A0-48C9-98CF-C7B3BC2287A9}" type="pres">
      <dgm:prSet presAssocID="{755E6F19-B0B6-490F-A467-502A5BD4C038}" presName="sibTrans" presStyleCnt="0"/>
      <dgm:spPr/>
    </dgm:pt>
    <dgm:pt modelId="{1E851C19-A36C-4E88-82E5-10ACE9BC322A}" type="pres">
      <dgm:prSet presAssocID="{1CF1EF5A-8504-40FB-8011-69DFDD93B018}" presName="node" presStyleLbl="node1" presStyleIdx="34" presStyleCnt="67">
        <dgm:presLayoutVars>
          <dgm:bulletEnabled val="1"/>
        </dgm:presLayoutVars>
      </dgm:prSet>
      <dgm:spPr/>
    </dgm:pt>
    <dgm:pt modelId="{366BFB79-BDCA-4FD0-8D56-6640D0C709BB}" type="pres">
      <dgm:prSet presAssocID="{A09A0C99-5787-43B5-AF07-C02112FD62FB}" presName="sibTrans" presStyleCnt="0"/>
      <dgm:spPr/>
    </dgm:pt>
    <dgm:pt modelId="{5FEEA8BD-49F0-479F-B78C-0F5C9A6990F2}" type="pres">
      <dgm:prSet presAssocID="{C4B9EAD8-F61B-45A2-865F-FD558B0C619B}" presName="node" presStyleLbl="node1" presStyleIdx="35" presStyleCnt="67">
        <dgm:presLayoutVars>
          <dgm:bulletEnabled val="1"/>
        </dgm:presLayoutVars>
      </dgm:prSet>
      <dgm:spPr/>
    </dgm:pt>
    <dgm:pt modelId="{43A06678-4D8B-4387-955B-288628E1D0EC}" type="pres">
      <dgm:prSet presAssocID="{539E2FE5-4BFB-4438-BEB7-F5487A3CABF4}" presName="sibTrans" presStyleCnt="0"/>
      <dgm:spPr/>
    </dgm:pt>
    <dgm:pt modelId="{187C121A-3DCB-4EAB-A7CA-1AF4558097E3}" type="pres">
      <dgm:prSet presAssocID="{980C5C63-EC30-4DBA-AD28-4C1DD233BDD4}" presName="node" presStyleLbl="node1" presStyleIdx="36" presStyleCnt="67">
        <dgm:presLayoutVars>
          <dgm:bulletEnabled val="1"/>
        </dgm:presLayoutVars>
      </dgm:prSet>
      <dgm:spPr/>
    </dgm:pt>
    <dgm:pt modelId="{710D0477-1196-4466-96F0-7A3517288895}" type="pres">
      <dgm:prSet presAssocID="{34ABAA22-B740-45AC-A869-107E3268C748}" presName="sibTrans" presStyleCnt="0"/>
      <dgm:spPr/>
    </dgm:pt>
    <dgm:pt modelId="{D304F2EC-2318-44E2-AAF1-F3CE3D9753BA}" type="pres">
      <dgm:prSet presAssocID="{5BE95DDA-1EEF-4264-A10B-A9159123ADDB}" presName="node" presStyleLbl="node1" presStyleIdx="37" presStyleCnt="67">
        <dgm:presLayoutVars>
          <dgm:bulletEnabled val="1"/>
        </dgm:presLayoutVars>
      </dgm:prSet>
      <dgm:spPr/>
    </dgm:pt>
    <dgm:pt modelId="{007736E6-696A-4A41-9FEF-AC85E0B7A82B}" type="pres">
      <dgm:prSet presAssocID="{C4076974-69BF-4AC9-98B1-FB3173DE4331}" presName="sibTrans" presStyleCnt="0"/>
      <dgm:spPr/>
    </dgm:pt>
    <dgm:pt modelId="{6C3A8535-F6D8-403A-9A1B-AD7FFEA2A5E7}" type="pres">
      <dgm:prSet presAssocID="{96EE71F2-71A8-4E47-8478-8E77F162E7D4}" presName="node" presStyleLbl="node1" presStyleIdx="38" presStyleCnt="67">
        <dgm:presLayoutVars>
          <dgm:bulletEnabled val="1"/>
        </dgm:presLayoutVars>
      </dgm:prSet>
      <dgm:spPr/>
    </dgm:pt>
    <dgm:pt modelId="{7F4B82F2-C2CD-4E98-9B70-EC89CB479191}" type="pres">
      <dgm:prSet presAssocID="{71787E8C-947E-4705-A03B-01E51C140A4F}" presName="sibTrans" presStyleCnt="0"/>
      <dgm:spPr/>
    </dgm:pt>
    <dgm:pt modelId="{ED64BE22-5ED3-4E2B-9B65-F7ECEAFF418B}" type="pres">
      <dgm:prSet presAssocID="{B8281BBF-A478-46B8-A548-08842B8EF19D}" presName="node" presStyleLbl="node1" presStyleIdx="39" presStyleCnt="67">
        <dgm:presLayoutVars>
          <dgm:bulletEnabled val="1"/>
        </dgm:presLayoutVars>
      </dgm:prSet>
      <dgm:spPr/>
    </dgm:pt>
    <dgm:pt modelId="{C3C58951-62DF-4AB2-978C-3797D69DBF46}" type="pres">
      <dgm:prSet presAssocID="{B4D1AD7D-D88D-45EC-B172-547D3E78BFF5}" presName="sibTrans" presStyleCnt="0"/>
      <dgm:spPr/>
    </dgm:pt>
    <dgm:pt modelId="{91D920A5-F5B2-49E4-82B2-75DF0EEA3AD7}" type="pres">
      <dgm:prSet presAssocID="{17ADCDFF-A4EC-4FFA-A208-0EAED8E15091}" presName="node" presStyleLbl="node1" presStyleIdx="40" presStyleCnt="67">
        <dgm:presLayoutVars>
          <dgm:bulletEnabled val="1"/>
        </dgm:presLayoutVars>
      </dgm:prSet>
      <dgm:spPr/>
    </dgm:pt>
    <dgm:pt modelId="{20C7AE5A-1C9B-4CED-A801-E182FF630A09}" type="pres">
      <dgm:prSet presAssocID="{59D7313F-B528-4624-8775-1E7D572AF7D3}" presName="sibTrans" presStyleCnt="0"/>
      <dgm:spPr/>
    </dgm:pt>
    <dgm:pt modelId="{D7D9E571-D2A5-4F9B-A8EF-542728AB2E7C}" type="pres">
      <dgm:prSet presAssocID="{9984B254-6696-4C74-AC7F-CD16BB374EC5}" presName="node" presStyleLbl="node1" presStyleIdx="41" presStyleCnt="67">
        <dgm:presLayoutVars>
          <dgm:bulletEnabled val="1"/>
        </dgm:presLayoutVars>
      </dgm:prSet>
      <dgm:spPr/>
    </dgm:pt>
    <dgm:pt modelId="{8B93E326-EAEB-43E6-8193-66D36204645C}" type="pres">
      <dgm:prSet presAssocID="{DD7271CB-C039-42BE-89A4-632F55488F65}" presName="sibTrans" presStyleCnt="0"/>
      <dgm:spPr/>
    </dgm:pt>
    <dgm:pt modelId="{73B6912F-26A6-43CA-BA74-602DFEB2A9DA}" type="pres">
      <dgm:prSet presAssocID="{252E2CB3-705E-457B-B471-6AF7D20DA939}" presName="node" presStyleLbl="node1" presStyleIdx="42" presStyleCnt="67">
        <dgm:presLayoutVars>
          <dgm:bulletEnabled val="1"/>
        </dgm:presLayoutVars>
      </dgm:prSet>
      <dgm:spPr/>
    </dgm:pt>
    <dgm:pt modelId="{99CF9EBB-3E61-45FE-9D0C-E8005B7B2FD9}" type="pres">
      <dgm:prSet presAssocID="{795C21E8-C2E5-47CE-962F-180167ECD2EC}" presName="sibTrans" presStyleCnt="0"/>
      <dgm:spPr/>
    </dgm:pt>
    <dgm:pt modelId="{89992207-09E1-4C1C-A50E-7238E5A14EF2}" type="pres">
      <dgm:prSet presAssocID="{BECAE1A7-5E30-4255-897E-EEFF7D8B1B98}" presName="node" presStyleLbl="node1" presStyleIdx="43" presStyleCnt="67">
        <dgm:presLayoutVars>
          <dgm:bulletEnabled val="1"/>
        </dgm:presLayoutVars>
      </dgm:prSet>
      <dgm:spPr/>
    </dgm:pt>
    <dgm:pt modelId="{61926417-D344-4E11-A091-9C293BC86BE8}" type="pres">
      <dgm:prSet presAssocID="{12931C90-8512-4E7D-890D-FA74780CCA81}" presName="sibTrans" presStyleCnt="0"/>
      <dgm:spPr/>
    </dgm:pt>
    <dgm:pt modelId="{111AB8AB-3884-48AF-A43D-D5525C2EDC1F}" type="pres">
      <dgm:prSet presAssocID="{FFD961C7-0D57-450A-A088-477C2CBDA35C}" presName="node" presStyleLbl="node1" presStyleIdx="44" presStyleCnt="67">
        <dgm:presLayoutVars>
          <dgm:bulletEnabled val="1"/>
        </dgm:presLayoutVars>
      </dgm:prSet>
      <dgm:spPr/>
    </dgm:pt>
    <dgm:pt modelId="{C9EB345A-CDD3-4E9F-BABD-BC7A9905FDAC}" type="pres">
      <dgm:prSet presAssocID="{6B3D0481-B0D1-47E7-887F-2E3188183598}" presName="sibTrans" presStyleCnt="0"/>
      <dgm:spPr/>
    </dgm:pt>
    <dgm:pt modelId="{98D1360E-1B8D-427C-9097-40AB5443C14C}" type="pres">
      <dgm:prSet presAssocID="{B56DC5A4-354C-4F93-84F5-82DF0C92321B}" presName="node" presStyleLbl="node1" presStyleIdx="45" presStyleCnt="67">
        <dgm:presLayoutVars>
          <dgm:bulletEnabled val="1"/>
        </dgm:presLayoutVars>
      </dgm:prSet>
      <dgm:spPr/>
    </dgm:pt>
    <dgm:pt modelId="{7BE09FEA-5B2E-473B-8884-7BA792C5C39D}" type="pres">
      <dgm:prSet presAssocID="{7D7E8F50-DC21-4E09-96D8-85C8313A5CAA}" presName="sibTrans" presStyleCnt="0"/>
      <dgm:spPr/>
    </dgm:pt>
    <dgm:pt modelId="{C01143FF-1838-4C9A-9357-CF86FE088CBC}" type="pres">
      <dgm:prSet presAssocID="{83B4F9D7-5CD7-4044-9E8C-6DFE7AE49650}" presName="node" presStyleLbl="node1" presStyleIdx="46" presStyleCnt="67">
        <dgm:presLayoutVars>
          <dgm:bulletEnabled val="1"/>
        </dgm:presLayoutVars>
      </dgm:prSet>
      <dgm:spPr/>
    </dgm:pt>
    <dgm:pt modelId="{30A90872-F067-466E-B186-DEDE061E61A7}" type="pres">
      <dgm:prSet presAssocID="{C92B3D84-6CD8-4F99-B3CF-30DAA1663D0E}" presName="sibTrans" presStyleCnt="0"/>
      <dgm:spPr/>
    </dgm:pt>
    <dgm:pt modelId="{A5C9C578-421E-4C61-8DBB-80B19789810E}" type="pres">
      <dgm:prSet presAssocID="{A454A2D3-3B4A-4DFD-BDBE-AB637BA7AF91}" presName="node" presStyleLbl="node1" presStyleIdx="47" presStyleCnt="67">
        <dgm:presLayoutVars>
          <dgm:bulletEnabled val="1"/>
        </dgm:presLayoutVars>
      </dgm:prSet>
      <dgm:spPr/>
    </dgm:pt>
    <dgm:pt modelId="{4D1C76F5-B7D4-45A0-B1A0-7B34E9A94185}" type="pres">
      <dgm:prSet presAssocID="{1B23977F-9C83-4BAC-9088-1C9BFB47A805}" presName="sibTrans" presStyleCnt="0"/>
      <dgm:spPr/>
    </dgm:pt>
    <dgm:pt modelId="{F021F536-9D7F-4947-AEEC-062A2B5D86C3}" type="pres">
      <dgm:prSet presAssocID="{0CA4F111-AFF4-4B94-B672-3902EC78934E}" presName="node" presStyleLbl="node1" presStyleIdx="48" presStyleCnt="67">
        <dgm:presLayoutVars>
          <dgm:bulletEnabled val="1"/>
        </dgm:presLayoutVars>
      </dgm:prSet>
      <dgm:spPr/>
    </dgm:pt>
    <dgm:pt modelId="{4B6D1E0A-C2B6-4106-BCC0-227C1A6D87BE}" type="pres">
      <dgm:prSet presAssocID="{5F7B2889-DBC1-4323-8340-A709605AAE1E}" presName="sibTrans" presStyleCnt="0"/>
      <dgm:spPr/>
    </dgm:pt>
    <dgm:pt modelId="{7137E6A0-E010-4036-BB77-DAC821CA69C0}" type="pres">
      <dgm:prSet presAssocID="{E613F751-AA7B-4426-A4EF-DCE649030A27}" presName="node" presStyleLbl="node1" presStyleIdx="49" presStyleCnt="67">
        <dgm:presLayoutVars>
          <dgm:bulletEnabled val="1"/>
        </dgm:presLayoutVars>
      </dgm:prSet>
      <dgm:spPr/>
    </dgm:pt>
    <dgm:pt modelId="{18D4027A-9B04-41B8-B264-F860ED6E3ACF}" type="pres">
      <dgm:prSet presAssocID="{296867FA-54C8-4BA9-B9D0-4DD5DBA187D3}" presName="sibTrans" presStyleCnt="0"/>
      <dgm:spPr/>
    </dgm:pt>
    <dgm:pt modelId="{CC785639-6B40-491D-A677-3465100F3D57}" type="pres">
      <dgm:prSet presAssocID="{478D3228-6C64-4678-B16A-5612B6F5734A}" presName="node" presStyleLbl="node1" presStyleIdx="50" presStyleCnt="67">
        <dgm:presLayoutVars>
          <dgm:bulletEnabled val="1"/>
        </dgm:presLayoutVars>
      </dgm:prSet>
      <dgm:spPr/>
    </dgm:pt>
    <dgm:pt modelId="{0D854B7A-31EB-4F78-AB34-68CD88DF6EB0}" type="pres">
      <dgm:prSet presAssocID="{4926CEA0-21F8-4895-A11C-8614EB7A0399}" presName="sibTrans" presStyleCnt="0"/>
      <dgm:spPr/>
    </dgm:pt>
    <dgm:pt modelId="{214B35AE-3118-4B5A-9A04-C238D6C98BAE}" type="pres">
      <dgm:prSet presAssocID="{F121B56F-D1C5-4481-90EB-5FA35AF4BD21}" presName="node" presStyleLbl="node1" presStyleIdx="51" presStyleCnt="67">
        <dgm:presLayoutVars>
          <dgm:bulletEnabled val="1"/>
        </dgm:presLayoutVars>
      </dgm:prSet>
      <dgm:spPr/>
    </dgm:pt>
    <dgm:pt modelId="{7206E429-077A-4785-91B0-DBE3A0322F82}" type="pres">
      <dgm:prSet presAssocID="{915B65F9-FC56-468A-ABC2-CE507C33B5DE}" presName="sibTrans" presStyleCnt="0"/>
      <dgm:spPr/>
    </dgm:pt>
    <dgm:pt modelId="{20498EEC-D12B-46DA-A88D-D7DB1D97C899}" type="pres">
      <dgm:prSet presAssocID="{3C6B21CA-3B4D-4C70-B1C1-3987538CE3B2}" presName="node" presStyleLbl="node1" presStyleIdx="52" presStyleCnt="67">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53" presStyleCnt="67" custLinFactNeighborY="1947">
        <dgm:presLayoutVars>
          <dgm:bulletEnabled val="1"/>
        </dgm:presLayoutVars>
      </dgm:prSet>
      <dgm:spPr/>
    </dgm:pt>
    <dgm:pt modelId="{B000B67E-4722-4E84-B8C2-4F62F16B6BE0}" type="pres">
      <dgm:prSet presAssocID="{B4E3ECF4-B2A8-4AF8-B7F2-FE65E509ADC3}" presName="sibTrans" presStyleCnt="0"/>
      <dgm:spPr/>
    </dgm:pt>
    <dgm:pt modelId="{E8943D06-3BEA-4407-91F9-46A5EC4777AD}" type="pres">
      <dgm:prSet presAssocID="{E65E592A-FB4A-4214-8CB0-80548543FE33}" presName="node" presStyleLbl="node1" presStyleIdx="54" presStyleCnt="67">
        <dgm:presLayoutVars>
          <dgm:bulletEnabled val="1"/>
        </dgm:presLayoutVars>
      </dgm:prSet>
      <dgm:spPr/>
    </dgm:pt>
    <dgm:pt modelId="{52AE0819-8A2A-425E-BD1B-482ABC068AC6}" type="pres">
      <dgm:prSet presAssocID="{2753D6B1-2306-4F50-BDA9-F67F8FAD88EC}" presName="sibTrans" presStyleCnt="0"/>
      <dgm:spPr/>
    </dgm:pt>
    <dgm:pt modelId="{AECF8250-8294-42AF-9EF2-E9259CC39D08}" type="pres">
      <dgm:prSet presAssocID="{FE89FECC-3495-4B20-B4D7-7E9DF412BA0D}" presName="node" presStyleLbl="node1" presStyleIdx="55" presStyleCnt="67">
        <dgm:presLayoutVars>
          <dgm:bulletEnabled val="1"/>
        </dgm:presLayoutVars>
      </dgm:prSet>
      <dgm:spPr/>
    </dgm:pt>
    <dgm:pt modelId="{AC803D21-9226-4B68-8FD8-EF1D7400B6F5}" type="pres">
      <dgm:prSet presAssocID="{EB368C21-DA72-4130-9A34-D87CB559A293}" presName="sibTrans" presStyleCnt="0"/>
      <dgm:spPr/>
    </dgm:pt>
    <dgm:pt modelId="{3D7C3DDC-3551-44AB-8868-EBAA5342AA6F}" type="pres">
      <dgm:prSet presAssocID="{DD3FD12D-FE41-4042-BA5D-FEDD1F4DEB76}" presName="node" presStyleLbl="node1" presStyleIdx="56" presStyleCnt="67">
        <dgm:presLayoutVars>
          <dgm:bulletEnabled val="1"/>
        </dgm:presLayoutVars>
      </dgm:prSet>
      <dgm:spPr/>
    </dgm:pt>
    <dgm:pt modelId="{0C70BED1-92F5-48CF-BF2C-151B6A7089D1}" type="pres">
      <dgm:prSet presAssocID="{7C9B5FF0-0BB6-4C7E-B7AD-047C23B1B64D}" presName="sibTrans" presStyleCnt="0"/>
      <dgm:spPr/>
    </dgm:pt>
    <dgm:pt modelId="{90354270-E516-4BCD-8468-080EC1705999}" type="pres">
      <dgm:prSet presAssocID="{F243E562-685F-4386-9543-022C733145B9}" presName="node" presStyleLbl="node1" presStyleIdx="57" presStyleCnt="67">
        <dgm:presLayoutVars>
          <dgm:bulletEnabled val="1"/>
        </dgm:presLayoutVars>
      </dgm:prSet>
      <dgm:spPr/>
    </dgm:pt>
    <dgm:pt modelId="{08806A9E-9421-4C89-8134-546E665EB19D}" type="pres">
      <dgm:prSet presAssocID="{F6CC6EE8-4404-495D-977C-BBF131290EFB}" presName="sibTrans" presStyleCnt="0"/>
      <dgm:spPr/>
    </dgm:pt>
    <dgm:pt modelId="{17512D6B-4073-4EC8-9ABC-3BDC10D1B050}" type="pres">
      <dgm:prSet presAssocID="{8F9D72F1-24B9-46F1-A84F-DAACD2C2E22B}" presName="node" presStyleLbl="node1" presStyleIdx="58" presStyleCnt="67">
        <dgm:presLayoutVars>
          <dgm:bulletEnabled val="1"/>
        </dgm:presLayoutVars>
      </dgm:prSet>
      <dgm:spPr/>
    </dgm:pt>
    <dgm:pt modelId="{8E0DA17D-F3F3-42A4-AB55-AF2BC577A7C9}" type="pres">
      <dgm:prSet presAssocID="{D686EDBA-90DA-42EB-8929-B97691B14D5E}" presName="sibTrans" presStyleCnt="0"/>
      <dgm:spPr/>
    </dgm:pt>
    <dgm:pt modelId="{52F17298-644C-4330-B56E-F7E56C04E2E3}" type="pres">
      <dgm:prSet presAssocID="{C16F6E68-C32A-4431-B9C0-77E57B57A6E1}" presName="node" presStyleLbl="node1" presStyleIdx="59" presStyleCnt="67">
        <dgm:presLayoutVars>
          <dgm:bulletEnabled val="1"/>
        </dgm:presLayoutVars>
      </dgm:prSet>
      <dgm:spPr/>
    </dgm:pt>
    <dgm:pt modelId="{E824692C-1605-45CA-897A-D9F3DD834693}" type="pres">
      <dgm:prSet presAssocID="{71FFA740-6DE1-4035-AA90-B794B1B4FE20}" presName="sibTrans" presStyleCnt="0"/>
      <dgm:spPr/>
    </dgm:pt>
    <dgm:pt modelId="{2A5112AE-C2D3-42F0-AB40-4460D114135D}" type="pres">
      <dgm:prSet presAssocID="{2BBFC487-DB1A-4778-A848-6BC0818A45B1}" presName="node" presStyleLbl="node1" presStyleIdx="60" presStyleCnt="67">
        <dgm:presLayoutVars>
          <dgm:bulletEnabled val="1"/>
        </dgm:presLayoutVars>
      </dgm:prSet>
      <dgm:spPr/>
    </dgm:pt>
    <dgm:pt modelId="{2CAF02E3-4628-4077-B5FD-84D260288DDC}" type="pres">
      <dgm:prSet presAssocID="{3B0C8E80-2BEB-4819-9BD7-834F3C01CACD}" presName="sibTrans" presStyleCnt="0"/>
      <dgm:spPr/>
    </dgm:pt>
    <dgm:pt modelId="{CF0E64E4-84A6-47A4-8045-0D0A29961723}" type="pres">
      <dgm:prSet presAssocID="{B83B9082-6B10-44D7-A84D-D00DA3842851}" presName="node" presStyleLbl="node1" presStyleIdx="61" presStyleCnt="67">
        <dgm:presLayoutVars>
          <dgm:bulletEnabled val="1"/>
        </dgm:presLayoutVars>
      </dgm:prSet>
      <dgm:spPr/>
    </dgm:pt>
    <dgm:pt modelId="{F33746BE-F43E-486C-925D-8784AFF74E61}" type="pres">
      <dgm:prSet presAssocID="{E4427F14-4A80-423D-94CE-FE1CC43C4F08}" presName="sibTrans" presStyleCnt="0"/>
      <dgm:spPr/>
    </dgm:pt>
    <dgm:pt modelId="{005D910A-BEFF-4239-9307-256048770C69}" type="pres">
      <dgm:prSet presAssocID="{242BD420-7014-4D9C-AE63-720E63CFAB5D}" presName="node" presStyleLbl="node1" presStyleIdx="62" presStyleCnt="67">
        <dgm:presLayoutVars>
          <dgm:bulletEnabled val="1"/>
        </dgm:presLayoutVars>
      </dgm:prSet>
      <dgm:spPr/>
    </dgm:pt>
    <dgm:pt modelId="{09D8138D-5094-4026-8116-721CD28EF4EE}" type="pres">
      <dgm:prSet presAssocID="{19CB618B-E150-47A9-AB62-E053AE273DB0}" presName="sibTrans" presStyleCnt="0"/>
      <dgm:spPr/>
    </dgm:pt>
    <dgm:pt modelId="{1B7E2A4E-7885-47D0-9A9C-97EB08F96CFE}" type="pres">
      <dgm:prSet presAssocID="{3D2D3CAE-2A59-4736-AF70-EAC1EF02C8CF}" presName="node" presStyleLbl="node1" presStyleIdx="63" presStyleCnt="67">
        <dgm:presLayoutVars>
          <dgm:bulletEnabled val="1"/>
        </dgm:presLayoutVars>
      </dgm:prSet>
      <dgm:spPr/>
    </dgm:pt>
    <dgm:pt modelId="{0C4093C4-866D-4E71-AA35-069D01308AE7}" type="pres">
      <dgm:prSet presAssocID="{ECE35C7A-1021-420C-8D7B-178059205565}" presName="sibTrans" presStyleCnt="0"/>
      <dgm:spPr/>
    </dgm:pt>
    <dgm:pt modelId="{37FB646E-7E73-4F71-BC29-5F04749B6480}" type="pres">
      <dgm:prSet presAssocID="{82C5C931-4E66-4E23-A238-51DD5F7BB49F}" presName="node" presStyleLbl="node1" presStyleIdx="64" presStyleCnt="67">
        <dgm:presLayoutVars>
          <dgm:bulletEnabled val="1"/>
        </dgm:presLayoutVars>
      </dgm:prSet>
      <dgm:spPr/>
    </dgm:pt>
    <dgm:pt modelId="{A6D44ECA-B765-4D92-849F-4380ACACFC5C}" type="pres">
      <dgm:prSet presAssocID="{FEB480C0-BE73-445F-9C40-097A286C510C}" presName="sibTrans" presStyleCnt="0"/>
      <dgm:spPr/>
    </dgm:pt>
    <dgm:pt modelId="{4857A8BA-040E-4C9F-9735-3BFD0C933AD1}" type="pres">
      <dgm:prSet presAssocID="{28E88764-168D-45E6-B587-43792FCE4035}" presName="node" presStyleLbl="node1" presStyleIdx="65" presStyleCnt="67">
        <dgm:presLayoutVars>
          <dgm:bulletEnabled val="1"/>
        </dgm:presLayoutVars>
      </dgm:prSet>
      <dgm:spPr/>
    </dgm:pt>
    <dgm:pt modelId="{123A48ED-F830-4B60-AA38-0371A44CA8EF}" type="pres">
      <dgm:prSet presAssocID="{45D0440D-0F5D-4BF1-8016-3D93CE5737B6}" presName="sibTrans" presStyleCnt="0"/>
      <dgm:spPr/>
    </dgm:pt>
    <dgm:pt modelId="{1638D1F2-54CD-421D-A0F0-20ADECD4FD41}" type="pres">
      <dgm:prSet presAssocID="{A4E02261-52EA-4980-9B53-416A66137C4E}" presName="node" presStyleLbl="node1" presStyleIdx="66" presStyleCnt="67">
        <dgm:presLayoutVars>
          <dgm:bulletEnabled val="1"/>
        </dgm:presLayoutVars>
      </dgm:prSet>
      <dgm:spPr/>
    </dgm:pt>
  </dgm:ptLst>
  <dgm:cxnLst>
    <dgm:cxn modelId="{227B0F05-444B-42A1-BF77-5BAE107117A4}" srcId="{6E8580AE-E165-4F25-A36B-FA38D31FA44B}" destId="{80B3E473-A6BF-4F6D-8A96-F71073E9F6D3}" srcOrd="6" destOrd="0" parTransId="{452FA524-873B-45A9-9B8D-1E8746843879}" sibTransId="{8875BF8B-9AC7-435E-818F-B1CEA7F4A10F}"/>
    <dgm:cxn modelId="{3296E309-9811-4D00-A030-6C3B1C99C026}" srcId="{6E8580AE-E165-4F25-A36B-FA38D31FA44B}" destId="{D5513C0D-153B-4C93-8676-B0AD8979C8ED}" srcOrd="53" destOrd="0" parTransId="{3BA7CC48-147C-427B-8120-189C01971D86}" sibTransId="{B4E3ECF4-B2A8-4AF8-B7F2-FE65E509ADC3}"/>
    <dgm:cxn modelId="{A3C28D0B-00AE-4BC9-B5F7-AA37C365E69B}" srcId="{6E8580AE-E165-4F25-A36B-FA38D31FA44B}" destId="{5BE4D4CD-A0AC-46E4-A448-E0B8D1119388}" srcOrd="21" destOrd="0" parTransId="{D111209B-F056-43F9-AC94-46A7264ADBB7}" sibTransId="{673CEA3A-4B6E-4CE3-ACD4-96E9EF6C9366}"/>
    <dgm:cxn modelId="{76414D0E-ECBA-4202-AE23-88051416BD6D}" srcId="{6E8580AE-E165-4F25-A36B-FA38D31FA44B}" destId="{9984B254-6696-4C74-AC7F-CD16BB374EC5}" srcOrd="41" destOrd="0" parTransId="{2D4DE95D-B3A6-4117-A495-1B5F4A501F6B}" sibTransId="{DD7271CB-C039-42BE-89A4-632F55488F65}"/>
    <dgm:cxn modelId="{2B2C6E13-7B5C-40C7-AD8A-121344879459}" type="presOf" srcId="{207ACFA0-E1BB-40D6-8384-ECBC7A2FB58F}" destId="{F6C543F7-DF9C-4E42-8170-80FB7ACE211D}" srcOrd="0" destOrd="0" presId="urn:microsoft.com/office/officeart/2005/8/layout/default"/>
    <dgm:cxn modelId="{B1956F13-6B0D-4E70-B212-7DC06BF85883}" type="presOf" srcId="{B8281BBF-A478-46B8-A548-08842B8EF19D}" destId="{ED64BE22-5ED3-4E2B-9B65-F7ECEAFF418B}" srcOrd="0" destOrd="0" presId="urn:microsoft.com/office/officeart/2005/8/layout/default"/>
    <dgm:cxn modelId="{76F68A17-63DB-4BF6-90FE-C16D840BC583}" srcId="{6E8580AE-E165-4F25-A36B-FA38D31FA44B}" destId="{9D7A2731-43A2-41DE-8A1F-3002C9A81ED7}" srcOrd="17" destOrd="0" parTransId="{A1E37DB6-9732-42CC-9783-A565CD1E381F}" sibTransId="{B28E1D7E-457F-4555-AB6A-46419BD09485}"/>
    <dgm:cxn modelId="{1D882A1F-9C89-4F95-AC43-4E7152BF9F13}" type="presOf" srcId="{242BD420-7014-4D9C-AE63-720E63CFAB5D}" destId="{005D910A-BEFF-4239-9307-256048770C69}" srcOrd="0" destOrd="0" presId="urn:microsoft.com/office/officeart/2005/8/layout/default"/>
    <dgm:cxn modelId="{354A301F-49F7-4B59-B867-A80B7470B0AC}" srcId="{6E8580AE-E165-4F25-A36B-FA38D31FA44B}" destId="{00442BCF-57A4-4332-903B-4123283D228A}" srcOrd="8" destOrd="0" parTransId="{579909BB-C20F-4C23-97FF-0F8B84122A29}" sibTransId="{226E2805-7106-4602-870B-F40515B3185A}"/>
    <dgm:cxn modelId="{9338D820-3E97-4C39-A756-7969ED026CE8}" srcId="{6E8580AE-E165-4F25-A36B-FA38D31FA44B}" destId="{35383E2F-500D-45D2-9932-E607D668543B}" srcOrd="4" destOrd="0" parTransId="{D4D2B57A-8104-4527-A81B-165F17481068}" sibTransId="{BB1A0CA3-9FA5-49E4-9666-9A1345E28E7D}"/>
    <dgm:cxn modelId="{CC2EBD21-B6A4-4743-B640-6187E931889C}" type="presOf" srcId="{478D3228-6C64-4678-B16A-5612B6F5734A}" destId="{CC785639-6B40-491D-A677-3465100F3D57}" srcOrd="0" destOrd="0" presId="urn:microsoft.com/office/officeart/2005/8/layout/default"/>
    <dgm:cxn modelId="{9311B923-051B-43C8-A90F-055323D08E36}" srcId="{6E8580AE-E165-4F25-A36B-FA38D31FA44B}" destId="{A3D4369B-4AD3-4E88-A94A-3C2CAEAEC880}" srcOrd="12" destOrd="0" parTransId="{DDB3F2A7-A265-4BDC-9F8D-F863BF08CF1F}" sibTransId="{1251D1D4-D0AD-4C7D-A58D-292981C6B805}"/>
    <dgm:cxn modelId="{5E34F123-8CBA-4667-A620-E3B2ADA1E5BA}" srcId="{6E8580AE-E165-4F25-A36B-FA38D31FA44B}" destId="{5BE95DDA-1EEF-4264-A10B-A9159123ADDB}" srcOrd="37" destOrd="0" parTransId="{A512A6ED-1A22-4953-8EB9-AF9BB680F067}" sibTransId="{C4076974-69BF-4AC9-98B1-FB3173DE4331}"/>
    <dgm:cxn modelId="{CBE34024-3A64-4A50-86B5-3BE865B78A04}" type="presOf" srcId="{A4E02261-52EA-4980-9B53-416A66137C4E}" destId="{1638D1F2-54CD-421D-A0F0-20ADECD4FD41}" srcOrd="0" destOrd="0" presId="urn:microsoft.com/office/officeart/2005/8/layout/default"/>
    <dgm:cxn modelId="{B2464325-74BF-43F3-B4A0-4AA40BF38042}" srcId="{6E8580AE-E165-4F25-A36B-FA38D31FA44B}" destId="{0CA4F111-AFF4-4B94-B672-3902EC78934E}" srcOrd="48" destOrd="0" parTransId="{496567E8-BBC5-4C4F-A6D8-05D7E61682D4}" sibTransId="{5F7B2889-DBC1-4323-8340-A709605AAE1E}"/>
    <dgm:cxn modelId="{B7873628-0ED7-47E9-9F96-B32D32CC3B3A}" srcId="{6E8580AE-E165-4F25-A36B-FA38D31FA44B}" destId="{242BD420-7014-4D9C-AE63-720E63CFAB5D}" srcOrd="62" destOrd="0" parTransId="{72D212CE-E4CF-40CE-AA6B-66CB99287837}" sibTransId="{19CB618B-E150-47A9-AB62-E053AE273DB0}"/>
    <dgm:cxn modelId="{FC6F3929-C657-47E8-B5C8-5283DBB6B3DA}" type="presOf" srcId="{CE3C20CC-D07A-4801-9116-235058C0AB48}" destId="{0CAD4AAA-C60B-49DC-9752-F4F96E622933}" srcOrd="0" destOrd="0" presId="urn:microsoft.com/office/officeart/2005/8/layout/default"/>
    <dgm:cxn modelId="{338A622A-6CBB-469D-82F2-1C8BFDC1E17A}" type="presOf" srcId="{28E88764-168D-45E6-B587-43792FCE4035}" destId="{4857A8BA-040E-4C9F-9735-3BFD0C933AD1}" srcOrd="0" destOrd="0" presId="urn:microsoft.com/office/officeart/2005/8/layout/default"/>
    <dgm:cxn modelId="{68744F2B-5A7B-4979-AEFC-915CD49B5B99}" type="presOf" srcId="{B83B9082-6B10-44D7-A84D-D00DA3842851}" destId="{CF0E64E4-84A6-47A4-8045-0D0A29961723}" srcOrd="0" destOrd="0" presId="urn:microsoft.com/office/officeart/2005/8/layout/default"/>
    <dgm:cxn modelId="{3CD2E22F-EBBB-48B3-BE58-99F01A45076A}" type="presOf" srcId="{CAA5715A-AD77-46A4-8DF7-9402CD0E4280}" destId="{1F004853-B59E-47C1-BA88-05FF40FE81E5}" srcOrd="0" destOrd="0" presId="urn:microsoft.com/office/officeart/2005/8/layout/default"/>
    <dgm:cxn modelId="{FC4EFE2F-A7F4-439B-99DC-723E6AD4FCE0}" srcId="{6E8580AE-E165-4F25-A36B-FA38D31FA44B}" destId="{E65E592A-FB4A-4214-8CB0-80548543FE33}" srcOrd="54" destOrd="0" parTransId="{C54B4527-7009-47D1-A036-ABD1A1657992}" sibTransId="{2753D6B1-2306-4F50-BDA9-F67F8FAD88EC}"/>
    <dgm:cxn modelId="{DAB29032-347E-4DBB-97CB-FD90DD787FD7}" type="presOf" srcId="{17ADCDFF-A4EC-4FFA-A208-0EAED8E15091}" destId="{91D920A5-F5B2-49E4-82B2-75DF0EEA3AD7}" srcOrd="0" destOrd="0" presId="urn:microsoft.com/office/officeart/2005/8/layout/default"/>
    <dgm:cxn modelId="{0E08F436-1609-49EA-A36D-AECDA76B3E7D}" type="presOf" srcId="{80B3E473-A6BF-4F6D-8A96-F71073E9F6D3}" destId="{B6697EA2-051A-4146-AF10-443079F7994B}" srcOrd="0" destOrd="0" presId="urn:microsoft.com/office/officeart/2005/8/layout/default"/>
    <dgm:cxn modelId="{FC140F39-580C-45A7-B05B-BE7D32CC8C2F}" type="presOf" srcId="{1CF1EF5A-8504-40FB-8011-69DFDD93B018}" destId="{1E851C19-A36C-4E88-82E5-10ACE9BC322A}" srcOrd="0" destOrd="0" presId="urn:microsoft.com/office/officeart/2005/8/layout/default"/>
    <dgm:cxn modelId="{FD3A513A-301C-42CC-87A8-B545E9828DC0}" srcId="{6E8580AE-E165-4F25-A36B-FA38D31FA44B}" destId="{E613F751-AA7B-4426-A4EF-DCE649030A27}" srcOrd="49" destOrd="0" parTransId="{1B92BFD7-EBF6-4ED9-BD05-2F82A2F31AEB}" sibTransId="{296867FA-54C8-4BA9-B9D0-4DD5DBA187D3}"/>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52" destOrd="0" parTransId="{867C4325-933D-4E2D-B4B6-7A8F57E143D1}" sibTransId="{8831AD53-430F-4F5A-8889-D05B6459D09A}"/>
    <dgm:cxn modelId="{5F89C240-30BC-4A6F-95BA-FB1C066FBD33}" srcId="{6E8580AE-E165-4F25-A36B-FA38D31FA44B}" destId="{17ADCDFF-A4EC-4FFA-A208-0EAED8E15091}" srcOrd="40" destOrd="0" parTransId="{E52F3FF4-DDA1-4758-A8B3-FA668D32B129}" sibTransId="{59D7313F-B528-4624-8775-1E7D572AF7D3}"/>
    <dgm:cxn modelId="{5BD46A42-F1C0-4E1D-B298-392B140EF03A}" type="presOf" srcId="{1249F54A-29F0-454A-B4AE-0F41BAF337A7}" destId="{3E1D50D4-A96F-48FB-ABD3-FAF2EBD99DD9}" srcOrd="0" destOrd="0" presId="urn:microsoft.com/office/officeart/2005/8/layout/default"/>
    <dgm:cxn modelId="{9FC98642-86F8-4911-86DE-3763A40D04D0}" type="presOf" srcId="{E65E592A-FB4A-4214-8CB0-80548543FE33}" destId="{E8943D06-3BEA-4407-91F9-46A5EC4777AD}" srcOrd="0" destOrd="0" presId="urn:microsoft.com/office/officeart/2005/8/layout/default"/>
    <dgm:cxn modelId="{8552CD42-7C35-475C-B0F8-E1849A5A53FD}" srcId="{6E8580AE-E165-4F25-A36B-FA38D31FA44B}" destId="{F4066AC1-C021-4B66-9F7A-16100A868F18}" srcOrd="27" destOrd="0" parTransId="{14C07C0D-2CF0-49DA-9B44-2C3076356AAE}" sibTransId="{56D4E89E-66F6-4840-80FC-A39111B7AB28}"/>
    <dgm:cxn modelId="{E3706144-96A1-490E-8A6A-2D8A942B23BA}" srcId="{6E8580AE-E165-4F25-A36B-FA38D31FA44B}" destId="{B8281BBF-A478-46B8-A548-08842B8EF19D}" srcOrd="39" destOrd="0" parTransId="{E61E56C3-5B37-48BF-BC54-BABDDD39E6A6}" sibTransId="{B4D1AD7D-D88D-45EC-B172-547D3E78BFF5}"/>
    <dgm:cxn modelId="{5CFD8749-1104-4425-9DD5-E47BD58230A9}" type="presOf" srcId="{5BE4D4CD-A0AC-46E4-A448-E0B8D1119388}" destId="{23DB74AC-B3C3-4E6F-BD2A-892250EFF201}" srcOrd="0" destOrd="0" presId="urn:microsoft.com/office/officeart/2005/8/layout/default"/>
    <dgm:cxn modelId="{A090204C-3C83-433C-863A-FD6D46BE63E8}" type="presOf" srcId="{C16F6E68-C32A-4431-B9C0-77E57B57A6E1}" destId="{52F17298-644C-4330-B56E-F7E56C04E2E3}" srcOrd="0" destOrd="0" presId="urn:microsoft.com/office/officeart/2005/8/layout/default"/>
    <dgm:cxn modelId="{43BC824C-B907-4949-A606-DE32E4ABC5FF}" srcId="{6E8580AE-E165-4F25-A36B-FA38D31FA44B}" destId="{968CE066-CDC8-450A-B0DA-27A49CD3D256}" srcOrd="11" destOrd="0" parTransId="{01E5B258-88A7-4B66-BFE4-D399C92683E0}" sibTransId="{A2872752-6789-4242-B91A-AE8F02E54DA6}"/>
    <dgm:cxn modelId="{116E914C-FAAD-48F1-857E-70636134466E}" srcId="{6E8580AE-E165-4F25-A36B-FA38D31FA44B}" destId="{B83B9082-6B10-44D7-A84D-D00DA3842851}" srcOrd="61" destOrd="0" parTransId="{E8697FD5-AECE-44BA-8799-13937C929010}" sibTransId="{E4427F14-4A80-423D-94CE-FE1CC43C4F08}"/>
    <dgm:cxn modelId="{7390894E-4863-4263-A90B-2B4F97D5F531}" type="presOf" srcId="{C4B9EAD8-F61B-45A2-865F-FD558B0C619B}" destId="{5FEEA8BD-49F0-479F-B78C-0F5C9A6990F2}" srcOrd="0" destOrd="0" presId="urn:microsoft.com/office/officeart/2005/8/layout/default"/>
    <dgm:cxn modelId="{51E8C24F-8CEC-43B0-80B8-93618184ECF3}" type="presOf" srcId="{82C5C931-4E66-4E23-A238-51DD5F7BB49F}" destId="{37FB646E-7E73-4F71-BC29-5F04749B6480}" srcOrd="0" destOrd="0" presId="urn:microsoft.com/office/officeart/2005/8/layout/default"/>
    <dgm:cxn modelId="{B0CC8050-0AB7-474C-9F2B-B8D6A4CE5288}" type="presOf" srcId="{B56DC5A4-354C-4F93-84F5-82DF0C92321B}" destId="{98D1360E-1B8D-427C-9097-40AB5443C14C}" srcOrd="0" destOrd="0" presId="urn:microsoft.com/office/officeart/2005/8/layout/default"/>
    <dgm:cxn modelId="{FE3B5753-3996-4D70-A641-EC45FDA7CAE4}" type="presOf" srcId="{82213F14-02F2-493B-9C3B-0AE1C991AF2E}" destId="{18D14753-8832-47DA-B916-3A237595FBB6}" srcOrd="0" destOrd="0" presId="urn:microsoft.com/office/officeart/2005/8/layout/default"/>
    <dgm:cxn modelId="{B81C9D53-E833-4581-8250-40358A8B1F60}" type="presOf" srcId="{A3D4369B-4AD3-4E88-A94A-3C2CAEAEC880}" destId="{2CBAD880-AF37-4F3B-9F9C-44AE78F8D9B4}" srcOrd="0" destOrd="0" presId="urn:microsoft.com/office/officeart/2005/8/layout/default"/>
    <dgm:cxn modelId="{FA230E54-9E73-44CD-82A7-E20F65B2D45F}" srcId="{6E8580AE-E165-4F25-A36B-FA38D31FA44B}" destId="{252E2CB3-705E-457B-B471-6AF7D20DA939}" srcOrd="42" destOrd="0" parTransId="{02855095-3CB1-48D5-9BBF-987038666FA2}" sibTransId="{795C21E8-C2E5-47CE-962F-180167ECD2EC}"/>
    <dgm:cxn modelId="{EA33AB5A-6580-4A19-90FA-CF3BAA54DDF3}" srcId="{6E8580AE-E165-4F25-A36B-FA38D31FA44B}" destId="{8D9B59D1-77EB-4D59-AC92-14BFF4DC667C}" srcOrd="19" destOrd="0" parTransId="{5A008457-B514-42EE-9FAF-06A57CBC3276}" sibTransId="{26705A36-1A79-4AB5-8CB3-154F4BEF3514}"/>
    <dgm:cxn modelId="{AC76AC5A-A10D-44BB-BEC4-459A12DB1D9B}" srcId="{6E8580AE-E165-4F25-A36B-FA38D31FA44B}" destId="{91A1B0E0-6CB0-46FD-9B7C-BB53A85F5B73}" srcOrd="22" destOrd="0" parTransId="{16C7F234-FA8D-47FE-9B07-F41448D29AAE}" sibTransId="{DE065E7D-8C25-4C15-826D-3D19A3BBB0D0}"/>
    <dgm:cxn modelId="{DEE6CC5B-46A9-43E6-A49F-0E492D627C5A}" type="presOf" srcId="{83B4F9D7-5CD7-4044-9E8C-6DFE7AE49650}" destId="{C01143FF-1838-4C9A-9357-CF86FE088CBC}" srcOrd="0" destOrd="0" presId="urn:microsoft.com/office/officeart/2005/8/layout/default"/>
    <dgm:cxn modelId="{2113905C-777E-4312-B9E7-A84B040646D0}" srcId="{6E8580AE-E165-4F25-A36B-FA38D31FA44B}" destId="{207ACFA0-E1BB-40D6-8384-ECBC7A2FB58F}" srcOrd="32" destOrd="0" parTransId="{50A44F94-A1B8-42FE-8981-DC1D741D7418}" sibTransId="{C1B2F4D9-797C-4C0D-93D5-5702C3406EBE}"/>
    <dgm:cxn modelId="{0977A35C-5834-4DA2-A5BD-8FBA1801ACF4}" type="presOf" srcId="{91A1B0E0-6CB0-46FD-9B7C-BB53A85F5B73}" destId="{CD01C8D7-3F26-4602-A201-C1CCB80062FC}" srcOrd="0" destOrd="0" presId="urn:microsoft.com/office/officeart/2005/8/layout/default"/>
    <dgm:cxn modelId="{9AEBA35C-00DE-47AF-A5EF-1CB809E9CE1C}" type="presOf" srcId="{4BDC8801-DB27-4583-A44C-1CEAB0AF890D}" destId="{8F0FC598-471E-47E2-AF9D-92D00F7E9E48}" srcOrd="0" destOrd="0" presId="urn:microsoft.com/office/officeart/2005/8/layout/default"/>
    <dgm:cxn modelId="{45AEB35D-FCF8-4446-9209-061384ECF360}" type="presOf" srcId="{DD3FD12D-FE41-4042-BA5D-FEDD1F4DEB76}" destId="{3D7C3DDC-3551-44AB-8868-EBAA5342AA6F}" srcOrd="0" destOrd="0" presId="urn:microsoft.com/office/officeart/2005/8/layout/default"/>
    <dgm:cxn modelId="{451A075E-2D02-4621-9151-4B3801A73DB3}" type="presOf" srcId="{BECAE1A7-5E30-4255-897E-EEFF7D8B1B98}" destId="{89992207-09E1-4C1C-A50E-7238E5A14EF2}" srcOrd="0" destOrd="0" presId="urn:microsoft.com/office/officeart/2005/8/layout/default"/>
    <dgm:cxn modelId="{06C9F65F-95DB-4817-B457-61A4702FAB6F}" srcId="{6E8580AE-E165-4F25-A36B-FA38D31FA44B}" destId="{B56DC5A4-354C-4F93-84F5-82DF0C92321B}" srcOrd="45" destOrd="0" parTransId="{3E3085FF-C0BF-44F3-8848-8306C2637B27}" sibTransId="{7D7E8F50-DC21-4E09-96D8-85C8313A5CAA}"/>
    <dgm:cxn modelId="{09273F60-55DB-484C-BDB4-F807A7EBF787}" type="presOf" srcId="{980C5C63-EC30-4DBA-AD28-4C1DD233BDD4}" destId="{187C121A-3DCB-4EAB-A7CA-1AF4558097E3}" srcOrd="0" destOrd="0" presId="urn:microsoft.com/office/officeart/2005/8/layout/default"/>
    <dgm:cxn modelId="{68AF8664-9283-4902-B433-5459DD7632D1}" type="presOf" srcId="{E613F751-AA7B-4426-A4EF-DCE649030A27}" destId="{7137E6A0-E010-4036-BB77-DAC821CA69C0}" srcOrd="0" destOrd="0" presId="urn:microsoft.com/office/officeart/2005/8/layout/default"/>
    <dgm:cxn modelId="{248F5865-EDDF-49D0-B5D9-E95B1072015C}" srcId="{6E8580AE-E165-4F25-A36B-FA38D31FA44B}" destId="{83B4F9D7-5CD7-4044-9E8C-6DFE7AE49650}" srcOrd="46" destOrd="0" parTransId="{9888A846-4A9F-41D3-BA81-6D1ACDDE75D1}" sibTransId="{C92B3D84-6CD8-4F99-B3CF-30DAA1663D0E}"/>
    <dgm:cxn modelId="{77CE7E65-70C7-4B01-8FD6-390EAE592CC1}" srcId="{6E8580AE-E165-4F25-A36B-FA38D31FA44B}" destId="{976EC09A-DAA5-4A83-8002-EA83B41F5595}" srcOrd="7" destOrd="0" parTransId="{4425B062-08F0-432C-ADC1-40BC8FCDB39A}" sibTransId="{823F4756-CF8A-4736-A588-7F923EB8DDD4}"/>
    <dgm:cxn modelId="{C9D5B46A-914E-477E-B899-CC74A39AAD72}" srcId="{6E8580AE-E165-4F25-A36B-FA38D31FA44B}" destId="{4D4790C1-2B0C-4F68-8413-9BDBEAC4B364}" srcOrd="29" destOrd="0" parTransId="{C1ED36AB-29E2-437B-9FDD-44B2568F25F7}" sibTransId="{C346EFDD-06D9-479D-A761-F9D28B3B256F}"/>
    <dgm:cxn modelId="{9FDB5671-2BA3-4670-B8E8-249298AA44E8}" srcId="{6E8580AE-E165-4F25-A36B-FA38D31FA44B}" destId="{A52B3F8F-088C-439E-8E28-75EA80BA254A}" srcOrd="2" destOrd="0" parTransId="{0A87D8E5-62CB-4FC8-97F4-D208C45B0394}" sibTransId="{B2245238-3E7B-4457-8294-F76792EB2BB3}"/>
    <dgm:cxn modelId="{96C08577-E1EB-4D81-998D-B4076E9B88E1}" srcId="{6E8580AE-E165-4F25-A36B-FA38D31FA44B}" destId="{A454A2D3-3B4A-4DFD-BDBE-AB637BA7AF91}" srcOrd="47" destOrd="0" parTransId="{560DE507-2F82-4531-ABF4-43BD78659E9C}" sibTransId="{1B23977F-9C83-4BAC-9088-1C9BFB47A805}"/>
    <dgm:cxn modelId="{8089187B-DA1B-4372-92D8-0CF2DD1B870F}" srcId="{6E8580AE-E165-4F25-A36B-FA38D31FA44B}" destId="{CAA5715A-AD77-46A4-8DF7-9402CD0E4280}" srcOrd="1" destOrd="0" parTransId="{48495C69-119E-4A83-99DC-114D3C464768}" sibTransId="{7C79ACB2-C296-4830-A4A0-B3BBD3905286}"/>
    <dgm:cxn modelId="{C795897F-3833-4F52-9CE8-1FAA24117BEE}" srcId="{6E8580AE-E165-4F25-A36B-FA38D31FA44B}" destId="{1CF1EF5A-8504-40FB-8011-69DFDD93B018}" srcOrd="34" destOrd="0" parTransId="{6E53A9B0-9555-4BCD-B863-6B895556720D}" sibTransId="{A09A0C99-5787-43B5-AF07-C02112FD62FB}"/>
    <dgm:cxn modelId="{535C6589-7612-4B92-BF32-7AF31C686BEB}" srcId="{6E8580AE-E165-4F25-A36B-FA38D31FA44B}" destId="{28E88764-168D-45E6-B587-43792FCE4035}" srcOrd="65" destOrd="0" parTransId="{1945A469-8781-4132-83B8-2A74CDA43068}" sibTransId="{45D0440D-0F5D-4BF1-8016-3D93CE5737B6}"/>
    <dgm:cxn modelId="{CB5B878A-7116-4D72-8C63-4C8B2B21F94A}" type="presOf" srcId="{9D7A2731-43A2-41DE-8A1F-3002C9A81ED7}" destId="{7EBD161C-9829-40ED-9AF9-49BF6CFB544C}" srcOrd="0" destOrd="0" presId="urn:microsoft.com/office/officeart/2005/8/layout/default"/>
    <dgm:cxn modelId="{3E15AB8A-5214-423F-83C4-C451A083C23F}" srcId="{6E8580AE-E165-4F25-A36B-FA38D31FA44B}" destId="{97687342-4440-4DB8-84AB-C51F24F6B12C}" srcOrd="33" destOrd="0" parTransId="{C16A8D95-8B0E-4E28-9729-B0DCDD22A6D7}" sibTransId="{755E6F19-B0B6-490F-A467-502A5BD4C038}"/>
    <dgm:cxn modelId="{CF713A90-C59F-4203-B3ED-5D1EE9BD5922}" srcId="{6E8580AE-E165-4F25-A36B-FA38D31FA44B}" destId="{FFD961C7-0D57-450A-A088-477C2CBDA35C}" srcOrd="44" destOrd="0" parTransId="{4DB2D2C4-5254-4469-94CE-949A52B6EDA4}" sibTransId="{6B3D0481-B0D1-47E7-887F-2E3188183598}"/>
    <dgm:cxn modelId="{4D9DD990-9B85-4CB7-BB07-5BE787729EE5}" type="presOf" srcId="{F4066AC1-C021-4B66-9F7A-16100A868F18}" destId="{7D600784-A1C0-4F6C-92B8-A76B3C810C82}" srcOrd="0" destOrd="0" presId="urn:microsoft.com/office/officeart/2005/8/layout/default"/>
    <dgm:cxn modelId="{C7ABEA91-41F6-4053-BDC2-FDEAAD12E8B5}" type="presOf" srcId="{5BE95DDA-1EEF-4264-A10B-A9159123ADDB}" destId="{D304F2EC-2318-44E2-AAF1-F3CE3D9753BA}" srcOrd="0" destOrd="0" presId="urn:microsoft.com/office/officeart/2005/8/layout/default"/>
    <dgm:cxn modelId="{DA25C492-A997-4A2C-A27D-FEFF94D4CF51}" srcId="{6E8580AE-E165-4F25-A36B-FA38D31FA44B}" destId="{980C5C63-EC30-4DBA-AD28-4C1DD233BDD4}" srcOrd="36" destOrd="0" parTransId="{E1A23336-5E36-402C-B8BF-2A679A19F8C6}" sibTransId="{34ABAA22-B740-45AC-A869-107E3268C748}"/>
    <dgm:cxn modelId="{08FE1598-1283-4B59-9F45-C63074E505FE}" srcId="{6E8580AE-E165-4F25-A36B-FA38D31FA44B}" destId="{2BBFC487-DB1A-4778-A848-6BC0818A45B1}" srcOrd="60" destOrd="0" parTransId="{6A5A521F-92DB-4E78-A1E9-1C148F0CDB4B}" sibTransId="{3B0C8E80-2BEB-4819-9BD7-834F3C01CACD}"/>
    <dgm:cxn modelId="{71CCDF99-445B-475F-86DF-4623E84B58D9}" srcId="{6E8580AE-E165-4F25-A36B-FA38D31FA44B}" destId="{96EE71F2-71A8-4E47-8478-8E77F162E7D4}" srcOrd="38" destOrd="0" parTransId="{84FC01FD-50CF-441D-B786-BD3E01D3741B}" sibTransId="{71787E8C-947E-4705-A03B-01E51C140A4F}"/>
    <dgm:cxn modelId="{C762019A-29C2-4D96-8F6B-F5E55DCBA013}" type="presOf" srcId="{FFD961C7-0D57-450A-A088-477C2CBDA35C}" destId="{111AB8AB-3884-48AF-A43D-D5525C2EDC1F}" srcOrd="0" destOrd="0" presId="urn:microsoft.com/office/officeart/2005/8/layout/default"/>
    <dgm:cxn modelId="{6EFF899B-806B-486C-8C68-EF8A5D8A5CE4}" srcId="{6E8580AE-E165-4F25-A36B-FA38D31FA44B}" destId="{EBBD6701-ED16-43EC-9B8B-D82FBCB3E680}" srcOrd="23" destOrd="0" parTransId="{00425980-CE46-4B99-9144-ED35F1AECDDB}" sibTransId="{6D363638-A0D1-491A-AF7B-FCA23754E33E}"/>
    <dgm:cxn modelId="{480D3A9C-6480-4FCD-9576-DE12AB18727E}" type="presOf" srcId="{A52B3F8F-088C-439E-8E28-75EA80BA254A}" destId="{8AA02A9A-7173-45B0-B2CC-5A91802C8051}" srcOrd="0" destOrd="0" presId="urn:microsoft.com/office/officeart/2005/8/layout/default"/>
    <dgm:cxn modelId="{5DC8F09C-1AC8-42D0-B6ED-D0AD348D75D7}" srcId="{6E8580AE-E165-4F25-A36B-FA38D31FA44B}" destId="{82213F14-02F2-493B-9C3B-0AE1C991AF2E}" srcOrd="20" destOrd="0" parTransId="{C9EA4657-465B-4167-8427-C4F304447F9C}" sibTransId="{D017649F-A07C-47FA-AF84-508B55917AD3}"/>
    <dgm:cxn modelId="{A85B90A2-AFE1-4402-A9EF-D4D8C000879A}" srcId="{6E8580AE-E165-4F25-A36B-FA38D31FA44B}" destId="{C16F6E68-C32A-4431-B9C0-77E57B57A6E1}" srcOrd="59" destOrd="0" parTransId="{9F780C9E-B9CD-40B2-B992-B7245FD19F74}" sibTransId="{71FFA740-6DE1-4035-AA90-B794B1B4FE20}"/>
    <dgm:cxn modelId="{A107A2A5-2189-4807-8242-E08550F8F3C0}" type="presOf" srcId="{1509C3A3-2E59-457C-9EFB-7468DDD3C4FD}" destId="{73230864-B496-4816-A9F5-ED417F3C92E8}" srcOrd="0" destOrd="0" presId="urn:microsoft.com/office/officeart/2005/8/layout/default"/>
    <dgm:cxn modelId="{5652AEA5-C8BD-4271-9CE7-B73F0316B273}" srcId="{6E8580AE-E165-4F25-A36B-FA38D31FA44B}" destId="{C4B9EAD8-F61B-45A2-865F-FD558B0C619B}" srcOrd="35" destOrd="0" parTransId="{C47A6FD6-66D3-4633-BDD9-D0118C764CC0}" sibTransId="{539E2FE5-4BFB-4438-BEB7-F5487A3CABF4}"/>
    <dgm:cxn modelId="{445F52A7-FE96-4740-B932-CD00E15CFAC5}" type="presOf" srcId="{0CA4F111-AFF4-4B94-B672-3902EC78934E}" destId="{F021F536-9D7F-4947-AEEC-062A2B5D86C3}" srcOrd="0" destOrd="0" presId="urn:microsoft.com/office/officeart/2005/8/layout/default"/>
    <dgm:cxn modelId="{1C93B4A9-8C11-4259-AFF5-CCCBE6DAEE0E}" srcId="{6E8580AE-E165-4F25-A36B-FA38D31FA44B}" destId="{F121B56F-D1C5-4481-90EB-5FA35AF4BD21}" srcOrd="51" destOrd="0" parTransId="{085EA722-E175-4453-8D3B-A5DF630A2231}" sibTransId="{915B65F9-FC56-468A-ABC2-CE507C33B5DE}"/>
    <dgm:cxn modelId="{E8C971AC-041E-4F38-91A1-0E4257BD92AE}" type="presOf" srcId="{968CE066-CDC8-450A-B0DA-27A49CD3D256}" destId="{DD1BE6D7-6955-4913-AEE1-7266EBAF565C}" srcOrd="0" destOrd="0" presId="urn:microsoft.com/office/officeart/2005/8/layout/default"/>
    <dgm:cxn modelId="{39D1B3B0-CD5F-4501-BAAE-02EF9878E5E3}" srcId="{6E8580AE-E165-4F25-A36B-FA38D31FA44B}" destId="{A4E02261-52EA-4980-9B53-416A66137C4E}" srcOrd="66" destOrd="0" parTransId="{5A86491C-2759-4D3D-AB79-91811D59DF58}" sibTransId="{55BF24C6-3DE6-4B0A-AE66-DBBED711A9E7}"/>
    <dgm:cxn modelId="{EE3B4AB1-E909-4356-ACE4-AC889F148D33}" type="presOf" srcId="{F121B56F-D1C5-4481-90EB-5FA35AF4BD21}" destId="{214B35AE-3118-4B5A-9A04-C238D6C98BAE}" srcOrd="0" destOrd="0" presId="urn:microsoft.com/office/officeart/2005/8/layout/default"/>
    <dgm:cxn modelId="{9726B4B4-DB5F-452C-A5E8-EBA1020F292E}" type="presOf" srcId="{AEB0988E-62DE-4638-B6E6-9115F9468726}" destId="{84CB03E7-DBCB-4B53-8360-F252A05A2E78}" srcOrd="0" destOrd="0" presId="urn:microsoft.com/office/officeart/2005/8/layout/default"/>
    <dgm:cxn modelId="{CC22CBB7-46BC-44CE-9434-3B9788FE0F93}" srcId="{6E8580AE-E165-4F25-A36B-FA38D31FA44B}" destId="{10BAF026-EDDD-4B69-B248-864D6FCEC2D4}" srcOrd="5" destOrd="0" parTransId="{4EED389C-1C14-4DB0-9934-A8F08BED04DD}" sibTransId="{D501BB89-8874-468A-A86D-08C85F02EA0D}"/>
    <dgm:cxn modelId="{D75F0FB8-24FA-4FE3-AD1A-1238093DCD35}" type="presOf" srcId="{4F74BD67-8A14-4E47-A63E-705F9E8CFC7F}" destId="{277F2AD7-8A80-4D00-8AAD-CE0295903A29}" srcOrd="0" destOrd="0" presId="urn:microsoft.com/office/officeart/2005/8/layout/default"/>
    <dgm:cxn modelId="{27E924B9-DCD2-42EE-A923-8BF8D93029E9}" srcId="{6E8580AE-E165-4F25-A36B-FA38D31FA44B}" destId="{8F9D72F1-24B9-46F1-A84F-DAACD2C2E22B}" srcOrd="58" destOrd="0" parTransId="{379F55D7-C5CE-4BB9-9D57-00EE32619199}" sibTransId="{D686EDBA-90DA-42EB-8929-B97691B14D5E}"/>
    <dgm:cxn modelId="{78BDF2B9-DB52-4790-A070-361CA414F4D6}" type="presOf" srcId="{FE89FECC-3495-4B20-B4D7-7E9DF412BA0D}" destId="{AECF8250-8294-42AF-9EF2-E9259CC39D08}" srcOrd="0" destOrd="0" presId="urn:microsoft.com/office/officeart/2005/8/layout/default"/>
    <dgm:cxn modelId="{FA8C5ABB-473A-4672-9BC2-CE95F31F2F3E}" srcId="{6E8580AE-E165-4F25-A36B-FA38D31FA44B}" destId="{9BDB7D7F-D8DE-45D6-8E96-595AAC95CE85}" srcOrd="24" destOrd="0" parTransId="{3A06ED47-75BA-4FDB-8685-D5DE4ACC79E2}" sibTransId="{55EF187E-8F5D-4B18-8653-DA25FB96F269}"/>
    <dgm:cxn modelId="{50A3ECBB-51BE-479E-A176-EE128AB2E37E}" type="presOf" srcId="{9A2BF24F-E5A3-4D91-85CD-B9725C2C421A}" destId="{98C96B61-E849-4E0E-ADD5-05D495466B19}" srcOrd="0" destOrd="0" presId="urn:microsoft.com/office/officeart/2005/8/layout/default"/>
    <dgm:cxn modelId="{6206FCBB-3552-4B98-BD38-4B7676503F9A}" type="presOf" srcId="{3D2D3CAE-2A59-4736-AF70-EAC1EF02C8CF}" destId="{1B7E2A4E-7885-47D0-9A9C-97EB08F96CFE}" srcOrd="0" destOrd="0" presId="urn:microsoft.com/office/officeart/2005/8/layout/default"/>
    <dgm:cxn modelId="{AAB343BD-FB5B-4DFF-90F5-4426325E5B2E}" srcId="{6E8580AE-E165-4F25-A36B-FA38D31FA44B}" destId="{82C5C931-4E66-4E23-A238-51DD5F7BB49F}" srcOrd="64" destOrd="0" parTransId="{014C0588-EBCA-4F80-833E-0A66F7135993}" sibTransId="{FEB480C0-BE73-445F-9C40-097A286C510C}"/>
    <dgm:cxn modelId="{A16967BD-460F-4A2F-9E53-F86A8BCA7A64}" srcId="{6E8580AE-E165-4F25-A36B-FA38D31FA44B}" destId="{4BDC8801-DB27-4583-A44C-1CEAB0AF890D}" srcOrd="26" destOrd="0" parTransId="{D090F263-FE3C-417D-8237-4FC7D9B931F6}" sibTransId="{40B25EE5-21FC-43C0-903A-DC27430BF1E0}"/>
    <dgm:cxn modelId="{C3E0D8BF-5B29-4C15-A9A8-8573838208C3}" type="presOf" srcId="{922CC998-F639-41C9-9119-E20B8F92AF3D}" destId="{E30854EC-912F-42BC-845C-462E8CC7AD93}" srcOrd="0" destOrd="0" presId="urn:microsoft.com/office/officeart/2005/8/layout/default"/>
    <dgm:cxn modelId="{136C7FC1-1235-4624-9397-DA5655CDCF2C}" srcId="{6E8580AE-E165-4F25-A36B-FA38D31FA44B}" destId="{922CC998-F639-41C9-9119-E20B8F92AF3D}" srcOrd="0" destOrd="0" parTransId="{D953626B-5128-4512-9AB3-DB6047AD18A3}" sibTransId="{A5C1EA3D-630E-4EF5-9844-2FDF52417135}"/>
    <dgm:cxn modelId="{6ED19DC2-42C2-4752-A2E8-475D9E1BDDA8}" type="presOf" srcId="{4D4790C1-2B0C-4F68-8413-9BDBEAC4B364}" destId="{F2865244-69DB-4B18-A699-631384EEDC6F}" srcOrd="0" destOrd="0" presId="urn:microsoft.com/office/officeart/2005/8/layout/default"/>
    <dgm:cxn modelId="{56BD75C3-7799-49EC-8A59-8FD5E19A61DA}" srcId="{6E8580AE-E165-4F25-A36B-FA38D31FA44B}" destId="{3BEA7034-0086-4C43-AA3E-D7A68DFE01A4}" srcOrd="3" destOrd="0" parTransId="{C2DE2903-FCD3-4F1F-A1B7-9E5C8B31034F}" sibTransId="{F7812029-3200-4A10-9CAE-B74E5CA51E23}"/>
    <dgm:cxn modelId="{68DF87C3-E5BC-4870-A954-D6058B057F90}" type="presOf" srcId="{0C5C5BFE-9F2D-4FBF-A709-44047DA6BCA6}" destId="{64CE546B-3B0F-4D74-A672-EA5F3F157C26}" srcOrd="0" destOrd="0" presId="urn:microsoft.com/office/officeart/2005/8/layout/default"/>
    <dgm:cxn modelId="{7D1903C5-1787-44C9-B4EA-57136BC998A4}" type="presOf" srcId="{97687342-4440-4DB8-84AB-C51F24F6B12C}" destId="{F124182D-F6F2-4E73-B355-B261939F364C}" srcOrd="0" destOrd="0" presId="urn:microsoft.com/office/officeart/2005/8/layout/default"/>
    <dgm:cxn modelId="{39D3AFC7-65ED-4A0F-9C2D-43A24E4C4187}" type="presOf" srcId="{A454A2D3-3B4A-4DFD-BDBE-AB637BA7AF91}" destId="{A5C9C578-421E-4C61-8DBB-80B19789810E}" srcOrd="0" destOrd="0" presId="urn:microsoft.com/office/officeart/2005/8/layout/default"/>
    <dgm:cxn modelId="{CA5BD6C7-24C5-49CB-9DE8-71D19A9466D3}" type="presOf" srcId="{96EE71F2-71A8-4E47-8478-8E77F162E7D4}" destId="{6C3A8535-F6D8-403A-9A1B-AD7FFEA2A5E7}" srcOrd="0" destOrd="0" presId="urn:microsoft.com/office/officeart/2005/8/layout/default"/>
    <dgm:cxn modelId="{D9157CC9-B350-4EC9-8E26-03575B20AB6B}" type="presOf" srcId="{7A693FB9-12F6-44CC-8DF1-CB580DC7A685}" destId="{BC2A6528-8680-4B3B-8B6A-C5A92B6690AC}" srcOrd="0" destOrd="0" presId="urn:microsoft.com/office/officeart/2005/8/layout/default"/>
    <dgm:cxn modelId="{8EA2F4CA-09CC-4231-A1BF-9AC7E01E8C0F}" type="presOf" srcId="{3C6B21CA-3B4D-4C70-B1C1-3987538CE3B2}" destId="{20498EEC-D12B-46DA-A88D-D7DB1D97C899}" srcOrd="0" destOrd="0" presId="urn:microsoft.com/office/officeart/2005/8/layout/default"/>
    <dgm:cxn modelId="{03AB46CD-8FE3-4787-B956-458461CD6173}" type="presOf" srcId="{8D9B59D1-77EB-4D59-AC92-14BFF4DC667C}" destId="{18765959-A6F6-4656-813B-1DABE66B58C5}" srcOrd="0" destOrd="0" presId="urn:microsoft.com/office/officeart/2005/8/layout/default"/>
    <dgm:cxn modelId="{2D7F0FCF-C82F-485A-8B92-B0FE4D155605}" type="presOf" srcId="{252E2CB3-705E-457B-B471-6AF7D20DA939}" destId="{73B6912F-26A6-43CA-BA74-602DFEB2A9DA}" srcOrd="0" destOrd="0" presId="urn:microsoft.com/office/officeart/2005/8/layout/default"/>
    <dgm:cxn modelId="{7E7E11D0-5C2D-49AA-A5CA-C364EE5F9F0E}" srcId="{6E8580AE-E165-4F25-A36B-FA38D31FA44B}" destId="{CA8AD4E0-AC24-48FB-9C99-61739F7F4744}" srcOrd="10" destOrd="0" parTransId="{4B0A570F-1328-4F44-AD92-FAB226056C51}" sibTransId="{9E7E597C-F7D5-4DA7-8385-1BAB2794496C}"/>
    <dgm:cxn modelId="{9E9FC9D0-0D2F-4839-B22E-1DAF87A49A2C}" srcId="{6E8580AE-E165-4F25-A36B-FA38D31FA44B}" destId="{1509C3A3-2E59-457C-9EFB-7468DDD3C4FD}" srcOrd="31" destOrd="0" parTransId="{9C58BE54-8073-4355-8A19-915A1893BC76}" sibTransId="{AFBE1DA6-E4FE-4C56-BB98-E017D6E7B392}"/>
    <dgm:cxn modelId="{E32409D1-076A-4F5C-94DC-77FD27DACEA0}" type="presOf" srcId="{00442BCF-57A4-4332-903B-4123283D228A}" destId="{E063FE46-B1A1-4479-B04F-5EE6A9B9DA3D}" srcOrd="0" destOrd="0" presId="urn:microsoft.com/office/officeart/2005/8/layout/default"/>
    <dgm:cxn modelId="{B8F745D1-2EAD-4CF9-BDEA-3EDB5AEE1D84}" srcId="{6E8580AE-E165-4F25-A36B-FA38D31FA44B}" destId="{CE3C20CC-D07A-4801-9116-235058C0AB48}" srcOrd="25" destOrd="0" parTransId="{786B5DF5-43C4-4C0F-B1EC-A9938608BB5D}" sibTransId="{ECB2A08D-CF33-493E-8671-FEE827264547}"/>
    <dgm:cxn modelId="{C4AE35D2-F577-478F-ACBD-08D4FB69E6B2}" srcId="{6E8580AE-E165-4F25-A36B-FA38D31FA44B}" destId="{0C5C5BFE-9F2D-4FBF-A709-44047DA6BCA6}" srcOrd="18" destOrd="0" parTransId="{8608D912-0045-41A9-8245-089DB7F4CEB0}" sibTransId="{B7F3DBEE-696D-4EC6-A141-B75554F04B39}"/>
    <dgm:cxn modelId="{8908B7D3-2EF3-49B2-B6A0-F2535930D952}" srcId="{6E8580AE-E165-4F25-A36B-FA38D31FA44B}" destId="{F243E562-685F-4386-9543-022C733145B9}" srcOrd="57" destOrd="0" parTransId="{F28C5C72-F0B6-4B8B-802B-1E6117DF8C86}" sibTransId="{F6CC6EE8-4404-495D-977C-BBF131290EFB}"/>
    <dgm:cxn modelId="{13B344D4-48D6-4DDE-825D-E7B89F2B396D}" type="presOf" srcId="{F243E562-685F-4386-9543-022C733145B9}" destId="{90354270-E516-4BCD-8468-080EC1705999}" srcOrd="0" destOrd="0" presId="urn:microsoft.com/office/officeart/2005/8/layout/default"/>
    <dgm:cxn modelId="{719EDFDA-4332-4BF1-84C9-574D7683558D}" type="presOf" srcId="{EBBD6701-ED16-43EC-9B8B-D82FBCB3E680}" destId="{D53A0EBD-1100-4E2B-932F-11AB84B0AD13}" srcOrd="0" destOrd="0" presId="urn:microsoft.com/office/officeart/2005/8/layout/default"/>
    <dgm:cxn modelId="{61084DDB-11F2-44C5-A196-C25EA20A8E6E}" type="presOf" srcId="{976EC09A-DAA5-4A83-8002-EA83B41F5595}" destId="{212EAB81-54C0-4CA3-8CA8-5707E2EA1B60}" srcOrd="0" destOrd="0" presId="urn:microsoft.com/office/officeart/2005/8/layout/default"/>
    <dgm:cxn modelId="{5D4EAFDD-BEB5-498A-BCFD-B72D763E394F}" srcId="{6E8580AE-E165-4F25-A36B-FA38D31FA44B}" destId="{4F74BD67-8A14-4E47-A63E-705F9E8CFC7F}" srcOrd="16" destOrd="0" parTransId="{7C3489FE-BC9F-4B23-A421-8616ED894EB6}" sibTransId="{3B761CB7-8F00-42ED-AAE8-F4F1BC48BD15}"/>
    <dgm:cxn modelId="{D362A8E1-D11E-41A5-BDE5-1967751F1E03}" srcId="{6E8580AE-E165-4F25-A36B-FA38D31FA44B}" destId="{FE89FECC-3495-4B20-B4D7-7E9DF412BA0D}" srcOrd="55" destOrd="0" parTransId="{4209D78D-7CCA-4BE1-96BA-3A564E873C72}" sibTransId="{EB368C21-DA72-4130-9A34-D87CB559A293}"/>
    <dgm:cxn modelId="{4526E2E1-A1AB-4663-ABD0-CAE1707A4E13}" type="presOf" srcId="{0CA572E7-3F15-4635-BAA2-51BB8D4F5BA9}" destId="{57A21A25-0050-448F-8182-E2F997AD385C}" srcOrd="0" destOrd="0" presId="urn:microsoft.com/office/officeart/2005/8/layout/default"/>
    <dgm:cxn modelId="{EBA300E5-EDA7-44EC-A5A7-7E2A91E61A7F}" srcId="{6E8580AE-E165-4F25-A36B-FA38D31FA44B}" destId="{BECAE1A7-5E30-4255-897E-EEFF7D8B1B98}" srcOrd="43" destOrd="0" parTransId="{281BEA66-0692-4CD4-AB58-20F2965B8A3E}" sibTransId="{12931C90-8512-4E7D-890D-FA74780CCA81}"/>
    <dgm:cxn modelId="{105324E5-9A93-4A75-9B3E-393E9CDD4A1E}" type="presOf" srcId="{9984B254-6696-4C74-AC7F-CD16BB374EC5}" destId="{D7D9E571-D2A5-4F9B-A8EF-542728AB2E7C}" srcOrd="0" destOrd="0" presId="urn:microsoft.com/office/officeart/2005/8/layout/default"/>
    <dgm:cxn modelId="{A32627E5-7184-47EA-800A-A89EA8497EB0}" type="presOf" srcId="{3BEA7034-0086-4C43-AA3E-D7A68DFE01A4}" destId="{0CB4D3D4-57E1-40E0-9116-0822B7A6A3CA}" srcOrd="0" destOrd="0" presId="urn:microsoft.com/office/officeart/2005/8/layout/default"/>
    <dgm:cxn modelId="{E258F6E5-D981-4315-AC80-4447EFECCA0E}" srcId="{6E8580AE-E165-4F25-A36B-FA38D31FA44B}" destId="{9A2BF24F-E5A3-4D91-85CD-B9725C2C421A}" srcOrd="14" destOrd="0" parTransId="{CD0AA266-1560-45EC-BC06-2173826A01C5}" sibTransId="{FFAF1B7D-C449-431C-BAC4-A863BD60B7D3}"/>
    <dgm:cxn modelId="{8A61B7E7-846B-47E2-811C-DCF51B3167CC}" type="presOf" srcId="{8F9D72F1-24B9-46F1-A84F-DAACD2C2E22B}" destId="{17512D6B-4073-4EC8-9ABC-3BDC10D1B050}" srcOrd="0" destOrd="0" presId="urn:microsoft.com/office/officeart/2005/8/layout/default"/>
    <dgm:cxn modelId="{0A2F7CE9-3AB0-4142-9160-2CB77DA6239D}" type="presOf" srcId="{43A01BF9-D37E-49A1-8BD0-B96976089C64}" destId="{22A3C3A5-57B9-4E31-B9C5-8488CBC24B23}" srcOrd="0" destOrd="0" presId="urn:microsoft.com/office/officeart/2005/8/layout/default"/>
    <dgm:cxn modelId="{0C06B5E9-FEF0-4965-A4DA-53368BAC2EBE}" type="presOf" srcId="{35383E2F-500D-45D2-9932-E607D668543B}" destId="{0EC6D4FB-2DF4-4C7F-A662-C49F9C73712D}" srcOrd="0" destOrd="0" presId="urn:microsoft.com/office/officeart/2005/8/layout/default"/>
    <dgm:cxn modelId="{14B226EA-6733-42DA-9D29-42723CB2373C}" type="presOf" srcId="{9BDB7D7F-D8DE-45D6-8E96-595AAC95CE85}" destId="{2FF3B5C1-F3C6-4268-A6A1-939C6DF118E5}" srcOrd="0" destOrd="0" presId="urn:microsoft.com/office/officeart/2005/8/layout/default"/>
    <dgm:cxn modelId="{63583EEB-BC7B-4077-B6B8-B061633F0791}" srcId="{6E8580AE-E165-4F25-A36B-FA38D31FA44B}" destId="{3D2D3CAE-2A59-4736-AF70-EAC1EF02C8CF}" srcOrd="63" destOrd="0" parTransId="{D100CD34-386B-4669-9220-193D210DC1F6}" sibTransId="{ECE35C7A-1021-420C-8D7B-178059205565}"/>
    <dgm:cxn modelId="{4D2F33EC-9942-4B56-8FE0-5E0D86C0E5AE}" srcId="{6E8580AE-E165-4F25-A36B-FA38D31FA44B}" destId="{0CA572E7-3F15-4635-BAA2-51BB8D4F5BA9}" srcOrd="13" destOrd="0" parTransId="{197963BB-8E8C-4049-B5A7-746387B80DBD}" sibTransId="{8DCDB0A4-11F9-466D-AEE0-C00333D10146}"/>
    <dgm:cxn modelId="{0ED963EE-0CE5-4B5B-A40B-807A395CFF41}" srcId="{6E8580AE-E165-4F25-A36B-FA38D31FA44B}" destId="{AEB0988E-62DE-4638-B6E6-9115F9468726}" srcOrd="15" destOrd="0" parTransId="{FDAD6B95-54DE-405C-95C4-A7460937B8B3}" sibTransId="{D5A58EFB-026A-4D46-9258-0E700EECA877}"/>
    <dgm:cxn modelId="{01FEA8F0-122D-4C84-B344-D9109E211674}" type="presOf" srcId="{CA8AD4E0-AC24-48FB-9C99-61739F7F4744}" destId="{5479FD3C-18CA-43A0-B14E-D66A11F70B3F}" srcOrd="0" destOrd="0" presId="urn:microsoft.com/office/officeart/2005/8/layout/default"/>
    <dgm:cxn modelId="{2A4F96F1-6834-47D3-990C-D4573290E041}" srcId="{6E8580AE-E165-4F25-A36B-FA38D31FA44B}" destId="{478D3228-6C64-4678-B16A-5612B6F5734A}" srcOrd="50" destOrd="0" parTransId="{3D22C837-4A40-4E2D-96B6-21F1FE87643A}" sibTransId="{4926CEA0-21F8-4895-A11C-8614EB7A0399}"/>
    <dgm:cxn modelId="{0B34C2F1-3F9A-4C5B-838C-EF13456F3609}" srcId="{6E8580AE-E165-4F25-A36B-FA38D31FA44B}" destId="{1249F54A-29F0-454A-B4AE-0F41BAF337A7}" srcOrd="30" destOrd="0" parTransId="{9BD2AC96-4DBC-40B9-815C-525E1E00867E}" sibTransId="{2E144E40-7EFF-47A9-85CC-F7723495FD20}"/>
    <dgm:cxn modelId="{641630F4-A7A0-4C0D-A47A-01F708A4ED52}" srcId="{6E8580AE-E165-4F25-A36B-FA38D31FA44B}" destId="{7A693FB9-12F6-44CC-8DF1-CB580DC7A685}" srcOrd="9" destOrd="0" parTransId="{20B85312-042A-42ED-AB93-4F6012B92DD8}" sibTransId="{2BA071B2-75AD-4D5F-9D11-0FFE9BA44043}"/>
    <dgm:cxn modelId="{BA35BFF4-3D48-4257-97FA-5C729229334B}" type="presOf" srcId="{D5513C0D-153B-4C93-8676-B0AD8979C8ED}" destId="{76E48D85-3967-40C6-96F6-AEF195D581BB}" srcOrd="0" destOrd="0" presId="urn:microsoft.com/office/officeart/2005/8/layout/default"/>
    <dgm:cxn modelId="{09EE2CF6-001E-4390-BAAA-E644FCA9DD5D}" srcId="{6E8580AE-E165-4F25-A36B-FA38D31FA44B}" destId="{43A01BF9-D37E-49A1-8BD0-B96976089C64}" srcOrd="28" destOrd="0" parTransId="{C0DFBDDF-BA0F-41FB-B639-8AB0C423576B}" sibTransId="{ED4D11A8-8E06-4F8C-A810-4FFE3ACCFC96}"/>
    <dgm:cxn modelId="{1B1048F7-7D7C-45C7-8472-15975E7B5B14}" type="presOf" srcId="{10BAF026-EDDD-4B69-B248-864D6FCEC2D4}" destId="{60F281EF-B8AA-4FA7-AD48-1B043C8A810A}" srcOrd="0" destOrd="0" presId="urn:microsoft.com/office/officeart/2005/8/layout/default"/>
    <dgm:cxn modelId="{14ABD7FB-CD5C-44C4-BF44-58055A91EADA}" type="presOf" srcId="{2BBFC487-DB1A-4778-A848-6BC0818A45B1}" destId="{2A5112AE-C2D3-42F0-AB40-4460D114135D}" srcOrd="0" destOrd="0" presId="urn:microsoft.com/office/officeart/2005/8/layout/default"/>
    <dgm:cxn modelId="{9F0179FF-B9F5-478A-9403-9C28694119DE}" srcId="{6E8580AE-E165-4F25-A36B-FA38D31FA44B}" destId="{DD3FD12D-FE41-4042-BA5D-FEDD1F4DEB76}" srcOrd="56" destOrd="0" parTransId="{43D9EFB8-152B-4209-8516-8FDDAB8525B8}" sibTransId="{7C9B5FF0-0BB6-4C7E-B7AD-047C23B1B64D}"/>
    <dgm:cxn modelId="{C715ACCE-3FAD-4D37-BFB8-7E9160A1C3C9}" type="presParOf" srcId="{A4E9B638-9193-4315-A599-122356AB04D9}" destId="{E30854EC-912F-42BC-845C-462E8CC7AD93}" srcOrd="0" destOrd="0" presId="urn:microsoft.com/office/officeart/2005/8/layout/default"/>
    <dgm:cxn modelId="{011E3D6B-2459-49B7-9FEA-E5ED987918B1}" type="presParOf" srcId="{A4E9B638-9193-4315-A599-122356AB04D9}" destId="{77456B84-0A0A-479B-A2D6-ABE5192CC62F}" srcOrd="1" destOrd="0" presId="urn:microsoft.com/office/officeart/2005/8/layout/default"/>
    <dgm:cxn modelId="{60FB1565-A3FE-4DEE-AB47-6EB24C5C92BF}" type="presParOf" srcId="{A4E9B638-9193-4315-A599-122356AB04D9}" destId="{1F004853-B59E-47C1-BA88-05FF40FE81E5}" srcOrd="2" destOrd="0" presId="urn:microsoft.com/office/officeart/2005/8/layout/default"/>
    <dgm:cxn modelId="{31CFC7D3-74BD-4CE5-91B8-110818976144}" type="presParOf" srcId="{A4E9B638-9193-4315-A599-122356AB04D9}" destId="{7EFE2BD2-1452-42B0-A054-5073DA935F89}" srcOrd="3" destOrd="0" presId="urn:microsoft.com/office/officeart/2005/8/layout/default"/>
    <dgm:cxn modelId="{32452B8D-4337-45B4-BB81-29F990E635E9}" type="presParOf" srcId="{A4E9B638-9193-4315-A599-122356AB04D9}" destId="{8AA02A9A-7173-45B0-B2CC-5A91802C8051}" srcOrd="4" destOrd="0" presId="urn:microsoft.com/office/officeart/2005/8/layout/default"/>
    <dgm:cxn modelId="{193D4441-6CB6-4020-9C05-F10079CF04C0}" type="presParOf" srcId="{A4E9B638-9193-4315-A599-122356AB04D9}" destId="{E9E229EB-BE2C-4F17-803C-895701BA32F0}" srcOrd="5" destOrd="0" presId="urn:microsoft.com/office/officeart/2005/8/layout/default"/>
    <dgm:cxn modelId="{9173A9DD-7C75-4DE6-8A81-9CD0312E7738}" type="presParOf" srcId="{A4E9B638-9193-4315-A599-122356AB04D9}" destId="{0CB4D3D4-57E1-40E0-9116-0822B7A6A3CA}" srcOrd="6" destOrd="0" presId="urn:microsoft.com/office/officeart/2005/8/layout/default"/>
    <dgm:cxn modelId="{9EC3E326-6E6F-4B35-AE79-8044A1A2ADB1}" type="presParOf" srcId="{A4E9B638-9193-4315-A599-122356AB04D9}" destId="{C762EF5D-2D5E-4CA3-9ECE-9FB7E23DCA50}" srcOrd="7" destOrd="0" presId="urn:microsoft.com/office/officeart/2005/8/layout/default"/>
    <dgm:cxn modelId="{120953C8-1430-49B0-9E6C-6A79E67EF990}" type="presParOf" srcId="{A4E9B638-9193-4315-A599-122356AB04D9}" destId="{0EC6D4FB-2DF4-4C7F-A662-C49F9C73712D}" srcOrd="8" destOrd="0" presId="urn:microsoft.com/office/officeart/2005/8/layout/default"/>
    <dgm:cxn modelId="{6ABE2C81-57EA-444A-B15E-DA2A146C09D4}" type="presParOf" srcId="{A4E9B638-9193-4315-A599-122356AB04D9}" destId="{6A49F763-5839-4004-B141-254CE0A73989}" srcOrd="9" destOrd="0" presId="urn:microsoft.com/office/officeart/2005/8/layout/default"/>
    <dgm:cxn modelId="{591F175A-B017-4C6A-8E2F-F315BF605C49}" type="presParOf" srcId="{A4E9B638-9193-4315-A599-122356AB04D9}" destId="{60F281EF-B8AA-4FA7-AD48-1B043C8A810A}" srcOrd="10" destOrd="0" presId="urn:microsoft.com/office/officeart/2005/8/layout/default"/>
    <dgm:cxn modelId="{93891E2F-E00C-42FF-A0F1-E489F098559E}" type="presParOf" srcId="{A4E9B638-9193-4315-A599-122356AB04D9}" destId="{0218A5BE-0C2D-4A55-82B4-FD89F2756253}" srcOrd="11" destOrd="0" presId="urn:microsoft.com/office/officeart/2005/8/layout/default"/>
    <dgm:cxn modelId="{834ADFA6-D779-42FF-8DFF-C8A0FFA98C87}" type="presParOf" srcId="{A4E9B638-9193-4315-A599-122356AB04D9}" destId="{B6697EA2-051A-4146-AF10-443079F7994B}" srcOrd="12" destOrd="0" presId="urn:microsoft.com/office/officeart/2005/8/layout/default"/>
    <dgm:cxn modelId="{1BE46AC0-4033-4F08-8AF6-9C91E7F325CC}" type="presParOf" srcId="{A4E9B638-9193-4315-A599-122356AB04D9}" destId="{F8806C4B-9A4B-42D3-B3F0-31C018E15D50}" srcOrd="13" destOrd="0" presId="urn:microsoft.com/office/officeart/2005/8/layout/default"/>
    <dgm:cxn modelId="{6B7E7F55-3A9E-4F1F-9510-2556776D6D4E}" type="presParOf" srcId="{A4E9B638-9193-4315-A599-122356AB04D9}" destId="{212EAB81-54C0-4CA3-8CA8-5707E2EA1B60}" srcOrd="14" destOrd="0" presId="urn:microsoft.com/office/officeart/2005/8/layout/default"/>
    <dgm:cxn modelId="{1C5F307A-AC6F-4C18-A018-153313E02E56}" type="presParOf" srcId="{A4E9B638-9193-4315-A599-122356AB04D9}" destId="{57116357-EB00-4773-9A58-52956E8CB489}" srcOrd="15" destOrd="0" presId="urn:microsoft.com/office/officeart/2005/8/layout/default"/>
    <dgm:cxn modelId="{20A0481B-5368-4B2C-854F-E91598B00E3B}" type="presParOf" srcId="{A4E9B638-9193-4315-A599-122356AB04D9}" destId="{E063FE46-B1A1-4479-B04F-5EE6A9B9DA3D}" srcOrd="16" destOrd="0" presId="urn:microsoft.com/office/officeart/2005/8/layout/default"/>
    <dgm:cxn modelId="{3248AA87-9CBF-4BEA-B57D-8E9454AB4BD4}" type="presParOf" srcId="{A4E9B638-9193-4315-A599-122356AB04D9}" destId="{E53E9BA1-249B-4307-803E-E13EB28C6C91}" srcOrd="17" destOrd="0" presId="urn:microsoft.com/office/officeart/2005/8/layout/default"/>
    <dgm:cxn modelId="{B6020FDF-D53C-42A5-8FE3-82309D0F0C86}" type="presParOf" srcId="{A4E9B638-9193-4315-A599-122356AB04D9}" destId="{BC2A6528-8680-4B3B-8B6A-C5A92B6690AC}" srcOrd="18" destOrd="0" presId="urn:microsoft.com/office/officeart/2005/8/layout/default"/>
    <dgm:cxn modelId="{BED28045-740C-46AF-83D4-F913DD1725C5}" type="presParOf" srcId="{A4E9B638-9193-4315-A599-122356AB04D9}" destId="{82EB7956-27F0-4D84-A6CF-709D10FF7546}" srcOrd="19" destOrd="0" presId="urn:microsoft.com/office/officeart/2005/8/layout/default"/>
    <dgm:cxn modelId="{9CA610F1-E85C-4486-83E7-A403FF820534}" type="presParOf" srcId="{A4E9B638-9193-4315-A599-122356AB04D9}" destId="{5479FD3C-18CA-43A0-B14E-D66A11F70B3F}" srcOrd="20" destOrd="0" presId="urn:microsoft.com/office/officeart/2005/8/layout/default"/>
    <dgm:cxn modelId="{C2F8271C-AC9F-4011-A2A9-791FC51A41F0}" type="presParOf" srcId="{A4E9B638-9193-4315-A599-122356AB04D9}" destId="{9FA5AEBA-604E-41C7-AEC5-CEA9F16E138E}" srcOrd="21" destOrd="0" presId="urn:microsoft.com/office/officeart/2005/8/layout/default"/>
    <dgm:cxn modelId="{4A0B28C5-32BA-4BC1-8FE3-7316C4C596A9}" type="presParOf" srcId="{A4E9B638-9193-4315-A599-122356AB04D9}" destId="{DD1BE6D7-6955-4913-AEE1-7266EBAF565C}" srcOrd="22" destOrd="0" presId="urn:microsoft.com/office/officeart/2005/8/layout/default"/>
    <dgm:cxn modelId="{1E798FB1-37F9-4A9E-9CF5-B0E18D36DF92}" type="presParOf" srcId="{A4E9B638-9193-4315-A599-122356AB04D9}" destId="{ED32CF7C-C0FC-4A69-A383-FED8AA721409}" srcOrd="23" destOrd="0" presId="urn:microsoft.com/office/officeart/2005/8/layout/default"/>
    <dgm:cxn modelId="{3095738F-C2E4-4A34-A0D0-C8ADFAD0BFA6}" type="presParOf" srcId="{A4E9B638-9193-4315-A599-122356AB04D9}" destId="{2CBAD880-AF37-4F3B-9F9C-44AE78F8D9B4}" srcOrd="24" destOrd="0" presId="urn:microsoft.com/office/officeart/2005/8/layout/default"/>
    <dgm:cxn modelId="{37D18905-10ED-4282-ABB8-A02EDB304A3F}" type="presParOf" srcId="{A4E9B638-9193-4315-A599-122356AB04D9}" destId="{935290C4-D77B-497A-A09B-5B4C8AE781CA}" srcOrd="25" destOrd="0" presId="urn:microsoft.com/office/officeart/2005/8/layout/default"/>
    <dgm:cxn modelId="{6C429E1C-A10B-4B37-877B-E3018F26750E}" type="presParOf" srcId="{A4E9B638-9193-4315-A599-122356AB04D9}" destId="{57A21A25-0050-448F-8182-E2F997AD385C}" srcOrd="26" destOrd="0" presId="urn:microsoft.com/office/officeart/2005/8/layout/default"/>
    <dgm:cxn modelId="{C6BEB1DB-4597-4CEA-92B4-FD69A2133126}" type="presParOf" srcId="{A4E9B638-9193-4315-A599-122356AB04D9}" destId="{E54C45E6-657F-4D80-BE87-F6202405D3A9}" srcOrd="27" destOrd="0" presId="urn:microsoft.com/office/officeart/2005/8/layout/default"/>
    <dgm:cxn modelId="{2EC38AA3-0710-4329-81D2-3C6D1C1CA5AA}" type="presParOf" srcId="{A4E9B638-9193-4315-A599-122356AB04D9}" destId="{98C96B61-E849-4E0E-ADD5-05D495466B19}" srcOrd="28" destOrd="0" presId="urn:microsoft.com/office/officeart/2005/8/layout/default"/>
    <dgm:cxn modelId="{5DD8B54A-AE74-4718-9932-133BDC08A5F2}" type="presParOf" srcId="{A4E9B638-9193-4315-A599-122356AB04D9}" destId="{4A3E24C9-A99E-49E7-846A-FAC6F3D56806}" srcOrd="29" destOrd="0" presId="urn:microsoft.com/office/officeart/2005/8/layout/default"/>
    <dgm:cxn modelId="{CC6E05E4-7513-4FEC-89D0-82C49811FF00}" type="presParOf" srcId="{A4E9B638-9193-4315-A599-122356AB04D9}" destId="{84CB03E7-DBCB-4B53-8360-F252A05A2E78}" srcOrd="30" destOrd="0" presId="urn:microsoft.com/office/officeart/2005/8/layout/default"/>
    <dgm:cxn modelId="{E7D0D92D-15BB-4A2D-AD7E-45972F79D631}" type="presParOf" srcId="{A4E9B638-9193-4315-A599-122356AB04D9}" destId="{2A06AAD2-9A1A-4FB1-9291-3D08A52EEFF4}" srcOrd="31" destOrd="0" presId="urn:microsoft.com/office/officeart/2005/8/layout/default"/>
    <dgm:cxn modelId="{7F174074-9122-4717-8E87-0809CEFB3547}" type="presParOf" srcId="{A4E9B638-9193-4315-A599-122356AB04D9}" destId="{277F2AD7-8A80-4D00-8AAD-CE0295903A29}" srcOrd="32" destOrd="0" presId="urn:microsoft.com/office/officeart/2005/8/layout/default"/>
    <dgm:cxn modelId="{20E0FD2B-A5B5-4DA6-BA07-0FFB45FA398D}" type="presParOf" srcId="{A4E9B638-9193-4315-A599-122356AB04D9}" destId="{AA096E5F-41A6-428B-B55A-6900664F78A9}" srcOrd="33" destOrd="0" presId="urn:microsoft.com/office/officeart/2005/8/layout/default"/>
    <dgm:cxn modelId="{373904FA-F7C5-4650-8FE8-541183B57B01}" type="presParOf" srcId="{A4E9B638-9193-4315-A599-122356AB04D9}" destId="{7EBD161C-9829-40ED-9AF9-49BF6CFB544C}" srcOrd="34" destOrd="0" presId="urn:microsoft.com/office/officeart/2005/8/layout/default"/>
    <dgm:cxn modelId="{DB475027-5795-4468-940B-8C25F2928AC6}" type="presParOf" srcId="{A4E9B638-9193-4315-A599-122356AB04D9}" destId="{B2874E0B-2DF8-4ACB-9816-49328AF00D34}" srcOrd="35" destOrd="0" presId="urn:microsoft.com/office/officeart/2005/8/layout/default"/>
    <dgm:cxn modelId="{3AFFE9C8-1C34-49FF-A74A-2304E05EC733}" type="presParOf" srcId="{A4E9B638-9193-4315-A599-122356AB04D9}" destId="{64CE546B-3B0F-4D74-A672-EA5F3F157C26}" srcOrd="36" destOrd="0" presId="urn:microsoft.com/office/officeart/2005/8/layout/default"/>
    <dgm:cxn modelId="{CC59B449-4221-4C4F-B57F-2CB6F2728096}" type="presParOf" srcId="{A4E9B638-9193-4315-A599-122356AB04D9}" destId="{15428792-2FB8-4CA9-8E32-811E384BA624}" srcOrd="37" destOrd="0" presId="urn:microsoft.com/office/officeart/2005/8/layout/default"/>
    <dgm:cxn modelId="{5DAC4DCA-F548-4843-A4D6-69C33602C5E3}" type="presParOf" srcId="{A4E9B638-9193-4315-A599-122356AB04D9}" destId="{18765959-A6F6-4656-813B-1DABE66B58C5}" srcOrd="38" destOrd="0" presId="urn:microsoft.com/office/officeart/2005/8/layout/default"/>
    <dgm:cxn modelId="{67E5C325-618C-4DF6-92B4-0B900314405D}" type="presParOf" srcId="{A4E9B638-9193-4315-A599-122356AB04D9}" destId="{B30F271F-0D75-4642-8F5B-8CDB997912C9}" srcOrd="39" destOrd="0" presId="urn:microsoft.com/office/officeart/2005/8/layout/default"/>
    <dgm:cxn modelId="{2BE4016A-D070-4758-9849-62C093874836}" type="presParOf" srcId="{A4E9B638-9193-4315-A599-122356AB04D9}" destId="{18D14753-8832-47DA-B916-3A237595FBB6}" srcOrd="40" destOrd="0" presId="urn:microsoft.com/office/officeart/2005/8/layout/default"/>
    <dgm:cxn modelId="{C3E309B3-F052-4231-8C9A-2024FBAB1B69}" type="presParOf" srcId="{A4E9B638-9193-4315-A599-122356AB04D9}" destId="{365E4082-1166-43C9-98CA-647F7F662B99}" srcOrd="41" destOrd="0" presId="urn:microsoft.com/office/officeart/2005/8/layout/default"/>
    <dgm:cxn modelId="{943AC31F-775E-4D06-9095-59244683FF62}" type="presParOf" srcId="{A4E9B638-9193-4315-A599-122356AB04D9}" destId="{23DB74AC-B3C3-4E6F-BD2A-892250EFF201}" srcOrd="42" destOrd="0" presId="urn:microsoft.com/office/officeart/2005/8/layout/default"/>
    <dgm:cxn modelId="{9DED01D8-EF97-4EFC-ACFE-4F8E6924B7EA}" type="presParOf" srcId="{A4E9B638-9193-4315-A599-122356AB04D9}" destId="{18FD8C51-2928-4233-A4E2-9939D4F5CC88}" srcOrd="43" destOrd="0" presId="urn:microsoft.com/office/officeart/2005/8/layout/default"/>
    <dgm:cxn modelId="{6CF7EF71-6F82-4BFD-A9B2-6C37EB1B1341}" type="presParOf" srcId="{A4E9B638-9193-4315-A599-122356AB04D9}" destId="{CD01C8D7-3F26-4602-A201-C1CCB80062FC}" srcOrd="44" destOrd="0" presId="urn:microsoft.com/office/officeart/2005/8/layout/default"/>
    <dgm:cxn modelId="{A55B42ED-6FC0-4CD7-8CCF-EAB66AEE254D}" type="presParOf" srcId="{A4E9B638-9193-4315-A599-122356AB04D9}" destId="{4A7F156D-CD54-428C-AFE4-7695E474EA8B}" srcOrd="45" destOrd="0" presId="urn:microsoft.com/office/officeart/2005/8/layout/default"/>
    <dgm:cxn modelId="{1B3C18E9-E4D7-45A1-B78F-248C8DBFB9C5}" type="presParOf" srcId="{A4E9B638-9193-4315-A599-122356AB04D9}" destId="{D53A0EBD-1100-4E2B-932F-11AB84B0AD13}" srcOrd="46" destOrd="0" presId="urn:microsoft.com/office/officeart/2005/8/layout/default"/>
    <dgm:cxn modelId="{2DB2C9A1-A11F-49C4-BF15-87D066BFF277}" type="presParOf" srcId="{A4E9B638-9193-4315-A599-122356AB04D9}" destId="{11FC4206-864D-4364-B1B3-5CDD8F324A03}" srcOrd="47" destOrd="0" presId="urn:microsoft.com/office/officeart/2005/8/layout/default"/>
    <dgm:cxn modelId="{F589AF69-B3F4-41B5-8EAE-7C0841F32A42}" type="presParOf" srcId="{A4E9B638-9193-4315-A599-122356AB04D9}" destId="{2FF3B5C1-F3C6-4268-A6A1-939C6DF118E5}" srcOrd="48" destOrd="0" presId="urn:microsoft.com/office/officeart/2005/8/layout/default"/>
    <dgm:cxn modelId="{75D57780-3054-46B4-9BC9-D7A5DA9D4994}" type="presParOf" srcId="{A4E9B638-9193-4315-A599-122356AB04D9}" destId="{6B77E4D4-8C35-4290-A574-93E9EE82F3CB}" srcOrd="49" destOrd="0" presId="urn:microsoft.com/office/officeart/2005/8/layout/default"/>
    <dgm:cxn modelId="{64372FF8-981D-49CE-9039-B000E8F11993}" type="presParOf" srcId="{A4E9B638-9193-4315-A599-122356AB04D9}" destId="{0CAD4AAA-C60B-49DC-9752-F4F96E622933}" srcOrd="50" destOrd="0" presId="urn:microsoft.com/office/officeart/2005/8/layout/default"/>
    <dgm:cxn modelId="{EF249E46-3864-4B3F-9640-D96E7128A404}" type="presParOf" srcId="{A4E9B638-9193-4315-A599-122356AB04D9}" destId="{C60EA8DA-9DB3-4933-AD12-B8FE5DC88ADE}" srcOrd="51" destOrd="0" presId="urn:microsoft.com/office/officeart/2005/8/layout/default"/>
    <dgm:cxn modelId="{DF9C9E67-9F4C-4C03-AA4B-16281A110D52}" type="presParOf" srcId="{A4E9B638-9193-4315-A599-122356AB04D9}" destId="{8F0FC598-471E-47E2-AF9D-92D00F7E9E48}" srcOrd="52" destOrd="0" presId="urn:microsoft.com/office/officeart/2005/8/layout/default"/>
    <dgm:cxn modelId="{2C5364A1-2156-4627-A9C3-3889D900BF6E}" type="presParOf" srcId="{A4E9B638-9193-4315-A599-122356AB04D9}" destId="{6F234759-E4CB-4DF7-ABC4-DDC594C95958}" srcOrd="53" destOrd="0" presId="urn:microsoft.com/office/officeart/2005/8/layout/default"/>
    <dgm:cxn modelId="{103754FA-B253-4D88-ABE5-BEC7E0083646}" type="presParOf" srcId="{A4E9B638-9193-4315-A599-122356AB04D9}" destId="{7D600784-A1C0-4F6C-92B8-A76B3C810C82}" srcOrd="54" destOrd="0" presId="urn:microsoft.com/office/officeart/2005/8/layout/default"/>
    <dgm:cxn modelId="{70841FF2-9FA4-4266-AA72-B8CA89D4865A}" type="presParOf" srcId="{A4E9B638-9193-4315-A599-122356AB04D9}" destId="{48D40988-1C4A-4A96-8E02-794BCF0D00DF}" srcOrd="55" destOrd="0" presId="urn:microsoft.com/office/officeart/2005/8/layout/default"/>
    <dgm:cxn modelId="{4E941757-82A0-4B61-AD26-9F2C37E26664}" type="presParOf" srcId="{A4E9B638-9193-4315-A599-122356AB04D9}" destId="{22A3C3A5-57B9-4E31-B9C5-8488CBC24B23}" srcOrd="56" destOrd="0" presId="urn:microsoft.com/office/officeart/2005/8/layout/default"/>
    <dgm:cxn modelId="{E2A20192-0D80-4153-B3C2-134199A9CD40}" type="presParOf" srcId="{A4E9B638-9193-4315-A599-122356AB04D9}" destId="{9DB36247-E594-4CE5-8475-B2848B3092B9}" srcOrd="57" destOrd="0" presId="urn:microsoft.com/office/officeart/2005/8/layout/default"/>
    <dgm:cxn modelId="{6D43BA8D-896C-4405-B8BF-4D00817740B6}" type="presParOf" srcId="{A4E9B638-9193-4315-A599-122356AB04D9}" destId="{F2865244-69DB-4B18-A699-631384EEDC6F}" srcOrd="58" destOrd="0" presId="urn:microsoft.com/office/officeart/2005/8/layout/default"/>
    <dgm:cxn modelId="{565EE106-C684-411C-BE05-9927DC9671A3}" type="presParOf" srcId="{A4E9B638-9193-4315-A599-122356AB04D9}" destId="{0505213D-3411-40B8-8DC6-D0D7E5225268}" srcOrd="59" destOrd="0" presId="urn:microsoft.com/office/officeart/2005/8/layout/default"/>
    <dgm:cxn modelId="{854B5D52-F674-4240-9023-8C312CEB9CC7}" type="presParOf" srcId="{A4E9B638-9193-4315-A599-122356AB04D9}" destId="{3E1D50D4-A96F-48FB-ABD3-FAF2EBD99DD9}" srcOrd="60" destOrd="0" presId="urn:microsoft.com/office/officeart/2005/8/layout/default"/>
    <dgm:cxn modelId="{1466604F-E1C8-4842-A455-1FE5B72C9E2B}" type="presParOf" srcId="{A4E9B638-9193-4315-A599-122356AB04D9}" destId="{8EAAD069-F2C9-4435-B2F8-645428359F5D}" srcOrd="61" destOrd="0" presId="urn:microsoft.com/office/officeart/2005/8/layout/default"/>
    <dgm:cxn modelId="{AFDBB763-F38C-422A-8E09-78D44A6E429F}" type="presParOf" srcId="{A4E9B638-9193-4315-A599-122356AB04D9}" destId="{73230864-B496-4816-A9F5-ED417F3C92E8}" srcOrd="62" destOrd="0" presId="urn:microsoft.com/office/officeart/2005/8/layout/default"/>
    <dgm:cxn modelId="{BA095A5F-3A50-4AA9-BF65-BFFEDE9AE8BA}" type="presParOf" srcId="{A4E9B638-9193-4315-A599-122356AB04D9}" destId="{CAF37C4B-3F5F-461C-B639-C6F7E41C47E5}" srcOrd="63" destOrd="0" presId="urn:microsoft.com/office/officeart/2005/8/layout/default"/>
    <dgm:cxn modelId="{80C862F9-38BD-41A2-86FD-2C27CE8C108D}" type="presParOf" srcId="{A4E9B638-9193-4315-A599-122356AB04D9}" destId="{F6C543F7-DF9C-4E42-8170-80FB7ACE211D}" srcOrd="64" destOrd="0" presId="urn:microsoft.com/office/officeart/2005/8/layout/default"/>
    <dgm:cxn modelId="{F5EBC955-FB26-48D9-A1A9-41CE6209EF43}" type="presParOf" srcId="{A4E9B638-9193-4315-A599-122356AB04D9}" destId="{78EA2CAA-215E-4B07-B987-C9400DA27A2E}" srcOrd="65" destOrd="0" presId="urn:microsoft.com/office/officeart/2005/8/layout/default"/>
    <dgm:cxn modelId="{AD09F31B-8AD5-4767-81A0-9F47F8BFD3E4}" type="presParOf" srcId="{A4E9B638-9193-4315-A599-122356AB04D9}" destId="{F124182D-F6F2-4E73-B355-B261939F364C}" srcOrd="66" destOrd="0" presId="urn:microsoft.com/office/officeart/2005/8/layout/default"/>
    <dgm:cxn modelId="{E630FD6D-CF51-472E-A44C-CB9238A5C586}" type="presParOf" srcId="{A4E9B638-9193-4315-A599-122356AB04D9}" destId="{86F439A6-71A0-48C9-98CF-C7B3BC2287A9}" srcOrd="67" destOrd="0" presId="urn:microsoft.com/office/officeart/2005/8/layout/default"/>
    <dgm:cxn modelId="{2E925612-47CA-44D0-BCFB-514BCD7EB8AD}" type="presParOf" srcId="{A4E9B638-9193-4315-A599-122356AB04D9}" destId="{1E851C19-A36C-4E88-82E5-10ACE9BC322A}" srcOrd="68" destOrd="0" presId="urn:microsoft.com/office/officeart/2005/8/layout/default"/>
    <dgm:cxn modelId="{93663ADC-F592-4EAD-A8CE-0B7018EC7059}" type="presParOf" srcId="{A4E9B638-9193-4315-A599-122356AB04D9}" destId="{366BFB79-BDCA-4FD0-8D56-6640D0C709BB}" srcOrd="69" destOrd="0" presId="urn:microsoft.com/office/officeart/2005/8/layout/default"/>
    <dgm:cxn modelId="{96E60EA2-C84C-441C-9932-50E8BD55CFE9}" type="presParOf" srcId="{A4E9B638-9193-4315-A599-122356AB04D9}" destId="{5FEEA8BD-49F0-479F-B78C-0F5C9A6990F2}" srcOrd="70" destOrd="0" presId="urn:microsoft.com/office/officeart/2005/8/layout/default"/>
    <dgm:cxn modelId="{24091CC8-E685-44A9-94D2-95193C3A88FF}" type="presParOf" srcId="{A4E9B638-9193-4315-A599-122356AB04D9}" destId="{43A06678-4D8B-4387-955B-288628E1D0EC}" srcOrd="71" destOrd="0" presId="urn:microsoft.com/office/officeart/2005/8/layout/default"/>
    <dgm:cxn modelId="{A9D4B459-1101-4E0F-B5C9-D0F876D0E1A1}" type="presParOf" srcId="{A4E9B638-9193-4315-A599-122356AB04D9}" destId="{187C121A-3DCB-4EAB-A7CA-1AF4558097E3}" srcOrd="72" destOrd="0" presId="urn:microsoft.com/office/officeart/2005/8/layout/default"/>
    <dgm:cxn modelId="{9AC253D5-7CCC-41C0-BA2C-B937F529CE86}" type="presParOf" srcId="{A4E9B638-9193-4315-A599-122356AB04D9}" destId="{710D0477-1196-4466-96F0-7A3517288895}" srcOrd="73" destOrd="0" presId="urn:microsoft.com/office/officeart/2005/8/layout/default"/>
    <dgm:cxn modelId="{443626B1-AAFC-41D1-B733-ECE6D9AB818F}" type="presParOf" srcId="{A4E9B638-9193-4315-A599-122356AB04D9}" destId="{D304F2EC-2318-44E2-AAF1-F3CE3D9753BA}" srcOrd="74" destOrd="0" presId="urn:microsoft.com/office/officeart/2005/8/layout/default"/>
    <dgm:cxn modelId="{CF22DD7A-616C-4030-8693-41E277275701}" type="presParOf" srcId="{A4E9B638-9193-4315-A599-122356AB04D9}" destId="{007736E6-696A-4A41-9FEF-AC85E0B7A82B}" srcOrd="75" destOrd="0" presId="urn:microsoft.com/office/officeart/2005/8/layout/default"/>
    <dgm:cxn modelId="{7AA75B4B-2C43-4C65-B7C0-84C8888A222B}" type="presParOf" srcId="{A4E9B638-9193-4315-A599-122356AB04D9}" destId="{6C3A8535-F6D8-403A-9A1B-AD7FFEA2A5E7}" srcOrd="76" destOrd="0" presId="urn:microsoft.com/office/officeart/2005/8/layout/default"/>
    <dgm:cxn modelId="{65D8BFA8-8405-4DA4-8707-ECEF5F86204E}" type="presParOf" srcId="{A4E9B638-9193-4315-A599-122356AB04D9}" destId="{7F4B82F2-C2CD-4E98-9B70-EC89CB479191}" srcOrd="77" destOrd="0" presId="urn:microsoft.com/office/officeart/2005/8/layout/default"/>
    <dgm:cxn modelId="{EE26DE90-E691-44F4-8554-FCC5D8222694}" type="presParOf" srcId="{A4E9B638-9193-4315-A599-122356AB04D9}" destId="{ED64BE22-5ED3-4E2B-9B65-F7ECEAFF418B}" srcOrd="78" destOrd="0" presId="urn:microsoft.com/office/officeart/2005/8/layout/default"/>
    <dgm:cxn modelId="{42359E41-2621-4D91-B56C-C79B3AB698A4}" type="presParOf" srcId="{A4E9B638-9193-4315-A599-122356AB04D9}" destId="{C3C58951-62DF-4AB2-978C-3797D69DBF46}" srcOrd="79" destOrd="0" presId="urn:microsoft.com/office/officeart/2005/8/layout/default"/>
    <dgm:cxn modelId="{60EB0502-5011-40F8-B8F0-DBF068F1519A}" type="presParOf" srcId="{A4E9B638-9193-4315-A599-122356AB04D9}" destId="{91D920A5-F5B2-49E4-82B2-75DF0EEA3AD7}" srcOrd="80" destOrd="0" presId="urn:microsoft.com/office/officeart/2005/8/layout/default"/>
    <dgm:cxn modelId="{806E6771-4627-4AB1-83CC-E64186BCE93D}" type="presParOf" srcId="{A4E9B638-9193-4315-A599-122356AB04D9}" destId="{20C7AE5A-1C9B-4CED-A801-E182FF630A09}" srcOrd="81" destOrd="0" presId="urn:microsoft.com/office/officeart/2005/8/layout/default"/>
    <dgm:cxn modelId="{CCBDA894-05D7-4F1A-B3D2-EB799B762922}" type="presParOf" srcId="{A4E9B638-9193-4315-A599-122356AB04D9}" destId="{D7D9E571-D2A5-4F9B-A8EF-542728AB2E7C}" srcOrd="82" destOrd="0" presId="urn:microsoft.com/office/officeart/2005/8/layout/default"/>
    <dgm:cxn modelId="{0488B291-2EEA-4EE5-8CAF-BABD88E9AEAA}" type="presParOf" srcId="{A4E9B638-9193-4315-A599-122356AB04D9}" destId="{8B93E326-EAEB-43E6-8193-66D36204645C}" srcOrd="83" destOrd="0" presId="urn:microsoft.com/office/officeart/2005/8/layout/default"/>
    <dgm:cxn modelId="{85E258F9-BEF6-419C-B137-FD8AEB4542BE}" type="presParOf" srcId="{A4E9B638-9193-4315-A599-122356AB04D9}" destId="{73B6912F-26A6-43CA-BA74-602DFEB2A9DA}" srcOrd="84" destOrd="0" presId="urn:microsoft.com/office/officeart/2005/8/layout/default"/>
    <dgm:cxn modelId="{BB90A866-316A-41BD-9331-A081C201FFD2}" type="presParOf" srcId="{A4E9B638-9193-4315-A599-122356AB04D9}" destId="{99CF9EBB-3E61-45FE-9D0C-E8005B7B2FD9}" srcOrd="85" destOrd="0" presId="urn:microsoft.com/office/officeart/2005/8/layout/default"/>
    <dgm:cxn modelId="{0F247358-2370-4E47-B7C9-F4274EE1DD09}" type="presParOf" srcId="{A4E9B638-9193-4315-A599-122356AB04D9}" destId="{89992207-09E1-4C1C-A50E-7238E5A14EF2}" srcOrd="86" destOrd="0" presId="urn:microsoft.com/office/officeart/2005/8/layout/default"/>
    <dgm:cxn modelId="{E2382DF3-9FF1-4134-AECD-442495723074}" type="presParOf" srcId="{A4E9B638-9193-4315-A599-122356AB04D9}" destId="{61926417-D344-4E11-A091-9C293BC86BE8}" srcOrd="87" destOrd="0" presId="urn:microsoft.com/office/officeart/2005/8/layout/default"/>
    <dgm:cxn modelId="{245BBA62-E50D-4F14-8F7E-A4D476579C57}" type="presParOf" srcId="{A4E9B638-9193-4315-A599-122356AB04D9}" destId="{111AB8AB-3884-48AF-A43D-D5525C2EDC1F}" srcOrd="88" destOrd="0" presId="urn:microsoft.com/office/officeart/2005/8/layout/default"/>
    <dgm:cxn modelId="{D2E5DB81-E1CB-4494-8DC4-61431C0AB15A}" type="presParOf" srcId="{A4E9B638-9193-4315-A599-122356AB04D9}" destId="{C9EB345A-CDD3-4E9F-BABD-BC7A9905FDAC}" srcOrd="89" destOrd="0" presId="urn:microsoft.com/office/officeart/2005/8/layout/default"/>
    <dgm:cxn modelId="{0286B3ED-A9F8-4C30-8D4A-9A11C0BDEF63}" type="presParOf" srcId="{A4E9B638-9193-4315-A599-122356AB04D9}" destId="{98D1360E-1B8D-427C-9097-40AB5443C14C}" srcOrd="90" destOrd="0" presId="urn:microsoft.com/office/officeart/2005/8/layout/default"/>
    <dgm:cxn modelId="{C8FE9C3C-230F-4E1A-8B14-C67DD42F2F9B}" type="presParOf" srcId="{A4E9B638-9193-4315-A599-122356AB04D9}" destId="{7BE09FEA-5B2E-473B-8884-7BA792C5C39D}" srcOrd="91" destOrd="0" presId="urn:microsoft.com/office/officeart/2005/8/layout/default"/>
    <dgm:cxn modelId="{0B0A8A9F-E07F-41C0-AC2A-D4BC8FB9F832}" type="presParOf" srcId="{A4E9B638-9193-4315-A599-122356AB04D9}" destId="{C01143FF-1838-4C9A-9357-CF86FE088CBC}" srcOrd="92" destOrd="0" presId="urn:microsoft.com/office/officeart/2005/8/layout/default"/>
    <dgm:cxn modelId="{4B6AE147-4A61-4C54-9995-DE1979A3D4E3}" type="presParOf" srcId="{A4E9B638-9193-4315-A599-122356AB04D9}" destId="{30A90872-F067-466E-B186-DEDE061E61A7}" srcOrd="93" destOrd="0" presId="urn:microsoft.com/office/officeart/2005/8/layout/default"/>
    <dgm:cxn modelId="{264E58A2-F1D3-4A0F-B516-AA04A7E4ED7D}" type="presParOf" srcId="{A4E9B638-9193-4315-A599-122356AB04D9}" destId="{A5C9C578-421E-4C61-8DBB-80B19789810E}" srcOrd="94" destOrd="0" presId="urn:microsoft.com/office/officeart/2005/8/layout/default"/>
    <dgm:cxn modelId="{40291FAA-CC34-4A56-B8AA-82CB64EB6F74}" type="presParOf" srcId="{A4E9B638-9193-4315-A599-122356AB04D9}" destId="{4D1C76F5-B7D4-45A0-B1A0-7B34E9A94185}" srcOrd="95" destOrd="0" presId="urn:microsoft.com/office/officeart/2005/8/layout/default"/>
    <dgm:cxn modelId="{947F4E3B-F49B-4591-8196-F97A944708B7}" type="presParOf" srcId="{A4E9B638-9193-4315-A599-122356AB04D9}" destId="{F021F536-9D7F-4947-AEEC-062A2B5D86C3}" srcOrd="96" destOrd="0" presId="urn:microsoft.com/office/officeart/2005/8/layout/default"/>
    <dgm:cxn modelId="{9E5E24F0-564F-435F-9FF3-A00534E99394}" type="presParOf" srcId="{A4E9B638-9193-4315-A599-122356AB04D9}" destId="{4B6D1E0A-C2B6-4106-BCC0-227C1A6D87BE}" srcOrd="97" destOrd="0" presId="urn:microsoft.com/office/officeart/2005/8/layout/default"/>
    <dgm:cxn modelId="{D1FC11BC-8D9D-4BB4-B8B2-23F537AC420E}" type="presParOf" srcId="{A4E9B638-9193-4315-A599-122356AB04D9}" destId="{7137E6A0-E010-4036-BB77-DAC821CA69C0}" srcOrd="98" destOrd="0" presId="urn:microsoft.com/office/officeart/2005/8/layout/default"/>
    <dgm:cxn modelId="{5F58728F-AA6E-4562-95CE-76F819F19A43}" type="presParOf" srcId="{A4E9B638-9193-4315-A599-122356AB04D9}" destId="{18D4027A-9B04-41B8-B264-F860ED6E3ACF}" srcOrd="99" destOrd="0" presId="urn:microsoft.com/office/officeart/2005/8/layout/default"/>
    <dgm:cxn modelId="{3B3542E6-4031-4D48-8668-6ABCA735EDA9}" type="presParOf" srcId="{A4E9B638-9193-4315-A599-122356AB04D9}" destId="{CC785639-6B40-491D-A677-3465100F3D57}" srcOrd="100" destOrd="0" presId="urn:microsoft.com/office/officeart/2005/8/layout/default"/>
    <dgm:cxn modelId="{DE3DAA43-26AB-463D-B03C-29F4D6BEBC4A}" type="presParOf" srcId="{A4E9B638-9193-4315-A599-122356AB04D9}" destId="{0D854B7A-31EB-4F78-AB34-68CD88DF6EB0}" srcOrd="101" destOrd="0" presId="urn:microsoft.com/office/officeart/2005/8/layout/default"/>
    <dgm:cxn modelId="{07AA353A-374A-4D91-8FAF-3AF82F249706}" type="presParOf" srcId="{A4E9B638-9193-4315-A599-122356AB04D9}" destId="{214B35AE-3118-4B5A-9A04-C238D6C98BAE}" srcOrd="102" destOrd="0" presId="urn:microsoft.com/office/officeart/2005/8/layout/default"/>
    <dgm:cxn modelId="{04021C57-6BEC-425F-B13E-4DC958E3479B}" type="presParOf" srcId="{A4E9B638-9193-4315-A599-122356AB04D9}" destId="{7206E429-077A-4785-91B0-DBE3A0322F82}" srcOrd="103" destOrd="0" presId="urn:microsoft.com/office/officeart/2005/8/layout/default"/>
    <dgm:cxn modelId="{804A8C61-5B53-490B-A692-4F0186565718}" type="presParOf" srcId="{A4E9B638-9193-4315-A599-122356AB04D9}" destId="{20498EEC-D12B-46DA-A88D-D7DB1D97C899}" srcOrd="104" destOrd="0" presId="urn:microsoft.com/office/officeart/2005/8/layout/default"/>
    <dgm:cxn modelId="{A792CC0A-199F-4ABB-AA97-73B4E9547E83}" type="presParOf" srcId="{A4E9B638-9193-4315-A599-122356AB04D9}" destId="{2C5CE376-4B22-41E0-8DB0-93A3CF1227A7}" srcOrd="105" destOrd="0" presId="urn:microsoft.com/office/officeart/2005/8/layout/default"/>
    <dgm:cxn modelId="{0AD06DC4-641D-4405-93FD-04EC305E5EC0}" type="presParOf" srcId="{A4E9B638-9193-4315-A599-122356AB04D9}" destId="{76E48D85-3967-40C6-96F6-AEF195D581BB}" srcOrd="106" destOrd="0" presId="urn:microsoft.com/office/officeart/2005/8/layout/default"/>
    <dgm:cxn modelId="{28671351-F585-45AE-8947-17E6B1EA64EA}" type="presParOf" srcId="{A4E9B638-9193-4315-A599-122356AB04D9}" destId="{B000B67E-4722-4E84-B8C2-4F62F16B6BE0}" srcOrd="107" destOrd="0" presId="urn:microsoft.com/office/officeart/2005/8/layout/default"/>
    <dgm:cxn modelId="{1121207C-D3C9-4242-97CA-3C52B75BC2D0}" type="presParOf" srcId="{A4E9B638-9193-4315-A599-122356AB04D9}" destId="{E8943D06-3BEA-4407-91F9-46A5EC4777AD}" srcOrd="108" destOrd="0" presId="urn:microsoft.com/office/officeart/2005/8/layout/default"/>
    <dgm:cxn modelId="{8B20B24A-36E3-4BF8-BFF4-E2E076159103}" type="presParOf" srcId="{A4E9B638-9193-4315-A599-122356AB04D9}" destId="{52AE0819-8A2A-425E-BD1B-482ABC068AC6}" srcOrd="109" destOrd="0" presId="urn:microsoft.com/office/officeart/2005/8/layout/default"/>
    <dgm:cxn modelId="{2BE45B18-514C-4D76-A49E-BD97B96F891E}" type="presParOf" srcId="{A4E9B638-9193-4315-A599-122356AB04D9}" destId="{AECF8250-8294-42AF-9EF2-E9259CC39D08}" srcOrd="110" destOrd="0" presId="urn:microsoft.com/office/officeart/2005/8/layout/default"/>
    <dgm:cxn modelId="{71AB6C04-D47B-4CB7-9219-638EEA276648}" type="presParOf" srcId="{A4E9B638-9193-4315-A599-122356AB04D9}" destId="{AC803D21-9226-4B68-8FD8-EF1D7400B6F5}" srcOrd="111" destOrd="0" presId="urn:microsoft.com/office/officeart/2005/8/layout/default"/>
    <dgm:cxn modelId="{67209AC7-83D7-4E5D-B392-8FFA55F229D4}" type="presParOf" srcId="{A4E9B638-9193-4315-A599-122356AB04D9}" destId="{3D7C3DDC-3551-44AB-8868-EBAA5342AA6F}" srcOrd="112" destOrd="0" presId="urn:microsoft.com/office/officeart/2005/8/layout/default"/>
    <dgm:cxn modelId="{57A6838C-A89C-4877-A783-5F468FA70EE8}" type="presParOf" srcId="{A4E9B638-9193-4315-A599-122356AB04D9}" destId="{0C70BED1-92F5-48CF-BF2C-151B6A7089D1}" srcOrd="113" destOrd="0" presId="urn:microsoft.com/office/officeart/2005/8/layout/default"/>
    <dgm:cxn modelId="{AE396255-1122-4171-9752-8793BA81760C}" type="presParOf" srcId="{A4E9B638-9193-4315-A599-122356AB04D9}" destId="{90354270-E516-4BCD-8468-080EC1705999}" srcOrd="114" destOrd="0" presId="urn:microsoft.com/office/officeart/2005/8/layout/default"/>
    <dgm:cxn modelId="{40A0C9E3-3658-4526-957F-AD562461891B}" type="presParOf" srcId="{A4E9B638-9193-4315-A599-122356AB04D9}" destId="{08806A9E-9421-4C89-8134-546E665EB19D}" srcOrd="115" destOrd="0" presId="urn:microsoft.com/office/officeart/2005/8/layout/default"/>
    <dgm:cxn modelId="{C100FEDC-6969-4564-ABB0-87DFB98A52FB}" type="presParOf" srcId="{A4E9B638-9193-4315-A599-122356AB04D9}" destId="{17512D6B-4073-4EC8-9ABC-3BDC10D1B050}" srcOrd="116" destOrd="0" presId="urn:microsoft.com/office/officeart/2005/8/layout/default"/>
    <dgm:cxn modelId="{602BE681-BA79-46F3-A6E2-D20F4763638F}" type="presParOf" srcId="{A4E9B638-9193-4315-A599-122356AB04D9}" destId="{8E0DA17D-F3F3-42A4-AB55-AF2BC577A7C9}" srcOrd="117" destOrd="0" presId="urn:microsoft.com/office/officeart/2005/8/layout/default"/>
    <dgm:cxn modelId="{75614358-0C32-472D-A656-4A8D71D5CCE7}" type="presParOf" srcId="{A4E9B638-9193-4315-A599-122356AB04D9}" destId="{52F17298-644C-4330-B56E-F7E56C04E2E3}" srcOrd="118" destOrd="0" presId="urn:microsoft.com/office/officeart/2005/8/layout/default"/>
    <dgm:cxn modelId="{47CB0A25-659F-40BA-9151-82F71B99C94F}" type="presParOf" srcId="{A4E9B638-9193-4315-A599-122356AB04D9}" destId="{E824692C-1605-45CA-897A-D9F3DD834693}" srcOrd="119" destOrd="0" presId="urn:microsoft.com/office/officeart/2005/8/layout/default"/>
    <dgm:cxn modelId="{AC76A9E8-E8B5-41F4-9BAA-FD7B3B6B1659}" type="presParOf" srcId="{A4E9B638-9193-4315-A599-122356AB04D9}" destId="{2A5112AE-C2D3-42F0-AB40-4460D114135D}" srcOrd="120" destOrd="0" presId="urn:microsoft.com/office/officeart/2005/8/layout/default"/>
    <dgm:cxn modelId="{BDE66828-C1E2-4754-B4A0-FAA387E56AA2}" type="presParOf" srcId="{A4E9B638-9193-4315-A599-122356AB04D9}" destId="{2CAF02E3-4628-4077-B5FD-84D260288DDC}" srcOrd="121" destOrd="0" presId="urn:microsoft.com/office/officeart/2005/8/layout/default"/>
    <dgm:cxn modelId="{71973DDE-D2ED-4725-9544-60BC768F0E00}" type="presParOf" srcId="{A4E9B638-9193-4315-A599-122356AB04D9}" destId="{CF0E64E4-84A6-47A4-8045-0D0A29961723}" srcOrd="122" destOrd="0" presId="urn:microsoft.com/office/officeart/2005/8/layout/default"/>
    <dgm:cxn modelId="{8BFC2F5D-6213-440A-A1A6-AF7897169C65}" type="presParOf" srcId="{A4E9B638-9193-4315-A599-122356AB04D9}" destId="{F33746BE-F43E-486C-925D-8784AFF74E61}" srcOrd="123" destOrd="0" presId="urn:microsoft.com/office/officeart/2005/8/layout/default"/>
    <dgm:cxn modelId="{D9E000C4-923F-4C15-BD3F-1CA78C223667}" type="presParOf" srcId="{A4E9B638-9193-4315-A599-122356AB04D9}" destId="{005D910A-BEFF-4239-9307-256048770C69}" srcOrd="124" destOrd="0" presId="urn:microsoft.com/office/officeart/2005/8/layout/default"/>
    <dgm:cxn modelId="{F8DE0928-D5B6-4E9D-87E8-6D4CB3CA0998}" type="presParOf" srcId="{A4E9B638-9193-4315-A599-122356AB04D9}" destId="{09D8138D-5094-4026-8116-721CD28EF4EE}" srcOrd="125" destOrd="0" presId="urn:microsoft.com/office/officeart/2005/8/layout/default"/>
    <dgm:cxn modelId="{DFAFF562-A553-4FDC-8566-737504D9FE02}" type="presParOf" srcId="{A4E9B638-9193-4315-A599-122356AB04D9}" destId="{1B7E2A4E-7885-47D0-9A9C-97EB08F96CFE}" srcOrd="126" destOrd="0" presId="urn:microsoft.com/office/officeart/2005/8/layout/default"/>
    <dgm:cxn modelId="{A11AE757-F29E-44DE-8467-714AD31C38CD}" type="presParOf" srcId="{A4E9B638-9193-4315-A599-122356AB04D9}" destId="{0C4093C4-866D-4E71-AA35-069D01308AE7}" srcOrd="127" destOrd="0" presId="urn:microsoft.com/office/officeart/2005/8/layout/default"/>
    <dgm:cxn modelId="{4B3A02C3-1CC0-4496-AC39-E22496F0C1C0}" type="presParOf" srcId="{A4E9B638-9193-4315-A599-122356AB04D9}" destId="{37FB646E-7E73-4F71-BC29-5F04749B6480}" srcOrd="128" destOrd="0" presId="urn:microsoft.com/office/officeart/2005/8/layout/default"/>
    <dgm:cxn modelId="{831D159F-5C55-4315-9052-6900C78DDBD2}" type="presParOf" srcId="{A4E9B638-9193-4315-A599-122356AB04D9}" destId="{A6D44ECA-B765-4D92-849F-4380ACACFC5C}" srcOrd="129" destOrd="0" presId="urn:microsoft.com/office/officeart/2005/8/layout/default"/>
    <dgm:cxn modelId="{8D7A3945-1998-4F65-B20A-30AA2CD56160}" type="presParOf" srcId="{A4E9B638-9193-4315-A599-122356AB04D9}" destId="{4857A8BA-040E-4C9F-9735-3BFD0C933AD1}" srcOrd="130" destOrd="0" presId="urn:microsoft.com/office/officeart/2005/8/layout/default"/>
    <dgm:cxn modelId="{EC89C903-DA38-4CC5-9A3B-A5FCAB5B85F3}" type="presParOf" srcId="{A4E9B638-9193-4315-A599-122356AB04D9}" destId="{123A48ED-F830-4B60-AA38-0371A44CA8EF}" srcOrd="131" destOrd="0" presId="urn:microsoft.com/office/officeart/2005/8/layout/default"/>
    <dgm:cxn modelId="{49AE0EBF-F32E-4B7D-8623-CDF316E068F6}" type="presParOf" srcId="{A4E9B638-9193-4315-A599-122356AB04D9}" destId="{1638D1F2-54CD-421D-A0F0-20ADECD4FD41}" srcOrd="132"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F3CAE342-9CAC-4892-98B4-EF695D43CC7B}">
      <dgm:prSet phldrT="[Text]"/>
      <dgm:spPr>
        <a:solidFill>
          <a:schemeClr val="bg1"/>
        </a:solidFill>
      </dgm:spPr>
      <dgm:t>
        <a:bodyPr/>
        <a:lstStyle/>
        <a:p>
          <a:r>
            <a:rPr lang="en-US" dirty="0"/>
            <a:t>Anesthesia</a:t>
          </a:r>
        </a:p>
      </dgm:t>
    </dgm:pt>
    <dgm:pt modelId="{738B744A-4289-4641-8F9E-1AD519745116}" type="sibTrans" cxnId="{F59C8E93-58C8-4285-942B-AC3075DCB22A}">
      <dgm:prSet/>
      <dgm:spPr/>
      <dgm:t>
        <a:bodyPr/>
        <a:lstStyle/>
        <a:p>
          <a:endParaRPr lang="en-US"/>
        </a:p>
      </dgm:t>
    </dgm:pt>
    <dgm:pt modelId="{846B8B3F-6B92-4AC8-85F6-49F94AC75C7B}" type="parTrans" cxnId="{F59C8E93-58C8-4285-942B-AC3075DCB22A}">
      <dgm:prSet/>
      <dgm:spPr/>
      <dgm:t>
        <a:bodyPr/>
        <a:lstStyle/>
        <a:p>
          <a:endParaRPr lang="en-US"/>
        </a:p>
      </dgm:t>
    </dgm:pt>
    <dgm:pt modelId="{35D39FD4-0C06-4081-82FB-F6E9BA9AF83A}">
      <dgm:prSet phldrT="[Text]"/>
      <dgm:spPr>
        <a:solidFill>
          <a:schemeClr val="bg1"/>
        </a:solidFill>
      </dgm:spPr>
      <dgm:t>
        <a:bodyPr/>
        <a:lstStyle/>
        <a:p>
          <a:r>
            <a:rPr lang="en-US" dirty="0"/>
            <a:t>Allergies &amp; Intolerances</a:t>
          </a:r>
        </a:p>
      </dgm:t>
    </dgm:pt>
    <dgm:pt modelId="{6D59DB65-93E6-4C1A-8518-3B2502942632}" type="sibTrans" cxnId="{F49DAE14-F6D9-40FB-8C52-99DFA862DB65}">
      <dgm:prSet/>
      <dgm:spPr/>
      <dgm:t>
        <a:bodyPr/>
        <a:lstStyle/>
        <a:p>
          <a:endParaRPr lang="en-US"/>
        </a:p>
      </dgm:t>
    </dgm:pt>
    <dgm:pt modelId="{D40E5A18-C0D9-4CD7-9D6D-3475ECCF0F45}" type="parTrans" cxnId="{F49DAE14-F6D9-40FB-8C52-99DFA862DB65}">
      <dgm:prSet/>
      <dgm:spPr/>
      <dgm:t>
        <a:bodyPr/>
        <a:lstStyle/>
        <a:p>
          <a:endParaRPr lang="en-US"/>
        </a:p>
      </dgm:t>
    </dgm:pt>
    <dgm:pt modelId="{9AD68664-CCE1-48EF-9FA3-1AD99F5D1F69}">
      <dgm:prSet phldrT="[Text]"/>
      <dgm:spPr>
        <a:solidFill>
          <a:schemeClr val="bg1"/>
        </a:solidFill>
      </dgm:spPr>
      <dgm:t>
        <a:bodyPr/>
        <a:lstStyle/>
        <a:p>
          <a:r>
            <a:rPr lang="en-US" dirty="0"/>
            <a:t>Advance directive</a:t>
          </a:r>
        </a:p>
      </dgm:t>
    </dgm:pt>
    <dgm:pt modelId="{53DAC7B0-84AC-4568-A774-245859AE5835}" type="sibTrans" cxnId="{8CC90BE4-A0CC-48C6-AA02-B3FA79E4826E}">
      <dgm:prSet/>
      <dgm:spPr/>
      <dgm:t>
        <a:bodyPr/>
        <a:lstStyle/>
        <a:p>
          <a:endParaRPr lang="en-US"/>
        </a:p>
      </dgm:t>
    </dgm:pt>
    <dgm:pt modelId="{445AD4C8-6D06-4D44-A9FB-A5B26C73DA48}" type="parTrans" cxnId="{8CC90BE4-A0CC-48C6-AA02-B3FA79E4826E}">
      <dgm:prSet/>
      <dgm:spPr/>
      <dgm:t>
        <a:bodyPr/>
        <a:lstStyle/>
        <a:p>
          <a:endParaRPr lang="en-US"/>
        </a:p>
      </dgm:t>
    </dgm:pt>
    <dgm:pt modelId="{AD80C871-9479-4BFE-9B9A-0E61DEE0D50C}">
      <dgm:prSet phldrT="[Text]"/>
      <dgm:spPr>
        <a:solidFill>
          <a:schemeClr val="bg1"/>
        </a:solidFill>
      </dgm:spPr>
      <dgm:t>
        <a:bodyPr/>
        <a:lstStyle/>
        <a:p>
          <a:r>
            <a:rPr lang="en-US" dirty="0"/>
            <a:t>Admission Meds</a:t>
          </a:r>
        </a:p>
      </dgm:t>
    </dgm:pt>
    <dgm:pt modelId="{AB9F0FD6-07B1-475D-B4E2-9878B459C8BB}" type="sibTrans" cxnId="{C5F54C8C-A52D-4A29-9849-BE3A66CAA9FF}">
      <dgm:prSet/>
      <dgm:spPr/>
      <dgm:t>
        <a:bodyPr/>
        <a:lstStyle/>
        <a:p>
          <a:endParaRPr lang="en-US"/>
        </a:p>
      </dgm:t>
    </dgm:pt>
    <dgm:pt modelId="{593F7D68-60C8-42D8-8FBE-D61B73E09B65}" type="parTrans" cxnId="{C5F54C8C-A52D-4A29-9849-BE3A66CAA9FF}">
      <dgm:prSet/>
      <dgm:spPr/>
      <dgm:t>
        <a:bodyPr/>
        <a:lstStyle/>
        <a:p>
          <a:endParaRPr lang="en-US"/>
        </a:p>
      </dgm:t>
    </dgm:pt>
    <dgm:pt modelId="{78A997BC-B0FD-4C2B-A687-6EC00ACE7D26}">
      <dgm:prSet phldrT="[Text]"/>
      <dgm:spPr>
        <a:solidFill>
          <a:schemeClr val="bg1"/>
        </a:solidFill>
      </dgm:spPr>
      <dgm:t>
        <a:bodyPr/>
        <a:lstStyle/>
        <a:p>
          <a:r>
            <a:rPr lang="en-US" dirty="0"/>
            <a:t>Admission Diagnosis</a:t>
          </a:r>
        </a:p>
      </dgm:t>
    </dgm:pt>
    <dgm:pt modelId="{33134F14-DC25-4CB1-A227-B230A8EA1243}" type="sibTrans" cxnId="{60BA0087-F1B3-4FA6-84BB-FA4D1279E374}">
      <dgm:prSet/>
      <dgm:spPr/>
      <dgm:t>
        <a:bodyPr/>
        <a:lstStyle/>
        <a:p>
          <a:endParaRPr lang="en-US"/>
        </a:p>
      </dgm:t>
    </dgm:pt>
    <dgm:pt modelId="{BB789232-E3B0-463E-9FB1-973C3105B2A0}" type="parTrans" cxnId="{60BA0087-F1B3-4FA6-84BB-FA4D1279E374}">
      <dgm:prSet/>
      <dgm:spPr/>
      <dgm:t>
        <a:bodyPr/>
        <a:lstStyle/>
        <a:p>
          <a:endParaRPr lang="en-US"/>
        </a:p>
      </dgm:t>
    </dgm:pt>
    <dgm:pt modelId="{C9DCADAC-16E3-4670-AE44-4203628257BA}">
      <dgm:prSet/>
      <dgm:spPr>
        <a:solidFill>
          <a:schemeClr val="bg1"/>
        </a:solidFill>
      </dgm:spPr>
      <dgm:t>
        <a:bodyPr/>
        <a:lstStyle/>
        <a:p>
          <a:r>
            <a:rPr lang="en-US" dirty="0"/>
            <a:t>Assessment &amp; Plan</a:t>
          </a:r>
        </a:p>
      </dgm:t>
    </dgm:pt>
    <dgm:pt modelId="{A3F9924D-2C37-4C90-AC1C-B72C36C59826}" type="parTrans" cxnId="{BCEF7758-9C4E-49B0-AD26-6EE294279FF5}">
      <dgm:prSet/>
      <dgm:spPr/>
      <dgm:t>
        <a:bodyPr/>
        <a:lstStyle/>
        <a:p>
          <a:endParaRPr lang="en-US"/>
        </a:p>
      </dgm:t>
    </dgm:pt>
    <dgm:pt modelId="{D58CF003-1E00-48BB-9658-55666B279B00}" type="sibTrans" cxnId="{BCEF7758-9C4E-49B0-AD26-6EE294279FF5}">
      <dgm:prSet/>
      <dgm:spPr/>
      <dgm:t>
        <a:bodyPr/>
        <a:lstStyle/>
        <a:p>
          <a:endParaRPr lang="en-US"/>
        </a:p>
      </dgm:t>
    </dgm:pt>
    <dgm:pt modelId="{67195ECB-7FD0-4104-96C2-8781EB673704}">
      <dgm:prSet/>
      <dgm:spPr>
        <a:solidFill>
          <a:schemeClr val="bg1"/>
        </a:solidFill>
      </dgm:spPr>
      <dgm:t>
        <a:bodyPr/>
        <a:lstStyle/>
        <a:p>
          <a:r>
            <a:rPr lang="en-US" dirty="0"/>
            <a:t>Assessment</a:t>
          </a:r>
        </a:p>
      </dgm:t>
    </dgm:pt>
    <dgm:pt modelId="{D9FA1001-711F-4D1B-A351-9C377BE764E8}" type="parTrans" cxnId="{F2CF2099-F503-4C95-A4E1-57119ABAD0D4}">
      <dgm:prSet/>
      <dgm:spPr/>
      <dgm:t>
        <a:bodyPr/>
        <a:lstStyle/>
        <a:p>
          <a:endParaRPr lang="en-US"/>
        </a:p>
      </dgm:t>
    </dgm:pt>
    <dgm:pt modelId="{12A1CCA6-4F29-469E-A501-FF8FA8AC5E6B}" type="sibTrans" cxnId="{F2CF2099-F503-4C95-A4E1-57119ABAD0D4}">
      <dgm:prSet/>
      <dgm:spPr/>
      <dgm:t>
        <a:bodyPr/>
        <a:lstStyle/>
        <a:p>
          <a:endParaRPr lang="en-US"/>
        </a:p>
      </dgm:t>
    </dgm:pt>
    <dgm:pt modelId="{3C5CB645-0504-4740-B7BE-B4E676E24224}">
      <dgm:prSet/>
      <dgm:spPr>
        <a:solidFill>
          <a:schemeClr val="bg1"/>
        </a:solidFill>
      </dgm:spPr>
      <dgm:t>
        <a:bodyPr/>
        <a:lstStyle/>
        <a:p>
          <a:r>
            <a:rPr lang="en-US" dirty="0"/>
            <a:t>Chief Complaint Reason for Visit</a:t>
          </a:r>
        </a:p>
      </dgm:t>
    </dgm:pt>
    <dgm:pt modelId="{74CE469F-3980-4B51-AF2C-237C5338EC73}" type="parTrans" cxnId="{F5F9A657-83A6-4891-BCF9-BA3892C3D6C9}">
      <dgm:prSet/>
      <dgm:spPr/>
      <dgm:t>
        <a:bodyPr/>
        <a:lstStyle/>
        <a:p>
          <a:endParaRPr lang="en-US"/>
        </a:p>
      </dgm:t>
    </dgm:pt>
    <dgm:pt modelId="{8A74DDDC-AA5D-485F-BF55-D62E68BC0106}" type="sibTrans" cxnId="{F5F9A657-83A6-4891-BCF9-BA3892C3D6C9}">
      <dgm:prSet/>
      <dgm:spPr/>
      <dgm:t>
        <a:bodyPr/>
        <a:lstStyle/>
        <a:p>
          <a:endParaRPr lang="en-US"/>
        </a:p>
      </dgm:t>
    </dgm:pt>
    <dgm:pt modelId="{00F18BA4-AEDE-4583-B87F-1CFF0C1963BE}">
      <dgm:prSet/>
      <dgm:spPr>
        <a:solidFill>
          <a:schemeClr val="bg1"/>
        </a:solidFill>
      </dgm:spPr>
      <dgm:t>
        <a:bodyPr/>
        <a:lstStyle/>
        <a:p>
          <a:r>
            <a:rPr lang="en-US" dirty="0"/>
            <a:t>Chief Complaint</a:t>
          </a:r>
        </a:p>
      </dgm:t>
    </dgm:pt>
    <dgm:pt modelId="{741D84DD-A496-430C-B819-D97EF57117A9}" type="parTrans" cxnId="{7402C18B-9A42-43C3-BC94-BB30F9F2DE58}">
      <dgm:prSet/>
      <dgm:spPr/>
      <dgm:t>
        <a:bodyPr/>
        <a:lstStyle/>
        <a:p>
          <a:endParaRPr lang="en-US"/>
        </a:p>
      </dgm:t>
    </dgm:pt>
    <dgm:pt modelId="{220AC6AF-F2BC-4DFE-A355-B83DCB28A0A6}" type="sibTrans" cxnId="{7402C18B-9A42-43C3-BC94-BB30F9F2DE58}">
      <dgm:prSet/>
      <dgm:spPr/>
      <dgm:t>
        <a:bodyPr/>
        <a:lstStyle/>
        <a:p>
          <a:endParaRPr lang="en-US"/>
        </a:p>
      </dgm:t>
    </dgm:pt>
    <dgm:pt modelId="{5C5A79F6-3BA7-480F-B134-DB302E8CE802}">
      <dgm:prSet/>
      <dgm:spPr>
        <a:solidFill>
          <a:schemeClr val="bg1"/>
        </a:solidFill>
      </dgm:spPr>
      <dgm:t>
        <a:bodyPr/>
        <a:lstStyle/>
        <a:p>
          <a:r>
            <a:rPr lang="en-US" dirty="0"/>
            <a:t>Complications</a:t>
          </a:r>
        </a:p>
      </dgm:t>
    </dgm:pt>
    <dgm:pt modelId="{719B657D-E028-45D9-ADF5-2CE27F7440FB}" type="parTrans" cxnId="{B10E797D-CE7C-4430-A43D-EA5EC195C044}">
      <dgm:prSet/>
      <dgm:spPr/>
      <dgm:t>
        <a:bodyPr/>
        <a:lstStyle/>
        <a:p>
          <a:endParaRPr lang="en-US"/>
        </a:p>
      </dgm:t>
    </dgm:pt>
    <dgm:pt modelId="{088636FB-45FA-4F73-832A-99A08B0479A8}" type="sibTrans" cxnId="{B10E797D-CE7C-4430-A43D-EA5EC195C044}">
      <dgm:prSet/>
      <dgm:spPr/>
      <dgm:t>
        <a:bodyPr/>
        <a:lstStyle/>
        <a:p>
          <a:endParaRPr lang="en-US"/>
        </a:p>
      </dgm:t>
    </dgm:pt>
    <dgm:pt modelId="{082D0266-9B43-4958-BB0E-31602CFAB5B0}">
      <dgm:prSet/>
      <dgm:spPr>
        <a:solidFill>
          <a:schemeClr val="bg1"/>
        </a:solidFill>
      </dgm:spPr>
      <dgm:t>
        <a:bodyPr/>
        <a:lstStyle/>
        <a:p>
          <a:r>
            <a:rPr lang="en-US" dirty="0"/>
            <a:t>Course of Care</a:t>
          </a:r>
        </a:p>
      </dgm:t>
    </dgm:pt>
    <dgm:pt modelId="{250722A4-61F1-4C3E-8EBC-EF616F54FF0D}" type="parTrans" cxnId="{38270502-BE43-4CB3-B8D1-8F0EE9DE6649}">
      <dgm:prSet/>
      <dgm:spPr/>
      <dgm:t>
        <a:bodyPr/>
        <a:lstStyle/>
        <a:p>
          <a:endParaRPr lang="en-US"/>
        </a:p>
      </dgm:t>
    </dgm:pt>
    <dgm:pt modelId="{F0ADE4E8-B8C2-46BC-A158-F8B665C44C9A}" type="sibTrans" cxnId="{38270502-BE43-4CB3-B8D1-8F0EE9DE6649}">
      <dgm:prSet/>
      <dgm:spPr/>
      <dgm:t>
        <a:bodyPr/>
        <a:lstStyle/>
        <a:p>
          <a:endParaRPr lang="en-US"/>
        </a:p>
      </dgm:t>
    </dgm:pt>
    <dgm:pt modelId="{8C4223E5-9326-4839-96FC-62501E1AAC73}">
      <dgm:prSet/>
      <dgm:spPr>
        <a:solidFill>
          <a:schemeClr val="bg1"/>
        </a:solidFill>
      </dgm:spPr>
      <dgm:t>
        <a:bodyPr/>
        <a:lstStyle/>
        <a:p>
          <a:r>
            <a:rPr lang="en-US" dirty="0"/>
            <a:t>DICOM Object Catalog</a:t>
          </a:r>
        </a:p>
      </dgm:t>
    </dgm:pt>
    <dgm:pt modelId="{EDF196A4-5173-407B-84E4-D867C0E97497}" type="parTrans" cxnId="{703363BD-F579-4A26-A9BF-45BC05756E82}">
      <dgm:prSet/>
      <dgm:spPr/>
      <dgm:t>
        <a:bodyPr/>
        <a:lstStyle/>
        <a:p>
          <a:endParaRPr lang="en-US"/>
        </a:p>
      </dgm:t>
    </dgm:pt>
    <dgm:pt modelId="{F04CEC04-1771-4213-BBF5-8C3B58A292B8}" type="sibTrans" cxnId="{703363BD-F579-4A26-A9BF-45BC05756E82}">
      <dgm:prSet/>
      <dgm:spPr/>
      <dgm:t>
        <a:bodyPr/>
        <a:lstStyle/>
        <a:p>
          <a:endParaRPr lang="en-US"/>
        </a:p>
      </dgm:t>
    </dgm:pt>
    <dgm:pt modelId="{3905686D-095B-4668-9159-8C02FF5FCA48}">
      <dgm:prSet/>
      <dgm:spPr>
        <a:solidFill>
          <a:schemeClr val="bg1"/>
        </a:solidFill>
      </dgm:spPr>
      <dgm:t>
        <a:bodyPr/>
        <a:lstStyle/>
        <a:p>
          <a:r>
            <a:rPr lang="en-US" dirty="0"/>
            <a:t>Discharge Diagnosis</a:t>
          </a:r>
        </a:p>
      </dgm:t>
    </dgm:pt>
    <dgm:pt modelId="{0916FA8C-8C3D-4111-8825-8854AAA07101}" type="parTrans" cxnId="{A249F0CF-40ED-402B-8C93-23BAA45790B7}">
      <dgm:prSet/>
      <dgm:spPr/>
      <dgm:t>
        <a:bodyPr/>
        <a:lstStyle/>
        <a:p>
          <a:endParaRPr lang="en-US"/>
        </a:p>
      </dgm:t>
    </dgm:pt>
    <dgm:pt modelId="{5E5BE654-FC96-431E-80B6-06B708C98438}" type="sibTrans" cxnId="{A249F0CF-40ED-402B-8C93-23BAA45790B7}">
      <dgm:prSet/>
      <dgm:spPr/>
      <dgm:t>
        <a:bodyPr/>
        <a:lstStyle/>
        <a:p>
          <a:endParaRPr lang="en-US"/>
        </a:p>
      </dgm:t>
    </dgm:pt>
    <dgm:pt modelId="{6B504477-A0A4-4E10-8773-C4830FEDC86E}">
      <dgm:prSet/>
      <dgm:spPr>
        <a:solidFill>
          <a:schemeClr val="bg1"/>
        </a:solidFill>
      </dgm:spPr>
      <dgm:t>
        <a:bodyPr/>
        <a:lstStyle/>
        <a:p>
          <a:r>
            <a:rPr lang="en-US" dirty="0"/>
            <a:t>Discharge Diet</a:t>
          </a:r>
        </a:p>
      </dgm:t>
    </dgm:pt>
    <dgm:pt modelId="{547B4ED4-C029-4A01-8DDE-33D59C27C418}" type="parTrans" cxnId="{5B046EA8-28A3-4CB2-B8E0-3C67ABEBE947}">
      <dgm:prSet/>
      <dgm:spPr/>
      <dgm:t>
        <a:bodyPr/>
        <a:lstStyle/>
        <a:p>
          <a:endParaRPr lang="en-US"/>
        </a:p>
      </dgm:t>
    </dgm:pt>
    <dgm:pt modelId="{11772780-24C2-408D-B10A-122975AA211A}" type="sibTrans" cxnId="{5B046EA8-28A3-4CB2-B8E0-3C67ABEBE947}">
      <dgm:prSet/>
      <dgm:spPr/>
      <dgm:t>
        <a:bodyPr/>
        <a:lstStyle/>
        <a:p>
          <a:endParaRPr lang="en-US"/>
        </a:p>
      </dgm:t>
    </dgm:pt>
    <dgm:pt modelId="{5133ABF2-A2C0-491D-9C6E-B65AB7ED4F8C}">
      <dgm:prSet/>
      <dgm:spPr>
        <a:solidFill>
          <a:schemeClr val="bg1"/>
        </a:solidFill>
      </dgm:spPr>
      <dgm:t>
        <a:bodyPr/>
        <a:lstStyle/>
        <a:p>
          <a:r>
            <a:rPr lang="en-US" dirty="0"/>
            <a:t>Discharge Medications</a:t>
          </a:r>
        </a:p>
      </dgm:t>
    </dgm:pt>
    <dgm:pt modelId="{4AB6827F-925A-46E2-9A5D-0D07D99C0DEE}" type="parTrans" cxnId="{310DB46E-04B2-4C11-B683-B0BBF647B6D4}">
      <dgm:prSet/>
      <dgm:spPr/>
      <dgm:t>
        <a:bodyPr/>
        <a:lstStyle/>
        <a:p>
          <a:endParaRPr lang="en-US"/>
        </a:p>
      </dgm:t>
    </dgm:pt>
    <dgm:pt modelId="{2BEEA19F-B162-4611-9531-9064399B86D9}" type="sibTrans" cxnId="{310DB46E-04B2-4C11-B683-B0BBF647B6D4}">
      <dgm:prSet/>
      <dgm:spPr/>
      <dgm:t>
        <a:bodyPr/>
        <a:lstStyle/>
        <a:p>
          <a:endParaRPr lang="en-US"/>
        </a:p>
      </dgm:t>
    </dgm:pt>
    <dgm:pt modelId="{9A283E5E-81FB-4A49-AC4E-B210CC2AFD2A}">
      <dgm:prSet/>
      <dgm:spPr>
        <a:solidFill>
          <a:schemeClr val="bg1"/>
        </a:solidFill>
      </dgm:spPr>
      <dgm:t>
        <a:bodyPr/>
        <a:lstStyle/>
        <a:p>
          <a:r>
            <a:rPr lang="en-US" dirty="0"/>
            <a:t>Encounters</a:t>
          </a:r>
        </a:p>
      </dgm:t>
    </dgm:pt>
    <dgm:pt modelId="{F864FE8D-37B9-4E43-8236-D4416FEC9A2B}" type="parTrans" cxnId="{7ABF24E1-8A33-451B-8811-858C13390C17}">
      <dgm:prSet/>
      <dgm:spPr/>
      <dgm:t>
        <a:bodyPr/>
        <a:lstStyle/>
        <a:p>
          <a:endParaRPr lang="en-US"/>
        </a:p>
      </dgm:t>
    </dgm:pt>
    <dgm:pt modelId="{BAB582FB-81F7-4625-8400-873B92CFD3D7}" type="sibTrans" cxnId="{7ABF24E1-8A33-451B-8811-858C13390C17}">
      <dgm:prSet/>
      <dgm:spPr/>
      <dgm:t>
        <a:bodyPr/>
        <a:lstStyle/>
        <a:p>
          <a:endParaRPr lang="en-US"/>
        </a:p>
      </dgm:t>
    </dgm:pt>
    <dgm:pt modelId="{CDBC6D1A-BD3E-439F-9EE2-32011CF8E004}">
      <dgm:prSet/>
      <dgm:spPr>
        <a:solidFill>
          <a:schemeClr val="bg1"/>
        </a:solidFill>
      </dgm:spPr>
      <dgm:t>
        <a:bodyPr/>
        <a:lstStyle/>
        <a:p>
          <a:r>
            <a:rPr lang="en-US" dirty="0"/>
            <a:t>Family History</a:t>
          </a:r>
        </a:p>
      </dgm:t>
    </dgm:pt>
    <dgm:pt modelId="{86BC9476-0C88-45FC-B212-7D4B09B9C7AC}" type="parTrans" cxnId="{39CB20CD-29DD-4A96-93B4-612DF8ACD989}">
      <dgm:prSet/>
      <dgm:spPr/>
      <dgm:t>
        <a:bodyPr/>
        <a:lstStyle/>
        <a:p>
          <a:endParaRPr lang="en-US"/>
        </a:p>
      </dgm:t>
    </dgm:pt>
    <dgm:pt modelId="{566728B4-67ED-40F5-8F49-31E359B7AFD5}" type="sibTrans" cxnId="{39CB20CD-29DD-4A96-93B4-612DF8ACD989}">
      <dgm:prSet/>
      <dgm:spPr/>
      <dgm:t>
        <a:bodyPr/>
        <a:lstStyle/>
        <a:p>
          <a:endParaRPr lang="en-US"/>
        </a:p>
      </dgm:t>
    </dgm:pt>
    <dgm:pt modelId="{C5771B4A-D290-4DC2-9C26-B59766806E17}">
      <dgm:prSet/>
      <dgm:spPr>
        <a:solidFill>
          <a:schemeClr val="bg1"/>
        </a:solidFill>
      </dgm:spPr>
      <dgm:t>
        <a:bodyPr/>
        <a:lstStyle/>
        <a:p>
          <a:r>
            <a:rPr lang="en-US" dirty="0"/>
            <a:t>Fetus Subject Context</a:t>
          </a:r>
        </a:p>
      </dgm:t>
    </dgm:pt>
    <dgm:pt modelId="{C9FDC768-F192-49CF-B2ED-83E6D9D02F54}" type="parTrans" cxnId="{A0756DF3-6AF9-4116-A69F-0DA5A9835AED}">
      <dgm:prSet/>
      <dgm:spPr/>
      <dgm:t>
        <a:bodyPr/>
        <a:lstStyle/>
        <a:p>
          <a:endParaRPr lang="en-US"/>
        </a:p>
      </dgm:t>
    </dgm:pt>
    <dgm:pt modelId="{E774C2BE-CA5F-4BE2-9900-2AEAAF8855B3}" type="sibTrans" cxnId="{A0756DF3-6AF9-4116-A69F-0DA5A9835AED}">
      <dgm:prSet/>
      <dgm:spPr/>
      <dgm:t>
        <a:bodyPr/>
        <a:lstStyle/>
        <a:p>
          <a:endParaRPr lang="en-US"/>
        </a:p>
      </dgm:t>
    </dgm:pt>
    <dgm:pt modelId="{0CA4F111-AFF4-4B94-B672-3902EC78934E}">
      <dgm:prSet/>
      <dgm:spPr>
        <a:solidFill>
          <a:schemeClr val="bg1"/>
        </a:solidFill>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solidFill>
          <a:schemeClr val="bg1"/>
        </a:solid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a:solidFill>
          <a:schemeClr val="bg1"/>
        </a:solidFill>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B02DF036-0642-4A44-A9E4-78AECA259025}">
      <dgm:prSet/>
      <dgm:spPr>
        <a:solidFill>
          <a:schemeClr val="accent4"/>
        </a:solidFill>
      </dgm:spPr>
      <dgm:t>
        <a:bodyPr/>
        <a:lstStyle/>
        <a:p>
          <a:r>
            <a:rPr lang="en-US" dirty="0"/>
            <a:t>Goals</a:t>
          </a:r>
        </a:p>
      </dgm:t>
    </dgm:pt>
    <dgm:pt modelId="{C971F310-53AC-414C-8DA5-EEEFC78709F7}" type="parTrans" cxnId="{270A7297-D768-448C-946E-583F55D13C46}">
      <dgm:prSet/>
      <dgm:spPr/>
      <dgm:t>
        <a:bodyPr/>
        <a:lstStyle/>
        <a:p>
          <a:endParaRPr lang="en-US"/>
        </a:p>
      </dgm:t>
    </dgm:pt>
    <dgm:pt modelId="{D4540305-033C-4F13-90FD-F799DE8F9156}" type="sibTrans" cxnId="{270A7297-D768-448C-946E-583F55D13C46}">
      <dgm:prSet/>
      <dgm:spPr/>
      <dgm:t>
        <a:bodyPr/>
        <a:lstStyle/>
        <a:p>
          <a:endParaRPr lang="en-US"/>
        </a:p>
      </dgm:t>
    </dgm:pt>
    <dgm:pt modelId="{1BC9AACD-B2CB-4A24-BD79-9DD49B1EDC13}">
      <dgm:prSet/>
      <dgm:spPr>
        <a:solidFill>
          <a:schemeClr val="accent4"/>
        </a:solidFill>
      </dgm:spPr>
      <dgm:t>
        <a:bodyPr/>
        <a:lstStyle/>
        <a:p>
          <a:r>
            <a:rPr lang="en-US" dirty="0"/>
            <a:t>Health Concerns</a:t>
          </a:r>
        </a:p>
      </dgm:t>
    </dgm:pt>
    <dgm:pt modelId="{37038A3D-D90C-4B7C-A054-A0BB3E7E326A}" type="parTrans" cxnId="{E3B281C5-B372-4BFD-9FCF-B0937132744C}">
      <dgm:prSet/>
      <dgm:spPr/>
      <dgm:t>
        <a:bodyPr/>
        <a:lstStyle/>
        <a:p>
          <a:endParaRPr lang="en-US"/>
        </a:p>
      </dgm:t>
    </dgm:pt>
    <dgm:pt modelId="{45F5BFF4-A866-4D9E-988C-E831543DE539}" type="sibTrans" cxnId="{E3B281C5-B372-4BFD-9FCF-B0937132744C}">
      <dgm:prSet/>
      <dgm:spPr/>
      <dgm:t>
        <a:bodyPr/>
        <a:lstStyle/>
        <a:p>
          <a:endParaRPr lang="en-US"/>
        </a:p>
      </dgm:t>
    </dgm:pt>
    <dgm:pt modelId="{E613F751-AA7B-4426-A4EF-DCE649030A27}">
      <dgm:prSet/>
      <dgm:spPr>
        <a:solidFill>
          <a:schemeClr val="accent4">
            <a:lumMod val="40000"/>
            <a:lumOff val="60000"/>
          </a:schemeClr>
        </a:solidFill>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33CCDF1-A395-415C-A990-F40472C9332E}">
      <dgm:prSet/>
      <dgm:spPr>
        <a:solidFill>
          <a:schemeClr val="bg1"/>
        </a:solidFill>
      </dgm:spPr>
      <dgm:t>
        <a:bodyPr/>
        <a:lstStyle/>
        <a:p>
          <a:r>
            <a:rPr lang="en-US" dirty="0"/>
            <a:t>History Past Illness</a:t>
          </a:r>
        </a:p>
      </dgm:t>
    </dgm:pt>
    <dgm:pt modelId="{E1111FA7-B439-43B6-90DA-79F6173C4F44}" type="parTrans" cxnId="{DBB0BDFE-CE39-4809-A77F-F5BB559ECEC4}">
      <dgm:prSet/>
      <dgm:spPr/>
      <dgm:t>
        <a:bodyPr/>
        <a:lstStyle/>
        <a:p>
          <a:endParaRPr lang="en-US"/>
        </a:p>
      </dgm:t>
    </dgm:pt>
    <dgm:pt modelId="{5AE2D25C-4437-4618-A40F-696FA7DDA91E}" type="sibTrans" cxnId="{DBB0BDFE-CE39-4809-A77F-F5BB559ECEC4}">
      <dgm:prSet/>
      <dgm:spPr/>
      <dgm:t>
        <a:bodyPr/>
        <a:lstStyle/>
        <a:p>
          <a:endParaRPr lang="en-US"/>
        </a:p>
      </dgm:t>
    </dgm:pt>
    <dgm:pt modelId="{BE6CA0EE-FCE6-4E22-B757-E3EF1F2B36E9}">
      <dgm:prSet/>
      <dgm:spPr>
        <a:solidFill>
          <a:schemeClr val="bg1"/>
        </a:solidFill>
      </dgm:spPr>
      <dgm:t>
        <a:bodyPr/>
        <a:lstStyle/>
        <a:p>
          <a:r>
            <a:rPr lang="en-US" dirty="0"/>
            <a:t>Hospital Consultations</a:t>
          </a:r>
        </a:p>
      </dgm:t>
    </dgm:pt>
    <dgm:pt modelId="{CED69913-4FD8-4AC0-855E-5B395547A37A}" type="parTrans" cxnId="{CF7D3CEF-C828-43E1-86AC-FD23D0862949}">
      <dgm:prSet/>
      <dgm:spPr/>
      <dgm:t>
        <a:bodyPr/>
        <a:lstStyle/>
        <a:p>
          <a:endParaRPr lang="en-US"/>
        </a:p>
      </dgm:t>
    </dgm:pt>
    <dgm:pt modelId="{A87FC9C2-0E5F-47DE-83C0-2CE4C10DA972}" type="sibTrans" cxnId="{CF7D3CEF-C828-43E1-86AC-FD23D0862949}">
      <dgm:prSet/>
      <dgm:spPr/>
      <dgm:t>
        <a:bodyPr/>
        <a:lstStyle/>
        <a:p>
          <a:endParaRPr lang="en-US"/>
        </a:p>
      </dgm:t>
    </dgm:pt>
    <dgm:pt modelId="{95FF326C-2A1B-41AD-A13B-B89CABA93DE9}">
      <dgm:prSet/>
      <dgm:spPr>
        <a:solidFill>
          <a:schemeClr val="bg1"/>
        </a:solidFill>
      </dgm:spPr>
      <dgm:t>
        <a:bodyPr/>
        <a:lstStyle/>
        <a:p>
          <a:r>
            <a:rPr lang="en-US" dirty="0"/>
            <a:t>Hospital Course</a:t>
          </a:r>
        </a:p>
      </dgm:t>
    </dgm:pt>
    <dgm:pt modelId="{6161FA5E-6235-48F5-9607-A2B65BA67B4E}" type="parTrans" cxnId="{719AFD92-5D07-4767-8E5C-C9AB6A66EC4E}">
      <dgm:prSet/>
      <dgm:spPr/>
      <dgm:t>
        <a:bodyPr/>
        <a:lstStyle/>
        <a:p>
          <a:endParaRPr lang="en-US"/>
        </a:p>
      </dgm:t>
    </dgm:pt>
    <dgm:pt modelId="{F73221CA-3EBD-4A59-B400-90D608857E5E}" type="sibTrans" cxnId="{719AFD92-5D07-4767-8E5C-C9AB6A66EC4E}">
      <dgm:prSet/>
      <dgm:spPr/>
      <dgm:t>
        <a:bodyPr/>
        <a:lstStyle/>
        <a:p>
          <a:endParaRPr lang="en-US"/>
        </a:p>
      </dgm:t>
    </dgm:pt>
    <dgm:pt modelId="{81FAE441-B25A-49CD-A5D4-1CB47F3B1EE7}">
      <dgm:prSet/>
      <dgm:spPr>
        <a:solidFill>
          <a:schemeClr val="bg1"/>
        </a:solidFill>
      </dgm:spPr>
      <dgm:t>
        <a:bodyPr/>
        <a:lstStyle/>
        <a:p>
          <a:r>
            <a:rPr lang="en-US" dirty="0"/>
            <a:t>Hospital Discharge Instructions</a:t>
          </a:r>
        </a:p>
      </dgm:t>
    </dgm:pt>
    <dgm:pt modelId="{3601B499-241C-44E6-9AE6-C54498907BAE}" type="parTrans" cxnId="{FEDDDAA3-0CF8-4E57-9073-130C8E515A95}">
      <dgm:prSet/>
      <dgm:spPr/>
      <dgm:t>
        <a:bodyPr/>
        <a:lstStyle/>
        <a:p>
          <a:endParaRPr lang="en-US"/>
        </a:p>
      </dgm:t>
    </dgm:pt>
    <dgm:pt modelId="{74400870-5CF7-474D-AA7F-586C02F7B0A5}" type="sibTrans" cxnId="{FEDDDAA3-0CF8-4E57-9073-130C8E515A95}">
      <dgm:prSet/>
      <dgm:spPr/>
      <dgm:t>
        <a:bodyPr/>
        <a:lstStyle/>
        <a:p>
          <a:endParaRPr lang="en-US"/>
        </a:p>
      </dgm:t>
    </dgm:pt>
    <dgm:pt modelId="{2F3CDDC7-552B-4DE8-9872-516B28FABA06}">
      <dgm:prSet/>
      <dgm:spPr>
        <a:solidFill>
          <a:schemeClr val="bg1"/>
        </a:solidFill>
      </dgm:spPr>
      <dgm:t>
        <a:bodyPr/>
        <a:lstStyle/>
        <a:p>
          <a:r>
            <a:rPr lang="en-US" dirty="0"/>
            <a:t>Hospital Discharge Physical</a:t>
          </a:r>
        </a:p>
      </dgm:t>
    </dgm:pt>
    <dgm:pt modelId="{742E916A-EBEA-4AD5-81B3-52D10E79DC2B}" type="parTrans" cxnId="{A94FCEC0-1ED6-4C31-AF9A-EBDE246A52A8}">
      <dgm:prSet/>
      <dgm:spPr/>
      <dgm:t>
        <a:bodyPr/>
        <a:lstStyle/>
        <a:p>
          <a:endParaRPr lang="en-US"/>
        </a:p>
      </dgm:t>
    </dgm:pt>
    <dgm:pt modelId="{A6851FA0-15F0-4DD7-A550-276CD6836949}" type="sibTrans" cxnId="{A94FCEC0-1ED6-4C31-AF9A-EBDE246A52A8}">
      <dgm:prSet/>
      <dgm:spPr/>
      <dgm:t>
        <a:bodyPr/>
        <a:lstStyle/>
        <a:p>
          <a:endParaRPr lang="en-US"/>
        </a:p>
      </dgm:t>
    </dgm:pt>
    <dgm:pt modelId="{17B2DFAF-B16D-4A10-9D0B-573E9EBAC874}">
      <dgm:prSet/>
      <dgm:spPr>
        <a:solidFill>
          <a:schemeClr val="bg1"/>
        </a:solidFill>
      </dgm:spPr>
      <dgm:t>
        <a:bodyPr/>
        <a:lstStyle/>
        <a:p>
          <a:r>
            <a:rPr lang="en-US" dirty="0"/>
            <a:t>Hospital Discharge Studies Sum.</a:t>
          </a:r>
        </a:p>
      </dgm:t>
    </dgm:pt>
    <dgm:pt modelId="{B831A491-816A-4D17-B3B3-0DC5FF5522D4}" type="parTrans" cxnId="{8C4C6057-B379-42C3-9EB8-33210609388E}">
      <dgm:prSet/>
      <dgm:spPr/>
      <dgm:t>
        <a:bodyPr/>
        <a:lstStyle/>
        <a:p>
          <a:endParaRPr lang="en-US"/>
        </a:p>
      </dgm:t>
    </dgm:pt>
    <dgm:pt modelId="{2856EF0F-D221-4657-94D0-652606B4EC51}" type="sibTrans" cxnId="{8C4C6057-B379-42C3-9EB8-33210609388E}">
      <dgm:prSet/>
      <dgm:spPr/>
      <dgm:t>
        <a:bodyPr/>
        <a:lstStyle/>
        <a:p>
          <a:endParaRPr lang="en-US"/>
        </a:p>
      </dgm:t>
    </dgm:pt>
    <dgm:pt modelId="{B2AEB964-AE9D-40F8-BF72-B2A59F90994D}">
      <dgm:prSet/>
      <dgm:spPr>
        <a:solidFill>
          <a:schemeClr val="bg1"/>
        </a:solidFill>
      </dgm:spPr>
      <dgm:t>
        <a:bodyPr/>
        <a:lstStyle/>
        <a:p>
          <a:r>
            <a:rPr lang="en-US" dirty="0"/>
            <a:t>Immunizations</a:t>
          </a:r>
        </a:p>
      </dgm:t>
    </dgm:pt>
    <dgm:pt modelId="{9D008715-2DDC-4A0C-8D5B-FD40105006CA}" type="parTrans" cxnId="{9E7C1B5D-75FD-433D-89D5-DE1AC4F1F7CB}">
      <dgm:prSet/>
      <dgm:spPr/>
      <dgm:t>
        <a:bodyPr/>
        <a:lstStyle/>
        <a:p>
          <a:endParaRPr lang="en-US"/>
        </a:p>
      </dgm:t>
    </dgm:pt>
    <dgm:pt modelId="{5286B03A-B692-4A65-86CC-C8AA1487AFF4}" type="sibTrans" cxnId="{9E7C1B5D-75FD-433D-89D5-DE1AC4F1F7CB}">
      <dgm:prSet/>
      <dgm:spPr/>
      <dgm:t>
        <a:bodyPr/>
        <a:lstStyle/>
        <a:p>
          <a:endParaRPr lang="en-US"/>
        </a:p>
      </dgm:t>
    </dgm:pt>
    <dgm:pt modelId="{36CBB17A-1FFB-4F06-9F1E-C429453C1690}">
      <dgm:prSet/>
      <dgm:spPr>
        <a:solidFill>
          <a:schemeClr val="bg1"/>
        </a:solidFill>
      </dgm:spPr>
      <dgm:t>
        <a:bodyPr/>
        <a:lstStyle/>
        <a:p>
          <a:r>
            <a:rPr lang="en-US" dirty="0"/>
            <a:t>Implants</a:t>
          </a:r>
        </a:p>
      </dgm:t>
    </dgm:pt>
    <dgm:pt modelId="{79E27BF8-3391-4F60-A449-D8D664D97371}" type="parTrans" cxnId="{4C3BE415-0DB5-44CC-A464-C7912D009C36}">
      <dgm:prSet/>
      <dgm:spPr/>
      <dgm:t>
        <a:bodyPr/>
        <a:lstStyle/>
        <a:p>
          <a:endParaRPr lang="en-US"/>
        </a:p>
      </dgm:t>
    </dgm:pt>
    <dgm:pt modelId="{58EF6E03-C26D-44C6-8977-D249D9490B39}" type="sibTrans" cxnId="{4C3BE415-0DB5-44CC-A464-C7912D009C36}">
      <dgm:prSet/>
      <dgm:spPr/>
      <dgm:t>
        <a:bodyPr/>
        <a:lstStyle/>
        <a:p>
          <a:endParaRPr lang="en-US"/>
        </a:p>
      </dgm:t>
    </dgm:pt>
    <dgm:pt modelId="{FA4C2BC6-789C-435D-A537-890F36C6198D}">
      <dgm:prSet/>
      <dgm:spPr>
        <a:solidFill>
          <a:schemeClr val="bg1"/>
        </a:solidFill>
      </dgm:spPr>
      <dgm:t>
        <a:bodyPr/>
        <a:lstStyle/>
        <a:p>
          <a:r>
            <a:rPr lang="en-US" dirty="0"/>
            <a:t>Instructions</a:t>
          </a:r>
        </a:p>
      </dgm:t>
    </dgm:pt>
    <dgm:pt modelId="{CCD9EE57-CDB0-4A6F-AF3C-4E0A3A360369}" type="parTrans" cxnId="{B912D970-DE87-406D-9F09-3EF6B354F9E6}">
      <dgm:prSet/>
      <dgm:spPr/>
      <dgm:t>
        <a:bodyPr/>
        <a:lstStyle/>
        <a:p>
          <a:endParaRPr lang="en-US"/>
        </a:p>
      </dgm:t>
    </dgm:pt>
    <dgm:pt modelId="{CB0E749E-3934-473A-A6D3-20D6D95D3202}" type="sibTrans" cxnId="{B912D970-DE87-406D-9F09-3EF6B354F9E6}">
      <dgm:prSet/>
      <dgm:spPr/>
      <dgm:t>
        <a:bodyPr/>
        <a:lstStyle/>
        <a:p>
          <a:endParaRPr lang="en-US"/>
        </a:p>
      </dgm:t>
    </dgm:pt>
    <dgm:pt modelId="{DA0BF6BA-7855-4B08-9FAB-6C1938241745}">
      <dgm:prSet/>
      <dgm:spPr>
        <a:solidFill>
          <a:schemeClr val="accent4">
            <a:lumMod val="40000"/>
            <a:lumOff val="60000"/>
          </a:schemeClr>
        </a:solidFill>
      </dgm:spPr>
      <dgm:t>
        <a:bodyPr/>
        <a:lstStyle/>
        <a:p>
          <a:r>
            <a:rPr lang="en-US" dirty="0"/>
            <a:t>Interventions</a:t>
          </a:r>
        </a:p>
      </dgm:t>
    </dgm:pt>
    <dgm:pt modelId="{C11315A9-9662-4AA8-96ED-AD8A1D12998E}" type="parTrans" cxnId="{71289EBA-4500-4D43-B1AC-59B2BBF01DE3}">
      <dgm:prSet/>
      <dgm:spPr/>
      <dgm:t>
        <a:bodyPr/>
        <a:lstStyle/>
        <a:p>
          <a:endParaRPr lang="en-US"/>
        </a:p>
      </dgm:t>
    </dgm:pt>
    <dgm:pt modelId="{BA245B20-CC46-4B1F-9EC6-F6C447FB6BE1}" type="sibTrans" cxnId="{71289EBA-4500-4D43-B1AC-59B2BBF01DE3}">
      <dgm:prSet/>
      <dgm:spPr/>
      <dgm:t>
        <a:bodyPr/>
        <a:lstStyle/>
        <a:p>
          <a:endParaRPr lang="en-US"/>
        </a:p>
      </dgm:t>
    </dgm:pt>
    <dgm:pt modelId="{D739CDEA-EB21-4F0B-9E8B-93243F68954F}">
      <dgm:prSet/>
      <dgm:spPr>
        <a:solidFill>
          <a:schemeClr val="bg1"/>
        </a:solidFill>
      </dgm:spPr>
      <dgm:t>
        <a:bodyPr/>
        <a:lstStyle/>
        <a:p>
          <a:r>
            <a:rPr lang="en-US" dirty="0"/>
            <a:t>Medical (Gen) History</a:t>
          </a:r>
        </a:p>
      </dgm:t>
    </dgm:pt>
    <dgm:pt modelId="{D6C37E98-1733-4421-9FB5-B22A69C95E94}" type="parTrans" cxnId="{4941125D-AC2D-4955-8A93-DCE4CEF2284E}">
      <dgm:prSet/>
      <dgm:spPr/>
      <dgm:t>
        <a:bodyPr/>
        <a:lstStyle/>
        <a:p>
          <a:endParaRPr lang="en-US"/>
        </a:p>
      </dgm:t>
    </dgm:pt>
    <dgm:pt modelId="{363434DE-DDBE-4CB7-9DD8-504D4C4164D1}" type="sibTrans" cxnId="{4941125D-AC2D-4955-8A93-DCE4CEF2284E}">
      <dgm:prSet/>
      <dgm:spPr/>
      <dgm:t>
        <a:bodyPr/>
        <a:lstStyle/>
        <a:p>
          <a:endParaRPr lang="en-US"/>
        </a:p>
      </dgm:t>
    </dgm:pt>
    <dgm:pt modelId="{40E22AEC-A5FE-48AD-AD24-08AFAAAA16E3}">
      <dgm:prSet/>
      <dgm:spPr>
        <a:solidFill>
          <a:schemeClr val="bg1"/>
        </a:solidFill>
      </dgm:spPr>
      <dgm:t>
        <a:bodyPr/>
        <a:lstStyle/>
        <a:p>
          <a:r>
            <a:rPr lang="en-US" dirty="0"/>
            <a:t>Medical Equipment</a:t>
          </a:r>
        </a:p>
      </dgm:t>
    </dgm:pt>
    <dgm:pt modelId="{89E1A94C-C7BD-4733-88DB-6BC2CA41ABD9}" type="parTrans" cxnId="{9FCCC642-61FE-40FF-AC02-0FB47D450358}">
      <dgm:prSet/>
      <dgm:spPr/>
      <dgm:t>
        <a:bodyPr/>
        <a:lstStyle/>
        <a:p>
          <a:endParaRPr lang="en-US"/>
        </a:p>
      </dgm:t>
    </dgm:pt>
    <dgm:pt modelId="{F2C3BB74-8AC7-4B31-9835-FD932582653A}" type="sibTrans" cxnId="{9FCCC642-61FE-40FF-AC02-0FB47D450358}">
      <dgm:prSet/>
      <dgm:spPr/>
      <dgm:t>
        <a:bodyPr/>
        <a:lstStyle/>
        <a:p>
          <a:endParaRPr lang="en-US"/>
        </a:p>
      </dgm:t>
    </dgm:pt>
    <dgm:pt modelId="{76D99B7C-40E6-4183-885C-36D7E4093273}">
      <dgm:prSet/>
      <dgm:spPr>
        <a:solidFill>
          <a:schemeClr val="bg1"/>
        </a:solidFill>
      </dgm:spPr>
      <dgm:t>
        <a:bodyPr/>
        <a:lstStyle/>
        <a:p>
          <a:r>
            <a:rPr lang="en-US" dirty="0"/>
            <a:t>Medications Administered</a:t>
          </a:r>
        </a:p>
      </dgm:t>
    </dgm:pt>
    <dgm:pt modelId="{DCB82E55-022B-4F69-B86D-1E08BAF3FE7A}" type="parTrans" cxnId="{288F8470-D118-477D-B49C-3759C110E06A}">
      <dgm:prSet/>
      <dgm:spPr/>
      <dgm:t>
        <a:bodyPr/>
        <a:lstStyle/>
        <a:p>
          <a:endParaRPr lang="en-US"/>
        </a:p>
      </dgm:t>
    </dgm:pt>
    <dgm:pt modelId="{9C1E6412-957E-4037-8C22-A60E0D582CB1}" type="sibTrans" cxnId="{288F8470-D118-477D-B49C-3759C110E06A}">
      <dgm:prSet/>
      <dgm:spPr/>
      <dgm:t>
        <a:bodyPr/>
        <a:lstStyle/>
        <a:p>
          <a:endParaRPr lang="en-US"/>
        </a:p>
      </dgm:t>
    </dgm:pt>
    <dgm:pt modelId="{2C74EBAB-3ADE-490C-A6BA-3646554124A9}">
      <dgm:prSet/>
      <dgm:spPr>
        <a:solidFill>
          <a:schemeClr val="bg1"/>
        </a:solidFill>
      </dgm:spPr>
      <dgm:t>
        <a:bodyPr/>
        <a:lstStyle/>
        <a:p>
          <a:r>
            <a:rPr lang="en-US" dirty="0"/>
            <a:t>Medications</a:t>
          </a:r>
        </a:p>
      </dgm:t>
    </dgm:pt>
    <dgm:pt modelId="{B02DA6CA-EAC4-4EB6-8AE0-AD763FB01841}" type="parTrans" cxnId="{1F3DC8EA-2CBF-450D-B555-32F6032D36D9}">
      <dgm:prSet/>
      <dgm:spPr/>
      <dgm:t>
        <a:bodyPr/>
        <a:lstStyle/>
        <a:p>
          <a:endParaRPr lang="en-US"/>
        </a:p>
      </dgm:t>
    </dgm:pt>
    <dgm:pt modelId="{46A9436B-19D5-4E56-AB16-54B7351B7154}" type="sibTrans" cxnId="{1F3DC8EA-2CBF-450D-B555-32F6032D36D9}">
      <dgm:prSet/>
      <dgm:spPr/>
      <dgm:t>
        <a:bodyPr/>
        <a:lstStyle/>
        <a:p>
          <a:endParaRPr lang="en-US"/>
        </a:p>
      </dgm:t>
    </dgm:pt>
    <dgm:pt modelId="{3C6B21CA-3B4D-4C70-B1C1-3987538CE3B2}">
      <dgm:prSet/>
      <dgm:spPr>
        <a:solidFill>
          <a:schemeClr val="bg1"/>
        </a:solidFill>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solidFill>
          <a:schemeClr val="bg1"/>
        </a:solid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BEBDF31F-DFE2-4245-BB5D-053B8B07D32A}">
      <dgm:prSet/>
      <dgm:spPr>
        <a:solidFill>
          <a:schemeClr val="bg1"/>
        </a:solidFill>
      </dgm:spPr>
      <dgm:t>
        <a:bodyPr/>
        <a:lstStyle/>
        <a:p>
          <a:r>
            <a:rPr lang="en-US" dirty="0"/>
            <a:t>Objective</a:t>
          </a:r>
        </a:p>
      </dgm:t>
    </dgm:pt>
    <dgm:pt modelId="{353CC8D3-9BDF-4E95-BC4F-26C497C7602A}" type="parTrans" cxnId="{EBB642B7-ADD9-4EB0-A61D-D7BF97C23569}">
      <dgm:prSet/>
      <dgm:spPr/>
      <dgm:t>
        <a:bodyPr/>
        <a:lstStyle/>
        <a:p>
          <a:endParaRPr lang="en-US"/>
        </a:p>
      </dgm:t>
    </dgm:pt>
    <dgm:pt modelId="{38F14F7C-D04E-41D3-89E9-D2E51024BD6E}" type="sibTrans" cxnId="{EBB642B7-ADD9-4EB0-A61D-D7BF97C23569}">
      <dgm:prSet/>
      <dgm:spPr/>
      <dgm:t>
        <a:bodyPr/>
        <a:lstStyle/>
        <a:p>
          <a:endParaRPr lang="en-US"/>
        </a:p>
      </dgm:t>
    </dgm:pt>
    <dgm:pt modelId="{020CEE43-317D-44E0-8453-73844EB5EA96}">
      <dgm:prSet/>
      <dgm:spPr>
        <a:solidFill>
          <a:schemeClr val="bg1"/>
        </a:solidFill>
      </dgm:spPr>
      <dgm:t>
        <a:bodyPr/>
        <a:lstStyle/>
        <a:p>
          <a:r>
            <a:rPr lang="en-US" dirty="0"/>
            <a:t>Observer Context</a:t>
          </a:r>
        </a:p>
      </dgm:t>
    </dgm:pt>
    <dgm:pt modelId="{BF48FFB3-3A42-4698-BDCA-4DC201CEE3D1}" type="parTrans" cxnId="{955155D4-E1DE-458C-8EB3-FA1958F59962}">
      <dgm:prSet/>
      <dgm:spPr/>
      <dgm:t>
        <a:bodyPr/>
        <a:lstStyle/>
        <a:p>
          <a:endParaRPr lang="en-US"/>
        </a:p>
      </dgm:t>
    </dgm:pt>
    <dgm:pt modelId="{48F3136E-15DE-42DC-8014-1FD4FFC691C6}" type="sibTrans" cxnId="{955155D4-E1DE-458C-8EB3-FA1958F59962}">
      <dgm:prSet/>
      <dgm:spPr/>
      <dgm:t>
        <a:bodyPr/>
        <a:lstStyle/>
        <a:p>
          <a:endParaRPr lang="en-US"/>
        </a:p>
      </dgm:t>
    </dgm:pt>
    <dgm:pt modelId="{B2C56C01-FC25-40F6-8779-BB8578F5C2A5}">
      <dgm:prSet/>
      <dgm:spPr>
        <a:solidFill>
          <a:schemeClr val="bg1"/>
        </a:solidFill>
      </dgm:spPr>
      <dgm:t>
        <a:bodyPr/>
        <a:lstStyle/>
        <a:p>
          <a:r>
            <a:rPr lang="en-US" dirty="0"/>
            <a:t>Operative Note Fluids</a:t>
          </a:r>
        </a:p>
      </dgm:t>
    </dgm:pt>
    <dgm:pt modelId="{79776B3F-8774-4C53-B343-19597AB44D43}" type="parTrans" cxnId="{7DEED5BA-719D-4944-8E5B-6BA2F9A8447D}">
      <dgm:prSet/>
      <dgm:spPr/>
      <dgm:t>
        <a:bodyPr/>
        <a:lstStyle/>
        <a:p>
          <a:endParaRPr lang="en-US"/>
        </a:p>
      </dgm:t>
    </dgm:pt>
    <dgm:pt modelId="{CB221172-62C3-4674-B61F-43255FEBFD8A}" type="sibTrans" cxnId="{7DEED5BA-719D-4944-8E5B-6BA2F9A8447D}">
      <dgm:prSet/>
      <dgm:spPr/>
      <dgm:t>
        <a:bodyPr/>
        <a:lstStyle/>
        <a:p>
          <a:endParaRPr lang="en-US"/>
        </a:p>
      </dgm:t>
    </dgm:pt>
    <dgm:pt modelId="{D1ABEE45-AD7A-4713-BB39-253542F7D75A}">
      <dgm:prSet/>
      <dgm:spPr>
        <a:solidFill>
          <a:schemeClr val="bg1"/>
        </a:solidFill>
      </dgm:spPr>
      <dgm:t>
        <a:bodyPr/>
        <a:lstStyle/>
        <a:p>
          <a:r>
            <a:rPr lang="en-US" dirty="0"/>
            <a:t>Op Note Surgical Procedure</a:t>
          </a:r>
        </a:p>
      </dgm:t>
    </dgm:pt>
    <dgm:pt modelId="{A551A923-1846-4FB4-BFFF-C55180B72F37}" type="parTrans" cxnId="{69ED7EE9-D3E1-402B-B2A7-F179B5418432}">
      <dgm:prSet/>
      <dgm:spPr/>
      <dgm:t>
        <a:bodyPr/>
        <a:lstStyle/>
        <a:p>
          <a:endParaRPr lang="en-US"/>
        </a:p>
      </dgm:t>
    </dgm:pt>
    <dgm:pt modelId="{13486EEA-EE54-465A-A91C-002B3E76AEF0}" type="sibTrans" cxnId="{69ED7EE9-D3E1-402B-B2A7-F179B5418432}">
      <dgm:prSet/>
      <dgm:spPr/>
      <dgm:t>
        <a:bodyPr/>
        <a:lstStyle/>
        <a:p>
          <a:endParaRPr lang="en-US"/>
        </a:p>
      </dgm:t>
    </dgm:pt>
    <dgm:pt modelId="{5DA8C615-38DB-40B5-9445-1D5AE0056707}">
      <dgm:prSet/>
      <dgm:spPr>
        <a:solidFill>
          <a:schemeClr val="bg1"/>
        </a:solidFill>
      </dgm:spPr>
      <dgm:t>
        <a:bodyPr/>
        <a:lstStyle/>
        <a:p>
          <a:r>
            <a:rPr lang="en-US" dirty="0"/>
            <a:t>Payers</a:t>
          </a:r>
        </a:p>
      </dgm:t>
    </dgm:pt>
    <dgm:pt modelId="{3F979939-A917-4BFB-B441-EBCBEFD1B628}" type="parTrans" cxnId="{D7D8F3E1-79E7-43E1-89F3-CEA6A1193DEB}">
      <dgm:prSet/>
      <dgm:spPr/>
      <dgm:t>
        <a:bodyPr/>
        <a:lstStyle/>
        <a:p>
          <a:endParaRPr lang="en-US"/>
        </a:p>
      </dgm:t>
    </dgm:pt>
    <dgm:pt modelId="{C4C9F52A-A5B1-4AFA-B264-8A6D432ED656}" type="sibTrans" cxnId="{D7D8F3E1-79E7-43E1-89F3-CEA6A1193DEB}">
      <dgm:prSet/>
      <dgm:spPr/>
      <dgm:t>
        <a:bodyPr/>
        <a:lstStyle/>
        <a:p>
          <a:endParaRPr lang="en-US"/>
        </a:p>
      </dgm:t>
    </dgm:pt>
    <dgm:pt modelId="{2CAC919D-2AC9-4858-A142-BBEC92861271}">
      <dgm:prSet/>
      <dgm:spPr>
        <a:solidFill>
          <a:schemeClr val="bg1"/>
        </a:solidFill>
      </dgm:spPr>
      <dgm:t>
        <a:bodyPr/>
        <a:lstStyle/>
        <a:p>
          <a:r>
            <a:rPr lang="en-US" dirty="0"/>
            <a:t>Physical Exam</a:t>
          </a:r>
        </a:p>
      </dgm:t>
    </dgm:pt>
    <dgm:pt modelId="{78E126BD-26AA-4676-97F2-1A2AB5BA8932}" type="parTrans" cxnId="{F09F15BA-25DC-4554-AE53-A8CDF27EB14D}">
      <dgm:prSet/>
      <dgm:spPr/>
      <dgm:t>
        <a:bodyPr/>
        <a:lstStyle/>
        <a:p>
          <a:endParaRPr lang="en-US"/>
        </a:p>
      </dgm:t>
    </dgm:pt>
    <dgm:pt modelId="{E616CA9A-DB9F-4B83-851F-F18CCAFD3F83}" type="sibTrans" cxnId="{F09F15BA-25DC-4554-AE53-A8CDF27EB14D}">
      <dgm:prSet/>
      <dgm:spPr/>
      <dgm:t>
        <a:bodyPr/>
        <a:lstStyle/>
        <a:p>
          <a:endParaRPr lang="en-US"/>
        </a:p>
      </dgm:t>
    </dgm:pt>
    <dgm:pt modelId="{C16F6E68-C32A-4431-B9C0-77E57B57A6E1}">
      <dgm:prSet/>
      <dgm:spPr>
        <a:solidFill>
          <a:schemeClr val="bg1"/>
        </a:solidFill>
      </dgm:spPr>
      <dgm:t>
        <a:bodyPr/>
        <a:lstStyle/>
        <a:p>
          <a:r>
            <a:rPr lang="en-US"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a:solidFill>
          <a:schemeClr val="bg1"/>
        </a:solidFill>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85E62383-C2F6-4373-A996-0C959A69E1AE}">
      <dgm:prSet/>
      <dgm:spPr>
        <a:solidFill>
          <a:schemeClr val="bg1"/>
        </a:solidFill>
      </dgm:spPr>
      <dgm:t>
        <a:bodyPr/>
        <a:lstStyle/>
        <a:p>
          <a:r>
            <a:rPr lang="en-US" dirty="0"/>
            <a:t>Postoperative Diagnosis</a:t>
          </a:r>
        </a:p>
      </dgm:t>
    </dgm:pt>
    <dgm:pt modelId="{3ED596D9-6437-4373-A6C9-0C5657FA7549}" type="parTrans" cxnId="{98A323A0-CCD5-4B81-8DA9-0ABAA45BDF66}">
      <dgm:prSet/>
      <dgm:spPr/>
      <dgm:t>
        <a:bodyPr/>
        <a:lstStyle/>
        <a:p>
          <a:endParaRPr lang="en-US"/>
        </a:p>
      </dgm:t>
    </dgm:pt>
    <dgm:pt modelId="{FF6E180D-3146-4158-A5DF-FB0215843ADA}" type="sibTrans" cxnId="{98A323A0-CCD5-4B81-8DA9-0ABAA45BDF66}">
      <dgm:prSet/>
      <dgm:spPr/>
      <dgm:t>
        <a:bodyPr/>
        <a:lstStyle/>
        <a:p>
          <a:endParaRPr lang="en-US"/>
        </a:p>
      </dgm:t>
    </dgm:pt>
    <dgm:pt modelId="{FF5B3E7C-5D58-4A27-A575-00FE613251A5}">
      <dgm:prSet/>
      <dgm:spPr>
        <a:solidFill>
          <a:schemeClr val="bg1"/>
        </a:solidFill>
      </dgm:spPr>
      <dgm:t>
        <a:bodyPr/>
        <a:lstStyle/>
        <a:p>
          <a:r>
            <a:rPr lang="en-US" dirty="0" err="1"/>
            <a:t>Postprocedure</a:t>
          </a:r>
          <a:r>
            <a:rPr lang="en-US" dirty="0"/>
            <a:t> Diagnosis</a:t>
          </a:r>
        </a:p>
      </dgm:t>
    </dgm:pt>
    <dgm:pt modelId="{7D07C596-F77B-499F-8DF6-BEE476D104BF}" type="parTrans" cxnId="{4D145420-9416-4531-9BEC-037521851DC4}">
      <dgm:prSet/>
      <dgm:spPr/>
      <dgm:t>
        <a:bodyPr/>
        <a:lstStyle/>
        <a:p>
          <a:endParaRPr lang="en-US"/>
        </a:p>
      </dgm:t>
    </dgm:pt>
    <dgm:pt modelId="{1E5CA3B4-738B-4F7B-B7DE-A9A6E4B1A608}" type="sibTrans" cxnId="{4D145420-9416-4531-9BEC-037521851DC4}">
      <dgm:prSet/>
      <dgm:spPr/>
      <dgm:t>
        <a:bodyPr/>
        <a:lstStyle/>
        <a:p>
          <a:endParaRPr lang="en-US"/>
        </a:p>
      </dgm:t>
    </dgm:pt>
    <dgm:pt modelId="{975632D8-19A7-43B6-9342-0B3E10E31B1E}">
      <dgm:prSet/>
      <dgm:spPr>
        <a:solidFill>
          <a:schemeClr val="bg1"/>
        </a:solidFill>
      </dgm:spPr>
      <dgm:t>
        <a:bodyPr/>
        <a:lstStyle/>
        <a:p>
          <a:r>
            <a:rPr lang="en-US" dirty="0"/>
            <a:t>Preoperative Diagnosis</a:t>
          </a:r>
        </a:p>
      </dgm:t>
    </dgm:pt>
    <dgm:pt modelId="{1B22207E-37B2-4D07-AE46-8A3967EBFB00}" type="parTrans" cxnId="{8A1F8005-5B62-451D-AB75-F25074B4C0D1}">
      <dgm:prSet/>
      <dgm:spPr/>
      <dgm:t>
        <a:bodyPr/>
        <a:lstStyle/>
        <a:p>
          <a:endParaRPr lang="en-US"/>
        </a:p>
      </dgm:t>
    </dgm:pt>
    <dgm:pt modelId="{6BBD0A63-7035-42EB-B7E3-425D3837538E}" type="sibTrans" cxnId="{8A1F8005-5B62-451D-AB75-F25074B4C0D1}">
      <dgm:prSet/>
      <dgm:spPr/>
      <dgm:t>
        <a:bodyPr/>
        <a:lstStyle/>
        <a:p>
          <a:endParaRPr lang="en-US"/>
        </a:p>
      </dgm:t>
    </dgm:pt>
    <dgm:pt modelId="{46C1568A-F4B3-439A-8467-1924785A3CD9}">
      <dgm:prSet/>
      <dgm:spPr>
        <a:solidFill>
          <a:schemeClr val="bg1"/>
        </a:solidFill>
      </dgm:spPr>
      <dgm:t>
        <a:bodyPr/>
        <a:lstStyle/>
        <a:p>
          <a:r>
            <a:rPr lang="en-US" dirty="0"/>
            <a:t>Problem</a:t>
          </a:r>
        </a:p>
      </dgm:t>
    </dgm:pt>
    <dgm:pt modelId="{6FE08A87-5505-42B7-9E6B-1C282061EE56}" type="parTrans" cxnId="{92275088-4024-4134-90F8-3CA5C42D1DF6}">
      <dgm:prSet/>
      <dgm:spPr/>
      <dgm:t>
        <a:bodyPr/>
        <a:lstStyle/>
        <a:p>
          <a:endParaRPr lang="en-US"/>
        </a:p>
      </dgm:t>
    </dgm:pt>
    <dgm:pt modelId="{B967A3C7-E11D-436F-BA22-9AA30612CFCE}" type="sibTrans" cxnId="{92275088-4024-4134-90F8-3CA5C42D1DF6}">
      <dgm:prSet/>
      <dgm:spPr/>
      <dgm:t>
        <a:bodyPr/>
        <a:lstStyle/>
        <a:p>
          <a:endParaRPr lang="en-US"/>
        </a:p>
      </dgm:t>
    </dgm:pt>
    <dgm:pt modelId="{C62B21AC-58CB-415A-8C57-9455AE0B8C68}">
      <dgm:prSet/>
      <dgm:spPr>
        <a:solidFill>
          <a:schemeClr val="bg1"/>
        </a:solidFill>
      </dgm:spPr>
      <dgm:t>
        <a:bodyPr/>
        <a:lstStyle/>
        <a:p>
          <a:r>
            <a:rPr lang="en-US" dirty="0"/>
            <a:t>Procedure Description</a:t>
          </a:r>
        </a:p>
      </dgm:t>
    </dgm:pt>
    <dgm:pt modelId="{E6E45E55-67BB-4BCA-9B20-80575BB5D76E}" type="parTrans" cxnId="{26936083-4920-4950-ACF0-1DA933913426}">
      <dgm:prSet/>
      <dgm:spPr/>
      <dgm:t>
        <a:bodyPr/>
        <a:lstStyle/>
        <a:p>
          <a:endParaRPr lang="en-US"/>
        </a:p>
      </dgm:t>
    </dgm:pt>
    <dgm:pt modelId="{FB3D6F89-C6C8-4052-876E-C943034B2DAD}" type="sibTrans" cxnId="{26936083-4920-4950-ACF0-1DA933913426}">
      <dgm:prSet/>
      <dgm:spPr/>
      <dgm:t>
        <a:bodyPr/>
        <a:lstStyle/>
        <a:p>
          <a:endParaRPr lang="en-US"/>
        </a:p>
      </dgm:t>
    </dgm:pt>
    <dgm:pt modelId="{4803BD4C-7615-4E56-AD48-C8B64DBB3A16}">
      <dgm:prSet/>
      <dgm:spPr>
        <a:solidFill>
          <a:schemeClr val="bg1"/>
        </a:solidFill>
      </dgm:spPr>
      <dgm:t>
        <a:bodyPr/>
        <a:lstStyle/>
        <a:p>
          <a:r>
            <a:rPr lang="en-US" dirty="0"/>
            <a:t>Procedure Disposition</a:t>
          </a:r>
        </a:p>
      </dgm:t>
    </dgm:pt>
    <dgm:pt modelId="{77676868-1A37-4BBE-9518-2031B13D059C}" type="parTrans" cxnId="{5DA4676E-8412-4FD9-B50A-EB09E269550D}">
      <dgm:prSet/>
      <dgm:spPr/>
      <dgm:t>
        <a:bodyPr/>
        <a:lstStyle/>
        <a:p>
          <a:endParaRPr lang="en-US"/>
        </a:p>
      </dgm:t>
    </dgm:pt>
    <dgm:pt modelId="{D655EC7E-F5E8-42E3-A826-DE5FF8EDCB93}" type="sibTrans" cxnId="{5DA4676E-8412-4FD9-B50A-EB09E269550D}">
      <dgm:prSet/>
      <dgm:spPr/>
      <dgm:t>
        <a:bodyPr/>
        <a:lstStyle/>
        <a:p>
          <a:endParaRPr lang="en-US"/>
        </a:p>
      </dgm:t>
    </dgm:pt>
    <dgm:pt modelId="{9A3FC96D-478F-48EB-8898-56C64B6AEDD2}">
      <dgm:prSet/>
      <dgm:spPr>
        <a:solidFill>
          <a:schemeClr val="bg1"/>
        </a:solidFill>
      </dgm:spPr>
      <dgm:t>
        <a:bodyPr/>
        <a:lstStyle/>
        <a:p>
          <a:r>
            <a:rPr lang="en-US" dirty="0"/>
            <a:t>Procedure Est. Blood Loss</a:t>
          </a:r>
        </a:p>
      </dgm:t>
    </dgm:pt>
    <dgm:pt modelId="{96F39BB7-D709-4844-B05D-94FBD566BB32}" type="parTrans" cxnId="{DCF68878-8446-4EB4-BF17-41E8DB69426B}">
      <dgm:prSet/>
      <dgm:spPr/>
      <dgm:t>
        <a:bodyPr/>
        <a:lstStyle/>
        <a:p>
          <a:endParaRPr lang="en-US"/>
        </a:p>
      </dgm:t>
    </dgm:pt>
    <dgm:pt modelId="{34AB054B-5F12-42CE-B794-EE4BDACBD7AB}" type="sibTrans" cxnId="{DCF68878-8446-4EB4-BF17-41E8DB69426B}">
      <dgm:prSet/>
      <dgm:spPr/>
      <dgm:t>
        <a:bodyPr/>
        <a:lstStyle/>
        <a:p>
          <a:endParaRPr lang="en-US"/>
        </a:p>
      </dgm:t>
    </dgm:pt>
    <dgm:pt modelId="{7D9A65D9-9CF3-4DFE-AAEE-185EBBCFC798}">
      <dgm:prSet/>
      <dgm:spPr>
        <a:solidFill>
          <a:schemeClr val="bg1"/>
        </a:solidFill>
      </dgm:spPr>
      <dgm:t>
        <a:bodyPr/>
        <a:lstStyle/>
        <a:p>
          <a:r>
            <a:rPr lang="en-US" dirty="0"/>
            <a:t>Procedure Findings</a:t>
          </a:r>
        </a:p>
      </dgm:t>
    </dgm:pt>
    <dgm:pt modelId="{4CDF98C0-7579-498C-B78E-43F0A1223E1E}" type="parTrans" cxnId="{2457193D-9B32-4108-8600-08124BA8A2D5}">
      <dgm:prSet/>
      <dgm:spPr/>
      <dgm:t>
        <a:bodyPr/>
        <a:lstStyle/>
        <a:p>
          <a:endParaRPr lang="en-US"/>
        </a:p>
      </dgm:t>
    </dgm:pt>
    <dgm:pt modelId="{36C36B1E-78BF-49FF-80CC-11B554744EE2}" type="sibTrans" cxnId="{2457193D-9B32-4108-8600-08124BA8A2D5}">
      <dgm:prSet/>
      <dgm:spPr/>
      <dgm:t>
        <a:bodyPr/>
        <a:lstStyle/>
        <a:p>
          <a:endParaRPr lang="en-US"/>
        </a:p>
      </dgm:t>
    </dgm:pt>
    <dgm:pt modelId="{6DBC3CFB-DD88-43B1-9FBB-A1770CFC1780}">
      <dgm:prSet/>
      <dgm:spPr>
        <a:solidFill>
          <a:schemeClr val="bg1"/>
        </a:solidFill>
      </dgm:spPr>
      <dgm:t>
        <a:bodyPr/>
        <a:lstStyle/>
        <a:p>
          <a:r>
            <a:rPr lang="en-US" dirty="0"/>
            <a:t>Procedure Implants</a:t>
          </a:r>
        </a:p>
      </dgm:t>
    </dgm:pt>
    <dgm:pt modelId="{F73EA06E-0842-4F9F-A29B-9573805A3EEC}" type="parTrans" cxnId="{57BFB368-82AA-403A-ADF2-9746E231938C}">
      <dgm:prSet/>
      <dgm:spPr/>
      <dgm:t>
        <a:bodyPr/>
        <a:lstStyle/>
        <a:p>
          <a:endParaRPr lang="en-US"/>
        </a:p>
      </dgm:t>
    </dgm:pt>
    <dgm:pt modelId="{B0CE3A28-F53D-474B-B7FE-377AA34C25DE}" type="sibTrans" cxnId="{57BFB368-82AA-403A-ADF2-9746E231938C}">
      <dgm:prSet/>
      <dgm:spPr/>
      <dgm:t>
        <a:bodyPr/>
        <a:lstStyle/>
        <a:p>
          <a:endParaRPr lang="en-US"/>
        </a:p>
      </dgm:t>
    </dgm:pt>
    <dgm:pt modelId="{14C10A37-EB69-4853-A0E1-2D1AE5E9B4D4}">
      <dgm:prSet/>
      <dgm:spPr>
        <a:solidFill>
          <a:schemeClr val="bg1"/>
        </a:solidFill>
      </dgm:spPr>
      <dgm:t>
        <a:bodyPr/>
        <a:lstStyle/>
        <a:p>
          <a:r>
            <a:rPr lang="en-US" dirty="0"/>
            <a:t>Procedure Indications</a:t>
          </a:r>
        </a:p>
      </dgm:t>
    </dgm:pt>
    <dgm:pt modelId="{25134D3A-15B8-471E-9621-A7CE4A72E8C9}" type="parTrans" cxnId="{43B62541-23C4-4209-9482-137360202BE9}">
      <dgm:prSet/>
      <dgm:spPr/>
      <dgm:t>
        <a:bodyPr/>
        <a:lstStyle/>
        <a:p>
          <a:endParaRPr lang="en-US"/>
        </a:p>
      </dgm:t>
    </dgm:pt>
    <dgm:pt modelId="{28F485E2-FA44-4BCD-8A79-004DC458194B}" type="sibTrans" cxnId="{43B62541-23C4-4209-9482-137360202BE9}">
      <dgm:prSet/>
      <dgm:spPr/>
      <dgm:t>
        <a:bodyPr/>
        <a:lstStyle/>
        <a:p>
          <a:endParaRPr lang="en-US"/>
        </a:p>
      </dgm:t>
    </dgm:pt>
    <dgm:pt modelId="{FFC783FF-AAE0-47BB-B868-CE1BC5526685}">
      <dgm:prSet/>
      <dgm:spPr>
        <a:solidFill>
          <a:schemeClr val="bg1"/>
        </a:solidFill>
      </dgm:spPr>
      <dgm:t>
        <a:bodyPr/>
        <a:lstStyle/>
        <a:p>
          <a:r>
            <a:rPr lang="en-US" dirty="0"/>
            <a:t>Procedure Specimens</a:t>
          </a:r>
        </a:p>
      </dgm:t>
    </dgm:pt>
    <dgm:pt modelId="{D1625E3B-A691-42E3-995C-A1FAB6BAAB40}" type="parTrans" cxnId="{E64ECA5B-A989-43A8-97ED-23A1407DAE6C}">
      <dgm:prSet/>
      <dgm:spPr/>
      <dgm:t>
        <a:bodyPr/>
        <a:lstStyle/>
        <a:p>
          <a:endParaRPr lang="en-US"/>
        </a:p>
      </dgm:t>
    </dgm:pt>
    <dgm:pt modelId="{9D4C3F0C-2E8B-4A06-A3FF-B6C0E97AD9C5}" type="sibTrans" cxnId="{E64ECA5B-A989-43A8-97ED-23A1407DAE6C}">
      <dgm:prSet/>
      <dgm:spPr/>
      <dgm:t>
        <a:bodyPr/>
        <a:lstStyle/>
        <a:p>
          <a:endParaRPr lang="en-US"/>
        </a:p>
      </dgm:t>
    </dgm:pt>
    <dgm:pt modelId="{62839F1F-2A4F-4D89-827A-D089F5E758B3}">
      <dgm:prSet/>
      <dgm:spPr>
        <a:solidFill>
          <a:schemeClr val="bg1"/>
        </a:solidFill>
      </dgm:spPr>
      <dgm:t>
        <a:bodyPr/>
        <a:lstStyle/>
        <a:p>
          <a:r>
            <a:rPr lang="en-US" dirty="0"/>
            <a:t>Procedures</a:t>
          </a:r>
        </a:p>
      </dgm:t>
    </dgm:pt>
    <dgm:pt modelId="{ED10A209-8995-442A-BED3-C15F5CAAC067}" type="parTrans" cxnId="{7E6A184F-41B5-4930-8A19-D08C5F675FAE}">
      <dgm:prSet/>
      <dgm:spPr/>
      <dgm:t>
        <a:bodyPr/>
        <a:lstStyle/>
        <a:p>
          <a:endParaRPr lang="en-US"/>
        </a:p>
      </dgm:t>
    </dgm:pt>
    <dgm:pt modelId="{AD83CB0D-B662-4FCE-BB64-073C04BF079F}" type="sibTrans" cxnId="{7E6A184F-41B5-4930-8A19-D08C5F675FAE}">
      <dgm:prSet/>
      <dgm:spPr/>
      <dgm:t>
        <a:bodyPr/>
        <a:lstStyle/>
        <a:p>
          <a:endParaRPr lang="en-US"/>
        </a:p>
      </dgm:t>
    </dgm:pt>
    <dgm:pt modelId="{7425CACA-D5B0-4977-B431-85245D3937B8}">
      <dgm:prSet/>
      <dgm:spPr>
        <a:solidFill>
          <a:schemeClr val="bg1"/>
        </a:solidFill>
      </dgm:spPr>
      <dgm:t>
        <a:bodyPr/>
        <a:lstStyle/>
        <a:p>
          <a:r>
            <a:rPr lang="en-US" dirty="0"/>
            <a:t>Reason for Referral</a:t>
          </a:r>
        </a:p>
      </dgm:t>
    </dgm:pt>
    <dgm:pt modelId="{ED4CA629-6580-4064-9AFE-A8CAA433A7C9}" type="parTrans" cxnId="{A1948BB3-DEBB-4B37-94F2-4959B4E1676A}">
      <dgm:prSet/>
      <dgm:spPr/>
      <dgm:t>
        <a:bodyPr/>
        <a:lstStyle/>
        <a:p>
          <a:endParaRPr lang="en-US"/>
        </a:p>
      </dgm:t>
    </dgm:pt>
    <dgm:pt modelId="{982586F7-4004-4827-9302-CC763CFB8179}" type="sibTrans" cxnId="{A1948BB3-DEBB-4B37-94F2-4959B4E1676A}">
      <dgm:prSet/>
      <dgm:spPr/>
      <dgm:t>
        <a:bodyPr/>
        <a:lstStyle/>
        <a:p>
          <a:endParaRPr lang="en-US"/>
        </a:p>
      </dgm:t>
    </dgm:pt>
    <dgm:pt modelId="{8EDBA3CC-4E61-4A5E-B5ED-D210B28C2F30}">
      <dgm:prSet/>
      <dgm:spPr>
        <a:solidFill>
          <a:schemeClr val="bg1"/>
        </a:solidFill>
      </dgm:spPr>
      <dgm:t>
        <a:bodyPr/>
        <a:lstStyle/>
        <a:p>
          <a:r>
            <a:rPr lang="en-US" dirty="0"/>
            <a:t>Reason for Visit</a:t>
          </a:r>
        </a:p>
      </dgm:t>
    </dgm:pt>
    <dgm:pt modelId="{304FE0ED-BD4D-4BAC-A307-C43473ADE106}" type="parTrans" cxnId="{705C9325-A40E-40F3-A366-DDDAD1C6E3CC}">
      <dgm:prSet/>
      <dgm:spPr/>
      <dgm:t>
        <a:bodyPr/>
        <a:lstStyle/>
        <a:p>
          <a:endParaRPr lang="en-US"/>
        </a:p>
      </dgm:t>
    </dgm:pt>
    <dgm:pt modelId="{98753120-D6C9-43B4-ADCE-F1535FFE68A5}" type="sibTrans" cxnId="{705C9325-A40E-40F3-A366-DDDAD1C6E3CC}">
      <dgm:prSet/>
      <dgm:spPr/>
      <dgm:t>
        <a:bodyPr/>
        <a:lstStyle/>
        <a:p>
          <a:endParaRPr lang="en-US"/>
        </a:p>
      </dgm:t>
    </dgm:pt>
    <dgm:pt modelId="{C9E2024B-6F77-4688-A4EA-F05F96549450}">
      <dgm:prSet/>
      <dgm:spPr>
        <a:solidFill>
          <a:schemeClr val="bg1"/>
        </a:solidFill>
      </dgm:spPr>
      <dgm:t>
        <a:bodyPr/>
        <a:lstStyle/>
        <a:p>
          <a:r>
            <a:rPr lang="en-US" dirty="0"/>
            <a:t>Results</a:t>
          </a:r>
        </a:p>
      </dgm:t>
    </dgm:pt>
    <dgm:pt modelId="{0A244345-63D5-4C14-BC3A-4FBD036916BB}" type="parTrans" cxnId="{7C219BCB-58E0-49DD-BDA9-CF37BB520259}">
      <dgm:prSet/>
      <dgm:spPr/>
      <dgm:t>
        <a:bodyPr/>
        <a:lstStyle/>
        <a:p>
          <a:endParaRPr lang="en-US"/>
        </a:p>
      </dgm:t>
    </dgm:pt>
    <dgm:pt modelId="{D3B57FF3-9D5B-4D2B-AA1B-46A0E1A02EC4}" type="sibTrans" cxnId="{7C219BCB-58E0-49DD-BDA9-CF37BB520259}">
      <dgm:prSet/>
      <dgm:spPr/>
      <dgm:t>
        <a:bodyPr/>
        <a:lstStyle/>
        <a:p>
          <a:endParaRPr lang="en-US"/>
        </a:p>
      </dgm:t>
    </dgm:pt>
    <dgm:pt modelId="{57FB0B1B-F7B0-4569-AD70-4EEBB78505D8}">
      <dgm:prSet/>
      <dgm:spPr>
        <a:solidFill>
          <a:schemeClr val="bg1"/>
        </a:solidFill>
      </dgm:spPr>
      <dgm:t>
        <a:bodyPr/>
        <a:lstStyle/>
        <a:p>
          <a:r>
            <a:rPr lang="en-US" dirty="0"/>
            <a:t>Review of Systems</a:t>
          </a:r>
        </a:p>
      </dgm:t>
    </dgm:pt>
    <dgm:pt modelId="{07C6EFD9-A1DA-44BE-B04D-98C33B2A9158}" type="parTrans" cxnId="{D1A54D07-2954-43E5-BA41-FB2057B84AE8}">
      <dgm:prSet/>
      <dgm:spPr/>
      <dgm:t>
        <a:bodyPr/>
        <a:lstStyle/>
        <a:p>
          <a:endParaRPr lang="en-US"/>
        </a:p>
      </dgm:t>
    </dgm:pt>
    <dgm:pt modelId="{119B0D16-C9C7-4825-9416-E3945192F1CE}" type="sibTrans" cxnId="{D1A54D07-2954-43E5-BA41-FB2057B84AE8}">
      <dgm:prSet/>
      <dgm:spPr/>
      <dgm:t>
        <a:bodyPr/>
        <a:lstStyle/>
        <a:p>
          <a:endParaRPr lang="en-US"/>
        </a:p>
      </dgm:t>
    </dgm:pt>
    <dgm:pt modelId="{5634D7D5-6891-4EC8-9A4B-9EF18254344C}">
      <dgm:prSet/>
      <dgm:spPr>
        <a:solidFill>
          <a:schemeClr val="bg1"/>
        </a:solidFill>
      </dgm:spPr>
      <dgm:t>
        <a:bodyPr/>
        <a:lstStyle/>
        <a:p>
          <a:r>
            <a:rPr lang="en-US" dirty="0"/>
            <a:t>Social History</a:t>
          </a:r>
        </a:p>
      </dgm:t>
    </dgm:pt>
    <dgm:pt modelId="{35485650-4088-464D-9A85-54E5EB526A55}" type="parTrans" cxnId="{0E131537-4D21-453E-A406-B6D79666D14C}">
      <dgm:prSet/>
      <dgm:spPr/>
      <dgm:t>
        <a:bodyPr/>
        <a:lstStyle/>
        <a:p>
          <a:endParaRPr lang="en-US"/>
        </a:p>
      </dgm:t>
    </dgm:pt>
    <dgm:pt modelId="{A44EF8B2-0892-4C1A-96BC-3E348242FB85}" type="sibTrans" cxnId="{0E131537-4D21-453E-A406-B6D79666D14C}">
      <dgm:prSet/>
      <dgm:spPr/>
      <dgm:t>
        <a:bodyPr/>
        <a:lstStyle/>
        <a:p>
          <a:endParaRPr lang="en-US"/>
        </a:p>
      </dgm:t>
    </dgm:pt>
    <dgm:pt modelId="{FC0499D9-6D38-4CE5-A523-8DCDA5AB2BD2}">
      <dgm:prSet/>
      <dgm:spPr>
        <a:solidFill>
          <a:schemeClr val="bg1"/>
        </a:solidFill>
      </dgm:spPr>
      <dgm:t>
        <a:bodyPr/>
        <a:lstStyle/>
        <a:p>
          <a:r>
            <a:rPr lang="en-US" dirty="0"/>
            <a:t>Subjective</a:t>
          </a:r>
        </a:p>
      </dgm:t>
    </dgm:pt>
    <dgm:pt modelId="{95296489-1E8C-4825-AE51-7F19749732AA}" type="parTrans" cxnId="{9C71D06D-FE50-49F9-9B61-D54E91F6479E}">
      <dgm:prSet/>
      <dgm:spPr/>
      <dgm:t>
        <a:bodyPr/>
        <a:lstStyle/>
        <a:p>
          <a:endParaRPr lang="en-US"/>
        </a:p>
      </dgm:t>
    </dgm:pt>
    <dgm:pt modelId="{44540E21-2C40-40D4-AD65-710F24DA5A43}" type="sibTrans" cxnId="{9C71D06D-FE50-49F9-9B61-D54E91F6479E}">
      <dgm:prSet/>
      <dgm:spPr/>
      <dgm:t>
        <a:bodyPr/>
        <a:lstStyle/>
        <a:p>
          <a:endParaRPr lang="en-US"/>
        </a:p>
      </dgm:t>
    </dgm:pt>
    <dgm:pt modelId="{5B3044D3-B89C-4050-A316-44B6957514E2}">
      <dgm:prSet/>
      <dgm:spPr>
        <a:solidFill>
          <a:schemeClr val="bg1"/>
        </a:solidFill>
      </dgm:spPr>
      <dgm:t>
        <a:bodyPr/>
        <a:lstStyle/>
        <a:p>
          <a:r>
            <a:rPr lang="en-US" dirty="0"/>
            <a:t>Surgery Description</a:t>
          </a:r>
        </a:p>
      </dgm:t>
    </dgm:pt>
    <dgm:pt modelId="{B575C77A-D9B8-4C49-8F87-EEFEFE2BDA57}" type="parTrans" cxnId="{C25A79F1-A985-4276-A8EE-720D7A4F235B}">
      <dgm:prSet/>
      <dgm:spPr/>
      <dgm:t>
        <a:bodyPr/>
        <a:lstStyle/>
        <a:p>
          <a:endParaRPr lang="en-US"/>
        </a:p>
      </dgm:t>
    </dgm:pt>
    <dgm:pt modelId="{671D0746-3BA6-41B0-94CD-DFE0E896A172}" type="sibTrans" cxnId="{C25A79F1-A985-4276-A8EE-720D7A4F235B}">
      <dgm:prSet/>
      <dgm:spPr/>
      <dgm:t>
        <a:bodyPr/>
        <a:lstStyle/>
        <a:p>
          <a:endParaRPr lang="en-US"/>
        </a:p>
      </dgm:t>
    </dgm:pt>
    <dgm:pt modelId="{671BE9F7-4A0E-4589-B720-79465E4F795A}">
      <dgm:prSet/>
      <dgm:spPr>
        <a:solidFill>
          <a:schemeClr val="bg1"/>
        </a:solidFill>
      </dgm:spPr>
      <dgm:t>
        <a:bodyPr/>
        <a:lstStyle/>
        <a:p>
          <a:r>
            <a:rPr lang="en-US" dirty="0"/>
            <a:t>Surgical Drains</a:t>
          </a:r>
        </a:p>
      </dgm:t>
    </dgm:pt>
    <dgm:pt modelId="{42DB36E1-5424-4A1C-8CDA-A161DF3F3FA3}" type="parTrans" cxnId="{AA287F50-2BA7-4EB4-ACB1-9CC2B583791C}">
      <dgm:prSet/>
      <dgm:spPr/>
      <dgm:t>
        <a:bodyPr/>
        <a:lstStyle/>
        <a:p>
          <a:endParaRPr lang="en-US"/>
        </a:p>
      </dgm:t>
    </dgm:pt>
    <dgm:pt modelId="{F24E0A2C-6499-4485-B6D1-F10EB9ADFF52}" type="sibTrans" cxnId="{AA287F50-2BA7-4EB4-ACB1-9CC2B583791C}">
      <dgm:prSet/>
      <dgm:spPr/>
      <dgm:t>
        <a:bodyPr/>
        <a:lstStyle/>
        <a:p>
          <a:endParaRPr lang="en-US"/>
        </a:p>
      </dgm:t>
    </dgm:pt>
    <dgm:pt modelId="{78036449-3659-416C-99DA-7D8CC978B69B}">
      <dgm:prSet/>
      <dgm:spPr>
        <a:solidFill>
          <a:schemeClr val="bg1"/>
        </a:solidFill>
      </dgm:spPr>
      <dgm:t>
        <a:bodyPr/>
        <a:lstStyle/>
        <a:p>
          <a:r>
            <a:rPr lang="en-US" dirty="0"/>
            <a:t>Vital Signs</a:t>
          </a:r>
        </a:p>
      </dgm:t>
    </dgm:pt>
    <dgm:pt modelId="{FC98D35A-A9DB-43F1-AA10-214999D526C0}" type="parTrans" cxnId="{D2DDD4FA-9BFC-4510-A7BB-3847DFDE15A1}">
      <dgm:prSet/>
      <dgm:spPr/>
      <dgm:t>
        <a:bodyPr/>
        <a:lstStyle/>
        <a:p>
          <a:endParaRPr lang="en-US"/>
        </a:p>
      </dgm:t>
    </dgm:pt>
    <dgm:pt modelId="{919F3A72-517B-4F48-8814-DD3664270CF6}" type="sibTrans" cxnId="{D2DDD4FA-9BFC-4510-A7BB-3847DFDE15A1}">
      <dgm:prSet/>
      <dgm:spPr/>
      <dgm:t>
        <a:bodyPr/>
        <a:lstStyle/>
        <a:p>
          <a:endParaRPr lang="en-US"/>
        </a:p>
      </dgm:t>
    </dgm:pt>
    <dgm:pt modelId="{922AC557-565E-4DB5-8749-0AD586991661}">
      <dgm:prSet/>
      <dgm:spPr>
        <a:solidFill>
          <a:schemeClr val="bg1"/>
        </a:solidFill>
      </dgm:spPr>
      <dgm:t>
        <a:bodyPr/>
        <a:lstStyle/>
        <a:p>
          <a:r>
            <a:rPr lang="en-US" dirty="0"/>
            <a:t>History Present Illness</a:t>
          </a:r>
        </a:p>
      </dgm:t>
    </dgm:pt>
    <dgm:pt modelId="{242B66FF-437D-4D71-9A2E-2990FC57E9A0}" type="parTrans" cxnId="{4BFDB172-DA10-4F1E-90B4-BF6F4155F1E8}">
      <dgm:prSet/>
      <dgm:spPr/>
      <dgm:t>
        <a:bodyPr/>
        <a:lstStyle/>
        <a:p>
          <a:endParaRPr lang="en-US"/>
        </a:p>
      </dgm:t>
    </dgm:pt>
    <dgm:pt modelId="{CDD7D915-A8E4-4C3B-B886-5288BF2004EB}" type="sibTrans" cxnId="{4BFDB172-DA10-4F1E-90B4-BF6F4155F1E8}">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7550D05B-C57B-4BF2-98A0-F6F938B15104}" type="pres">
      <dgm:prSet presAssocID="{78A997BC-B0FD-4C2B-A687-6EC00ACE7D26}" presName="node" presStyleLbl="node1" presStyleIdx="0" presStyleCnt="70">
        <dgm:presLayoutVars>
          <dgm:bulletEnabled val="1"/>
        </dgm:presLayoutVars>
      </dgm:prSet>
      <dgm:spPr/>
    </dgm:pt>
    <dgm:pt modelId="{D32334C6-1354-42B8-884A-A5B00A403227}" type="pres">
      <dgm:prSet presAssocID="{33134F14-DC25-4CB1-A227-B230A8EA1243}" presName="sibTrans" presStyleCnt="0"/>
      <dgm:spPr/>
    </dgm:pt>
    <dgm:pt modelId="{BAC14D23-EC3E-4D27-9119-0F7040F92BC2}" type="pres">
      <dgm:prSet presAssocID="{AD80C871-9479-4BFE-9B9A-0E61DEE0D50C}" presName="node" presStyleLbl="node1" presStyleIdx="1" presStyleCnt="70">
        <dgm:presLayoutVars>
          <dgm:bulletEnabled val="1"/>
        </dgm:presLayoutVars>
      </dgm:prSet>
      <dgm:spPr/>
    </dgm:pt>
    <dgm:pt modelId="{5EFEDA37-524C-4DAC-8C78-8C58C7C0893A}" type="pres">
      <dgm:prSet presAssocID="{AB9F0FD6-07B1-475D-B4E2-9878B459C8BB}" presName="sibTrans" presStyleCnt="0"/>
      <dgm:spPr/>
    </dgm:pt>
    <dgm:pt modelId="{226C61D6-133E-4CD2-ADAC-A992243958F1}" type="pres">
      <dgm:prSet presAssocID="{9AD68664-CCE1-48EF-9FA3-1AD99F5D1F69}" presName="node" presStyleLbl="node1" presStyleIdx="2" presStyleCnt="70">
        <dgm:presLayoutVars>
          <dgm:bulletEnabled val="1"/>
        </dgm:presLayoutVars>
      </dgm:prSet>
      <dgm:spPr/>
    </dgm:pt>
    <dgm:pt modelId="{F6BAAF2C-31C2-4FDC-81BE-AC36814AC3D5}" type="pres">
      <dgm:prSet presAssocID="{53DAC7B0-84AC-4568-A774-245859AE5835}" presName="sibTrans" presStyleCnt="0"/>
      <dgm:spPr/>
    </dgm:pt>
    <dgm:pt modelId="{DC2CCBAA-7686-49AD-84C0-DE92CF995049}" type="pres">
      <dgm:prSet presAssocID="{35D39FD4-0C06-4081-82FB-F6E9BA9AF83A}" presName="node" presStyleLbl="node1" presStyleIdx="3" presStyleCnt="70">
        <dgm:presLayoutVars>
          <dgm:bulletEnabled val="1"/>
        </dgm:presLayoutVars>
      </dgm:prSet>
      <dgm:spPr/>
    </dgm:pt>
    <dgm:pt modelId="{810A970C-5D13-4AB1-A0D9-1514CB7E72ED}" type="pres">
      <dgm:prSet presAssocID="{6D59DB65-93E6-4C1A-8518-3B2502942632}" presName="sibTrans" presStyleCnt="0"/>
      <dgm:spPr/>
    </dgm:pt>
    <dgm:pt modelId="{04660390-1F6F-4E15-A3BA-C41120C6CA81}" type="pres">
      <dgm:prSet presAssocID="{F3CAE342-9CAC-4892-98B4-EF695D43CC7B}" presName="node" presStyleLbl="node1" presStyleIdx="4" presStyleCnt="70">
        <dgm:presLayoutVars>
          <dgm:bulletEnabled val="1"/>
        </dgm:presLayoutVars>
      </dgm:prSet>
      <dgm:spPr/>
    </dgm:pt>
    <dgm:pt modelId="{D4F32D2C-05FF-4135-8DEB-E6FE7E72BD2F}" type="pres">
      <dgm:prSet presAssocID="{738B744A-4289-4641-8F9E-1AD519745116}" presName="sibTrans" presStyleCnt="0"/>
      <dgm:spPr/>
    </dgm:pt>
    <dgm:pt modelId="{D0265832-2002-49A4-B24F-C826BBE7CD41}" type="pres">
      <dgm:prSet presAssocID="{C9DCADAC-16E3-4670-AE44-4203628257BA}" presName="node" presStyleLbl="node1" presStyleIdx="5" presStyleCnt="70">
        <dgm:presLayoutVars>
          <dgm:bulletEnabled val="1"/>
        </dgm:presLayoutVars>
      </dgm:prSet>
      <dgm:spPr/>
    </dgm:pt>
    <dgm:pt modelId="{377DC7C1-BA7C-468A-8923-286BA2AC3D99}" type="pres">
      <dgm:prSet presAssocID="{D58CF003-1E00-48BB-9658-55666B279B00}" presName="sibTrans" presStyleCnt="0"/>
      <dgm:spPr/>
    </dgm:pt>
    <dgm:pt modelId="{7BE9C1ED-F9FA-4AF2-8A38-AD58AEEC2837}" type="pres">
      <dgm:prSet presAssocID="{67195ECB-7FD0-4104-96C2-8781EB673704}" presName="node" presStyleLbl="node1" presStyleIdx="6" presStyleCnt="70">
        <dgm:presLayoutVars>
          <dgm:bulletEnabled val="1"/>
        </dgm:presLayoutVars>
      </dgm:prSet>
      <dgm:spPr/>
    </dgm:pt>
    <dgm:pt modelId="{99AAC58F-A665-462D-A0A9-03194794BB57}" type="pres">
      <dgm:prSet presAssocID="{12A1CCA6-4F29-469E-A501-FF8FA8AC5E6B}" presName="sibTrans" presStyleCnt="0"/>
      <dgm:spPr/>
    </dgm:pt>
    <dgm:pt modelId="{E95460B9-805F-4DB1-8075-1E44BC53110F}" type="pres">
      <dgm:prSet presAssocID="{3C5CB645-0504-4740-B7BE-B4E676E24224}" presName="node" presStyleLbl="node1" presStyleIdx="7" presStyleCnt="70">
        <dgm:presLayoutVars>
          <dgm:bulletEnabled val="1"/>
        </dgm:presLayoutVars>
      </dgm:prSet>
      <dgm:spPr/>
    </dgm:pt>
    <dgm:pt modelId="{DEDBE5C7-1EB8-4A3C-A4A0-784CEFDEDB53}" type="pres">
      <dgm:prSet presAssocID="{8A74DDDC-AA5D-485F-BF55-D62E68BC0106}" presName="sibTrans" presStyleCnt="0"/>
      <dgm:spPr/>
    </dgm:pt>
    <dgm:pt modelId="{4F6CD892-6851-4C7C-A75C-33622E98FAF1}" type="pres">
      <dgm:prSet presAssocID="{00F18BA4-AEDE-4583-B87F-1CFF0C1963BE}" presName="node" presStyleLbl="node1" presStyleIdx="8" presStyleCnt="70">
        <dgm:presLayoutVars>
          <dgm:bulletEnabled val="1"/>
        </dgm:presLayoutVars>
      </dgm:prSet>
      <dgm:spPr/>
    </dgm:pt>
    <dgm:pt modelId="{B941C2AD-9260-46B0-8DA7-142633C961C1}" type="pres">
      <dgm:prSet presAssocID="{220AC6AF-F2BC-4DFE-A355-B83DCB28A0A6}" presName="sibTrans" presStyleCnt="0"/>
      <dgm:spPr/>
    </dgm:pt>
    <dgm:pt modelId="{E857D808-DD8F-4FB0-BDE0-ED444186DA03}" type="pres">
      <dgm:prSet presAssocID="{5C5A79F6-3BA7-480F-B134-DB302E8CE802}" presName="node" presStyleLbl="node1" presStyleIdx="9" presStyleCnt="70">
        <dgm:presLayoutVars>
          <dgm:bulletEnabled val="1"/>
        </dgm:presLayoutVars>
      </dgm:prSet>
      <dgm:spPr/>
    </dgm:pt>
    <dgm:pt modelId="{40AF66FC-7551-4D2D-9BE2-019EB8DD3491}" type="pres">
      <dgm:prSet presAssocID="{088636FB-45FA-4F73-832A-99A08B0479A8}" presName="sibTrans" presStyleCnt="0"/>
      <dgm:spPr/>
    </dgm:pt>
    <dgm:pt modelId="{B11170F2-9A50-423B-98B7-A28DBBCAA2AC}" type="pres">
      <dgm:prSet presAssocID="{082D0266-9B43-4958-BB0E-31602CFAB5B0}" presName="node" presStyleLbl="node1" presStyleIdx="10" presStyleCnt="70">
        <dgm:presLayoutVars>
          <dgm:bulletEnabled val="1"/>
        </dgm:presLayoutVars>
      </dgm:prSet>
      <dgm:spPr/>
    </dgm:pt>
    <dgm:pt modelId="{05AC53CD-39BA-48B8-9353-6FE4ACB4537F}" type="pres">
      <dgm:prSet presAssocID="{F0ADE4E8-B8C2-46BC-A158-F8B665C44C9A}" presName="sibTrans" presStyleCnt="0"/>
      <dgm:spPr/>
    </dgm:pt>
    <dgm:pt modelId="{DAC0B4A1-B345-4DDF-A5B9-03EB5EF8A696}" type="pres">
      <dgm:prSet presAssocID="{8C4223E5-9326-4839-96FC-62501E1AAC73}" presName="node" presStyleLbl="node1" presStyleIdx="11" presStyleCnt="70">
        <dgm:presLayoutVars>
          <dgm:bulletEnabled val="1"/>
        </dgm:presLayoutVars>
      </dgm:prSet>
      <dgm:spPr/>
    </dgm:pt>
    <dgm:pt modelId="{FB157109-38DD-4A90-8F9C-80A223C51880}" type="pres">
      <dgm:prSet presAssocID="{F04CEC04-1771-4213-BBF5-8C3B58A292B8}" presName="sibTrans" presStyleCnt="0"/>
      <dgm:spPr/>
    </dgm:pt>
    <dgm:pt modelId="{D95507C2-94AB-4734-BAF7-8227B2AFD2A8}" type="pres">
      <dgm:prSet presAssocID="{3905686D-095B-4668-9159-8C02FF5FCA48}" presName="node" presStyleLbl="node1" presStyleIdx="12" presStyleCnt="70">
        <dgm:presLayoutVars>
          <dgm:bulletEnabled val="1"/>
        </dgm:presLayoutVars>
      </dgm:prSet>
      <dgm:spPr/>
    </dgm:pt>
    <dgm:pt modelId="{EFDD6827-27DF-445B-BF94-190FB175EC32}" type="pres">
      <dgm:prSet presAssocID="{5E5BE654-FC96-431E-80B6-06B708C98438}" presName="sibTrans" presStyleCnt="0"/>
      <dgm:spPr/>
    </dgm:pt>
    <dgm:pt modelId="{1F238430-D58B-40C6-BB37-2C3E5849C40B}" type="pres">
      <dgm:prSet presAssocID="{6B504477-A0A4-4E10-8773-C4830FEDC86E}" presName="node" presStyleLbl="node1" presStyleIdx="13" presStyleCnt="70">
        <dgm:presLayoutVars>
          <dgm:bulletEnabled val="1"/>
        </dgm:presLayoutVars>
      </dgm:prSet>
      <dgm:spPr/>
    </dgm:pt>
    <dgm:pt modelId="{C303A420-2681-418A-918F-AC2A2A36C756}" type="pres">
      <dgm:prSet presAssocID="{11772780-24C2-408D-B10A-122975AA211A}" presName="sibTrans" presStyleCnt="0"/>
      <dgm:spPr/>
    </dgm:pt>
    <dgm:pt modelId="{9E9777C7-B42F-4036-A534-333E7C36A482}" type="pres">
      <dgm:prSet presAssocID="{5133ABF2-A2C0-491D-9C6E-B65AB7ED4F8C}" presName="node" presStyleLbl="node1" presStyleIdx="14" presStyleCnt="70">
        <dgm:presLayoutVars>
          <dgm:bulletEnabled val="1"/>
        </dgm:presLayoutVars>
      </dgm:prSet>
      <dgm:spPr/>
    </dgm:pt>
    <dgm:pt modelId="{B187FE3F-68B1-46A9-8C40-68DF5BCD967D}" type="pres">
      <dgm:prSet presAssocID="{2BEEA19F-B162-4611-9531-9064399B86D9}" presName="sibTrans" presStyleCnt="0"/>
      <dgm:spPr/>
    </dgm:pt>
    <dgm:pt modelId="{2B1D77B0-0EB7-4DD1-BD66-4727A0B01104}" type="pres">
      <dgm:prSet presAssocID="{9A283E5E-81FB-4A49-AC4E-B210CC2AFD2A}" presName="node" presStyleLbl="node1" presStyleIdx="15" presStyleCnt="70">
        <dgm:presLayoutVars>
          <dgm:bulletEnabled val="1"/>
        </dgm:presLayoutVars>
      </dgm:prSet>
      <dgm:spPr/>
    </dgm:pt>
    <dgm:pt modelId="{9A419C02-7B0E-4042-A066-CFAF4847D5E5}" type="pres">
      <dgm:prSet presAssocID="{BAB582FB-81F7-4625-8400-873B92CFD3D7}" presName="sibTrans" presStyleCnt="0"/>
      <dgm:spPr/>
    </dgm:pt>
    <dgm:pt modelId="{9504D515-87BF-4517-8F45-1EDB2B33F4B1}" type="pres">
      <dgm:prSet presAssocID="{CDBC6D1A-BD3E-439F-9EE2-32011CF8E004}" presName="node" presStyleLbl="node1" presStyleIdx="16" presStyleCnt="70">
        <dgm:presLayoutVars>
          <dgm:bulletEnabled val="1"/>
        </dgm:presLayoutVars>
      </dgm:prSet>
      <dgm:spPr/>
    </dgm:pt>
    <dgm:pt modelId="{C1359203-A47A-4D3E-90FC-945DF3C9DFE2}" type="pres">
      <dgm:prSet presAssocID="{566728B4-67ED-40F5-8F49-31E359B7AFD5}" presName="sibTrans" presStyleCnt="0"/>
      <dgm:spPr/>
    </dgm:pt>
    <dgm:pt modelId="{9899F519-A68E-4A8C-8302-CC1D1DD6AB1E}" type="pres">
      <dgm:prSet presAssocID="{C5771B4A-D290-4DC2-9C26-B59766806E17}" presName="node" presStyleLbl="node1" presStyleIdx="17" presStyleCnt="70">
        <dgm:presLayoutVars>
          <dgm:bulletEnabled val="1"/>
        </dgm:presLayoutVars>
      </dgm:prSet>
      <dgm:spPr/>
    </dgm:pt>
    <dgm:pt modelId="{D53628A0-EF9E-4A2A-BA14-6E7072CEF114}" type="pres">
      <dgm:prSet presAssocID="{E774C2BE-CA5F-4BE2-9900-2AEAAF8855B3}" presName="sibTrans" presStyleCnt="0"/>
      <dgm:spPr/>
    </dgm:pt>
    <dgm:pt modelId="{F021F536-9D7F-4947-AEEC-062A2B5D86C3}" type="pres">
      <dgm:prSet presAssocID="{0CA4F111-AFF4-4B94-B672-3902EC78934E}" presName="node" presStyleLbl="node1" presStyleIdx="18" presStyleCnt="70">
        <dgm:presLayoutVars>
          <dgm:bulletEnabled val="1"/>
        </dgm:presLayoutVars>
      </dgm:prSet>
      <dgm:spPr/>
    </dgm:pt>
    <dgm:pt modelId="{4B6D1E0A-C2B6-4106-BCC0-227C1A6D87BE}" type="pres">
      <dgm:prSet presAssocID="{5F7B2889-DBC1-4323-8340-A709605AAE1E}" presName="sibTrans" presStyleCnt="0"/>
      <dgm:spPr/>
    </dgm:pt>
    <dgm:pt modelId="{214B35AE-3118-4B5A-9A04-C238D6C98BAE}" type="pres">
      <dgm:prSet presAssocID="{F121B56F-D1C5-4481-90EB-5FA35AF4BD21}" presName="node" presStyleLbl="node1" presStyleIdx="19" presStyleCnt="70">
        <dgm:presLayoutVars>
          <dgm:bulletEnabled val="1"/>
        </dgm:presLayoutVars>
      </dgm:prSet>
      <dgm:spPr/>
    </dgm:pt>
    <dgm:pt modelId="{7206E429-077A-4785-91B0-DBE3A0322F82}" type="pres">
      <dgm:prSet presAssocID="{915B65F9-FC56-468A-ABC2-CE507C33B5DE}" presName="sibTrans" presStyleCnt="0"/>
      <dgm:spPr/>
    </dgm:pt>
    <dgm:pt modelId="{CC785639-6B40-491D-A677-3465100F3D57}" type="pres">
      <dgm:prSet presAssocID="{478D3228-6C64-4678-B16A-5612B6F5734A}" presName="node" presStyleLbl="node1" presStyleIdx="20" presStyleCnt="70">
        <dgm:presLayoutVars>
          <dgm:bulletEnabled val="1"/>
        </dgm:presLayoutVars>
      </dgm:prSet>
      <dgm:spPr/>
    </dgm:pt>
    <dgm:pt modelId="{0D854B7A-31EB-4F78-AB34-68CD88DF6EB0}" type="pres">
      <dgm:prSet presAssocID="{4926CEA0-21F8-4895-A11C-8614EB7A0399}" presName="sibTrans" presStyleCnt="0"/>
      <dgm:spPr/>
    </dgm:pt>
    <dgm:pt modelId="{5D25242B-4349-4FB7-AAC9-B5E41858AFBB}" type="pres">
      <dgm:prSet presAssocID="{B02DF036-0642-4A44-A9E4-78AECA259025}" presName="node" presStyleLbl="node1" presStyleIdx="21" presStyleCnt="70">
        <dgm:presLayoutVars>
          <dgm:bulletEnabled val="1"/>
        </dgm:presLayoutVars>
      </dgm:prSet>
      <dgm:spPr/>
    </dgm:pt>
    <dgm:pt modelId="{0546CD20-C4E9-4176-BC40-4E0DFC327C2B}" type="pres">
      <dgm:prSet presAssocID="{D4540305-033C-4F13-90FD-F799DE8F9156}" presName="sibTrans" presStyleCnt="0"/>
      <dgm:spPr/>
    </dgm:pt>
    <dgm:pt modelId="{2194D030-96BD-4E5B-8CE7-714CC8EE50C0}" type="pres">
      <dgm:prSet presAssocID="{1BC9AACD-B2CB-4A24-BD79-9DD49B1EDC13}" presName="node" presStyleLbl="node1" presStyleIdx="22" presStyleCnt="70">
        <dgm:presLayoutVars>
          <dgm:bulletEnabled val="1"/>
        </dgm:presLayoutVars>
      </dgm:prSet>
      <dgm:spPr/>
    </dgm:pt>
    <dgm:pt modelId="{A19185C5-803E-4F20-B8BF-76B1874DD326}" type="pres">
      <dgm:prSet presAssocID="{45F5BFF4-A866-4D9E-988C-E831543DE539}" presName="sibTrans" presStyleCnt="0"/>
      <dgm:spPr/>
    </dgm:pt>
    <dgm:pt modelId="{7137E6A0-E010-4036-BB77-DAC821CA69C0}" type="pres">
      <dgm:prSet presAssocID="{E613F751-AA7B-4426-A4EF-DCE649030A27}" presName="node" presStyleLbl="node1" presStyleIdx="23" presStyleCnt="70">
        <dgm:presLayoutVars>
          <dgm:bulletEnabled val="1"/>
        </dgm:presLayoutVars>
      </dgm:prSet>
      <dgm:spPr/>
    </dgm:pt>
    <dgm:pt modelId="{18D4027A-9B04-41B8-B264-F860ED6E3ACF}" type="pres">
      <dgm:prSet presAssocID="{296867FA-54C8-4BA9-B9D0-4DD5DBA187D3}" presName="sibTrans" presStyleCnt="0"/>
      <dgm:spPr/>
    </dgm:pt>
    <dgm:pt modelId="{124086CA-BDD0-405E-B0D8-B9CD798E0E39}" type="pres">
      <dgm:prSet presAssocID="{333CCDF1-A395-415C-A990-F40472C9332E}" presName="node" presStyleLbl="node1" presStyleIdx="24" presStyleCnt="70">
        <dgm:presLayoutVars>
          <dgm:bulletEnabled val="1"/>
        </dgm:presLayoutVars>
      </dgm:prSet>
      <dgm:spPr/>
    </dgm:pt>
    <dgm:pt modelId="{5A1E98A5-06ED-494B-8CFF-3052BEDC62B9}" type="pres">
      <dgm:prSet presAssocID="{5AE2D25C-4437-4618-A40F-696FA7DDA91E}" presName="sibTrans" presStyleCnt="0"/>
      <dgm:spPr/>
    </dgm:pt>
    <dgm:pt modelId="{4308FFBF-619D-484B-A2C5-7B5FBD5802E5}" type="pres">
      <dgm:prSet presAssocID="{922AC557-565E-4DB5-8749-0AD586991661}" presName="node" presStyleLbl="node1" presStyleIdx="25" presStyleCnt="70">
        <dgm:presLayoutVars>
          <dgm:bulletEnabled val="1"/>
        </dgm:presLayoutVars>
      </dgm:prSet>
      <dgm:spPr/>
    </dgm:pt>
    <dgm:pt modelId="{0BDF3232-7792-4A95-8512-24005225CBCA}" type="pres">
      <dgm:prSet presAssocID="{CDD7D915-A8E4-4C3B-B886-5288BF2004EB}" presName="sibTrans" presStyleCnt="0"/>
      <dgm:spPr/>
    </dgm:pt>
    <dgm:pt modelId="{21996FE5-9303-478E-B8D4-9259ABF8EDAE}" type="pres">
      <dgm:prSet presAssocID="{BE6CA0EE-FCE6-4E22-B757-E3EF1F2B36E9}" presName="node" presStyleLbl="node1" presStyleIdx="26" presStyleCnt="70">
        <dgm:presLayoutVars>
          <dgm:bulletEnabled val="1"/>
        </dgm:presLayoutVars>
      </dgm:prSet>
      <dgm:spPr/>
    </dgm:pt>
    <dgm:pt modelId="{8DBDABC8-A668-4EB1-80D4-7EF36CE9EB20}" type="pres">
      <dgm:prSet presAssocID="{A87FC9C2-0E5F-47DE-83C0-2CE4C10DA972}" presName="sibTrans" presStyleCnt="0"/>
      <dgm:spPr/>
    </dgm:pt>
    <dgm:pt modelId="{C2D1768A-268A-49F1-BAB1-AA3B1F30D377}" type="pres">
      <dgm:prSet presAssocID="{95FF326C-2A1B-41AD-A13B-B89CABA93DE9}" presName="node" presStyleLbl="node1" presStyleIdx="27" presStyleCnt="70">
        <dgm:presLayoutVars>
          <dgm:bulletEnabled val="1"/>
        </dgm:presLayoutVars>
      </dgm:prSet>
      <dgm:spPr/>
    </dgm:pt>
    <dgm:pt modelId="{1DE848F1-FBB0-4924-8F05-3885E9DFAEB7}" type="pres">
      <dgm:prSet presAssocID="{F73221CA-3EBD-4A59-B400-90D608857E5E}" presName="sibTrans" presStyleCnt="0"/>
      <dgm:spPr/>
    </dgm:pt>
    <dgm:pt modelId="{94242A4F-C1CA-4466-BE8C-6A3D5FB53E37}" type="pres">
      <dgm:prSet presAssocID="{81FAE441-B25A-49CD-A5D4-1CB47F3B1EE7}" presName="node" presStyleLbl="node1" presStyleIdx="28" presStyleCnt="70">
        <dgm:presLayoutVars>
          <dgm:bulletEnabled val="1"/>
        </dgm:presLayoutVars>
      </dgm:prSet>
      <dgm:spPr/>
    </dgm:pt>
    <dgm:pt modelId="{5BE9D17C-B36D-4DE2-91B8-E63E85F7802A}" type="pres">
      <dgm:prSet presAssocID="{74400870-5CF7-474D-AA7F-586C02F7B0A5}" presName="sibTrans" presStyleCnt="0"/>
      <dgm:spPr/>
    </dgm:pt>
    <dgm:pt modelId="{2436B8D6-5426-4287-B5A0-333E85D0C338}" type="pres">
      <dgm:prSet presAssocID="{2F3CDDC7-552B-4DE8-9872-516B28FABA06}" presName="node" presStyleLbl="node1" presStyleIdx="29" presStyleCnt="70">
        <dgm:presLayoutVars>
          <dgm:bulletEnabled val="1"/>
        </dgm:presLayoutVars>
      </dgm:prSet>
      <dgm:spPr/>
    </dgm:pt>
    <dgm:pt modelId="{3DF92AC1-C237-4883-9983-954F58608DCF}" type="pres">
      <dgm:prSet presAssocID="{A6851FA0-15F0-4DD7-A550-276CD6836949}" presName="sibTrans" presStyleCnt="0"/>
      <dgm:spPr/>
    </dgm:pt>
    <dgm:pt modelId="{2E10A710-F956-4BB4-BEC0-C92857D82D04}" type="pres">
      <dgm:prSet presAssocID="{17B2DFAF-B16D-4A10-9D0B-573E9EBAC874}" presName="node" presStyleLbl="node1" presStyleIdx="30" presStyleCnt="70">
        <dgm:presLayoutVars>
          <dgm:bulletEnabled val="1"/>
        </dgm:presLayoutVars>
      </dgm:prSet>
      <dgm:spPr/>
    </dgm:pt>
    <dgm:pt modelId="{F7C36C0E-FF9E-4A61-9527-91D914A9655F}" type="pres">
      <dgm:prSet presAssocID="{2856EF0F-D221-4657-94D0-652606B4EC51}" presName="sibTrans" presStyleCnt="0"/>
      <dgm:spPr/>
    </dgm:pt>
    <dgm:pt modelId="{90A2521C-3FE3-4269-A414-E39378CC80D9}" type="pres">
      <dgm:prSet presAssocID="{B2AEB964-AE9D-40F8-BF72-B2A59F90994D}" presName="node" presStyleLbl="node1" presStyleIdx="31" presStyleCnt="70">
        <dgm:presLayoutVars>
          <dgm:bulletEnabled val="1"/>
        </dgm:presLayoutVars>
      </dgm:prSet>
      <dgm:spPr/>
    </dgm:pt>
    <dgm:pt modelId="{DAF43603-EBBB-43F9-902F-C7A7F2EF6FCE}" type="pres">
      <dgm:prSet presAssocID="{5286B03A-B692-4A65-86CC-C8AA1487AFF4}" presName="sibTrans" presStyleCnt="0"/>
      <dgm:spPr/>
    </dgm:pt>
    <dgm:pt modelId="{C775B822-113A-4680-9271-194958227B49}" type="pres">
      <dgm:prSet presAssocID="{36CBB17A-1FFB-4F06-9F1E-C429453C1690}" presName="node" presStyleLbl="node1" presStyleIdx="32" presStyleCnt="70">
        <dgm:presLayoutVars>
          <dgm:bulletEnabled val="1"/>
        </dgm:presLayoutVars>
      </dgm:prSet>
      <dgm:spPr/>
    </dgm:pt>
    <dgm:pt modelId="{D31AC2D5-CEDA-4F09-9BAD-6FCF6449677E}" type="pres">
      <dgm:prSet presAssocID="{58EF6E03-C26D-44C6-8977-D249D9490B39}" presName="sibTrans" presStyleCnt="0"/>
      <dgm:spPr/>
    </dgm:pt>
    <dgm:pt modelId="{FA9614EF-EB5B-4DEB-9FDC-9AA50130DC4A}" type="pres">
      <dgm:prSet presAssocID="{FA4C2BC6-789C-435D-A537-890F36C6198D}" presName="node" presStyleLbl="node1" presStyleIdx="33" presStyleCnt="70">
        <dgm:presLayoutVars>
          <dgm:bulletEnabled val="1"/>
        </dgm:presLayoutVars>
      </dgm:prSet>
      <dgm:spPr/>
    </dgm:pt>
    <dgm:pt modelId="{4590C8A5-AC06-4FD8-99E5-E703FF11CB8D}" type="pres">
      <dgm:prSet presAssocID="{CB0E749E-3934-473A-A6D3-20D6D95D3202}" presName="sibTrans" presStyleCnt="0"/>
      <dgm:spPr/>
    </dgm:pt>
    <dgm:pt modelId="{3D82AB19-164D-45B8-8EE3-A810134DD2FB}" type="pres">
      <dgm:prSet presAssocID="{DA0BF6BA-7855-4B08-9FAB-6C1938241745}" presName="node" presStyleLbl="node1" presStyleIdx="34" presStyleCnt="70">
        <dgm:presLayoutVars>
          <dgm:bulletEnabled val="1"/>
        </dgm:presLayoutVars>
      </dgm:prSet>
      <dgm:spPr/>
    </dgm:pt>
    <dgm:pt modelId="{D8697AC2-C3EE-48FB-B492-E79DD59D8679}" type="pres">
      <dgm:prSet presAssocID="{BA245B20-CC46-4B1F-9EC6-F6C447FB6BE1}" presName="sibTrans" presStyleCnt="0"/>
      <dgm:spPr/>
    </dgm:pt>
    <dgm:pt modelId="{A2626D42-2FE1-456E-AB12-0D43DEAFE7FD}" type="pres">
      <dgm:prSet presAssocID="{D739CDEA-EB21-4F0B-9E8B-93243F68954F}" presName="node" presStyleLbl="node1" presStyleIdx="35" presStyleCnt="70">
        <dgm:presLayoutVars>
          <dgm:bulletEnabled val="1"/>
        </dgm:presLayoutVars>
      </dgm:prSet>
      <dgm:spPr/>
    </dgm:pt>
    <dgm:pt modelId="{C10855E1-FF4D-4DFE-A137-347787EAC3F5}" type="pres">
      <dgm:prSet presAssocID="{363434DE-DDBE-4CB7-9DD8-504D4C4164D1}" presName="sibTrans" presStyleCnt="0"/>
      <dgm:spPr/>
    </dgm:pt>
    <dgm:pt modelId="{CFEF60EA-9362-443A-8FB0-B923DCF95379}" type="pres">
      <dgm:prSet presAssocID="{40E22AEC-A5FE-48AD-AD24-08AFAAAA16E3}" presName="node" presStyleLbl="node1" presStyleIdx="36" presStyleCnt="70">
        <dgm:presLayoutVars>
          <dgm:bulletEnabled val="1"/>
        </dgm:presLayoutVars>
      </dgm:prSet>
      <dgm:spPr/>
    </dgm:pt>
    <dgm:pt modelId="{2B92DA55-63EE-48E8-A46C-BCA0E3F42D26}" type="pres">
      <dgm:prSet presAssocID="{F2C3BB74-8AC7-4B31-9835-FD932582653A}" presName="sibTrans" presStyleCnt="0"/>
      <dgm:spPr/>
    </dgm:pt>
    <dgm:pt modelId="{6BA9131F-DF2D-4385-B6D8-8438C22EE201}" type="pres">
      <dgm:prSet presAssocID="{76D99B7C-40E6-4183-885C-36D7E4093273}" presName="node" presStyleLbl="node1" presStyleIdx="37" presStyleCnt="70">
        <dgm:presLayoutVars>
          <dgm:bulletEnabled val="1"/>
        </dgm:presLayoutVars>
      </dgm:prSet>
      <dgm:spPr/>
    </dgm:pt>
    <dgm:pt modelId="{D382EF35-4201-48F0-A7C4-5B6F0718C686}" type="pres">
      <dgm:prSet presAssocID="{9C1E6412-957E-4037-8C22-A60E0D582CB1}" presName="sibTrans" presStyleCnt="0"/>
      <dgm:spPr/>
    </dgm:pt>
    <dgm:pt modelId="{E39FA08C-8F04-4847-803E-A985A76077B2}" type="pres">
      <dgm:prSet presAssocID="{2C74EBAB-3ADE-490C-A6BA-3646554124A9}" presName="node" presStyleLbl="node1" presStyleIdx="38" presStyleCnt="70">
        <dgm:presLayoutVars>
          <dgm:bulletEnabled val="1"/>
        </dgm:presLayoutVars>
      </dgm:prSet>
      <dgm:spPr/>
    </dgm:pt>
    <dgm:pt modelId="{4E4750BA-F1D1-4760-BEE0-2F86DB560C70}" type="pres">
      <dgm:prSet presAssocID="{46A9436B-19D5-4E56-AB16-54B7351B7154}" presName="sibTrans" presStyleCnt="0"/>
      <dgm:spPr/>
    </dgm:pt>
    <dgm:pt modelId="{20498EEC-D12B-46DA-A88D-D7DB1D97C899}" type="pres">
      <dgm:prSet presAssocID="{3C6B21CA-3B4D-4C70-B1C1-3987538CE3B2}" presName="node" presStyleLbl="node1" presStyleIdx="39" presStyleCnt="70">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40" presStyleCnt="70">
        <dgm:presLayoutVars>
          <dgm:bulletEnabled val="1"/>
        </dgm:presLayoutVars>
      </dgm:prSet>
      <dgm:spPr/>
    </dgm:pt>
    <dgm:pt modelId="{B000B67E-4722-4E84-B8C2-4F62F16B6BE0}" type="pres">
      <dgm:prSet presAssocID="{B4E3ECF4-B2A8-4AF8-B7F2-FE65E509ADC3}" presName="sibTrans" presStyleCnt="0"/>
      <dgm:spPr/>
    </dgm:pt>
    <dgm:pt modelId="{2FE08B55-1C3E-48E1-949D-B7C4F33AA933}" type="pres">
      <dgm:prSet presAssocID="{BEBDF31F-DFE2-4245-BB5D-053B8B07D32A}" presName="node" presStyleLbl="node1" presStyleIdx="41" presStyleCnt="70">
        <dgm:presLayoutVars>
          <dgm:bulletEnabled val="1"/>
        </dgm:presLayoutVars>
      </dgm:prSet>
      <dgm:spPr/>
    </dgm:pt>
    <dgm:pt modelId="{4CB50306-1716-477E-A513-B532CA4846CB}" type="pres">
      <dgm:prSet presAssocID="{38F14F7C-D04E-41D3-89E9-D2E51024BD6E}" presName="sibTrans" presStyleCnt="0"/>
      <dgm:spPr/>
    </dgm:pt>
    <dgm:pt modelId="{D1969169-F9B2-49CE-A679-8F16EA8DBE2A}" type="pres">
      <dgm:prSet presAssocID="{020CEE43-317D-44E0-8453-73844EB5EA96}" presName="node" presStyleLbl="node1" presStyleIdx="42" presStyleCnt="70">
        <dgm:presLayoutVars>
          <dgm:bulletEnabled val="1"/>
        </dgm:presLayoutVars>
      </dgm:prSet>
      <dgm:spPr/>
    </dgm:pt>
    <dgm:pt modelId="{0A7CBE7A-D430-4E21-88D9-96F9515759D2}" type="pres">
      <dgm:prSet presAssocID="{48F3136E-15DE-42DC-8014-1FD4FFC691C6}" presName="sibTrans" presStyleCnt="0"/>
      <dgm:spPr/>
    </dgm:pt>
    <dgm:pt modelId="{B8FB8041-9B5C-4583-B7F2-072C8E2578EF}" type="pres">
      <dgm:prSet presAssocID="{B2C56C01-FC25-40F6-8779-BB8578F5C2A5}" presName="node" presStyleLbl="node1" presStyleIdx="43" presStyleCnt="70">
        <dgm:presLayoutVars>
          <dgm:bulletEnabled val="1"/>
        </dgm:presLayoutVars>
      </dgm:prSet>
      <dgm:spPr/>
    </dgm:pt>
    <dgm:pt modelId="{A6D78DB6-0990-4696-9B3B-381E4508B4EF}" type="pres">
      <dgm:prSet presAssocID="{CB221172-62C3-4674-B61F-43255FEBFD8A}" presName="sibTrans" presStyleCnt="0"/>
      <dgm:spPr/>
    </dgm:pt>
    <dgm:pt modelId="{D70F901B-9B00-408F-B15A-8963D88D77EC}" type="pres">
      <dgm:prSet presAssocID="{D1ABEE45-AD7A-4713-BB39-253542F7D75A}" presName="node" presStyleLbl="node1" presStyleIdx="44" presStyleCnt="70">
        <dgm:presLayoutVars>
          <dgm:bulletEnabled val="1"/>
        </dgm:presLayoutVars>
      </dgm:prSet>
      <dgm:spPr/>
    </dgm:pt>
    <dgm:pt modelId="{CA50BB0F-40A7-499B-907A-E2277D9BD093}" type="pres">
      <dgm:prSet presAssocID="{13486EEA-EE54-465A-A91C-002B3E76AEF0}" presName="sibTrans" presStyleCnt="0"/>
      <dgm:spPr/>
    </dgm:pt>
    <dgm:pt modelId="{738E53BC-B4B2-4740-9C57-0B897AB4D3FA}" type="pres">
      <dgm:prSet presAssocID="{5DA8C615-38DB-40B5-9445-1D5AE0056707}" presName="node" presStyleLbl="node1" presStyleIdx="45" presStyleCnt="70">
        <dgm:presLayoutVars>
          <dgm:bulletEnabled val="1"/>
        </dgm:presLayoutVars>
      </dgm:prSet>
      <dgm:spPr/>
    </dgm:pt>
    <dgm:pt modelId="{1756D137-3051-4D5A-8EE9-9C5E974A9991}" type="pres">
      <dgm:prSet presAssocID="{C4C9F52A-A5B1-4AFA-B264-8A6D432ED656}" presName="sibTrans" presStyleCnt="0"/>
      <dgm:spPr/>
    </dgm:pt>
    <dgm:pt modelId="{FB4AD733-A329-420C-8FB6-947234A3DF38}" type="pres">
      <dgm:prSet presAssocID="{2CAC919D-2AC9-4858-A142-BBEC92861271}" presName="node" presStyleLbl="node1" presStyleIdx="46" presStyleCnt="70">
        <dgm:presLayoutVars>
          <dgm:bulletEnabled val="1"/>
        </dgm:presLayoutVars>
      </dgm:prSet>
      <dgm:spPr/>
    </dgm:pt>
    <dgm:pt modelId="{52A1ACEC-6AB3-4161-B4A0-1F17EE598649}" type="pres">
      <dgm:prSet presAssocID="{E616CA9A-DB9F-4B83-851F-F18CCAFD3F83}" presName="sibTrans" presStyleCnt="0"/>
      <dgm:spPr/>
    </dgm:pt>
    <dgm:pt modelId="{52F17298-644C-4330-B56E-F7E56C04E2E3}" type="pres">
      <dgm:prSet presAssocID="{C16F6E68-C32A-4431-B9C0-77E57B57A6E1}" presName="node" presStyleLbl="node1" presStyleIdx="47" presStyleCnt="70">
        <dgm:presLayoutVars>
          <dgm:bulletEnabled val="1"/>
        </dgm:presLayoutVars>
      </dgm:prSet>
      <dgm:spPr/>
    </dgm:pt>
    <dgm:pt modelId="{E824692C-1605-45CA-897A-D9F3DD834693}" type="pres">
      <dgm:prSet presAssocID="{71FFA740-6DE1-4035-AA90-B794B1B4FE20}" presName="sibTrans" presStyleCnt="0"/>
      <dgm:spPr/>
    </dgm:pt>
    <dgm:pt modelId="{CF0E64E4-84A6-47A4-8045-0D0A29961723}" type="pres">
      <dgm:prSet presAssocID="{B83B9082-6B10-44D7-A84D-D00DA3842851}" presName="node" presStyleLbl="node1" presStyleIdx="48" presStyleCnt="70">
        <dgm:presLayoutVars>
          <dgm:bulletEnabled val="1"/>
        </dgm:presLayoutVars>
      </dgm:prSet>
      <dgm:spPr/>
    </dgm:pt>
    <dgm:pt modelId="{B6545CFA-0064-43FA-8785-F87BEFF0BED3}" type="pres">
      <dgm:prSet presAssocID="{E4427F14-4A80-423D-94CE-FE1CC43C4F08}" presName="sibTrans" presStyleCnt="0"/>
      <dgm:spPr/>
    </dgm:pt>
    <dgm:pt modelId="{4A09B1E8-F4F7-4953-B4BD-684614482B17}" type="pres">
      <dgm:prSet presAssocID="{85E62383-C2F6-4373-A996-0C959A69E1AE}" presName="node" presStyleLbl="node1" presStyleIdx="49" presStyleCnt="70">
        <dgm:presLayoutVars>
          <dgm:bulletEnabled val="1"/>
        </dgm:presLayoutVars>
      </dgm:prSet>
      <dgm:spPr/>
    </dgm:pt>
    <dgm:pt modelId="{E2E63BEE-F583-4543-AC5B-CAE33683ED87}" type="pres">
      <dgm:prSet presAssocID="{FF6E180D-3146-4158-A5DF-FB0215843ADA}" presName="sibTrans" presStyleCnt="0"/>
      <dgm:spPr/>
    </dgm:pt>
    <dgm:pt modelId="{527D6F5F-C6E1-4F03-A1E2-5AC0204646BF}" type="pres">
      <dgm:prSet presAssocID="{FF5B3E7C-5D58-4A27-A575-00FE613251A5}" presName="node" presStyleLbl="node1" presStyleIdx="50" presStyleCnt="70">
        <dgm:presLayoutVars>
          <dgm:bulletEnabled val="1"/>
        </dgm:presLayoutVars>
      </dgm:prSet>
      <dgm:spPr/>
    </dgm:pt>
    <dgm:pt modelId="{925A8F3E-4FF7-4593-91F3-889A6930F915}" type="pres">
      <dgm:prSet presAssocID="{1E5CA3B4-738B-4F7B-B7DE-A9A6E4B1A608}" presName="sibTrans" presStyleCnt="0"/>
      <dgm:spPr/>
    </dgm:pt>
    <dgm:pt modelId="{33E222AE-323D-48B6-B67D-70B375CD07BA}" type="pres">
      <dgm:prSet presAssocID="{975632D8-19A7-43B6-9342-0B3E10E31B1E}" presName="node" presStyleLbl="node1" presStyleIdx="51" presStyleCnt="70">
        <dgm:presLayoutVars>
          <dgm:bulletEnabled val="1"/>
        </dgm:presLayoutVars>
      </dgm:prSet>
      <dgm:spPr/>
    </dgm:pt>
    <dgm:pt modelId="{492F0EC6-ECC1-4D0D-B737-8B0BC67F991C}" type="pres">
      <dgm:prSet presAssocID="{6BBD0A63-7035-42EB-B7E3-425D3837538E}" presName="sibTrans" presStyleCnt="0"/>
      <dgm:spPr/>
    </dgm:pt>
    <dgm:pt modelId="{768ED1B1-620E-4ED9-A85B-37AC2578EBAE}" type="pres">
      <dgm:prSet presAssocID="{46C1568A-F4B3-439A-8467-1924785A3CD9}" presName="node" presStyleLbl="node1" presStyleIdx="52" presStyleCnt="70">
        <dgm:presLayoutVars>
          <dgm:bulletEnabled val="1"/>
        </dgm:presLayoutVars>
      </dgm:prSet>
      <dgm:spPr/>
    </dgm:pt>
    <dgm:pt modelId="{78A46C75-02D2-4E0E-BA07-A091BE48E3F3}" type="pres">
      <dgm:prSet presAssocID="{B967A3C7-E11D-436F-BA22-9AA30612CFCE}" presName="sibTrans" presStyleCnt="0"/>
      <dgm:spPr/>
    </dgm:pt>
    <dgm:pt modelId="{6CBD385A-459A-4F51-8A96-4CAAE9BA3166}" type="pres">
      <dgm:prSet presAssocID="{C62B21AC-58CB-415A-8C57-9455AE0B8C68}" presName="node" presStyleLbl="node1" presStyleIdx="53" presStyleCnt="70">
        <dgm:presLayoutVars>
          <dgm:bulletEnabled val="1"/>
        </dgm:presLayoutVars>
      </dgm:prSet>
      <dgm:spPr/>
    </dgm:pt>
    <dgm:pt modelId="{776087E9-BF14-46F0-A398-16A1E6EFC52B}" type="pres">
      <dgm:prSet presAssocID="{FB3D6F89-C6C8-4052-876E-C943034B2DAD}" presName="sibTrans" presStyleCnt="0"/>
      <dgm:spPr/>
    </dgm:pt>
    <dgm:pt modelId="{403A81FB-5102-4E47-B294-8362DE9FDBA9}" type="pres">
      <dgm:prSet presAssocID="{4803BD4C-7615-4E56-AD48-C8B64DBB3A16}" presName="node" presStyleLbl="node1" presStyleIdx="54" presStyleCnt="70">
        <dgm:presLayoutVars>
          <dgm:bulletEnabled val="1"/>
        </dgm:presLayoutVars>
      </dgm:prSet>
      <dgm:spPr/>
    </dgm:pt>
    <dgm:pt modelId="{E8173634-303E-431B-A843-607AE381B530}" type="pres">
      <dgm:prSet presAssocID="{D655EC7E-F5E8-42E3-A826-DE5FF8EDCB93}" presName="sibTrans" presStyleCnt="0"/>
      <dgm:spPr/>
    </dgm:pt>
    <dgm:pt modelId="{6D9F30BF-2AF8-4A4F-9405-7024E9D9DF88}" type="pres">
      <dgm:prSet presAssocID="{9A3FC96D-478F-48EB-8898-56C64B6AEDD2}" presName="node" presStyleLbl="node1" presStyleIdx="55" presStyleCnt="70">
        <dgm:presLayoutVars>
          <dgm:bulletEnabled val="1"/>
        </dgm:presLayoutVars>
      </dgm:prSet>
      <dgm:spPr/>
    </dgm:pt>
    <dgm:pt modelId="{3574665D-118B-4562-9536-3957E81EBB55}" type="pres">
      <dgm:prSet presAssocID="{34AB054B-5F12-42CE-B794-EE4BDACBD7AB}" presName="sibTrans" presStyleCnt="0"/>
      <dgm:spPr/>
    </dgm:pt>
    <dgm:pt modelId="{578EF391-1438-42DA-8C7C-9964979863CB}" type="pres">
      <dgm:prSet presAssocID="{7D9A65D9-9CF3-4DFE-AAEE-185EBBCFC798}" presName="node" presStyleLbl="node1" presStyleIdx="56" presStyleCnt="70">
        <dgm:presLayoutVars>
          <dgm:bulletEnabled val="1"/>
        </dgm:presLayoutVars>
      </dgm:prSet>
      <dgm:spPr/>
    </dgm:pt>
    <dgm:pt modelId="{8EA58A0A-B792-4337-956D-1432C007A975}" type="pres">
      <dgm:prSet presAssocID="{36C36B1E-78BF-49FF-80CC-11B554744EE2}" presName="sibTrans" presStyleCnt="0"/>
      <dgm:spPr/>
    </dgm:pt>
    <dgm:pt modelId="{D6E8D79A-FF29-4CE3-B9FB-2B1D97395E7F}" type="pres">
      <dgm:prSet presAssocID="{6DBC3CFB-DD88-43B1-9FBB-A1770CFC1780}" presName="node" presStyleLbl="node1" presStyleIdx="57" presStyleCnt="70">
        <dgm:presLayoutVars>
          <dgm:bulletEnabled val="1"/>
        </dgm:presLayoutVars>
      </dgm:prSet>
      <dgm:spPr/>
    </dgm:pt>
    <dgm:pt modelId="{074B0F8B-79A3-42B3-A088-30F50E37875B}" type="pres">
      <dgm:prSet presAssocID="{B0CE3A28-F53D-474B-B7FE-377AA34C25DE}" presName="sibTrans" presStyleCnt="0"/>
      <dgm:spPr/>
    </dgm:pt>
    <dgm:pt modelId="{E4A88F59-2DE7-4632-9B5D-1A06F43D2536}" type="pres">
      <dgm:prSet presAssocID="{14C10A37-EB69-4853-A0E1-2D1AE5E9B4D4}" presName="node" presStyleLbl="node1" presStyleIdx="58" presStyleCnt="70">
        <dgm:presLayoutVars>
          <dgm:bulletEnabled val="1"/>
        </dgm:presLayoutVars>
      </dgm:prSet>
      <dgm:spPr/>
    </dgm:pt>
    <dgm:pt modelId="{38DC9DED-61D9-4F86-B788-ACE1A033C71C}" type="pres">
      <dgm:prSet presAssocID="{28F485E2-FA44-4BCD-8A79-004DC458194B}" presName="sibTrans" presStyleCnt="0"/>
      <dgm:spPr/>
    </dgm:pt>
    <dgm:pt modelId="{C6E26300-686D-4EDC-B105-02AE7D59ACD5}" type="pres">
      <dgm:prSet presAssocID="{FFC783FF-AAE0-47BB-B868-CE1BC5526685}" presName="node" presStyleLbl="node1" presStyleIdx="59" presStyleCnt="70">
        <dgm:presLayoutVars>
          <dgm:bulletEnabled val="1"/>
        </dgm:presLayoutVars>
      </dgm:prSet>
      <dgm:spPr/>
    </dgm:pt>
    <dgm:pt modelId="{EE588416-1695-4843-8A77-C599FDA47340}" type="pres">
      <dgm:prSet presAssocID="{9D4C3F0C-2E8B-4A06-A3FF-B6C0E97AD9C5}" presName="sibTrans" presStyleCnt="0"/>
      <dgm:spPr/>
    </dgm:pt>
    <dgm:pt modelId="{A98EC4C9-0187-4586-A962-2600099AC0D7}" type="pres">
      <dgm:prSet presAssocID="{62839F1F-2A4F-4D89-827A-D089F5E758B3}" presName="node" presStyleLbl="node1" presStyleIdx="60" presStyleCnt="70">
        <dgm:presLayoutVars>
          <dgm:bulletEnabled val="1"/>
        </dgm:presLayoutVars>
      </dgm:prSet>
      <dgm:spPr/>
    </dgm:pt>
    <dgm:pt modelId="{E6FF2C29-BB8B-49A4-A8A3-DB2A9D13F27E}" type="pres">
      <dgm:prSet presAssocID="{AD83CB0D-B662-4FCE-BB64-073C04BF079F}" presName="sibTrans" presStyleCnt="0"/>
      <dgm:spPr/>
    </dgm:pt>
    <dgm:pt modelId="{B5EE1AEB-C1BD-4DE8-A906-0A633C634EA1}" type="pres">
      <dgm:prSet presAssocID="{7425CACA-D5B0-4977-B431-85245D3937B8}" presName="node" presStyleLbl="node1" presStyleIdx="61" presStyleCnt="70">
        <dgm:presLayoutVars>
          <dgm:bulletEnabled val="1"/>
        </dgm:presLayoutVars>
      </dgm:prSet>
      <dgm:spPr/>
    </dgm:pt>
    <dgm:pt modelId="{C2023875-0596-49EC-BA57-5E205B0A100E}" type="pres">
      <dgm:prSet presAssocID="{982586F7-4004-4827-9302-CC763CFB8179}" presName="sibTrans" presStyleCnt="0"/>
      <dgm:spPr/>
    </dgm:pt>
    <dgm:pt modelId="{643B08A8-6B9B-49AD-ACA0-F8C530C35783}" type="pres">
      <dgm:prSet presAssocID="{8EDBA3CC-4E61-4A5E-B5ED-D210B28C2F30}" presName="node" presStyleLbl="node1" presStyleIdx="62" presStyleCnt="70">
        <dgm:presLayoutVars>
          <dgm:bulletEnabled val="1"/>
        </dgm:presLayoutVars>
      </dgm:prSet>
      <dgm:spPr/>
    </dgm:pt>
    <dgm:pt modelId="{543A835C-389F-4942-B656-0A2D2E5566B0}" type="pres">
      <dgm:prSet presAssocID="{98753120-D6C9-43B4-ADCE-F1535FFE68A5}" presName="sibTrans" presStyleCnt="0"/>
      <dgm:spPr/>
    </dgm:pt>
    <dgm:pt modelId="{90CB0ED9-63EF-4F6F-828D-A3B09D30E63B}" type="pres">
      <dgm:prSet presAssocID="{C9E2024B-6F77-4688-A4EA-F05F96549450}" presName="node" presStyleLbl="node1" presStyleIdx="63" presStyleCnt="70">
        <dgm:presLayoutVars>
          <dgm:bulletEnabled val="1"/>
        </dgm:presLayoutVars>
      </dgm:prSet>
      <dgm:spPr/>
    </dgm:pt>
    <dgm:pt modelId="{06FBBACB-CECC-4485-982C-A87E2C121B64}" type="pres">
      <dgm:prSet presAssocID="{D3B57FF3-9D5B-4D2B-AA1B-46A0E1A02EC4}" presName="sibTrans" presStyleCnt="0"/>
      <dgm:spPr/>
    </dgm:pt>
    <dgm:pt modelId="{3FE3ACB3-2D81-4BE7-BEE6-849D65285799}" type="pres">
      <dgm:prSet presAssocID="{57FB0B1B-F7B0-4569-AD70-4EEBB78505D8}" presName="node" presStyleLbl="node1" presStyleIdx="64" presStyleCnt="70">
        <dgm:presLayoutVars>
          <dgm:bulletEnabled val="1"/>
        </dgm:presLayoutVars>
      </dgm:prSet>
      <dgm:spPr/>
    </dgm:pt>
    <dgm:pt modelId="{99DBF72D-D8C6-40D5-B63C-D4798C0498E1}" type="pres">
      <dgm:prSet presAssocID="{119B0D16-C9C7-4825-9416-E3945192F1CE}" presName="sibTrans" presStyleCnt="0"/>
      <dgm:spPr/>
    </dgm:pt>
    <dgm:pt modelId="{E21BE902-8239-49DC-BB54-FE2FC920F8FB}" type="pres">
      <dgm:prSet presAssocID="{5634D7D5-6891-4EC8-9A4B-9EF18254344C}" presName="node" presStyleLbl="node1" presStyleIdx="65" presStyleCnt="70">
        <dgm:presLayoutVars>
          <dgm:bulletEnabled val="1"/>
        </dgm:presLayoutVars>
      </dgm:prSet>
      <dgm:spPr/>
    </dgm:pt>
    <dgm:pt modelId="{BB4E6F9F-01B8-4752-A07B-F04AA59537CC}" type="pres">
      <dgm:prSet presAssocID="{A44EF8B2-0892-4C1A-96BC-3E348242FB85}" presName="sibTrans" presStyleCnt="0"/>
      <dgm:spPr/>
    </dgm:pt>
    <dgm:pt modelId="{D686C033-8C3D-4C2F-94C8-11EE097C088D}" type="pres">
      <dgm:prSet presAssocID="{FC0499D9-6D38-4CE5-A523-8DCDA5AB2BD2}" presName="node" presStyleLbl="node1" presStyleIdx="66" presStyleCnt="70">
        <dgm:presLayoutVars>
          <dgm:bulletEnabled val="1"/>
        </dgm:presLayoutVars>
      </dgm:prSet>
      <dgm:spPr/>
    </dgm:pt>
    <dgm:pt modelId="{2AE6FD8C-DE47-4F59-96F3-F328713B3A0A}" type="pres">
      <dgm:prSet presAssocID="{44540E21-2C40-40D4-AD65-710F24DA5A43}" presName="sibTrans" presStyleCnt="0"/>
      <dgm:spPr/>
    </dgm:pt>
    <dgm:pt modelId="{34939C68-520A-469B-A989-F515FF673DF0}" type="pres">
      <dgm:prSet presAssocID="{5B3044D3-B89C-4050-A316-44B6957514E2}" presName="node" presStyleLbl="node1" presStyleIdx="67" presStyleCnt="70">
        <dgm:presLayoutVars>
          <dgm:bulletEnabled val="1"/>
        </dgm:presLayoutVars>
      </dgm:prSet>
      <dgm:spPr/>
    </dgm:pt>
    <dgm:pt modelId="{22ED291A-F8AA-4021-9CD0-321EA3E33642}" type="pres">
      <dgm:prSet presAssocID="{671D0746-3BA6-41B0-94CD-DFE0E896A172}" presName="sibTrans" presStyleCnt="0"/>
      <dgm:spPr/>
    </dgm:pt>
    <dgm:pt modelId="{CB637A15-C5EC-48E4-B323-6F07C2B36CF9}" type="pres">
      <dgm:prSet presAssocID="{671BE9F7-4A0E-4589-B720-79465E4F795A}" presName="node" presStyleLbl="node1" presStyleIdx="68" presStyleCnt="70">
        <dgm:presLayoutVars>
          <dgm:bulletEnabled val="1"/>
        </dgm:presLayoutVars>
      </dgm:prSet>
      <dgm:spPr/>
    </dgm:pt>
    <dgm:pt modelId="{07CA3755-3FC5-4032-8247-C1A136435E7E}" type="pres">
      <dgm:prSet presAssocID="{F24E0A2C-6499-4485-B6D1-F10EB9ADFF52}" presName="sibTrans" presStyleCnt="0"/>
      <dgm:spPr/>
    </dgm:pt>
    <dgm:pt modelId="{09D01077-5EED-4403-9B80-C88AA82785D4}" type="pres">
      <dgm:prSet presAssocID="{78036449-3659-416C-99DA-7D8CC978B69B}" presName="node" presStyleLbl="node1" presStyleIdx="69" presStyleCnt="70">
        <dgm:presLayoutVars>
          <dgm:bulletEnabled val="1"/>
        </dgm:presLayoutVars>
      </dgm:prSet>
      <dgm:spPr/>
    </dgm:pt>
  </dgm:ptLst>
  <dgm:cxnLst>
    <dgm:cxn modelId="{CD25D401-FD27-421F-B957-FCEC9C9E10DB}" type="presOf" srcId="{FF5B3E7C-5D58-4A27-A575-00FE613251A5}" destId="{527D6F5F-C6E1-4F03-A1E2-5AC0204646BF}" srcOrd="0" destOrd="0" presId="urn:microsoft.com/office/officeart/2005/8/layout/default"/>
    <dgm:cxn modelId="{38270502-BE43-4CB3-B8D1-8F0EE9DE6649}" srcId="{6E8580AE-E165-4F25-A36B-FA38D31FA44B}" destId="{082D0266-9B43-4958-BB0E-31602CFAB5B0}" srcOrd="10" destOrd="0" parTransId="{250722A4-61F1-4C3E-8EBC-EF616F54FF0D}" sibTransId="{F0ADE4E8-B8C2-46BC-A158-F8B665C44C9A}"/>
    <dgm:cxn modelId="{31FAA702-8B48-4361-9457-701B09FC973D}" type="presOf" srcId="{5C5A79F6-3BA7-480F-B134-DB302E8CE802}" destId="{E857D808-DD8F-4FB0-BDE0-ED444186DA03}" srcOrd="0" destOrd="0" presId="urn:microsoft.com/office/officeart/2005/8/layout/default"/>
    <dgm:cxn modelId="{8A1F8005-5B62-451D-AB75-F25074B4C0D1}" srcId="{6E8580AE-E165-4F25-A36B-FA38D31FA44B}" destId="{975632D8-19A7-43B6-9342-0B3E10E31B1E}" srcOrd="51" destOrd="0" parTransId="{1B22207E-37B2-4D07-AE46-8A3967EBFB00}" sibTransId="{6BBD0A63-7035-42EB-B7E3-425D3837538E}"/>
    <dgm:cxn modelId="{D1A54D07-2954-43E5-BA41-FB2057B84AE8}" srcId="{6E8580AE-E165-4F25-A36B-FA38D31FA44B}" destId="{57FB0B1B-F7B0-4569-AD70-4EEBB78505D8}" srcOrd="64" destOrd="0" parTransId="{07C6EFD9-A1DA-44BE-B04D-98C33B2A9158}" sibTransId="{119B0D16-C9C7-4825-9416-E3945192F1CE}"/>
    <dgm:cxn modelId="{71A56F07-C880-45FD-8138-9AD0E491B407}" type="presOf" srcId="{78036449-3659-416C-99DA-7D8CC978B69B}" destId="{09D01077-5EED-4403-9B80-C88AA82785D4}" srcOrd="0" destOrd="0" presId="urn:microsoft.com/office/officeart/2005/8/layout/default"/>
    <dgm:cxn modelId="{19D1DC08-36CA-4EFB-AAFE-AA42DDAD97A9}" type="presOf" srcId="{2C74EBAB-3ADE-490C-A6BA-3646554124A9}" destId="{E39FA08C-8F04-4847-803E-A985A76077B2}" srcOrd="0" destOrd="0" presId="urn:microsoft.com/office/officeart/2005/8/layout/default"/>
    <dgm:cxn modelId="{3296E309-9811-4D00-A030-6C3B1C99C026}" srcId="{6E8580AE-E165-4F25-A36B-FA38D31FA44B}" destId="{D5513C0D-153B-4C93-8676-B0AD8979C8ED}" srcOrd="40" destOrd="0" parTransId="{3BA7CC48-147C-427B-8120-189C01971D86}" sibTransId="{B4E3ECF4-B2A8-4AF8-B7F2-FE65E509ADC3}"/>
    <dgm:cxn modelId="{F49DAE14-F6D9-40FB-8C52-99DFA862DB65}" srcId="{6E8580AE-E165-4F25-A36B-FA38D31FA44B}" destId="{35D39FD4-0C06-4081-82FB-F6E9BA9AF83A}" srcOrd="3" destOrd="0" parTransId="{D40E5A18-C0D9-4CD7-9D6D-3475ECCF0F45}" sibTransId="{6D59DB65-93E6-4C1A-8518-3B2502942632}"/>
    <dgm:cxn modelId="{4C3BE415-0DB5-44CC-A464-C7912D009C36}" srcId="{6E8580AE-E165-4F25-A36B-FA38D31FA44B}" destId="{36CBB17A-1FFB-4F06-9F1E-C429453C1690}" srcOrd="32" destOrd="0" parTransId="{79E27BF8-3391-4F60-A449-D8D664D97371}" sibTransId="{58EF6E03-C26D-44C6-8977-D249D9490B39}"/>
    <dgm:cxn modelId="{80E5791B-6B9A-48AE-9B10-A83B96349BFC}" type="presOf" srcId="{F3CAE342-9CAC-4892-98B4-EF695D43CC7B}" destId="{04660390-1F6F-4E15-A3BA-C41120C6CA81}" srcOrd="0" destOrd="0" presId="urn:microsoft.com/office/officeart/2005/8/layout/default"/>
    <dgm:cxn modelId="{4D145420-9416-4531-9BEC-037521851DC4}" srcId="{6E8580AE-E165-4F25-A36B-FA38D31FA44B}" destId="{FF5B3E7C-5D58-4A27-A575-00FE613251A5}" srcOrd="50" destOrd="0" parTransId="{7D07C596-F77B-499F-8DF6-BEE476D104BF}" sibTransId="{1E5CA3B4-738B-4F7B-B7DE-A9A6E4B1A608}"/>
    <dgm:cxn modelId="{1C9EDF21-25A7-4969-9C42-A58D20C087DE}" type="presOf" srcId="{9A3FC96D-478F-48EB-8898-56C64B6AEDD2}" destId="{6D9F30BF-2AF8-4A4F-9405-7024E9D9DF88}" srcOrd="0" destOrd="0" presId="urn:microsoft.com/office/officeart/2005/8/layout/default"/>
    <dgm:cxn modelId="{ED9C1023-FDE9-4301-A243-08D0EE22EE6D}" type="presOf" srcId="{5DA8C615-38DB-40B5-9445-1D5AE0056707}" destId="{738E53BC-B4B2-4740-9C57-0B897AB4D3FA}" srcOrd="0" destOrd="0" presId="urn:microsoft.com/office/officeart/2005/8/layout/default"/>
    <dgm:cxn modelId="{B2464325-74BF-43F3-B4A0-4AA40BF38042}" srcId="{6E8580AE-E165-4F25-A36B-FA38D31FA44B}" destId="{0CA4F111-AFF4-4B94-B672-3902EC78934E}" srcOrd="18" destOrd="0" parTransId="{496567E8-BBC5-4C4F-A6D8-05D7E61682D4}" sibTransId="{5F7B2889-DBC1-4323-8340-A709605AAE1E}"/>
    <dgm:cxn modelId="{705C9325-A40E-40F3-A366-DDDAD1C6E3CC}" srcId="{6E8580AE-E165-4F25-A36B-FA38D31FA44B}" destId="{8EDBA3CC-4E61-4A5E-B5ED-D210B28C2F30}" srcOrd="62" destOrd="0" parTransId="{304FE0ED-BD4D-4BAC-A307-C43473ADE106}" sibTransId="{98753120-D6C9-43B4-ADCE-F1535FFE68A5}"/>
    <dgm:cxn modelId="{22235F29-1214-43D6-B7D9-AB89499F932F}" type="presOf" srcId="{FFC783FF-AAE0-47BB-B868-CE1BC5526685}" destId="{C6E26300-686D-4EDC-B105-02AE7D59ACD5}" srcOrd="0" destOrd="0" presId="urn:microsoft.com/office/officeart/2005/8/layout/default"/>
    <dgm:cxn modelId="{1D1E9A2A-0479-42FE-A804-F0B6F0A238EF}" type="presOf" srcId="{082D0266-9B43-4958-BB0E-31602CFAB5B0}" destId="{B11170F2-9A50-423B-98B7-A28DBBCAA2AC}" srcOrd="0" destOrd="0" presId="urn:microsoft.com/office/officeart/2005/8/layout/default"/>
    <dgm:cxn modelId="{7543FC2C-A528-42B7-8CDE-F116DD3955C0}" type="presOf" srcId="{9A283E5E-81FB-4A49-AC4E-B210CC2AFD2A}" destId="{2B1D77B0-0EB7-4DD1-BD66-4727A0B01104}" srcOrd="0" destOrd="0" presId="urn:microsoft.com/office/officeart/2005/8/layout/default"/>
    <dgm:cxn modelId="{117ED92D-74E6-4555-829E-CD9261DE713A}" type="presOf" srcId="{00F18BA4-AEDE-4583-B87F-1CFF0C1963BE}" destId="{4F6CD892-6851-4C7C-A75C-33622E98FAF1}" srcOrd="0" destOrd="0" presId="urn:microsoft.com/office/officeart/2005/8/layout/default"/>
    <dgm:cxn modelId="{239FA82F-2592-4A8C-92E2-423F4F8B1240}" type="presOf" srcId="{FA4C2BC6-789C-435D-A537-890F36C6198D}" destId="{FA9614EF-EB5B-4DEB-9FDC-9AA50130DC4A}" srcOrd="0" destOrd="0" presId="urn:microsoft.com/office/officeart/2005/8/layout/default"/>
    <dgm:cxn modelId="{C3D0D430-8AAC-48A4-96F3-9E9FD3A96B9C}" type="presOf" srcId="{14C10A37-EB69-4853-A0E1-2D1AE5E9B4D4}" destId="{E4A88F59-2DE7-4632-9B5D-1A06F43D2536}" srcOrd="0" destOrd="0" presId="urn:microsoft.com/office/officeart/2005/8/layout/default"/>
    <dgm:cxn modelId="{0E131537-4D21-453E-A406-B6D79666D14C}" srcId="{6E8580AE-E165-4F25-A36B-FA38D31FA44B}" destId="{5634D7D5-6891-4EC8-9A4B-9EF18254344C}" srcOrd="65" destOrd="0" parTransId="{35485650-4088-464D-9A85-54E5EB526A55}" sibTransId="{A44EF8B2-0892-4C1A-96BC-3E348242FB85}"/>
    <dgm:cxn modelId="{FD3A513A-301C-42CC-87A8-B545E9828DC0}" srcId="{6E8580AE-E165-4F25-A36B-FA38D31FA44B}" destId="{E613F751-AA7B-4426-A4EF-DCE649030A27}" srcOrd="23" destOrd="0" parTransId="{1B92BFD7-EBF6-4ED9-BD05-2F82A2F31AEB}" sibTransId="{296867FA-54C8-4BA9-B9D0-4DD5DBA187D3}"/>
    <dgm:cxn modelId="{D3A8913C-6BC5-4E51-B679-76E36ADF68EF}" type="presOf" srcId="{46C1568A-F4B3-439A-8467-1924785A3CD9}" destId="{768ED1B1-620E-4ED9-A85B-37AC2578EBAE}" srcOrd="0" destOrd="0" presId="urn:microsoft.com/office/officeart/2005/8/layout/default"/>
    <dgm:cxn modelId="{2457193D-9B32-4108-8600-08124BA8A2D5}" srcId="{6E8580AE-E165-4F25-A36B-FA38D31FA44B}" destId="{7D9A65D9-9CF3-4DFE-AAEE-185EBBCFC798}" srcOrd="56" destOrd="0" parTransId="{4CDF98C0-7579-498C-B78E-43F0A1223E1E}" sibTransId="{36C36B1E-78BF-49FF-80CC-11B554744EE2}"/>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39" destOrd="0" parTransId="{867C4325-933D-4E2D-B4B6-7A8F57E143D1}" sibTransId="{8831AD53-430F-4F5A-8889-D05B6459D09A}"/>
    <dgm:cxn modelId="{F3248540-226A-4B64-B529-CCF73E9F9B54}" type="presOf" srcId="{17B2DFAF-B16D-4A10-9D0B-573E9EBAC874}" destId="{2E10A710-F956-4BB4-BEC0-C92857D82D04}" srcOrd="0" destOrd="0" presId="urn:microsoft.com/office/officeart/2005/8/layout/default"/>
    <dgm:cxn modelId="{43B62541-23C4-4209-9482-137360202BE9}" srcId="{6E8580AE-E165-4F25-A36B-FA38D31FA44B}" destId="{14C10A37-EB69-4853-A0E1-2D1AE5E9B4D4}" srcOrd="58" destOrd="0" parTransId="{25134D3A-15B8-471E-9621-A7CE4A72E8C9}" sibTransId="{28F485E2-FA44-4BCD-8A79-004DC458194B}"/>
    <dgm:cxn modelId="{9FCCC642-61FE-40FF-AC02-0FB47D450358}" srcId="{6E8580AE-E165-4F25-A36B-FA38D31FA44B}" destId="{40E22AEC-A5FE-48AD-AD24-08AFAAAA16E3}" srcOrd="36" destOrd="0" parTransId="{89E1A94C-C7BD-4733-88DB-6BC2CA41ABD9}" sibTransId="{F2C3BB74-8AC7-4B31-9835-FD932582653A}"/>
    <dgm:cxn modelId="{C692F444-4A72-4511-BFDF-5A0A051208AF}" type="presOf" srcId="{C9E2024B-6F77-4688-A4EA-F05F96549450}" destId="{90CB0ED9-63EF-4F6F-828D-A3B09D30E63B}" srcOrd="0" destOrd="0" presId="urn:microsoft.com/office/officeart/2005/8/layout/default"/>
    <dgm:cxn modelId="{1DC29249-8EB9-4E4D-B97B-DAF703AD58E5}" type="presOf" srcId="{4803BD4C-7615-4E56-AD48-C8B64DBB3A16}" destId="{403A81FB-5102-4E47-B294-8362DE9FDBA9}" srcOrd="0" destOrd="0" presId="urn:microsoft.com/office/officeart/2005/8/layout/default"/>
    <dgm:cxn modelId="{6F65FA4A-15F0-468B-AD6B-7504A4742B09}" type="presOf" srcId="{B2C56C01-FC25-40F6-8779-BB8578F5C2A5}" destId="{B8FB8041-9B5C-4583-B7F2-072C8E2578EF}" srcOrd="0" destOrd="0" presId="urn:microsoft.com/office/officeart/2005/8/layout/default"/>
    <dgm:cxn modelId="{5CC6FD4B-91D5-4296-9655-BC81677A140E}" type="presOf" srcId="{85E62383-C2F6-4373-A996-0C959A69E1AE}" destId="{4A09B1E8-F4F7-4953-B4BD-684614482B17}" srcOrd="0" destOrd="0" presId="urn:microsoft.com/office/officeart/2005/8/layout/default"/>
    <dgm:cxn modelId="{116E914C-FAAD-48F1-857E-70636134466E}" srcId="{6E8580AE-E165-4F25-A36B-FA38D31FA44B}" destId="{B83B9082-6B10-44D7-A84D-D00DA3842851}" srcOrd="48" destOrd="0" parTransId="{E8697FD5-AECE-44BA-8799-13937C929010}" sibTransId="{E4427F14-4A80-423D-94CE-FE1CC43C4F08}"/>
    <dgm:cxn modelId="{0774A64C-668D-43F2-9CC1-FB933BD0D341}" type="presOf" srcId="{7D9A65D9-9CF3-4DFE-AAEE-185EBBCFC798}" destId="{578EF391-1438-42DA-8C7C-9964979863CB}" srcOrd="0" destOrd="0" presId="urn:microsoft.com/office/officeart/2005/8/layout/default"/>
    <dgm:cxn modelId="{7E6A184F-41B5-4930-8A19-D08C5F675FAE}" srcId="{6E8580AE-E165-4F25-A36B-FA38D31FA44B}" destId="{62839F1F-2A4F-4D89-827A-D089F5E758B3}" srcOrd="60" destOrd="0" parTransId="{ED10A209-8995-442A-BED3-C15F5CAAC067}" sibTransId="{AD83CB0D-B662-4FCE-BB64-073C04BF079F}"/>
    <dgm:cxn modelId="{AA287F50-2BA7-4EB4-ACB1-9CC2B583791C}" srcId="{6E8580AE-E165-4F25-A36B-FA38D31FA44B}" destId="{671BE9F7-4A0E-4589-B720-79465E4F795A}" srcOrd="68" destOrd="0" parTransId="{42DB36E1-5424-4A1C-8CDA-A161DF3F3FA3}" sibTransId="{F24E0A2C-6499-4485-B6D1-F10EB9ADFF52}"/>
    <dgm:cxn modelId="{2EB2FE52-0293-49C5-9029-0426452B1CE7}" type="presOf" srcId="{020CEE43-317D-44E0-8453-73844EB5EA96}" destId="{D1969169-F9B2-49CE-A679-8F16EA8DBE2A}" srcOrd="0" destOrd="0" presId="urn:microsoft.com/office/officeart/2005/8/layout/default"/>
    <dgm:cxn modelId="{7B552E53-F0B5-4651-BDB6-0491FA71696E}" type="presOf" srcId="{AD80C871-9479-4BFE-9B9A-0E61DEE0D50C}" destId="{BAC14D23-EC3E-4D27-9119-0F7040F92BC2}" srcOrd="0" destOrd="0" presId="urn:microsoft.com/office/officeart/2005/8/layout/default"/>
    <dgm:cxn modelId="{D37D8753-659B-4D10-B831-A39D3182894C}" type="presOf" srcId="{C16F6E68-C32A-4431-B9C0-77E57B57A6E1}" destId="{52F17298-644C-4330-B56E-F7E56C04E2E3}" srcOrd="0" destOrd="0" presId="urn:microsoft.com/office/officeart/2005/8/layout/default"/>
    <dgm:cxn modelId="{015B1455-3E61-43F6-BF31-5407ED932060}" type="presOf" srcId="{BEBDF31F-DFE2-4245-BB5D-053B8B07D32A}" destId="{2FE08B55-1C3E-48E1-949D-B7C4F33AA933}" srcOrd="0" destOrd="0" presId="urn:microsoft.com/office/officeart/2005/8/layout/default"/>
    <dgm:cxn modelId="{9390A555-99B4-4286-BE3C-5F2822B988D5}" type="presOf" srcId="{2CAC919D-2AC9-4858-A142-BBEC92861271}" destId="{FB4AD733-A329-420C-8FB6-947234A3DF38}" srcOrd="0" destOrd="0" presId="urn:microsoft.com/office/officeart/2005/8/layout/default"/>
    <dgm:cxn modelId="{14F81F56-831A-47F2-B5AB-B6346A06C4A1}" type="presOf" srcId="{40E22AEC-A5FE-48AD-AD24-08AFAAAA16E3}" destId="{CFEF60EA-9362-443A-8FB0-B923DCF95379}" srcOrd="0" destOrd="0" presId="urn:microsoft.com/office/officeart/2005/8/layout/default"/>
    <dgm:cxn modelId="{BF423057-8B99-43EF-88FF-E404C41EC6D9}" type="presOf" srcId="{BE6CA0EE-FCE6-4E22-B757-E3EF1F2B36E9}" destId="{21996FE5-9303-478E-B8D4-9259ABF8EDAE}" srcOrd="0" destOrd="0" presId="urn:microsoft.com/office/officeart/2005/8/layout/default"/>
    <dgm:cxn modelId="{8C4C6057-B379-42C3-9EB8-33210609388E}" srcId="{6E8580AE-E165-4F25-A36B-FA38D31FA44B}" destId="{17B2DFAF-B16D-4A10-9D0B-573E9EBAC874}" srcOrd="30" destOrd="0" parTransId="{B831A491-816A-4D17-B3B3-0DC5FF5522D4}" sibTransId="{2856EF0F-D221-4657-94D0-652606B4EC51}"/>
    <dgm:cxn modelId="{F5F9A657-83A6-4891-BCF9-BA3892C3D6C9}" srcId="{6E8580AE-E165-4F25-A36B-FA38D31FA44B}" destId="{3C5CB645-0504-4740-B7BE-B4E676E24224}" srcOrd="7" destOrd="0" parTransId="{74CE469F-3980-4B51-AF2C-237C5338EC73}" sibTransId="{8A74DDDC-AA5D-485F-BF55-D62E68BC0106}"/>
    <dgm:cxn modelId="{BCEF7758-9C4E-49B0-AD26-6EE294279FF5}" srcId="{6E8580AE-E165-4F25-A36B-FA38D31FA44B}" destId="{C9DCADAC-16E3-4670-AE44-4203628257BA}" srcOrd="5" destOrd="0" parTransId="{A3F9924D-2C37-4C90-AC1C-B72C36C59826}" sibTransId="{D58CF003-1E00-48BB-9658-55666B279B00}"/>
    <dgm:cxn modelId="{41713659-46B6-4D78-ACBB-940C52DCCA18}" type="presOf" srcId="{9AD68664-CCE1-48EF-9FA3-1AD99F5D1F69}" destId="{226C61D6-133E-4CD2-ADAC-A992243958F1}" srcOrd="0" destOrd="0" presId="urn:microsoft.com/office/officeart/2005/8/layout/default"/>
    <dgm:cxn modelId="{E64ECA5B-A989-43A8-97ED-23A1407DAE6C}" srcId="{6E8580AE-E165-4F25-A36B-FA38D31FA44B}" destId="{FFC783FF-AAE0-47BB-B868-CE1BC5526685}" srcOrd="59" destOrd="0" parTransId="{D1625E3B-A691-42E3-995C-A1FAB6BAAB40}" sibTransId="{9D4C3F0C-2E8B-4A06-A3FF-B6C0E97AD9C5}"/>
    <dgm:cxn modelId="{CA1B3E5C-98B0-456E-89C5-3597803BCA8E}" type="presOf" srcId="{922AC557-565E-4DB5-8749-0AD586991661}" destId="{4308FFBF-619D-484B-A2C5-7B5FBD5802E5}" srcOrd="0" destOrd="0" presId="urn:microsoft.com/office/officeart/2005/8/layout/default"/>
    <dgm:cxn modelId="{4941125D-AC2D-4955-8A93-DCE4CEF2284E}" srcId="{6E8580AE-E165-4F25-A36B-FA38D31FA44B}" destId="{D739CDEA-EB21-4F0B-9E8B-93243F68954F}" srcOrd="35" destOrd="0" parTransId="{D6C37E98-1733-4421-9FB5-B22A69C95E94}" sibTransId="{363434DE-DDBE-4CB7-9DD8-504D4C4164D1}"/>
    <dgm:cxn modelId="{9E7C1B5D-75FD-433D-89D5-DE1AC4F1F7CB}" srcId="{6E8580AE-E165-4F25-A36B-FA38D31FA44B}" destId="{B2AEB964-AE9D-40F8-BF72-B2A59F90994D}" srcOrd="31" destOrd="0" parTransId="{9D008715-2DDC-4A0C-8D5B-FD40105006CA}" sibTransId="{5286B03A-B692-4A65-86CC-C8AA1487AFF4}"/>
    <dgm:cxn modelId="{09FD2B63-B8B9-46ED-8522-7EA2DBE0A670}" type="presOf" srcId="{B02DF036-0642-4A44-A9E4-78AECA259025}" destId="{5D25242B-4349-4FB7-AAC9-B5E41858AFBB}" srcOrd="0" destOrd="0" presId="urn:microsoft.com/office/officeart/2005/8/layout/default"/>
    <dgm:cxn modelId="{0F068564-0370-405E-AED8-05FBE55097AA}" type="presOf" srcId="{CDBC6D1A-BD3E-439F-9EE2-32011CF8E004}" destId="{9504D515-87BF-4517-8F45-1EDB2B33F4B1}" srcOrd="0" destOrd="0" presId="urn:microsoft.com/office/officeart/2005/8/layout/default"/>
    <dgm:cxn modelId="{57BFB368-82AA-403A-ADF2-9746E231938C}" srcId="{6E8580AE-E165-4F25-A36B-FA38D31FA44B}" destId="{6DBC3CFB-DD88-43B1-9FBB-A1770CFC1780}" srcOrd="57" destOrd="0" parTransId="{F73EA06E-0842-4F9F-A29B-9573805A3EEC}" sibTransId="{B0CE3A28-F53D-474B-B7FE-377AA34C25DE}"/>
    <dgm:cxn modelId="{9C71D06D-FE50-49F9-9B61-D54E91F6479E}" srcId="{6E8580AE-E165-4F25-A36B-FA38D31FA44B}" destId="{FC0499D9-6D38-4CE5-A523-8DCDA5AB2BD2}" srcOrd="66" destOrd="0" parTransId="{95296489-1E8C-4825-AE51-7F19749732AA}" sibTransId="{44540E21-2C40-40D4-AD65-710F24DA5A43}"/>
    <dgm:cxn modelId="{5DA4676E-8412-4FD9-B50A-EB09E269550D}" srcId="{6E8580AE-E165-4F25-A36B-FA38D31FA44B}" destId="{4803BD4C-7615-4E56-AD48-C8B64DBB3A16}" srcOrd="54" destOrd="0" parTransId="{77676868-1A37-4BBE-9518-2031B13D059C}" sibTransId="{D655EC7E-F5E8-42E3-A826-DE5FF8EDCB93}"/>
    <dgm:cxn modelId="{310DB46E-04B2-4C11-B683-B0BBF647B6D4}" srcId="{6E8580AE-E165-4F25-A36B-FA38D31FA44B}" destId="{5133ABF2-A2C0-491D-9C6E-B65AB7ED4F8C}" srcOrd="14" destOrd="0" parTransId="{4AB6827F-925A-46E2-9A5D-0D07D99C0DEE}" sibTransId="{2BEEA19F-B162-4611-9531-9064399B86D9}"/>
    <dgm:cxn modelId="{DCAEE66F-394A-431E-B542-82366AA34DD9}" type="presOf" srcId="{3905686D-095B-4668-9159-8C02FF5FCA48}" destId="{D95507C2-94AB-4734-BAF7-8227B2AFD2A8}" srcOrd="0" destOrd="0" presId="urn:microsoft.com/office/officeart/2005/8/layout/default"/>
    <dgm:cxn modelId="{288F8470-D118-477D-B49C-3759C110E06A}" srcId="{6E8580AE-E165-4F25-A36B-FA38D31FA44B}" destId="{76D99B7C-40E6-4183-885C-36D7E4093273}" srcOrd="37" destOrd="0" parTransId="{DCB82E55-022B-4F69-B86D-1E08BAF3FE7A}" sibTransId="{9C1E6412-957E-4037-8C22-A60E0D582CB1}"/>
    <dgm:cxn modelId="{C62BD270-C04A-4F61-A91B-E7C858B477D0}" type="presOf" srcId="{57FB0B1B-F7B0-4569-AD70-4EEBB78505D8}" destId="{3FE3ACB3-2D81-4BE7-BEE6-849D65285799}" srcOrd="0" destOrd="0" presId="urn:microsoft.com/office/officeart/2005/8/layout/default"/>
    <dgm:cxn modelId="{B912D970-DE87-406D-9F09-3EF6B354F9E6}" srcId="{6E8580AE-E165-4F25-A36B-FA38D31FA44B}" destId="{FA4C2BC6-789C-435D-A537-890F36C6198D}" srcOrd="33" destOrd="0" parTransId="{CCD9EE57-CDB0-4A6F-AF3C-4E0A3A360369}" sibTransId="{CB0E749E-3934-473A-A6D3-20D6D95D3202}"/>
    <dgm:cxn modelId="{4BFDB172-DA10-4F1E-90B4-BF6F4155F1E8}" srcId="{6E8580AE-E165-4F25-A36B-FA38D31FA44B}" destId="{922AC557-565E-4DB5-8749-0AD586991661}" srcOrd="25" destOrd="0" parTransId="{242B66FF-437D-4D71-9A2E-2990FC57E9A0}" sibTransId="{CDD7D915-A8E4-4C3B-B886-5288BF2004EB}"/>
    <dgm:cxn modelId="{57DEA873-21FB-4A7D-B4F6-8668847CC451}" type="presOf" srcId="{3C6B21CA-3B4D-4C70-B1C1-3987538CE3B2}" destId="{20498EEC-D12B-46DA-A88D-D7DB1D97C899}" srcOrd="0" destOrd="0" presId="urn:microsoft.com/office/officeart/2005/8/layout/default"/>
    <dgm:cxn modelId="{DB023E74-84E1-4C09-83E2-168A0110752D}" type="presOf" srcId="{3C5CB645-0504-4740-B7BE-B4E676E24224}" destId="{E95460B9-805F-4DB1-8075-1E44BC53110F}" srcOrd="0" destOrd="0" presId="urn:microsoft.com/office/officeart/2005/8/layout/default"/>
    <dgm:cxn modelId="{15B3C974-D6CD-4155-8240-C0114AEA5D2E}" type="presOf" srcId="{C9DCADAC-16E3-4670-AE44-4203628257BA}" destId="{D0265832-2002-49A4-B24F-C826BBE7CD41}" srcOrd="0" destOrd="0" presId="urn:microsoft.com/office/officeart/2005/8/layout/default"/>
    <dgm:cxn modelId="{C31CF774-6181-410D-A09A-BBAB52E2AF1E}" type="presOf" srcId="{6B504477-A0A4-4E10-8773-C4830FEDC86E}" destId="{1F238430-D58B-40C6-BB37-2C3E5849C40B}" srcOrd="0" destOrd="0" presId="urn:microsoft.com/office/officeart/2005/8/layout/default"/>
    <dgm:cxn modelId="{DCF68878-8446-4EB4-BF17-41E8DB69426B}" srcId="{6E8580AE-E165-4F25-A36B-FA38D31FA44B}" destId="{9A3FC96D-478F-48EB-8898-56C64B6AEDD2}" srcOrd="55" destOrd="0" parTransId="{96F39BB7-D709-4844-B05D-94FBD566BB32}" sibTransId="{34AB054B-5F12-42CE-B794-EE4BDACBD7AB}"/>
    <dgm:cxn modelId="{EF108679-F3CA-4338-A372-324C5926489F}" type="presOf" srcId="{5133ABF2-A2C0-491D-9C6E-B65AB7ED4F8C}" destId="{9E9777C7-B42F-4036-A534-333E7C36A482}" srcOrd="0" destOrd="0" presId="urn:microsoft.com/office/officeart/2005/8/layout/default"/>
    <dgm:cxn modelId="{7576437B-6BFC-4FBE-9068-C1043BED54A5}" type="presOf" srcId="{975632D8-19A7-43B6-9342-0B3E10E31B1E}" destId="{33E222AE-323D-48B6-B67D-70B375CD07BA}" srcOrd="0" destOrd="0" presId="urn:microsoft.com/office/officeart/2005/8/layout/default"/>
    <dgm:cxn modelId="{B10E797D-CE7C-4430-A43D-EA5EC195C044}" srcId="{6E8580AE-E165-4F25-A36B-FA38D31FA44B}" destId="{5C5A79F6-3BA7-480F-B134-DB302E8CE802}" srcOrd="9" destOrd="0" parTransId="{719B657D-E028-45D9-ADF5-2CE27F7440FB}" sibTransId="{088636FB-45FA-4F73-832A-99A08B0479A8}"/>
    <dgm:cxn modelId="{C6024B80-FAEE-417F-AE54-01B755ACE2D3}" type="presOf" srcId="{67195ECB-7FD0-4104-96C2-8781EB673704}" destId="{7BE9C1ED-F9FA-4AF2-8A38-AD58AEEC2837}" srcOrd="0" destOrd="0" presId="urn:microsoft.com/office/officeart/2005/8/layout/default"/>
    <dgm:cxn modelId="{E9515A82-41B0-4E9E-B38D-E121B8D1015A}" type="presOf" srcId="{8C4223E5-9326-4839-96FC-62501E1AAC73}" destId="{DAC0B4A1-B345-4DDF-A5B9-03EB5EF8A696}" srcOrd="0" destOrd="0" presId="urn:microsoft.com/office/officeart/2005/8/layout/default"/>
    <dgm:cxn modelId="{26936083-4920-4950-ACF0-1DA933913426}" srcId="{6E8580AE-E165-4F25-A36B-FA38D31FA44B}" destId="{C62B21AC-58CB-415A-8C57-9455AE0B8C68}" srcOrd="53" destOrd="0" parTransId="{E6E45E55-67BB-4BCA-9B20-80575BB5D76E}" sibTransId="{FB3D6F89-C6C8-4052-876E-C943034B2DAD}"/>
    <dgm:cxn modelId="{6AFF4384-9D82-4231-8A54-4B81EBE04C43}" type="presOf" srcId="{62839F1F-2A4F-4D89-827A-D089F5E758B3}" destId="{A98EC4C9-0187-4586-A962-2600099AC0D7}" srcOrd="0" destOrd="0" presId="urn:microsoft.com/office/officeart/2005/8/layout/default"/>
    <dgm:cxn modelId="{3D692786-5222-4C38-B1E8-E346A5282BF7}" type="presOf" srcId="{5B3044D3-B89C-4050-A316-44B6957514E2}" destId="{34939C68-520A-469B-A989-F515FF673DF0}" srcOrd="0" destOrd="0" presId="urn:microsoft.com/office/officeart/2005/8/layout/default"/>
    <dgm:cxn modelId="{60BA0087-F1B3-4FA6-84BB-FA4D1279E374}" srcId="{6E8580AE-E165-4F25-A36B-FA38D31FA44B}" destId="{78A997BC-B0FD-4C2B-A687-6EC00ACE7D26}" srcOrd="0" destOrd="0" parTransId="{BB789232-E3B0-463E-9FB1-973C3105B2A0}" sibTransId="{33134F14-DC25-4CB1-A227-B230A8EA1243}"/>
    <dgm:cxn modelId="{92275088-4024-4134-90F8-3CA5C42D1DF6}" srcId="{6E8580AE-E165-4F25-A36B-FA38D31FA44B}" destId="{46C1568A-F4B3-439A-8467-1924785A3CD9}" srcOrd="52" destOrd="0" parTransId="{6FE08A87-5505-42B7-9E6B-1C282061EE56}" sibTransId="{B967A3C7-E11D-436F-BA22-9AA30612CFCE}"/>
    <dgm:cxn modelId="{7402C18B-9A42-43C3-BC94-BB30F9F2DE58}" srcId="{6E8580AE-E165-4F25-A36B-FA38D31FA44B}" destId="{00F18BA4-AEDE-4583-B87F-1CFF0C1963BE}" srcOrd="8" destOrd="0" parTransId="{741D84DD-A496-430C-B819-D97EF57117A9}" sibTransId="{220AC6AF-F2BC-4DFE-A355-B83DCB28A0A6}"/>
    <dgm:cxn modelId="{C5F54C8C-A52D-4A29-9849-BE3A66CAA9FF}" srcId="{6E8580AE-E165-4F25-A36B-FA38D31FA44B}" destId="{AD80C871-9479-4BFE-9B9A-0E61DEE0D50C}" srcOrd="1" destOrd="0" parTransId="{593F7D68-60C8-42D8-8FBE-D61B73E09B65}" sibTransId="{AB9F0FD6-07B1-475D-B4E2-9878B459C8BB}"/>
    <dgm:cxn modelId="{16EC688E-F38D-46C7-AA4E-23F79E0BEF5B}" type="presOf" srcId="{0CA4F111-AFF4-4B94-B672-3902EC78934E}" destId="{F021F536-9D7F-4947-AEEC-062A2B5D86C3}" srcOrd="0" destOrd="0" presId="urn:microsoft.com/office/officeart/2005/8/layout/default"/>
    <dgm:cxn modelId="{63D7908F-0A91-4787-85AF-5E602C82F06A}" type="presOf" srcId="{C5771B4A-D290-4DC2-9C26-B59766806E17}" destId="{9899F519-A68E-4A8C-8302-CC1D1DD6AB1E}" srcOrd="0" destOrd="0" presId="urn:microsoft.com/office/officeart/2005/8/layout/default"/>
    <dgm:cxn modelId="{719AFD92-5D07-4767-8E5C-C9AB6A66EC4E}" srcId="{6E8580AE-E165-4F25-A36B-FA38D31FA44B}" destId="{95FF326C-2A1B-41AD-A13B-B89CABA93DE9}" srcOrd="27" destOrd="0" parTransId="{6161FA5E-6235-48F5-9607-A2B65BA67B4E}" sibTransId="{F73221CA-3EBD-4A59-B400-90D608857E5E}"/>
    <dgm:cxn modelId="{F59C8E93-58C8-4285-942B-AC3075DCB22A}" srcId="{6E8580AE-E165-4F25-A36B-FA38D31FA44B}" destId="{F3CAE342-9CAC-4892-98B4-EF695D43CC7B}" srcOrd="4" destOrd="0" parTransId="{846B8B3F-6B92-4AC8-85F6-49F94AC75C7B}" sibTransId="{738B744A-4289-4641-8F9E-1AD519745116}"/>
    <dgm:cxn modelId="{270A7297-D768-448C-946E-583F55D13C46}" srcId="{6E8580AE-E165-4F25-A36B-FA38D31FA44B}" destId="{B02DF036-0642-4A44-A9E4-78AECA259025}" srcOrd="21" destOrd="0" parTransId="{C971F310-53AC-414C-8DA5-EEEFC78709F7}" sibTransId="{D4540305-033C-4F13-90FD-F799DE8F9156}"/>
    <dgm:cxn modelId="{F2CF2099-F503-4C95-A4E1-57119ABAD0D4}" srcId="{6E8580AE-E165-4F25-A36B-FA38D31FA44B}" destId="{67195ECB-7FD0-4104-96C2-8781EB673704}" srcOrd="6" destOrd="0" parTransId="{D9FA1001-711F-4D1B-A351-9C377BE764E8}" sibTransId="{12A1CCA6-4F29-469E-A501-FF8FA8AC5E6B}"/>
    <dgm:cxn modelId="{9CF0BA9E-E3ED-4733-9AEA-17DB4DA69AB9}" type="presOf" srcId="{B83B9082-6B10-44D7-A84D-D00DA3842851}" destId="{CF0E64E4-84A6-47A4-8045-0D0A29961723}" srcOrd="0" destOrd="0" presId="urn:microsoft.com/office/officeart/2005/8/layout/default"/>
    <dgm:cxn modelId="{88E2459F-4D9B-4EC5-9ACA-D78E03007600}" type="presOf" srcId="{478D3228-6C64-4678-B16A-5612B6F5734A}" destId="{CC785639-6B40-491D-A677-3465100F3D57}" srcOrd="0" destOrd="0" presId="urn:microsoft.com/office/officeart/2005/8/layout/default"/>
    <dgm:cxn modelId="{98A323A0-CCD5-4B81-8DA9-0ABAA45BDF66}" srcId="{6E8580AE-E165-4F25-A36B-FA38D31FA44B}" destId="{85E62383-C2F6-4373-A996-0C959A69E1AE}" srcOrd="49" destOrd="0" parTransId="{3ED596D9-6437-4373-A6C9-0C5657FA7549}" sibTransId="{FF6E180D-3146-4158-A5DF-FB0215843ADA}"/>
    <dgm:cxn modelId="{A85B90A2-AFE1-4402-A9EF-D4D8C000879A}" srcId="{6E8580AE-E165-4F25-A36B-FA38D31FA44B}" destId="{C16F6E68-C32A-4431-B9C0-77E57B57A6E1}" srcOrd="47" destOrd="0" parTransId="{9F780C9E-B9CD-40B2-B992-B7245FD19F74}" sibTransId="{71FFA740-6DE1-4035-AA90-B794B1B4FE20}"/>
    <dgm:cxn modelId="{C8223BA3-D99E-45AB-AF3F-B40CE0E80447}" type="presOf" srcId="{1BC9AACD-B2CB-4A24-BD79-9DD49B1EDC13}" destId="{2194D030-96BD-4E5B-8CE7-714CC8EE50C0}" srcOrd="0" destOrd="0" presId="urn:microsoft.com/office/officeart/2005/8/layout/default"/>
    <dgm:cxn modelId="{6BAAAAA3-4509-44F2-AAA2-75CADF59DE44}" type="presOf" srcId="{36CBB17A-1FFB-4F06-9F1E-C429453C1690}" destId="{C775B822-113A-4680-9271-194958227B49}" srcOrd="0" destOrd="0" presId="urn:microsoft.com/office/officeart/2005/8/layout/default"/>
    <dgm:cxn modelId="{FEDDDAA3-0CF8-4E57-9073-130C8E515A95}" srcId="{6E8580AE-E165-4F25-A36B-FA38D31FA44B}" destId="{81FAE441-B25A-49CD-A5D4-1CB47F3B1EE7}" srcOrd="28" destOrd="0" parTransId="{3601B499-241C-44E6-9AE6-C54498907BAE}" sibTransId="{74400870-5CF7-474D-AA7F-586C02F7B0A5}"/>
    <dgm:cxn modelId="{76D450A5-FF61-409C-A44A-444FD805C2FC}" type="presOf" srcId="{D739CDEA-EB21-4F0B-9E8B-93243F68954F}" destId="{A2626D42-2FE1-456E-AB12-0D43DEAFE7FD}" srcOrd="0" destOrd="0" presId="urn:microsoft.com/office/officeart/2005/8/layout/default"/>
    <dgm:cxn modelId="{2DC4FFA5-C6FC-481B-A4D3-6A72A1B27555}" type="presOf" srcId="{76D99B7C-40E6-4183-885C-36D7E4093273}" destId="{6BA9131F-DF2D-4385-B6D8-8438C22EE201}" srcOrd="0" destOrd="0" presId="urn:microsoft.com/office/officeart/2005/8/layout/default"/>
    <dgm:cxn modelId="{309D67A6-0F20-44BB-9B47-722E470018F6}" type="presOf" srcId="{7425CACA-D5B0-4977-B431-85245D3937B8}" destId="{B5EE1AEB-C1BD-4DE8-A906-0A633C634EA1}" srcOrd="0" destOrd="0" presId="urn:microsoft.com/office/officeart/2005/8/layout/default"/>
    <dgm:cxn modelId="{5B046EA8-28A3-4CB2-B8E0-3C67ABEBE947}" srcId="{6E8580AE-E165-4F25-A36B-FA38D31FA44B}" destId="{6B504477-A0A4-4E10-8773-C4830FEDC86E}" srcOrd="13" destOrd="0" parTransId="{547B4ED4-C029-4A01-8DDE-33D59C27C418}" sibTransId="{11772780-24C2-408D-B10A-122975AA211A}"/>
    <dgm:cxn modelId="{1C93B4A9-8C11-4259-AFF5-CCCBE6DAEE0E}" srcId="{6E8580AE-E165-4F25-A36B-FA38D31FA44B}" destId="{F121B56F-D1C5-4481-90EB-5FA35AF4BD21}" srcOrd="19" destOrd="0" parTransId="{085EA722-E175-4453-8D3B-A5DF630A2231}" sibTransId="{915B65F9-FC56-468A-ABC2-CE507C33B5DE}"/>
    <dgm:cxn modelId="{27E08FAD-D5EF-4EF0-B7A4-AAD0E3F070F5}" type="presOf" srcId="{5634D7D5-6891-4EC8-9A4B-9EF18254344C}" destId="{E21BE902-8239-49DC-BB54-FE2FC920F8FB}" srcOrd="0" destOrd="0" presId="urn:microsoft.com/office/officeart/2005/8/layout/default"/>
    <dgm:cxn modelId="{1BB9D9AD-45A5-4AAD-BB3F-7719D7BE5158}" type="presOf" srcId="{D1ABEE45-AD7A-4713-BB39-253542F7D75A}" destId="{D70F901B-9B00-408F-B15A-8963D88D77EC}" srcOrd="0" destOrd="0" presId="urn:microsoft.com/office/officeart/2005/8/layout/default"/>
    <dgm:cxn modelId="{0DDFC4AF-1753-49D3-851F-1EC966B8228D}" type="presOf" srcId="{C62B21AC-58CB-415A-8C57-9455AE0B8C68}" destId="{6CBD385A-459A-4F51-8A96-4CAAE9BA3166}" srcOrd="0" destOrd="0" presId="urn:microsoft.com/office/officeart/2005/8/layout/default"/>
    <dgm:cxn modelId="{9D4ED7AF-7600-4325-9B6F-3054333BD234}" type="presOf" srcId="{81FAE441-B25A-49CD-A5D4-1CB47F3B1EE7}" destId="{94242A4F-C1CA-4466-BE8C-6A3D5FB53E37}" srcOrd="0" destOrd="0" presId="urn:microsoft.com/office/officeart/2005/8/layout/default"/>
    <dgm:cxn modelId="{A1948BB3-DEBB-4B37-94F2-4959B4E1676A}" srcId="{6E8580AE-E165-4F25-A36B-FA38D31FA44B}" destId="{7425CACA-D5B0-4977-B431-85245D3937B8}" srcOrd="61" destOrd="0" parTransId="{ED4CA629-6580-4064-9AFE-A8CAA433A7C9}" sibTransId="{982586F7-4004-4827-9302-CC763CFB8179}"/>
    <dgm:cxn modelId="{EBB642B7-ADD9-4EB0-A61D-D7BF97C23569}" srcId="{6E8580AE-E165-4F25-A36B-FA38D31FA44B}" destId="{BEBDF31F-DFE2-4245-BB5D-053B8B07D32A}" srcOrd="41" destOrd="0" parTransId="{353CC8D3-9BDF-4E95-BC4F-26C497C7602A}" sibTransId="{38F14F7C-D04E-41D3-89E9-D2E51024BD6E}"/>
    <dgm:cxn modelId="{F09F15BA-25DC-4554-AE53-A8CDF27EB14D}" srcId="{6E8580AE-E165-4F25-A36B-FA38D31FA44B}" destId="{2CAC919D-2AC9-4858-A142-BBEC92861271}" srcOrd="46" destOrd="0" parTransId="{78E126BD-26AA-4676-97F2-1A2AB5BA8932}" sibTransId="{E616CA9A-DB9F-4B83-851F-F18CCAFD3F83}"/>
    <dgm:cxn modelId="{71289EBA-4500-4D43-B1AC-59B2BBF01DE3}" srcId="{6E8580AE-E165-4F25-A36B-FA38D31FA44B}" destId="{DA0BF6BA-7855-4B08-9FAB-6C1938241745}" srcOrd="34" destOrd="0" parTransId="{C11315A9-9662-4AA8-96ED-AD8A1D12998E}" sibTransId="{BA245B20-CC46-4B1F-9EC6-F6C447FB6BE1}"/>
    <dgm:cxn modelId="{7DEED5BA-719D-4944-8E5B-6BA2F9A8447D}" srcId="{6E8580AE-E165-4F25-A36B-FA38D31FA44B}" destId="{B2C56C01-FC25-40F6-8779-BB8578F5C2A5}" srcOrd="43" destOrd="0" parTransId="{79776B3F-8774-4C53-B343-19597AB44D43}" sibTransId="{CB221172-62C3-4674-B61F-43255FEBFD8A}"/>
    <dgm:cxn modelId="{703363BD-F579-4A26-A9BF-45BC05756E82}" srcId="{6E8580AE-E165-4F25-A36B-FA38D31FA44B}" destId="{8C4223E5-9326-4839-96FC-62501E1AAC73}" srcOrd="11" destOrd="0" parTransId="{EDF196A4-5173-407B-84E4-D867C0E97497}" sibTransId="{F04CEC04-1771-4213-BBF5-8C3B58A292B8}"/>
    <dgm:cxn modelId="{AC4A00BE-EF35-46F8-93D2-B74B1C9FF597}" type="presOf" srcId="{2F3CDDC7-552B-4DE8-9872-516B28FABA06}" destId="{2436B8D6-5426-4287-B5A0-333E85D0C338}" srcOrd="0" destOrd="0" presId="urn:microsoft.com/office/officeart/2005/8/layout/default"/>
    <dgm:cxn modelId="{A94FCEC0-1ED6-4C31-AF9A-EBDE246A52A8}" srcId="{6E8580AE-E165-4F25-A36B-FA38D31FA44B}" destId="{2F3CDDC7-552B-4DE8-9872-516B28FABA06}" srcOrd="29" destOrd="0" parTransId="{742E916A-EBEA-4AD5-81B3-52D10E79DC2B}" sibTransId="{A6851FA0-15F0-4DD7-A550-276CD6836949}"/>
    <dgm:cxn modelId="{04AA7DC2-74E8-403E-A514-6A8743934035}" type="presOf" srcId="{F121B56F-D1C5-4481-90EB-5FA35AF4BD21}" destId="{214B35AE-3118-4B5A-9A04-C238D6C98BAE}" srcOrd="0" destOrd="0" presId="urn:microsoft.com/office/officeart/2005/8/layout/default"/>
    <dgm:cxn modelId="{E3B281C5-B372-4BFD-9FCF-B0937132744C}" srcId="{6E8580AE-E165-4F25-A36B-FA38D31FA44B}" destId="{1BC9AACD-B2CB-4A24-BD79-9DD49B1EDC13}" srcOrd="22" destOrd="0" parTransId="{37038A3D-D90C-4B7C-A054-A0BB3E7E326A}" sibTransId="{45F5BFF4-A866-4D9E-988C-E831543DE539}"/>
    <dgm:cxn modelId="{F112BBC6-91EB-41D6-AB4C-DC4BCCF3C902}" type="presOf" srcId="{6DBC3CFB-DD88-43B1-9FBB-A1770CFC1780}" destId="{D6E8D79A-FF29-4CE3-B9FB-2B1D97395E7F}" srcOrd="0" destOrd="0" presId="urn:microsoft.com/office/officeart/2005/8/layout/default"/>
    <dgm:cxn modelId="{7C219BCB-58E0-49DD-BDA9-CF37BB520259}" srcId="{6E8580AE-E165-4F25-A36B-FA38D31FA44B}" destId="{C9E2024B-6F77-4688-A4EA-F05F96549450}" srcOrd="63" destOrd="0" parTransId="{0A244345-63D5-4C14-BC3A-4FBD036916BB}" sibTransId="{D3B57FF3-9D5B-4D2B-AA1B-46A0E1A02EC4}"/>
    <dgm:cxn modelId="{39CB20CD-29DD-4A96-93B4-612DF8ACD989}" srcId="{6E8580AE-E165-4F25-A36B-FA38D31FA44B}" destId="{CDBC6D1A-BD3E-439F-9EE2-32011CF8E004}" srcOrd="16" destOrd="0" parTransId="{86BC9476-0C88-45FC-B212-7D4B09B9C7AC}" sibTransId="{566728B4-67ED-40F5-8F49-31E359B7AFD5}"/>
    <dgm:cxn modelId="{A249F0CF-40ED-402B-8C93-23BAA45790B7}" srcId="{6E8580AE-E165-4F25-A36B-FA38D31FA44B}" destId="{3905686D-095B-4668-9159-8C02FF5FCA48}" srcOrd="12" destOrd="0" parTransId="{0916FA8C-8C3D-4111-8825-8854AAA07101}" sibTransId="{5E5BE654-FC96-431E-80B6-06B708C98438}"/>
    <dgm:cxn modelId="{68E44FD3-2AC8-4C03-903C-511E66D8A5A5}" type="presOf" srcId="{B2AEB964-AE9D-40F8-BF72-B2A59F90994D}" destId="{90A2521C-3FE3-4269-A414-E39378CC80D9}" srcOrd="0" destOrd="0" presId="urn:microsoft.com/office/officeart/2005/8/layout/default"/>
    <dgm:cxn modelId="{955155D4-E1DE-458C-8EB3-FA1958F59962}" srcId="{6E8580AE-E165-4F25-A36B-FA38D31FA44B}" destId="{020CEE43-317D-44E0-8453-73844EB5EA96}" srcOrd="42" destOrd="0" parTransId="{BF48FFB3-3A42-4698-BDCA-4DC201CEE3D1}" sibTransId="{48F3136E-15DE-42DC-8014-1FD4FFC691C6}"/>
    <dgm:cxn modelId="{7ABF24E1-8A33-451B-8811-858C13390C17}" srcId="{6E8580AE-E165-4F25-A36B-FA38D31FA44B}" destId="{9A283E5E-81FB-4A49-AC4E-B210CC2AFD2A}" srcOrd="15" destOrd="0" parTransId="{F864FE8D-37B9-4E43-8236-D4416FEC9A2B}" sibTransId="{BAB582FB-81F7-4625-8400-873B92CFD3D7}"/>
    <dgm:cxn modelId="{D7D8F3E1-79E7-43E1-89F3-CEA6A1193DEB}" srcId="{6E8580AE-E165-4F25-A36B-FA38D31FA44B}" destId="{5DA8C615-38DB-40B5-9445-1D5AE0056707}" srcOrd="45" destOrd="0" parTransId="{3F979939-A917-4BFB-B441-EBCBEFD1B628}" sibTransId="{C4C9F52A-A5B1-4AFA-B264-8A6D432ED656}"/>
    <dgm:cxn modelId="{8CC90BE4-A0CC-48C6-AA02-B3FA79E4826E}" srcId="{6E8580AE-E165-4F25-A36B-FA38D31FA44B}" destId="{9AD68664-CCE1-48EF-9FA3-1AD99F5D1F69}" srcOrd="2" destOrd="0" parTransId="{445AD4C8-6D06-4D44-A9FB-A5B26C73DA48}" sibTransId="{53DAC7B0-84AC-4568-A774-245859AE5835}"/>
    <dgm:cxn modelId="{69ED7EE9-D3E1-402B-B2A7-F179B5418432}" srcId="{6E8580AE-E165-4F25-A36B-FA38D31FA44B}" destId="{D1ABEE45-AD7A-4713-BB39-253542F7D75A}" srcOrd="44" destOrd="0" parTransId="{A551A923-1846-4FB4-BFFF-C55180B72F37}" sibTransId="{13486EEA-EE54-465A-A91C-002B3E76AEF0}"/>
    <dgm:cxn modelId="{4DB130EA-2127-4435-A006-F5CF33AC0DB7}" type="presOf" srcId="{333CCDF1-A395-415C-A990-F40472C9332E}" destId="{124086CA-BDD0-405E-B0D8-B9CD798E0E39}" srcOrd="0" destOrd="0" presId="urn:microsoft.com/office/officeart/2005/8/layout/default"/>
    <dgm:cxn modelId="{1F3DC8EA-2CBF-450D-B555-32F6032D36D9}" srcId="{6E8580AE-E165-4F25-A36B-FA38D31FA44B}" destId="{2C74EBAB-3ADE-490C-A6BA-3646554124A9}" srcOrd="38" destOrd="0" parTransId="{B02DA6CA-EAC4-4EB6-8AE0-AD763FB01841}" sibTransId="{46A9436B-19D5-4E56-AB16-54B7351B7154}"/>
    <dgm:cxn modelId="{5BE69AEB-A75A-4BA9-9D2E-F90870A89DF4}" type="presOf" srcId="{671BE9F7-4A0E-4589-B720-79465E4F795A}" destId="{CB637A15-C5EC-48E4-B323-6F07C2B36CF9}" srcOrd="0" destOrd="0" presId="urn:microsoft.com/office/officeart/2005/8/layout/default"/>
    <dgm:cxn modelId="{38EC34ED-EEA6-4B71-8C95-6A92C139711D}" type="presOf" srcId="{78A997BC-B0FD-4C2B-A687-6EC00ACE7D26}" destId="{7550D05B-C57B-4BF2-98A0-F6F938B15104}" srcOrd="0" destOrd="0" presId="urn:microsoft.com/office/officeart/2005/8/layout/default"/>
    <dgm:cxn modelId="{CF7D3CEF-C828-43E1-86AC-FD23D0862949}" srcId="{6E8580AE-E165-4F25-A36B-FA38D31FA44B}" destId="{BE6CA0EE-FCE6-4E22-B757-E3EF1F2B36E9}" srcOrd="26" destOrd="0" parTransId="{CED69913-4FD8-4AC0-855E-5B395547A37A}" sibTransId="{A87FC9C2-0E5F-47DE-83C0-2CE4C10DA972}"/>
    <dgm:cxn modelId="{C25A79F1-A985-4276-A8EE-720D7A4F235B}" srcId="{6E8580AE-E165-4F25-A36B-FA38D31FA44B}" destId="{5B3044D3-B89C-4050-A316-44B6957514E2}" srcOrd="67" destOrd="0" parTransId="{B575C77A-D9B8-4C49-8F87-EEFEFE2BDA57}" sibTransId="{671D0746-3BA6-41B0-94CD-DFE0E896A172}"/>
    <dgm:cxn modelId="{AA0689F1-F664-4CF7-A44C-3B2F1D0AE97E}" type="presOf" srcId="{D5513C0D-153B-4C93-8676-B0AD8979C8ED}" destId="{76E48D85-3967-40C6-96F6-AEF195D581BB}" srcOrd="0" destOrd="0" presId="urn:microsoft.com/office/officeart/2005/8/layout/default"/>
    <dgm:cxn modelId="{2A4F96F1-6834-47D3-990C-D4573290E041}" srcId="{6E8580AE-E165-4F25-A36B-FA38D31FA44B}" destId="{478D3228-6C64-4678-B16A-5612B6F5734A}" srcOrd="20" destOrd="0" parTransId="{3D22C837-4A40-4E2D-96B6-21F1FE87643A}" sibTransId="{4926CEA0-21F8-4895-A11C-8614EB7A0399}"/>
    <dgm:cxn modelId="{682BF3F1-FE03-49FF-965D-A919362656D0}" type="presOf" srcId="{DA0BF6BA-7855-4B08-9FAB-6C1938241745}" destId="{3D82AB19-164D-45B8-8EE3-A810134DD2FB}" srcOrd="0" destOrd="0" presId="urn:microsoft.com/office/officeart/2005/8/layout/default"/>
    <dgm:cxn modelId="{0AEB4BF3-CCA7-4D97-A7A1-043F879A1BB0}" type="presOf" srcId="{95FF326C-2A1B-41AD-A13B-B89CABA93DE9}" destId="{C2D1768A-268A-49F1-BAB1-AA3B1F30D377}" srcOrd="0" destOrd="0" presId="urn:microsoft.com/office/officeart/2005/8/layout/default"/>
    <dgm:cxn modelId="{A0756DF3-6AF9-4116-A69F-0DA5A9835AED}" srcId="{6E8580AE-E165-4F25-A36B-FA38D31FA44B}" destId="{C5771B4A-D290-4DC2-9C26-B59766806E17}" srcOrd="17" destOrd="0" parTransId="{C9FDC768-F192-49CF-B2ED-83E6D9D02F54}" sibTransId="{E774C2BE-CA5F-4BE2-9900-2AEAAF8855B3}"/>
    <dgm:cxn modelId="{3889EFF3-411C-46C0-9ED1-3259B37D1F0B}" type="presOf" srcId="{35D39FD4-0C06-4081-82FB-F6E9BA9AF83A}" destId="{DC2CCBAA-7686-49AD-84C0-DE92CF995049}" srcOrd="0" destOrd="0" presId="urn:microsoft.com/office/officeart/2005/8/layout/default"/>
    <dgm:cxn modelId="{713C73F5-637C-4B6E-B1E5-478D857C00AC}" type="presOf" srcId="{FC0499D9-6D38-4CE5-A523-8DCDA5AB2BD2}" destId="{D686C033-8C3D-4C2F-94C8-11EE097C088D}" srcOrd="0" destOrd="0" presId="urn:microsoft.com/office/officeart/2005/8/layout/default"/>
    <dgm:cxn modelId="{D2DDD4FA-9BFC-4510-A7BB-3847DFDE15A1}" srcId="{6E8580AE-E165-4F25-A36B-FA38D31FA44B}" destId="{78036449-3659-416C-99DA-7D8CC978B69B}" srcOrd="69" destOrd="0" parTransId="{FC98D35A-A9DB-43F1-AA10-214999D526C0}" sibTransId="{919F3A72-517B-4F48-8814-DD3664270CF6}"/>
    <dgm:cxn modelId="{6FC973FC-992D-4F4C-86B8-EBBA0E6FC3B8}" type="presOf" srcId="{8EDBA3CC-4E61-4A5E-B5ED-D210B28C2F30}" destId="{643B08A8-6B9B-49AD-ACA0-F8C530C35783}" srcOrd="0" destOrd="0" presId="urn:microsoft.com/office/officeart/2005/8/layout/default"/>
    <dgm:cxn modelId="{48A3C7FD-661E-4DB3-8D76-0D02009FEC2E}" type="presOf" srcId="{E613F751-AA7B-4426-A4EF-DCE649030A27}" destId="{7137E6A0-E010-4036-BB77-DAC821CA69C0}" srcOrd="0" destOrd="0" presId="urn:microsoft.com/office/officeart/2005/8/layout/default"/>
    <dgm:cxn modelId="{DBB0BDFE-CE39-4809-A77F-F5BB559ECEC4}" srcId="{6E8580AE-E165-4F25-A36B-FA38D31FA44B}" destId="{333CCDF1-A395-415C-A990-F40472C9332E}" srcOrd="24" destOrd="0" parTransId="{E1111FA7-B439-43B6-90DA-79F6173C4F44}" sibTransId="{5AE2D25C-4437-4618-A40F-696FA7DDA91E}"/>
    <dgm:cxn modelId="{DCCC2E96-56CD-400D-843C-45BBE18D1081}" type="presParOf" srcId="{A4E9B638-9193-4315-A599-122356AB04D9}" destId="{7550D05B-C57B-4BF2-98A0-F6F938B15104}" srcOrd="0" destOrd="0" presId="urn:microsoft.com/office/officeart/2005/8/layout/default"/>
    <dgm:cxn modelId="{26067ECC-DE31-4955-BEC2-FC224920C9E8}" type="presParOf" srcId="{A4E9B638-9193-4315-A599-122356AB04D9}" destId="{D32334C6-1354-42B8-884A-A5B00A403227}" srcOrd="1" destOrd="0" presId="urn:microsoft.com/office/officeart/2005/8/layout/default"/>
    <dgm:cxn modelId="{B8570BDD-46B9-4B66-8C79-E47165513081}" type="presParOf" srcId="{A4E9B638-9193-4315-A599-122356AB04D9}" destId="{BAC14D23-EC3E-4D27-9119-0F7040F92BC2}" srcOrd="2" destOrd="0" presId="urn:microsoft.com/office/officeart/2005/8/layout/default"/>
    <dgm:cxn modelId="{5CCBCAA2-AFA5-4C9E-81EF-D2C936489A84}" type="presParOf" srcId="{A4E9B638-9193-4315-A599-122356AB04D9}" destId="{5EFEDA37-524C-4DAC-8C78-8C58C7C0893A}" srcOrd="3" destOrd="0" presId="urn:microsoft.com/office/officeart/2005/8/layout/default"/>
    <dgm:cxn modelId="{47735247-BA2A-4EEC-A31E-EA39C10B168F}" type="presParOf" srcId="{A4E9B638-9193-4315-A599-122356AB04D9}" destId="{226C61D6-133E-4CD2-ADAC-A992243958F1}" srcOrd="4" destOrd="0" presId="urn:microsoft.com/office/officeart/2005/8/layout/default"/>
    <dgm:cxn modelId="{CF7121D2-DF99-4F63-993B-2C9D8153CF4B}" type="presParOf" srcId="{A4E9B638-9193-4315-A599-122356AB04D9}" destId="{F6BAAF2C-31C2-4FDC-81BE-AC36814AC3D5}" srcOrd="5" destOrd="0" presId="urn:microsoft.com/office/officeart/2005/8/layout/default"/>
    <dgm:cxn modelId="{68B3A533-BB54-415D-94B9-27CFA35CF5A4}" type="presParOf" srcId="{A4E9B638-9193-4315-A599-122356AB04D9}" destId="{DC2CCBAA-7686-49AD-84C0-DE92CF995049}" srcOrd="6" destOrd="0" presId="urn:microsoft.com/office/officeart/2005/8/layout/default"/>
    <dgm:cxn modelId="{B211DED4-94A9-4F87-81EF-8FC0C36335FA}" type="presParOf" srcId="{A4E9B638-9193-4315-A599-122356AB04D9}" destId="{810A970C-5D13-4AB1-A0D9-1514CB7E72ED}" srcOrd="7" destOrd="0" presId="urn:microsoft.com/office/officeart/2005/8/layout/default"/>
    <dgm:cxn modelId="{8757C35B-2821-4CF9-9CE3-65CAD4BC4460}" type="presParOf" srcId="{A4E9B638-9193-4315-A599-122356AB04D9}" destId="{04660390-1F6F-4E15-A3BA-C41120C6CA81}" srcOrd="8" destOrd="0" presId="urn:microsoft.com/office/officeart/2005/8/layout/default"/>
    <dgm:cxn modelId="{4A1B5073-7078-4812-8479-0A9C7D86D112}" type="presParOf" srcId="{A4E9B638-9193-4315-A599-122356AB04D9}" destId="{D4F32D2C-05FF-4135-8DEB-E6FE7E72BD2F}" srcOrd="9" destOrd="0" presId="urn:microsoft.com/office/officeart/2005/8/layout/default"/>
    <dgm:cxn modelId="{09844456-DE2E-4AB7-979A-0416B7F121F6}" type="presParOf" srcId="{A4E9B638-9193-4315-A599-122356AB04D9}" destId="{D0265832-2002-49A4-B24F-C826BBE7CD41}" srcOrd="10" destOrd="0" presId="urn:microsoft.com/office/officeart/2005/8/layout/default"/>
    <dgm:cxn modelId="{5EF4B8A3-CE61-4CF2-9B38-24FE658ABA31}" type="presParOf" srcId="{A4E9B638-9193-4315-A599-122356AB04D9}" destId="{377DC7C1-BA7C-468A-8923-286BA2AC3D99}" srcOrd="11" destOrd="0" presId="urn:microsoft.com/office/officeart/2005/8/layout/default"/>
    <dgm:cxn modelId="{3CE39961-1FDD-47D2-8744-2C8BB8DB09BB}" type="presParOf" srcId="{A4E9B638-9193-4315-A599-122356AB04D9}" destId="{7BE9C1ED-F9FA-4AF2-8A38-AD58AEEC2837}" srcOrd="12" destOrd="0" presId="urn:microsoft.com/office/officeart/2005/8/layout/default"/>
    <dgm:cxn modelId="{D0146CCC-8771-4648-A443-E69AE0FD223D}" type="presParOf" srcId="{A4E9B638-9193-4315-A599-122356AB04D9}" destId="{99AAC58F-A665-462D-A0A9-03194794BB57}" srcOrd="13" destOrd="0" presId="urn:microsoft.com/office/officeart/2005/8/layout/default"/>
    <dgm:cxn modelId="{2D5994FF-78E1-48B8-8BDA-BE5155C606F9}" type="presParOf" srcId="{A4E9B638-9193-4315-A599-122356AB04D9}" destId="{E95460B9-805F-4DB1-8075-1E44BC53110F}" srcOrd="14" destOrd="0" presId="urn:microsoft.com/office/officeart/2005/8/layout/default"/>
    <dgm:cxn modelId="{5018A6F3-6BE6-48DF-A0E2-792C66917B9F}" type="presParOf" srcId="{A4E9B638-9193-4315-A599-122356AB04D9}" destId="{DEDBE5C7-1EB8-4A3C-A4A0-784CEFDEDB53}" srcOrd="15" destOrd="0" presId="urn:microsoft.com/office/officeart/2005/8/layout/default"/>
    <dgm:cxn modelId="{D82A7C88-59B9-4D05-B03F-FAE9E422EDCF}" type="presParOf" srcId="{A4E9B638-9193-4315-A599-122356AB04D9}" destId="{4F6CD892-6851-4C7C-A75C-33622E98FAF1}" srcOrd="16" destOrd="0" presId="urn:microsoft.com/office/officeart/2005/8/layout/default"/>
    <dgm:cxn modelId="{FA6DEE99-F2D9-476B-B4B5-BC64F27A542D}" type="presParOf" srcId="{A4E9B638-9193-4315-A599-122356AB04D9}" destId="{B941C2AD-9260-46B0-8DA7-142633C961C1}" srcOrd="17" destOrd="0" presId="urn:microsoft.com/office/officeart/2005/8/layout/default"/>
    <dgm:cxn modelId="{13A8AE2B-0EA6-4696-9765-9C3237113FCC}" type="presParOf" srcId="{A4E9B638-9193-4315-A599-122356AB04D9}" destId="{E857D808-DD8F-4FB0-BDE0-ED444186DA03}" srcOrd="18" destOrd="0" presId="urn:microsoft.com/office/officeart/2005/8/layout/default"/>
    <dgm:cxn modelId="{DE74F27A-5E0E-4227-8F81-857AB386E4F4}" type="presParOf" srcId="{A4E9B638-9193-4315-A599-122356AB04D9}" destId="{40AF66FC-7551-4D2D-9BE2-019EB8DD3491}" srcOrd="19" destOrd="0" presId="urn:microsoft.com/office/officeart/2005/8/layout/default"/>
    <dgm:cxn modelId="{D3398A1C-F7CE-4E22-B6EE-EB75D7839A5B}" type="presParOf" srcId="{A4E9B638-9193-4315-A599-122356AB04D9}" destId="{B11170F2-9A50-423B-98B7-A28DBBCAA2AC}" srcOrd="20" destOrd="0" presId="urn:microsoft.com/office/officeart/2005/8/layout/default"/>
    <dgm:cxn modelId="{581ECE64-93E1-4EE6-A25F-3E288D78D8EF}" type="presParOf" srcId="{A4E9B638-9193-4315-A599-122356AB04D9}" destId="{05AC53CD-39BA-48B8-9353-6FE4ACB4537F}" srcOrd="21" destOrd="0" presId="urn:microsoft.com/office/officeart/2005/8/layout/default"/>
    <dgm:cxn modelId="{E60A4AA9-0408-4038-982F-7DCE9B07A4EA}" type="presParOf" srcId="{A4E9B638-9193-4315-A599-122356AB04D9}" destId="{DAC0B4A1-B345-4DDF-A5B9-03EB5EF8A696}" srcOrd="22" destOrd="0" presId="urn:microsoft.com/office/officeart/2005/8/layout/default"/>
    <dgm:cxn modelId="{C2CAFC0E-9379-4F3B-9A4D-A47969C47B84}" type="presParOf" srcId="{A4E9B638-9193-4315-A599-122356AB04D9}" destId="{FB157109-38DD-4A90-8F9C-80A223C51880}" srcOrd="23" destOrd="0" presId="urn:microsoft.com/office/officeart/2005/8/layout/default"/>
    <dgm:cxn modelId="{8925B86B-5FC0-4FFA-91CB-742B4C9391A7}" type="presParOf" srcId="{A4E9B638-9193-4315-A599-122356AB04D9}" destId="{D95507C2-94AB-4734-BAF7-8227B2AFD2A8}" srcOrd="24" destOrd="0" presId="urn:microsoft.com/office/officeart/2005/8/layout/default"/>
    <dgm:cxn modelId="{324DA2F4-27BC-437E-8327-1D4939F4A8C2}" type="presParOf" srcId="{A4E9B638-9193-4315-A599-122356AB04D9}" destId="{EFDD6827-27DF-445B-BF94-190FB175EC32}" srcOrd="25" destOrd="0" presId="urn:microsoft.com/office/officeart/2005/8/layout/default"/>
    <dgm:cxn modelId="{F8562825-FAA4-4FB4-BC62-9ED1600A040E}" type="presParOf" srcId="{A4E9B638-9193-4315-A599-122356AB04D9}" destId="{1F238430-D58B-40C6-BB37-2C3E5849C40B}" srcOrd="26" destOrd="0" presId="urn:microsoft.com/office/officeart/2005/8/layout/default"/>
    <dgm:cxn modelId="{D77F57AD-7E13-4DA7-97A7-6AC3AB25F2CB}" type="presParOf" srcId="{A4E9B638-9193-4315-A599-122356AB04D9}" destId="{C303A420-2681-418A-918F-AC2A2A36C756}" srcOrd="27" destOrd="0" presId="urn:microsoft.com/office/officeart/2005/8/layout/default"/>
    <dgm:cxn modelId="{B0C5C04E-C716-4992-BA2A-A724A05A403C}" type="presParOf" srcId="{A4E9B638-9193-4315-A599-122356AB04D9}" destId="{9E9777C7-B42F-4036-A534-333E7C36A482}" srcOrd="28" destOrd="0" presId="urn:microsoft.com/office/officeart/2005/8/layout/default"/>
    <dgm:cxn modelId="{1E3F9775-C611-45F8-8313-324C28A1A43C}" type="presParOf" srcId="{A4E9B638-9193-4315-A599-122356AB04D9}" destId="{B187FE3F-68B1-46A9-8C40-68DF5BCD967D}" srcOrd="29" destOrd="0" presId="urn:microsoft.com/office/officeart/2005/8/layout/default"/>
    <dgm:cxn modelId="{8AF7B3E8-F2B8-4CE7-B05E-EB1EDB9CD595}" type="presParOf" srcId="{A4E9B638-9193-4315-A599-122356AB04D9}" destId="{2B1D77B0-0EB7-4DD1-BD66-4727A0B01104}" srcOrd="30" destOrd="0" presId="urn:microsoft.com/office/officeart/2005/8/layout/default"/>
    <dgm:cxn modelId="{3EF440B3-8FAF-4412-8112-8D0CF1975FDA}" type="presParOf" srcId="{A4E9B638-9193-4315-A599-122356AB04D9}" destId="{9A419C02-7B0E-4042-A066-CFAF4847D5E5}" srcOrd="31" destOrd="0" presId="urn:microsoft.com/office/officeart/2005/8/layout/default"/>
    <dgm:cxn modelId="{4F59FCF4-BE53-4F93-A8AE-CC9C8FC3988F}" type="presParOf" srcId="{A4E9B638-9193-4315-A599-122356AB04D9}" destId="{9504D515-87BF-4517-8F45-1EDB2B33F4B1}" srcOrd="32" destOrd="0" presId="urn:microsoft.com/office/officeart/2005/8/layout/default"/>
    <dgm:cxn modelId="{F0F1DFEF-4E54-4873-9895-8434BB6E88D7}" type="presParOf" srcId="{A4E9B638-9193-4315-A599-122356AB04D9}" destId="{C1359203-A47A-4D3E-90FC-945DF3C9DFE2}" srcOrd="33" destOrd="0" presId="urn:microsoft.com/office/officeart/2005/8/layout/default"/>
    <dgm:cxn modelId="{C29BDCCF-9EDB-48FB-A3D5-8E2C77499C7B}" type="presParOf" srcId="{A4E9B638-9193-4315-A599-122356AB04D9}" destId="{9899F519-A68E-4A8C-8302-CC1D1DD6AB1E}" srcOrd="34" destOrd="0" presId="urn:microsoft.com/office/officeart/2005/8/layout/default"/>
    <dgm:cxn modelId="{FC1F1AE0-9B5A-435B-AE76-1AFF9162A3DC}" type="presParOf" srcId="{A4E9B638-9193-4315-A599-122356AB04D9}" destId="{D53628A0-EF9E-4A2A-BA14-6E7072CEF114}" srcOrd="35" destOrd="0" presId="urn:microsoft.com/office/officeart/2005/8/layout/default"/>
    <dgm:cxn modelId="{5B9F8BAA-CFD8-48E9-A677-19C37F3D4F2F}" type="presParOf" srcId="{A4E9B638-9193-4315-A599-122356AB04D9}" destId="{F021F536-9D7F-4947-AEEC-062A2B5D86C3}" srcOrd="36" destOrd="0" presId="urn:microsoft.com/office/officeart/2005/8/layout/default"/>
    <dgm:cxn modelId="{0CC69563-9398-4350-8111-A4E4A9BCD0B7}" type="presParOf" srcId="{A4E9B638-9193-4315-A599-122356AB04D9}" destId="{4B6D1E0A-C2B6-4106-BCC0-227C1A6D87BE}" srcOrd="37" destOrd="0" presId="urn:microsoft.com/office/officeart/2005/8/layout/default"/>
    <dgm:cxn modelId="{8384785D-5317-4F6B-9091-FBBCF032F0E8}" type="presParOf" srcId="{A4E9B638-9193-4315-A599-122356AB04D9}" destId="{214B35AE-3118-4B5A-9A04-C238D6C98BAE}" srcOrd="38" destOrd="0" presId="urn:microsoft.com/office/officeart/2005/8/layout/default"/>
    <dgm:cxn modelId="{B92C444A-0DA2-4A45-B8ED-8CCF2845D2CB}" type="presParOf" srcId="{A4E9B638-9193-4315-A599-122356AB04D9}" destId="{7206E429-077A-4785-91B0-DBE3A0322F82}" srcOrd="39" destOrd="0" presId="urn:microsoft.com/office/officeart/2005/8/layout/default"/>
    <dgm:cxn modelId="{33E515BF-BE7C-447D-8C2A-4519087D6FF2}" type="presParOf" srcId="{A4E9B638-9193-4315-A599-122356AB04D9}" destId="{CC785639-6B40-491D-A677-3465100F3D57}" srcOrd="40" destOrd="0" presId="urn:microsoft.com/office/officeart/2005/8/layout/default"/>
    <dgm:cxn modelId="{7BC7B635-7C5D-422F-B485-E4A26E6F6A95}" type="presParOf" srcId="{A4E9B638-9193-4315-A599-122356AB04D9}" destId="{0D854B7A-31EB-4F78-AB34-68CD88DF6EB0}" srcOrd="41" destOrd="0" presId="urn:microsoft.com/office/officeart/2005/8/layout/default"/>
    <dgm:cxn modelId="{535E2AA4-E47E-4BBE-B1D1-550D391F37C0}" type="presParOf" srcId="{A4E9B638-9193-4315-A599-122356AB04D9}" destId="{5D25242B-4349-4FB7-AAC9-B5E41858AFBB}" srcOrd="42" destOrd="0" presId="urn:microsoft.com/office/officeart/2005/8/layout/default"/>
    <dgm:cxn modelId="{E71E7C81-9AD1-4AAE-816B-AD02DE0897EC}" type="presParOf" srcId="{A4E9B638-9193-4315-A599-122356AB04D9}" destId="{0546CD20-C4E9-4176-BC40-4E0DFC327C2B}" srcOrd="43" destOrd="0" presId="urn:microsoft.com/office/officeart/2005/8/layout/default"/>
    <dgm:cxn modelId="{58BDF6C9-8365-405B-BF2B-C1B12F98EF94}" type="presParOf" srcId="{A4E9B638-9193-4315-A599-122356AB04D9}" destId="{2194D030-96BD-4E5B-8CE7-714CC8EE50C0}" srcOrd="44" destOrd="0" presId="urn:microsoft.com/office/officeart/2005/8/layout/default"/>
    <dgm:cxn modelId="{1F1B810B-93E1-419E-8171-63BEF744DEEA}" type="presParOf" srcId="{A4E9B638-9193-4315-A599-122356AB04D9}" destId="{A19185C5-803E-4F20-B8BF-76B1874DD326}" srcOrd="45" destOrd="0" presId="urn:microsoft.com/office/officeart/2005/8/layout/default"/>
    <dgm:cxn modelId="{34298238-FFF7-4AD0-AD4D-2D36C5ABDBEB}" type="presParOf" srcId="{A4E9B638-9193-4315-A599-122356AB04D9}" destId="{7137E6A0-E010-4036-BB77-DAC821CA69C0}" srcOrd="46" destOrd="0" presId="urn:microsoft.com/office/officeart/2005/8/layout/default"/>
    <dgm:cxn modelId="{EA37B083-6DAD-453E-8583-47674B746877}" type="presParOf" srcId="{A4E9B638-9193-4315-A599-122356AB04D9}" destId="{18D4027A-9B04-41B8-B264-F860ED6E3ACF}" srcOrd="47" destOrd="0" presId="urn:microsoft.com/office/officeart/2005/8/layout/default"/>
    <dgm:cxn modelId="{8470A18E-665C-42FB-BC58-6ABA701A6A99}" type="presParOf" srcId="{A4E9B638-9193-4315-A599-122356AB04D9}" destId="{124086CA-BDD0-405E-B0D8-B9CD798E0E39}" srcOrd="48" destOrd="0" presId="urn:microsoft.com/office/officeart/2005/8/layout/default"/>
    <dgm:cxn modelId="{8F552F3D-6863-4B54-A1FA-E65E5A6AE5F8}" type="presParOf" srcId="{A4E9B638-9193-4315-A599-122356AB04D9}" destId="{5A1E98A5-06ED-494B-8CFF-3052BEDC62B9}" srcOrd="49" destOrd="0" presId="urn:microsoft.com/office/officeart/2005/8/layout/default"/>
    <dgm:cxn modelId="{0F71CA35-29BF-433A-ABF9-2DF02BF79330}" type="presParOf" srcId="{A4E9B638-9193-4315-A599-122356AB04D9}" destId="{4308FFBF-619D-484B-A2C5-7B5FBD5802E5}" srcOrd="50" destOrd="0" presId="urn:microsoft.com/office/officeart/2005/8/layout/default"/>
    <dgm:cxn modelId="{3230737F-C292-4C22-9ACE-23AACC2501BD}" type="presParOf" srcId="{A4E9B638-9193-4315-A599-122356AB04D9}" destId="{0BDF3232-7792-4A95-8512-24005225CBCA}" srcOrd="51" destOrd="0" presId="urn:microsoft.com/office/officeart/2005/8/layout/default"/>
    <dgm:cxn modelId="{791C33FA-D392-4A68-9273-20B4903BB1BF}" type="presParOf" srcId="{A4E9B638-9193-4315-A599-122356AB04D9}" destId="{21996FE5-9303-478E-B8D4-9259ABF8EDAE}" srcOrd="52" destOrd="0" presId="urn:microsoft.com/office/officeart/2005/8/layout/default"/>
    <dgm:cxn modelId="{C0377128-1F31-41C9-ACF0-64460719628B}" type="presParOf" srcId="{A4E9B638-9193-4315-A599-122356AB04D9}" destId="{8DBDABC8-A668-4EB1-80D4-7EF36CE9EB20}" srcOrd="53" destOrd="0" presId="urn:microsoft.com/office/officeart/2005/8/layout/default"/>
    <dgm:cxn modelId="{1BF0DCFE-7937-43E5-AB69-3B83F976258A}" type="presParOf" srcId="{A4E9B638-9193-4315-A599-122356AB04D9}" destId="{C2D1768A-268A-49F1-BAB1-AA3B1F30D377}" srcOrd="54" destOrd="0" presId="urn:microsoft.com/office/officeart/2005/8/layout/default"/>
    <dgm:cxn modelId="{6CAC084E-570E-4F2E-B74D-C81631B3C8BE}" type="presParOf" srcId="{A4E9B638-9193-4315-A599-122356AB04D9}" destId="{1DE848F1-FBB0-4924-8F05-3885E9DFAEB7}" srcOrd="55" destOrd="0" presId="urn:microsoft.com/office/officeart/2005/8/layout/default"/>
    <dgm:cxn modelId="{C66C3FA1-1470-4CE7-B093-8CEBFE8C123F}" type="presParOf" srcId="{A4E9B638-9193-4315-A599-122356AB04D9}" destId="{94242A4F-C1CA-4466-BE8C-6A3D5FB53E37}" srcOrd="56" destOrd="0" presId="urn:microsoft.com/office/officeart/2005/8/layout/default"/>
    <dgm:cxn modelId="{62F7CD21-1AD4-4F9B-9C87-7B25ADEA26C4}" type="presParOf" srcId="{A4E9B638-9193-4315-A599-122356AB04D9}" destId="{5BE9D17C-B36D-4DE2-91B8-E63E85F7802A}" srcOrd="57" destOrd="0" presId="urn:microsoft.com/office/officeart/2005/8/layout/default"/>
    <dgm:cxn modelId="{51CF7E45-FA06-401D-958D-2DAB90B8234E}" type="presParOf" srcId="{A4E9B638-9193-4315-A599-122356AB04D9}" destId="{2436B8D6-5426-4287-B5A0-333E85D0C338}" srcOrd="58" destOrd="0" presId="urn:microsoft.com/office/officeart/2005/8/layout/default"/>
    <dgm:cxn modelId="{7884DC3F-05F6-49D5-A385-D54F49E7D373}" type="presParOf" srcId="{A4E9B638-9193-4315-A599-122356AB04D9}" destId="{3DF92AC1-C237-4883-9983-954F58608DCF}" srcOrd="59" destOrd="0" presId="urn:microsoft.com/office/officeart/2005/8/layout/default"/>
    <dgm:cxn modelId="{855D19FD-9779-41D6-BC11-82BE5016EAE5}" type="presParOf" srcId="{A4E9B638-9193-4315-A599-122356AB04D9}" destId="{2E10A710-F956-4BB4-BEC0-C92857D82D04}" srcOrd="60" destOrd="0" presId="urn:microsoft.com/office/officeart/2005/8/layout/default"/>
    <dgm:cxn modelId="{1F5DE594-C69F-438A-B715-1BEA4723CD6C}" type="presParOf" srcId="{A4E9B638-9193-4315-A599-122356AB04D9}" destId="{F7C36C0E-FF9E-4A61-9527-91D914A9655F}" srcOrd="61" destOrd="0" presId="urn:microsoft.com/office/officeart/2005/8/layout/default"/>
    <dgm:cxn modelId="{637F6117-10BC-480D-A22D-5E0D42C2BBDC}" type="presParOf" srcId="{A4E9B638-9193-4315-A599-122356AB04D9}" destId="{90A2521C-3FE3-4269-A414-E39378CC80D9}" srcOrd="62" destOrd="0" presId="urn:microsoft.com/office/officeart/2005/8/layout/default"/>
    <dgm:cxn modelId="{B3C501D1-1005-48D9-B8BC-6BB295451341}" type="presParOf" srcId="{A4E9B638-9193-4315-A599-122356AB04D9}" destId="{DAF43603-EBBB-43F9-902F-C7A7F2EF6FCE}" srcOrd="63" destOrd="0" presId="urn:microsoft.com/office/officeart/2005/8/layout/default"/>
    <dgm:cxn modelId="{EF640BF3-1518-4852-AB78-2B7A4D73881F}" type="presParOf" srcId="{A4E9B638-9193-4315-A599-122356AB04D9}" destId="{C775B822-113A-4680-9271-194958227B49}" srcOrd="64" destOrd="0" presId="urn:microsoft.com/office/officeart/2005/8/layout/default"/>
    <dgm:cxn modelId="{7620B781-643B-4C02-8FD7-0E62409A287B}" type="presParOf" srcId="{A4E9B638-9193-4315-A599-122356AB04D9}" destId="{D31AC2D5-CEDA-4F09-9BAD-6FCF6449677E}" srcOrd="65" destOrd="0" presId="urn:microsoft.com/office/officeart/2005/8/layout/default"/>
    <dgm:cxn modelId="{84366CC2-420D-4D55-B2B6-328430D8F4EB}" type="presParOf" srcId="{A4E9B638-9193-4315-A599-122356AB04D9}" destId="{FA9614EF-EB5B-4DEB-9FDC-9AA50130DC4A}" srcOrd="66" destOrd="0" presId="urn:microsoft.com/office/officeart/2005/8/layout/default"/>
    <dgm:cxn modelId="{5947E9CF-0AEF-4856-AAB6-004974E76D07}" type="presParOf" srcId="{A4E9B638-9193-4315-A599-122356AB04D9}" destId="{4590C8A5-AC06-4FD8-99E5-E703FF11CB8D}" srcOrd="67" destOrd="0" presId="urn:microsoft.com/office/officeart/2005/8/layout/default"/>
    <dgm:cxn modelId="{F47E7C8D-0994-43E0-87B3-CA5A31FD940C}" type="presParOf" srcId="{A4E9B638-9193-4315-A599-122356AB04D9}" destId="{3D82AB19-164D-45B8-8EE3-A810134DD2FB}" srcOrd="68" destOrd="0" presId="urn:microsoft.com/office/officeart/2005/8/layout/default"/>
    <dgm:cxn modelId="{1FE2FB4B-AFC4-4336-ACE4-C46F7960D50F}" type="presParOf" srcId="{A4E9B638-9193-4315-A599-122356AB04D9}" destId="{D8697AC2-C3EE-48FB-B492-E79DD59D8679}" srcOrd="69" destOrd="0" presId="urn:microsoft.com/office/officeart/2005/8/layout/default"/>
    <dgm:cxn modelId="{92D69EB0-475E-4EAC-B6C0-6A5B33734D62}" type="presParOf" srcId="{A4E9B638-9193-4315-A599-122356AB04D9}" destId="{A2626D42-2FE1-456E-AB12-0D43DEAFE7FD}" srcOrd="70" destOrd="0" presId="urn:microsoft.com/office/officeart/2005/8/layout/default"/>
    <dgm:cxn modelId="{21DB74C1-92A4-430F-8DA6-CA17036703D3}" type="presParOf" srcId="{A4E9B638-9193-4315-A599-122356AB04D9}" destId="{C10855E1-FF4D-4DFE-A137-347787EAC3F5}" srcOrd="71" destOrd="0" presId="urn:microsoft.com/office/officeart/2005/8/layout/default"/>
    <dgm:cxn modelId="{6C851FFD-C3E1-4739-9269-4270C85652CA}" type="presParOf" srcId="{A4E9B638-9193-4315-A599-122356AB04D9}" destId="{CFEF60EA-9362-443A-8FB0-B923DCF95379}" srcOrd="72" destOrd="0" presId="urn:microsoft.com/office/officeart/2005/8/layout/default"/>
    <dgm:cxn modelId="{B423CF19-E69A-4649-BE8B-F3168C6CF458}" type="presParOf" srcId="{A4E9B638-9193-4315-A599-122356AB04D9}" destId="{2B92DA55-63EE-48E8-A46C-BCA0E3F42D26}" srcOrd="73" destOrd="0" presId="urn:microsoft.com/office/officeart/2005/8/layout/default"/>
    <dgm:cxn modelId="{77FD6749-E40A-44C2-BC44-C5F7499B17B6}" type="presParOf" srcId="{A4E9B638-9193-4315-A599-122356AB04D9}" destId="{6BA9131F-DF2D-4385-B6D8-8438C22EE201}" srcOrd="74" destOrd="0" presId="urn:microsoft.com/office/officeart/2005/8/layout/default"/>
    <dgm:cxn modelId="{97FBFDE3-80E4-4CD1-AEE5-D7C4EB211019}" type="presParOf" srcId="{A4E9B638-9193-4315-A599-122356AB04D9}" destId="{D382EF35-4201-48F0-A7C4-5B6F0718C686}" srcOrd="75" destOrd="0" presId="urn:microsoft.com/office/officeart/2005/8/layout/default"/>
    <dgm:cxn modelId="{4FEE5CC5-8026-4D1A-BFCA-04338D374697}" type="presParOf" srcId="{A4E9B638-9193-4315-A599-122356AB04D9}" destId="{E39FA08C-8F04-4847-803E-A985A76077B2}" srcOrd="76" destOrd="0" presId="urn:microsoft.com/office/officeart/2005/8/layout/default"/>
    <dgm:cxn modelId="{77181C9E-C47F-453F-BA22-67AB5AC0AFF1}" type="presParOf" srcId="{A4E9B638-9193-4315-A599-122356AB04D9}" destId="{4E4750BA-F1D1-4760-BEE0-2F86DB560C70}" srcOrd="77" destOrd="0" presId="urn:microsoft.com/office/officeart/2005/8/layout/default"/>
    <dgm:cxn modelId="{58B10BE5-1510-46D9-A6B6-B86ADA04641D}" type="presParOf" srcId="{A4E9B638-9193-4315-A599-122356AB04D9}" destId="{20498EEC-D12B-46DA-A88D-D7DB1D97C899}" srcOrd="78" destOrd="0" presId="urn:microsoft.com/office/officeart/2005/8/layout/default"/>
    <dgm:cxn modelId="{4DAAD791-ABC1-402E-AA26-E0C4FAAB38C7}" type="presParOf" srcId="{A4E9B638-9193-4315-A599-122356AB04D9}" destId="{2C5CE376-4B22-41E0-8DB0-93A3CF1227A7}" srcOrd="79" destOrd="0" presId="urn:microsoft.com/office/officeart/2005/8/layout/default"/>
    <dgm:cxn modelId="{091A29DE-0012-408C-AEA1-A65EB0ECFA22}" type="presParOf" srcId="{A4E9B638-9193-4315-A599-122356AB04D9}" destId="{76E48D85-3967-40C6-96F6-AEF195D581BB}" srcOrd="80" destOrd="0" presId="urn:microsoft.com/office/officeart/2005/8/layout/default"/>
    <dgm:cxn modelId="{0049A007-D162-4C4E-8292-6BDB6C4A5BA7}" type="presParOf" srcId="{A4E9B638-9193-4315-A599-122356AB04D9}" destId="{B000B67E-4722-4E84-B8C2-4F62F16B6BE0}" srcOrd="81" destOrd="0" presId="urn:microsoft.com/office/officeart/2005/8/layout/default"/>
    <dgm:cxn modelId="{5619BE8D-296A-4266-BBE3-3101015EA2B9}" type="presParOf" srcId="{A4E9B638-9193-4315-A599-122356AB04D9}" destId="{2FE08B55-1C3E-48E1-949D-B7C4F33AA933}" srcOrd="82" destOrd="0" presId="urn:microsoft.com/office/officeart/2005/8/layout/default"/>
    <dgm:cxn modelId="{95160409-47BC-466C-9D8E-ACE49A7731CC}" type="presParOf" srcId="{A4E9B638-9193-4315-A599-122356AB04D9}" destId="{4CB50306-1716-477E-A513-B532CA4846CB}" srcOrd="83" destOrd="0" presId="urn:microsoft.com/office/officeart/2005/8/layout/default"/>
    <dgm:cxn modelId="{2394EF14-8918-4636-A9F9-0A7F945D80CF}" type="presParOf" srcId="{A4E9B638-9193-4315-A599-122356AB04D9}" destId="{D1969169-F9B2-49CE-A679-8F16EA8DBE2A}" srcOrd="84" destOrd="0" presId="urn:microsoft.com/office/officeart/2005/8/layout/default"/>
    <dgm:cxn modelId="{6EA7A786-0341-4EE3-8F1F-A1A2210B1789}" type="presParOf" srcId="{A4E9B638-9193-4315-A599-122356AB04D9}" destId="{0A7CBE7A-D430-4E21-88D9-96F9515759D2}" srcOrd="85" destOrd="0" presId="urn:microsoft.com/office/officeart/2005/8/layout/default"/>
    <dgm:cxn modelId="{3AF99142-66BA-4363-AFCB-228E241D822E}" type="presParOf" srcId="{A4E9B638-9193-4315-A599-122356AB04D9}" destId="{B8FB8041-9B5C-4583-B7F2-072C8E2578EF}" srcOrd="86" destOrd="0" presId="urn:microsoft.com/office/officeart/2005/8/layout/default"/>
    <dgm:cxn modelId="{8E96D75A-92B9-476C-9F8C-1F0643446097}" type="presParOf" srcId="{A4E9B638-9193-4315-A599-122356AB04D9}" destId="{A6D78DB6-0990-4696-9B3B-381E4508B4EF}" srcOrd="87" destOrd="0" presId="urn:microsoft.com/office/officeart/2005/8/layout/default"/>
    <dgm:cxn modelId="{8E8FA073-8BED-4622-9F92-6E1CF03FCE03}" type="presParOf" srcId="{A4E9B638-9193-4315-A599-122356AB04D9}" destId="{D70F901B-9B00-408F-B15A-8963D88D77EC}" srcOrd="88" destOrd="0" presId="urn:microsoft.com/office/officeart/2005/8/layout/default"/>
    <dgm:cxn modelId="{B7FF5016-D164-4B64-82FD-9C35AE56A784}" type="presParOf" srcId="{A4E9B638-9193-4315-A599-122356AB04D9}" destId="{CA50BB0F-40A7-499B-907A-E2277D9BD093}" srcOrd="89" destOrd="0" presId="urn:microsoft.com/office/officeart/2005/8/layout/default"/>
    <dgm:cxn modelId="{D4527D58-BB9C-4607-B68A-B6ACE6D00C91}" type="presParOf" srcId="{A4E9B638-9193-4315-A599-122356AB04D9}" destId="{738E53BC-B4B2-4740-9C57-0B897AB4D3FA}" srcOrd="90" destOrd="0" presId="urn:microsoft.com/office/officeart/2005/8/layout/default"/>
    <dgm:cxn modelId="{C6504669-7691-4B86-A0E3-FDFA59406BDD}" type="presParOf" srcId="{A4E9B638-9193-4315-A599-122356AB04D9}" destId="{1756D137-3051-4D5A-8EE9-9C5E974A9991}" srcOrd="91" destOrd="0" presId="urn:microsoft.com/office/officeart/2005/8/layout/default"/>
    <dgm:cxn modelId="{3B73454E-39D3-47C3-AFB4-865565E3BD4B}" type="presParOf" srcId="{A4E9B638-9193-4315-A599-122356AB04D9}" destId="{FB4AD733-A329-420C-8FB6-947234A3DF38}" srcOrd="92" destOrd="0" presId="urn:microsoft.com/office/officeart/2005/8/layout/default"/>
    <dgm:cxn modelId="{9E715662-8F2E-4409-B82F-BA375B290F9D}" type="presParOf" srcId="{A4E9B638-9193-4315-A599-122356AB04D9}" destId="{52A1ACEC-6AB3-4161-B4A0-1F17EE598649}" srcOrd="93" destOrd="0" presId="urn:microsoft.com/office/officeart/2005/8/layout/default"/>
    <dgm:cxn modelId="{8021F2B7-882B-4220-8BC4-14D3CFB215FF}" type="presParOf" srcId="{A4E9B638-9193-4315-A599-122356AB04D9}" destId="{52F17298-644C-4330-B56E-F7E56C04E2E3}" srcOrd="94" destOrd="0" presId="urn:microsoft.com/office/officeart/2005/8/layout/default"/>
    <dgm:cxn modelId="{06B79F64-8544-45B3-A265-39DD33F9441B}" type="presParOf" srcId="{A4E9B638-9193-4315-A599-122356AB04D9}" destId="{E824692C-1605-45CA-897A-D9F3DD834693}" srcOrd="95" destOrd="0" presId="urn:microsoft.com/office/officeart/2005/8/layout/default"/>
    <dgm:cxn modelId="{95E52EB6-3C6C-4F7B-9E86-C86842B67D28}" type="presParOf" srcId="{A4E9B638-9193-4315-A599-122356AB04D9}" destId="{CF0E64E4-84A6-47A4-8045-0D0A29961723}" srcOrd="96" destOrd="0" presId="urn:microsoft.com/office/officeart/2005/8/layout/default"/>
    <dgm:cxn modelId="{222537E4-F868-4882-B19B-B8C0F5B084E6}" type="presParOf" srcId="{A4E9B638-9193-4315-A599-122356AB04D9}" destId="{B6545CFA-0064-43FA-8785-F87BEFF0BED3}" srcOrd="97" destOrd="0" presId="urn:microsoft.com/office/officeart/2005/8/layout/default"/>
    <dgm:cxn modelId="{5092E553-398B-4866-AA20-88438505219A}" type="presParOf" srcId="{A4E9B638-9193-4315-A599-122356AB04D9}" destId="{4A09B1E8-F4F7-4953-B4BD-684614482B17}" srcOrd="98" destOrd="0" presId="urn:microsoft.com/office/officeart/2005/8/layout/default"/>
    <dgm:cxn modelId="{0FF09C9F-318E-45EB-B2FC-4A578418E301}" type="presParOf" srcId="{A4E9B638-9193-4315-A599-122356AB04D9}" destId="{E2E63BEE-F583-4543-AC5B-CAE33683ED87}" srcOrd="99" destOrd="0" presId="urn:microsoft.com/office/officeart/2005/8/layout/default"/>
    <dgm:cxn modelId="{512C1D57-C287-48BB-9006-286563DDAB48}" type="presParOf" srcId="{A4E9B638-9193-4315-A599-122356AB04D9}" destId="{527D6F5F-C6E1-4F03-A1E2-5AC0204646BF}" srcOrd="100" destOrd="0" presId="urn:microsoft.com/office/officeart/2005/8/layout/default"/>
    <dgm:cxn modelId="{E344AC9C-8C66-4318-B2F6-4C31EF12FC31}" type="presParOf" srcId="{A4E9B638-9193-4315-A599-122356AB04D9}" destId="{925A8F3E-4FF7-4593-91F3-889A6930F915}" srcOrd="101" destOrd="0" presId="urn:microsoft.com/office/officeart/2005/8/layout/default"/>
    <dgm:cxn modelId="{B32E11CA-F602-4062-8E51-1107DEF7B6FC}" type="presParOf" srcId="{A4E9B638-9193-4315-A599-122356AB04D9}" destId="{33E222AE-323D-48B6-B67D-70B375CD07BA}" srcOrd="102" destOrd="0" presId="urn:microsoft.com/office/officeart/2005/8/layout/default"/>
    <dgm:cxn modelId="{674897C2-2B1D-4A0A-AECC-CCDA4758E5AC}" type="presParOf" srcId="{A4E9B638-9193-4315-A599-122356AB04D9}" destId="{492F0EC6-ECC1-4D0D-B737-8B0BC67F991C}" srcOrd="103" destOrd="0" presId="urn:microsoft.com/office/officeart/2005/8/layout/default"/>
    <dgm:cxn modelId="{0C99A6F4-9D53-4A4C-A4DB-335F534F6445}" type="presParOf" srcId="{A4E9B638-9193-4315-A599-122356AB04D9}" destId="{768ED1B1-620E-4ED9-A85B-37AC2578EBAE}" srcOrd="104" destOrd="0" presId="urn:microsoft.com/office/officeart/2005/8/layout/default"/>
    <dgm:cxn modelId="{1D3AB75C-CD97-4E3F-A5D7-A7E7F2B4B05D}" type="presParOf" srcId="{A4E9B638-9193-4315-A599-122356AB04D9}" destId="{78A46C75-02D2-4E0E-BA07-A091BE48E3F3}" srcOrd="105" destOrd="0" presId="urn:microsoft.com/office/officeart/2005/8/layout/default"/>
    <dgm:cxn modelId="{D6CB7280-25C9-42E7-8A40-67705ACB525C}" type="presParOf" srcId="{A4E9B638-9193-4315-A599-122356AB04D9}" destId="{6CBD385A-459A-4F51-8A96-4CAAE9BA3166}" srcOrd="106" destOrd="0" presId="urn:microsoft.com/office/officeart/2005/8/layout/default"/>
    <dgm:cxn modelId="{00EE556E-6D1F-47D9-A28A-9DA90BA24092}" type="presParOf" srcId="{A4E9B638-9193-4315-A599-122356AB04D9}" destId="{776087E9-BF14-46F0-A398-16A1E6EFC52B}" srcOrd="107" destOrd="0" presId="urn:microsoft.com/office/officeart/2005/8/layout/default"/>
    <dgm:cxn modelId="{C22B6794-A26E-4CBC-93D3-F75146361B4C}" type="presParOf" srcId="{A4E9B638-9193-4315-A599-122356AB04D9}" destId="{403A81FB-5102-4E47-B294-8362DE9FDBA9}" srcOrd="108" destOrd="0" presId="urn:microsoft.com/office/officeart/2005/8/layout/default"/>
    <dgm:cxn modelId="{9F37E1EA-0DE6-4A80-A66E-5CAD0B59DF6C}" type="presParOf" srcId="{A4E9B638-9193-4315-A599-122356AB04D9}" destId="{E8173634-303E-431B-A843-607AE381B530}" srcOrd="109" destOrd="0" presId="urn:microsoft.com/office/officeart/2005/8/layout/default"/>
    <dgm:cxn modelId="{82EDA04F-4E7D-4E09-A670-DAF24E27A456}" type="presParOf" srcId="{A4E9B638-9193-4315-A599-122356AB04D9}" destId="{6D9F30BF-2AF8-4A4F-9405-7024E9D9DF88}" srcOrd="110" destOrd="0" presId="urn:microsoft.com/office/officeart/2005/8/layout/default"/>
    <dgm:cxn modelId="{7FCB9E5E-50BD-4A0F-8C05-AEFD3CEFE62B}" type="presParOf" srcId="{A4E9B638-9193-4315-A599-122356AB04D9}" destId="{3574665D-118B-4562-9536-3957E81EBB55}" srcOrd="111" destOrd="0" presId="urn:microsoft.com/office/officeart/2005/8/layout/default"/>
    <dgm:cxn modelId="{4D1FA883-2883-445A-A370-89C2C1FCA04D}" type="presParOf" srcId="{A4E9B638-9193-4315-A599-122356AB04D9}" destId="{578EF391-1438-42DA-8C7C-9964979863CB}" srcOrd="112" destOrd="0" presId="urn:microsoft.com/office/officeart/2005/8/layout/default"/>
    <dgm:cxn modelId="{B630ABEA-DB4C-4BB4-BD36-760BCA8CD595}" type="presParOf" srcId="{A4E9B638-9193-4315-A599-122356AB04D9}" destId="{8EA58A0A-B792-4337-956D-1432C007A975}" srcOrd="113" destOrd="0" presId="urn:microsoft.com/office/officeart/2005/8/layout/default"/>
    <dgm:cxn modelId="{9A1DB195-4573-482B-8705-9E6399E32655}" type="presParOf" srcId="{A4E9B638-9193-4315-A599-122356AB04D9}" destId="{D6E8D79A-FF29-4CE3-B9FB-2B1D97395E7F}" srcOrd="114" destOrd="0" presId="urn:microsoft.com/office/officeart/2005/8/layout/default"/>
    <dgm:cxn modelId="{E80556C5-FA9F-4D18-8583-DD67F6EE9343}" type="presParOf" srcId="{A4E9B638-9193-4315-A599-122356AB04D9}" destId="{074B0F8B-79A3-42B3-A088-30F50E37875B}" srcOrd="115" destOrd="0" presId="urn:microsoft.com/office/officeart/2005/8/layout/default"/>
    <dgm:cxn modelId="{28842EEE-E171-4403-A4DA-76FE7B60B0B4}" type="presParOf" srcId="{A4E9B638-9193-4315-A599-122356AB04D9}" destId="{E4A88F59-2DE7-4632-9B5D-1A06F43D2536}" srcOrd="116" destOrd="0" presId="urn:microsoft.com/office/officeart/2005/8/layout/default"/>
    <dgm:cxn modelId="{9BEABA2F-5479-44EA-8EF7-0582BD2F7EFA}" type="presParOf" srcId="{A4E9B638-9193-4315-A599-122356AB04D9}" destId="{38DC9DED-61D9-4F86-B788-ACE1A033C71C}" srcOrd="117" destOrd="0" presId="urn:microsoft.com/office/officeart/2005/8/layout/default"/>
    <dgm:cxn modelId="{06FBF6F3-0085-4F6D-AC3E-6F98024522F3}" type="presParOf" srcId="{A4E9B638-9193-4315-A599-122356AB04D9}" destId="{C6E26300-686D-4EDC-B105-02AE7D59ACD5}" srcOrd="118" destOrd="0" presId="urn:microsoft.com/office/officeart/2005/8/layout/default"/>
    <dgm:cxn modelId="{18A6CAC9-8972-48EE-8E5D-3E46DFE13FCF}" type="presParOf" srcId="{A4E9B638-9193-4315-A599-122356AB04D9}" destId="{EE588416-1695-4843-8A77-C599FDA47340}" srcOrd="119" destOrd="0" presId="urn:microsoft.com/office/officeart/2005/8/layout/default"/>
    <dgm:cxn modelId="{6CD1DAAC-369F-4A33-95FA-6B1ADFA7F9CB}" type="presParOf" srcId="{A4E9B638-9193-4315-A599-122356AB04D9}" destId="{A98EC4C9-0187-4586-A962-2600099AC0D7}" srcOrd="120" destOrd="0" presId="urn:microsoft.com/office/officeart/2005/8/layout/default"/>
    <dgm:cxn modelId="{F6A9F615-7C21-443B-AF58-1725DA064F4C}" type="presParOf" srcId="{A4E9B638-9193-4315-A599-122356AB04D9}" destId="{E6FF2C29-BB8B-49A4-A8A3-DB2A9D13F27E}" srcOrd="121" destOrd="0" presId="urn:microsoft.com/office/officeart/2005/8/layout/default"/>
    <dgm:cxn modelId="{E13B23AD-EE1F-4AD9-95B4-E62C745001EE}" type="presParOf" srcId="{A4E9B638-9193-4315-A599-122356AB04D9}" destId="{B5EE1AEB-C1BD-4DE8-A906-0A633C634EA1}" srcOrd="122" destOrd="0" presId="urn:microsoft.com/office/officeart/2005/8/layout/default"/>
    <dgm:cxn modelId="{A117FD0D-5D2C-475A-A7EE-23A846148364}" type="presParOf" srcId="{A4E9B638-9193-4315-A599-122356AB04D9}" destId="{C2023875-0596-49EC-BA57-5E205B0A100E}" srcOrd="123" destOrd="0" presId="urn:microsoft.com/office/officeart/2005/8/layout/default"/>
    <dgm:cxn modelId="{AB7698C8-8773-452F-A795-40CCCF54D878}" type="presParOf" srcId="{A4E9B638-9193-4315-A599-122356AB04D9}" destId="{643B08A8-6B9B-49AD-ACA0-F8C530C35783}" srcOrd="124" destOrd="0" presId="urn:microsoft.com/office/officeart/2005/8/layout/default"/>
    <dgm:cxn modelId="{438C0D83-5DCA-41F1-8592-0C25FF8B8589}" type="presParOf" srcId="{A4E9B638-9193-4315-A599-122356AB04D9}" destId="{543A835C-389F-4942-B656-0A2D2E5566B0}" srcOrd="125" destOrd="0" presId="urn:microsoft.com/office/officeart/2005/8/layout/default"/>
    <dgm:cxn modelId="{ECCC8AC9-CD1A-4FE6-920A-0E847FC26F87}" type="presParOf" srcId="{A4E9B638-9193-4315-A599-122356AB04D9}" destId="{90CB0ED9-63EF-4F6F-828D-A3B09D30E63B}" srcOrd="126" destOrd="0" presId="urn:microsoft.com/office/officeart/2005/8/layout/default"/>
    <dgm:cxn modelId="{0BDDC766-AC17-46AC-9CCD-814001E74FD9}" type="presParOf" srcId="{A4E9B638-9193-4315-A599-122356AB04D9}" destId="{06FBBACB-CECC-4485-982C-A87E2C121B64}" srcOrd="127" destOrd="0" presId="urn:microsoft.com/office/officeart/2005/8/layout/default"/>
    <dgm:cxn modelId="{C4F4E96C-C658-40B5-AB18-D0AA5C78D2DE}" type="presParOf" srcId="{A4E9B638-9193-4315-A599-122356AB04D9}" destId="{3FE3ACB3-2D81-4BE7-BEE6-849D65285799}" srcOrd="128" destOrd="0" presId="urn:microsoft.com/office/officeart/2005/8/layout/default"/>
    <dgm:cxn modelId="{4599BEDB-5807-4059-9063-F790E7BAD37C}" type="presParOf" srcId="{A4E9B638-9193-4315-A599-122356AB04D9}" destId="{99DBF72D-D8C6-40D5-B63C-D4798C0498E1}" srcOrd="129" destOrd="0" presId="urn:microsoft.com/office/officeart/2005/8/layout/default"/>
    <dgm:cxn modelId="{7935D9E0-922A-4B76-AB75-7F0357FA28B6}" type="presParOf" srcId="{A4E9B638-9193-4315-A599-122356AB04D9}" destId="{E21BE902-8239-49DC-BB54-FE2FC920F8FB}" srcOrd="130" destOrd="0" presId="urn:microsoft.com/office/officeart/2005/8/layout/default"/>
    <dgm:cxn modelId="{66B633A1-FDAC-4F11-8773-3A00E14BF7DA}" type="presParOf" srcId="{A4E9B638-9193-4315-A599-122356AB04D9}" destId="{BB4E6F9F-01B8-4752-A07B-F04AA59537CC}" srcOrd="131" destOrd="0" presId="urn:microsoft.com/office/officeart/2005/8/layout/default"/>
    <dgm:cxn modelId="{CD7AC15A-0A96-43C7-B718-A9470D00C4B2}" type="presParOf" srcId="{A4E9B638-9193-4315-A599-122356AB04D9}" destId="{D686C033-8C3D-4C2F-94C8-11EE097C088D}" srcOrd="132" destOrd="0" presId="urn:microsoft.com/office/officeart/2005/8/layout/default"/>
    <dgm:cxn modelId="{E2BC6752-DEEA-47CB-AAFB-E5418ADE742F}" type="presParOf" srcId="{A4E9B638-9193-4315-A599-122356AB04D9}" destId="{2AE6FD8C-DE47-4F59-96F3-F328713B3A0A}" srcOrd="133" destOrd="0" presId="urn:microsoft.com/office/officeart/2005/8/layout/default"/>
    <dgm:cxn modelId="{4D3BAC0E-2D7C-4328-B32A-1E6B7849E5A7}" type="presParOf" srcId="{A4E9B638-9193-4315-A599-122356AB04D9}" destId="{34939C68-520A-469B-A989-F515FF673DF0}" srcOrd="134" destOrd="0" presId="urn:microsoft.com/office/officeart/2005/8/layout/default"/>
    <dgm:cxn modelId="{61426DE9-C0B0-4E18-B40F-FC97E14FA07E}" type="presParOf" srcId="{A4E9B638-9193-4315-A599-122356AB04D9}" destId="{22ED291A-F8AA-4021-9CD0-321EA3E33642}" srcOrd="135" destOrd="0" presId="urn:microsoft.com/office/officeart/2005/8/layout/default"/>
    <dgm:cxn modelId="{D8064008-62AD-4DDD-B319-D4288B914E52}" type="presParOf" srcId="{A4E9B638-9193-4315-A599-122356AB04D9}" destId="{CB637A15-C5EC-48E4-B323-6F07C2B36CF9}" srcOrd="136" destOrd="0" presId="urn:microsoft.com/office/officeart/2005/8/layout/default"/>
    <dgm:cxn modelId="{D99D49B9-4A74-4C45-8AAD-63ED1AFE3D5F}" type="presParOf" srcId="{A4E9B638-9193-4315-A599-122356AB04D9}" destId="{07CA3755-3FC5-4032-8247-C1A136435E7E}" srcOrd="137" destOrd="0" presId="urn:microsoft.com/office/officeart/2005/8/layout/default"/>
    <dgm:cxn modelId="{A42F4E19-9485-4E46-8F51-C881DE0EA06A}" type="presParOf" srcId="{A4E9B638-9193-4315-A599-122356AB04D9}" destId="{09D01077-5EED-4403-9B80-C88AA82785D4}" srcOrd="138"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930DFEDD-0679-4D54-865B-80684B1B8866}" type="doc">
      <dgm:prSet loTypeId="urn:microsoft.com/office/officeart/2005/8/layout/gear1" loCatId="cycle" qsTypeId="urn:microsoft.com/office/officeart/2005/8/quickstyle/simple1" qsCatId="simple" csTypeId="urn:microsoft.com/office/officeart/2005/8/colors/accent1_2" csCatId="accent1" phldr="1"/>
      <dgm:spPr/>
    </dgm:pt>
    <dgm:pt modelId="{28357867-43F6-477C-9847-382FE5CC5A32}">
      <dgm:prSet phldrT="[Text]"/>
      <dgm:spPr>
        <a:solidFill>
          <a:srgbClr val="13547D"/>
        </a:solidFill>
      </dgm:spPr>
      <dgm:t>
        <a:bodyPr/>
        <a:lstStyle/>
        <a:p>
          <a:r>
            <a:rPr lang="en-US"/>
            <a:t>Healthcare</a:t>
          </a:r>
        </a:p>
      </dgm:t>
    </dgm:pt>
    <dgm:pt modelId="{A5FB66F5-EA63-4F5D-AEA8-08F246CBF90F}" type="parTrans" cxnId="{32B54673-D23B-46DF-A98B-9F2322EE4820}">
      <dgm:prSet/>
      <dgm:spPr/>
      <dgm:t>
        <a:bodyPr/>
        <a:lstStyle/>
        <a:p>
          <a:endParaRPr lang="en-US"/>
        </a:p>
      </dgm:t>
    </dgm:pt>
    <dgm:pt modelId="{EC53E1C5-B618-4C8F-B051-6ED46E11B421}" type="sibTrans" cxnId="{32B54673-D23B-46DF-A98B-9F2322EE4820}">
      <dgm:prSet/>
      <dgm:spPr/>
      <dgm:t>
        <a:bodyPr/>
        <a:lstStyle/>
        <a:p>
          <a:endParaRPr lang="en-US"/>
        </a:p>
      </dgm:t>
    </dgm:pt>
    <dgm:pt modelId="{7737FB59-D4BC-4B5D-808F-8E708345DF98}">
      <dgm:prSet phldrT="[Text]"/>
      <dgm:spPr/>
      <dgm:t>
        <a:bodyPr/>
        <a:lstStyle/>
        <a:p>
          <a:r>
            <a:rPr lang="en-US"/>
            <a:t>Care Plan</a:t>
          </a:r>
        </a:p>
      </dgm:t>
    </dgm:pt>
    <dgm:pt modelId="{F235F9B7-7CD2-4FED-92B7-26169A09B53C}" type="parTrans" cxnId="{AAA1BD3E-31D8-45A6-821C-CABFFF022D4A}">
      <dgm:prSet/>
      <dgm:spPr/>
      <dgm:t>
        <a:bodyPr/>
        <a:lstStyle/>
        <a:p>
          <a:endParaRPr lang="en-US"/>
        </a:p>
      </dgm:t>
    </dgm:pt>
    <dgm:pt modelId="{46D0FBB4-E5D2-43B2-A3E9-766211A08AFA}" type="sibTrans" cxnId="{AAA1BD3E-31D8-45A6-821C-CABFFF022D4A}">
      <dgm:prSet/>
      <dgm:spPr/>
      <dgm:t>
        <a:bodyPr/>
        <a:lstStyle/>
        <a:p>
          <a:endParaRPr lang="en-US"/>
        </a:p>
      </dgm:t>
    </dgm:pt>
    <dgm:pt modelId="{10C50EE1-FC28-461E-AED3-742C257E7460}">
      <dgm:prSet phldrT="[Text]"/>
      <dgm:spPr/>
      <dgm:t>
        <a:bodyPr/>
        <a:lstStyle/>
        <a:p>
          <a:r>
            <a:rPr lang="en-US"/>
            <a:t>Self Care</a:t>
          </a:r>
        </a:p>
      </dgm:t>
    </dgm:pt>
    <dgm:pt modelId="{0FAE8A33-8422-47F6-92AB-9451FBA27B71}" type="parTrans" cxnId="{3617D737-CE33-473F-B2FD-E253F0F1571E}">
      <dgm:prSet/>
      <dgm:spPr/>
      <dgm:t>
        <a:bodyPr/>
        <a:lstStyle/>
        <a:p>
          <a:endParaRPr lang="en-US"/>
        </a:p>
      </dgm:t>
    </dgm:pt>
    <dgm:pt modelId="{294F88C5-6618-4E39-9B77-8A7FEE917FB4}" type="sibTrans" cxnId="{3617D737-CE33-473F-B2FD-E253F0F1571E}">
      <dgm:prSet/>
      <dgm:spPr/>
      <dgm:t>
        <a:bodyPr/>
        <a:lstStyle/>
        <a:p>
          <a:endParaRPr lang="en-US"/>
        </a:p>
      </dgm:t>
    </dgm:pt>
    <dgm:pt modelId="{019E8DC8-9AC4-4E37-A7EB-AA270095DAB1}" type="pres">
      <dgm:prSet presAssocID="{930DFEDD-0679-4D54-865B-80684B1B8866}" presName="composite" presStyleCnt="0">
        <dgm:presLayoutVars>
          <dgm:chMax val="3"/>
          <dgm:animLvl val="lvl"/>
          <dgm:resizeHandles val="exact"/>
        </dgm:presLayoutVars>
      </dgm:prSet>
      <dgm:spPr/>
    </dgm:pt>
    <dgm:pt modelId="{1F92865A-FE3F-44D2-A9D9-F64B459A2408}" type="pres">
      <dgm:prSet presAssocID="{28357867-43F6-477C-9847-382FE5CC5A32}" presName="gear1" presStyleLbl="node1" presStyleIdx="0" presStyleCnt="3" custLinFactNeighborX="-38045" custLinFactNeighborY="-81818">
        <dgm:presLayoutVars>
          <dgm:chMax val="1"/>
          <dgm:bulletEnabled val="1"/>
        </dgm:presLayoutVars>
      </dgm:prSet>
      <dgm:spPr/>
    </dgm:pt>
    <dgm:pt modelId="{30B79A9E-7733-4415-A2E6-147F73C3766B}" type="pres">
      <dgm:prSet presAssocID="{28357867-43F6-477C-9847-382FE5CC5A32}" presName="gear1srcNode" presStyleLbl="node1" presStyleIdx="0" presStyleCnt="3"/>
      <dgm:spPr/>
    </dgm:pt>
    <dgm:pt modelId="{FBA86871-6EB3-4B86-A3CB-6206AD6E1201}" type="pres">
      <dgm:prSet presAssocID="{28357867-43F6-477C-9847-382FE5CC5A32}" presName="gear1dstNode" presStyleLbl="node1" presStyleIdx="0" presStyleCnt="3"/>
      <dgm:spPr/>
    </dgm:pt>
    <dgm:pt modelId="{1F69F414-4E68-4B15-9840-82A99A39A790}" type="pres">
      <dgm:prSet presAssocID="{7737FB59-D4BC-4B5D-808F-8E708345DF98}" presName="gear2" presStyleLbl="node1" presStyleIdx="1" presStyleCnt="3" custLinFactNeighborX="47250" custLinFactNeighborY="50578">
        <dgm:presLayoutVars>
          <dgm:chMax val="1"/>
          <dgm:bulletEnabled val="1"/>
        </dgm:presLayoutVars>
      </dgm:prSet>
      <dgm:spPr/>
    </dgm:pt>
    <dgm:pt modelId="{4EF4799C-4A16-4E56-951E-50142301139B}" type="pres">
      <dgm:prSet presAssocID="{7737FB59-D4BC-4B5D-808F-8E708345DF98}" presName="gear2srcNode" presStyleLbl="node1" presStyleIdx="1" presStyleCnt="3"/>
      <dgm:spPr/>
    </dgm:pt>
    <dgm:pt modelId="{3F4C0EB0-FA9C-44AD-B210-A6E43B9E5E81}" type="pres">
      <dgm:prSet presAssocID="{7737FB59-D4BC-4B5D-808F-8E708345DF98}" presName="gear2dstNode" presStyleLbl="node1" presStyleIdx="1" presStyleCnt="3"/>
      <dgm:spPr/>
    </dgm:pt>
    <dgm:pt modelId="{2CBADF58-53E3-4841-9A9B-3E47D90B3EE5}" type="pres">
      <dgm:prSet presAssocID="{10C50EE1-FC28-461E-AED3-742C257E7460}" presName="gear3" presStyleLbl="node1" presStyleIdx="2" presStyleCnt="3" custLinFactNeighborX="-81510" custLinFactNeighborY="89114"/>
      <dgm:spPr/>
    </dgm:pt>
    <dgm:pt modelId="{87DE1DA6-4A79-4EDC-A298-5EEC3E94AE31}" type="pres">
      <dgm:prSet presAssocID="{10C50EE1-FC28-461E-AED3-742C257E7460}" presName="gear3tx" presStyleLbl="node1" presStyleIdx="2" presStyleCnt="3">
        <dgm:presLayoutVars>
          <dgm:chMax val="1"/>
          <dgm:bulletEnabled val="1"/>
        </dgm:presLayoutVars>
      </dgm:prSet>
      <dgm:spPr/>
    </dgm:pt>
    <dgm:pt modelId="{B97461CE-D14B-4B9C-96A8-20BC56E2D635}" type="pres">
      <dgm:prSet presAssocID="{10C50EE1-FC28-461E-AED3-742C257E7460}" presName="gear3srcNode" presStyleLbl="node1" presStyleIdx="2" presStyleCnt="3"/>
      <dgm:spPr/>
    </dgm:pt>
    <dgm:pt modelId="{2114C80E-A8BD-4B7B-ABAB-2909746D87AC}" type="pres">
      <dgm:prSet presAssocID="{10C50EE1-FC28-461E-AED3-742C257E7460}" presName="gear3dstNode" presStyleLbl="node1" presStyleIdx="2" presStyleCnt="3"/>
      <dgm:spPr/>
    </dgm:pt>
    <dgm:pt modelId="{B359C7CA-B0EF-4960-A646-A3E83E3FFC28}" type="pres">
      <dgm:prSet presAssocID="{EC53E1C5-B618-4C8F-B051-6ED46E11B421}" presName="connector1" presStyleLbl="sibTrans2D1" presStyleIdx="0" presStyleCnt="3" custAng="15067497" custLinFactNeighborX="-38992" custLinFactNeighborY="-73189"/>
      <dgm:spPr/>
    </dgm:pt>
    <dgm:pt modelId="{7F87E1F0-1DD9-49AD-B063-14B207B6C0D8}" type="pres">
      <dgm:prSet presAssocID="{46D0FBB4-E5D2-43B2-A3E9-766211A08AFA}" presName="connector2" presStyleLbl="sibTrans2D1" presStyleIdx="1" presStyleCnt="3" custAng="9929977" custLinFactNeighborX="42668" custLinFactNeighborY="56304"/>
      <dgm:spPr/>
    </dgm:pt>
    <dgm:pt modelId="{4C4C9008-A2A6-4978-B2AA-0756845D82CA}" type="pres">
      <dgm:prSet presAssocID="{294F88C5-6618-4E39-9B77-8A7FEE917FB4}" presName="connector3" presStyleLbl="sibTrans2D1" presStyleIdx="2" presStyleCnt="3" custAng="21028164" custLinFactNeighborX="-71804" custLinFactNeighborY="77108"/>
      <dgm:spPr/>
    </dgm:pt>
  </dgm:ptLst>
  <dgm:cxnLst>
    <dgm:cxn modelId="{2292D90F-37C9-4390-A23A-76715B407C98}" type="presOf" srcId="{10C50EE1-FC28-461E-AED3-742C257E7460}" destId="{B97461CE-D14B-4B9C-96A8-20BC56E2D635}" srcOrd="2" destOrd="0" presId="urn:microsoft.com/office/officeart/2005/8/layout/gear1"/>
    <dgm:cxn modelId="{918CE312-DA7F-4A66-A089-C196EE3F95CD}" type="presOf" srcId="{930DFEDD-0679-4D54-865B-80684B1B8866}" destId="{019E8DC8-9AC4-4E37-A7EB-AA270095DAB1}" srcOrd="0" destOrd="0" presId="urn:microsoft.com/office/officeart/2005/8/layout/gear1"/>
    <dgm:cxn modelId="{665C9725-BBB2-4414-BB93-044AC5E93D34}" type="presOf" srcId="{46D0FBB4-E5D2-43B2-A3E9-766211A08AFA}" destId="{7F87E1F0-1DD9-49AD-B063-14B207B6C0D8}" srcOrd="0" destOrd="0" presId="urn:microsoft.com/office/officeart/2005/8/layout/gear1"/>
    <dgm:cxn modelId="{3617D737-CE33-473F-B2FD-E253F0F1571E}" srcId="{930DFEDD-0679-4D54-865B-80684B1B8866}" destId="{10C50EE1-FC28-461E-AED3-742C257E7460}" srcOrd="2" destOrd="0" parTransId="{0FAE8A33-8422-47F6-92AB-9451FBA27B71}" sibTransId="{294F88C5-6618-4E39-9B77-8A7FEE917FB4}"/>
    <dgm:cxn modelId="{FFA41A3A-1974-4EEF-AEEE-4DE80B93F299}" type="presOf" srcId="{10C50EE1-FC28-461E-AED3-742C257E7460}" destId="{87DE1DA6-4A79-4EDC-A298-5EEC3E94AE31}" srcOrd="1" destOrd="0" presId="urn:microsoft.com/office/officeart/2005/8/layout/gear1"/>
    <dgm:cxn modelId="{AAA1BD3E-31D8-45A6-821C-CABFFF022D4A}" srcId="{930DFEDD-0679-4D54-865B-80684B1B8866}" destId="{7737FB59-D4BC-4B5D-808F-8E708345DF98}" srcOrd="1" destOrd="0" parTransId="{F235F9B7-7CD2-4FED-92B7-26169A09B53C}" sibTransId="{46D0FBB4-E5D2-43B2-A3E9-766211A08AFA}"/>
    <dgm:cxn modelId="{4ED5285D-380B-4517-8741-9B931D2CB419}" type="presOf" srcId="{10C50EE1-FC28-461E-AED3-742C257E7460}" destId="{2CBADF58-53E3-4841-9A9B-3E47D90B3EE5}" srcOrd="0" destOrd="0" presId="urn:microsoft.com/office/officeart/2005/8/layout/gear1"/>
    <dgm:cxn modelId="{449AE468-1D70-488B-B73B-82D293151E19}" type="presOf" srcId="{294F88C5-6618-4E39-9B77-8A7FEE917FB4}" destId="{4C4C9008-A2A6-4978-B2AA-0756845D82CA}" srcOrd="0" destOrd="0" presId="urn:microsoft.com/office/officeart/2005/8/layout/gear1"/>
    <dgm:cxn modelId="{3ECA1E71-18A9-4A4F-AF94-795150CE0DD5}" type="presOf" srcId="{EC53E1C5-B618-4C8F-B051-6ED46E11B421}" destId="{B359C7CA-B0EF-4960-A646-A3E83E3FFC28}" srcOrd="0" destOrd="0" presId="urn:microsoft.com/office/officeart/2005/8/layout/gear1"/>
    <dgm:cxn modelId="{32B54673-D23B-46DF-A98B-9F2322EE4820}" srcId="{930DFEDD-0679-4D54-865B-80684B1B8866}" destId="{28357867-43F6-477C-9847-382FE5CC5A32}" srcOrd="0" destOrd="0" parTransId="{A5FB66F5-EA63-4F5D-AEA8-08F246CBF90F}" sibTransId="{EC53E1C5-B618-4C8F-B051-6ED46E11B421}"/>
    <dgm:cxn modelId="{7216057E-76BA-462A-8F8F-1CECC7683159}" type="presOf" srcId="{28357867-43F6-477C-9847-382FE5CC5A32}" destId="{30B79A9E-7733-4415-A2E6-147F73C3766B}" srcOrd="1" destOrd="0" presId="urn:microsoft.com/office/officeart/2005/8/layout/gear1"/>
    <dgm:cxn modelId="{5507FDA4-B99B-4E53-8D42-EADC113A1C74}" type="presOf" srcId="{10C50EE1-FC28-461E-AED3-742C257E7460}" destId="{2114C80E-A8BD-4B7B-ABAB-2909746D87AC}" srcOrd="3" destOrd="0" presId="urn:microsoft.com/office/officeart/2005/8/layout/gear1"/>
    <dgm:cxn modelId="{57E3D2A7-2B31-4318-BFA4-5864E720FC80}" type="presOf" srcId="{7737FB59-D4BC-4B5D-808F-8E708345DF98}" destId="{1F69F414-4E68-4B15-9840-82A99A39A790}" srcOrd="0" destOrd="0" presId="urn:microsoft.com/office/officeart/2005/8/layout/gear1"/>
    <dgm:cxn modelId="{890CC6B3-1FAE-41C1-A739-9DE6EF5C8E7A}" type="presOf" srcId="{28357867-43F6-477C-9847-382FE5CC5A32}" destId="{FBA86871-6EB3-4B86-A3CB-6206AD6E1201}" srcOrd="2" destOrd="0" presId="urn:microsoft.com/office/officeart/2005/8/layout/gear1"/>
    <dgm:cxn modelId="{987DEFB9-3EB1-495D-AD66-568023A27EF1}" type="presOf" srcId="{28357867-43F6-477C-9847-382FE5CC5A32}" destId="{1F92865A-FE3F-44D2-A9D9-F64B459A2408}" srcOrd="0" destOrd="0" presId="urn:microsoft.com/office/officeart/2005/8/layout/gear1"/>
    <dgm:cxn modelId="{C40CE1EF-2D48-4095-B710-F991B5F58DC7}" type="presOf" srcId="{7737FB59-D4BC-4B5D-808F-8E708345DF98}" destId="{4EF4799C-4A16-4E56-951E-50142301139B}" srcOrd="1" destOrd="0" presId="urn:microsoft.com/office/officeart/2005/8/layout/gear1"/>
    <dgm:cxn modelId="{6A14BDF9-33A9-4DF6-AA33-57D0C04888FC}" type="presOf" srcId="{7737FB59-D4BC-4B5D-808F-8E708345DF98}" destId="{3F4C0EB0-FA9C-44AD-B210-A6E43B9E5E81}" srcOrd="2" destOrd="0" presId="urn:microsoft.com/office/officeart/2005/8/layout/gear1"/>
    <dgm:cxn modelId="{3EF69A75-2A49-4130-BD9A-FAF5426C3BD4}" type="presParOf" srcId="{019E8DC8-9AC4-4E37-A7EB-AA270095DAB1}" destId="{1F92865A-FE3F-44D2-A9D9-F64B459A2408}" srcOrd="0" destOrd="0" presId="urn:microsoft.com/office/officeart/2005/8/layout/gear1"/>
    <dgm:cxn modelId="{6D6425D8-BA2B-48E9-BC26-FF95E6EB3307}" type="presParOf" srcId="{019E8DC8-9AC4-4E37-A7EB-AA270095DAB1}" destId="{30B79A9E-7733-4415-A2E6-147F73C3766B}" srcOrd="1" destOrd="0" presId="urn:microsoft.com/office/officeart/2005/8/layout/gear1"/>
    <dgm:cxn modelId="{0EA62620-D93A-460A-8FD7-73E30320B13A}" type="presParOf" srcId="{019E8DC8-9AC4-4E37-A7EB-AA270095DAB1}" destId="{FBA86871-6EB3-4B86-A3CB-6206AD6E1201}" srcOrd="2" destOrd="0" presId="urn:microsoft.com/office/officeart/2005/8/layout/gear1"/>
    <dgm:cxn modelId="{DDDA610A-6D77-4D6D-BC7F-49E7A0ECFE14}" type="presParOf" srcId="{019E8DC8-9AC4-4E37-A7EB-AA270095DAB1}" destId="{1F69F414-4E68-4B15-9840-82A99A39A790}" srcOrd="3" destOrd="0" presId="urn:microsoft.com/office/officeart/2005/8/layout/gear1"/>
    <dgm:cxn modelId="{AD97683F-4EA9-4729-9904-93281FEE6878}" type="presParOf" srcId="{019E8DC8-9AC4-4E37-A7EB-AA270095DAB1}" destId="{4EF4799C-4A16-4E56-951E-50142301139B}" srcOrd="4" destOrd="0" presId="urn:microsoft.com/office/officeart/2005/8/layout/gear1"/>
    <dgm:cxn modelId="{D21CEB09-33D3-4057-B6D5-D92F3F80E117}" type="presParOf" srcId="{019E8DC8-9AC4-4E37-A7EB-AA270095DAB1}" destId="{3F4C0EB0-FA9C-44AD-B210-A6E43B9E5E81}" srcOrd="5" destOrd="0" presId="urn:microsoft.com/office/officeart/2005/8/layout/gear1"/>
    <dgm:cxn modelId="{D0A96139-D247-448C-A495-8EE7F6E025E3}" type="presParOf" srcId="{019E8DC8-9AC4-4E37-A7EB-AA270095DAB1}" destId="{2CBADF58-53E3-4841-9A9B-3E47D90B3EE5}" srcOrd="6" destOrd="0" presId="urn:microsoft.com/office/officeart/2005/8/layout/gear1"/>
    <dgm:cxn modelId="{A7A7604A-339B-4F25-A135-7F6923DF1A9E}" type="presParOf" srcId="{019E8DC8-9AC4-4E37-A7EB-AA270095DAB1}" destId="{87DE1DA6-4A79-4EDC-A298-5EEC3E94AE31}" srcOrd="7" destOrd="0" presId="urn:microsoft.com/office/officeart/2005/8/layout/gear1"/>
    <dgm:cxn modelId="{FAC209EC-C7AF-4024-865B-1A013B30BFE7}" type="presParOf" srcId="{019E8DC8-9AC4-4E37-A7EB-AA270095DAB1}" destId="{B97461CE-D14B-4B9C-96A8-20BC56E2D635}" srcOrd="8" destOrd="0" presId="urn:microsoft.com/office/officeart/2005/8/layout/gear1"/>
    <dgm:cxn modelId="{E6B06441-F34C-4AEE-AE46-651C875BAE0F}" type="presParOf" srcId="{019E8DC8-9AC4-4E37-A7EB-AA270095DAB1}" destId="{2114C80E-A8BD-4B7B-ABAB-2909746D87AC}" srcOrd="9" destOrd="0" presId="urn:microsoft.com/office/officeart/2005/8/layout/gear1"/>
    <dgm:cxn modelId="{8544720B-04A5-4664-A053-CCD2005AB4A0}" type="presParOf" srcId="{019E8DC8-9AC4-4E37-A7EB-AA270095DAB1}" destId="{B359C7CA-B0EF-4960-A646-A3E83E3FFC28}" srcOrd="10" destOrd="0" presId="urn:microsoft.com/office/officeart/2005/8/layout/gear1"/>
    <dgm:cxn modelId="{B62E92A7-84D0-43DA-AFE1-55161130094D}" type="presParOf" srcId="{019E8DC8-9AC4-4E37-A7EB-AA270095DAB1}" destId="{7F87E1F0-1DD9-49AD-B063-14B207B6C0D8}" srcOrd="11" destOrd="0" presId="urn:microsoft.com/office/officeart/2005/8/layout/gear1"/>
    <dgm:cxn modelId="{2BAC6C4C-733E-40DE-B4E6-F2AB58917234}" type="presParOf" srcId="{019E8DC8-9AC4-4E37-A7EB-AA270095DAB1}" destId="{4C4C9008-A2A6-4978-B2AA-0756845D82CA}"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922CC998-F639-41C9-9119-E20B8F92AF3D}">
      <dgm:prSet/>
      <dgm:spPr>
        <a:solidFill>
          <a:srgbClr val="F6C158"/>
        </a:solidFill>
      </dgm:spPr>
      <dgm:t>
        <a:bodyPr/>
        <a:lstStyle/>
        <a:p>
          <a:r>
            <a:rPr lang="en-US"/>
            <a:t>Health Concerns</a:t>
          </a:r>
          <a:endParaRPr lang="en-US" b="1" dirty="0"/>
        </a:p>
      </dgm:t>
    </dgm:pt>
    <dgm:pt modelId="{D953626B-5128-4512-9AB3-DB6047AD18A3}" type="parTrans" cxnId="{136C7FC1-1235-4624-9397-DA5655CDCF2C}">
      <dgm:prSet/>
      <dgm:spPr/>
      <dgm:t>
        <a:bodyPr/>
        <a:lstStyle/>
        <a:p>
          <a:endParaRPr lang="en-US"/>
        </a:p>
      </dgm:t>
    </dgm:pt>
    <dgm:pt modelId="{A5C1EA3D-630E-4EF5-9844-2FDF52417135}" type="sibTrans" cxnId="{136C7FC1-1235-4624-9397-DA5655CDCF2C}">
      <dgm:prSet/>
      <dgm:spPr/>
      <dgm:t>
        <a:bodyPr/>
        <a:lstStyle/>
        <a:p>
          <a:endParaRPr lang="en-US"/>
        </a:p>
      </dgm:t>
    </dgm:pt>
    <dgm:pt modelId="{CAA5715A-AD77-46A4-8DF7-9402CD0E4280}">
      <dgm:prSet/>
      <dgm:spPr>
        <a:solidFill>
          <a:srgbClr val="D3A7FF"/>
        </a:solidFill>
      </dgm:spPr>
      <dgm:t>
        <a:bodyPr/>
        <a:lstStyle/>
        <a:p>
          <a:r>
            <a:rPr lang="en-US"/>
            <a:t>Interventions</a:t>
          </a:r>
          <a:endParaRPr lang="en-US" dirty="0"/>
        </a:p>
      </dgm:t>
    </dgm:pt>
    <dgm:pt modelId="{48495C69-119E-4A83-99DC-114D3C464768}" type="parTrans" cxnId="{8089187B-DA1B-4372-92D8-0CF2DD1B870F}">
      <dgm:prSet/>
      <dgm:spPr/>
      <dgm:t>
        <a:bodyPr/>
        <a:lstStyle/>
        <a:p>
          <a:endParaRPr lang="en-US"/>
        </a:p>
      </dgm:t>
    </dgm:pt>
    <dgm:pt modelId="{7C79ACB2-C296-4830-A4A0-B3BBD3905286}" type="sibTrans" cxnId="{8089187B-DA1B-4372-92D8-0CF2DD1B870F}">
      <dgm:prSet/>
      <dgm:spPr/>
      <dgm:t>
        <a:bodyPr/>
        <a:lstStyle/>
        <a:p>
          <a:endParaRPr lang="en-US"/>
        </a:p>
      </dgm:t>
    </dgm:pt>
    <dgm:pt modelId="{82213F14-02F2-493B-9C3B-0AE1C991AF2E}">
      <dgm:prSet/>
      <dgm:spPr>
        <a:solidFill>
          <a:srgbClr val="D3A7FF"/>
        </a:solidFill>
      </dgm:spPr>
      <dgm:t>
        <a:bodyPr/>
        <a:lstStyle/>
        <a:p>
          <a:r>
            <a:rPr lang="en-US"/>
            <a:t>Results</a:t>
          </a:r>
          <a:endParaRPr lang="en-US" dirty="0"/>
        </a:p>
      </dgm:t>
    </dgm:pt>
    <dgm:pt modelId="{C9EA4657-465B-4167-8427-C4F304447F9C}" type="parTrans" cxnId="{5DC8F09C-1AC8-42D0-B6ED-D0AD348D75D7}">
      <dgm:prSet/>
      <dgm:spPr/>
      <dgm:t>
        <a:bodyPr/>
        <a:lstStyle/>
        <a:p>
          <a:endParaRPr lang="en-US"/>
        </a:p>
      </dgm:t>
    </dgm:pt>
    <dgm:pt modelId="{D017649F-A07C-47FA-AF84-508B55917AD3}" type="sibTrans" cxnId="{5DC8F09C-1AC8-42D0-B6ED-D0AD348D75D7}">
      <dgm:prSet/>
      <dgm:spPr/>
      <dgm:t>
        <a:bodyPr/>
        <a:lstStyle/>
        <a:p>
          <a:endParaRPr lang="en-US"/>
        </a:p>
      </dgm:t>
    </dgm:pt>
    <dgm:pt modelId="{5BE4D4CD-A0AC-46E4-A448-E0B8D1119388}">
      <dgm:prSet/>
      <dgm:spPr>
        <a:solidFill>
          <a:srgbClr val="D3A7FF"/>
        </a:solidFill>
      </dgm:spPr>
      <dgm:t>
        <a:bodyPr/>
        <a:lstStyle/>
        <a:p>
          <a:r>
            <a:rPr lang="en-US"/>
            <a:t>Vital Signs</a:t>
          </a:r>
          <a:endParaRPr lang="en-US" dirty="0"/>
        </a:p>
      </dgm:t>
    </dgm:pt>
    <dgm:pt modelId="{D111209B-F056-43F9-AC94-46A7264ADBB7}" type="parTrans" cxnId="{A3C28D0B-00AE-4BC9-B5F7-AA37C365E69B}">
      <dgm:prSet/>
      <dgm:spPr/>
      <dgm:t>
        <a:bodyPr/>
        <a:lstStyle/>
        <a:p>
          <a:endParaRPr lang="en-US"/>
        </a:p>
      </dgm:t>
    </dgm:pt>
    <dgm:pt modelId="{673CEA3A-4B6E-4CE3-ACD4-96E9EF6C9366}" type="sibTrans" cxnId="{A3C28D0B-00AE-4BC9-B5F7-AA37C365E69B}">
      <dgm:prSet/>
      <dgm:spPr/>
      <dgm:t>
        <a:bodyPr/>
        <a:lstStyle/>
        <a:p>
          <a:endParaRPr lang="en-US"/>
        </a:p>
      </dgm:t>
    </dgm:pt>
    <dgm:pt modelId="{AEB0988E-62DE-4638-B6E6-9115F9468726}">
      <dgm:prSet/>
      <dgm:spPr>
        <a:solidFill>
          <a:srgbClr val="D3A7FF"/>
        </a:solidFill>
      </dgm:spPr>
      <dgm:t>
        <a:bodyPr/>
        <a:lstStyle/>
        <a:p>
          <a:r>
            <a:rPr lang="en-US"/>
            <a:t>Medications</a:t>
          </a:r>
          <a:endParaRPr lang="en-US" dirty="0"/>
        </a:p>
      </dgm:t>
    </dgm:pt>
    <dgm:pt modelId="{FDAD6B95-54DE-405C-95C4-A7460937B8B3}" type="parTrans" cxnId="{0ED963EE-0CE5-4B5B-A40B-807A395CFF41}">
      <dgm:prSet/>
      <dgm:spPr/>
      <dgm:t>
        <a:bodyPr/>
        <a:lstStyle/>
        <a:p>
          <a:endParaRPr lang="en-US"/>
        </a:p>
      </dgm:t>
    </dgm:pt>
    <dgm:pt modelId="{D5A58EFB-026A-4D46-9258-0E700EECA877}" type="sibTrans" cxnId="{0ED963EE-0CE5-4B5B-A40B-807A395CFF41}">
      <dgm:prSet/>
      <dgm:spPr/>
      <dgm:t>
        <a:bodyPr/>
        <a:lstStyle/>
        <a:p>
          <a:endParaRPr lang="en-US"/>
        </a:p>
      </dgm:t>
    </dgm:pt>
    <dgm:pt modelId="{4F74BD67-8A14-4E47-A63E-705F9E8CFC7F}">
      <dgm:prSet/>
      <dgm:spPr>
        <a:solidFill>
          <a:srgbClr val="D3A7FF"/>
        </a:solidFill>
      </dgm:spPr>
      <dgm:t>
        <a:bodyPr/>
        <a:lstStyle/>
        <a:p>
          <a:r>
            <a:rPr lang="en-US"/>
            <a:t>Immunizations</a:t>
          </a:r>
          <a:endParaRPr lang="en-US" dirty="0"/>
        </a:p>
      </dgm:t>
    </dgm:pt>
    <dgm:pt modelId="{7C3489FE-BC9F-4B23-A421-8616ED894EB6}" type="parTrans" cxnId="{5D4EAFDD-BEB5-498A-BCFD-B72D763E394F}">
      <dgm:prSet/>
      <dgm:spPr/>
      <dgm:t>
        <a:bodyPr/>
        <a:lstStyle/>
        <a:p>
          <a:endParaRPr lang="en-US"/>
        </a:p>
      </dgm:t>
    </dgm:pt>
    <dgm:pt modelId="{3B761CB7-8F00-42ED-AAE8-F4F1BC48BD15}" type="sibTrans" cxnId="{5D4EAFDD-BEB5-498A-BCFD-B72D763E394F}">
      <dgm:prSet/>
      <dgm:spPr/>
      <dgm:t>
        <a:bodyPr/>
        <a:lstStyle/>
        <a:p>
          <a:endParaRPr lang="en-US"/>
        </a:p>
      </dgm:t>
    </dgm:pt>
    <dgm:pt modelId="{8D9B59D1-77EB-4D59-AC92-14BFF4DC667C}">
      <dgm:prSet/>
      <dgm:spPr>
        <a:solidFill>
          <a:srgbClr val="D3A7FF"/>
        </a:solidFill>
      </dgm:spPr>
      <dgm:t>
        <a:bodyPr/>
        <a:lstStyle/>
        <a:p>
          <a:r>
            <a:rPr lang="en-US"/>
            <a:t>Procedures</a:t>
          </a:r>
          <a:endParaRPr lang="en-US" dirty="0"/>
        </a:p>
      </dgm:t>
    </dgm:pt>
    <dgm:pt modelId="{5A008457-B514-42EE-9FAF-06A57CBC3276}" type="parTrans" cxnId="{EA33AB5A-6580-4A19-90FA-CF3BAA54DDF3}">
      <dgm:prSet/>
      <dgm:spPr/>
      <dgm:t>
        <a:bodyPr/>
        <a:lstStyle/>
        <a:p>
          <a:endParaRPr lang="en-US"/>
        </a:p>
      </dgm:t>
    </dgm:pt>
    <dgm:pt modelId="{26705A36-1A79-4AB5-8CB3-154F4BEF3514}" type="sibTrans" cxnId="{EA33AB5A-6580-4A19-90FA-CF3BAA54DDF3}">
      <dgm:prSet/>
      <dgm:spPr/>
      <dgm:t>
        <a:bodyPr/>
        <a:lstStyle/>
        <a:p>
          <a:endParaRPr lang="en-US"/>
        </a:p>
      </dgm:t>
    </dgm:pt>
    <dgm:pt modelId="{0C5C5BFE-9F2D-4FBF-A709-44047DA6BCA6}">
      <dgm:prSet/>
      <dgm:spPr>
        <a:solidFill>
          <a:srgbClr val="D3A7FF"/>
        </a:solidFill>
      </dgm:spPr>
      <dgm:t>
        <a:bodyPr/>
        <a:lstStyle/>
        <a:p>
          <a:r>
            <a:rPr lang="en-US"/>
            <a:t>Medical Equipment</a:t>
          </a:r>
          <a:endParaRPr lang="en-US" dirty="0"/>
        </a:p>
      </dgm:t>
    </dgm:pt>
    <dgm:pt modelId="{8608D912-0045-41A9-8245-089DB7F4CEB0}" type="parTrans" cxnId="{C4AE35D2-F577-478F-ACBD-08D4FB69E6B2}">
      <dgm:prSet/>
      <dgm:spPr/>
      <dgm:t>
        <a:bodyPr/>
        <a:lstStyle/>
        <a:p>
          <a:endParaRPr lang="en-US"/>
        </a:p>
      </dgm:t>
    </dgm:pt>
    <dgm:pt modelId="{B7F3DBEE-696D-4EC6-A141-B75554F04B39}" type="sibTrans" cxnId="{C4AE35D2-F577-478F-ACBD-08D4FB69E6B2}">
      <dgm:prSet/>
      <dgm:spPr/>
      <dgm:t>
        <a:bodyPr/>
        <a:lstStyle/>
        <a:p>
          <a:endParaRPr lang="en-US"/>
        </a:p>
      </dgm:t>
    </dgm:pt>
    <dgm:pt modelId="{4BDC8801-DB27-4583-A44C-1CEAB0AF890D}">
      <dgm:prSet/>
      <dgm:spPr>
        <a:solidFill>
          <a:srgbClr val="D3A7FF"/>
        </a:solidFill>
      </dgm:spPr>
      <dgm:t>
        <a:bodyPr/>
        <a:lstStyle/>
        <a:p>
          <a:r>
            <a:rPr lang="en-US"/>
            <a:t>Hospital Consultations</a:t>
          </a:r>
          <a:endParaRPr lang="en-US" dirty="0"/>
        </a:p>
      </dgm:t>
    </dgm:pt>
    <dgm:pt modelId="{D090F263-FE3C-417D-8237-4FC7D9B931F6}" type="parTrans" cxnId="{A16967BD-460F-4A2F-9E53-F86A8BCA7A64}">
      <dgm:prSet/>
      <dgm:spPr/>
      <dgm:t>
        <a:bodyPr/>
        <a:lstStyle/>
        <a:p>
          <a:endParaRPr lang="en-US"/>
        </a:p>
      </dgm:t>
    </dgm:pt>
    <dgm:pt modelId="{40B25EE5-21FC-43C0-903A-DC27430BF1E0}" type="sibTrans" cxnId="{A16967BD-460F-4A2F-9E53-F86A8BCA7A64}">
      <dgm:prSet/>
      <dgm:spPr/>
      <dgm:t>
        <a:bodyPr/>
        <a:lstStyle/>
        <a:p>
          <a:endParaRPr lang="en-US"/>
        </a:p>
      </dgm:t>
    </dgm:pt>
    <dgm:pt modelId="{F4066AC1-C021-4B66-9F7A-16100A868F18}">
      <dgm:prSet/>
      <dgm:spPr>
        <a:solidFill>
          <a:srgbClr val="D3A7FF"/>
        </a:solidFill>
      </dgm:spPr>
      <dgm:t>
        <a:bodyPr/>
        <a:lstStyle/>
        <a:p>
          <a:r>
            <a:rPr lang="en-US"/>
            <a:t>Medications Administered</a:t>
          </a:r>
          <a:endParaRPr lang="en-US" dirty="0"/>
        </a:p>
      </dgm:t>
    </dgm:pt>
    <dgm:pt modelId="{14C07C0D-2CF0-49DA-9B44-2C3076356AAE}" type="parTrans" cxnId="{8552CD42-7C35-475C-B0F8-E1849A5A53FD}">
      <dgm:prSet/>
      <dgm:spPr/>
      <dgm:t>
        <a:bodyPr/>
        <a:lstStyle/>
        <a:p>
          <a:endParaRPr lang="en-US"/>
        </a:p>
      </dgm:t>
    </dgm:pt>
    <dgm:pt modelId="{56D4E89E-66F6-4840-80FC-A39111B7AB28}" type="sibTrans" cxnId="{8552CD42-7C35-475C-B0F8-E1849A5A53FD}">
      <dgm:prSet/>
      <dgm:spPr/>
      <dgm:t>
        <a:bodyPr/>
        <a:lstStyle/>
        <a:p>
          <a:endParaRPr lang="en-US"/>
        </a:p>
      </dgm:t>
    </dgm:pt>
    <dgm:pt modelId="{1CF1EF5A-8504-40FB-8011-69DFDD93B018}">
      <dgm:prSet/>
      <dgm:spPr>
        <a:solidFill>
          <a:srgbClr val="D3A7FF"/>
        </a:solidFill>
      </dgm:spPr>
      <dgm:t>
        <a:bodyPr/>
        <a:lstStyle/>
        <a:p>
          <a:r>
            <a:rPr lang="en-US" dirty="0"/>
            <a:t>Procedure Implants</a:t>
          </a:r>
        </a:p>
      </dgm:t>
    </dgm:pt>
    <dgm:pt modelId="{6E53A9B0-9555-4BCD-B863-6B895556720D}" type="parTrans" cxnId="{C795897F-3833-4F52-9CE8-1FAA24117BEE}">
      <dgm:prSet/>
      <dgm:spPr/>
      <dgm:t>
        <a:bodyPr/>
        <a:lstStyle/>
        <a:p>
          <a:endParaRPr lang="en-US"/>
        </a:p>
      </dgm:t>
    </dgm:pt>
    <dgm:pt modelId="{A09A0C99-5787-43B5-AF07-C02112FD62FB}" type="sibTrans" cxnId="{C795897F-3833-4F52-9CE8-1FAA24117BEE}">
      <dgm:prSet/>
      <dgm:spPr/>
      <dgm:t>
        <a:bodyPr/>
        <a:lstStyle/>
        <a:p>
          <a:endParaRPr lang="en-US"/>
        </a:p>
      </dgm:t>
    </dgm:pt>
    <dgm:pt modelId="{5BE95DDA-1EEF-4264-A10B-A9159123ADDB}">
      <dgm:prSet/>
      <dgm:spPr>
        <a:solidFill>
          <a:srgbClr val="D3A7FF"/>
        </a:solidFill>
      </dgm:spPr>
      <dgm:t>
        <a:bodyPr/>
        <a:lstStyle/>
        <a:p>
          <a:r>
            <a:rPr lang="en-US"/>
            <a:t>Surgery Description</a:t>
          </a:r>
          <a:endParaRPr lang="en-US" dirty="0"/>
        </a:p>
      </dgm:t>
    </dgm:pt>
    <dgm:pt modelId="{A512A6ED-1A22-4953-8EB9-AF9BB680F067}" type="parTrans" cxnId="{5E34F123-8CBA-4667-A620-E3B2ADA1E5BA}">
      <dgm:prSet/>
      <dgm:spPr/>
      <dgm:t>
        <a:bodyPr/>
        <a:lstStyle/>
        <a:p>
          <a:endParaRPr lang="en-US"/>
        </a:p>
      </dgm:t>
    </dgm:pt>
    <dgm:pt modelId="{C4076974-69BF-4AC9-98B1-FB3173DE4331}" type="sibTrans" cxnId="{5E34F123-8CBA-4667-A620-E3B2ADA1E5BA}">
      <dgm:prSet/>
      <dgm:spPr/>
      <dgm:t>
        <a:bodyPr/>
        <a:lstStyle/>
        <a:p>
          <a:endParaRPr lang="en-US"/>
        </a:p>
      </dgm:t>
    </dgm:pt>
    <dgm:pt modelId="{17ADCDFF-A4EC-4FFA-A208-0EAED8E15091}">
      <dgm:prSet/>
      <dgm:spPr>
        <a:solidFill>
          <a:srgbClr val="D3A7FF"/>
        </a:solidFill>
      </dgm:spPr>
      <dgm:t>
        <a:bodyPr/>
        <a:lstStyle/>
        <a:p>
          <a:r>
            <a:rPr lang="en-US"/>
            <a:t>Surgical Drains</a:t>
          </a:r>
          <a:endParaRPr lang="en-US" dirty="0"/>
        </a:p>
      </dgm:t>
    </dgm:pt>
    <dgm:pt modelId="{E52F3FF4-DDA1-4758-A8B3-FA668D32B129}" type="parTrans" cxnId="{5F89C240-30BC-4A6F-95BA-FB1C066FBD33}">
      <dgm:prSet/>
      <dgm:spPr/>
      <dgm:t>
        <a:bodyPr/>
        <a:lstStyle/>
        <a:p>
          <a:endParaRPr lang="en-US"/>
        </a:p>
      </dgm:t>
    </dgm:pt>
    <dgm:pt modelId="{59D7313F-B528-4624-8775-1E7D572AF7D3}" type="sibTrans" cxnId="{5F89C240-30BC-4A6F-95BA-FB1C066FBD33}">
      <dgm:prSet/>
      <dgm:spPr/>
      <dgm:t>
        <a:bodyPr/>
        <a:lstStyle/>
        <a:p>
          <a:endParaRPr lang="en-US"/>
        </a:p>
      </dgm:t>
    </dgm:pt>
    <dgm:pt modelId="{83B4F9D7-5CD7-4044-9E8C-6DFE7AE49650}">
      <dgm:prSet/>
      <dgm:spPr>
        <a:solidFill>
          <a:srgbClr val="D3A7FF"/>
        </a:solidFill>
      </dgm:spPr>
      <dgm:t>
        <a:bodyPr/>
        <a:lstStyle/>
        <a:p>
          <a:r>
            <a:rPr lang="en-US"/>
            <a:t>Encounters</a:t>
          </a:r>
          <a:endParaRPr lang="en-US" dirty="0"/>
        </a:p>
      </dgm:t>
    </dgm:pt>
    <dgm:pt modelId="{9888A846-4A9F-41D3-BA81-6D1ACDDE75D1}" type="parTrans" cxnId="{248F5865-EDDF-49D0-B5D9-E95B1072015C}">
      <dgm:prSet/>
      <dgm:spPr/>
      <dgm:t>
        <a:bodyPr/>
        <a:lstStyle/>
        <a:p>
          <a:endParaRPr lang="en-US"/>
        </a:p>
      </dgm:t>
    </dgm:pt>
    <dgm:pt modelId="{C92B3D84-6CD8-4F99-B3CF-30DAA1663D0E}" type="sibTrans" cxnId="{248F5865-EDDF-49D0-B5D9-E95B1072015C}">
      <dgm:prSet/>
      <dgm:spPr/>
      <dgm:t>
        <a:bodyPr/>
        <a:lstStyle/>
        <a:p>
          <a:endParaRPr lang="en-US"/>
        </a:p>
      </dgm:t>
    </dgm:pt>
    <dgm:pt modelId="{582EEB91-7CCB-4391-A88B-39983FC3802C}">
      <dgm:prSet/>
      <dgm:spPr>
        <a:solidFill>
          <a:srgbClr val="59BBE3"/>
        </a:solidFill>
      </dgm:spPr>
      <dgm:t>
        <a:bodyPr/>
        <a:lstStyle/>
        <a:p>
          <a:r>
            <a:rPr lang="en-US"/>
            <a:t>Goals</a:t>
          </a:r>
          <a:endParaRPr lang="en-US" dirty="0"/>
        </a:p>
      </dgm:t>
    </dgm:pt>
    <dgm:pt modelId="{11B7639A-032C-4016-B3F9-C797115E4594}" type="parTrans" cxnId="{0F0FE2DA-128F-4294-97C4-737D455458B9}">
      <dgm:prSet/>
      <dgm:spPr/>
      <dgm:t>
        <a:bodyPr/>
        <a:lstStyle/>
        <a:p>
          <a:endParaRPr lang="en-US"/>
        </a:p>
      </dgm:t>
    </dgm:pt>
    <dgm:pt modelId="{B9C97C4E-4558-4085-BBF4-0F93CC87C87F}" type="sibTrans" cxnId="{0F0FE2DA-128F-4294-97C4-737D455458B9}">
      <dgm:prSet/>
      <dgm:spPr/>
      <dgm:t>
        <a:bodyPr/>
        <a:lstStyle/>
        <a:p>
          <a:endParaRPr lang="en-US"/>
        </a:p>
      </dgm:t>
    </dgm:pt>
    <dgm:pt modelId="{18C6EBE9-85FB-4EF6-8421-58E4B42F555B}">
      <dgm:prSet/>
      <dgm:spPr>
        <a:solidFill>
          <a:srgbClr val="D3A7FF"/>
        </a:solidFill>
      </dgm:spPr>
      <dgm:t>
        <a:bodyPr/>
        <a:lstStyle/>
        <a:p>
          <a:r>
            <a:rPr lang="en-US" b="1"/>
            <a:t>Plan of Treatment</a:t>
          </a:r>
          <a:endParaRPr lang="en-US" b="1" dirty="0"/>
        </a:p>
      </dgm:t>
    </dgm:pt>
    <dgm:pt modelId="{407792A6-34FB-45CB-8DB2-FA025F64CEC8}" type="parTrans" cxnId="{D60F0193-30BF-48CD-9105-11C4E96B9601}">
      <dgm:prSet/>
      <dgm:spPr/>
      <dgm:t>
        <a:bodyPr/>
        <a:lstStyle/>
        <a:p>
          <a:endParaRPr lang="en-US"/>
        </a:p>
      </dgm:t>
    </dgm:pt>
    <dgm:pt modelId="{F0E0B1A1-D917-4969-887F-A2785FE23860}" type="sibTrans" cxnId="{D60F0193-30BF-48CD-9105-11C4E96B9601}">
      <dgm:prSet/>
      <dgm:spPr/>
      <dgm:t>
        <a:bodyPr/>
        <a:lstStyle/>
        <a:p>
          <a:endParaRPr lang="en-US"/>
        </a:p>
      </dgm:t>
    </dgm:pt>
    <dgm:pt modelId="{26677B93-4CCB-4AB3-ADA4-6B2474096DB4}">
      <dgm:prSet/>
      <dgm:spPr>
        <a:solidFill>
          <a:srgbClr val="D3A7FF"/>
        </a:solidFill>
      </dgm:spPr>
      <dgm:t>
        <a:bodyPr/>
        <a:lstStyle/>
        <a:p>
          <a:r>
            <a:rPr lang="en-US" dirty="0"/>
            <a:t>Planned Procedure</a:t>
          </a:r>
        </a:p>
      </dgm:t>
    </dgm:pt>
    <dgm:pt modelId="{867D42D2-41F3-4BC4-BAD5-FD34C8894A62}" type="parTrans" cxnId="{2C85989F-0B22-421A-85BB-CA09E6510E82}">
      <dgm:prSet/>
      <dgm:spPr/>
      <dgm:t>
        <a:bodyPr/>
        <a:lstStyle/>
        <a:p>
          <a:endParaRPr lang="en-US"/>
        </a:p>
      </dgm:t>
    </dgm:pt>
    <dgm:pt modelId="{030A692D-137F-4DE7-B54A-B6DCD2E387D3}" type="sibTrans" cxnId="{2C85989F-0B22-421A-85BB-CA09E6510E82}">
      <dgm:prSet/>
      <dgm:spPr/>
      <dgm:t>
        <a:bodyPr/>
        <a:lstStyle/>
        <a:p>
          <a:endParaRPr lang="en-US"/>
        </a:p>
      </dgm:t>
    </dgm:pt>
    <dgm:pt modelId="{26A2F8FC-C8C1-4740-9CC6-D60E49FBE59A}">
      <dgm:prSet/>
      <dgm:spPr>
        <a:solidFill>
          <a:srgbClr val="D3A7FF"/>
        </a:solidFill>
      </dgm:spPr>
      <dgm:t>
        <a:bodyPr/>
        <a:lstStyle/>
        <a:p>
          <a:r>
            <a:rPr lang="en-US"/>
            <a:t>Instructions</a:t>
          </a:r>
          <a:endParaRPr lang="en-US" dirty="0"/>
        </a:p>
      </dgm:t>
    </dgm:pt>
    <dgm:pt modelId="{B78AC0EC-A048-4EDB-BDF7-90DD628D3B73}" type="parTrans" cxnId="{16E8EC9C-F342-4DCD-8329-9DF62B2BB42C}">
      <dgm:prSet/>
      <dgm:spPr/>
      <dgm:t>
        <a:bodyPr/>
        <a:lstStyle/>
        <a:p>
          <a:endParaRPr lang="en-US"/>
        </a:p>
      </dgm:t>
    </dgm:pt>
    <dgm:pt modelId="{1132C66C-DAFA-4A7C-9770-76134086C755}" type="sibTrans" cxnId="{16E8EC9C-F342-4DCD-8329-9DF62B2BB42C}">
      <dgm:prSet/>
      <dgm:spPr/>
      <dgm:t>
        <a:bodyPr/>
        <a:lstStyle/>
        <a:p>
          <a:endParaRPr lang="en-US"/>
        </a:p>
      </dgm:t>
    </dgm:pt>
    <dgm:pt modelId="{3454EBEF-8604-4292-8370-0E32EECEA200}">
      <dgm:prSet/>
      <dgm:spPr>
        <a:solidFill>
          <a:srgbClr val="D3A7FF"/>
        </a:solidFill>
      </dgm:spPr>
      <dgm:t>
        <a:bodyPr/>
        <a:lstStyle/>
        <a:p>
          <a:r>
            <a:rPr lang="en-US"/>
            <a:t>Hospital Discharge Instructions</a:t>
          </a:r>
          <a:endParaRPr lang="en-US" dirty="0"/>
        </a:p>
      </dgm:t>
    </dgm:pt>
    <dgm:pt modelId="{4839EBC9-8B33-4F7F-977F-129562386FA5}" type="parTrans" cxnId="{23B5F27B-9FDF-4810-8CD7-ED760BEBF1D0}">
      <dgm:prSet/>
      <dgm:spPr/>
      <dgm:t>
        <a:bodyPr/>
        <a:lstStyle/>
        <a:p>
          <a:endParaRPr lang="en-US"/>
        </a:p>
      </dgm:t>
    </dgm:pt>
    <dgm:pt modelId="{08B379CF-EB1E-4A0D-9BCB-F6A9E4149AEE}" type="sibTrans" cxnId="{23B5F27B-9FDF-4810-8CD7-ED760BEBF1D0}">
      <dgm:prSet/>
      <dgm:spPr/>
      <dgm:t>
        <a:bodyPr/>
        <a:lstStyle/>
        <a:p>
          <a:endParaRPr lang="en-US"/>
        </a:p>
      </dgm:t>
    </dgm:pt>
    <dgm:pt modelId="{222F46EE-11F2-4AFF-A8FE-91111EFDBBF8}">
      <dgm:prSet/>
      <dgm:spPr>
        <a:solidFill>
          <a:srgbClr val="D3A7FF"/>
        </a:solidFill>
      </dgm:spPr>
      <dgm:t>
        <a:bodyPr/>
        <a:lstStyle/>
        <a:p>
          <a:r>
            <a:rPr lang="en-US"/>
            <a:t>Discharge Medications</a:t>
          </a:r>
          <a:endParaRPr lang="en-US" dirty="0"/>
        </a:p>
      </dgm:t>
    </dgm:pt>
    <dgm:pt modelId="{3A66D369-AA99-4F21-8059-642E3BEE1735}" type="parTrans" cxnId="{F232778E-F2A9-4BF6-BDE2-B12BA50DE71C}">
      <dgm:prSet/>
      <dgm:spPr/>
      <dgm:t>
        <a:bodyPr/>
        <a:lstStyle/>
        <a:p>
          <a:endParaRPr lang="en-US"/>
        </a:p>
      </dgm:t>
    </dgm:pt>
    <dgm:pt modelId="{3BCD92F2-5099-4AF4-A312-AB5CE5B2BC60}" type="sibTrans" cxnId="{F232778E-F2A9-4BF6-BDE2-B12BA50DE71C}">
      <dgm:prSet/>
      <dgm:spPr/>
      <dgm:t>
        <a:bodyPr/>
        <a:lstStyle/>
        <a:p>
          <a:endParaRPr lang="en-US"/>
        </a:p>
      </dgm:t>
    </dgm:pt>
    <dgm:pt modelId="{F565604D-D037-44AF-B5CC-4B2E629B8576}">
      <dgm:prSet/>
      <dgm:spPr>
        <a:solidFill>
          <a:srgbClr val="D3A7FF"/>
        </a:solidFill>
      </dgm:spPr>
      <dgm:t>
        <a:bodyPr/>
        <a:lstStyle/>
        <a:p>
          <a:r>
            <a:rPr lang="en-US"/>
            <a:t>Discharge Diet</a:t>
          </a:r>
        </a:p>
      </dgm:t>
    </dgm:pt>
    <dgm:pt modelId="{C08EBB17-F144-4441-A2DC-BF67E06589E3}" type="parTrans" cxnId="{0573C76F-04B0-4618-A1D4-80A51ECE452C}">
      <dgm:prSet/>
      <dgm:spPr/>
      <dgm:t>
        <a:bodyPr/>
        <a:lstStyle/>
        <a:p>
          <a:endParaRPr lang="en-US"/>
        </a:p>
      </dgm:t>
    </dgm:pt>
    <dgm:pt modelId="{29564D0B-E882-4F3F-B71E-84E4959D8BDD}" type="sibTrans" cxnId="{0573C76F-04B0-4618-A1D4-80A51ECE452C}">
      <dgm:prSet/>
      <dgm:spPr/>
      <dgm:t>
        <a:bodyPr/>
        <a:lstStyle/>
        <a:p>
          <a:endParaRPr lang="en-US"/>
        </a:p>
      </dgm:t>
    </dgm:pt>
    <dgm:pt modelId="{49B49B99-C173-460F-A573-3B5E384557F4}">
      <dgm:prSet/>
      <dgm:spPr>
        <a:solidFill>
          <a:srgbClr val="E8E388"/>
        </a:solidFill>
      </dgm:spPr>
      <dgm:t>
        <a:bodyPr/>
        <a:lstStyle/>
        <a:p>
          <a:r>
            <a:rPr lang="en-US"/>
            <a:t>Health Status Eval/Outcomes</a:t>
          </a:r>
        </a:p>
      </dgm:t>
    </dgm:pt>
    <dgm:pt modelId="{20DD0D82-9E5B-4A4B-A1AE-0FDC6A922804}" type="parTrans" cxnId="{CFEE8C73-925D-4FFA-9325-2154A67C366A}">
      <dgm:prSet/>
      <dgm:spPr/>
      <dgm:t>
        <a:bodyPr/>
        <a:lstStyle/>
        <a:p>
          <a:endParaRPr lang="en-US"/>
        </a:p>
      </dgm:t>
    </dgm:pt>
    <dgm:pt modelId="{3E37EFB1-947E-42EF-A3BC-3B124770AA98}" type="sibTrans" cxnId="{CFEE8C73-925D-4FFA-9325-2154A67C366A}">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E30854EC-912F-42BC-845C-462E8CC7AD93}" type="pres">
      <dgm:prSet presAssocID="{922CC998-F639-41C9-9119-E20B8F92AF3D}" presName="node" presStyleLbl="node1" presStyleIdx="0" presStyleCnt="22">
        <dgm:presLayoutVars>
          <dgm:bulletEnabled val="1"/>
        </dgm:presLayoutVars>
      </dgm:prSet>
      <dgm:spPr/>
    </dgm:pt>
    <dgm:pt modelId="{77456B84-0A0A-479B-A2D6-ABE5192CC62F}" type="pres">
      <dgm:prSet presAssocID="{A5C1EA3D-630E-4EF5-9844-2FDF52417135}" presName="sibTrans" presStyleCnt="0"/>
      <dgm:spPr/>
    </dgm:pt>
    <dgm:pt modelId="{9FC643B3-7DCA-4F8D-8312-716C12D026CE}" type="pres">
      <dgm:prSet presAssocID="{582EEB91-7CCB-4391-A88B-39983FC3802C}" presName="node" presStyleLbl="node1" presStyleIdx="1" presStyleCnt="22">
        <dgm:presLayoutVars>
          <dgm:bulletEnabled val="1"/>
        </dgm:presLayoutVars>
      </dgm:prSet>
      <dgm:spPr/>
    </dgm:pt>
    <dgm:pt modelId="{B4C97508-8678-4969-A5F7-2CB02615DCCC}" type="pres">
      <dgm:prSet presAssocID="{B9C97C4E-4558-4085-BBF4-0F93CC87C87F}" presName="sibTrans" presStyleCnt="0"/>
      <dgm:spPr/>
    </dgm:pt>
    <dgm:pt modelId="{1F004853-B59E-47C1-BA88-05FF40FE81E5}" type="pres">
      <dgm:prSet presAssocID="{CAA5715A-AD77-46A4-8DF7-9402CD0E4280}" presName="node" presStyleLbl="node1" presStyleIdx="2" presStyleCnt="22">
        <dgm:presLayoutVars>
          <dgm:bulletEnabled val="1"/>
        </dgm:presLayoutVars>
      </dgm:prSet>
      <dgm:spPr/>
    </dgm:pt>
    <dgm:pt modelId="{7EFE2BD2-1452-42B0-A054-5073DA935F89}" type="pres">
      <dgm:prSet presAssocID="{7C79ACB2-C296-4830-A4A0-B3BBD3905286}" presName="sibTrans" presStyleCnt="0"/>
      <dgm:spPr/>
    </dgm:pt>
    <dgm:pt modelId="{84CB03E7-DBCB-4B53-8360-F252A05A2E78}" type="pres">
      <dgm:prSet presAssocID="{AEB0988E-62DE-4638-B6E6-9115F9468726}" presName="node" presStyleLbl="node1" presStyleIdx="3" presStyleCnt="22" custLinFactNeighborX="-714">
        <dgm:presLayoutVars>
          <dgm:bulletEnabled val="1"/>
        </dgm:presLayoutVars>
      </dgm:prSet>
      <dgm:spPr/>
    </dgm:pt>
    <dgm:pt modelId="{2A06AAD2-9A1A-4FB1-9291-3D08A52EEFF4}" type="pres">
      <dgm:prSet presAssocID="{D5A58EFB-026A-4D46-9258-0E700EECA877}" presName="sibTrans" presStyleCnt="0"/>
      <dgm:spPr/>
    </dgm:pt>
    <dgm:pt modelId="{277F2AD7-8A80-4D00-8AAD-CE0295903A29}" type="pres">
      <dgm:prSet presAssocID="{4F74BD67-8A14-4E47-A63E-705F9E8CFC7F}" presName="node" presStyleLbl="node1" presStyleIdx="4" presStyleCnt="22" custLinFactNeighborX="-714">
        <dgm:presLayoutVars>
          <dgm:bulletEnabled val="1"/>
        </dgm:presLayoutVars>
      </dgm:prSet>
      <dgm:spPr/>
    </dgm:pt>
    <dgm:pt modelId="{AA096E5F-41A6-428B-B55A-6900664F78A9}" type="pres">
      <dgm:prSet presAssocID="{3B761CB7-8F00-42ED-AAE8-F4F1BC48BD15}" presName="sibTrans" presStyleCnt="0"/>
      <dgm:spPr/>
    </dgm:pt>
    <dgm:pt modelId="{64CE546B-3B0F-4D74-A672-EA5F3F157C26}" type="pres">
      <dgm:prSet presAssocID="{0C5C5BFE-9F2D-4FBF-A709-44047DA6BCA6}" presName="node" presStyleLbl="node1" presStyleIdx="5" presStyleCnt="22" custLinFactNeighborX="-714">
        <dgm:presLayoutVars>
          <dgm:bulletEnabled val="1"/>
        </dgm:presLayoutVars>
      </dgm:prSet>
      <dgm:spPr/>
    </dgm:pt>
    <dgm:pt modelId="{15428792-2FB8-4CA9-8E32-811E384BA624}" type="pres">
      <dgm:prSet presAssocID="{B7F3DBEE-696D-4EC6-A141-B75554F04B39}" presName="sibTrans" presStyleCnt="0"/>
      <dgm:spPr/>
    </dgm:pt>
    <dgm:pt modelId="{18765959-A6F6-4656-813B-1DABE66B58C5}" type="pres">
      <dgm:prSet presAssocID="{8D9B59D1-77EB-4D59-AC92-14BFF4DC667C}" presName="node" presStyleLbl="node1" presStyleIdx="6" presStyleCnt="22" custLinFactNeighborX="-714">
        <dgm:presLayoutVars>
          <dgm:bulletEnabled val="1"/>
        </dgm:presLayoutVars>
      </dgm:prSet>
      <dgm:spPr/>
    </dgm:pt>
    <dgm:pt modelId="{B30F271F-0D75-4642-8F5B-8CDB997912C9}" type="pres">
      <dgm:prSet presAssocID="{26705A36-1A79-4AB5-8CB3-154F4BEF3514}" presName="sibTrans" presStyleCnt="0"/>
      <dgm:spPr/>
    </dgm:pt>
    <dgm:pt modelId="{18D14753-8832-47DA-B916-3A237595FBB6}" type="pres">
      <dgm:prSet presAssocID="{82213F14-02F2-493B-9C3B-0AE1C991AF2E}" presName="node" presStyleLbl="node1" presStyleIdx="7" presStyleCnt="22" custLinFactNeighborX="-714">
        <dgm:presLayoutVars>
          <dgm:bulletEnabled val="1"/>
        </dgm:presLayoutVars>
      </dgm:prSet>
      <dgm:spPr/>
    </dgm:pt>
    <dgm:pt modelId="{365E4082-1166-43C9-98CA-647F7F662B99}" type="pres">
      <dgm:prSet presAssocID="{D017649F-A07C-47FA-AF84-508B55917AD3}" presName="sibTrans" presStyleCnt="0"/>
      <dgm:spPr/>
    </dgm:pt>
    <dgm:pt modelId="{23DB74AC-B3C3-4E6F-BD2A-892250EFF201}" type="pres">
      <dgm:prSet presAssocID="{5BE4D4CD-A0AC-46E4-A448-E0B8D1119388}" presName="node" presStyleLbl="node1" presStyleIdx="8" presStyleCnt="22" custLinFactNeighborX="-714">
        <dgm:presLayoutVars>
          <dgm:bulletEnabled val="1"/>
        </dgm:presLayoutVars>
      </dgm:prSet>
      <dgm:spPr/>
    </dgm:pt>
    <dgm:pt modelId="{18FD8C51-2928-4233-A4E2-9939D4F5CC88}" type="pres">
      <dgm:prSet presAssocID="{673CEA3A-4B6E-4CE3-ACD4-96E9EF6C9366}" presName="sibTrans" presStyleCnt="0"/>
      <dgm:spPr/>
    </dgm:pt>
    <dgm:pt modelId="{8F0FC598-471E-47E2-AF9D-92D00F7E9E48}" type="pres">
      <dgm:prSet presAssocID="{4BDC8801-DB27-4583-A44C-1CEAB0AF890D}" presName="node" presStyleLbl="node1" presStyleIdx="9" presStyleCnt="22" custLinFactNeighborX="-714">
        <dgm:presLayoutVars>
          <dgm:bulletEnabled val="1"/>
        </dgm:presLayoutVars>
      </dgm:prSet>
      <dgm:spPr/>
    </dgm:pt>
    <dgm:pt modelId="{6F234759-E4CB-4DF7-ABC4-DDC594C95958}" type="pres">
      <dgm:prSet presAssocID="{40B25EE5-21FC-43C0-903A-DC27430BF1E0}" presName="sibTrans" presStyleCnt="0"/>
      <dgm:spPr/>
    </dgm:pt>
    <dgm:pt modelId="{7D600784-A1C0-4F6C-92B8-A76B3C810C82}" type="pres">
      <dgm:prSet presAssocID="{F4066AC1-C021-4B66-9F7A-16100A868F18}" presName="node" presStyleLbl="node1" presStyleIdx="10" presStyleCnt="22">
        <dgm:presLayoutVars>
          <dgm:bulletEnabled val="1"/>
        </dgm:presLayoutVars>
      </dgm:prSet>
      <dgm:spPr/>
    </dgm:pt>
    <dgm:pt modelId="{48D40988-1C4A-4A96-8E02-794BCF0D00DF}" type="pres">
      <dgm:prSet presAssocID="{56D4E89E-66F6-4840-80FC-A39111B7AB28}" presName="sibTrans" presStyleCnt="0"/>
      <dgm:spPr/>
    </dgm:pt>
    <dgm:pt modelId="{1E851C19-A36C-4E88-82E5-10ACE9BC322A}" type="pres">
      <dgm:prSet presAssocID="{1CF1EF5A-8504-40FB-8011-69DFDD93B018}" presName="node" presStyleLbl="node1" presStyleIdx="11" presStyleCnt="22">
        <dgm:presLayoutVars>
          <dgm:bulletEnabled val="1"/>
        </dgm:presLayoutVars>
      </dgm:prSet>
      <dgm:spPr/>
    </dgm:pt>
    <dgm:pt modelId="{366BFB79-BDCA-4FD0-8D56-6640D0C709BB}" type="pres">
      <dgm:prSet presAssocID="{A09A0C99-5787-43B5-AF07-C02112FD62FB}" presName="sibTrans" presStyleCnt="0"/>
      <dgm:spPr/>
    </dgm:pt>
    <dgm:pt modelId="{D304F2EC-2318-44E2-AAF1-F3CE3D9753BA}" type="pres">
      <dgm:prSet presAssocID="{5BE95DDA-1EEF-4264-A10B-A9159123ADDB}" presName="node" presStyleLbl="node1" presStyleIdx="12" presStyleCnt="22" custLinFactNeighborX="-714">
        <dgm:presLayoutVars>
          <dgm:bulletEnabled val="1"/>
        </dgm:presLayoutVars>
      </dgm:prSet>
      <dgm:spPr/>
    </dgm:pt>
    <dgm:pt modelId="{007736E6-696A-4A41-9FEF-AC85E0B7A82B}" type="pres">
      <dgm:prSet presAssocID="{C4076974-69BF-4AC9-98B1-FB3173DE4331}" presName="sibTrans" presStyleCnt="0"/>
      <dgm:spPr/>
    </dgm:pt>
    <dgm:pt modelId="{91D920A5-F5B2-49E4-82B2-75DF0EEA3AD7}" type="pres">
      <dgm:prSet presAssocID="{17ADCDFF-A4EC-4FFA-A208-0EAED8E15091}" presName="node" presStyleLbl="node1" presStyleIdx="13" presStyleCnt="22" custLinFactNeighborX="-714">
        <dgm:presLayoutVars>
          <dgm:bulletEnabled val="1"/>
        </dgm:presLayoutVars>
      </dgm:prSet>
      <dgm:spPr/>
    </dgm:pt>
    <dgm:pt modelId="{20C7AE5A-1C9B-4CED-A801-E182FF630A09}" type="pres">
      <dgm:prSet presAssocID="{59D7313F-B528-4624-8775-1E7D572AF7D3}" presName="sibTrans" presStyleCnt="0"/>
      <dgm:spPr/>
    </dgm:pt>
    <dgm:pt modelId="{C01143FF-1838-4C9A-9357-CF86FE088CBC}" type="pres">
      <dgm:prSet presAssocID="{83B4F9D7-5CD7-4044-9E8C-6DFE7AE49650}" presName="node" presStyleLbl="node1" presStyleIdx="14" presStyleCnt="22" custLinFactNeighborX="-714">
        <dgm:presLayoutVars>
          <dgm:bulletEnabled val="1"/>
        </dgm:presLayoutVars>
      </dgm:prSet>
      <dgm:spPr/>
    </dgm:pt>
    <dgm:pt modelId="{30A90872-F067-466E-B186-DEDE061E61A7}" type="pres">
      <dgm:prSet presAssocID="{C92B3D84-6CD8-4F99-B3CF-30DAA1663D0E}" presName="sibTrans" presStyleCnt="0"/>
      <dgm:spPr/>
    </dgm:pt>
    <dgm:pt modelId="{EB2F581E-5CFD-4AB8-9F10-5E6EFB450B44}" type="pres">
      <dgm:prSet presAssocID="{18C6EBE9-85FB-4EF6-8421-58E4B42F555B}" presName="node" presStyleLbl="node1" presStyleIdx="15" presStyleCnt="22">
        <dgm:presLayoutVars>
          <dgm:bulletEnabled val="1"/>
        </dgm:presLayoutVars>
      </dgm:prSet>
      <dgm:spPr/>
    </dgm:pt>
    <dgm:pt modelId="{F645F507-05BD-4D97-960B-1D7573548D61}" type="pres">
      <dgm:prSet presAssocID="{F0E0B1A1-D917-4969-887F-A2785FE23860}" presName="sibTrans" presStyleCnt="0"/>
      <dgm:spPr/>
    </dgm:pt>
    <dgm:pt modelId="{350CC8E3-4FB6-45DB-AABE-193D9831AA19}" type="pres">
      <dgm:prSet presAssocID="{26677B93-4CCB-4AB3-ADA4-6B2474096DB4}" presName="node" presStyleLbl="node1" presStyleIdx="16" presStyleCnt="22">
        <dgm:presLayoutVars>
          <dgm:bulletEnabled val="1"/>
        </dgm:presLayoutVars>
      </dgm:prSet>
      <dgm:spPr/>
    </dgm:pt>
    <dgm:pt modelId="{6031093C-584D-419E-BED4-C144464463CE}" type="pres">
      <dgm:prSet presAssocID="{030A692D-137F-4DE7-B54A-B6DCD2E387D3}" presName="sibTrans" presStyleCnt="0"/>
      <dgm:spPr/>
    </dgm:pt>
    <dgm:pt modelId="{52167556-5875-49E1-A4A6-7502DE4C5E97}" type="pres">
      <dgm:prSet presAssocID="{26A2F8FC-C8C1-4740-9CC6-D60E49FBE59A}" presName="node" presStyleLbl="node1" presStyleIdx="17" presStyleCnt="22">
        <dgm:presLayoutVars>
          <dgm:bulletEnabled val="1"/>
        </dgm:presLayoutVars>
      </dgm:prSet>
      <dgm:spPr/>
    </dgm:pt>
    <dgm:pt modelId="{F348AB4B-34D5-466B-B74E-9F91CD02EAE3}" type="pres">
      <dgm:prSet presAssocID="{1132C66C-DAFA-4A7C-9770-76134086C755}" presName="sibTrans" presStyleCnt="0"/>
      <dgm:spPr/>
    </dgm:pt>
    <dgm:pt modelId="{8E3FE4F2-A3A1-4FC8-91A2-E3C08A90C07A}" type="pres">
      <dgm:prSet presAssocID="{3454EBEF-8604-4292-8370-0E32EECEA200}" presName="node" presStyleLbl="node1" presStyleIdx="18" presStyleCnt="22">
        <dgm:presLayoutVars>
          <dgm:bulletEnabled val="1"/>
        </dgm:presLayoutVars>
      </dgm:prSet>
      <dgm:spPr/>
    </dgm:pt>
    <dgm:pt modelId="{8B924EFB-F39B-4901-B7CB-FBF44D2A918F}" type="pres">
      <dgm:prSet presAssocID="{08B379CF-EB1E-4A0D-9BCB-F6A9E4149AEE}" presName="sibTrans" presStyleCnt="0"/>
      <dgm:spPr/>
    </dgm:pt>
    <dgm:pt modelId="{F53DB85A-3731-4CE5-AB21-DAD196802983}" type="pres">
      <dgm:prSet presAssocID="{222F46EE-11F2-4AFF-A8FE-91111EFDBBF8}" presName="node" presStyleLbl="node1" presStyleIdx="19" presStyleCnt="22">
        <dgm:presLayoutVars>
          <dgm:bulletEnabled val="1"/>
        </dgm:presLayoutVars>
      </dgm:prSet>
      <dgm:spPr/>
    </dgm:pt>
    <dgm:pt modelId="{8BB075CB-D871-44E8-B1EC-2B295BA57BD9}" type="pres">
      <dgm:prSet presAssocID="{3BCD92F2-5099-4AF4-A312-AB5CE5B2BC60}" presName="sibTrans" presStyleCnt="0"/>
      <dgm:spPr/>
    </dgm:pt>
    <dgm:pt modelId="{25745E1C-6430-4A98-8178-769AF911235A}" type="pres">
      <dgm:prSet presAssocID="{F565604D-D037-44AF-B5CC-4B2E629B8576}" presName="node" presStyleLbl="node1" presStyleIdx="20" presStyleCnt="22">
        <dgm:presLayoutVars>
          <dgm:bulletEnabled val="1"/>
        </dgm:presLayoutVars>
      </dgm:prSet>
      <dgm:spPr/>
    </dgm:pt>
    <dgm:pt modelId="{A2CBE290-F312-4E04-8297-D3F222C4CF66}" type="pres">
      <dgm:prSet presAssocID="{29564D0B-E882-4F3F-B71E-84E4959D8BDD}" presName="sibTrans" presStyleCnt="0"/>
      <dgm:spPr/>
    </dgm:pt>
    <dgm:pt modelId="{3CF3E5DC-9E2F-49BB-A18A-9B8C50EABD37}" type="pres">
      <dgm:prSet presAssocID="{49B49B99-C173-460F-A573-3B5E384557F4}" presName="node" presStyleLbl="node1" presStyleIdx="21" presStyleCnt="22">
        <dgm:presLayoutVars>
          <dgm:bulletEnabled val="1"/>
        </dgm:presLayoutVars>
      </dgm:prSet>
      <dgm:spPr/>
    </dgm:pt>
  </dgm:ptLst>
  <dgm:cxnLst>
    <dgm:cxn modelId="{1CA65200-5E58-4D95-B446-31DD0B7B1DCF}" type="presOf" srcId="{222F46EE-11F2-4AFF-A8FE-91111EFDBBF8}" destId="{F53DB85A-3731-4CE5-AB21-DAD196802983}" srcOrd="0" destOrd="0" presId="urn:microsoft.com/office/officeart/2005/8/layout/default"/>
    <dgm:cxn modelId="{A3C28D0B-00AE-4BC9-B5F7-AA37C365E69B}" srcId="{6E8580AE-E165-4F25-A36B-FA38D31FA44B}" destId="{5BE4D4CD-A0AC-46E4-A448-E0B8D1119388}" srcOrd="8" destOrd="0" parTransId="{D111209B-F056-43F9-AC94-46A7264ADBB7}" sibTransId="{673CEA3A-4B6E-4CE3-ACD4-96E9EF6C9366}"/>
    <dgm:cxn modelId="{2FFFF513-6F5D-475A-89CD-1B8CBF78EE7D}" type="presOf" srcId="{26A2F8FC-C8C1-4740-9CC6-D60E49FBE59A}" destId="{52167556-5875-49E1-A4A6-7502DE4C5E97}" srcOrd="0" destOrd="0" presId="urn:microsoft.com/office/officeart/2005/8/layout/default"/>
    <dgm:cxn modelId="{64AF7918-9690-49AA-9AD2-8523357A3A21}" type="presOf" srcId="{26677B93-4CCB-4AB3-ADA4-6B2474096DB4}" destId="{350CC8E3-4FB6-45DB-AABE-193D9831AA19}" srcOrd="0" destOrd="0" presId="urn:microsoft.com/office/officeart/2005/8/layout/default"/>
    <dgm:cxn modelId="{5E34F123-8CBA-4667-A620-E3B2ADA1E5BA}" srcId="{6E8580AE-E165-4F25-A36B-FA38D31FA44B}" destId="{5BE95DDA-1EEF-4264-A10B-A9159123ADDB}" srcOrd="12" destOrd="0" parTransId="{A512A6ED-1A22-4953-8EB9-AF9BB680F067}" sibTransId="{C4076974-69BF-4AC9-98B1-FB3173DE4331}"/>
    <dgm:cxn modelId="{3CD2E22F-EBBB-48B3-BE58-99F01A45076A}" type="presOf" srcId="{CAA5715A-AD77-46A4-8DF7-9402CD0E4280}" destId="{1F004853-B59E-47C1-BA88-05FF40FE81E5}" srcOrd="0" destOrd="0" presId="urn:microsoft.com/office/officeart/2005/8/layout/default"/>
    <dgm:cxn modelId="{DAB29032-347E-4DBB-97CB-FD90DD787FD7}" type="presOf" srcId="{17ADCDFF-A4EC-4FFA-A208-0EAED8E15091}" destId="{91D920A5-F5B2-49E4-82B2-75DF0EEA3AD7}" srcOrd="0" destOrd="0" presId="urn:microsoft.com/office/officeart/2005/8/layout/default"/>
    <dgm:cxn modelId="{26CB4538-9427-45ED-B0C3-E5FEA1F4199F}" type="presOf" srcId="{582EEB91-7CCB-4391-A88B-39983FC3802C}" destId="{9FC643B3-7DCA-4F8D-8312-716C12D026CE}" srcOrd="0" destOrd="0" presId="urn:microsoft.com/office/officeart/2005/8/layout/default"/>
    <dgm:cxn modelId="{FC140F39-580C-45A7-B05B-BE7D32CC8C2F}" type="presOf" srcId="{1CF1EF5A-8504-40FB-8011-69DFDD93B018}" destId="{1E851C19-A36C-4E88-82E5-10ACE9BC322A}" srcOrd="0" destOrd="0" presId="urn:microsoft.com/office/officeart/2005/8/layout/default"/>
    <dgm:cxn modelId="{FC90733E-C35E-4455-885D-CDA08F3D3FCA}" type="presOf" srcId="{6E8580AE-E165-4F25-A36B-FA38D31FA44B}" destId="{A4E9B638-9193-4315-A599-122356AB04D9}" srcOrd="0" destOrd="0" presId="urn:microsoft.com/office/officeart/2005/8/layout/default"/>
    <dgm:cxn modelId="{5F89C240-30BC-4A6F-95BA-FB1C066FBD33}" srcId="{6E8580AE-E165-4F25-A36B-FA38D31FA44B}" destId="{17ADCDFF-A4EC-4FFA-A208-0EAED8E15091}" srcOrd="13" destOrd="0" parTransId="{E52F3FF4-DDA1-4758-A8B3-FA668D32B129}" sibTransId="{59D7313F-B528-4624-8775-1E7D572AF7D3}"/>
    <dgm:cxn modelId="{8552CD42-7C35-475C-B0F8-E1849A5A53FD}" srcId="{6E8580AE-E165-4F25-A36B-FA38D31FA44B}" destId="{F4066AC1-C021-4B66-9F7A-16100A868F18}" srcOrd="10" destOrd="0" parTransId="{14C07C0D-2CF0-49DA-9B44-2C3076356AAE}" sibTransId="{56D4E89E-66F6-4840-80FC-A39111B7AB28}"/>
    <dgm:cxn modelId="{5CFD8749-1104-4425-9DD5-E47BD58230A9}" type="presOf" srcId="{5BE4D4CD-A0AC-46E4-A448-E0B8D1119388}" destId="{23DB74AC-B3C3-4E6F-BD2A-892250EFF201}" srcOrd="0" destOrd="0" presId="urn:microsoft.com/office/officeart/2005/8/layout/default"/>
    <dgm:cxn modelId="{FE3B5753-3996-4D70-A641-EC45FDA7CAE4}" type="presOf" srcId="{82213F14-02F2-493B-9C3B-0AE1C991AF2E}" destId="{18D14753-8832-47DA-B916-3A237595FBB6}" srcOrd="0" destOrd="0" presId="urn:microsoft.com/office/officeart/2005/8/layout/default"/>
    <dgm:cxn modelId="{171BF755-41E7-4855-8F40-62B1CCB1916C}" type="presOf" srcId="{3454EBEF-8604-4292-8370-0E32EECEA200}" destId="{8E3FE4F2-A3A1-4FC8-91A2-E3C08A90C07A}" srcOrd="0" destOrd="0" presId="urn:microsoft.com/office/officeart/2005/8/layout/default"/>
    <dgm:cxn modelId="{EA33AB5A-6580-4A19-90FA-CF3BAA54DDF3}" srcId="{6E8580AE-E165-4F25-A36B-FA38D31FA44B}" destId="{8D9B59D1-77EB-4D59-AC92-14BFF4DC667C}" srcOrd="6" destOrd="0" parTransId="{5A008457-B514-42EE-9FAF-06A57CBC3276}" sibTransId="{26705A36-1A79-4AB5-8CB3-154F4BEF3514}"/>
    <dgm:cxn modelId="{DEE6CC5B-46A9-43E6-A49F-0E492D627C5A}" type="presOf" srcId="{83B4F9D7-5CD7-4044-9E8C-6DFE7AE49650}" destId="{C01143FF-1838-4C9A-9357-CF86FE088CBC}" srcOrd="0" destOrd="0" presId="urn:microsoft.com/office/officeart/2005/8/layout/default"/>
    <dgm:cxn modelId="{9AEBA35C-00DE-47AF-A5EF-1CB809E9CE1C}" type="presOf" srcId="{4BDC8801-DB27-4583-A44C-1CEAB0AF890D}" destId="{8F0FC598-471E-47E2-AF9D-92D00F7E9E48}" srcOrd="0" destOrd="0" presId="urn:microsoft.com/office/officeart/2005/8/layout/default"/>
    <dgm:cxn modelId="{248F5865-EDDF-49D0-B5D9-E95B1072015C}" srcId="{6E8580AE-E165-4F25-A36B-FA38D31FA44B}" destId="{83B4F9D7-5CD7-4044-9E8C-6DFE7AE49650}" srcOrd="14" destOrd="0" parTransId="{9888A846-4A9F-41D3-BA81-6D1ACDDE75D1}" sibTransId="{C92B3D84-6CD8-4F99-B3CF-30DAA1663D0E}"/>
    <dgm:cxn modelId="{0573C76F-04B0-4618-A1D4-80A51ECE452C}" srcId="{6E8580AE-E165-4F25-A36B-FA38D31FA44B}" destId="{F565604D-D037-44AF-B5CC-4B2E629B8576}" srcOrd="20" destOrd="0" parTransId="{C08EBB17-F144-4441-A2DC-BF67E06589E3}" sibTransId="{29564D0B-E882-4F3F-B71E-84E4959D8BDD}"/>
    <dgm:cxn modelId="{CFEE8C73-925D-4FFA-9325-2154A67C366A}" srcId="{6E8580AE-E165-4F25-A36B-FA38D31FA44B}" destId="{49B49B99-C173-460F-A573-3B5E384557F4}" srcOrd="21" destOrd="0" parTransId="{20DD0D82-9E5B-4A4B-A1AE-0FDC6A922804}" sibTransId="{3E37EFB1-947E-42EF-A3BC-3B124770AA98}"/>
    <dgm:cxn modelId="{8089187B-DA1B-4372-92D8-0CF2DD1B870F}" srcId="{6E8580AE-E165-4F25-A36B-FA38D31FA44B}" destId="{CAA5715A-AD77-46A4-8DF7-9402CD0E4280}" srcOrd="2" destOrd="0" parTransId="{48495C69-119E-4A83-99DC-114D3C464768}" sibTransId="{7C79ACB2-C296-4830-A4A0-B3BBD3905286}"/>
    <dgm:cxn modelId="{23B5F27B-9FDF-4810-8CD7-ED760BEBF1D0}" srcId="{6E8580AE-E165-4F25-A36B-FA38D31FA44B}" destId="{3454EBEF-8604-4292-8370-0E32EECEA200}" srcOrd="18" destOrd="0" parTransId="{4839EBC9-8B33-4F7F-977F-129562386FA5}" sibTransId="{08B379CF-EB1E-4A0D-9BCB-F6A9E4149AEE}"/>
    <dgm:cxn modelId="{C795897F-3833-4F52-9CE8-1FAA24117BEE}" srcId="{6E8580AE-E165-4F25-A36B-FA38D31FA44B}" destId="{1CF1EF5A-8504-40FB-8011-69DFDD93B018}" srcOrd="11" destOrd="0" parTransId="{6E53A9B0-9555-4BCD-B863-6B895556720D}" sibTransId="{A09A0C99-5787-43B5-AF07-C02112FD62FB}"/>
    <dgm:cxn modelId="{F232778E-F2A9-4BF6-BDE2-B12BA50DE71C}" srcId="{6E8580AE-E165-4F25-A36B-FA38D31FA44B}" destId="{222F46EE-11F2-4AFF-A8FE-91111EFDBBF8}" srcOrd="19" destOrd="0" parTransId="{3A66D369-AA99-4F21-8059-642E3BEE1735}" sibTransId="{3BCD92F2-5099-4AF4-A312-AB5CE5B2BC60}"/>
    <dgm:cxn modelId="{4D9DD990-9B85-4CB7-BB07-5BE787729EE5}" type="presOf" srcId="{F4066AC1-C021-4B66-9F7A-16100A868F18}" destId="{7D600784-A1C0-4F6C-92B8-A76B3C810C82}" srcOrd="0" destOrd="0" presId="urn:microsoft.com/office/officeart/2005/8/layout/default"/>
    <dgm:cxn modelId="{C7ABEA91-41F6-4053-BDC2-FDEAAD12E8B5}" type="presOf" srcId="{5BE95DDA-1EEF-4264-A10B-A9159123ADDB}" destId="{D304F2EC-2318-44E2-AAF1-F3CE3D9753BA}" srcOrd="0" destOrd="0" presId="urn:microsoft.com/office/officeart/2005/8/layout/default"/>
    <dgm:cxn modelId="{D60F0193-30BF-48CD-9105-11C4E96B9601}" srcId="{6E8580AE-E165-4F25-A36B-FA38D31FA44B}" destId="{18C6EBE9-85FB-4EF6-8421-58E4B42F555B}" srcOrd="15" destOrd="0" parTransId="{407792A6-34FB-45CB-8DB2-FA025F64CEC8}" sibTransId="{F0E0B1A1-D917-4969-887F-A2785FE23860}"/>
    <dgm:cxn modelId="{16E8EC9C-F342-4DCD-8329-9DF62B2BB42C}" srcId="{6E8580AE-E165-4F25-A36B-FA38D31FA44B}" destId="{26A2F8FC-C8C1-4740-9CC6-D60E49FBE59A}" srcOrd="17" destOrd="0" parTransId="{B78AC0EC-A048-4EDB-BDF7-90DD628D3B73}" sibTransId="{1132C66C-DAFA-4A7C-9770-76134086C755}"/>
    <dgm:cxn modelId="{5DC8F09C-1AC8-42D0-B6ED-D0AD348D75D7}" srcId="{6E8580AE-E165-4F25-A36B-FA38D31FA44B}" destId="{82213F14-02F2-493B-9C3B-0AE1C991AF2E}" srcOrd="7" destOrd="0" parTransId="{C9EA4657-465B-4167-8427-C4F304447F9C}" sibTransId="{D017649F-A07C-47FA-AF84-508B55917AD3}"/>
    <dgm:cxn modelId="{2C85989F-0B22-421A-85BB-CA09E6510E82}" srcId="{6E8580AE-E165-4F25-A36B-FA38D31FA44B}" destId="{26677B93-4CCB-4AB3-ADA4-6B2474096DB4}" srcOrd="16" destOrd="0" parTransId="{867D42D2-41F3-4BC4-BAD5-FD34C8894A62}" sibTransId="{030A692D-137F-4DE7-B54A-B6DCD2E387D3}"/>
    <dgm:cxn modelId="{A187FCB1-AF78-4C75-8506-ADB009DAEC12}" type="presOf" srcId="{49B49B99-C173-460F-A573-3B5E384557F4}" destId="{3CF3E5DC-9E2F-49BB-A18A-9B8C50EABD37}" srcOrd="0" destOrd="0" presId="urn:microsoft.com/office/officeart/2005/8/layout/default"/>
    <dgm:cxn modelId="{9726B4B4-DB5F-452C-A5E8-EBA1020F292E}" type="presOf" srcId="{AEB0988E-62DE-4638-B6E6-9115F9468726}" destId="{84CB03E7-DBCB-4B53-8360-F252A05A2E78}" srcOrd="0" destOrd="0" presId="urn:microsoft.com/office/officeart/2005/8/layout/default"/>
    <dgm:cxn modelId="{D75F0FB8-24FA-4FE3-AD1A-1238093DCD35}" type="presOf" srcId="{4F74BD67-8A14-4E47-A63E-705F9E8CFC7F}" destId="{277F2AD7-8A80-4D00-8AAD-CE0295903A29}" srcOrd="0" destOrd="0" presId="urn:microsoft.com/office/officeart/2005/8/layout/default"/>
    <dgm:cxn modelId="{A16967BD-460F-4A2F-9E53-F86A8BCA7A64}" srcId="{6E8580AE-E165-4F25-A36B-FA38D31FA44B}" destId="{4BDC8801-DB27-4583-A44C-1CEAB0AF890D}" srcOrd="9" destOrd="0" parTransId="{D090F263-FE3C-417D-8237-4FC7D9B931F6}" sibTransId="{40B25EE5-21FC-43C0-903A-DC27430BF1E0}"/>
    <dgm:cxn modelId="{C3E0D8BF-5B29-4C15-A9A8-8573838208C3}" type="presOf" srcId="{922CC998-F639-41C9-9119-E20B8F92AF3D}" destId="{E30854EC-912F-42BC-845C-462E8CC7AD93}" srcOrd="0" destOrd="0" presId="urn:microsoft.com/office/officeart/2005/8/layout/default"/>
    <dgm:cxn modelId="{136C7FC1-1235-4624-9397-DA5655CDCF2C}" srcId="{6E8580AE-E165-4F25-A36B-FA38D31FA44B}" destId="{922CC998-F639-41C9-9119-E20B8F92AF3D}" srcOrd="0" destOrd="0" parTransId="{D953626B-5128-4512-9AB3-DB6047AD18A3}" sibTransId="{A5C1EA3D-630E-4EF5-9844-2FDF52417135}"/>
    <dgm:cxn modelId="{68DF87C3-E5BC-4870-A954-D6058B057F90}" type="presOf" srcId="{0C5C5BFE-9F2D-4FBF-A709-44047DA6BCA6}" destId="{64CE546B-3B0F-4D74-A672-EA5F3F157C26}" srcOrd="0" destOrd="0" presId="urn:microsoft.com/office/officeart/2005/8/layout/default"/>
    <dgm:cxn modelId="{03AB46CD-8FE3-4787-B956-458461CD6173}" type="presOf" srcId="{8D9B59D1-77EB-4D59-AC92-14BFF4DC667C}" destId="{18765959-A6F6-4656-813B-1DABE66B58C5}" srcOrd="0" destOrd="0" presId="urn:microsoft.com/office/officeart/2005/8/layout/default"/>
    <dgm:cxn modelId="{C4AE35D2-F577-478F-ACBD-08D4FB69E6B2}" srcId="{6E8580AE-E165-4F25-A36B-FA38D31FA44B}" destId="{0C5C5BFE-9F2D-4FBF-A709-44047DA6BCA6}" srcOrd="5" destOrd="0" parTransId="{8608D912-0045-41A9-8245-089DB7F4CEB0}" sibTransId="{B7F3DBEE-696D-4EC6-A141-B75554F04B39}"/>
    <dgm:cxn modelId="{85F7B3D3-6163-4791-A734-34D06A755786}" type="presOf" srcId="{F565604D-D037-44AF-B5CC-4B2E629B8576}" destId="{25745E1C-6430-4A98-8178-769AF911235A}" srcOrd="0" destOrd="0" presId="urn:microsoft.com/office/officeart/2005/8/layout/default"/>
    <dgm:cxn modelId="{0F0FE2DA-128F-4294-97C4-737D455458B9}" srcId="{6E8580AE-E165-4F25-A36B-FA38D31FA44B}" destId="{582EEB91-7CCB-4391-A88B-39983FC3802C}" srcOrd="1" destOrd="0" parTransId="{11B7639A-032C-4016-B3F9-C797115E4594}" sibTransId="{B9C97C4E-4558-4085-BBF4-0F93CC87C87F}"/>
    <dgm:cxn modelId="{5D4EAFDD-BEB5-498A-BCFD-B72D763E394F}" srcId="{6E8580AE-E165-4F25-A36B-FA38D31FA44B}" destId="{4F74BD67-8A14-4E47-A63E-705F9E8CFC7F}" srcOrd="4" destOrd="0" parTransId="{7C3489FE-BC9F-4B23-A421-8616ED894EB6}" sibTransId="{3B761CB7-8F00-42ED-AAE8-F4F1BC48BD15}"/>
    <dgm:cxn modelId="{8D8FF4E6-61EF-47CD-8769-1E4823FC90D3}" type="presOf" srcId="{18C6EBE9-85FB-4EF6-8421-58E4B42F555B}" destId="{EB2F581E-5CFD-4AB8-9F10-5E6EFB450B44}" srcOrd="0" destOrd="0" presId="urn:microsoft.com/office/officeart/2005/8/layout/default"/>
    <dgm:cxn modelId="{0ED963EE-0CE5-4B5B-A40B-807A395CFF41}" srcId="{6E8580AE-E165-4F25-A36B-FA38D31FA44B}" destId="{AEB0988E-62DE-4638-B6E6-9115F9468726}" srcOrd="3" destOrd="0" parTransId="{FDAD6B95-54DE-405C-95C4-A7460937B8B3}" sibTransId="{D5A58EFB-026A-4D46-9258-0E700EECA877}"/>
    <dgm:cxn modelId="{C715ACCE-3FAD-4D37-BFB8-7E9160A1C3C9}" type="presParOf" srcId="{A4E9B638-9193-4315-A599-122356AB04D9}" destId="{E30854EC-912F-42BC-845C-462E8CC7AD93}" srcOrd="0" destOrd="0" presId="urn:microsoft.com/office/officeart/2005/8/layout/default"/>
    <dgm:cxn modelId="{011E3D6B-2459-49B7-9FEA-E5ED987918B1}" type="presParOf" srcId="{A4E9B638-9193-4315-A599-122356AB04D9}" destId="{77456B84-0A0A-479B-A2D6-ABE5192CC62F}" srcOrd="1" destOrd="0" presId="urn:microsoft.com/office/officeart/2005/8/layout/default"/>
    <dgm:cxn modelId="{B3997C46-8BDF-4764-B332-98D7B6C650C7}" type="presParOf" srcId="{A4E9B638-9193-4315-A599-122356AB04D9}" destId="{9FC643B3-7DCA-4F8D-8312-716C12D026CE}" srcOrd="2" destOrd="0" presId="urn:microsoft.com/office/officeart/2005/8/layout/default"/>
    <dgm:cxn modelId="{68FA6478-5C8D-43EA-B850-E3378C72F99D}" type="presParOf" srcId="{A4E9B638-9193-4315-A599-122356AB04D9}" destId="{B4C97508-8678-4969-A5F7-2CB02615DCCC}" srcOrd="3" destOrd="0" presId="urn:microsoft.com/office/officeart/2005/8/layout/default"/>
    <dgm:cxn modelId="{60FB1565-A3FE-4DEE-AB47-6EB24C5C92BF}" type="presParOf" srcId="{A4E9B638-9193-4315-A599-122356AB04D9}" destId="{1F004853-B59E-47C1-BA88-05FF40FE81E5}" srcOrd="4" destOrd="0" presId="urn:microsoft.com/office/officeart/2005/8/layout/default"/>
    <dgm:cxn modelId="{31CFC7D3-74BD-4CE5-91B8-110818976144}" type="presParOf" srcId="{A4E9B638-9193-4315-A599-122356AB04D9}" destId="{7EFE2BD2-1452-42B0-A054-5073DA935F89}" srcOrd="5" destOrd="0" presId="urn:microsoft.com/office/officeart/2005/8/layout/default"/>
    <dgm:cxn modelId="{CC6E05E4-7513-4FEC-89D0-82C49811FF00}" type="presParOf" srcId="{A4E9B638-9193-4315-A599-122356AB04D9}" destId="{84CB03E7-DBCB-4B53-8360-F252A05A2E78}" srcOrd="6" destOrd="0" presId="urn:microsoft.com/office/officeart/2005/8/layout/default"/>
    <dgm:cxn modelId="{E7D0D92D-15BB-4A2D-AD7E-45972F79D631}" type="presParOf" srcId="{A4E9B638-9193-4315-A599-122356AB04D9}" destId="{2A06AAD2-9A1A-4FB1-9291-3D08A52EEFF4}" srcOrd="7" destOrd="0" presId="urn:microsoft.com/office/officeart/2005/8/layout/default"/>
    <dgm:cxn modelId="{7F174074-9122-4717-8E87-0809CEFB3547}" type="presParOf" srcId="{A4E9B638-9193-4315-A599-122356AB04D9}" destId="{277F2AD7-8A80-4D00-8AAD-CE0295903A29}" srcOrd="8" destOrd="0" presId="urn:microsoft.com/office/officeart/2005/8/layout/default"/>
    <dgm:cxn modelId="{20E0FD2B-A5B5-4DA6-BA07-0FFB45FA398D}" type="presParOf" srcId="{A4E9B638-9193-4315-A599-122356AB04D9}" destId="{AA096E5F-41A6-428B-B55A-6900664F78A9}" srcOrd="9" destOrd="0" presId="urn:microsoft.com/office/officeart/2005/8/layout/default"/>
    <dgm:cxn modelId="{3AFFE9C8-1C34-49FF-A74A-2304E05EC733}" type="presParOf" srcId="{A4E9B638-9193-4315-A599-122356AB04D9}" destId="{64CE546B-3B0F-4D74-A672-EA5F3F157C26}" srcOrd="10" destOrd="0" presId="urn:microsoft.com/office/officeart/2005/8/layout/default"/>
    <dgm:cxn modelId="{CC59B449-4221-4C4F-B57F-2CB6F2728096}" type="presParOf" srcId="{A4E9B638-9193-4315-A599-122356AB04D9}" destId="{15428792-2FB8-4CA9-8E32-811E384BA624}" srcOrd="11" destOrd="0" presId="urn:microsoft.com/office/officeart/2005/8/layout/default"/>
    <dgm:cxn modelId="{5DAC4DCA-F548-4843-A4D6-69C33602C5E3}" type="presParOf" srcId="{A4E9B638-9193-4315-A599-122356AB04D9}" destId="{18765959-A6F6-4656-813B-1DABE66B58C5}" srcOrd="12" destOrd="0" presId="urn:microsoft.com/office/officeart/2005/8/layout/default"/>
    <dgm:cxn modelId="{67E5C325-618C-4DF6-92B4-0B900314405D}" type="presParOf" srcId="{A4E9B638-9193-4315-A599-122356AB04D9}" destId="{B30F271F-0D75-4642-8F5B-8CDB997912C9}" srcOrd="13" destOrd="0" presId="urn:microsoft.com/office/officeart/2005/8/layout/default"/>
    <dgm:cxn modelId="{2BE4016A-D070-4758-9849-62C093874836}" type="presParOf" srcId="{A4E9B638-9193-4315-A599-122356AB04D9}" destId="{18D14753-8832-47DA-B916-3A237595FBB6}" srcOrd="14" destOrd="0" presId="urn:microsoft.com/office/officeart/2005/8/layout/default"/>
    <dgm:cxn modelId="{C3E309B3-F052-4231-8C9A-2024FBAB1B69}" type="presParOf" srcId="{A4E9B638-9193-4315-A599-122356AB04D9}" destId="{365E4082-1166-43C9-98CA-647F7F662B99}" srcOrd="15" destOrd="0" presId="urn:microsoft.com/office/officeart/2005/8/layout/default"/>
    <dgm:cxn modelId="{943AC31F-775E-4D06-9095-59244683FF62}" type="presParOf" srcId="{A4E9B638-9193-4315-A599-122356AB04D9}" destId="{23DB74AC-B3C3-4E6F-BD2A-892250EFF201}" srcOrd="16" destOrd="0" presId="urn:microsoft.com/office/officeart/2005/8/layout/default"/>
    <dgm:cxn modelId="{9DED01D8-EF97-4EFC-ACFE-4F8E6924B7EA}" type="presParOf" srcId="{A4E9B638-9193-4315-A599-122356AB04D9}" destId="{18FD8C51-2928-4233-A4E2-9939D4F5CC88}" srcOrd="17" destOrd="0" presId="urn:microsoft.com/office/officeart/2005/8/layout/default"/>
    <dgm:cxn modelId="{DF9C9E67-9F4C-4C03-AA4B-16281A110D52}" type="presParOf" srcId="{A4E9B638-9193-4315-A599-122356AB04D9}" destId="{8F0FC598-471E-47E2-AF9D-92D00F7E9E48}" srcOrd="18" destOrd="0" presId="urn:microsoft.com/office/officeart/2005/8/layout/default"/>
    <dgm:cxn modelId="{2C5364A1-2156-4627-A9C3-3889D900BF6E}" type="presParOf" srcId="{A4E9B638-9193-4315-A599-122356AB04D9}" destId="{6F234759-E4CB-4DF7-ABC4-DDC594C95958}" srcOrd="19" destOrd="0" presId="urn:microsoft.com/office/officeart/2005/8/layout/default"/>
    <dgm:cxn modelId="{103754FA-B253-4D88-ABE5-BEC7E0083646}" type="presParOf" srcId="{A4E9B638-9193-4315-A599-122356AB04D9}" destId="{7D600784-A1C0-4F6C-92B8-A76B3C810C82}" srcOrd="20" destOrd="0" presId="urn:microsoft.com/office/officeart/2005/8/layout/default"/>
    <dgm:cxn modelId="{70841FF2-9FA4-4266-AA72-B8CA89D4865A}" type="presParOf" srcId="{A4E9B638-9193-4315-A599-122356AB04D9}" destId="{48D40988-1C4A-4A96-8E02-794BCF0D00DF}" srcOrd="21" destOrd="0" presId="urn:microsoft.com/office/officeart/2005/8/layout/default"/>
    <dgm:cxn modelId="{2E925612-47CA-44D0-BCFB-514BCD7EB8AD}" type="presParOf" srcId="{A4E9B638-9193-4315-A599-122356AB04D9}" destId="{1E851C19-A36C-4E88-82E5-10ACE9BC322A}" srcOrd="22" destOrd="0" presId="urn:microsoft.com/office/officeart/2005/8/layout/default"/>
    <dgm:cxn modelId="{93663ADC-F592-4EAD-A8CE-0B7018EC7059}" type="presParOf" srcId="{A4E9B638-9193-4315-A599-122356AB04D9}" destId="{366BFB79-BDCA-4FD0-8D56-6640D0C709BB}" srcOrd="23" destOrd="0" presId="urn:microsoft.com/office/officeart/2005/8/layout/default"/>
    <dgm:cxn modelId="{443626B1-AAFC-41D1-B733-ECE6D9AB818F}" type="presParOf" srcId="{A4E9B638-9193-4315-A599-122356AB04D9}" destId="{D304F2EC-2318-44E2-AAF1-F3CE3D9753BA}" srcOrd="24" destOrd="0" presId="urn:microsoft.com/office/officeart/2005/8/layout/default"/>
    <dgm:cxn modelId="{CF22DD7A-616C-4030-8693-41E277275701}" type="presParOf" srcId="{A4E9B638-9193-4315-A599-122356AB04D9}" destId="{007736E6-696A-4A41-9FEF-AC85E0B7A82B}" srcOrd="25" destOrd="0" presId="urn:microsoft.com/office/officeart/2005/8/layout/default"/>
    <dgm:cxn modelId="{60EB0502-5011-40F8-B8F0-DBF068F1519A}" type="presParOf" srcId="{A4E9B638-9193-4315-A599-122356AB04D9}" destId="{91D920A5-F5B2-49E4-82B2-75DF0EEA3AD7}" srcOrd="26" destOrd="0" presId="urn:microsoft.com/office/officeart/2005/8/layout/default"/>
    <dgm:cxn modelId="{806E6771-4627-4AB1-83CC-E64186BCE93D}" type="presParOf" srcId="{A4E9B638-9193-4315-A599-122356AB04D9}" destId="{20C7AE5A-1C9B-4CED-A801-E182FF630A09}" srcOrd="27" destOrd="0" presId="urn:microsoft.com/office/officeart/2005/8/layout/default"/>
    <dgm:cxn modelId="{0B0A8A9F-E07F-41C0-AC2A-D4BC8FB9F832}" type="presParOf" srcId="{A4E9B638-9193-4315-A599-122356AB04D9}" destId="{C01143FF-1838-4C9A-9357-CF86FE088CBC}" srcOrd="28" destOrd="0" presId="urn:microsoft.com/office/officeart/2005/8/layout/default"/>
    <dgm:cxn modelId="{4B6AE147-4A61-4C54-9995-DE1979A3D4E3}" type="presParOf" srcId="{A4E9B638-9193-4315-A599-122356AB04D9}" destId="{30A90872-F067-466E-B186-DEDE061E61A7}" srcOrd="29" destOrd="0" presId="urn:microsoft.com/office/officeart/2005/8/layout/default"/>
    <dgm:cxn modelId="{9DD79967-DE25-41B9-84CA-6058DBDD3D48}" type="presParOf" srcId="{A4E9B638-9193-4315-A599-122356AB04D9}" destId="{EB2F581E-5CFD-4AB8-9F10-5E6EFB450B44}" srcOrd="30" destOrd="0" presId="urn:microsoft.com/office/officeart/2005/8/layout/default"/>
    <dgm:cxn modelId="{389FB130-1081-4F47-B802-284DD740CDDC}" type="presParOf" srcId="{A4E9B638-9193-4315-A599-122356AB04D9}" destId="{F645F507-05BD-4D97-960B-1D7573548D61}" srcOrd="31" destOrd="0" presId="urn:microsoft.com/office/officeart/2005/8/layout/default"/>
    <dgm:cxn modelId="{975EED40-CF0B-41D8-AFF3-9A5B103D533D}" type="presParOf" srcId="{A4E9B638-9193-4315-A599-122356AB04D9}" destId="{350CC8E3-4FB6-45DB-AABE-193D9831AA19}" srcOrd="32" destOrd="0" presId="urn:microsoft.com/office/officeart/2005/8/layout/default"/>
    <dgm:cxn modelId="{0889CD03-AA11-4949-AD77-05B1EE1FBE6A}" type="presParOf" srcId="{A4E9B638-9193-4315-A599-122356AB04D9}" destId="{6031093C-584D-419E-BED4-C144464463CE}" srcOrd="33" destOrd="0" presId="urn:microsoft.com/office/officeart/2005/8/layout/default"/>
    <dgm:cxn modelId="{DE5B03FA-DBD8-421E-B09A-1D6396B132DD}" type="presParOf" srcId="{A4E9B638-9193-4315-A599-122356AB04D9}" destId="{52167556-5875-49E1-A4A6-7502DE4C5E97}" srcOrd="34" destOrd="0" presId="urn:microsoft.com/office/officeart/2005/8/layout/default"/>
    <dgm:cxn modelId="{5C21F523-87D8-4DA6-92F2-52A5D298D980}" type="presParOf" srcId="{A4E9B638-9193-4315-A599-122356AB04D9}" destId="{F348AB4B-34D5-466B-B74E-9F91CD02EAE3}" srcOrd="35" destOrd="0" presId="urn:microsoft.com/office/officeart/2005/8/layout/default"/>
    <dgm:cxn modelId="{315702EC-9046-484D-8DC5-999AD4173D63}" type="presParOf" srcId="{A4E9B638-9193-4315-A599-122356AB04D9}" destId="{8E3FE4F2-A3A1-4FC8-91A2-E3C08A90C07A}" srcOrd="36" destOrd="0" presId="urn:microsoft.com/office/officeart/2005/8/layout/default"/>
    <dgm:cxn modelId="{36C91CED-05BC-4A9C-9A82-626C8BD9C65B}" type="presParOf" srcId="{A4E9B638-9193-4315-A599-122356AB04D9}" destId="{8B924EFB-F39B-4901-B7CB-FBF44D2A918F}" srcOrd="37" destOrd="0" presId="urn:microsoft.com/office/officeart/2005/8/layout/default"/>
    <dgm:cxn modelId="{EE9591A2-BA2E-477E-B270-A4C85ED38904}" type="presParOf" srcId="{A4E9B638-9193-4315-A599-122356AB04D9}" destId="{F53DB85A-3731-4CE5-AB21-DAD196802983}" srcOrd="38" destOrd="0" presId="urn:microsoft.com/office/officeart/2005/8/layout/default"/>
    <dgm:cxn modelId="{28D6FAA2-A017-4F5D-8CF2-E273017CCB59}" type="presParOf" srcId="{A4E9B638-9193-4315-A599-122356AB04D9}" destId="{8BB075CB-D871-44E8-B1EC-2B295BA57BD9}" srcOrd="39" destOrd="0" presId="urn:microsoft.com/office/officeart/2005/8/layout/default"/>
    <dgm:cxn modelId="{4100F88B-0C44-491C-B26E-D1EA22BCA73A}" type="presParOf" srcId="{A4E9B638-9193-4315-A599-122356AB04D9}" destId="{25745E1C-6430-4A98-8178-769AF911235A}" srcOrd="40" destOrd="0" presId="urn:microsoft.com/office/officeart/2005/8/layout/default"/>
    <dgm:cxn modelId="{C21592FF-64E0-4F57-9F67-2CA636C1DE2D}" type="presParOf" srcId="{A4E9B638-9193-4315-A599-122356AB04D9}" destId="{A2CBE290-F312-4E04-8297-D3F222C4CF66}" srcOrd="41" destOrd="0" presId="urn:microsoft.com/office/officeart/2005/8/layout/default"/>
    <dgm:cxn modelId="{8BB59525-013B-4924-8961-CBADEAFA938B}" type="presParOf" srcId="{A4E9B638-9193-4315-A599-122356AB04D9}" destId="{3CF3E5DC-9E2F-49BB-A18A-9B8C50EABD37}" srcOrd="4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30DFEDD-0679-4D54-865B-80684B1B8866}" type="doc">
      <dgm:prSet loTypeId="urn:microsoft.com/office/officeart/2005/8/layout/gear1" loCatId="cycle" qsTypeId="urn:microsoft.com/office/officeart/2005/8/quickstyle/simple1" qsCatId="simple" csTypeId="urn:microsoft.com/office/officeart/2005/8/colors/accent1_2" csCatId="accent1" phldr="1"/>
      <dgm:spPr/>
    </dgm:pt>
    <dgm:pt modelId="{28357867-43F6-477C-9847-382FE5CC5A32}">
      <dgm:prSet phldrT="[Text]"/>
      <dgm:spPr>
        <a:solidFill>
          <a:srgbClr val="13547D"/>
        </a:solidFill>
      </dgm:spPr>
      <dgm:t>
        <a:bodyPr/>
        <a:lstStyle/>
        <a:p>
          <a:r>
            <a:rPr lang="en-US"/>
            <a:t>Healthcare</a:t>
          </a:r>
        </a:p>
      </dgm:t>
    </dgm:pt>
    <dgm:pt modelId="{A5FB66F5-EA63-4F5D-AEA8-08F246CBF90F}" type="parTrans" cxnId="{32B54673-D23B-46DF-A98B-9F2322EE4820}">
      <dgm:prSet/>
      <dgm:spPr/>
      <dgm:t>
        <a:bodyPr/>
        <a:lstStyle/>
        <a:p>
          <a:endParaRPr lang="en-US"/>
        </a:p>
      </dgm:t>
    </dgm:pt>
    <dgm:pt modelId="{EC53E1C5-B618-4C8F-B051-6ED46E11B421}" type="sibTrans" cxnId="{32B54673-D23B-46DF-A98B-9F2322EE4820}">
      <dgm:prSet/>
      <dgm:spPr/>
      <dgm:t>
        <a:bodyPr/>
        <a:lstStyle/>
        <a:p>
          <a:endParaRPr lang="en-US"/>
        </a:p>
      </dgm:t>
    </dgm:pt>
    <dgm:pt modelId="{7737FB59-D4BC-4B5D-808F-8E708345DF98}">
      <dgm:prSet phldrT="[Text]"/>
      <dgm:spPr/>
      <dgm:t>
        <a:bodyPr/>
        <a:lstStyle/>
        <a:p>
          <a:r>
            <a:rPr lang="en-US"/>
            <a:t>Care Plan</a:t>
          </a:r>
        </a:p>
      </dgm:t>
    </dgm:pt>
    <dgm:pt modelId="{F235F9B7-7CD2-4FED-92B7-26169A09B53C}" type="parTrans" cxnId="{AAA1BD3E-31D8-45A6-821C-CABFFF022D4A}">
      <dgm:prSet/>
      <dgm:spPr/>
      <dgm:t>
        <a:bodyPr/>
        <a:lstStyle/>
        <a:p>
          <a:endParaRPr lang="en-US"/>
        </a:p>
      </dgm:t>
    </dgm:pt>
    <dgm:pt modelId="{46D0FBB4-E5D2-43B2-A3E9-766211A08AFA}" type="sibTrans" cxnId="{AAA1BD3E-31D8-45A6-821C-CABFFF022D4A}">
      <dgm:prSet/>
      <dgm:spPr/>
      <dgm:t>
        <a:bodyPr/>
        <a:lstStyle/>
        <a:p>
          <a:endParaRPr lang="en-US"/>
        </a:p>
      </dgm:t>
    </dgm:pt>
    <dgm:pt modelId="{10C50EE1-FC28-461E-AED3-742C257E7460}">
      <dgm:prSet phldrT="[Text]"/>
      <dgm:spPr/>
      <dgm:t>
        <a:bodyPr/>
        <a:lstStyle/>
        <a:p>
          <a:r>
            <a:rPr lang="en-US"/>
            <a:t>Self Care</a:t>
          </a:r>
        </a:p>
      </dgm:t>
    </dgm:pt>
    <dgm:pt modelId="{0FAE8A33-8422-47F6-92AB-9451FBA27B71}" type="parTrans" cxnId="{3617D737-CE33-473F-B2FD-E253F0F1571E}">
      <dgm:prSet/>
      <dgm:spPr/>
      <dgm:t>
        <a:bodyPr/>
        <a:lstStyle/>
        <a:p>
          <a:endParaRPr lang="en-US"/>
        </a:p>
      </dgm:t>
    </dgm:pt>
    <dgm:pt modelId="{294F88C5-6618-4E39-9B77-8A7FEE917FB4}" type="sibTrans" cxnId="{3617D737-CE33-473F-B2FD-E253F0F1571E}">
      <dgm:prSet/>
      <dgm:spPr/>
      <dgm:t>
        <a:bodyPr/>
        <a:lstStyle/>
        <a:p>
          <a:endParaRPr lang="en-US"/>
        </a:p>
      </dgm:t>
    </dgm:pt>
    <dgm:pt modelId="{019E8DC8-9AC4-4E37-A7EB-AA270095DAB1}" type="pres">
      <dgm:prSet presAssocID="{930DFEDD-0679-4D54-865B-80684B1B8866}" presName="composite" presStyleCnt="0">
        <dgm:presLayoutVars>
          <dgm:chMax val="3"/>
          <dgm:animLvl val="lvl"/>
          <dgm:resizeHandles val="exact"/>
        </dgm:presLayoutVars>
      </dgm:prSet>
      <dgm:spPr/>
    </dgm:pt>
    <dgm:pt modelId="{1F92865A-FE3F-44D2-A9D9-F64B459A2408}" type="pres">
      <dgm:prSet presAssocID="{28357867-43F6-477C-9847-382FE5CC5A32}" presName="gear1" presStyleLbl="node1" presStyleIdx="0" presStyleCnt="3" custLinFactNeighborX="-38045" custLinFactNeighborY="-81818">
        <dgm:presLayoutVars>
          <dgm:chMax val="1"/>
          <dgm:bulletEnabled val="1"/>
        </dgm:presLayoutVars>
      </dgm:prSet>
      <dgm:spPr/>
    </dgm:pt>
    <dgm:pt modelId="{30B79A9E-7733-4415-A2E6-147F73C3766B}" type="pres">
      <dgm:prSet presAssocID="{28357867-43F6-477C-9847-382FE5CC5A32}" presName="gear1srcNode" presStyleLbl="node1" presStyleIdx="0" presStyleCnt="3"/>
      <dgm:spPr/>
    </dgm:pt>
    <dgm:pt modelId="{FBA86871-6EB3-4B86-A3CB-6206AD6E1201}" type="pres">
      <dgm:prSet presAssocID="{28357867-43F6-477C-9847-382FE5CC5A32}" presName="gear1dstNode" presStyleLbl="node1" presStyleIdx="0" presStyleCnt="3"/>
      <dgm:spPr/>
    </dgm:pt>
    <dgm:pt modelId="{1F69F414-4E68-4B15-9840-82A99A39A790}" type="pres">
      <dgm:prSet presAssocID="{7737FB59-D4BC-4B5D-808F-8E708345DF98}" presName="gear2" presStyleLbl="node1" presStyleIdx="1" presStyleCnt="3" custLinFactNeighborX="47250" custLinFactNeighborY="50578">
        <dgm:presLayoutVars>
          <dgm:chMax val="1"/>
          <dgm:bulletEnabled val="1"/>
        </dgm:presLayoutVars>
      </dgm:prSet>
      <dgm:spPr/>
    </dgm:pt>
    <dgm:pt modelId="{4EF4799C-4A16-4E56-951E-50142301139B}" type="pres">
      <dgm:prSet presAssocID="{7737FB59-D4BC-4B5D-808F-8E708345DF98}" presName="gear2srcNode" presStyleLbl="node1" presStyleIdx="1" presStyleCnt="3"/>
      <dgm:spPr/>
    </dgm:pt>
    <dgm:pt modelId="{3F4C0EB0-FA9C-44AD-B210-A6E43B9E5E81}" type="pres">
      <dgm:prSet presAssocID="{7737FB59-D4BC-4B5D-808F-8E708345DF98}" presName="gear2dstNode" presStyleLbl="node1" presStyleIdx="1" presStyleCnt="3"/>
      <dgm:spPr/>
    </dgm:pt>
    <dgm:pt modelId="{2CBADF58-53E3-4841-9A9B-3E47D90B3EE5}" type="pres">
      <dgm:prSet presAssocID="{10C50EE1-FC28-461E-AED3-742C257E7460}" presName="gear3" presStyleLbl="node1" presStyleIdx="2" presStyleCnt="3" custLinFactNeighborX="-81510" custLinFactNeighborY="89114"/>
      <dgm:spPr/>
    </dgm:pt>
    <dgm:pt modelId="{87DE1DA6-4A79-4EDC-A298-5EEC3E94AE31}" type="pres">
      <dgm:prSet presAssocID="{10C50EE1-FC28-461E-AED3-742C257E7460}" presName="gear3tx" presStyleLbl="node1" presStyleIdx="2" presStyleCnt="3">
        <dgm:presLayoutVars>
          <dgm:chMax val="1"/>
          <dgm:bulletEnabled val="1"/>
        </dgm:presLayoutVars>
      </dgm:prSet>
      <dgm:spPr/>
    </dgm:pt>
    <dgm:pt modelId="{B97461CE-D14B-4B9C-96A8-20BC56E2D635}" type="pres">
      <dgm:prSet presAssocID="{10C50EE1-FC28-461E-AED3-742C257E7460}" presName="gear3srcNode" presStyleLbl="node1" presStyleIdx="2" presStyleCnt="3"/>
      <dgm:spPr/>
    </dgm:pt>
    <dgm:pt modelId="{2114C80E-A8BD-4B7B-ABAB-2909746D87AC}" type="pres">
      <dgm:prSet presAssocID="{10C50EE1-FC28-461E-AED3-742C257E7460}" presName="gear3dstNode" presStyleLbl="node1" presStyleIdx="2" presStyleCnt="3"/>
      <dgm:spPr/>
    </dgm:pt>
    <dgm:pt modelId="{B359C7CA-B0EF-4960-A646-A3E83E3FFC28}" type="pres">
      <dgm:prSet presAssocID="{EC53E1C5-B618-4C8F-B051-6ED46E11B421}" presName="connector1" presStyleLbl="sibTrans2D1" presStyleIdx="0" presStyleCnt="3" custAng="15067497" custLinFactNeighborX="-38992" custLinFactNeighborY="-73189"/>
      <dgm:spPr/>
    </dgm:pt>
    <dgm:pt modelId="{7F87E1F0-1DD9-49AD-B063-14B207B6C0D8}" type="pres">
      <dgm:prSet presAssocID="{46D0FBB4-E5D2-43B2-A3E9-766211A08AFA}" presName="connector2" presStyleLbl="sibTrans2D1" presStyleIdx="1" presStyleCnt="3" custAng="9929977" custLinFactNeighborX="42668" custLinFactNeighborY="56304"/>
      <dgm:spPr/>
    </dgm:pt>
    <dgm:pt modelId="{4C4C9008-A2A6-4978-B2AA-0756845D82CA}" type="pres">
      <dgm:prSet presAssocID="{294F88C5-6618-4E39-9B77-8A7FEE917FB4}" presName="connector3" presStyleLbl="sibTrans2D1" presStyleIdx="2" presStyleCnt="3" custAng="21028164" custLinFactNeighborX="-71804" custLinFactNeighborY="77108"/>
      <dgm:spPr/>
    </dgm:pt>
  </dgm:ptLst>
  <dgm:cxnLst>
    <dgm:cxn modelId="{2292D90F-37C9-4390-A23A-76715B407C98}" type="presOf" srcId="{10C50EE1-FC28-461E-AED3-742C257E7460}" destId="{B97461CE-D14B-4B9C-96A8-20BC56E2D635}" srcOrd="2" destOrd="0" presId="urn:microsoft.com/office/officeart/2005/8/layout/gear1"/>
    <dgm:cxn modelId="{918CE312-DA7F-4A66-A089-C196EE3F95CD}" type="presOf" srcId="{930DFEDD-0679-4D54-865B-80684B1B8866}" destId="{019E8DC8-9AC4-4E37-A7EB-AA270095DAB1}" srcOrd="0" destOrd="0" presId="urn:microsoft.com/office/officeart/2005/8/layout/gear1"/>
    <dgm:cxn modelId="{665C9725-BBB2-4414-BB93-044AC5E93D34}" type="presOf" srcId="{46D0FBB4-E5D2-43B2-A3E9-766211A08AFA}" destId="{7F87E1F0-1DD9-49AD-B063-14B207B6C0D8}" srcOrd="0" destOrd="0" presId="urn:microsoft.com/office/officeart/2005/8/layout/gear1"/>
    <dgm:cxn modelId="{3617D737-CE33-473F-B2FD-E253F0F1571E}" srcId="{930DFEDD-0679-4D54-865B-80684B1B8866}" destId="{10C50EE1-FC28-461E-AED3-742C257E7460}" srcOrd="2" destOrd="0" parTransId="{0FAE8A33-8422-47F6-92AB-9451FBA27B71}" sibTransId="{294F88C5-6618-4E39-9B77-8A7FEE917FB4}"/>
    <dgm:cxn modelId="{FFA41A3A-1974-4EEF-AEEE-4DE80B93F299}" type="presOf" srcId="{10C50EE1-FC28-461E-AED3-742C257E7460}" destId="{87DE1DA6-4A79-4EDC-A298-5EEC3E94AE31}" srcOrd="1" destOrd="0" presId="urn:microsoft.com/office/officeart/2005/8/layout/gear1"/>
    <dgm:cxn modelId="{AAA1BD3E-31D8-45A6-821C-CABFFF022D4A}" srcId="{930DFEDD-0679-4D54-865B-80684B1B8866}" destId="{7737FB59-D4BC-4B5D-808F-8E708345DF98}" srcOrd="1" destOrd="0" parTransId="{F235F9B7-7CD2-4FED-92B7-26169A09B53C}" sibTransId="{46D0FBB4-E5D2-43B2-A3E9-766211A08AFA}"/>
    <dgm:cxn modelId="{4ED5285D-380B-4517-8741-9B931D2CB419}" type="presOf" srcId="{10C50EE1-FC28-461E-AED3-742C257E7460}" destId="{2CBADF58-53E3-4841-9A9B-3E47D90B3EE5}" srcOrd="0" destOrd="0" presId="urn:microsoft.com/office/officeart/2005/8/layout/gear1"/>
    <dgm:cxn modelId="{449AE468-1D70-488B-B73B-82D293151E19}" type="presOf" srcId="{294F88C5-6618-4E39-9B77-8A7FEE917FB4}" destId="{4C4C9008-A2A6-4978-B2AA-0756845D82CA}" srcOrd="0" destOrd="0" presId="urn:microsoft.com/office/officeart/2005/8/layout/gear1"/>
    <dgm:cxn modelId="{3ECA1E71-18A9-4A4F-AF94-795150CE0DD5}" type="presOf" srcId="{EC53E1C5-B618-4C8F-B051-6ED46E11B421}" destId="{B359C7CA-B0EF-4960-A646-A3E83E3FFC28}" srcOrd="0" destOrd="0" presId="urn:microsoft.com/office/officeart/2005/8/layout/gear1"/>
    <dgm:cxn modelId="{32B54673-D23B-46DF-A98B-9F2322EE4820}" srcId="{930DFEDD-0679-4D54-865B-80684B1B8866}" destId="{28357867-43F6-477C-9847-382FE5CC5A32}" srcOrd="0" destOrd="0" parTransId="{A5FB66F5-EA63-4F5D-AEA8-08F246CBF90F}" sibTransId="{EC53E1C5-B618-4C8F-B051-6ED46E11B421}"/>
    <dgm:cxn modelId="{7216057E-76BA-462A-8F8F-1CECC7683159}" type="presOf" srcId="{28357867-43F6-477C-9847-382FE5CC5A32}" destId="{30B79A9E-7733-4415-A2E6-147F73C3766B}" srcOrd="1" destOrd="0" presId="urn:microsoft.com/office/officeart/2005/8/layout/gear1"/>
    <dgm:cxn modelId="{5507FDA4-B99B-4E53-8D42-EADC113A1C74}" type="presOf" srcId="{10C50EE1-FC28-461E-AED3-742C257E7460}" destId="{2114C80E-A8BD-4B7B-ABAB-2909746D87AC}" srcOrd="3" destOrd="0" presId="urn:microsoft.com/office/officeart/2005/8/layout/gear1"/>
    <dgm:cxn modelId="{57E3D2A7-2B31-4318-BFA4-5864E720FC80}" type="presOf" srcId="{7737FB59-D4BC-4B5D-808F-8E708345DF98}" destId="{1F69F414-4E68-4B15-9840-82A99A39A790}" srcOrd="0" destOrd="0" presId="urn:microsoft.com/office/officeart/2005/8/layout/gear1"/>
    <dgm:cxn modelId="{890CC6B3-1FAE-41C1-A739-9DE6EF5C8E7A}" type="presOf" srcId="{28357867-43F6-477C-9847-382FE5CC5A32}" destId="{FBA86871-6EB3-4B86-A3CB-6206AD6E1201}" srcOrd="2" destOrd="0" presId="urn:microsoft.com/office/officeart/2005/8/layout/gear1"/>
    <dgm:cxn modelId="{987DEFB9-3EB1-495D-AD66-568023A27EF1}" type="presOf" srcId="{28357867-43F6-477C-9847-382FE5CC5A32}" destId="{1F92865A-FE3F-44D2-A9D9-F64B459A2408}" srcOrd="0" destOrd="0" presId="urn:microsoft.com/office/officeart/2005/8/layout/gear1"/>
    <dgm:cxn modelId="{C40CE1EF-2D48-4095-B710-F991B5F58DC7}" type="presOf" srcId="{7737FB59-D4BC-4B5D-808F-8E708345DF98}" destId="{4EF4799C-4A16-4E56-951E-50142301139B}" srcOrd="1" destOrd="0" presId="urn:microsoft.com/office/officeart/2005/8/layout/gear1"/>
    <dgm:cxn modelId="{6A14BDF9-33A9-4DF6-AA33-57D0C04888FC}" type="presOf" srcId="{7737FB59-D4BC-4B5D-808F-8E708345DF98}" destId="{3F4C0EB0-FA9C-44AD-B210-A6E43B9E5E81}" srcOrd="2" destOrd="0" presId="urn:microsoft.com/office/officeart/2005/8/layout/gear1"/>
    <dgm:cxn modelId="{3EF69A75-2A49-4130-BD9A-FAF5426C3BD4}" type="presParOf" srcId="{019E8DC8-9AC4-4E37-A7EB-AA270095DAB1}" destId="{1F92865A-FE3F-44D2-A9D9-F64B459A2408}" srcOrd="0" destOrd="0" presId="urn:microsoft.com/office/officeart/2005/8/layout/gear1"/>
    <dgm:cxn modelId="{6D6425D8-BA2B-48E9-BC26-FF95E6EB3307}" type="presParOf" srcId="{019E8DC8-9AC4-4E37-A7EB-AA270095DAB1}" destId="{30B79A9E-7733-4415-A2E6-147F73C3766B}" srcOrd="1" destOrd="0" presId="urn:microsoft.com/office/officeart/2005/8/layout/gear1"/>
    <dgm:cxn modelId="{0EA62620-D93A-460A-8FD7-73E30320B13A}" type="presParOf" srcId="{019E8DC8-9AC4-4E37-A7EB-AA270095DAB1}" destId="{FBA86871-6EB3-4B86-A3CB-6206AD6E1201}" srcOrd="2" destOrd="0" presId="urn:microsoft.com/office/officeart/2005/8/layout/gear1"/>
    <dgm:cxn modelId="{DDDA610A-6D77-4D6D-BC7F-49E7A0ECFE14}" type="presParOf" srcId="{019E8DC8-9AC4-4E37-A7EB-AA270095DAB1}" destId="{1F69F414-4E68-4B15-9840-82A99A39A790}" srcOrd="3" destOrd="0" presId="urn:microsoft.com/office/officeart/2005/8/layout/gear1"/>
    <dgm:cxn modelId="{AD97683F-4EA9-4729-9904-93281FEE6878}" type="presParOf" srcId="{019E8DC8-9AC4-4E37-A7EB-AA270095DAB1}" destId="{4EF4799C-4A16-4E56-951E-50142301139B}" srcOrd="4" destOrd="0" presId="urn:microsoft.com/office/officeart/2005/8/layout/gear1"/>
    <dgm:cxn modelId="{D21CEB09-33D3-4057-B6D5-D92F3F80E117}" type="presParOf" srcId="{019E8DC8-9AC4-4E37-A7EB-AA270095DAB1}" destId="{3F4C0EB0-FA9C-44AD-B210-A6E43B9E5E81}" srcOrd="5" destOrd="0" presId="urn:microsoft.com/office/officeart/2005/8/layout/gear1"/>
    <dgm:cxn modelId="{D0A96139-D247-448C-A495-8EE7F6E025E3}" type="presParOf" srcId="{019E8DC8-9AC4-4E37-A7EB-AA270095DAB1}" destId="{2CBADF58-53E3-4841-9A9B-3E47D90B3EE5}" srcOrd="6" destOrd="0" presId="urn:microsoft.com/office/officeart/2005/8/layout/gear1"/>
    <dgm:cxn modelId="{A7A7604A-339B-4F25-A135-7F6923DF1A9E}" type="presParOf" srcId="{019E8DC8-9AC4-4E37-A7EB-AA270095DAB1}" destId="{87DE1DA6-4A79-4EDC-A298-5EEC3E94AE31}" srcOrd="7" destOrd="0" presId="urn:microsoft.com/office/officeart/2005/8/layout/gear1"/>
    <dgm:cxn modelId="{FAC209EC-C7AF-4024-865B-1A013B30BFE7}" type="presParOf" srcId="{019E8DC8-9AC4-4E37-A7EB-AA270095DAB1}" destId="{B97461CE-D14B-4B9C-96A8-20BC56E2D635}" srcOrd="8" destOrd="0" presId="urn:microsoft.com/office/officeart/2005/8/layout/gear1"/>
    <dgm:cxn modelId="{E6B06441-F34C-4AEE-AE46-651C875BAE0F}" type="presParOf" srcId="{019E8DC8-9AC4-4E37-A7EB-AA270095DAB1}" destId="{2114C80E-A8BD-4B7B-ABAB-2909746D87AC}" srcOrd="9" destOrd="0" presId="urn:microsoft.com/office/officeart/2005/8/layout/gear1"/>
    <dgm:cxn modelId="{8544720B-04A5-4664-A053-CCD2005AB4A0}" type="presParOf" srcId="{019E8DC8-9AC4-4E37-A7EB-AA270095DAB1}" destId="{B359C7CA-B0EF-4960-A646-A3E83E3FFC28}" srcOrd="10" destOrd="0" presId="urn:microsoft.com/office/officeart/2005/8/layout/gear1"/>
    <dgm:cxn modelId="{B62E92A7-84D0-43DA-AFE1-55161130094D}" type="presParOf" srcId="{019E8DC8-9AC4-4E37-A7EB-AA270095DAB1}" destId="{7F87E1F0-1DD9-49AD-B063-14B207B6C0D8}" srcOrd="11" destOrd="0" presId="urn:microsoft.com/office/officeart/2005/8/layout/gear1"/>
    <dgm:cxn modelId="{2BAC6C4C-733E-40DE-B4E6-F2AB58917234}" type="presParOf" srcId="{019E8DC8-9AC4-4E37-A7EB-AA270095DAB1}" destId="{4C4C9008-A2A6-4978-B2AA-0756845D82CA}"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F3CAE342-9CAC-4892-98B4-EF695D43CC7B}">
      <dgm:prSet phldrT="[Text]"/>
      <dgm:spPr/>
      <dgm:t>
        <a:bodyPr/>
        <a:lstStyle/>
        <a:p>
          <a:r>
            <a:rPr lang="en-US" dirty="0"/>
            <a:t>Anesthesia</a:t>
          </a:r>
        </a:p>
      </dgm:t>
    </dgm:pt>
    <dgm:pt modelId="{738B744A-4289-4641-8F9E-1AD519745116}" type="sibTrans" cxnId="{F59C8E93-58C8-4285-942B-AC3075DCB22A}">
      <dgm:prSet/>
      <dgm:spPr/>
      <dgm:t>
        <a:bodyPr/>
        <a:lstStyle/>
        <a:p>
          <a:endParaRPr lang="en-US"/>
        </a:p>
      </dgm:t>
    </dgm:pt>
    <dgm:pt modelId="{846B8B3F-6B92-4AC8-85F6-49F94AC75C7B}" type="parTrans" cxnId="{F59C8E93-58C8-4285-942B-AC3075DCB22A}">
      <dgm:prSet/>
      <dgm:spPr/>
      <dgm:t>
        <a:bodyPr/>
        <a:lstStyle/>
        <a:p>
          <a:endParaRPr lang="en-US"/>
        </a:p>
      </dgm:t>
    </dgm:pt>
    <dgm:pt modelId="{35D39FD4-0C06-4081-82FB-F6E9BA9AF83A}">
      <dgm:prSet phldrT="[Text]"/>
      <dgm:spPr>
        <a:solidFill>
          <a:schemeClr val="accent4">
            <a:lumMod val="40000"/>
            <a:lumOff val="60000"/>
          </a:schemeClr>
        </a:solidFill>
      </dgm:spPr>
      <dgm:t>
        <a:bodyPr/>
        <a:lstStyle/>
        <a:p>
          <a:r>
            <a:rPr lang="en-US" dirty="0"/>
            <a:t>Allergies &amp; Intolerances</a:t>
          </a:r>
        </a:p>
      </dgm:t>
    </dgm:pt>
    <dgm:pt modelId="{6D59DB65-93E6-4C1A-8518-3B2502942632}" type="sibTrans" cxnId="{F49DAE14-F6D9-40FB-8C52-99DFA862DB65}">
      <dgm:prSet/>
      <dgm:spPr/>
      <dgm:t>
        <a:bodyPr/>
        <a:lstStyle/>
        <a:p>
          <a:endParaRPr lang="en-US"/>
        </a:p>
      </dgm:t>
    </dgm:pt>
    <dgm:pt modelId="{D40E5A18-C0D9-4CD7-9D6D-3475ECCF0F45}" type="parTrans" cxnId="{F49DAE14-F6D9-40FB-8C52-99DFA862DB65}">
      <dgm:prSet/>
      <dgm:spPr/>
      <dgm:t>
        <a:bodyPr/>
        <a:lstStyle/>
        <a:p>
          <a:endParaRPr lang="en-US"/>
        </a:p>
      </dgm:t>
    </dgm:pt>
    <dgm:pt modelId="{9AD68664-CCE1-48EF-9FA3-1AD99F5D1F69}">
      <dgm:prSet phldrT="[Text]"/>
      <dgm:spPr>
        <a:solidFill>
          <a:schemeClr val="accent4">
            <a:lumMod val="40000"/>
            <a:lumOff val="60000"/>
          </a:schemeClr>
        </a:solidFill>
      </dgm:spPr>
      <dgm:t>
        <a:bodyPr/>
        <a:lstStyle/>
        <a:p>
          <a:r>
            <a:rPr lang="en-US" dirty="0"/>
            <a:t>Advance directive</a:t>
          </a:r>
        </a:p>
      </dgm:t>
    </dgm:pt>
    <dgm:pt modelId="{53DAC7B0-84AC-4568-A774-245859AE5835}" type="sibTrans" cxnId="{8CC90BE4-A0CC-48C6-AA02-B3FA79E4826E}">
      <dgm:prSet/>
      <dgm:spPr/>
      <dgm:t>
        <a:bodyPr/>
        <a:lstStyle/>
        <a:p>
          <a:endParaRPr lang="en-US"/>
        </a:p>
      </dgm:t>
    </dgm:pt>
    <dgm:pt modelId="{445AD4C8-6D06-4D44-A9FB-A5B26C73DA48}" type="parTrans" cxnId="{8CC90BE4-A0CC-48C6-AA02-B3FA79E4826E}">
      <dgm:prSet/>
      <dgm:spPr/>
      <dgm:t>
        <a:bodyPr/>
        <a:lstStyle/>
        <a:p>
          <a:endParaRPr lang="en-US"/>
        </a:p>
      </dgm:t>
    </dgm:pt>
    <dgm:pt modelId="{AD80C871-9479-4BFE-9B9A-0E61DEE0D50C}">
      <dgm:prSet phldrT="[Text]"/>
      <dgm:spPr/>
      <dgm:t>
        <a:bodyPr/>
        <a:lstStyle/>
        <a:p>
          <a:r>
            <a:rPr lang="en-US" dirty="0"/>
            <a:t>Admission Meds</a:t>
          </a:r>
        </a:p>
      </dgm:t>
    </dgm:pt>
    <dgm:pt modelId="{AB9F0FD6-07B1-475D-B4E2-9878B459C8BB}" type="sibTrans" cxnId="{C5F54C8C-A52D-4A29-9849-BE3A66CAA9FF}">
      <dgm:prSet/>
      <dgm:spPr/>
      <dgm:t>
        <a:bodyPr/>
        <a:lstStyle/>
        <a:p>
          <a:endParaRPr lang="en-US"/>
        </a:p>
      </dgm:t>
    </dgm:pt>
    <dgm:pt modelId="{593F7D68-60C8-42D8-8FBE-D61B73E09B65}" type="parTrans" cxnId="{C5F54C8C-A52D-4A29-9849-BE3A66CAA9FF}">
      <dgm:prSet/>
      <dgm:spPr/>
      <dgm:t>
        <a:bodyPr/>
        <a:lstStyle/>
        <a:p>
          <a:endParaRPr lang="en-US"/>
        </a:p>
      </dgm:t>
    </dgm:pt>
    <dgm:pt modelId="{78A997BC-B0FD-4C2B-A687-6EC00ACE7D26}">
      <dgm:prSet phldrT="[Text]"/>
      <dgm:spPr/>
      <dgm:t>
        <a:bodyPr/>
        <a:lstStyle/>
        <a:p>
          <a:r>
            <a:rPr lang="en-US" dirty="0"/>
            <a:t>Admission Diagnosis</a:t>
          </a:r>
        </a:p>
      </dgm:t>
    </dgm:pt>
    <dgm:pt modelId="{33134F14-DC25-4CB1-A227-B230A8EA1243}" type="sibTrans" cxnId="{60BA0087-F1B3-4FA6-84BB-FA4D1279E374}">
      <dgm:prSet/>
      <dgm:spPr/>
      <dgm:t>
        <a:bodyPr/>
        <a:lstStyle/>
        <a:p>
          <a:endParaRPr lang="en-US"/>
        </a:p>
      </dgm:t>
    </dgm:pt>
    <dgm:pt modelId="{BB789232-E3B0-463E-9FB1-973C3105B2A0}" type="parTrans" cxnId="{60BA0087-F1B3-4FA6-84BB-FA4D1279E374}">
      <dgm:prSet/>
      <dgm:spPr/>
      <dgm:t>
        <a:bodyPr/>
        <a:lstStyle/>
        <a:p>
          <a:endParaRPr lang="en-US"/>
        </a:p>
      </dgm:t>
    </dgm:pt>
    <dgm:pt modelId="{C9DCADAC-16E3-4670-AE44-4203628257BA}">
      <dgm:prSet/>
      <dgm:spPr>
        <a:solidFill>
          <a:schemeClr val="accent4">
            <a:lumMod val="40000"/>
            <a:lumOff val="60000"/>
          </a:schemeClr>
        </a:solidFill>
      </dgm:spPr>
      <dgm:t>
        <a:bodyPr/>
        <a:lstStyle/>
        <a:p>
          <a:r>
            <a:rPr lang="en-US" dirty="0"/>
            <a:t>Assessment &amp; Plan</a:t>
          </a:r>
        </a:p>
      </dgm:t>
    </dgm:pt>
    <dgm:pt modelId="{A3F9924D-2C37-4C90-AC1C-B72C36C59826}" type="parTrans" cxnId="{BCEF7758-9C4E-49B0-AD26-6EE294279FF5}">
      <dgm:prSet/>
      <dgm:spPr/>
      <dgm:t>
        <a:bodyPr/>
        <a:lstStyle/>
        <a:p>
          <a:endParaRPr lang="en-US"/>
        </a:p>
      </dgm:t>
    </dgm:pt>
    <dgm:pt modelId="{D58CF003-1E00-48BB-9658-55666B279B00}" type="sibTrans" cxnId="{BCEF7758-9C4E-49B0-AD26-6EE294279FF5}">
      <dgm:prSet/>
      <dgm:spPr/>
      <dgm:t>
        <a:bodyPr/>
        <a:lstStyle/>
        <a:p>
          <a:endParaRPr lang="en-US"/>
        </a:p>
      </dgm:t>
    </dgm:pt>
    <dgm:pt modelId="{67195ECB-7FD0-4104-96C2-8781EB673704}">
      <dgm:prSet/>
      <dgm:spPr>
        <a:solidFill>
          <a:srgbClr val="91BAD3"/>
        </a:solidFill>
        <a:ln>
          <a:solidFill>
            <a:srgbClr val="104B71"/>
          </a:solidFill>
        </a:ln>
      </dgm:spPr>
      <dgm:t>
        <a:bodyPr/>
        <a:lstStyle/>
        <a:p>
          <a:r>
            <a:rPr lang="en-US" dirty="0"/>
            <a:t>Assessment</a:t>
          </a:r>
        </a:p>
      </dgm:t>
    </dgm:pt>
    <dgm:pt modelId="{D9FA1001-711F-4D1B-A351-9C377BE764E8}" type="parTrans" cxnId="{F2CF2099-F503-4C95-A4E1-57119ABAD0D4}">
      <dgm:prSet/>
      <dgm:spPr/>
      <dgm:t>
        <a:bodyPr/>
        <a:lstStyle/>
        <a:p>
          <a:endParaRPr lang="en-US"/>
        </a:p>
      </dgm:t>
    </dgm:pt>
    <dgm:pt modelId="{12A1CCA6-4F29-469E-A501-FF8FA8AC5E6B}" type="sibTrans" cxnId="{F2CF2099-F503-4C95-A4E1-57119ABAD0D4}">
      <dgm:prSet/>
      <dgm:spPr/>
      <dgm:t>
        <a:bodyPr/>
        <a:lstStyle/>
        <a:p>
          <a:endParaRPr lang="en-US"/>
        </a:p>
      </dgm:t>
    </dgm:pt>
    <dgm:pt modelId="{3C5CB645-0504-4740-B7BE-B4E676E24224}">
      <dgm:prSet/>
      <dgm:spPr>
        <a:solidFill>
          <a:srgbClr val="D3E3ED"/>
        </a:solidFill>
      </dgm:spPr>
      <dgm:t>
        <a:bodyPr/>
        <a:lstStyle/>
        <a:p>
          <a:r>
            <a:rPr lang="en-US" dirty="0"/>
            <a:t>Chief Complaint Reason for Visit</a:t>
          </a:r>
        </a:p>
      </dgm:t>
    </dgm:pt>
    <dgm:pt modelId="{74CE469F-3980-4B51-AF2C-237C5338EC73}" type="parTrans" cxnId="{F5F9A657-83A6-4891-BCF9-BA3892C3D6C9}">
      <dgm:prSet/>
      <dgm:spPr/>
      <dgm:t>
        <a:bodyPr/>
        <a:lstStyle/>
        <a:p>
          <a:endParaRPr lang="en-US"/>
        </a:p>
      </dgm:t>
    </dgm:pt>
    <dgm:pt modelId="{8A74DDDC-AA5D-485F-BF55-D62E68BC0106}" type="sibTrans" cxnId="{F5F9A657-83A6-4891-BCF9-BA3892C3D6C9}">
      <dgm:prSet/>
      <dgm:spPr/>
      <dgm:t>
        <a:bodyPr/>
        <a:lstStyle/>
        <a:p>
          <a:endParaRPr lang="en-US"/>
        </a:p>
      </dgm:t>
    </dgm:pt>
    <dgm:pt modelId="{00F18BA4-AEDE-4583-B87F-1CFF0C1963BE}">
      <dgm:prSet/>
      <dgm:spPr>
        <a:solidFill>
          <a:schemeClr val="accent4">
            <a:lumMod val="40000"/>
            <a:lumOff val="60000"/>
          </a:schemeClr>
        </a:solidFill>
      </dgm:spPr>
      <dgm:t>
        <a:bodyPr/>
        <a:lstStyle/>
        <a:p>
          <a:r>
            <a:rPr lang="en-US" dirty="0"/>
            <a:t>Chief Complaint</a:t>
          </a:r>
        </a:p>
      </dgm:t>
    </dgm:pt>
    <dgm:pt modelId="{741D84DD-A496-430C-B819-D97EF57117A9}" type="parTrans" cxnId="{7402C18B-9A42-43C3-BC94-BB30F9F2DE58}">
      <dgm:prSet/>
      <dgm:spPr/>
      <dgm:t>
        <a:bodyPr/>
        <a:lstStyle/>
        <a:p>
          <a:endParaRPr lang="en-US"/>
        </a:p>
      </dgm:t>
    </dgm:pt>
    <dgm:pt modelId="{220AC6AF-F2BC-4DFE-A355-B83DCB28A0A6}" type="sibTrans" cxnId="{7402C18B-9A42-43C3-BC94-BB30F9F2DE58}">
      <dgm:prSet/>
      <dgm:spPr/>
      <dgm:t>
        <a:bodyPr/>
        <a:lstStyle/>
        <a:p>
          <a:endParaRPr lang="en-US"/>
        </a:p>
      </dgm:t>
    </dgm:pt>
    <dgm:pt modelId="{5C5A79F6-3BA7-480F-B134-DB302E8CE802}">
      <dgm:prSet/>
      <dgm:spPr/>
      <dgm:t>
        <a:bodyPr/>
        <a:lstStyle/>
        <a:p>
          <a:r>
            <a:rPr lang="en-US" dirty="0"/>
            <a:t>Complications</a:t>
          </a:r>
        </a:p>
      </dgm:t>
    </dgm:pt>
    <dgm:pt modelId="{719B657D-E028-45D9-ADF5-2CE27F7440FB}" type="parTrans" cxnId="{B10E797D-CE7C-4430-A43D-EA5EC195C044}">
      <dgm:prSet/>
      <dgm:spPr/>
      <dgm:t>
        <a:bodyPr/>
        <a:lstStyle/>
        <a:p>
          <a:endParaRPr lang="en-US"/>
        </a:p>
      </dgm:t>
    </dgm:pt>
    <dgm:pt modelId="{088636FB-45FA-4F73-832A-99A08B0479A8}" type="sibTrans" cxnId="{B10E797D-CE7C-4430-A43D-EA5EC195C044}">
      <dgm:prSet/>
      <dgm:spPr/>
      <dgm:t>
        <a:bodyPr/>
        <a:lstStyle/>
        <a:p>
          <a:endParaRPr lang="en-US"/>
        </a:p>
      </dgm:t>
    </dgm:pt>
    <dgm:pt modelId="{082D0266-9B43-4958-BB0E-31602CFAB5B0}">
      <dgm:prSet/>
      <dgm:spPr/>
      <dgm:t>
        <a:bodyPr/>
        <a:lstStyle/>
        <a:p>
          <a:r>
            <a:rPr lang="en-US" dirty="0"/>
            <a:t>Course of Care</a:t>
          </a:r>
        </a:p>
      </dgm:t>
    </dgm:pt>
    <dgm:pt modelId="{250722A4-61F1-4C3E-8EBC-EF616F54FF0D}" type="parTrans" cxnId="{38270502-BE43-4CB3-B8D1-8F0EE9DE6649}">
      <dgm:prSet/>
      <dgm:spPr/>
      <dgm:t>
        <a:bodyPr/>
        <a:lstStyle/>
        <a:p>
          <a:endParaRPr lang="en-US"/>
        </a:p>
      </dgm:t>
    </dgm:pt>
    <dgm:pt modelId="{F0ADE4E8-B8C2-46BC-A158-F8B665C44C9A}" type="sibTrans" cxnId="{38270502-BE43-4CB3-B8D1-8F0EE9DE6649}">
      <dgm:prSet/>
      <dgm:spPr/>
      <dgm:t>
        <a:bodyPr/>
        <a:lstStyle/>
        <a:p>
          <a:endParaRPr lang="en-US"/>
        </a:p>
      </dgm:t>
    </dgm:pt>
    <dgm:pt modelId="{8C4223E5-9326-4839-96FC-62501E1AAC73}">
      <dgm:prSet/>
      <dgm:spPr/>
      <dgm:t>
        <a:bodyPr/>
        <a:lstStyle/>
        <a:p>
          <a:r>
            <a:rPr lang="en-US" dirty="0"/>
            <a:t>DICOM Object Catalog</a:t>
          </a:r>
        </a:p>
      </dgm:t>
    </dgm:pt>
    <dgm:pt modelId="{EDF196A4-5173-407B-84E4-D867C0E97497}" type="parTrans" cxnId="{703363BD-F579-4A26-A9BF-45BC05756E82}">
      <dgm:prSet/>
      <dgm:spPr/>
      <dgm:t>
        <a:bodyPr/>
        <a:lstStyle/>
        <a:p>
          <a:endParaRPr lang="en-US"/>
        </a:p>
      </dgm:t>
    </dgm:pt>
    <dgm:pt modelId="{F04CEC04-1771-4213-BBF5-8C3B58A292B8}" type="sibTrans" cxnId="{703363BD-F579-4A26-A9BF-45BC05756E82}">
      <dgm:prSet/>
      <dgm:spPr/>
      <dgm:t>
        <a:bodyPr/>
        <a:lstStyle/>
        <a:p>
          <a:endParaRPr lang="en-US"/>
        </a:p>
      </dgm:t>
    </dgm:pt>
    <dgm:pt modelId="{3905686D-095B-4668-9159-8C02FF5FCA48}">
      <dgm:prSet/>
      <dgm:spPr/>
      <dgm:t>
        <a:bodyPr/>
        <a:lstStyle/>
        <a:p>
          <a:r>
            <a:rPr lang="en-US" dirty="0"/>
            <a:t>Discharge Diagnosis</a:t>
          </a:r>
        </a:p>
      </dgm:t>
    </dgm:pt>
    <dgm:pt modelId="{0916FA8C-8C3D-4111-8825-8854AAA07101}" type="parTrans" cxnId="{A249F0CF-40ED-402B-8C93-23BAA45790B7}">
      <dgm:prSet/>
      <dgm:spPr/>
      <dgm:t>
        <a:bodyPr/>
        <a:lstStyle/>
        <a:p>
          <a:endParaRPr lang="en-US"/>
        </a:p>
      </dgm:t>
    </dgm:pt>
    <dgm:pt modelId="{5E5BE654-FC96-431E-80B6-06B708C98438}" type="sibTrans" cxnId="{A249F0CF-40ED-402B-8C93-23BAA45790B7}">
      <dgm:prSet/>
      <dgm:spPr/>
      <dgm:t>
        <a:bodyPr/>
        <a:lstStyle/>
        <a:p>
          <a:endParaRPr lang="en-US"/>
        </a:p>
      </dgm:t>
    </dgm:pt>
    <dgm:pt modelId="{6B504477-A0A4-4E10-8773-C4830FEDC86E}">
      <dgm:prSet/>
      <dgm:spPr/>
      <dgm:t>
        <a:bodyPr/>
        <a:lstStyle/>
        <a:p>
          <a:r>
            <a:rPr lang="en-US" dirty="0"/>
            <a:t>Discharge Diet</a:t>
          </a:r>
        </a:p>
      </dgm:t>
    </dgm:pt>
    <dgm:pt modelId="{547B4ED4-C029-4A01-8DDE-33D59C27C418}" type="parTrans" cxnId="{5B046EA8-28A3-4CB2-B8E0-3C67ABEBE947}">
      <dgm:prSet/>
      <dgm:spPr/>
      <dgm:t>
        <a:bodyPr/>
        <a:lstStyle/>
        <a:p>
          <a:endParaRPr lang="en-US"/>
        </a:p>
      </dgm:t>
    </dgm:pt>
    <dgm:pt modelId="{11772780-24C2-408D-B10A-122975AA211A}" type="sibTrans" cxnId="{5B046EA8-28A3-4CB2-B8E0-3C67ABEBE947}">
      <dgm:prSet/>
      <dgm:spPr/>
      <dgm:t>
        <a:bodyPr/>
        <a:lstStyle/>
        <a:p>
          <a:endParaRPr lang="en-US"/>
        </a:p>
      </dgm:t>
    </dgm:pt>
    <dgm:pt modelId="{5133ABF2-A2C0-491D-9C6E-B65AB7ED4F8C}">
      <dgm:prSet/>
      <dgm:spPr/>
      <dgm:t>
        <a:bodyPr/>
        <a:lstStyle/>
        <a:p>
          <a:r>
            <a:rPr lang="en-US" dirty="0"/>
            <a:t>Discharge Medications</a:t>
          </a:r>
        </a:p>
      </dgm:t>
    </dgm:pt>
    <dgm:pt modelId="{4AB6827F-925A-46E2-9A5D-0D07D99C0DEE}" type="parTrans" cxnId="{310DB46E-04B2-4C11-B683-B0BBF647B6D4}">
      <dgm:prSet/>
      <dgm:spPr/>
      <dgm:t>
        <a:bodyPr/>
        <a:lstStyle/>
        <a:p>
          <a:endParaRPr lang="en-US"/>
        </a:p>
      </dgm:t>
    </dgm:pt>
    <dgm:pt modelId="{2BEEA19F-B162-4611-9531-9064399B86D9}" type="sibTrans" cxnId="{310DB46E-04B2-4C11-B683-B0BBF647B6D4}">
      <dgm:prSet/>
      <dgm:spPr/>
      <dgm:t>
        <a:bodyPr/>
        <a:lstStyle/>
        <a:p>
          <a:endParaRPr lang="en-US"/>
        </a:p>
      </dgm:t>
    </dgm:pt>
    <dgm:pt modelId="{9A283E5E-81FB-4A49-AC4E-B210CC2AFD2A}">
      <dgm:prSet/>
      <dgm:spPr/>
      <dgm:t>
        <a:bodyPr/>
        <a:lstStyle/>
        <a:p>
          <a:r>
            <a:rPr lang="en-US" dirty="0"/>
            <a:t>Encounters</a:t>
          </a:r>
        </a:p>
      </dgm:t>
    </dgm:pt>
    <dgm:pt modelId="{F864FE8D-37B9-4E43-8236-D4416FEC9A2B}" type="parTrans" cxnId="{7ABF24E1-8A33-451B-8811-858C13390C17}">
      <dgm:prSet/>
      <dgm:spPr/>
      <dgm:t>
        <a:bodyPr/>
        <a:lstStyle/>
        <a:p>
          <a:endParaRPr lang="en-US"/>
        </a:p>
      </dgm:t>
    </dgm:pt>
    <dgm:pt modelId="{BAB582FB-81F7-4625-8400-873B92CFD3D7}" type="sibTrans" cxnId="{7ABF24E1-8A33-451B-8811-858C13390C17}">
      <dgm:prSet/>
      <dgm:spPr/>
      <dgm:t>
        <a:bodyPr/>
        <a:lstStyle/>
        <a:p>
          <a:endParaRPr lang="en-US"/>
        </a:p>
      </dgm:t>
    </dgm:pt>
    <dgm:pt modelId="{CDBC6D1A-BD3E-439F-9EE2-32011CF8E004}">
      <dgm:prSet/>
      <dgm:spPr>
        <a:solidFill>
          <a:schemeClr val="accent4">
            <a:lumMod val="40000"/>
            <a:lumOff val="60000"/>
          </a:schemeClr>
        </a:solidFill>
      </dgm:spPr>
      <dgm:t>
        <a:bodyPr/>
        <a:lstStyle/>
        <a:p>
          <a:r>
            <a:rPr lang="en-US" dirty="0"/>
            <a:t>Family History</a:t>
          </a:r>
        </a:p>
      </dgm:t>
    </dgm:pt>
    <dgm:pt modelId="{86BC9476-0C88-45FC-B212-7D4B09B9C7AC}" type="parTrans" cxnId="{39CB20CD-29DD-4A96-93B4-612DF8ACD989}">
      <dgm:prSet/>
      <dgm:spPr/>
      <dgm:t>
        <a:bodyPr/>
        <a:lstStyle/>
        <a:p>
          <a:endParaRPr lang="en-US"/>
        </a:p>
      </dgm:t>
    </dgm:pt>
    <dgm:pt modelId="{566728B4-67ED-40F5-8F49-31E359B7AFD5}" type="sibTrans" cxnId="{39CB20CD-29DD-4A96-93B4-612DF8ACD989}">
      <dgm:prSet/>
      <dgm:spPr/>
      <dgm:t>
        <a:bodyPr/>
        <a:lstStyle/>
        <a:p>
          <a:endParaRPr lang="en-US"/>
        </a:p>
      </dgm:t>
    </dgm:pt>
    <dgm:pt modelId="{C5771B4A-D290-4DC2-9C26-B59766806E17}">
      <dgm:prSet/>
      <dgm:spPr/>
      <dgm:t>
        <a:bodyPr/>
        <a:lstStyle/>
        <a:p>
          <a:r>
            <a:rPr lang="en-US" dirty="0"/>
            <a:t>Fetus Subject Context</a:t>
          </a:r>
        </a:p>
      </dgm:t>
    </dgm:pt>
    <dgm:pt modelId="{C9FDC768-F192-49CF-B2ED-83E6D9D02F54}" type="parTrans" cxnId="{A0756DF3-6AF9-4116-A69F-0DA5A9835AED}">
      <dgm:prSet/>
      <dgm:spPr/>
      <dgm:t>
        <a:bodyPr/>
        <a:lstStyle/>
        <a:p>
          <a:endParaRPr lang="en-US"/>
        </a:p>
      </dgm:t>
    </dgm:pt>
    <dgm:pt modelId="{E774C2BE-CA5F-4BE2-9900-2AEAAF8855B3}" type="sibTrans" cxnId="{A0756DF3-6AF9-4116-A69F-0DA5A9835AED}">
      <dgm:prSet/>
      <dgm:spPr/>
      <dgm:t>
        <a:bodyPr/>
        <a:lstStyle/>
        <a:p>
          <a:endParaRPr lang="en-US"/>
        </a:p>
      </dgm:t>
    </dgm:pt>
    <dgm:pt modelId="{0CA4F111-AFF4-4B94-B672-3902EC78934E}">
      <dgm:prSet/>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solidFill>
          <a:schemeClr val="accent4">
            <a:lumMod val="40000"/>
            <a:lumOff val="60000"/>
          </a:schemeClr>
        </a:solid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a:solidFill>
          <a:schemeClr val="accent4">
            <a:lumMod val="40000"/>
            <a:lumOff val="60000"/>
          </a:schemeClr>
        </a:solidFill>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B02DF036-0642-4A44-A9E4-78AECA259025}">
      <dgm:prSet/>
      <dgm:spPr/>
      <dgm:t>
        <a:bodyPr/>
        <a:lstStyle/>
        <a:p>
          <a:r>
            <a:rPr lang="en-US" dirty="0"/>
            <a:t>Goals</a:t>
          </a:r>
        </a:p>
      </dgm:t>
    </dgm:pt>
    <dgm:pt modelId="{C971F310-53AC-414C-8DA5-EEEFC78709F7}" type="parTrans" cxnId="{270A7297-D768-448C-946E-583F55D13C46}">
      <dgm:prSet/>
      <dgm:spPr/>
      <dgm:t>
        <a:bodyPr/>
        <a:lstStyle/>
        <a:p>
          <a:endParaRPr lang="en-US"/>
        </a:p>
      </dgm:t>
    </dgm:pt>
    <dgm:pt modelId="{D4540305-033C-4F13-90FD-F799DE8F9156}" type="sibTrans" cxnId="{270A7297-D768-448C-946E-583F55D13C46}">
      <dgm:prSet/>
      <dgm:spPr/>
      <dgm:t>
        <a:bodyPr/>
        <a:lstStyle/>
        <a:p>
          <a:endParaRPr lang="en-US"/>
        </a:p>
      </dgm:t>
    </dgm:pt>
    <dgm:pt modelId="{1BC9AACD-B2CB-4A24-BD79-9DD49B1EDC13}">
      <dgm:prSet/>
      <dgm:spPr/>
      <dgm:t>
        <a:bodyPr/>
        <a:lstStyle/>
        <a:p>
          <a:r>
            <a:rPr lang="en-US" dirty="0"/>
            <a:t>Health Concerns</a:t>
          </a:r>
        </a:p>
      </dgm:t>
    </dgm:pt>
    <dgm:pt modelId="{37038A3D-D90C-4B7C-A054-A0BB3E7E326A}" type="parTrans" cxnId="{E3B281C5-B372-4BFD-9FCF-B0937132744C}">
      <dgm:prSet/>
      <dgm:spPr/>
      <dgm:t>
        <a:bodyPr/>
        <a:lstStyle/>
        <a:p>
          <a:endParaRPr lang="en-US"/>
        </a:p>
      </dgm:t>
    </dgm:pt>
    <dgm:pt modelId="{45F5BFF4-A866-4D9E-988C-E831543DE539}" type="sibTrans" cxnId="{E3B281C5-B372-4BFD-9FCF-B0937132744C}">
      <dgm:prSet/>
      <dgm:spPr/>
      <dgm:t>
        <a:bodyPr/>
        <a:lstStyle/>
        <a:p>
          <a:endParaRPr lang="en-US"/>
        </a:p>
      </dgm:t>
    </dgm:pt>
    <dgm:pt modelId="{E613F751-AA7B-4426-A4EF-DCE649030A27}">
      <dgm:prSet/>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33CCDF1-A395-415C-A990-F40472C9332E}">
      <dgm:prSet/>
      <dgm:spPr>
        <a:solidFill>
          <a:schemeClr val="accent4"/>
        </a:solidFill>
      </dgm:spPr>
      <dgm:t>
        <a:bodyPr/>
        <a:lstStyle/>
        <a:p>
          <a:r>
            <a:rPr lang="en-US" dirty="0"/>
            <a:t>History Past Illness</a:t>
          </a:r>
        </a:p>
      </dgm:t>
    </dgm:pt>
    <dgm:pt modelId="{E1111FA7-B439-43B6-90DA-79F6173C4F44}" type="parTrans" cxnId="{DBB0BDFE-CE39-4809-A77F-F5BB559ECEC4}">
      <dgm:prSet/>
      <dgm:spPr/>
      <dgm:t>
        <a:bodyPr/>
        <a:lstStyle/>
        <a:p>
          <a:endParaRPr lang="en-US"/>
        </a:p>
      </dgm:t>
    </dgm:pt>
    <dgm:pt modelId="{5AE2D25C-4437-4618-A40F-696FA7DDA91E}" type="sibTrans" cxnId="{DBB0BDFE-CE39-4809-A77F-F5BB559ECEC4}">
      <dgm:prSet/>
      <dgm:spPr/>
      <dgm:t>
        <a:bodyPr/>
        <a:lstStyle/>
        <a:p>
          <a:endParaRPr lang="en-US"/>
        </a:p>
      </dgm:t>
    </dgm:pt>
    <dgm:pt modelId="{BE6CA0EE-FCE6-4E22-B757-E3EF1F2B36E9}">
      <dgm:prSet/>
      <dgm:spPr/>
      <dgm:t>
        <a:bodyPr/>
        <a:lstStyle/>
        <a:p>
          <a:r>
            <a:rPr lang="en-US" dirty="0"/>
            <a:t>Hospital Consultations</a:t>
          </a:r>
        </a:p>
      </dgm:t>
    </dgm:pt>
    <dgm:pt modelId="{CED69913-4FD8-4AC0-855E-5B395547A37A}" type="parTrans" cxnId="{CF7D3CEF-C828-43E1-86AC-FD23D0862949}">
      <dgm:prSet/>
      <dgm:spPr/>
      <dgm:t>
        <a:bodyPr/>
        <a:lstStyle/>
        <a:p>
          <a:endParaRPr lang="en-US"/>
        </a:p>
      </dgm:t>
    </dgm:pt>
    <dgm:pt modelId="{A87FC9C2-0E5F-47DE-83C0-2CE4C10DA972}" type="sibTrans" cxnId="{CF7D3CEF-C828-43E1-86AC-FD23D0862949}">
      <dgm:prSet/>
      <dgm:spPr/>
      <dgm:t>
        <a:bodyPr/>
        <a:lstStyle/>
        <a:p>
          <a:endParaRPr lang="en-US"/>
        </a:p>
      </dgm:t>
    </dgm:pt>
    <dgm:pt modelId="{95FF326C-2A1B-41AD-A13B-B89CABA93DE9}">
      <dgm:prSet/>
      <dgm:spPr/>
      <dgm:t>
        <a:bodyPr/>
        <a:lstStyle/>
        <a:p>
          <a:r>
            <a:rPr lang="en-US" dirty="0"/>
            <a:t>Hospital Course</a:t>
          </a:r>
        </a:p>
      </dgm:t>
    </dgm:pt>
    <dgm:pt modelId="{6161FA5E-6235-48F5-9607-A2B65BA67B4E}" type="parTrans" cxnId="{719AFD92-5D07-4767-8E5C-C9AB6A66EC4E}">
      <dgm:prSet/>
      <dgm:spPr/>
      <dgm:t>
        <a:bodyPr/>
        <a:lstStyle/>
        <a:p>
          <a:endParaRPr lang="en-US"/>
        </a:p>
      </dgm:t>
    </dgm:pt>
    <dgm:pt modelId="{F73221CA-3EBD-4A59-B400-90D608857E5E}" type="sibTrans" cxnId="{719AFD92-5D07-4767-8E5C-C9AB6A66EC4E}">
      <dgm:prSet/>
      <dgm:spPr/>
      <dgm:t>
        <a:bodyPr/>
        <a:lstStyle/>
        <a:p>
          <a:endParaRPr lang="en-US"/>
        </a:p>
      </dgm:t>
    </dgm:pt>
    <dgm:pt modelId="{81FAE441-B25A-49CD-A5D4-1CB47F3B1EE7}">
      <dgm:prSet/>
      <dgm:spPr/>
      <dgm:t>
        <a:bodyPr/>
        <a:lstStyle/>
        <a:p>
          <a:r>
            <a:rPr lang="en-US" dirty="0"/>
            <a:t>Hospital Discharge Instructions</a:t>
          </a:r>
        </a:p>
      </dgm:t>
    </dgm:pt>
    <dgm:pt modelId="{3601B499-241C-44E6-9AE6-C54498907BAE}" type="parTrans" cxnId="{FEDDDAA3-0CF8-4E57-9073-130C8E515A95}">
      <dgm:prSet/>
      <dgm:spPr/>
      <dgm:t>
        <a:bodyPr/>
        <a:lstStyle/>
        <a:p>
          <a:endParaRPr lang="en-US"/>
        </a:p>
      </dgm:t>
    </dgm:pt>
    <dgm:pt modelId="{74400870-5CF7-474D-AA7F-586C02F7B0A5}" type="sibTrans" cxnId="{FEDDDAA3-0CF8-4E57-9073-130C8E515A95}">
      <dgm:prSet/>
      <dgm:spPr/>
      <dgm:t>
        <a:bodyPr/>
        <a:lstStyle/>
        <a:p>
          <a:endParaRPr lang="en-US"/>
        </a:p>
      </dgm:t>
    </dgm:pt>
    <dgm:pt modelId="{2F3CDDC7-552B-4DE8-9872-516B28FABA06}">
      <dgm:prSet/>
      <dgm:spPr/>
      <dgm:t>
        <a:bodyPr/>
        <a:lstStyle/>
        <a:p>
          <a:r>
            <a:rPr lang="en-US" dirty="0"/>
            <a:t>Hospital Discharge Physical</a:t>
          </a:r>
        </a:p>
      </dgm:t>
    </dgm:pt>
    <dgm:pt modelId="{742E916A-EBEA-4AD5-81B3-52D10E79DC2B}" type="parTrans" cxnId="{A94FCEC0-1ED6-4C31-AF9A-EBDE246A52A8}">
      <dgm:prSet/>
      <dgm:spPr/>
      <dgm:t>
        <a:bodyPr/>
        <a:lstStyle/>
        <a:p>
          <a:endParaRPr lang="en-US"/>
        </a:p>
      </dgm:t>
    </dgm:pt>
    <dgm:pt modelId="{A6851FA0-15F0-4DD7-A550-276CD6836949}" type="sibTrans" cxnId="{A94FCEC0-1ED6-4C31-AF9A-EBDE246A52A8}">
      <dgm:prSet/>
      <dgm:spPr/>
      <dgm:t>
        <a:bodyPr/>
        <a:lstStyle/>
        <a:p>
          <a:endParaRPr lang="en-US"/>
        </a:p>
      </dgm:t>
    </dgm:pt>
    <dgm:pt modelId="{17B2DFAF-B16D-4A10-9D0B-573E9EBAC874}">
      <dgm:prSet/>
      <dgm:spPr/>
      <dgm:t>
        <a:bodyPr/>
        <a:lstStyle/>
        <a:p>
          <a:r>
            <a:rPr lang="en-US" dirty="0"/>
            <a:t>Hospital Discharge Studies Sum.</a:t>
          </a:r>
        </a:p>
      </dgm:t>
    </dgm:pt>
    <dgm:pt modelId="{B831A491-816A-4D17-B3B3-0DC5FF5522D4}" type="parTrans" cxnId="{8C4C6057-B379-42C3-9EB8-33210609388E}">
      <dgm:prSet/>
      <dgm:spPr/>
      <dgm:t>
        <a:bodyPr/>
        <a:lstStyle/>
        <a:p>
          <a:endParaRPr lang="en-US"/>
        </a:p>
      </dgm:t>
    </dgm:pt>
    <dgm:pt modelId="{2856EF0F-D221-4657-94D0-652606B4EC51}" type="sibTrans" cxnId="{8C4C6057-B379-42C3-9EB8-33210609388E}">
      <dgm:prSet/>
      <dgm:spPr/>
      <dgm:t>
        <a:bodyPr/>
        <a:lstStyle/>
        <a:p>
          <a:endParaRPr lang="en-US"/>
        </a:p>
      </dgm:t>
    </dgm:pt>
    <dgm:pt modelId="{B2AEB964-AE9D-40F8-BF72-B2A59F90994D}">
      <dgm:prSet/>
      <dgm:spPr>
        <a:solidFill>
          <a:schemeClr val="accent4">
            <a:lumMod val="40000"/>
            <a:lumOff val="60000"/>
          </a:schemeClr>
        </a:solidFill>
      </dgm:spPr>
      <dgm:t>
        <a:bodyPr/>
        <a:lstStyle/>
        <a:p>
          <a:r>
            <a:rPr lang="en-US" dirty="0"/>
            <a:t>Immunizations</a:t>
          </a:r>
        </a:p>
      </dgm:t>
    </dgm:pt>
    <dgm:pt modelId="{9D008715-2DDC-4A0C-8D5B-FD40105006CA}" type="parTrans" cxnId="{9E7C1B5D-75FD-433D-89D5-DE1AC4F1F7CB}">
      <dgm:prSet/>
      <dgm:spPr/>
      <dgm:t>
        <a:bodyPr/>
        <a:lstStyle/>
        <a:p>
          <a:endParaRPr lang="en-US"/>
        </a:p>
      </dgm:t>
    </dgm:pt>
    <dgm:pt modelId="{5286B03A-B692-4A65-86CC-C8AA1487AFF4}" type="sibTrans" cxnId="{9E7C1B5D-75FD-433D-89D5-DE1AC4F1F7CB}">
      <dgm:prSet/>
      <dgm:spPr/>
      <dgm:t>
        <a:bodyPr/>
        <a:lstStyle/>
        <a:p>
          <a:endParaRPr lang="en-US"/>
        </a:p>
      </dgm:t>
    </dgm:pt>
    <dgm:pt modelId="{36CBB17A-1FFB-4F06-9F1E-C429453C1690}">
      <dgm:prSet/>
      <dgm:spPr/>
      <dgm:t>
        <a:bodyPr/>
        <a:lstStyle/>
        <a:p>
          <a:r>
            <a:rPr lang="en-US" dirty="0"/>
            <a:t>Implants</a:t>
          </a:r>
        </a:p>
      </dgm:t>
    </dgm:pt>
    <dgm:pt modelId="{79E27BF8-3391-4F60-A449-D8D664D97371}" type="parTrans" cxnId="{4C3BE415-0DB5-44CC-A464-C7912D009C36}">
      <dgm:prSet/>
      <dgm:spPr/>
      <dgm:t>
        <a:bodyPr/>
        <a:lstStyle/>
        <a:p>
          <a:endParaRPr lang="en-US"/>
        </a:p>
      </dgm:t>
    </dgm:pt>
    <dgm:pt modelId="{58EF6E03-C26D-44C6-8977-D249D9490B39}" type="sibTrans" cxnId="{4C3BE415-0DB5-44CC-A464-C7912D009C36}">
      <dgm:prSet/>
      <dgm:spPr/>
      <dgm:t>
        <a:bodyPr/>
        <a:lstStyle/>
        <a:p>
          <a:endParaRPr lang="en-US"/>
        </a:p>
      </dgm:t>
    </dgm:pt>
    <dgm:pt modelId="{FA4C2BC6-789C-435D-A537-890F36C6198D}">
      <dgm:prSet/>
      <dgm:spPr/>
      <dgm:t>
        <a:bodyPr/>
        <a:lstStyle/>
        <a:p>
          <a:r>
            <a:rPr lang="en-US" dirty="0"/>
            <a:t>Instructions</a:t>
          </a:r>
        </a:p>
      </dgm:t>
    </dgm:pt>
    <dgm:pt modelId="{CCD9EE57-CDB0-4A6F-AF3C-4E0A3A360369}" type="parTrans" cxnId="{B912D970-DE87-406D-9F09-3EF6B354F9E6}">
      <dgm:prSet/>
      <dgm:spPr/>
      <dgm:t>
        <a:bodyPr/>
        <a:lstStyle/>
        <a:p>
          <a:endParaRPr lang="en-US"/>
        </a:p>
      </dgm:t>
    </dgm:pt>
    <dgm:pt modelId="{CB0E749E-3934-473A-A6D3-20D6D95D3202}" type="sibTrans" cxnId="{B912D970-DE87-406D-9F09-3EF6B354F9E6}">
      <dgm:prSet/>
      <dgm:spPr/>
      <dgm:t>
        <a:bodyPr/>
        <a:lstStyle/>
        <a:p>
          <a:endParaRPr lang="en-US"/>
        </a:p>
      </dgm:t>
    </dgm:pt>
    <dgm:pt modelId="{DA0BF6BA-7855-4B08-9FAB-6C1938241745}">
      <dgm:prSet/>
      <dgm:spPr/>
      <dgm:t>
        <a:bodyPr/>
        <a:lstStyle/>
        <a:p>
          <a:r>
            <a:rPr lang="en-US" dirty="0"/>
            <a:t>Interventions</a:t>
          </a:r>
        </a:p>
      </dgm:t>
    </dgm:pt>
    <dgm:pt modelId="{C11315A9-9662-4AA8-96ED-AD8A1D12998E}" type="parTrans" cxnId="{71289EBA-4500-4D43-B1AC-59B2BBF01DE3}">
      <dgm:prSet/>
      <dgm:spPr/>
      <dgm:t>
        <a:bodyPr/>
        <a:lstStyle/>
        <a:p>
          <a:endParaRPr lang="en-US"/>
        </a:p>
      </dgm:t>
    </dgm:pt>
    <dgm:pt modelId="{BA245B20-CC46-4B1F-9EC6-F6C447FB6BE1}" type="sibTrans" cxnId="{71289EBA-4500-4D43-B1AC-59B2BBF01DE3}">
      <dgm:prSet/>
      <dgm:spPr/>
      <dgm:t>
        <a:bodyPr/>
        <a:lstStyle/>
        <a:p>
          <a:endParaRPr lang="en-US"/>
        </a:p>
      </dgm:t>
    </dgm:pt>
    <dgm:pt modelId="{D739CDEA-EB21-4F0B-9E8B-93243F68954F}">
      <dgm:prSet/>
      <dgm:spPr/>
      <dgm:t>
        <a:bodyPr/>
        <a:lstStyle/>
        <a:p>
          <a:r>
            <a:rPr lang="en-US" dirty="0"/>
            <a:t>Medical (Gen) History</a:t>
          </a:r>
        </a:p>
      </dgm:t>
    </dgm:pt>
    <dgm:pt modelId="{D6C37E98-1733-4421-9FB5-B22A69C95E94}" type="parTrans" cxnId="{4941125D-AC2D-4955-8A93-DCE4CEF2284E}">
      <dgm:prSet/>
      <dgm:spPr/>
      <dgm:t>
        <a:bodyPr/>
        <a:lstStyle/>
        <a:p>
          <a:endParaRPr lang="en-US"/>
        </a:p>
      </dgm:t>
    </dgm:pt>
    <dgm:pt modelId="{363434DE-DDBE-4CB7-9DD8-504D4C4164D1}" type="sibTrans" cxnId="{4941125D-AC2D-4955-8A93-DCE4CEF2284E}">
      <dgm:prSet/>
      <dgm:spPr/>
      <dgm:t>
        <a:bodyPr/>
        <a:lstStyle/>
        <a:p>
          <a:endParaRPr lang="en-US"/>
        </a:p>
      </dgm:t>
    </dgm:pt>
    <dgm:pt modelId="{40E22AEC-A5FE-48AD-AD24-08AFAAAA16E3}">
      <dgm:prSet/>
      <dgm:spPr>
        <a:solidFill>
          <a:schemeClr val="accent4">
            <a:lumMod val="40000"/>
            <a:lumOff val="60000"/>
          </a:schemeClr>
        </a:solidFill>
      </dgm:spPr>
      <dgm:t>
        <a:bodyPr/>
        <a:lstStyle/>
        <a:p>
          <a:r>
            <a:rPr lang="en-US" dirty="0"/>
            <a:t>Medical Equipment</a:t>
          </a:r>
        </a:p>
      </dgm:t>
    </dgm:pt>
    <dgm:pt modelId="{89E1A94C-C7BD-4733-88DB-6BC2CA41ABD9}" type="parTrans" cxnId="{9FCCC642-61FE-40FF-AC02-0FB47D450358}">
      <dgm:prSet/>
      <dgm:spPr/>
      <dgm:t>
        <a:bodyPr/>
        <a:lstStyle/>
        <a:p>
          <a:endParaRPr lang="en-US"/>
        </a:p>
      </dgm:t>
    </dgm:pt>
    <dgm:pt modelId="{F2C3BB74-8AC7-4B31-9835-FD932582653A}" type="sibTrans" cxnId="{9FCCC642-61FE-40FF-AC02-0FB47D450358}">
      <dgm:prSet/>
      <dgm:spPr/>
      <dgm:t>
        <a:bodyPr/>
        <a:lstStyle/>
        <a:p>
          <a:endParaRPr lang="en-US"/>
        </a:p>
      </dgm:t>
    </dgm:pt>
    <dgm:pt modelId="{76D99B7C-40E6-4183-885C-36D7E4093273}">
      <dgm:prSet/>
      <dgm:spPr/>
      <dgm:t>
        <a:bodyPr/>
        <a:lstStyle/>
        <a:p>
          <a:r>
            <a:rPr lang="en-US" dirty="0"/>
            <a:t>Medications Administered</a:t>
          </a:r>
        </a:p>
      </dgm:t>
    </dgm:pt>
    <dgm:pt modelId="{DCB82E55-022B-4F69-B86D-1E08BAF3FE7A}" type="parTrans" cxnId="{288F8470-D118-477D-B49C-3759C110E06A}">
      <dgm:prSet/>
      <dgm:spPr/>
      <dgm:t>
        <a:bodyPr/>
        <a:lstStyle/>
        <a:p>
          <a:endParaRPr lang="en-US"/>
        </a:p>
      </dgm:t>
    </dgm:pt>
    <dgm:pt modelId="{9C1E6412-957E-4037-8C22-A60E0D582CB1}" type="sibTrans" cxnId="{288F8470-D118-477D-B49C-3759C110E06A}">
      <dgm:prSet/>
      <dgm:spPr/>
      <dgm:t>
        <a:bodyPr/>
        <a:lstStyle/>
        <a:p>
          <a:endParaRPr lang="en-US"/>
        </a:p>
      </dgm:t>
    </dgm:pt>
    <dgm:pt modelId="{2C74EBAB-3ADE-490C-A6BA-3646554124A9}">
      <dgm:prSet/>
      <dgm:spPr>
        <a:solidFill>
          <a:schemeClr val="accent4">
            <a:lumMod val="40000"/>
            <a:lumOff val="60000"/>
          </a:schemeClr>
        </a:solidFill>
      </dgm:spPr>
      <dgm:t>
        <a:bodyPr/>
        <a:lstStyle/>
        <a:p>
          <a:r>
            <a:rPr lang="en-US" dirty="0"/>
            <a:t>Medications</a:t>
          </a:r>
        </a:p>
      </dgm:t>
    </dgm:pt>
    <dgm:pt modelId="{B02DA6CA-EAC4-4EB6-8AE0-AD763FB01841}" type="parTrans" cxnId="{1F3DC8EA-2CBF-450D-B555-32F6032D36D9}">
      <dgm:prSet/>
      <dgm:spPr/>
      <dgm:t>
        <a:bodyPr/>
        <a:lstStyle/>
        <a:p>
          <a:endParaRPr lang="en-US"/>
        </a:p>
      </dgm:t>
    </dgm:pt>
    <dgm:pt modelId="{46A9436B-19D5-4E56-AB16-54B7351B7154}" type="sibTrans" cxnId="{1F3DC8EA-2CBF-450D-B555-32F6032D36D9}">
      <dgm:prSet/>
      <dgm:spPr/>
      <dgm:t>
        <a:bodyPr/>
        <a:lstStyle/>
        <a:p>
          <a:endParaRPr lang="en-US"/>
        </a:p>
      </dgm:t>
    </dgm:pt>
    <dgm:pt modelId="{3C6B21CA-3B4D-4C70-B1C1-3987538CE3B2}">
      <dgm:prSet/>
      <dgm:spPr>
        <a:solidFill>
          <a:schemeClr val="accent4">
            <a:lumMod val="40000"/>
            <a:lumOff val="60000"/>
          </a:schemeClr>
        </a:solidFill>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solidFill>
          <a:schemeClr val="accent4">
            <a:lumMod val="40000"/>
            <a:lumOff val="60000"/>
          </a:schemeClr>
        </a:solid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BEBDF31F-DFE2-4245-BB5D-053B8B07D32A}">
      <dgm:prSet/>
      <dgm:spPr/>
      <dgm:t>
        <a:bodyPr/>
        <a:lstStyle/>
        <a:p>
          <a:r>
            <a:rPr lang="en-US" dirty="0"/>
            <a:t>Objective</a:t>
          </a:r>
        </a:p>
      </dgm:t>
    </dgm:pt>
    <dgm:pt modelId="{353CC8D3-9BDF-4E95-BC4F-26C497C7602A}" type="parTrans" cxnId="{EBB642B7-ADD9-4EB0-A61D-D7BF97C23569}">
      <dgm:prSet/>
      <dgm:spPr/>
      <dgm:t>
        <a:bodyPr/>
        <a:lstStyle/>
        <a:p>
          <a:endParaRPr lang="en-US"/>
        </a:p>
      </dgm:t>
    </dgm:pt>
    <dgm:pt modelId="{38F14F7C-D04E-41D3-89E9-D2E51024BD6E}" type="sibTrans" cxnId="{EBB642B7-ADD9-4EB0-A61D-D7BF97C23569}">
      <dgm:prSet/>
      <dgm:spPr/>
      <dgm:t>
        <a:bodyPr/>
        <a:lstStyle/>
        <a:p>
          <a:endParaRPr lang="en-US"/>
        </a:p>
      </dgm:t>
    </dgm:pt>
    <dgm:pt modelId="{020CEE43-317D-44E0-8453-73844EB5EA96}">
      <dgm:prSet/>
      <dgm:spPr/>
      <dgm:t>
        <a:bodyPr/>
        <a:lstStyle/>
        <a:p>
          <a:r>
            <a:rPr lang="en-US" dirty="0"/>
            <a:t>Observer Context</a:t>
          </a:r>
        </a:p>
      </dgm:t>
    </dgm:pt>
    <dgm:pt modelId="{BF48FFB3-3A42-4698-BDCA-4DC201CEE3D1}" type="parTrans" cxnId="{955155D4-E1DE-458C-8EB3-FA1958F59962}">
      <dgm:prSet/>
      <dgm:spPr/>
      <dgm:t>
        <a:bodyPr/>
        <a:lstStyle/>
        <a:p>
          <a:endParaRPr lang="en-US"/>
        </a:p>
      </dgm:t>
    </dgm:pt>
    <dgm:pt modelId="{48F3136E-15DE-42DC-8014-1FD4FFC691C6}" type="sibTrans" cxnId="{955155D4-E1DE-458C-8EB3-FA1958F59962}">
      <dgm:prSet/>
      <dgm:spPr/>
      <dgm:t>
        <a:bodyPr/>
        <a:lstStyle/>
        <a:p>
          <a:endParaRPr lang="en-US"/>
        </a:p>
      </dgm:t>
    </dgm:pt>
    <dgm:pt modelId="{B2C56C01-FC25-40F6-8779-BB8578F5C2A5}">
      <dgm:prSet/>
      <dgm:spPr/>
      <dgm:t>
        <a:bodyPr/>
        <a:lstStyle/>
        <a:p>
          <a:r>
            <a:rPr lang="en-US" dirty="0"/>
            <a:t>Operative Note Fluids</a:t>
          </a:r>
        </a:p>
      </dgm:t>
    </dgm:pt>
    <dgm:pt modelId="{79776B3F-8774-4C53-B343-19597AB44D43}" type="parTrans" cxnId="{7DEED5BA-719D-4944-8E5B-6BA2F9A8447D}">
      <dgm:prSet/>
      <dgm:spPr/>
      <dgm:t>
        <a:bodyPr/>
        <a:lstStyle/>
        <a:p>
          <a:endParaRPr lang="en-US"/>
        </a:p>
      </dgm:t>
    </dgm:pt>
    <dgm:pt modelId="{CB221172-62C3-4674-B61F-43255FEBFD8A}" type="sibTrans" cxnId="{7DEED5BA-719D-4944-8E5B-6BA2F9A8447D}">
      <dgm:prSet/>
      <dgm:spPr/>
      <dgm:t>
        <a:bodyPr/>
        <a:lstStyle/>
        <a:p>
          <a:endParaRPr lang="en-US"/>
        </a:p>
      </dgm:t>
    </dgm:pt>
    <dgm:pt modelId="{D1ABEE45-AD7A-4713-BB39-253542F7D75A}">
      <dgm:prSet/>
      <dgm:spPr/>
      <dgm:t>
        <a:bodyPr/>
        <a:lstStyle/>
        <a:p>
          <a:r>
            <a:rPr lang="en-US" dirty="0"/>
            <a:t>Op Note Surgical Procedure</a:t>
          </a:r>
        </a:p>
      </dgm:t>
    </dgm:pt>
    <dgm:pt modelId="{A551A923-1846-4FB4-BFFF-C55180B72F37}" type="parTrans" cxnId="{69ED7EE9-D3E1-402B-B2A7-F179B5418432}">
      <dgm:prSet/>
      <dgm:spPr/>
      <dgm:t>
        <a:bodyPr/>
        <a:lstStyle/>
        <a:p>
          <a:endParaRPr lang="en-US"/>
        </a:p>
      </dgm:t>
    </dgm:pt>
    <dgm:pt modelId="{13486EEA-EE54-465A-A91C-002B3E76AEF0}" type="sibTrans" cxnId="{69ED7EE9-D3E1-402B-B2A7-F179B5418432}">
      <dgm:prSet/>
      <dgm:spPr/>
      <dgm:t>
        <a:bodyPr/>
        <a:lstStyle/>
        <a:p>
          <a:endParaRPr lang="en-US"/>
        </a:p>
      </dgm:t>
    </dgm:pt>
    <dgm:pt modelId="{5DA8C615-38DB-40B5-9445-1D5AE0056707}">
      <dgm:prSet/>
      <dgm:spPr/>
      <dgm:t>
        <a:bodyPr/>
        <a:lstStyle/>
        <a:p>
          <a:r>
            <a:rPr lang="en-US" dirty="0"/>
            <a:t>Payers</a:t>
          </a:r>
        </a:p>
      </dgm:t>
    </dgm:pt>
    <dgm:pt modelId="{3F979939-A917-4BFB-B441-EBCBEFD1B628}" type="parTrans" cxnId="{D7D8F3E1-79E7-43E1-89F3-CEA6A1193DEB}">
      <dgm:prSet/>
      <dgm:spPr/>
      <dgm:t>
        <a:bodyPr/>
        <a:lstStyle/>
        <a:p>
          <a:endParaRPr lang="en-US"/>
        </a:p>
      </dgm:t>
    </dgm:pt>
    <dgm:pt modelId="{C4C9F52A-A5B1-4AFA-B264-8A6D432ED656}" type="sibTrans" cxnId="{D7D8F3E1-79E7-43E1-89F3-CEA6A1193DEB}">
      <dgm:prSet/>
      <dgm:spPr/>
      <dgm:t>
        <a:bodyPr/>
        <a:lstStyle/>
        <a:p>
          <a:endParaRPr lang="en-US"/>
        </a:p>
      </dgm:t>
    </dgm:pt>
    <dgm:pt modelId="{2CAC919D-2AC9-4858-A142-BBEC92861271}">
      <dgm:prSet/>
      <dgm:spPr>
        <a:solidFill>
          <a:schemeClr val="accent4"/>
        </a:solidFill>
      </dgm:spPr>
      <dgm:t>
        <a:bodyPr/>
        <a:lstStyle/>
        <a:p>
          <a:r>
            <a:rPr lang="en-US" dirty="0"/>
            <a:t>Physical Exam</a:t>
          </a:r>
        </a:p>
      </dgm:t>
    </dgm:pt>
    <dgm:pt modelId="{78E126BD-26AA-4676-97F2-1A2AB5BA8932}" type="parTrans" cxnId="{F09F15BA-25DC-4554-AE53-A8CDF27EB14D}">
      <dgm:prSet/>
      <dgm:spPr/>
      <dgm:t>
        <a:bodyPr/>
        <a:lstStyle/>
        <a:p>
          <a:endParaRPr lang="en-US"/>
        </a:p>
      </dgm:t>
    </dgm:pt>
    <dgm:pt modelId="{E616CA9A-DB9F-4B83-851F-F18CCAFD3F83}" type="sibTrans" cxnId="{F09F15BA-25DC-4554-AE53-A8CDF27EB14D}">
      <dgm:prSet/>
      <dgm:spPr/>
      <dgm:t>
        <a:bodyPr/>
        <a:lstStyle/>
        <a:p>
          <a:endParaRPr lang="en-US"/>
        </a:p>
      </dgm:t>
    </dgm:pt>
    <dgm:pt modelId="{C16F6E68-C32A-4431-B9C0-77E57B57A6E1}">
      <dgm:prSet/>
      <dgm:spPr>
        <a:solidFill>
          <a:schemeClr val="accent4">
            <a:lumMod val="40000"/>
            <a:lumOff val="60000"/>
          </a:schemeClr>
        </a:solidFill>
      </dgm:spPr>
      <dgm:t>
        <a:bodyPr/>
        <a:lstStyle/>
        <a:p>
          <a:r>
            <a:rPr lang="en-US"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85E62383-C2F6-4373-A996-0C959A69E1AE}">
      <dgm:prSet/>
      <dgm:spPr/>
      <dgm:t>
        <a:bodyPr/>
        <a:lstStyle/>
        <a:p>
          <a:r>
            <a:rPr lang="en-US" dirty="0"/>
            <a:t>Postoperative Diagnosis</a:t>
          </a:r>
        </a:p>
      </dgm:t>
    </dgm:pt>
    <dgm:pt modelId="{3ED596D9-6437-4373-A6C9-0C5657FA7549}" type="parTrans" cxnId="{98A323A0-CCD5-4B81-8DA9-0ABAA45BDF66}">
      <dgm:prSet/>
      <dgm:spPr/>
      <dgm:t>
        <a:bodyPr/>
        <a:lstStyle/>
        <a:p>
          <a:endParaRPr lang="en-US"/>
        </a:p>
      </dgm:t>
    </dgm:pt>
    <dgm:pt modelId="{FF6E180D-3146-4158-A5DF-FB0215843ADA}" type="sibTrans" cxnId="{98A323A0-CCD5-4B81-8DA9-0ABAA45BDF66}">
      <dgm:prSet/>
      <dgm:spPr/>
      <dgm:t>
        <a:bodyPr/>
        <a:lstStyle/>
        <a:p>
          <a:endParaRPr lang="en-US"/>
        </a:p>
      </dgm:t>
    </dgm:pt>
    <dgm:pt modelId="{FF5B3E7C-5D58-4A27-A575-00FE613251A5}">
      <dgm:prSet/>
      <dgm:spPr/>
      <dgm:t>
        <a:bodyPr/>
        <a:lstStyle/>
        <a:p>
          <a:r>
            <a:rPr lang="en-US" dirty="0" err="1"/>
            <a:t>Postprocedure</a:t>
          </a:r>
          <a:r>
            <a:rPr lang="en-US" dirty="0"/>
            <a:t> Diagnosis</a:t>
          </a:r>
        </a:p>
      </dgm:t>
    </dgm:pt>
    <dgm:pt modelId="{7D07C596-F77B-499F-8DF6-BEE476D104BF}" type="parTrans" cxnId="{4D145420-9416-4531-9BEC-037521851DC4}">
      <dgm:prSet/>
      <dgm:spPr/>
      <dgm:t>
        <a:bodyPr/>
        <a:lstStyle/>
        <a:p>
          <a:endParaRPr lang="en-US"/>
        </a:p>
      </dgm:t>
    </dgm:pt>
    <dgm:pt modelId="{1E5CA3B4-738B-4F7B-B7DE-A9A6E4B1A608}" type="sibTrans" cxnId="{4D145420-9416-4531-9BEC-037521851DC4}">
      <dgm:prSet/>
      <dgm:spPr/>
      <dgm:t>
        <a:bodyPr/>
        <a:lstStyle/>
        <a:p>
          <a:endParaRPr lang="en-US"/>
        </a:p>
      </dgm:t>
    </dgm:pt>
    <dgm:pt modelId="{975632D8-19A7-43B6-9342-0B3E10E31B1E}">
      <dgm:prSet/>
      <dgm:spPr/>
      <dgm:t>
        <a:bodyPr/>
        <a:lstStyle/>
        <a:p>
          <a:r>
            <a:rPr lang="en-US" dirty="0"/>
            <a:t>Preoperative Diagnosis</a:t>
          </a:r>
        </a:p>
      </dgm:t>
    </dgm:pt>
    <dgm:pt modelId="{1B22207E-37B2-4D07-AE46-8A3967EBFB00}" type="parTrans" cxnId="{8A1F8005-5B62-451D-AB75-F25074B4C0D1}">
      <dgm:prSet/>
      <dgm:spPr/>
      <dgm:t>
        <a:bodyPr/>
        <a:lstStyle/>
        <a:p>
          <a:endParaRPr lang="en-US"/>
        </a:p>
      </dgm:t>
    </dgm:pt>
    <dgm:pt modelId="{6BBD0A63-7035-42EB-B7E3-425D3837538E}" type="sibTrans" cxnId="{8A1F8005-5B62-451D-AB75-F25074B4C0D1}">
      <dgm:prSet/>
      <dgm:spPr/>
      <dgm:t>
        <a:bodyPr/>
        <a:lstStyle/>
        <a:p>
          <a:endParaRPr lang="en-US"/>
        </a:p>
      </dgm:t>
    </dgm:pt>
    <dgm:pt modelId="{46C1568A-F4B3-439A-8467-1924785A3CD9}">
      <dgm:prSet/>
      <dgm:spPr>
        <a:solidFill>
          <a:schemeClr val="accent4">
            <a:lumMod val="40000"/>
            <a:lumOff val="60000"/>
          </a:schemeClr>
        </a:solidFill>
      </dgm:spPr>
      <dgm:t>
        <a:bodyPr/>
        <a:lstStyle/>
        <a:p>
          <a:r>
            <a:rPr lang="en-US" dirty="0"/>
            <a:t>Problem</a:t>
          </a:r>
        </a:p>
      </dgm:t>
    </dgm:pt>
    <dgm:pt modelId="{6FE08A87-5505-42B7-9E6B-1C282061EE56}" type="parTrans" cxnId="{92275088-4024-4134-90F8-3CA5C42D1DF6}">
      <dgm:prSet/>
      <dgm:spPr/>
      <dgm:t>
        <a:bodyPr/>
        <a:lstStyle/>
        <a:p>
          <a:endParaRPr lang="en-US"/>
        </a:p>
      </dgm:t>
    </dgm:pt>
    <dgm:pt modelId="{B967A3C7-E11D-436F-BA22-9AA30612CFCE}" type="sibTrans" cxnId="{92275088-4024-4134-90F8-3CA5C42D1DF6}">
      <dgm:prSet/>
      <dgm:spPr/>
      <dgm:t>
        <a:bodyPr/>
        <a:lstStyle/>
        <a:p>
          <a:endParaRPr lang="en-US"/>
        </a:p>
      </dgm:t>
    </dgm:pt>
    <dgm:pt modelId="{C62B21AC-58CB-415A-8C57-9455AE0B8C68}">
      <dgm:prSet/>
      <dgm:spPr/>
      <dgm:t>
        <a:bodyPr/>
        <a:lstStyle/>
        <a:p>
          <a:r>
            <a:rPr lang="en-US" dirty="0"/>
            <a:t>Procedure Description</a:t>
          </a:r>
        </a:p>
      </dgm:t>
    </dgm:pt>
    <dgm:pt modelId="{E6E45E55-67BB-4BCA-9B20-80575BB5D76E}" type="parTrans" cxnId="{26936083-4920-4950-ACF0-1DA933913426}">
      <dgm:prSet/>
      <dgm:spPr/>
      <dgm:t>
        <a:bodyPr/>
        <a:lstStyle/>
        <a:p>
          <a:endParaRPr lang="en-US"/>
        </a:p>
      </dgm:t>
    </dgm:pt>
    <dgm:pt modelId="{FB3D6F89-C6C8-4052-876E-C943034B2DAD}" type="sibTrans" cxnId="{26936083-4920-4950-ACF0-1DA933913426}">
      <dgm:prSet/>
      <dgm:spPr/>
      <dgm:t>
        <a:bodyPr/>
        <a:lstStyle/>
        <a:p>
          <a:endParaRPr lang="en-US"/>
        </a:p>
      </dgm:t>
    </dgm:pt>
    <dgm:pt modelId="{4803BD4C-7615-4E56-AD48-C8B64DBB3A16}">
      <dgm:prSet/>
      <dgm:spPr/>
      <dgm:t>
        <a:bodyPr/>
        <a:lstStyle/>
        <a:p>
          <a:r>
            <a:rPr lang="en-US" dirty="0"/>
            <a:t>Procedure Disposition</a:t>
          </a:r>
        </a:p>
      </dgm:t>
    </dgm:pt>
    <dgm:pt modelId="{77676868-1A37-4BBE-9518-2031B13D059C}" type="parTrans" cxnId="{5DA4676E-8412-4FD9-B50A-EB09E269550D}">
      <dgm:prSet/>
      <dgm:spPr/>
      <dgm:t>
        <a:bodyPr/>
        <a:lstStyle/>
        <a:p>
          <a:endParaRPr lang="en-US"/>
        </a:p>
      </dgm:t>
    </dgm:pt>
    <dgm:pt modelId="{D655EC7E-F5E8-42E3-A826-DE5FF8EDCB93}" type="sibTrans" cxnId="{5DA4676E-8412-4FD9-B50A-EB09E269550D}">
      <dgm:prSet/>
      <dgm:spPr/>
      <dgm:t>
        <a:bodyPr/>
        <a:lstStyle/>
        <a:p>
          <a:endParaRPr lang="en-US"/>
        </a:p>
      </dgm:t>
    </dgm:pt>
    <dgm:pt modelId="{9A3FC96D-478F-48EB-8898-56C64B6AEDD2}">
      <dgm:prSet/>
      <dgm:spPr/>
      <dgm:t>
        <a:bodyPr/>
        <a:lstStyle/>
        <a:p>
          <a:r>
            <a:rPr lang="en-US" dirty="0"/>
            <a:t>Procedure Est. Blood Loss</a:t>
          </a:r>
        </a:p>
      </dgm:t>
    </dgm:pt>
    <dgm:pt modelId="{96F39BB7-D709-4844-B05D-94FBD566BB32}" type="parTrans" cxnId="{DCF68878-8446-4EB4-BF17-41E8DB69426B}">
      <dgm:prSet/>
      <dgm:spPr/>
      <dgm:t>
        <a:bodyPr/>
        <a:lstStyle/>
        <a:p>
          <a:endParaRPr lang="en-US"/>
        </a:p>
      </dgm:t>
    </dgm:pt>
    <dgm:pt modelId="{34AB054B-5F12-42CE-B794-EE4BDACBD7AB}" type="sibTrans" cxnId="{DCF68878-8446-4EB4-BF17-41E8DB69426B}">
      <dgm:prSet/>
      <dgm:spPr/>
      <dgm:t>
        <a:bodyPr/>
        <a:lstStyle/>
        <a:p>
          <a:endParaRPr lang="en-US"/>
        </a:p>
      </dgm:t>
    </dgm:pt>
    <dgm:pt modelId="{7D9A65D9-9CF3-4DFE-AAEE-185EBBCFC798}">
      <dgm:prSet/>
      <dgm:spPr/>
      <dgm:t>
        <a:bodyPr/>
        <a:lstStyle/>
        <a:p>
          <a:r>
            <a:rPr lang="en-US" dirty="0"/>
            <a:t>Procedure Findings</a:t>
          </a:r>
        </a:p>
      </dgm:t>
    </dgm:pt>
    <dgm:pt modelId="{4CDF98C0-7579-498C-B78E-43F0A1223E1E}" type="parTrans" cxnId="{2457193D-9B32-4108-8600-08124BA8A2D5}">
      <dgm:prSet/>
      <dgm:spPr/>
      <dgm:t>
        <a:bodyPr/>
        <a:lstStyle/>
        <a:p>
          <a:endParaRPr lang="en-US"/>
        </a:p>
      </dgm:t>
    </dgm:pt>
    <dgm:pt modelId="{36C36B1E-78BF-49FF-80CC-11B554744EE2}" type="sibTrans" cxnId="{2457193D-9B32-4108-8600-08124BA8A2D5}">
      <dgm:prSet/>
      <dgm:spPr/>
      <dgm:t>
        <a:bodyPr/>
        <a:lstStyle/>
        <a:p>
          <a:endParaRPr lang="en-US"/>
        </a:p>
      </dgm:t>
    </dgm:pt>
    <dgm:pt modelId="{6DBC3CFB-DD88-43B1-9FBB-A1770CFC1780}">
      <dgm:prSet/>
      <dgm:spPr/>
      <dgm:t>
        <a:bodyPr/>
        <a:lstStyle/>
        <a:p>
          <a:r>
            <a:rPr lang="en-US" dirty="0"/>
            <a:t>Procedure Implants</a:t>
          </a:r>
        </a:p>
      </dgm:t>
    </dgm:pt>
    <dgm:pt modelId="{F73EA06E-0842-4F9F-A29B-9573805A3EEC}" type="parTrans" cxnId="{57BFB368-82AA-403A-ADF2-9746E231938C}">
      <dgm:prSet/>
      <dgm:spPr/>
      <dgm:t>
        <a:bodyPr/>
        <a:lstStyle/>
        <a:p>
          <a:endParaRPr lang="en-US"/>
        </a:p>
      </dgm:t>
    </dgm:pt>
    <dgm:pt modelId="{B0CE3A28-F53D-474B-B7FE-377AA34C25DE}" type="sibTrans" cxnId="{57BFB368-82AA-403A-ADF2-9746E231938C}">
      <dgm:prSet/>
      <dgm:spPr/>
      <dgm:t>
        <a:bodyPr/>
        <a:lstStyle/>
        <a:p>
          <a:endParaRPr lang="en-US"/>
        </a:p>
      </dgm:t>
    </dgm:pt>
    <dgm:pt modelId="{14C10A37-EB69-4853-A0E1-2D1AE5E9B4D4}">
      <dgm:prSet/>
      <dgm:spPr/>
      <dgm:t>
        <a:bodyPr/>
        <a:lstStyle/>
        <a:p>
          <a:r>
            <a:rPr lang="en-US" dirty="0"/>
            <a:t>Procedure Indications</a:t>
          </a:r>
        </a:p>
      </dgm:t>
    </dgm:pt>
    <dgm:pt modelId="{25134D3A-15B8-471E-9621-A7CE4A72E8C9}" type="parTrans" cxnId="{43B62541-23C4-4209-9482-137360202BE9}">
      <dgm:prSet/>
      <dgm:spPr/>
      <dgm:t>
        <a:bodyPr/>
        <a:lstStyle/>
        <a:p>
          <a:endParaRPr lang="en-US"/>
        </a:p>
      </dgm:t>
    </dgm:pt>
    <dgm:pt modelId="{28F485E2-FA44-4BCD-8A79-004DC458194B}" type="sibTrans" cxnId="{43B62541-23C4-4209-9482-137360202BE9}">
      <dgm:prSet/>
      <dgm:spPr/>
      <dgm:t>
        <a:bodyPr/>
        <a:lstStyle/>
        <a:p>
          <a:endParaRPr lang="en-US"/>
        </a:p>
      </dgm:t>
    </dgm:pt>
    <dgm:pt modelId="{FFC783FF-AAE0-47BB-B868-CE1BC5526685}">
      <dgm:prSet/>
      <dgm:spPr/>
      <dgm:t>
        <a:bodyPr/>
        <a:lstStyle/>
        <a:p>
          <a:r>
            <a:rPr lang="en-US" dirty="0"/>
            <a:t>Procedure Specimens</a:t>
          </a:r>
        </a:p>
      </dgm:t>
    </dgm:pt>
    <dgm:pt modelId="{D1625E3B-A691-42E3-995C-A1FAB6BAAB40}" type="parTrans" cxnId="{E64ECA5B-A989-43A8-97ED-23A1407DAE6C}">
      <dgm:prSet/>
      <dgm:spPr/>
      <dgm:t>
        <a:bodyPr/>
        <a:lstStyle/>
        <a:p>
          <a:endParaRPr lang="en-US"/>
        </a:p>
      </dgm:t>
    </dgm:pt>
    <dgm:pt modelId="{9D4C3F0C-2E8B-4A06-A3FF-B6C0E97AD9C5}" type="sibTrans" cxnId="{E64ECA5B-A989-43A8-97ED-23A1407DAE6C}">
      <dgm:prSet/>
      <dgm:spPr/>
      <dgm:t>
        <a:bodyPr/>
        <a:lstStyle/>
        <a:p>
          <a:endParaRPr lang="en-US"/>
        </a:p>
      </dgm:t>
    </dgm:pt>
    <dgm:pt modelId="{62839F1F-2A4F-4D89-827A-D089F5E758B3}">
      <dgm:prSet/>
      <dgm:spPr>
        <a:solidFill>
          <a:schemeClr val="accent4">
            <a:lumMod val="40000"/>
            <a:lumOff val="60000"/>
          </a:schemeClr>
        </a:solidFill>
      </dgm:spPr>
      <dgm:t>
        <a:bodyPr/>
        <a:lstStyle/>
        <a:p>
          <a:r>
            <a:rPr lang="en-US" dirty="0"/>
            <a:t>Procedures</a:t>
          </a:r>
        </a:p>
      </dgm:t>
    </dgm:pt>
    <dgm:pt modelId="{ED10A209-8995-442A-BED3-C15F5CAAC067}" type="parTrans" cxnId="{7E6A184F-41B5-4930-8A19-D08C5F675FAE}">
      <dgm:prSet/>
      <dgm:spPr/>
      <dgm:t>
        <a:bodyPr/>
        <a:lstStyle/>
        <a:p>
          <a:endParaRPr lang="en-US"/>
        </a:p>
      </dgm:t>
    </dgm:pt>
    <dgm:pt modelId="{AD83CB0D-B662-4FCE-BB64-073C04BF079F}" type="sibTrans" cxnId="{7E6A184F-41B5-4930-8A19-D08C5F675FAE}">
      <dgm:prSet/>
      <dgm:spPr/>
      <dgm:t>
        <a:bodyPr/>
        <a:lstStyle/>
        <a:p>
          <a:endParaRPr lang="en-US"/>
        </a:p>
      </dgm:t>
    </dgm:pt>
    <dgm:pt modelId="{7425CACA-D5B0-4977-B431-85245D3937B8}">
      <dgm:prSet/>
      <dgm:spPr/>
      <dgm:t>
        <a:bodyPr/>
        <a:lstStyle/>
        <a:p>
          <a:r>
            <a:rPr lang="en-US" dirty="0"/>
            <a:t>Reason for Referral</a:t>
          </a:r>
        </a:p>
      </dgm:t>
    </dgm:pt>
    <dgm:pt modelId="{ED4CA629-6580-4064-9AFE-A8CAA433A7C9}" type="parTrans" cxnId="{A1948BB3-DEBB-4B37-94F2-4959B4E1676A}">
      <dgm:prSet/>
      <dgm:spPr/>
      <dgm:t>
        <a:bodyPr/>
        <a:lstStyle/>
        <a:p>
          <a:endParaRPr lang="en-US"/>
        </a:p>
      </dgm:t>
    </dgm:pt>
    <dgm:pt modelId="{982586F7-4004-4827-9302-CC763CFB8179}" type="sibTrans" cxnId="{A1948BB3-DEBB-4B37-94F2-4959B4E1676A}">
      <dgm:prSet/>
      <dgm:spPr/>
      <dgm:t>
        <a:bodyPr/>
        <a:lstStyle/>
        <a:p>
          <a:endParaRPr lang="en-US"/>
        </a:p>
      </dgm:t>
    </dgm:pt>
    <dgm:pt modelId="{8EDBA3CC-4E61-4A5E-B5ED-D210B28C2F30}">
      <dgm:prSet/>
      <dgm:spPr>
        <a:solidFill>
          <a:schemeClr val="accent4"/>
        </a:solidFill>
      </dgm:spPr>
      <dgm:t>
        <a:bodyPr/>
        <a:lstStyle/>
        <a:p>
          <a:r>
            <a:rPr lang="en-US" dirty="0"/>
            <a:t>Reason for Visit</a:t>
          </a:r>
        </a:p>
      </dgm:t>
    </dgm:pt>
    <dgm:pt modelId="{304FE0ED-BD4D-4BAC-A307-C43473ADE106}" type="parTrans" cxnId="{705C9325-A40E-40F3-A366-DDDAD1C6E3CC}">
      <dgm:prSet/>
      <dgm:spPr/>
      <dgm:t>
        <a:bodyPr/>
        <a:lstStyle/>
        <a:p>
          <a:endParaRPr lang="en-US"/>
        </a:p>
      </dgm:t>
    </dgm:pt>
    <dgm:pt modelId="{98753120-D6C9-43B4-ADCE-F1535FFE68A5}" type="sibTrans" cxnId="{705C9325-A40E-40F3-A366-DDDAD1C6E3CC}">
      <dgm:prSet/>
      <dgm:spPr/>
      <dgm:t>
        <a:bodyPr/>
        <a:lstStyle/>
        <a:p>
          <a:endParaRPr lang="en-US"/>
        </a:p>
      </dgm:t>
    </dgm:pt>
    <dgm:pt modelId="{C9E2024B-6F77-4688-A4EA-F05F96549450}">
      <dgm:prSet/>
      <dgm:spPr>
        <a:solidFill>
          <a:schemeClr val="accent4">
            <a:lumMod val="40000"/>
            <a:lumOff val="60000"/>
          </a:schemeClr>
        </a:solidFill>
      </dgm:spPr>
      <dgm:t>
        <a:bodyPr/>
        <a:lstStyle/>
        <a:p>
          <a:r>
            <a:rPr lang="en-US" dirty="0"/>
            <a:t>Results</a:t>
          </a:r>
        </a:p>
      </dgm:t>
    </dgm:pt>
    <dgm:pt modelId="{0A244345-63D5-4C14-BC3A-4FBD036916BB}" type="parTrans" cxnId="{7C219BCB-58E0-49DD-BDA9-CF37BB520259}">
      <dgm:prSet/>
      <dgm:spPr/>
      <dgm:t>
        <a:bodyPr/>
        <a:lstStyle/>
        <a:p>
          <a:endParaRPr lang="en-US"/>
        </a:p>
      </dgm:t>
    </dgm:pt>
    <dgm:pt modelId="{D3B57FF3-9D5B-4D2B-AA1B-46A0E1A02EC4}" type="sibTrans" cxnId="{7C219BCB-58E0-49DD-BDA9-CF37BB520259}">
      <dgm:prSet/>
      <dgm:spPr/>
      <dgm:t>
        <a:bodyPr/>
        <a:lstStyle/>
        <a:p>
          <a:endParaRPr lang="en-US"/>
        </a:p>
      </dgm:t>
    </dgm:pt>
    <dgm:pt modelId="{57FB0B1B-F7B0-4569-AD70-4EEBB78505D8}">
      <dgm:prSet/>
      <dgm:spPr>
        <a:solidFill>
          <a:schemeClr val="accent4">
            <a:lumMod val="40000"/>
            <a:lumOff val="60000"/>
          </a:schemeClr>
        </a:solidFill>
      </dgm:spPr>
      <dgm:t>
        <a:bodyPr/>
        <a:lstStyle/>
        <a:p>
          <a:r>
            <a:rPr lang="en-US" dirty="0"/>
            <a:t>Review of Systems</a:t>
          </a:r>
        </a:p>
      </dgm:t>
    </dgm:pt>
    <dgm:pt modelId="{07C6EFD9-A1DA-44BE-B04D-98C33B2A9158}" type="parTrans" cxnId="{D1A54D07-2954-43E5-BA41-FB2057B84AE8}">
      <dgm:prSet/>
      <dgm:spPr/>
      <dgm:t>
        <a:bodyPr/>
        <a:lstStyle/>
        <a:p>
          <a:endParaRPr lang="en-US"/>
        </a:p>
      </dgm:t>
    </dgm:pt>
    <dgm:pt modelId="{119B0D16-C9C7-4825-9416-E3945192F1CE}" type="sibTrans" cxnId="{D1A54D07-2954-43E5-BA41-FB2057B84AE8}">
      <dgm:prSet/>
      <dgm:spPr/>
      <dgm:t>
        <a:bodyPr/>
        <a:lstStyle/>
        <a:p>
          <a:endParaRPr lang="en-US"/>
        </a:p>
      </dgm:t>
    </dgm:pt>
    <dgm:pt modelId="{5634D7D5-6891-4EC8-9A4B-9EF18254344C}">
      <dgm:prSet/>
      <dgm:spPr>
        <a:solidFill>
          <a:schemeClr val="accent4">
            <a:lumMod val="40000"/>
            <a:lumOff val="60000"/>
          </a:schemeClr>
        </a:solidFill>
      </dgm:spPr>
      <dgm:t>
        <a:bodyPr/>
        <a:lstStyle/>
        <a:p>
          <a:r>
            <a:rPr lang="en-US" dirty="0"/>
            <a:t>Social History</a:t>
          </a:r>
        </a:p>
      </dgm:t>
    </dgm:pt>
    <dgm:pt modelId="{35485650-4088-464D-9A85-54E5EB526A55}" type="parTrans" cxnId="{0E131537-4D21-453E-A406-B6D79666D14C}">
      <dgm:prSet/>
      <dgm:spPr/>
      <dgm:t>
        <a:bodyPr/>
        <a:lstStyle/>
        <a:p>
          <a:endParaRPr lang="en-US"/>
        </a:p>
      </dgm:t>
    </dgm:pt>
    <dgm:pt modelId="{A44EF8B2-0892-4C1A-96BC-3E348242FB85}" type="sibTrans" cxnId="{0E131537-4D21-453E-A406-B6D79666D14C}">
      <dgm:prSet/>
      <dgm:spPr/>
      <dgm:t>
        <a:bodyPr/>
        <a:lstStyle/>
        <a:p>
          <a:endParaRPr lang="en-US"/>
        </a:p>
      </dgm:t>
    </dgm:pt>
    <dgm:pt modelId="{FC0499D9-6D38-4CE5-A523-8DCDA5AB2BD2}">
      <dgm:prSet/>
      <dgm:spPr/>
      <dgm:t>
        <a:bodyPr/>
        <a:lstStyle/>
        <a:p>
          <a:r>
            <a:rPr lang="en-US" dirty="0"/>
            <a:t>Subjective</a:t>
          </a:r>
        </a:p>
      </dgm:t>
    </dgm:pt>
    <dgm:pt modelId="{95296489-1E8C-4825-AE51-7F19749732AA}" type="parTrans" cxnId="{9C71D06D-FE50-49F9-9B61-D54E91F6479E}">
      <dgm:prSet/>
      <dgm:spPr/>
      <dgm:t>
        <a:bodyPr/>
        <a:lstStyle/>
        <a:p>
          <a:endParaRPr lang="en-US"/>
        </a:p>
      </dgm:t>
    </dgm:pt>
    <dgm:pt modelId="{44540E21-2C40-40D4-AD65-710F24DA5A43}" type="sibTrans" cxnId="{9C71D06D-FE50-49F9-9B61-D54E91F6479E}">
      <dgm:prSet/>
      <dgm:spPr/>
      <dgm:t>
        <a:bodyPr/>
        <a:lstStyle/>
        <a:p>
          <a:endParaRPr lang="en-US"/>
        </a:p>
      </dgm:t>
    </dgm:pt>
    <dgm:pt modelId="{5B3044D3-B89C-4050-A316-44B6957514E2}">
      <dgm:prSet/>
      <dgm:spPr/>
      <dgm:t>
        <a:bodyPr/>
        <a:lstStyle/>
        <a:p>
          <a:r>
            <a:rPr lang="en-US" dirty="0"/>
            <a:t>Surgery Description</a:t>
          </a:r>
        </a:p>
      </dgm:t>
    </dgm:pt>
    <dgm:pt modelId="{B575C77A-D9B8-4C49-8F87-EEFEFE2BDA57}" type="parTrans" cxnId="{C25A79F1-A985-4276-A8EE-720D7A4F235B}">
      <dgm:prSet/>
      <dgm:spPr/>
      <dgm:t>
        <a:bodyPr/>
        <a:lstStyle/>
        <a:p>
          <a:endParaRPr lang="en-US"/>
        </a:p>
      </dgm:t>
    </dgm:pt>
    <dgm:pt modelId="{671D0746-3BA6-41B0-94CD-DFE0E896A172}" type="sibTrans" cxnId="{C25A79F1-A985-4276-A8EE-720D7A4F235B}">
      <dgm:prSet/>
      <dgm:spPr/>
      <dgm:t>
        <a:bodyPr/>
        <a:lstStyle/>
        <a:p>
          <a:endParaRPr lang="en-US"/>
        </a:p>
      </dgm:t>
    </dgm:pt>
    <dgm:pt modelId="{671BE9F7-4A0E-4589-B720-79465E4F795A}">
      <dgm:prSet/>
      <dgm:spPr/>
      <dgm:t>
        <a:bodyPr/>
        <a:lstStyle/>
        <a:p>
          <a:r>
            <a:rPr lang="en-US" dirty="0"/>
            <a:t>Surgical Drains</a:t>
          </a:r>
        </a:p>
      </dgm:t>
    </dgm:pt>
    <dgm:pt modelId="{42DB36E1-5424-4A1C-8CDA-A161DF3F3FA3}" type="parTrans" cxnId="{AA287F50-2BA7-4EB4-ACB1-9CC2B583791C}">
      <dgm:prSet/>
      <dgm:spPr/>
      <dgm:t>
        <a:bodyPr/>
        <a:lstStyle/>
        <a:p>
          <a:endParaRPr lang="en-US"/>
        </a:p>
      </dgm:t>
    </dgm:pt>
    <dgm:pt modelId="{F24E0A2C-6499-4485-B6D1-F10EB9ADFF52}" type="sibTrans" cxnId="{AA287F50-2BA7-4EB4-ACB1-9CC2B583791C}">
      <dgm:prSet/>
      <dgm:spPr/>
      <dgm:t>
        <a:bodyPr/>
        <a:lstStyle/>
        <a:p>
          <a:endParaRPr lang="en-US"/>
        </a:p>
      </dgm:t>
    </dgm:pt>
    <dgm:pt modelId="{78036449-3659-416C-99DA-7D8CC978B69B}">
      <dgm:prSet/>
      <dgm:spPr>
        <a:solidFill>
          <a:schemeClr val="accent4">
            <a:lumMod val="40000"/>
            <a:lumOff val="60000"/>
          </a:schemeClr>
        </a:solidFill>
      </dgm:spPr>
      <dgm:t>
        <a:bodyPr/>
        <a:lstStyle/>
        <a:p>
          <a:r>
            <a:rPr lang="en-US" dirty="0"/>
            <a:t>Vital Signs</a:t>
          </a:r>
        </a:p>
      </dgm:t>
    </dgm:pt>
    <dgm:pt modelId="{FC98D35A-A9DB-43F1-AA10-214999D526C0}" type="parTrans" cxnId="{D2DDD4FA-9BFC-4510-A7BB-3847DFDE15A1}">
      <dgm:prSet/>
      <dgm:spPr/>
      <dgm:t>
        <a:bodyPr/>
        <a:lstStyle/>
        <a:p>
          <a:endParaRPr lang="en-US"/>
        </a:p>
      </dgm:t>
    </dgm:pt>
    <dgm:pt modelId="{919F3A72-517B-4F48-8814-DD3664270CF6}" type="sibTrans" cxnId="{D2DDD4FA-9BFC-4510-A7BB-3847DFDE15A1}">
      <dgm:prSet/>
      <dgm:spPr/>
      <dgm:t>
        <a:bodyPr/>
        <a:lstStyle/>
        <a:p>
          <a:endParaRPr lang="en-US"/>
        </a:p>
      </dgm:t>
    </dgm:pt>
    <dgm:pt modelId="{922AC557-565E-4DB5-8749-0AD586991661}">
      <dgm:prSet/>
      <dgm:spPr>
        <a:solidFill>
          <a:schemeClr val="accent4">
            <a:lumMod val="40000"/>
            <a:lumOff val="60000"/>
          </a:schemeClr>
        </a:solidFill>
      </dgm:spPr>
      <dgm:t>
        <a:bodyPr/>
        <a:lstStyle/>
        <a:p>
          <a:r>
            <a:rPr lang="en-US" dirty="0"/>
            <a:t>History Present Illness</a:t>
          </a:r>
        </a:p>
      </dgm:t>
    </dgm:pt>
    <dgm:pt modelId="{242B66FF-437D-4D71-9A2E-2990FC57E9A0}" type="parTrans" cxnId="{4BFDB172-DA10-4F1E-90B4-BF6F4155F1E8}">
      <dgm:prSet/>
      <dgm:spPr/>
      <dgm:t>
        <a:bodyPr/>
        <a:lstStyle/>
        <a:p>
          <a:endParaRPr lang="en-US"/>
        </a:p>
      </dgm:t>
    </dgm:pt>
    <dgm:pt modelId="{CDD7D915-A8E4-4C3B-B886-5288BF2004EB}" type="sibTrans" cxnId="{4BFDB172-DA10-4F1E-90B4-BF6F4155F1E8}">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7550D05B-C57B-4BF2-98A0-F6F938B15104}" type="pres">
      <dgm:prSet presAssocID="{78A997BC-B0FD-4C2B-A687-6EC00ACE7D26}" presName="node" presStyleLbl="node1" presStyleIdx="0" presStyleCnt="70">
        <dgm:presLayoutVars>
          <dgm:bulletEnabled val="1"/>
        </dgm:presLayoutVars>
      </dgm:prSet>
      <dgm:spPr/>
    </dgm:pt>
    <dgm:pt modelId="{D32334C6-1354-42B8-884A-A5B00A403227}" type="pres">
      <dgm:prSet presAssocID="{33134F14-DC25-4CB1-A227-B230A8EA1243}" presName="sibTrans" presStyleCnt="0"/>
      <dgm:spPr/>
    </dgm:pt>
    <dgm:pt modelId="{BAC14D23-EC3E-4D27-9119-0F7040F92BC2}" type="pres">
      <dgm:prSet presAssocID="{AD80C871-9479-4BFE-9B9A-0E61DEE0D50C}" presName="node" presStyleLbl="node1" presStyleIdx="1" presStyleCnt="70">
        <dgm:presLayoutVars>
          <dgm:bulletEnabled val="1"/>
        </dgm:presLayoutVars>
      </dgm:prSet>
      <dgm:spPr/>
    </dgm:pt>
    <dgm:pt modelId="{5EFEDA37-524C-4DAC-8C78-8C58C7C0893A}" type="pres">
      <dgm:prSet presAssocID="{AB9F0FD6-07B1-475D-B4E2-9878B459C8BB}" presName="sibTrans" presStyleCnt="0"/>
      <dgm:spPr/>
    </dgm:pt>
    <dgm:pt modelId="{226C61D6-133E-4CD2-ADAC-A992243958F1}" type="pres">
      <dgm:prSet presAssocID="{9AD68664-CCE1-48EF-9FA3-1AD99F5D1F69}" presName="node" presStyleLbl="node1" presStyleIdx="2" presStyleCnt="70">
        <dgm:presLayoutVars>
          <dgm:bulletEnabled val="1"/>
        </dgm:presLayoutVars>
      </dgm:prSet>
      <dgm:spPr/>
    </dgm:pt>
    <dgm:pt modelId="{F6BAAF2C-31C2-4FDC-81BE-AC36814AC3D5}" type="pres">
      <dgm:prSet presAssocID="{53DAC7B0-84AC-4568-A774-245859AE5835}" presName="sibTrans" presStyleCnt="0"/>
      <dgm:spPr/>
    </dgm:pt>
    <dgm:pt modelId="{DC2CCBAA-7686-49AD-84C0-DE92CF995049}" type="pres">
      <dgm:prSet presAssocID="{35D39FD4-0C06-4081-82FB-F6E9BA9AF83A}" presName="node" presStyleLbl="node1" presStyleIdx="3" presStyleCnt="70">
        <dgm:presLayoutVars>
          <dgm:bulletEnabled val="1"/>
        </dgm:presLayoutVars>
      </dgm:prSet>
      <dgm:spPr/>
    </dgm:pt>
    <dgm:pt modelId="{810A970C-5D13-4AB1-A0D9-1514CB7E72ED}" type="pres">
      <dgm:prSet presAssocID="{6D59DB65-93E6-4C1A-8518-3B2502942632}" presName="sibTrans" presStyleCnt="0"/>
      <dgm:spPr/>
    </dgm:pt>
    <dgm:pt modelId="{04660390-1F6F-4E15-A3BA-C41120C6CA81}" type="pres">
      <dgm:prSet presAssocID="{F3CAE342-9CAC-4892-98B4-EF695D43CC7B}" presName="node" presStyleLbl="node1" presStyleIdx="4" presStyleCnt="70">
        <dgm:presLayoutVars>
          <dgm:bulletEnabled val="1"/>
        </dgm:presLayoutVars>
      </dgm:prSet>
      <dgm:spPr/>
    </dgm:pt>
    <dgm:pt modelId="{D4F32D2C-05FF-4135-8DEB-E6FE7E72BD2F}" type="pres">
      <dgm:prSet presAssocID="{738B744A-4289-4641-8F9E-1AD519745116}" presName="sibTrans" presStyleCnt="0"/>
      <dgm:spPr/>
    </dgm:pt>
    <dgm:pt modelId="{D0265832-2002-49A4-B24F-C826BBE7CD41}" type="pres">
      <dgm:prSet presAssocID="{C9DCADAC-16E3-4670-AE44-4203628257BA}" presName="node" presStyleLbl="node1" presStyleIdx="5" presStyleCnt="70">
        <dgm:presLayoutVars>
          <dgm:bulletEnabled val="1"/>
        </dgm:presLayoutVars>
      </dgm:prSet>
      <dgm:spPr/>
    </dgm:pt>
    <dgm:pt modelId="{377DC7C1-BA7C-468A-8923-286BA2AC3D99}" type="pres">
      <dgm:prSet presAssocID="{D58CF003-1E00-48BB-9658-55666B279B00}" presName="sibTrans" presStyleCnt="0"/>
      <dgm:spPr/>
    </dgm:pt>
    <dgm:pt modelId="{7BE9C1ED-F9FA-4AF2-8A38-AD58AEEC2837}" type="pres">
      <dgm:prSet presAssocID="{67195ECB-7FD0-4104-96C2-8781EB673704}" presName="node" presStyleLbl="node1" presStyleIdx="6" presStyleCnt="70">
        <dgm:presLayoutVars>
          <dgm:bulletEnabled val="1"/>
        </dgm:presLayoutVars>
      </dgm:prSet>
      <dgm:spPr/>
    </dgm:pt>
    <dgm:pt modelId="{99AAC58F-A665-462D-A0A9-03194794BB57}" type="pres">
      <dgm:prSet presAssocID="{12A1CCA6-4F29-469E-A501-FF8FA8AC5E6B}" presName="sibTrans" presStyleCnt="0"/>
      <dgm:spPr/>
    </dgm:pt>
    <dgm:pt modelId="{E95460B9-805F-4DB1-8075-1E44BC53110F}" type="pres">
      <dgm:prSet presAssocID="{3C5CB645-0504-4740-B7BE-B4E676E24224}" presName="node" presStyleLbl="node1" presStyleIdx="7" presStyleCnt="70">
        <dgm:presLayoutVars>
          <dgm:bulletEnabled val="1"/>
        </dgm:presLayoutVars>
      </dgm:prSet>
      <dgm:spPr/>
    </dgm:pt>
    <dgm:pt modelId="{DEDBE5C7-1EB8-4A3C-A4A0-784CEFDEDB53}" type="pres">
      <dgm:prSet presAssocID="{8A74DDDC-AA5D-485F-BF55-D62E68BC0106}" presName="sibTrans" presStyleCnt="0"/>
      <dgm:spPr/>
    </dgm:pt>
    <dgm:pt modelId="{4F6CD892-6851-4C7C-A75C-33622E98FAF1}" type="pres">
      <dgm:prSet presAssocID="{00F18BA4-AEDE-4583-B87F-1CFF0C1963BE}" presName="node" presStyleLbl="node1" presStyleIdx="8" presStyleCnt="70">
        <dgm:presLayoutVars>
          <dgm:bulletEnabled val="1"/>
        </dgm:presLayoutVars>
      </dgm:prSet>
      <dgm:spPr/>
    </dgm:pt>
    <dgm:pt modelId="{B941C2AD-9260-46B0-8DA7-142633C961C1}" type="pres">
      <dgm:prSet presAssocID="{220AC6AF-F2BC-4DFE-A355-B83DCB28A0A6}" presName="sibTrans" presStyleCnt="0"/>
      <dgm:spPr/>
    </dgm:pt>
    <dgm:pt modelId="{E857D808-DD8F-4FB0-BDE0-ED444186DA03}" type="pres">
      <dgm:prSet presAssocID="{5C5A79F6-3BA7-480F-B134-DB302E8CE802}" presName="node" presStyleLbl="node1" presStyleIdx="9" presStyleCnt="70">
        <dgm:presLayoutVars>
          <dgm:bulletEnabled val="1"/>
        </dgm:presLayoutVars>
      </dgm:prSet>
      <dgm:spPr/>
    </dgm:pt>
    <dgm:pt modelId="{40AF66FC-7551-4D2D-9BE2-019EB8DD3491}" type="pres">
      <dgm:prSet presAssocID="{088636FB-45FA-4F73-832A-99A08B0479A8}" presName="sibTrans" presStyleCnt="0"/>
      <dgm:spPr/>
    </dgm:pt>
    <dgm:pt modelId="{B11170F2-9A50-423B-98B7-A28DBBCAA2AC}" type="pres">
      <dgm:prSet presAssocID="{082D0266-9B43-4958-BB0E-31602CFAB5B0}" presName="node" presStyleLbl="node1" presStyleIdx="10" presStyleCnt="70">
        <dgm:presLayoutVars>
          <dgm:bulletEnabled val="1"/>
        </dgm:presLayoutVars>
      </dgm:prSet>
      <dgm:spPr/>
    </dgm:pt>
    <dgm:pt modelId="{05AC53CD-39BA-48B8-9353-6FE4ACB4537F}" type="pres">
      <dgm:prSet presAssocID="{F0ADE4E8-B8C2-46BC-A158-F8B665C44C9A}" presName="sibTrans" presStyleCnt="0"/>
      <dgm:spPr/>
    </dgm:pt>
    <dgm:pt modelId="{DAC0B4A1-B345-4DDF-A5B9-03EB5EF8A696}" type="pres">
      <dgm:prSet presAssocID="{8C4223E5-9326-4839-96FC-62501E1AAC73}" presName="node" presStyleLbl="node1" presStyleIdx="11" presStyleCnt="70">
        <dgm:presLayoutVars>
          <dgm:bulletEnabled val="1"/>
        </dgm:presLayoutVars>
      </dgm:prSet>
      <dgm:spPr/>
    </dgm:pt>
    <dgm:pt modelId="{FB157109-38DD-4A90-8F9C-80A223C51880}" type="pres">
      <dgm:prSet presAssocID="{F04CEC04-1771-4213-BBF5-8C3B58A292B8}" presName="sibTrans" presStyleCnt="0"/>
      <dgm:spPr/>
    </dgm:pt>
    <dgm:pt modelId="{D95507C2-94AB-4734-BAF7-8227B2AFD2A8}" type="pres">
      <dgm:prSet presAssocID="{3905686D-095B-4668-9159-8C02FF5FCA48}" presName="node" presStyleLbl="node1" presStyleIdx="12" presStyleCnt="70">
        <dgm:presLayoutVars>
          <dgm:bulletEnabled val="1"/>
        </dgm:presLayoutVars>
      </dgm:prSet>
      <dgm:spPr/>
    </dgm:pt>
    <dgm:pt modelId="{EFDD6827-27DF-445B-BF94-190FB175EC32}" type="pres">
      <dgm:prSet presAssocID="{5E5BE654-FC96-431E-80B6-06B708C98438}" presName="sibTrans" presStyleCnt="0"/>
      <dgm:spPr/>
    </dgm:pt>
    <dgm:pt modelId="{1F238430-D58B-40C6-BB37-2C3E5849C40B}" type="pres">
      <dgm:prSet presAssocID="{6B504477-A0A4-4E10-8773-C4830FEDC86E}" presName="node" presStyleLbl="node1" presStyleIdx="13" presStyleCnt="70">
        <dgm:presLayoutVars>
          <dgm:bulletEnabled val="1"/>
        </dgm:presLayoutVars>
      </dgm:prSet>
      <dgm:spPr/>
    </dgm:pt>
    <dgm:pt modelId="{C303A420-2681-418A-918F-AC2A2A36C756}" type="pres">
      <dgm:prSet presAssocID="{11772780-24C2-408D-B10A-122975AA211A}" presName="sibTrans" presStyleCnt="0"/>
      <dgm:spPr/>
    </dgm:pt>
    <dgm:pt modelId="{9E9777C7-B42F-4036-A534-333E7C36A482}" type="pres">
      <dgm:prSet presAssocID="{5133ABF2-A2C0-491D-9C6E-B65AB7ED4F8C}" presName="node" presStyleLbl="node1" presStyleIdx="14" presStyleCnt="70">
        <dgm:presLayoutVars>
          <dgm:bulletEnabled val="1"/>
        </dgm:presLayoutVars>
      </dgm:prSet>
      <dgm:spPr/>
    </dgm:pt>
    <dgm:pt modelId="{B187FE3F-68B1-46A9-8C40-68DF5BCD967D}" type="pres">
      <dgm:prSet presAssocID="{2BEEA19F-B162-4611-9531-9064399B86D9}" presName="sibTrans" presStyleCnt="0"/>
      <dgm:spPr/>
    </dgm:pt>
    <dgm:pt modelId="{2B1D77B0-0EB7-4DD1-BD66-4727A0B01104}" type="pres">
      <dgm:prSet presAssocID="{9A283E5E-81FB-4A49-AC4E-B210CC2AFD2A}" presName="node" presStyleLbl="node1" presStyleIdx="15" presStyleCnt="70">
        <dgm:presLayoutVars>
          <dgm:bulletEnabled val="1"/>
        </dgm:presLayoutVars>
      </dgm:prSet>
      <dgm:spPr/>
    </dgm:pt>
    <dgm:pt modelId="{9A419C02-7B0E-4042-A066-CFAF4847D5E5}" type="pres">
      <dgm:prSet presAssocID="{BAB582FB-81F7-4625-8400-873B92CFD3D7}" presName="sibTrans" presStyleCnt="0"/>
      <dgm:spPr/>
    </dgm:pt>
    <dgm:pt modelId="{9504D515-87BF-4517-8F45-1EDB2B33F4B1}" type="pres">
      <dgm:prSet presAssocID="{CDBC6D1A-BD3E-439F-9EE2-32011CF8E004}" presName="node" presStyleLbl="node1" presStyleIdx="16" presStyleCnt="70">
        <dgm:presLayoutVars>
          <dgm:bulletEnabled val="1"/>
        </dgm:presLayoutVars>
      </dgm:prSet>
      <dgm:spPr/>
    </dgm:pt>
    <dgm:pt modelId="{C1359203-A47A-4D3E-90FC-945DF3C9DFE2}" type="pres">
      <dgm:prSet presAssocID="{566728B4-67ED-40F5-8F49-31E359B7AFD5}" presName="sibTrans" presStyleCnt="0"/>
      <dgm:spPr/>
    </dgm:pt>
    <dgm:pt modelId="{9899F519-A68E-4A8C-8302-CC1D1DD6AB1E}" type="pres">
      <dgm:prSet presAssocID="{C5771B4A-D290-4DC2-9C26-B59766806E17}" presName="node" presStyleLbl="node1" presStyleIdx="17" presStyleCnt="70">
        <dgm:presLayoutVars>
          <dgm:bulletEnabled val="1"/>
        </dgm:presLayoutVars>
      </dgm:prSet>
      <dgm:spPr/>
    </dgm:pt>
    <dgm:pt modelId="{D53628A0-EF9E-4A2A-BA14-6E7072CEF114}" type="pres">
      <dgm:prSet presAssocID="{E774C2BE-CA5F-4BE2-9900-2AEAAF8855B3}" presName="sibTrans" presStyleCnt="0"/>
      <dgm:spPr/>
    </dgm:pt>
    <dgm:pt modelId="{F021F536-9D7F-4947-AEEC-062A2B5D86C3}" type="pres">
      <dgm:prSet presAssocID="{0CA4F111-AFF4-4B94-B672-3902EC78934E}" presName="node" presStyleLbl="node1" presStyleIdx="18" presStyleCnt="70">
        <dgm:presLayoutVars>
          <dgm:bulletEnabled val="1"/>
        </dgm:presLayoutVars>
      </dgm:prSet>
      <dgm:spPr/>
    </dgm:pt>
    <dgm:pt modelId="{4B6D1E0A-C2B6-4106-BCC0-227C1A6D87BE}" type="pres">
      <dgm:prSet presAssocID="{5F7B2889-DBC1-4323-8340-A709605AAE1E}" presName="sibTrans" presStyleCnt="0"/>
      <dgm:spPr/>
    </dgm:pt>
    <dgm:pt modelId="{214B35AE-3118-4B5A-9A04-C238D6C98BAE}" type="pres">
      <dgm:prSet presAssocID="{F121B56F-D1C5-4481-90EB-5FA35AF4BD21}" presName="node" presStyleLbl="node1" presStyleIdx="19" presStyleCnt="70">
        <dgm:presLayoutVars>
          <dgm:bulletEnabled val="1"/>
        </dgm:presLayoutVars>
      </dgm:prSet>
      <dgm:spPr/>
    </dgm:pt>
    <dgm:pt modelId="{7206E429-077A-4785-91B0-DBE3A0322F82}" type="pres">
      <dgm:prSet presAssocID="{915B65F9-FC56-468A-ABC2-CE507C33B5DE}" presName="sibTrans" presStyleCnt="0"/>
      <dgm:spPr/>
    </dgm:pt>
    <dgm:pt modelId="{CC785639-6B40-491D-A677-3465100F3D57}" type="pres">
      <dgm:prSet presAssocID="{478D3228-6C64-4678-B16A-5612B6F5734A}" presName="node" presStyleLbl="node1" presStyleIdx="20" presStyleCnt="70">
        <dgm:presLayoutVars>
          <dgm:bulletEnabled val="1"/>
        </dgm:presLayoutVars>
      </dgm:prSet>
      <dgm:spPr/>
    </dgm:pt>
    <dgm:pt modelId="{0D854B7A-31EB-4F78-AB34-68CD88DF6EB0}" type="pres">
      <dgm:prSet presAssocID="{4926CEA0-21F8-4895-A11C-8614EB7A0399}" presName="sibTrans" presStyleCnt="0"/>
      <dgm:spPr/>
    </dgm:pt>
    <dgm:pt modelId="{5D25242B-4349-4FB7-AAC9-B5E41858AFBB}" type="pres">
      <dgm:prSet presAssocID="{B02DF036-0642-4A44-A9E4-78AECA259025}" presName="node" presStyleLbl="node1" presStyleIdx="21" presStyleCnt="70">
        <dgm:presLayoutVars>
          <dgm:bulletEnabled val="1"/>
        </dgm:presLayoutVars>
      </dgm:prSet>
      <dgm:spPr/>
    </dgm:pt>
    <dgm:pt modelId="{0546CD20-C4E9-4176-BC40-4E0DFC327C2B}" type="pres">
      <dgm:prSet presAssocID="{D4540305-033C-4F13-90FD-F799DE8F9156}" presName="sibTrans" presStyleCnt="0"/>
      <dgm:spPr/>
    </dgm:pt>
    <dgm:pt modelId="{2194D030-96BD-4E5B-8CE7-714CC8EE50C0}" type="pres">
      <dgm:prSet presAssocID="{1BC9AACD-B2CB-4A24-BD79-9DD49B1EDC13}" presName="node" presStyleLbl="node1" presStyleIdx="22" presStyleCnt="70">
        <dgm:presLayoutVars>
          <dgm:bulletEnabled val="1"/>
        </dgm:presLayoutVars>
      </dgm:prSet>
      <dgm:spPr/>
    </dgm:pt>
    <dgm:pt modelId="{A19185C5-803E-4F20-B8BF-76B1874DD326}" type="pres">
      <dgm:prSet presAssocID="{45F5BFF4-A866-4D9E-988C-E831543DE539}" presName="sibTrans" presStyleCnt="0"/>
      <dgm:spPr/>
    </dgm:pt>
    <dgm:pt modelId="{7137E6A0-E010-4036-BB77-DAC821CA69C0}" type="pres">
      <dgm:prSet presAssocID="{E613F751-AA7B-4426-A4EF-DCE649030A27}" presName="node" presStyleLbl="node1" presStyleIdx="23" presStyleCnt="70">
        <dgm:presLayoutVars>
          <dgm:bulletEnabled val="1"/>
        </dgm:presLayoutVars>
      </dgm:prSet>
      <dgm:spPr/>
    </dgm:pt>
    <dgm:pt modelId="{18D4027A-9B04-41B8-B264-F860ED6E3ACF}" type="pres">
      <dgm:prSet presAssocID="{296867FA-54C8-4BA9-B9D0-4DD5DBA187D3}" presName="sibTrans" presStyleCnt="0"/>
      <dgm:spPr/>
    </dgm:pt>
    <dgm:pt modelId="{124086CA-BDD0-405E-B0D8-B9CD798E0E39}" type="pres">
      <dgm:prSet presAssocID="{333CCDF1-A395-415C-A990-F40472C9332E}" presName="node" presStyleLbl="node1" presStyleIdx="24" presStyleCnt="70">
        <dgm:presLayoutVars>
          <dgm:bulletEnabled val="1"/>
        </dgm:presLayoutVars>
      </dgm:prSet>
      <dgm:spPr/>
    </dgm:pt>
    <dgm:pt modelId="{5A1E98A5-06ED-494B-8CFF-3052BEDC62B9}" type="pres">
      <dgm:prSet presAssocID="{5AE2D25C-4437-4618-A40F-696FA7DDA91E}" presName="sibTrans" presStyleCnt="0"/>
      <dgm:spPr/>
    </dgm:pt>
    <dgm:pt modelId="{4308FFBF-619D-484B-A2C5-7B5FBD5802E5}" type="pres">
      <dgm:prSet presAssocID="{922AC557-565E-4DB5-8749-0AD586991661}" presName="node" presStyleLbl="node1" presStyleIdx="25" presStyleCnt="70">
        <dgm:presLayoutVars>
          <dgm:bulletEnabled val="1"/>
        </dgm:presLayoutVars>
      </dgm:prSet>
      <dgm:spPr/>
    </dgm:pt>
    <dgm:pt modelId="{0BDF3232-7792-4A95-8512-24005225CBCA}" type="pres">
      <dgm:prSet presAssocID="{CDD7D915-A8E4-4C3B-B886-5288BF2004EB}" presName="sibTrans" presStyleCnt="0"/>
      <dgm:spPr/>
    </dgm:pt>
    <dgm:pt modelId="{21996FE5-9303-478E-B8D4-9259ABF8EDAE}" type="pres">
      <dgm:prSet presAssocID="{BE6CA0EE-FCE6-4E22-B757-E3EF1F2B36E9}" presName="node" presStyleLbl="node1" presStyleIdx="26" presStyleCnt="70">
        <dgm:presLayoutVars>
          <dgm:bulletEnabled val="1"/>
        </dgm:presLayoutVars>
      </dgm:prSet>
      <dgm:spPr/>
    </dgm:pt>
    <dgm:pt modelId="{8DBDABC8-A668-4EB1-80D4-7EF36CE9EB20}" type="pres">
      <dgm:prSet presAssocID="{A87FC9C2-0E5F-47DE-83C0-2CE4C10DA972}" presName="sibTrans" presStyleCnt="0"/>
      <dgm:spPr/>
    </dgm:pt>
    <dgm:pt modelId="{C2D1768A-268A-49F1-BAB1-AA3B1F30D377}" type="pres">
      <dgm:prSet presAssocID="{95FF326C-2A1B-41AD-A13B-B89CABA93DE9}" presName="node" presStyleLbl="node1" presStyleIdx="27" presStyleCnt="70">
        <dgm:presLayoutVars>
          <dgm:bulletEnabled val="1"/>
        </dgm:presLayoutVars>
      </dgm:prSet>
      <dgm:spPr/>
    </dgm:pt>
    <dgm:pt modelId="{1DE848F1-FBB0-4924-8F05-3885E9DFAEB7}" type="pres">
      <dgm:prSet presAssocID="{F73221CA-3EBD-4A59-B400-90D608857E5E}" presName="sibTrans" presStyleCnt="0"/>
      <dgm:spPr/>
    </dgm:pt>
    <dgm:pt modelId="{94242A4F-C1CA-4466-BE8C-6A3D5FB53E37}" type="pres">
      <dgm:prSet presAssocID="{81FAE441-B25A-49CD-A5D4-1CB47F3B1EE7}" presName="node" presStyleLbl="node1" presStyleIdx="28" presStyleCnt="70">
        <dgm:presLayoutVars>
          <dgm:bulletEnabled val="1"/>
        </dgm:presLayoutVars>
      </dgm:prSet>
      <dgm:spPr/>
    </dgm:pt>
    <dgm:pt modelId="{5BE9D17C-B36D-4DE2-91B8-E63E85F7802A}" type="pres">
      <dgm:prSet presAssocID="{74400870-5CF7-474D-AA7F-586C02F7B0A5}" presName="sibTrans" presStyleCnt="0"/>
      <dgm:spPr/>
    </dgm:pt>
    <dgm:pt modelId="{2436B8D6-5426-4287-B5A0-333E85D0C338}" type="pres">
      <dgm:prSet presAssocID="{2F3CDDC7-552B-4DE8-9872-516B28FABA06}" presName="node" presStyleLbl="node1" presStyleIdx="29" presStyleCnt="70">
        <dgm:presLayoutVars>
          <dgm:bulletEnabled val="1"/>
        </dgm:presLayoutVars>
      </dgm:prSet>
      <dgm:spPr/>
    </dgm:pt>
    <dgm:pt modelId="{3DF92AC1-C237-4883-9983-954F58608DCF}" type="pres">
      <dgm:prSet presAssocID="{A6851FA0-15F0-4DD7-A550-276CD6836949}" presName="sibTrans" presStyleCnt="0"/>
      <dgm:spPr/>
    </dgm:pt>
    <dgm:pt modelId="{2E10A710-F956-4BB4-BEC0-C92857D82D04}" type="pres">
      <dgm:prSet presAssocID="{17B2DFAF-B16D-4A10-9D0B-573E9EBAC874}" presName="node" presStyleLbl="node1" presStyleIdx="30" presStyleCnt="70">
        <dgm:presLayoutVars>
          <dgm:bulletEnabled val="1"/>
        </dgm:presLayoutVars>
      </dgm:prSet>
      <dgm:spPr/>
    </dgm:pt>
    <dgm:pt modelId="{F7C36C0E-FF9E-4A61-9527-91D914A9655F}" type="pres">
      <dgm:prSet presAssocID="{2856EF0F-D221-4657-94D0-652606B4EC51}" presName="sibTrans" presStyleCnt="0"/>
      <dgm:spPr/>
    </dgm:pt>
    <dgm:pt modelId="{90A2521C-3FE3-4269-A414-E39378CC80D9}" type="pres">
      <dgm:prSet presAssocID="{B2AEB964-AE9D-40F8-BF72-B2A59F90994D}" presName="node" presStyleLbl="node1" presStyleIdx="31" presStyleCnt="70">
        <dgm:presLayoutVars>
          <dgm:bulletEnabled val="1"/>
        </dgm:presLayoutVars>
      </dgm:prSet>
      <dgm:spPr/>
    </dgm:pt>
    <dgm:pt modelId="{DAF43603-EBBB-43F9-902F-C7A7F2EF6FCE}" type="pres">
      <dgm:prSet presAssocID="{5286B03A-B692-4A65-86CC-C8AA1487AFF4}" presName="sibTrans" presStyleCnt="0"/>
      <dgm:spPr/>
    </dgm:pt>
    <dgm:pt modelId="{C775B822-113A-4680-9271-194958227B49}" type="pres">
      <dgm:prSet presAssocID="{36CBB17A-1FFB-4F06-9F1E-C429453C1690}" presName="node" presStyleLbl="node1" presStyleIdx="32" presStyleCnt="70">
        <dgm:presLayoutVars>
          <dgm:bulletEnabled val="1"/>
        </dgm:presLayoutVars>
      </dgm:prSet>
      <dgm:spPr/>
    </dgm:pt>
    <dgm:pt modelId="{D31AC2D5-CEDA-4F09-9BAD-6FCF6449677E}" type="pres">
      <dgm:prSet presAssocID="{58EF6E03-C26D-44C6-8977-D249D9490B39}" presName="sibTrans" presStyleCnt="0"/>
      <dgm:spPr/>
    </dgm:pt>
    <dgm:pt modelId="{FA9614EF-EB5B-4DEB-9FDC-9AA50130DC4A}" type="pres">
      <dgm:prSet presAssocID="{FA4C2BC6-789C-435D-A537-890F36C6198D}" presName="node" presStyleLbl="node1" presStyleIdx="33" presStyleCnt="70">
        <dgm:presLayoutVars>
          <dgm:bulletEnabled val="1"/>
        </dgm:presLayoutVars>
      </dgm:prSet>
      <dgm:spPr/>
    </dgm:pt>
    <dgm:pt modelId="{4590C8A5-AC06-4FD8-99E5-E703FF11CB8D}" type="pres">
      <dgm:prSet presAssocID="{CB0E749E-3934-473A-A6D3-20D6D95D3202}" presName="sibTrans" presStyleCnt="0"/>
      <dgm:spPr/>
    </dgm:pt>
    <dgm:pt modelId="{3D82AB19-164D-45B8-8EE3-A810134DD2FB}" type="pres">
      <dgm:prSet presAssocID="{DA0BF6BA-7855-4B08-9FAB-6C1938241745}" presName="node" presStyleLbl="node1" presStyleIdx="34" presStyleCnt="70">
        <dgm:presLayoutVars>
          <dgm:bulletEnabled val="1"/>
        </dgm:presLayoutVars>
      </dgm:prSet>
      <dgm:spPr/>
    </dgm:pt>
    <dgm:pt modelId="{D8697AC2-C3EE-48FB-B492-E79DD59D8679}" type="pres">
      <dgm:prSet presAssocID="{BA245B20-CC46-4B1F-9EC6-F6C447FB6BE1}" presName="sibTrans" presStyleCnt="0"/>
      <dgm:spPr/>
    </dgm:pt>
    <dgm:pt modelId="{A2626D42-2FE1-456E-AB12-0D43DEAFE7FD}" type="pres">
      <dgm:prSet presAssocID="{D739CDEA-EB21-4F0B-9E8B-93243F68954F}" presName="node" presStyleLbl="node1" presStyleIdx="35" presStyleCnt="70">
        <dgm:presLayoutVars>
          <dgm:bulletEnabled val="1"/>
        </dgm:presLayoutVars>
      </dgm:prSet>
      <dgm:spPr/>
    </dgm:pt>
    <dgm:pt modelId="{C10855E1-FF4D-4DFE-A137-347787EAC3F5}" type="pres">
      <dgm:prSet presAssocID="{363434DE-DDBE-4CB7-9DD8-504D4C4164D1}" presName="sibTrans" presStyleCnt="0"/>
      <dgm:spPr/>
    </dgm:pt>
    <dgm:pt modelId="{CFEF60EA-9362-443A-8FB0-B923DCF95379}" type="pres">
      <dgm:prSet presAssocID="{40E22AEC-A5FE-48AD-AD24-08AFAAAA16E3}" presName="node" presStyleLbl="node1" presStyleIdx="36" presStyleCnt="70">
        <dgm:presLayoutVars>
          <dgm:bulletEnabled val="1"/>
        </dgm:presLayoutVars>
      </dgm:prSet>
      <dgm:spPr/>
    </dgm:pt>
    <dgm:pt modelId="{2B92DA55-63EE-48E8-A46C-BCA0E3F42D26}" type="pres">
      <dgm:prSet presAssocID="{F2C3BB74-8AC7-4B31-9835-FD932582653A}" presName="sibTrans" presStyleCnt="0"/>
      <dgm:spPr/>
    </dgm:pt>
    <dgm:pt modelId="{6BA9131F-DF2D-4385-B6D8-8438C22EE201}" type="pres">
      <dgm:prSet presAssocID="{76D99B7C-40E6-4183-885C-36D7E4093273}" presName="node" presStyleLbl="node1" presStyleIdx="37" presStyleCnt="70">
        <dgm:presLayoutVars>
          <dgm:bulletEnabled val="1"/>
        </dgm:presLayoutVars>
      </dgm:prSet>
      <dgm:spPr/>
    </dgm:pt>
    <dgm:pt modelId="{D382EF35-4201-48F0-A7C4-5B6F0718C686}" type="pres">
      <dgm:prSet presAssocID="{9C1E6412-957E-4037-8C22-A60E0D582CB1}" presName="sibTrans" presStyleCnt="0"/>
      <dgm:spPr/>
    </dgm:pt>
    <dgm:pt modelId="{E39FA08C-8F04-4847-803E-A985A76077B2}" type="pres">
      <dgm:prSet presAssocID="{2C74EBAB-3ADE-490C-A6BA-3646554124A9}" presName="node" presStyleLbl="node1" presStyleIdx="38" presStyleCnt="70">
        <dgm:presLayoutVars>
          <dgm:bulletEnabled val="1"/>
        </dgm:presLayoutVars>
      </dgm:prSet>
      <dgm:spPr/>
    </dgm:pt>
    <dgm:pt modelId="{4E4750BA-F1D1-4760-BEE0-2F86DB560C70}" type="pres">
      <dgm:prSet presAssocID="{46A9436B-19D5-4E56-AB16-54B7351B7154}" presName="sibTrans" presStyleCnt="0"/>
      <dgm:spPr/>
    </dgm:pt>
    <dgm:pt modelId="{20498EEC-D12B-46DA-A88D-D7DB1D97C899}" type="pres">
      <dgm:prSet presAssocID="{3C6B21CA-3B4D-4C70-B1C1-3987538CE3B2}" presName="node" presStyleLbl="node1" presStyleIdx="39" presStyleCnt="70">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40" presStyleCnt="70">
        <dgm:presLayoutVars>
          <dgm:bulletEnabled val="1"/>
        </dgm:presLayoutVars>
      </dgm:prSet>
      <dgm:spPr/>
    </dgm:pt>
    <dgm:pt modelId="{B000B67E-4722-4E84-B8C2-4F62F16B6BE0}" type="pres">
      <dgm:prSet presAssocID="{B4E3ECF4-B2A8-4AF8-B7F2-FE65E509ADC3}" presName="sibTrans" presStyleCnt="0"/>
      <dgm:spPr/>
    </dgm:pt>
    <dgm:pt modelId="{2FE08B55-1C3E-48E1-949D-B7C4F33AA933}" type="pres">
      <dgm:prSet presAssocID="{BEBDF31F-DFE2-4245-BB5D-053B8B07D32A}" presName="node" presStyleLbl="node1" presStyleIdx="41" presStyleCnt="70">
        <dgm:presLayoutVars>
          <dgm:bulletEnabled val="1"/>
        </dgm:presLayoutVars>
      </dgm:prSet>
      <dgm:spPr/>
    </dgm:pt>
    <dgm:pt modelId="{4CB50306-1716-477E-A513-B532CA4846CB}" type="pres">
      <dgm:prSet presAssocID="{38F14F7C-D04E-41D3-89E9-D2E51024BD6E}" presName="sibTrans" presStyleCnt="0"/>
      <dgm:spPr/>
    </dgm:pt>
    <dgm:pt modelId="{D1969169-F9B2-49CE-A679-8F16EA8DBE2A}" type="pres">
      <dgm:prSet presAssocID="{020CEE43-317D-44E0-8453-73844EB5EA96}" presName="node" presStyleLbl="node1" presStyleIdx="42" presStyleCnt="70">
        <dgm:presLayoutVars>
          <dgm:bulletEnabled val="1"/>
        </dgm:presLayoutVars>
      </dgm:prSet>
      <dgm:spPr/>
    </dgm:pt>
    <dgm:pt modelId="{0A7CBE7A-D430-4E21-88D9-96F9515759D2}" type="pres">
      <dgm:prSet presAssocID="{48F3136E-15DE-42DC-8014-1FD4FFC691C6}" presName="sibTrans" presStyleCnt="0"/>
      <dgm:spPr/>
    </dgm:pt>
    <dgm:pt modelId="{B8FB8041-9B5C-4583-B7F2-072C8E2578EF}" type="pres">
      <dgm:prSet presAssocID="{B2C56C01-FC25-40F6-8779-BB8578F5C2A5}" presName="node" presStyleLbl="node1" presStyleIdx="43" presStyleCnt="70">
        <dgm:presLayoutVars>
          <dgm:bulletEnabled val="1"/>
        </dgm:presLayoutVars>
      </dgm:prSet>
      <dgm:spPr/>
    </dgm:pt>
    <dgm:pt modelId="{A6D78DB6-0990-4696-9B3B-381E4508B4EF}" type="pres">
      <dgm:prSet presAssocID="{CB221172-62C3-4674-B61F-43255FEBFD8A}" presName="sibTrans" presStyleCnt="0"/>
      <dgm:spPr/>
    </dgm:pt>
    <dgm:pt modelId="{D70F901B-9B00-408F-B15A-8963D88D77EC}" type="pres">
      <dgm:prSet presAssocID="{D1ABEE45-AD7A-4713-BB39-253542F7D75A}" presName="node" presStyleLbl="node1" presStyleIdx="44" presStyleCnt="70">
        <dgm:presLayoutVars>
          <dgm:bulletEnabled val="1"/>
        </dgm:presLayoutVars>
      </dgm:prSet>
      <dgm:spPr/>
    </dgm:pt>
    <dgm:pt modelId="{CA50BB0F-40A7-499B-907A-E2277D9BD093}" type="pres">
      <dgm:prSet presAssocID="{13486EEA-EE54-465A-A91C-002B3E76AEF0}" presName="sibTrans" presStyleCnt="0"/>
      <dgm:spPr/>
    </dgm:pt>
    <dgm:pt modelId="{738E53BC-B4B2-4740-9C57-0B897AB4D3FA}" type="pres">
      <dgm:prSet presAssocID="{5DA8C615-38DB-40B5-9445-1D5AE0056707}" presName="node" presStyleLbl="node1" presStyleIdx="45" presStyleCnt="70">
        <dgm:presLayoutVars>
          <dgm:bulletEnabled val="1"/>
        </dgm:presLayoutVars>
      </dgm:prSet>
      <dgm:spPr/>
    </dgm:pt>
    <dgm:pt modelId="{1756D137-3051-4D5A-8EE9-9C5E974A9991}" type="pres">
      <dgm:prSet presAssocID="{C4C9F52A-A5B1-4AFA-B264-8A6D432ED656}" presName="sibTrans" presStyleCnt="0"/>
      <dgm:spPr/>
    </dgm:pt>
    <dgm:pt modelId="{FB4AD733-A329-420C-8FB6-947234A3DF38}" type="pres">
      <dgm:prSet presAssocID="{2CAC919D-2AC9-4858-A142-BBEC92861271}" presName="node" presStyleLbl="node1" presStyleIdx="46" presStyleCnt="70">
        <dgm:presLayoutVars>
          <dgm:bulletEnabled val="1"/>
        </dgm:presLayoutVars>
      </dgm:prSet>
      <dgm:spPr/>
    </dgm:pt>
    <dgm:pt modelId="{52A1ACEC-6AB3-4161-B4A0-1F17EE598649}" type="pres">
      <dgm:prSet presAssocID="{E616CA9A-DB9F-4B83-851F-F18CCAFD3F83}" presName="sibTrans" presStyleCnt="0"/>
      <dgm:spPr/>
    </dgm:pt>
    <dgm:pt modelId="{52F17298-644C-4330-B56E-F7E56C04E2E3}" type="pres">
      <dgm:prSet presAssocID="{C16F6E68-C32A-4431-B9C0-77E57B57A6E1}" presName="node" presStyleLbl="node1" presStyleIdx="47" presStyleCnt="70">
        <dgm:presLayoutVars>
          <dgm:bulletEnabled val="1"/>
        </dgm:presLayoutVars>
      </dgm:prSet>
      <dgm:spPr/>
    </dgm:pt>
    <dgm:pt modelId="{E824692C-1605-45CA-897A-D9F3DD834693}" type="pres">
      <dgm:prSet presAssocID="{71FFA740-6DE1-4035-AA90-B794B1B4FE20}" presName="sibTrans" presStyleCnt="0"/>
      <dgm:spPr/>
    </dgm:pt>
    <dgm:pt modelId="{CF0E64E4-84A6-47A4-8045-0D0A29961723}" type="pres">
      <dgm:prSet presAssocID="{B83B9082-6B10-44D7-A84D-D00DA3842851}" presName="node" presStyleLbl="node1" presStyleIdx="48" presStyleCnt="70">
        <dgm:presLayoutVars>
          <dgm:bulletEnabled val="1"/>
        </dgm:presLayoutVars>
      </dgm:prSet>
      <dgm:spPr/>
    </dgm:pt>
    <dgm:pt modelId="{B6545CFA-0064-43FA-8785-F87BEFF0BED3}" type="pres">
      <dgm:prSet presAssocID="{E4427F14-4A80-423D-94CE-FE1CC43C4F08}" presName="sibTrans" presStyleCnt="0"/>
      <dgm:spPr/>
    </dgm:pt>
    <dgm:pt modelId="{4A09B1E8-F4F7-4953-B4BD-684614482B17}" type="pres">
      <dgm:prSet presAssocID="{85E62383-C2F6-4373-A996-0C959A69E1AE}" presName="node" presStyleLbl="node1" presStyleIdx="49" presStyleCnt="70">
        <dgm:presLayoutVars>
          <dgm:bulletEnabled val="1"/>
        </dgm:presLayoutVars>
      </dgm:prSet>
      <dgm:spPr/>
    </dgm:pt>
    <dgm:pt modelId="{E2E63BEE-F583-4543-AC5B-CAE33683ED87}" type="pres">
      <dgm:prSet presAssocID="{FF6E180D-3146-4158-A5DF-FB0215843ADA}" presName="sibTrans" presStyleCnt="0"/>
      <dgm:spPr/>
    </dgm:pt>
    <dgm:pt modelId="{527D6F5F-C6E1-4F03-A1E2-5AC0204646BF}" type="pres">
      <dgm:prSet presAssocID="{FF5B3E7C-5D58-4A27-A575-00FE613251A5}" presName="node" presStyleLbl="node1" presStyleIdx="50" presStyleCnt="70">
        <dgm:presLayoutVars>
          <dgm:bulletEnabled val="1"/>
        </dgm:presLayoutVars>
      </dgm:prSet>
      <dgm:spPr/>
    </dgm:pt>
    <dgm:pt modelId="{925A8F3E-4FF7-4593-91F3-889A6930F915}" type="pres">
      <dgm:prSet presAssocID="{1E5CA3B4-738B-4F7B-B7DE-A9A6E4B1A608}" presName="sibTrans" presStyleCnt="0"/>
      <dgm:spPr/>
    </dgm:pt>
    <dgm:pt modelId="{33E222AE-323D-48B6-B67D-70B375CD07BA}" type="pres">
      <dgm:prSet presAssocID="{975632D8-19A7-43B6-9342-0B3E10E31B1E}" presName="node" presStyleLbl="node1" presStyleIdx="51" presStyleCnt="70">
        <dgm:presLayoutVars>
          <dgm:bulletEnabled val="1"/>
        </dgm:presLayoutVars>
      </dgm:prSet>
      <dgm:spPr/>
    </dgm:pt>
    <dgm:pt modelId="{492F0EC6-ECC1-4D0D-B737-8B0BC67F991C}" type="pres">
      <dgm:prSet presAssocID="{6BBD0A63-7035-42EB-B7E3-425D3837538E}" presName="sibTrans" presStyleCnt="0"/>
      <dgm:spPr/>
    </dgm:pt>
    <dgm:pt modelId="{768ED1B1-620E-4ED9-A85B-37AC2578EBAE}" type="pres">
      <dgm:prSet presAssocID="{46C1568A-F4B3-439A-8467-1924785A3CD9}" presName="node" presStyleLbl="node1" presStyleIdx="52" presStyleCnt="70">
        <dgm:presLayoutVars>
          <dgm:bulletEnabled val="1"/>
        </dgm:presLayoutVars>
      </dgm:prSet>
      <dgm:spPr/>
    </dgm:pt>
    <dgm:pt modelId="{78A46C75-02D2-4E0E-BA07-A091BE48E3F3}" type="pres">
      <dgm:prSet presAssocID="{B967A3C7-E11D-436F-BA22-9AA30612CFCE}" presName="sibTrans" presStyleCnt="0"/>
      <dgm:spPr/>
    </dgm:pt>
    <dgm:pt modelId="{6CBD385A-459A-4F51-8A96-4CAAE9BA3166}" type="pres">
      <dgm:prSet presAssocID="{C62B21AC-58CB-415A-8C57-9455AE0B8C68}" presName="node" presStyleLbl="node1" presStyleIdx="53" presStyleCnt="70">
        <dgm:presLayoutVars>
          <dgm:bulletEnabled val="1"/>
        </dgm:presLayoutVars>
      </dgm:prSet>
      <dgm:spPr/>
    </dgm:pt>
    <dgm:pt modelId="{776087E9-BF14-46F0-A398-16A1E6EFC52B}" type="pres">
      <dgm:prSet presAssocID="{FB3D6F89-C6C8-4052-876E-C943034B2DAD}" presName="sibTrans" presStyleCnt="0"/>
      <dgm:spPr/>
    </dgm:pt>
    <dgm:pt modelId="{403A81FB-5102-4E47-B294-8362DE9FDBA9}" type="pres">
      <dgm:prSet presAssocID="{4803BD4C-7615-4E56-AD48-C8B64DBB3A16}" presName="node" presStyleLbl="node1" presStyleIdx="54" presStyleCnt="70">
        <dgm:presLayoutVars>
          <dgm:bulletEnabled val="1"/>
        </dgm:presLayoutVars>
      </dgm:prSet>
      <dgm:spPr/>
    </dgm:pt>
    <dgm:pt modelId="{E8173634-303E-431B-A843-607AE381B530}" type="pres">
      <dgm:prSet presAssocID="{D655EC7E-F5E8-42E3-A826-DE5FF8EDCB93}" presName="sibTrans" presStyleCnt="0"/>
      <dgm:spPr/>
    </dgm:pt>
    <dgm:pt modelId="{6D9F30BF-2AF8-4A4F-9405-7024E9D9DF88}" type="pres">
      <dgm:prSet presAssocID="{9A3FC96D-478F-48EB-8898-56C64B6AEDD2}" presName="node" presStyleLbl="node1" presStyleIdx="55" presStyleCnt="70">
        <dgm:presLayoutVars>
          <dgm:bulletEnabled val="1"/>
        </dgm:presLayoutVars>
      </dgm:prSet>
      <dgm:spPr/>
    </dgm:pt>
    <dgm:pt modelId="{3574665D-118B-4562-9536-3957E81EBB55}" type="pres">
      <dgm:prSet presAssocID="{34AB054B-5F12-42CE-B794-EE4BDACBD7AB}" presName="sibTrans" presStyleCnt="0"/>
      <dgm:spPr/>
    </dgm:pt>
    <dgm:pt modelId="{578EF391-1438-42DA-8C7C-9964979863CB}" type="pres">
      <dgm:prSet presAssocID="{7D9A65D9-9CF3-4DFE-AAEE-185EBBCFC798}" presName="node" presStyleLbl="node1" presStyleIdx="56" presStyleCnt="70">
        <dgm:presLayoutVars>
          <dgm:bulletEnabled val="1"/>
        </dgm:presLayoutVars>
      </dgm:prSet>
      <dgm:spPr/>
    </dgm:pt>
    <dgm:pt modelId="{8EA58A0A-B792-4337-956D-1432C007A975}" type="pres">
      <dgm:prSet presAssocID="{36C36B1E-78BF-49FF-80CC-11B554744EE2}" presName="sibTrans" presStyleCnt="0"/>
      <dgm:spPr/>
    </dgm:pt>
    <dgm:pt modelId="{D6E8D79A-FF29-4CE3-B9FB-2B1D97395E7F}" type="pres">
      <dgm:prSet presAssocID="{6DBC3CFB-DD88-43B1-9FBB-A1770CFC1780}" presName="node" presStyleLbl="node1" presStyleIdx="57" presStyleCnt="70">
        <dgm:presLayoutVars>
          <dgm:bulletEnabled val="1"/>
        </dgm:presLayoutVars>
      </dgm:prSet>
      <dgm:spPr/>
    </dgm:pt>
    <dgm:pt modelId="{074B0F8B-79A3-42B3-A088-30F50E37875B}" type="pres">
      <dgm:prSet presAssocID="{B0CE3A28-F53D-474B-B7FE-377AA34C25DE}" presName="sibTrans" presStyleCnt="0"/>
      <dgm:spPr/>
    </dgm:pt>
    <dgm:pt modelId="{E4A88F59-2DE7-4632-9B5D-1A06F43D2536}" type="pres">
      <dgm:prSet presAssocID="{14C10A37-EB69-4853-A0E1-2D1AE5E9B4D4}" presName="node" presStyleLbl="node1" presStyleIdx="58" presStyleCnt="70">
        <dgm:presLayoutVars>
          <dgm:bulletEnabled val="1"/>
        </dgm:presLayoutVars>
      </dgm:prSet>
      <dgm:spPr/>
    </dgm:pt>
    <dgm:pt modelId="{38DC9DED-61D9-4F86-B788-ACE1A033C71C}" type="pres">
      <dgm:prSet presAssocID="{28F485E2-FA44-4BCD-8A79-004DC458194B}" presName="sibTrans" presStyleCnt="0"/>
      <dgm:spPr/>
    </dgm:pt>
    <dgm:pt modelId="{C6E26300-686D-4EDC-B105-02AE7D59ACD5}" type="pres">
      <dgm:prSet presAssocID="{FFC783FF-AAE0-47BB-B868-CE1BC5526685}" presName="node" presStyleLbl="node1" presStyleIdx="59" presStyleCnt="70">
        <dgm:presLayoutVars>
          <dgm:bulletEnabled val="1"/>
        </dgm:presLayoutVars>
      </dgm:prSet>
      <dgm:spPr/>
    </dgm:pt>
    <dgm:pt modelId="{EE588416-1695-4843-8A77-C599FDA47340}" type="pres">
      <dgm:prSet presAssocID="{9D4C3F0C-2E8B-4A06-A3FF-B6C0E97AD9C5}" presName="sibTrans" presStyleCnt="0"/>
      <dgm:spPr/>
    </dgm:pt>
    <dgm:pt modelId="{A98EC4C9-0187-4586-A962-2600099AC0D7}" type="pres">
      <dgm:prSet presAssocID="{62839F1F-2A4F-4D89-827A-D089F5E758B3}" presName="node" presStyleLbl="node1" presStyleIdx="60" presStyleCnt="70">
        <dgm:presLayoutVars>
          <dgm:bulletEnabled val="1"/>
        </dgm:presLayoutVars>
      </dgm:prSet>
      <dgm:spPr/>
    </dgm:pt>
    <dgm:pt modelId="{E6FF2C29-BB8B-49A4-A8A3-DB2A9D13F27E}" type="pres">
      <dgm:prSet presAssocID="{AD83CB0D-B662-4FCE-BB64-073C04BF079F}" presName="sibTrans" presStyleCnt="0"/>
      <dgm:spPr/>
    </dgm:pt>
    <dgm:pt modelId="{B5EE1AEB-C1BD-4DE8-A906-0A633C634EA1}" type="pres">
      <dgm:prSet presAssocID="{7425CACA-D5B0-4977-B431-85245D3937B8}" presName="node" presStyleLbl="node1" presStyleIdx="61" presStyleCnt="70">
        <dgm:presLayoutVars>
          <dgm:bulletEnabled val="1"/>
        </dgm:presLayoutVars>
      </dgm:prSet>
      <dgm:spPr/>
    </dgm:pt>
    <dgm:pt modelId="{C2023875-0596-49EC-BA57-5E205B0A100E}" type="pres">
      <dgm:prSet presAssocID="{982586F7-4004-4827-9302-CC763CFB8179}" presName="sibTrans" presStyleCnt="0"/>
      <dgm:spPr/>
    </dgm:pt>
    <dgm:pt modelId="{643B08A8-6B9B-49AD-ACA0-F8C530C35783}" type="pres">
      <dgm:prSet presAssocID="{8EDBA3CC-4E61-4A5E-B5ED-D210B28C2F30}" presName="node" presStyleLbl="node1" presStyleIdx="62" presStyleCnt="70">
        <dgm:presLayoutVars>
          <dgm:bulletEnabled val="1"/>
        </dgm:presLayoutVars>
      </dgm:prSet>
      <dgm:spPr/>
    </dgm:pt>
    <dgm:pt modelId="{543A835C-389F-4942-B656-0A2D2E5566B0}" type="pres">
      <dgm:prSet presAssocID="{98753120-D6C9-43B4-ADCE-F1535FFE68A5}" presName="sibTrans" presStyleCnt="0"/>
      <dgm:spPr/>
    </dgm:pt>
    <dgm:pt modelId="{90CB0ED9-63EF-4F6F-828D-A3B09D30E63B}" type="pres">
      <dgm:prSet presAssocID="{C9E2024B-6F77-4688-A4EA-F05F96549450}" presName="node" presStyleLbl="node1" presStyleIdx="63" presStyleCnt="70">
        <dgm:presLayoutVars>
          <dgm:bulletEnabled val="1"/>
        </dgm:presLayoutVars>
      </dgm:prSet>
      <dgm:spPr/>
    </dgm:pt>
    <dgm:pt modelId="{06FBBACB-CECC-4485-982C-A87E2C121B64}" type="pres">
      <dgm:prSet presAssocID="{D3B57FF3-9D5B-4D2B-AA1B-46A0E1A02EC4}" presName="sibTrans" presStyleCnt="0"/>
      <dgm:spPr/>
    </dgm:pt>
    <dgm:pt modelId="{3FE3ACB3-2D81-4BE7-BEE6-849D65285799}" type="pres">
      <dgm:prSet presAssocID="{57FB0B1B-F7B0-4569-AD70-4EEBB78505D8}" presName="node" presStyleLbl="node1" presStyleIdx="64" presStyleCnt="70">
        <dgm:presLayoutVars>
          <dgm:bulletEnabled val="1"/>
        </dgm:presLayoutVars>
      </dgm:prSet>
      <dgm:spPr/>
    </dgm:pt>
    <dgm:pt modelId="{99DBF72D-D8C6-40D5-B63C-D4798C0498E1}" type="pres">
      <dgm:prSet presAssocID="{119B0D16-C9C7-4825-9416-E3945192F1CE}" presName="sibTrans" presStyleCnt="0"/>
      <dgm:spPr/>
    </dgm:pt>
    <dgm:pt modelId="{E21BE902-8239-49DC-BB54-FE2FC920F8FB}" type="pres">
      <dgm:prSet presAssocID="{5634D7D5-6891-4EC8-9A4B-9EF18254344C}" presName="node" presStyleLbl="node1" presStyleIdx="65" presStyleCnt="70">
        <dgm:presLayoutVars>
          <dgm:bulletEnabled val="1"/>
        </dgm:presLayoutVars>
      </dgm:prSet>
      <dgm:spPr/>
    </dgm:pt>
    <dgm:pt modelId="{BB4E6F9F-01B8-4752-A07B-F04AA59537CC}" type="pres">
      <dgm:prSet presAssocID="{A44EF8B2-0892-4C1A-96BC-3E348242FB85}" presName="sibTrans" presStyleCnt="0"/>
      <dgm:spPr/>
    </dgm:pt>
    <dgm:pt modelId="{D686C033-8C3D-4C2F-94C8-11EE097C088D}" type="pres">
      <dgm:prSet presAssocID="{FC0499D9-6D38-4CE5-A523-8DCDA5AB2BD2}" presName="node" presStyleLbl="node1" presStyleIdx="66" presStyleCnt="70">
        <dgm:presLayoutVars>
          <dgm:bulletEnabled val="1"/>
        </dgm:presLayoutVars>
      </dgm:prSet>
      <dgm:spPr/>
    </dgm:pt>
    <dgm:pt modelId="{2AE6FD8C-DE47-4F59-96F3-F328713B3A0A}" type="pres">
      <dgm:prSet presAssocID="{44540E21-2C40-40D4-AD65-710F24DA5A43}" presName="sibTrans" presStyleCnt="0"/>
      <dgm:spPr/>
    </dgm:pt>
    <dgm:pt modelId="{34939C68-520A-469B-A989-F515FF673DF0}" type="pres">
      <dgm:prSet presAssocID="{5B3044D3-B89C-4050-A316-44B6957514E2}" presName="node" presStyleLbl="node1" presStyleIdx="67" presStyleCnt="70">
        <dgm:presLayoutVars>
          <dgm:bulletEnabled val="1"/>
        </dgm:presLayoutVars>
      </dgm:prSet>
      <dgm:spPr/>
    </dgm:pt>
    <dgm:pt modelId="{22ED291A-F8AA-4021-9CD0-321EA3E33642}" type="pres">
      <dgm:prSet presAssocID="{671D0746-3BA6-41B0-94CD-DFE0E896A172}" presName="sibTrans" presStyleCnt="0"/>
      <dgm:spPr/>
    </dgm:pt>
    <dgm:pt modelId="{CB637A15-C5EC-48E4-B323-6F07C2B36CF9}" type="pres">
      <dgm:prSet presAssocID="{671BE9F7-4A0E-4589-B720-79465E4F795A}" presName="node" presStyleLbl="node1" presStyleIdx="68" presStyleCnt="70">
        <dgm:presLayoutVars>
          <dgm:bulletEnabled val="1"/>
        </dgm:presLayoutVars>
      </dgm:prSet>
      <dgm:spPr/>
    </dgm:pt>
    <dgm:pt modelId="{07CA3755-3FC5-4032-8247-C1A136435E7E}" type="pres">
      <dgm:prSet presAssocID="{F24E0A2C-6499-4485-B6D1-F10EB9ADFF52}" presName="sibTrans" presStyleCnt="0"/>
      <dgm:spPr/>
    </dgm:pt>
    <dgm:pt modelId="{09D01077-5EED-4403-9B80-C88AA82785D4}" type="pres">
      <dgm:prSet presAssocID="{78036449-3659-416C-99DA-7D8CC978B69B}" presName="node" presStyleLbl="node1" presStyleIdx="69" presStyleCnt="70">
        <dgm:presLayoutVars>
          <dgm:bulletEnabled val="1"/>
        </dgm:presLayoutVars>
      </dgm:prSet>
      <dgm:spPr/>
    </dgm:pt>
  </dgm:ptLst>
  <dgm:cxnLst>
    <dgm:cxn modelId="{CD25D401-FD27-421F-B957-FCEC9C9E10DB}" type="presOf" srcId="{FF5B3E7C-5D58-4A27-A575-00FE613251A5}" destId="{527D6F5F-C6E1-4F03-A1E2-5AC0204646BF}" srcOrd="0" destOrd="0" presId="urn:microsoft.com/office/officeart/2005/8/layout/default"/>
    <dgm:cxn modelId="{38270502-BE43-4CB3-B8D1-8F0EE9DE6649}" srcId="{6E8580AE-E165-4F25-A36B-FA38D31FA44B}" destId="{082D0266-9B43-4958-BB0E-31602CFAB5B0}" srcOrd="10" destOrd="0" parTransId="{250722A4-61F1-4C3E-8EBC-EF616F54FF0D}" sibTransId="{F0ADE4E8-B8C2-46BC-A158-F8B665C44C9A}"/>
    <dgm:cxn modelId="{31FAA702-8B48-4361-9457-701B09FC973D}" type="presOf" srcId="{5C5A79F6-3BA7-480F-B134-DB302E8CE802}" destId="{E857D808-DD8F-4FB0-BDE0-ED444186DA03}" srcOrd="0" destOrd="0" presId="urn:microsoft.com/office/officeart/2005/8/layout/default"/>
    <dgm:cxn modelId="{8A1F8005-5B62-451D-AB75-F25074B4C0D1}" srcId="{6E8580AE-E165-4F25-A36B-FA38D31FA44B}" destId="{975632D8-19A7-43B6-9342-0B3E10E31B1E}" srcOrd="51" destOrd="0" parTransId="{1B22207E-37B2-4D07-AE46-8A3967EBFB00}" sibTransId="{6BBD0A63-7035-42EB-B7E3-425D3837538E}"/>
    <dgm:cxn modelId="{D1A54D07-2954-43E5-BA41-FB2057B84AE8}" srcId="{6E8580AE-E165-4F25-A36B-FA38D31FA44B}" destId="{57FB0B1B-F7B0-4569-AD70-4EEBB78505D8}" srcOrd="64" destOrd="0" parTransId="{07C6EFD9-A1DA-44BE-B04D-98C33B2A9158}" sibTransId="{119B0D16-C9C7-4825-9416-E3945192F1CE}"/>
    <dgm:cxn modelId="{71A56F07-C880-45FD-8138-9AD0E491B407}" type="presOf" srcId="{78036449-3659-416C-99DA-7D8CC978B69B}" destId="{09D01077-5EED-4403-9B80-C88AA82785D4}" srcOrd="0" destOrd="0" presId="urn:microsoft.com/office/officeart/2005/8/layout/default"/>
    <dgm:cxn modelId="{19D1DC08-36CA-4EFB-AAFE-AA42DDAD97A9}" type="presOf" srcId="{2C74EBAB-3ADE-490C-A6BA-3646554124A9}" destId="{E39FA08C-8F04-4847-803E-A985A76077B2}" srcOrd="0" destOrd="0" presId="urn:microsoft.com/office/officeart/2005/8/layout/default"/>
    <dgm:cxn modelId="{3296E309-9811-4D00-A030-6C3B1C99C026}" srcId="{6E8580AE-E165-4F25-A36B-FA38D31FA44B}" destId="{D5513C0D-153B-4C93-8676-B0AD8979C8ED}" srcOrd="40" destOrd="0" parTransId="{3BA7CC48-147C-427B-8120-189C01971D86}" sibTransId="{B4E3ECF4-B2A8-4AF8-B7F2-FE65E509ADC3}"/>
    <dgm:cxn modelId="{F49DAE14-F6D9-40FB-8C52-99DFA862DB65}" srcId="{6E8580AE-E165-4F25-A36B-FA38D31FA44B}" destId="{35D39FD4-0C06-4081-82FB-F6E9BA9AF83A}" srcOrd="3" destOrd="0" parTransId="{D40E5A18-C0D9-4CD7-9D6D-3475ECCF0F45}" sibTransId="{6D59DB65-93E6-4C1A-8518-3B2502942632}"/>
    <dgm:cxn modelId="{4C3BE415-0DB5-44CC-A464-C7912D009C36}" srcId="{6E8580AE-E165-4F25-A36B-FA38D31FA44B}" destId="{36CBB17A-1FFB-4F06-9F1E-C429453C1690}" srcOrd="32" destOrd="0" parTransId="{79E27BF8-3391-4F60-A449-D8D664D97371}" sibTransId="{58EF6E03-C26D-44C6-8977-D249D9490B39}"/>
    <dgm:cxn modelId="{80E5791B-6B9A-48AE-9B10-A83B96349BFC}" type="presOf" srcId="{F3CAE342-9CAC-4892-98B4-EF695D43CC7B}" destId="{04660390-1F6F-4E15-A3BA-C41120C6CA81}" srcOrd="0" destOrd="0" presId="urn:microsoft.com/office/officeart/2005/8/layout/default"/>
    <dgm:cxn modelId="{4D145420-9416-4531-9BEC-037521851DC4}" srcId="{6E8580AE-E165-4F25-A36B-FA38D31FA44B}" destId="{FF5B3E7C-5D58-4A27-A575-00FE613251A5}" srcOrd="50" destOrd="0" parTransId="{7D07C596-F77B-499F-8DF6-BEE476D104BF}" sibTransId="{1E5CA3B4-738B-4F7B-B7DE-A9A6E4B1A608}"/>
    <dgm:cxn modelId="{1C9EDF21-25A7-4969-9C42-A58D20C087DE}" type="presOf" srcId="{9A3FC96D-478F-48EB-8898-56C64B6AEDD2}" destId="{6D9F30BF-2AF8-4A4F-9405-7024E9D9DF88}" srcOrd="0" destOrd="0" presId="urn:microsoft.com/office/officeart/2005/8/layout/default"/>
    <dgm:cxn modelId="{ED9C1023-FDE9-4301-A243-08D0EE22EE6D}" type="presOf" srcId="{5DA8C615-38DB-40B5-9445-1D5AE0056707}" destId="{738E53BC-B4B2-4740-9C57-0B897AB4D3FA}" srcOrd="0" destOrd="0" presId="urn:microsoft.com/office/officeart/2005/8/layout/default"/>
    <dgm:cxn modelId="{B2464325-74BF-43F3-B4A0-4AA40BF38042}" srcId="{6E8580AE-E165-4F25-A36B-FA38D31FA44B}" destId="{0CA4F111-AFF4-4B94-B672-3902EC78934E}" srcOrd="18" destOrd="0" parTransId="{496567E8-BBC5-4C4F-A6D8-05D7E61682D4}" sibTransId="{5F7B2889-DBC1-4323-8340-A709605AAE1E}"/>
    <dgm:cxn modelId="{705C9325-A40E-40F3-A366-DDDAD1C6E3CC}" srcId="{6E8580AE-E165-4F25-A36B-FA38D31FA44B}" destId="{8EDBA3CC-4E61-4A5E-B5ED-D210B28C2F30}" srcOrd="62" destOrd="0" parTransId="{304FE0ED-BD4D-4BAC-A307-C43473ADE106}" sibTransId="{98753120-D6C9-43B4-ADCE-F1535FFE68A5}"/>
    <dgm:cxn modelId="{22235F29-1214-43D6-B7D9-AB89499F932F}" type="presOf" srcId="{FFC783FF-AAE0-47BB-B868-CE1BC5526685}" destId="{C6E26300-686D-4EDC-B105-02AE7D59ACD5}" srcOrd="0" destOrd="0" presId="urn:microsoft.com/office/officeart/2005/8/layout/default"/>
    <dgm:cxn modelId="{1D1E9A2A-0479-42FE-A804-F0B6F0A238EF}" type="presOf" srcId="{082D0266-9B43-4958-BB0E-31602CFAB5B0}" destId="{B11170F2-9A50-423B-98B7-A28DBBCAA2AC}" srcOrd="0" destOrd="0" presId="urn:microsoft.com/office/officeart/2005/8/layout/default"/>
    <dgm:cxn modelId="{7543FC2C-A528-42B7-8CDE-F116DD3955C0}" type="presOf" srcId="{9A283E5E-81FB-4A49-AC4E-B210CC2AFD2A}" destId="{2B1D77B0-0EB7-4DD1-BD66-4727A0B01104}" srcOrd="0" destOrd="0" presId="urn:microsoft.com/office/officeart/2005/8/layout/default"/>
    <dgm:cxn modelId="{117ED92D-74E6-4555-829E-CD9261DE713A}" type="presOf" srcId="{00F18BA4-AEDE-4583-B87F-1CFF0C1963BE}" destId="{4F6CD892-6851-4C7C-A75C-33622E98FAF1}" srcOrd="0" destOrd="0" presId="urn:microsoft.com/office/officeart/2005/8/layout/default"/>
    <dgm:cxn modelId="{239FA82F-2592-4A8C-92E2-423F4F8B1240}" type="presOf" srcId="{FA4C2BC6-789C-435D-A537-890F36C6198D}" destId="{FA9614EF-EB5B-4DEB-9FDC-9AA50130DC4A}" srcOrd="0" destOrd="0" presId="urn:microsoft.com/office/officeart/2005/8/layout/default"/>
    <dgm:cxn modelId="{C3D0D430-8AAC-48A4-96F3-9E9FD3A96B9C}" type="presOf" srcId="{14C10A37-EB69-4853-A0E1-2D1AE5E9B4D4}" destId="{E4A88F59-2DE7-4632-9B5D-1A06F43D2536}" srcOrd="0" destOrd="0" presId="urn:microsoft.com/office/officeart/2005/8/layout/default"/>
    <dgm:cxn modelId="{0E131537-4D21-453E-A406-B6D79666D14C}" srcId="{6E8580AE-E165-4F25-A36B-FA38D31FA44B}" destId="{5634D7D5-6891-4EC8-9A4B-9EF18254344C}" srcOrd="65" destOrd="0" parTransId="{35485650-4088-464D-9A85-54E5EB526A55}" sibTransId="{A44EF8B2-0892-4C1A-96BC-3E348242FB85}"/>
    <dgm:cxn modelId="{FD3A513A-301C-42CC-87A8-B545E9828DC0}" srcId="{6E8580AE-E165-4F25-A36B-FA38D31FA44B}" destId="{E613F751-AA7B-4426-A4EF-DCE649030A27}" srcOrd="23" destOrd="0" parTransId="{1B92BFD7-EBF6-4ED9-BD05-2F82A2F31AEB}" sibTransId="{296867FA-54C8-4BA9-B9D0-4DD5DBA187D3}"/>
    <dgm:cxn modelId="{D3A8913C-6BC5-4E51-B679-76E36ADF68EF}" type="presOf" srcId="{46C1568A-F4B3-439A-8467-1924785A3CD9}" destId="{768ED1B1-620E-4ED9-A85B-37AC2578EBAE}" srcOrd="0" destOrd="0" presId="urn:microsoft.com/office/officeart/2005/8/layout/default"/>
    <dgm:cxn modelId="{2457193D-9B32-4108-8600-08124BA8A2D5}" srcId="{6E8580AE-E165-4F25-A36B-FA38D31FA44B}" destId="{7D9A65D9-9CF3-4DFE-AAEE-185EBBCFC798}" srcOrd="56" destOrd="0" parTransId="{4CDF98C0-7579-498C-B78E-43F0A1223E1E}" sibTransId="{36C36B1E-78BF-49FF-80CC-11B554744EE2}"/>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39" destOrd="0" parTransId="{867C4325-933D-4E2D-B4B6-7A8F57E143D1}" sibTransId="{8831AD53-430F-4F5A-8889-D05B6459D09A}"/>
    <dgm:cxn modelId="{F3248540-226A-4B64-B529-CCF73E9F9B54}" type="presOf" srcId="{17B2DFAF-B16D-4A10-9D0B-573E9EBAC874}" destId="{2E10A710-F956-4BB4-BEC0-C92857D82D04}" srcOrd="0" destOrd="0" presId="urn:microsoft.com/office/officeart/2005/8/layout/default"/>
    <dgm:cxn modelId="{43B62541-23C4-4209-9482-137360202BE9}" srcId="{6E8580AE-E165-4F25-A36B-FA38D31FA44B}" destId="{14C10A37-EB69-4853-A0E1-2D1AE5E9B4D4}" srcOrd="58" destOrd="0" parTransId="{25134D3A-15B8-471E-9621-A7CE4A72E8C9}" sibTransId="{28F485E2-FA44-4BCD-8A79-004DC458194B}"/>
    <dgm:cxn modelId="{9FCCC642-61FE-40FF-AC02-0FB47D450358}" srcId="{6E8580AE-E165-4F25-A36B-FA38D31FA44B}" destId="{40E22AEC-A5FE-48AD-AD24-08AFAAAA16E3}" srcOrd="36" destOrd="0" parTransId="{89E1A94C-C7BD-4733-88DB-6BC2CA41ABD9}" sibTransId="{F2C3BB74-8AC7-4B31-9835-FD932582653A}"/>
    <dgm:cxn modelId="{C692F444-4A72-4511-BFDF-5A0A051208AF}" type="presOf" srcId="{C9E2024B-6F77-4688-A4EA-F05F96549450}" destId="{90CB0ED9-63EF-4F6F-828D-A3B09D30E63B}" srcOrd="0" destOrd="0" presId="urn:microsoft.com/office/officeart/2005/8/layout/default"/>
    <dgm:cxn modelId="{1DC29249-8EB9-4E4D-B97B-DAF703AD58E5}" type="presOf" srcId="{4803BD4C-7615-4E56-AD48-C8B64DBB3A16}" destId="{403A81FB-5102-4E47-B294-8362DE9FDBA9}" srcOrd="0" destOrd="0" presId="urn:microsoft.com/office/officeart/2005/8/layout/default"/>
    <dgm:cxn modelId="{6F65FA4A-15F0-468B-AD6B-7504A4742B09}" type="presOf" srcId="{B2C56C01-FC25-40F6-8779-BB8578F5C2A5}" destId="{B8FB8041-9B5C-4583-B7F2-072C8E2578EF}" srcOrd="0" destOrd="0" presId="urn:microsoft.com/office/officeart/2005/8/layout/default"/>
    <dgm:cxn modelId="{5CC6FD4B-91D5-4296-9655-BC81677A140E}" type="presOf" srcId="{85E62383-C2F6-4373-A996-0C959A69E1AE}" destId="{4A09B1E8-F4F7-4953-B4BD-684614482B17}" srcOrd="0" destOrd="0" presId="urn:microsoft.com/office/officeart/2005/8/layout/default"/>
    <dgm:cxn modelId="{116E914C-FAAD-48F1-857E-70636134466E}" srcId="{6E8580AE-E165-4F25-A36B-FA38D31FA44B}" destId="{B83B9082-6B10-44D7-A84D-D00DA3842851}" srcOrd="48" destOrd="0" parTransId="{E8697FD5-AECE-44BA-8799-13937C929010}" sibTransId="{E4427F14-4A80-423D-94CE-FE1CC43C4F08}"/>
    <dgm:cxn modelId="{0774A64C-668D-43F2-9CC1-FB933BD0D341}" type="presOf" srcId="{7D9A65D9-9CF3-4DFE-AAEE-185EBBCFC798}" destId="{578EF391-1438-42DA-8C7C-9964979863CB}" srcOrd="0" destOrd="0" presId="urn:microsoft.com/office/officeart/2005/8/layout/default"/>
    <dgm:cxn modelId="{7E6A184F-41B5-4930-8A19-D08C5F675FAE}" srcId="{6E8580AE-E165-4F25-A36B-FA38D31FA44B}" destId="{62839F1F-2A4F-4D89-827A-D089F5E758B3}" srcOrd="60" destOrd="0" parTransId="{ED10A209-8995-442A-BED3-C15F5CAAC067}" sibTransId="{AD83CB0D-B662-4FCE-BB64-073C04BF079F}"/>
    <dgm:cxn modelId="{AA287F50-2BA7-4EB4-ACB1-9CC2B583791C}" srcId="{6E8580AE-E165-4F25-A36B-FA38D31FA44B}" destId="{671BE9F7-4A0E-4589-B720-79465E4F795A}" srcOrd="68" destOrd="0" parTransId="{42DB36E1-5424-4A1C-8CDA-A161DF3F3FA3}" sibTransId="{F24E0A2C-6499-4485-B6D1-F10EB9ADFF52}"/>
    <dgm:cxn modelId="{2EB2FE52-0293-49C5-9029-0426452B1CE7}" type="presOf" srcId="{020CEE43-317D-44E0-8453-73844EB5EA96}" destId="{D1969169-F9B2-49CE-A679-8F16EA8DBE2A}" srcOrd="0" destOrd="0" presId="urn:microsoft.com/office/officeart/2005/8/layout/default"/>
    <dgm:cxn modelId="{7B552E53-F0B5-4651-BDB6-0491FA71696E}" type="presOf" srcId="{AD80C871-9479-4BFE-9B9A-0E61DEE0D50C}" destId="{BAC14D23-EC3E-4D27-9119-0F7040F92BC2}" srcOrd="0" destOrd="0" presId="urn:microsoft.com/office/officeart/2005/8/layout/default"/>
    <dgm:cxn modelId="{D37D8753-659B-4D10-B831-A39D3182894C}" type="presOf" srcId="{C16F6E68-C32A-4431-B9C0-77E57B57A6E1}" destId="{52F17298-644C-4330-B56E-F7E56C04E2E3}" srcOrd="0" destOrd="0" presId="urn:microsoft.com/office/officeart/2005/8/layout/default"/>
    <dgm:cxn modelId="{015B1455-3E61-43F6-BF31-5407ED932060}" type="presOf" srcId="{BEBDF31F-DFE2-4245-BB5D-053B8B07D32A}" destId="{2FE08B55-1C3E-48E1-949D-B7C4F33AA933}" srcOrd="0" destOrd="0" presId="urn:microsoft.com/office/officeart/2005/8/layout/default"/>
    <dgm:cxn modelId="{9390A555-99B4-4286-BE3C-5F2822B988D5}" type="presOf" srcId="{2CAC919D-2AC9-4858-A142-BBEC92861271}" destId="{FB4AD733-A329-420C-8FB6-947234A3DF38}" srcOrd="0" destOrd="0" presId="urn:microsoft.com/office/officeart/2005/8/layout/default"/>
    <dgm:cxn modelId="{14F81F56-831A-47F2-B5AB-B6346A06C4A1}" type="presOf" srcId="{40E22AEC-A5FE-48AD-AD24-08AFAAAA16E3}" destId="{CFEF60EA-9362-443A-8FB0-B923DCF95379}" srcOrd="0" destOrd="0" presId="urn:microsoft.com/office/officeart/2005/8/layout/default"/>
    <dgm:cxn modelId="{BF423057-8B99-43EF-88FF-E404C41EC6D9}" type="presOf" srcId="{BE6CA0EE-FCE6-4E22-B757-E3EF1F2B36E9}" destId="{21996FE5-9303-478E-B8D4-9259ABF8EDAE}" srcOrd="0" destOrd="0" presId="urn:microsoft.com/office/officeart/2005/8/layout/default"/>
    <dgm:cxn modelId="{8C4C6057-B379-42C3-9EB8-33210609388E}" srcId="{6E8580AE-E165-4F25-A36B-FA38D31FA44B}" destId="{17B2DFAF-B16D-4A10-9D0B-573E9EBAC874}" srcOrd="30" destOrd="0" parTransId="{B831A491-816A-4D17-B3B3-0DC5FF5522D4}" sibTransId="{2856EF0F-D221-4657-94D0-652606B4EC51}"/>
    <dgm:cxn modelId="{F5F9A657-83A6-4891-BCF9-BA3892C3D6C9}" srcId="{6E8580AE-E165-4F25-A36B-FA38D31FA44B}" destId="{3C5CB645-0504-4740-B7BE-B4E676E24224}" srcOrd="7" destOrd="0" parTransId="{74CE469F-3980-4B51-AF2C-237C5338EC73}" sibTransId="{8A74DDDC-AA5D-485F-BF55-D62E68BC0106}"/>
    <dgm:cxn modelId="{BCEF7758-9C4E-49B0-AD26-6EE294279FF5}" srcId="{6E8580AE-E165-4F25-A36B-FA38D31FA44B}" destId="{C9DCADAC-16E3-4670-AE44-4203628257BA}" srcOrd="5" destOrd="0" parTransId="{A3F9924D-2C37-4C90-AC1C-B72C36C59826}" sibTransId="{D58CF003-1E00-48BB-9658-55666B279B00}"/>
    <dgm:cxn modelId="{41713659-46B6-4D78-ACBB-940C52DCCA18}" type="presOf" srcId="{9AD68664-CCE1-48EF-9FA3-1AD99F5D1F69}" destId="{226C61D6-133E-4CD2-ADAC-A992243958F1}" srcOrd="0" destOrd="0" presId="urn:microsoft.com/office/officeart/2005/8/layout/default"/>
    <dgm:cxn modelId="{E64ECA5B-A989-43A8-97ED-23A1407DAE6C}" srcId="{6E8580AE-E165-4F25-A36B-FA38D31FA44B}" destId="{FFC783FF-AAE0-47BB-B868-CE1BC5526685}" srcOrd="59" destOrd="0" parTransId="{D1625E3B-A691-42E3-995C-A1FAB6BAAB40}" sibTransId="{9D4C3F0C-2E8B-4A06-A3FF-B6C0E97AD9C5}"/>
    <dgm:cxn modelId="{CA1B3E5C-98B0-456E-89C5-3597803BCA8E}" type="presOf" srcId="{922AC557-565E-4DB5-8749-0AD586991661}" destId="{4308FFBF-619D-484B-A2C5-7B5FBD5802E5}" srcOrd="0" destOrd="0" presId="urn:microsoft.com/office/officeart/2005/8/layout/default"/>
    <dgm:cxn modelId="{4941125D-AC2D-4955-8A93-DCE4CEF2284E}" srcId="{6E8580AE-E165-4F25-A36B-FA38D31FA44B}" destId="{D739CDEA-EB21-4F0B-9E8B-93243F68954F}" srcOrd="35" destOrd="0" parTransId="{D6C37E98-1733-4421-9FB5-B22A69C95E94}" sibTransId="{363434DE-DDBE-4CB7-9DD8-504D4C4164D1}"/>
    <dgm:cxn modelId="{9E7C1B5D-75FD-433D-89D5-DE1AC4F1F7CB}" srcId="{6E8580AE-E165-4F25-A36B-FA38D31FA44B}" destId="{B2AEB964-AE9D-40F8-BF72-B2A59F90994D}" srcOrd="31" destOrd="0" parTransId="{9D008715-2DDC-4A0C-8D5B-FD40105006CA}" sibTransId="{5286B03A-B692-4A65-86CC-C8AA1487AFF4}"/>
    <dgm:cxn modelId="{09FD2B63-B8B9-46ED-8522-7EA2DBE0A670}" type="presOf" srcId="{B02DF036-0642-4A44-A9E4-78AECA259025}" destId="{5D25242B-4349-4FB7-AAC9-B5E41858AFBB}" srcOrd="0" destOrd="0" presId="urn:microsoft.com/office/officeart/2005/8/layout/default"/>
    <dgm:cxn modelId="{0F068564-0370-405E-AED8-05FBE55097AA}" type="presOf" srcId="{CDBC6D1A-BD3E-439F-9EE2-32011CF8E004}" destId="{9504D515-87BF-4517-8F45-1EDB2B33F4B1}" srcOrd="0" destOrd="0" presId="urn:microsoft.com/office/officeart/2005/8/layout/default"/>
    <dgm:cxn modelId="{57BFB368-82AA-403A-ADF2-9746E231938C}" srcId="{6E8580AE-E165-4F25-A36B-FA38D31FA44B}" destId="{6DBC3CFB-DD88-43B1-9FBB-A1770CFC1780}" srcOrd="57" destOrd="0" parTransId="{F73EA06E-0842-4F9F-A29B-9573805A3EEC}" sibTransId="{B0CE3A28-F53D-474B-B7FE-377AA34C25DE}"/>
    <dgm:cxn modelId="{9C71D06D-FE50-49F9-9B61-D54E91F6479E}" srcId="{6E8580AE-E165-4F25-A36B-FA38D31FA44B}" destId="{FC0499D9-6D38-4CE5-A523-8DCDA5AB2BD2}" srcOrd="66" destOrd="0" parTransId="{95296489-1E8C-4825-AE51-7F19749732AA}" sibTransId="{44540E21-2C40-40D4-AD65-710F24DA5A43}"/>
    <dgm:cxn modelId="{5DA4676E-8412-4FD9-B50A-EB09E269550D}" srcId="{6E8580AE-E165-4F25-A36B-FA38D31FA44B}" destId="{4803BD4C-7615-4E56-AD48-C8B64DBB3A16}" srcOrd="54" destOrd="0" parTransId="{77676868-1A37-4BBE-9518-2031B13D059C}" sibTransId="{D655EC7E-F5E8-42E3-A826-DE5FF8EDCB93}"/>
    <dgm:cxn modelId="{310DB46E-04B2-4C11-B683-B0BBF647B6D4}" srcId="{6E8580AE-E165-4F25-A36B-FA38D31FA44B}" destId="{5133ABF2-A2C0-491D-9C6E-B65AB7ED4F8C}" srcOrd="14" destOrd="0" parTransId="{4AB6827F-925A-46E2-9A5D-0D07D99C0DEE}" sibTransId="{2BEEA19F-B162-4611-9531-9064399B86D9}"/>
    <dgm:cxn modelId="{DCAEE66F-394A-431E-B542-82366AA34DD9}" type="presOf" srcId="{3905686D-095B-4668-9159-8C02FF5FCA48}" destId="{D95507C2-94AB-4734-BAF7-8227B2AFD2A8}" srcOrd="0" destOrd="0" presId="urn:microsoft.com/office/officeart/2005/8/layout/default"/>
    <dgm:cxn modelId="{288F8470-D118-477D-B49C-3759C110E06A}" srcId="{6E8580AE-E165-4F25-A36B-FA38D31FA44B}" destId="{76D99B7C-40E6-4183-885C-36D7E4093273}" srcOrd="37" destOrd="0" parTransId="{DCB82E55-022B-4F69-B86D-1E08BAF3FE7A}" sibTransId="{9C1E6412-957E-4037-8C22-A60E0D582CB1}"/>
    <dgm:cxn modelId="{C62BD270-C04A-4F61-A91B-E7C858B477D0}" type="presOf" srcId="{57FB0B1B-F7B0-4569-AD70-4EEBB78505D8}" destId="{3FE3ACB3-2D81-4BE7-BEE6-849D65285799}" srcOrd="0" destOrd="0" presId="urn:microsoft.com/office/officeart/2005/8/layout/default"/>
    <dgm:cxn modelId="{B912D970-DE87-406D-9F09-3EF6B354F9E6}" srcId="{6E8580AE-E165-4F25-A36B-FA38D31FA44B}" destId="{FA4C2BC6-789C-435D-A537-890F36C6198D}" srcOrd="33" destOrd="0" parTransId="{CCD9EE57-CDB0-4A6F-AF3C-4E0A3A360369}" sibTransId="{CB0E749E-3934-473A-A6D3-20D6D95D3202}"/>
    <dgm:cxn modelId="{4BFDB172-DA10-4F1E-90B4-BF6F4155F1E8}" srcId="{6E8580AE-E165-4F25-A36B-FA38D31FA44B}" destId="{922AC557-565E-4DB5-8749-0AD586991661}" srcOrd="25" destOrd="0" parTransId="{242B66FF-437D-4D71-9A2E-2990FC57E9A0}" sibTransId="{CDD7D915-A8E4-4C3B-B886-5288BF2004EB}"/>
    <dgm:cxn modelId="{57DEA873-21FB-4A7D-B4F6-8668847CC451}" type="presOf" srcId="{3C6B21CA-3B4D-4C70-B1C1-3987538CE3B2}" destId="{20498EEC-D12B-46DA-A88D-D7DB1D97C899}" srcOrd="0" destOrd="0" presId="urn:microsoft.com/office/officeart/2005/8/layout/default"/>
    <dgm:cxn modelId="{DB023E74-84E1-4C09-83E2-168A0110752D}" type="presOf" srcId="{3C5CB645-0504-4740-B7BE-B4E676E24224}" destId="{E95460B9-805F-4DB1-8075-1E44BC53110F}" srcOrd="0" destOrd="0" presId="urn:microsoft.com/office/officeart/2005/8/layout/default"/>
    <dgm:cxn modelId="{15B3C974-D6CD-4155-8240-C0114AEA5D2E}" type="presOf" srcId="{C9DCADAC-16E3-4670-AE44-4203628257BA}" destId="{D0265832-2002-49A4-B24F-C826BBE7CD41}" srcOrd="0" destOrd="0" presId="urn:microsoft.com/office/officeart/2005/8/layout/default"/>
    <dgm:cxn modelId="{C31CF774-6181-410D-A09A-BBAB52E2AF1E}" type="presOf" srcId="{6B504477-A0A4-4E10-8773-C4830FEDC86E}" destId="{1F238430-D58B-40C6-BB37-2C3E5849C40B}" srcOrd="0" destOrd="0" presId="urn:microsoft.com/office/officeart/2005/8/layout/default"/>
    <dgm:cxn modelId="{DCF68878-8446-4EB4-BF17-41E8DB69426B}" srcId="{6E8580AE-E165-4F25-A36B-FA38D31FA44B}" destId="{9A3FC96D-478F-48EB-8898-56C64B6AEDD2}" srcOrd="55" destOrd="0" parTransId="{96F39BB7-D709-4844-B05D-94FBD566BB32}" sibTransId="{34AB054B-5F12-42CE-B794-EE4BDACBD7AB}"/>
    <dgm:cxn modelId="{EF108679-F3CA-4338-A372-324C5926489F}" type="presOf" srcId="{5133ABF2-A2C0-491D-9C6E-B65AB7ED4F8C}" destId="{9E9777C7-B42F-4036-A534-333E7C36A482}" srcOrd="0" destOrd="0" presId="urn:microsoft.com/office/officeart/2005/8/layout/default"/>
    <dgm:cxn modelId="{7576437B-6BFC-4FBE-9068-C1043BED54A5}" type="presOf" srcId="{975632D8-19A7-43B6-9342-0B3E10E31B1E}" destId="{33E222AE-323D-48B6-B67D-70B375CD07BA}" srcOrd="0" destOrd="0" presId="urn:microsoft.com/office/officeart/2005/8/layout/default"/>
    <dgm:cxn modelId="{B10E797D-CE7C-4430-A43D-EA5EC195C044}" srcId="{6E8580AE-E165-4F25-A36B-FA38D31FA44B}" destId="{5C5A79F6-3BA7-480F-B134-DB302E8CE802}" srcOrd="9" destOrd="0" parTransId="{719B657D-E028-45D9-ADF5-2CE27F7440FB}" sibTransId="{088636FB-45FA-4F73-832A-99A08B0479A8}"/>
    <dgm:cxn modelId="{C6024B80-FAEE-417F-AE54-01B755ACE2D3}" type="presOf" srcId="{67195ECB-7FD0-4104-96C2-8781EB673704}" destId="{7BE9C1ED-F9FA-4AF2-8A38-AD58AEEC2837}" srcOrd="0" destOrd="0" presId="urn:microsoft.com/office/officeart/2005/8/layout/default"/>
    <dgm:cxn modelId="{E9515A82-41B0-4E9E-B38D-E121B8D1015A}" type="presOf" srcId="{8C4223E5-9326-4839-96FC-62501E1AAC73}" destId="{DAC0B4A1-B345-4DDF-A5B9-03EB5EF8A696}" srcOrd="0" destOrd="0" presId="urn:microsoft.com/office/officeart/2005/8/layout/default"/>
    <dgm:cxn modelId="{26936083-4920-4950-ACF0-1DA933913426}" srcId="{6E8580AE-E165-4F25-A36B-FA38D31FA44B}" destId="{C62B21AC-58CB-415A-8C57-9455AE0B8C68}" srcOrd="53" destOrd="0" parTransId="{E6E45E55-67BB-4BCA-9B20-80575BB5D76E}" sibTransId="{FB3D6F89-C6C8-4052-876E-C943034B2DAD}"/>
    <dgm:cxn modelId="{6AFF4384-9D82-4231-8A54-4B81EBE04C43}" type="presOf" srcId="{62839F1F-2A4F-4D89-827A-D089F5E758B3}" destId="{A98EC4C9-0187-4586-A962-2600099AC0D7}" srcOrd="0" destOrd="0" presId="urn:microsoft.com/office/officeart/2005/8/layout/default"/>
    <dgm:cxn modelId="{3D692786-5222-4C38-B1E8-E346A5282BF7}" type="presOf" srcId="{5B3044D3-B89C-4050-A316-44B6957514E2}" destId="{34939C68-520A-469B-A989-F515FF673DF0}" srcOrd="0" destOrd="0" presId="urn:microsoft.com/office/officeart/2005/8/layout/default"/>
    <dgm:cxn modelId="{60BA0087-F1B3-4FA6-84BB-FA4D1279E374}" srcId="{6E8580AE-E165-4F25-A36B-FA38D31FA44B}" destId="{78A997BC-B0FD-4C2B-A687-6EC00ACE7D26}" srcOrd="0" destOrd="0" parTransId="{BB789232-E3B0-463E-9FB1-973C3105B2A0}" sibTransId="{33134F14-DC25-4CB1-A227-B230A8EA1243}"/>
    <dgm:cxn modelId="{92275088-4024-4134-90F8-3CA5C42D1DF6}" srcId="{6E8580AE-E165-4F25-A36B-FA38D31FA44B}" destId="{46C1568A-F4B3-439A-8467-1924785A3CD9}" srcOrd="52" destOrd="0" parTransId="{6FE08A87-5505-42B7-9E6B-1C282061EE56}" sibTransId="{B967A3C7-E11D-436F-BA22-9AA30612CFCE}"/>
    <dgm:cxn modelId="{7402C18B-9A42-43C3-BC94-BB30F9F2DE58}" srcId="{6E8580AE-E165-4F25-A36B-FA38D31FA44B}" destId="{00F18BA4-AEDE-4583-B87F-1CFF0C1963BE}" srcOrd="8" destOrd="0" parTransId="{741D84DD-A496-430C-B819-D97EF57117A9}" sibTransId="{220AC6AF-F2BC-4DFE-A355-B83DCB28A0A6}"/>
    <dgm:cxn modelId="{C5F54C8C-A52D-4A29-9849-BE3A66CAA9FF}" srcId="{6E8580AE-E165-4F25-A36B-FA38D31FA44B}" destId="{AD80C871-9479-4BFE-9B9A-0E61DEE0D50C}" srcOrd="1" destOrd="0" parTransId="{593F7D68-60C8-42D8-8FBE-D61B73E09B65}" sibTransId="{AB9F0FD6-07B1-475D-B4E2-9878B459C8BB}"/>
    <dgm:cxn modelId="{16EC688E-F38D-46C7-AA4E-23F79E0BEF5B}" type="presOf" srcId="{0CA4F111-AFF4-4B94-B672-3902EC78934E}" destId="{F021F536-9D7F-4947-AEEC-062A2B5D86C3}" srcOrd="0" destOrd="0" presId="urn:microsoft.com/office/officeart/2005/8/layout/default"/>
    <dgm:cxn modelId="{63D7908F-0A91-4787-85AF-5E602C82F06A}" type="presOf" srcId="{C5771B4A-D290-4DC2-9C26-B59766806E17}" destId="{9899F519-A68E-4A8C-8302-CC1D1DD6AB1E}" srcOrd="0" destOrd="0" presId="urn:microsoft.com/office/officeart/2005/8/layout/default"/>
    <dgm:cxn modelId="{719AFD92-5D07-4767-8E5C-C9AB6A66EC4E}" srcId="{6E8580AE-E165-4F25-A36B-FA38D31FA44B}" destId="{95FF326C-2A1B-41AD-A13B-B89CABA93DE9}" srcOrd="27" destOrd="0" parTransId="{6161FA5E-6235-48F5-9607-A2B65BA67B4E}" sibTransId="{F73221CA-3EBD-4A59-B400-90D608857E5E}"/>
    <dgm:cxn modelId="{F59C8E93-58C8-4285-942B-AC3075DCB22A}" srcId="{6E8580AE-E165-4F25-A36B-FA38D31FA44B}" destId="{F3CAE342-9CAC-4892-98B4-EF695D43CC7B}" srcOrd="4" destOrd="0" parTransId="{846B8B3F-6B92-4AC8-85F6-49F94AC75C7B}" sibTransId="{738B744A-4289-4641-8F9E-1AD519745116}"/>
    <dgm:cxn modelId="{270A7297-D768-448C-946E-583F55D13C46}" srcId="{6E8580AE-E165-4F25-A36B-FA38D31FA44B}" destId="{B02DF036-0642-4A44-A9E4-78AECA259025}" srcOrd="21" destOrd="0" parTransId="{C971F310-53AC-414C-8DA5-EEEFC78709F7}" sibTransId="{D4540305-033C-4F13-90FD-F799DE8F9156}"/>
    <dgm:cxn modelId="{F2CF2099-F503-4C95-A4E1-57119ABAD0D4}" srcId="{6E8580AE-E165-4F25-A36B-FA38D31FA44B}" destId="{67195ECB-7FD0-4104-96C2-8781EB673704}" srcOrd="6" destOrd="0" parTransId="{D9FA1001-711F-4D1B-A351-9C377BE764E8}" sibTransId="{12A1CCA6-4F29-469E-A501-FF8FA8AC5E6B}"/>
    <dgm:cxn modelId="{9CF0BA9E-E3ED-4733-9AEA-17DB4DA69AB9}" type="presOf" srcId="{B83B9082-6B10-44D7-A84D-D00DA3842851}" destId="{CF0E64E4-84A6-47A4-8045-0D0A29961723}" srcOrd="0" destOrd="0" presId="urn:microsoft.com/office/officeart/2005/8/layout/default"/>
    <dgm:cxn modelId="{88E2459F-4D9B-4EC5-9ACA-D78E03007600}" type="presOf" srcId="{478D3228-6C64-4678-B16A-5612B6F5734A}" destId="{CC785639-6B40-491D-A677-3465100F3D57}" srcOrd="0" destOrd="0" presId="urn:microsoft.com/office/officeart/2005/8/layout/default"/>
    <dgm:cxn modelId="{98A323A0-CCD5-4B81-8DA9-0ABAA45BDF66}" srcId="{6E8580AE-E165-4F25-A36B-FA38D31FA44B}" destId="{85E62383-C2F6-4373-A996-0C959A69E1AE}" srcOrd="49" destOrd="0" parTransId="{3ED596D9-6437-4373-A6C9-0C5657FA7549}" sibTransId="{FF6E180D-3146-4158-A5DF-FB0215843ADA}"/>
    <dgm:cxn modelId="{A85B90A2-AFE1-4402-A9EF-D4D8C000879A}" srcId="{6E8580AE-E165-4F25-A36B-FA38D31FA44B}" destId="{C16F6E68-C32A-4431-B9C0-77E57B57A6E1}" srcOrd="47" destOrd="0" parTransId="{9F780C9E-B9CD-40B2-B992-B7245FD19F74}" sibTransId="{71FFA740-6DE1-4035-AA90-B794B1B4FE20}"/>
    <dgm:cxn modelId="{C8223BA3-D99E-45AB-AF3F-B40CE0E80447}" type="presOf" srcId="{1BC9AACD-B2CB-4A24-BD79-9DD49B1EDC13}" destId="{2194D030-96BD-4E5B-8CE7-714CC8EE50C0}" srcOrd="0" destOrd="0" presId="urn:microsoft.com/office/officeart/2005/8/layout/default"/>
    <dgm:cxn modelId="{6BAAAAA3-4509-44F2-AAA2-75CADF59DE44}" type="presOf" srcId="{36CBB17A-1FFB-4F06-9F1E-C429453C1690}" destId="{C775B822-113A-4680-9271-194958227B49}" srcOrd="0" destOrd="0" presId="urn:microsoft.com/office/officeart/2005/8/layout/default"/>
    <dgm:cxn modelId="{FEDDDAA3-0CF8-4E57-9073-130C8E515A95}" srcId="{6E8580AE-E165-4F25-A36B-FA38D31FA44B}" destId="{81FAE441-B25A-49CD-A5D4-1CB47F3B1EE7}" srcOrd="28" destOrd="0" parTransId="{3601B499-241C-44E6-9AE6-C54498907BAE}" sibTransId="{74400870-5CF7-474D-AA7F-586C02F7B0A5}"/>
    <dgm:cxn modelId="{76D450A5-FF61-409C-A44A-444FD805C2FC}" type="presOf" srcId="{D739CDEA-EB21-4F0B-9E8B-93243F68954F}" destId="{A2626D42-2FE1-456E-AB12-0D43DEAFE7FD}" srcOrd="0" destOrd="0" presId="urn:microsoft.com/office/officeart/2005/8/layout/default"/>
    <dgm:cxn modelId="{2DC4FFA5-C6FC-481B-A4D3-6A72A1B27555}" type="presOf" srcId="{76D99B7C-40E6-4183-885C-36D7E4093273}" destId="{6BA9131F-DF2D-4385-B6D8-8438C22EE201}" srcOrd="0" destOrd="0" presId="urn:microsoft.com/office/officeart/2005/8/layout/default"/>
    <dgm:cxn modelId="{309D67A6-0F20-44BB-9B47-722E470018F6}" type="presOf" srcId="{7425CACA-D5B0-4977-B431-85245D3937B8}" destId="{B5EE1AEB-C1BD-4DE8-A906-0A633C634EA1}" srcOrd="0" destOrd="0" presId="urn:microsoft.com/office/officeart/2005/8/layout/default"/>
    <dgm:cxn modelId="{5B046EA8-28A3-4CB2-B8E0-3C67ABEBE947}" srcId="{6E8580AE-E165-4F25-A36B-FA38D31FA44B}" destId="{6B504477-A0A4-4E10-8773-C4830FEDC86E}" srcOrd="13" destOrd="0" parTransId="{547B4ED4-C029-4A01-8DDE-33D59C27C418}" sibTransId="{11772780-24C2-408D-B10A-122975AA211A}"/>
    <dgm:cxn modelId="{1C93B4A9-8C11-4259-AFF5-CCCBE6DAEE0E}" srcId="{6E8580AE-E165-4F25-A36B-FA38D31FA44B}" destId="{F121B56F-D1C5-4481-90EB-5FA35AF4BD21}" srcOrd="19" destOrd="0" parTransId="{085EA722-E175-4453-8D3B-A5DF630A2231}" sibTransId="{915B65F9-FC56-468A-ABC2-CE507C33B5DE}"/>
    <dgm:cxn modelId="{27E08FAD-D5EF-4EF0-B7A4-AAD0E3F070F5}" type="presOf" srcId="{5634D7D5-6891-4EC8-9A4B-9EF18254344C}" destId="{E21BE902-8239-49DC-BB54-FE2FC920F8FB}" srcOrd="0" destOrd="0" presId="urn:microsoft.com/office/officeart/2005/8/layout/default"/>
    <dgm:cxn modelId="{1BB9D9AD-45A5-4AAD-BB3F-7719D7BE5158}" type="presOf" srcId="{D1ABEE45-AD7A-4713-BB39-253542F7D75A}" destId="{D70F901B-9B00-408F-B15A-8963D88D77EC}" srcOrd="0" destOrd="0" presId="urn:microsoft.com/office/officeart/2005/8/layout/default"/>
    <dgm:cxn modelId="{0DDFC4AF-1753-49D3-851F-1EC966B8228D}" type="presOf" srcId="{C62B21AC-58CB-415A-8C57-9455AE0B8C68}" destId="{6CBD385A-459A-4F51-8A96-4CAAE9BA3166}" srcOrd="0" destOrd="0" presId="urn:microsoft.com/office/officeart/2005/8/layout/default"/>
    <dgm:cxn modelId="{9D4ED7AF-7600-4325-9B6F-3054333BD234}" type="presOf" srcId="{81FAE441-B25A-49CD-A5D4-1CB47F3B1EE7}" destId="{94242A4F-C1CA-4466-BE8C-6A3D5FB53E37}" srcOrd="0" destOrd="0" presId="urn:microsoft.com/office/officeart/2005/8/layout/default"/>
    <dgm:cxn modelId="{A1948BB3-DEBB-4B37-94F2-4959B4E1676A}" srcId="{6E8580AE-E165-4F25-A36B-FA38D31FA44B}" destId="{7425CACA-D5B0-4977-B431-85245D3937B8}" srcOrd="61" destOrd="0" parTransId="{ED4CA629-6580-4064-9AFE-A8CAA433A7C9}" sibTransId="{982586F7-4004-4827-9302-CC763CFB8179}"/>
    <dgm:cxn modelId="{EBB642B7-ADD9-4EB0-A61D-D7BF97C23569}" srcId="{6E8580AE-E165-4F25-A36B-FA38D31FA44B}" destId="{BEBDF31F-DFE2-4245-BB5D-053B8B07D32A}" srcOrd="41" destOrd="0" parTransId="{353CC8D3-9BDF-4E95-BC4F-26C497C7602A}" sibTransId="{38F14F7C-D04E-41D3-89E9-D2E51024BD6E}"/>
    <dgm:cxn modelId="{F09F15BA-25DC-4554-AE53-A8CDF27EB14D}" srcId="{6E8580AE-E165-4F25-A36B-FA38D31FA44B}" destId="{2CAC919D-2AC9-4858-A142-BBEC92861271}" srcOrd="46" destOrd="0" parTransId="{78E126BD-26AA-4676-97F2-1A2AB5BA8932}" sibTransId="{E616CA9A-DB9F-4B83-851F-F18CCAFD3F83}"/>
    <dgm:cxn modelId="{71289EBA-4500-4D43-B1AC-59B2BBF01DE3}" srcId="{6E8580AE-E165-4F25-A36B-FA38D31FA44B}" destId="{DA0BF6BA-7855-4B08-9FAB-6C1938241745}" srcOrd="34" destOrd="0" parTransId="{C11315A9-9662-4AA8-96ED-AD8A1D12998E}" sibTransId="{BA245B20-CC46-4B1F-9EC6-F6C447FB6BE1}"/>
    <dgm:cxn modelId="{7DEED5BA-719D-4944-8E5B-6BA2F9A8447D}" srcId="{6E8580AE-E165-4F25-A36B-FA38D31FA44B}" destId="{B2C56C01-FC25-40F6-8779-BB8578F5C2A5}" srcOrd="43" destOrd="0" parTransId="{79776B3F-8774-4C53-B343-19597AB44D43}" sibTransId="{CB221172-62C3-4674-B61F-43255FEBFD8A}"/>
    <dgm:cxn modelId="{703363BD-F579-4A26-A9BF-45BC05756E82}" srcId="{6E8580AE-E165-4F25-A36B-FA38D31FA44B}" destId="{8C4223E5-9326-4839-96FC-62501E1AAC73}" srcOrd="11" destOrd="0" parTransId="{EDF196A4-5173-407B-84E4-D867C0E97497}" sibTransId="{F04CEC04-1771-4213-BBF5-8C3B58A292B8}"/>
    <dgm:cxn modelId="{AC4A00BE-EF35-46F8-93D2-B74B1C9FF597}" type="presOf" srcId="{2F3CDDC7-552B-4DE8-9872-516B28FABA06}" destId="{2436B8D6-5426-4287-B5A0-333E85D0C338}" srcOrd="0" destOrd="0" presId="urn:microsoft.com/office/officeart/2005/8/layout/default"/>
    <dgm:cxn modelId="{A94FCEC0-1ED6-4C31-AF9A-EBDE246A52A8}" srcId="{6E8580AE-E165-4F25-A36B-FA38D31FA44B}" destId="{2F3CDDC7-552B-4DE8-9872-516B28FABA06}" srcOrd="29" destOrd="0" parTransId="{742E916A-EBEA-4AD5-81B3-52D10E79DC2B}" sibTransId="{A6851FA0-15F0-4DD7-A550-276CD6836949}"/>
    <dgm:cxn modelId="{04AA7DC2-74E8-403E-A514-6A8743934035}" type="presOf" srcId="{F121B56F-D1C5-4481-90EB-5FA35AF4BD21}" destId="{214B35AE-3118-4B5A-9A04-C238D6C98BAE}" srcOrd="0" destOrd="0" presId="urn:microsoft.com/office/officeart/2005/8/layout/default"/>
    <dgm:cxn modelId="{E3B281C5-B372-4BFD-9FCF-B0937132744C}" srcId="{6E8580AE-E165-4F25-A36B-FA38D31FA44B}" destId="{1BC9AACD-B2CB-4A24-BD79-9DD49B1EDC13}" srcOrd="22" destOrd="0" parTransId="{37038A3D-D90C-4B7C-A054-A0BB3E7E326A}" sibTransId="{45F5BFF4-A866-4D9E-988C-E831543DE539}"/>
    <dgm:cxn modelId="{F112BBC6-91EB-41D6-AB4C-DC4BCCF3C902}" type="presOf" srcId="{6DBC3CFB-DD88-43B1-9FBB-A1770CFC1780}" destId="{D6E8D79A-FF29-4CE3-B9FB-2B1D97395E7F}" srcOrd="0" destOrd="0" presId="urn:microsoft.com/office/officeart/2005/8/layout/default"/>
    <dgm:cxn modelId="{7C219BCB-58E0-49DD-BDA9-CF37BB520259}" srcId="{6E8580AE-E165-4F25-A36B-FA38D31FA44B}" destId="{C9E2024B-6F77-4688-A4EA-F05F96549450}" srcOrd="63" destOrd="0" parTransId="{0A244345-63D5-4C14-BC3A-4FBD036916BB}" sibTransId="{D3B57FF3-9D5B-4D2B-AA1B-46A0E1A02EC4}"/>
    <dgm:cxn modelId="{39CB20CD-29DD-4A96-93B4-612DF8ACD989}" srcId="{6E8580AE-E165-4F25-A36B-FA38D31FA44B}" destId="{CDBC6D1A-BD3E-439F-9EE2-32011CF8E004}" srcOrd="16" destOrd="0" parTransId="{86BC9476-0C88-45FC-B212-7D4B09B9C7AC}" sibTransId="{566728B4-67ED-40F5-8F49-31E359B7AFD5}"/>
    <dgm:cxn modelId="{A249F0CF-40ED-402B-8C93-23BAA45790B7}" srcId="{6E8580AE-E165-4F25-A36B-FA38D31FA44B}" destId="{3905686D-095B-4668-9159-8C02FF5FCA48}" srcOrd="12" destOrd="0" parTransId="{0916FA8C-8C3D-4111-8825-8854AAA07101}" sibTransId="{5E5BE654-FC96-431E-80B6-06B708C98438}"/>
    <dgm:cxn modelId="{68E44FD3-2AC8-4C03-903C-511E66D8A5A5}" type="presOf" srcId="{B2AEB964-AE9D-40F8-BF72-B2A59F90994D}" destId="{90A2521C-3FE3-4269-A414-E39378CC80D9}" srcOrd="0" destOrd="0" presId="urn:microsoft.com/office/officeart/2005/8/layout/default"/>
    <dgm:cxn modelId="{955155D4-E1DE-458C-8EB3-FA1958F59962}" srcId="{6E8580AE-E165-4F25-A36B-FA38D31FA44B}" destId="{020CEE43-317D-44E0-8453-73844EB5EA96}" srcOrd="42" destOrd="0" parTransId="{BF48FFB3-3A42-4698-BDCA-4DC201CEE3D1}" sibTransId="{48F3136E-15DE-42DC-8014-1FD4FFC691C6}"/>
    <dgm:cxn modelId="{7ABF24E1-8A33-451B-8811-858C13390C17}" srcId="{6E8580AE-E165-4F25-A36B-FA38D31FA44B}" destId="{9A283E5E-81FB-4A49-AC4E-B210CC2AFD2A}" srcOrd="15" destOrd="0" parTransId="{F864FE8D-37B9-4E43-8236-D4416FEC9A2B}" sibTransId="{BAB582FB-81F7-4625-8400-873B92CFD3D7}"/>
    <dgm:cxn modelId="{D7D8F3E1-79E7-43E1-89F3-CEA6A1193DEB}" srcId="{6E8580AE-E165-4F25-A36B-FA38D31FA44B}" destId="{5DA8C615-38DB-40B5-9445-1D5AE0056707}" srcOrd="45" destOrd="0" parTransId="{3F979939-A917-4BFB-B441-EBCBEFD1B628}" sibTransId="{C4C9F52A-A5B1-4AFA-B264-8A6D432ED656}"/>
    <dgm:cxn modelId="{8CC90BE4-A0CC-48C6-AA02-B3FA79E4826E}" srcId="{6E8580AE-E165-4F25-A36B-FA38D31FA44B}" destId="{9AD68664-CCE1-48EF-9FA3-1AD99F5D1F69}" srcOrd="2" destOrd="0" parTransId="{445AD4C8-6D06-4D44-A9FB-A5B26C73DA48}" sibTransId="{53DAC7B0-84AC-4568-A774-245859AE5835}"/>
    <dgm:cxn modelId="{69ED7EE9-D3E1-402B-B2A7-F179B5418432}" srcId="{6E8580AE-E165-4F25-A36B-FA38D31FA44B}" destId="{D1ABEE45-AD7A-4713-BB39-253542F7D75A}" srcOrd="44" destOrd="0" parTransId="{A551A923-1846-4FB4-BFFF-C55180B72F37}" sibTransId="{13486EEA-EE54-465A-A91C-002B3E76AEF0}"/>
    <dgm:cxn modelId="{4DB130EA-2127-4435-A006-F5CF33AC0DB7}" type="presOf" srcId="{333CCDF1-A395-415C-A990-F40472C9332E}" destId="{124086CA-BDD0-405E-B0D8-B9CD798E0E39}" srcOrd="0" destOrd="0" presId="urn:microsoft.com/office/officeart/2005/8/layout/default"/>
    <dgm:cxn modelId="{1F3DC8EA-2CBF-450D-B555-32F6032D36D9}" srcId="{6E8580AE-E165-4F25-A36B-FA38D31FA44B}" destId="{2C74EBAB-3ADE-490C-A6BA-3646554124A9}" srcOrd="38" destOrd="0" parTransId="{B02DA6CA-EAC4-4EB6-8AE0-AD763FB01841}" sibTransId="{46A9436B-19D5-4E56-AB16-54B7351B7154}"/>
    <dgm:cxn modelId="{5BE69AEB-A75A-4BA9-9D2E-F90870A89DF4}" type="presOf" srcId="{671BE9F7-4A0E-4589-B720-79465E4F795A}" destId="{CB637A15-C5EC-48E4-B323-6F07C2B36CF9}" srcOrd="0" destOrd="0" presId="urn:microsoft.com/office/officeart/2005/8/layout/default"/>
    <dgm:cxn modelId="{38EC34ED-EEA6-4B71-8C95-6A92C139711D}" type="presOf" srcId="{78A997BC-B0FD-4C2B-A687-6EC00ACE7D26}" destId="{7550D05B-C57B-4BF2-98A0-F6F938B15104}" srcOrd="0" destOrd="0" presId="urn:microsoft.com/office/officeart/2005/8/layout/default"/>
    <dgm:cxn modelId="{CF7D3CEF-C828-43E1-86AC-FD23D0862949}" srcId="{6E8580AE-E165-4F25-A36B-FA38D31FA44B}" destId="{BE6CA0EE-FCE6-4E22-B757-E3EF1F2B36E9}" srcOrd="26" destOrd="0" parTransId="{CED69913-4FD8-4AC0-855E-5B395547A37A}" sibTransId="{A87FC9C2-0E5F-47DE-83C0-2CE4C10DA972}"/>
    <dgm:cxn modelId="{C25A79F1-A985-4276-A8EE-720D7A4F235B}" srcId="{6E8580AE-E165-4F25-A36B-FA38D31FA44B}" destId="{5B3044D3-B89C-4050-A316-44B6957514E2}" srcOrd="67" destOrd="0" parTransId="{B575C77A-D9B8-4C49-8F87-EEFEFE2BDA57}" sibTransId="{671D0746-3BA6-41B0-94CD-DFE0E896A172}"/>
    <dgm:cxn modelId="{AA0689F1-F664-4CF7-A44C-3B2F1D0AE97E}" type="presOf" srcId="{D5513C0D-153B-4C93-8676-B0AD8979C8ED}" destId="{76E48D85-3967-40C6-96F6-AEF195D581BB}" srcOrd="0" destOrd="0" presId="urn:microsoft.com/office/officeart/2005/8/layout/default"/>
    <dgm:cxn modelId="{2A4F96F1-6834-47D3-990C-D4573290E041}" srcId="{6E8580AE-E165-4F25-A36B-FA38D31FA44B}" destId="{478D3228-6C64-4678-B16A-5612B6F5734A}" srcOrd="20" destOrd="0" parTransId="{3D22C837-4A40-4E2D-96B6-21F1FE87643A}" sibTransId="{4926CEA0-21F8-4895-A11C-8614EB7A0399}"/>
    <dgm:cxn modelId="{682BF3F1-FE03-49FF-965D-A919362656D0}" type="presOf" srcId="{DA0BF6BA-7855-4B08-9FAB-6C1938241745}" destId="{3D82AB19-164D-45B8-8EE3-A810134DD2FB}" srcOrd="0" destOrd="0" presId="urn:microsoft.com/office/officeart/2005/8/layout/default"/>
    <dgm:cxn modelId="{0AEB4BF3-CCA7-4D97-A7A1-043F879A1BB0}" type="presOf" srcId="{95FF326C-2A1B-41AD-A13B-B89CABA93DE9}" destId="{C2D1768A-268A-49F1-BAB1-AA3B1F30D377}" srcOrd="0" destOrd="0" presId="urn:microsoft.com/office/officeart/2005/8/layout/default"/>
    <dgm:cxn modelId="{A0756DF3-6AF9-4116-A69F-0DA5A9835AED}" srcId="{6E8580AE-E165-4F25-A36B-FA38D31FA44B}" destId="{C5771B4A-D290-4DC2-9C26-B59766806E17}" srcOrd="17" destOrd="0" parTransId="{C9FDC768-F192-49CF-B2ED-83E6D9D02F54}" sibTransId="{E774C2BE-CA5F-4BE2-9900-2AEAAF8855B3}"/>
    <dgm:cxn modelId="{3889EFF3-411C-46C0-9ED1-3259B37D1F0B}" type="presOf" srcId="{35D39FD4-0C06-4081-82FB-F6E9BA9AF83A}" destId="{DC2CCBAA-7686-49AD-84C0-DE92CF995049}" srcOrd="0" destOrd="0" presId="urn:microsoft.com/office/officeart/2005/8/layout/default"/>
    <dgm:cxn modelId="{713C73F5-637C-4B6E-B1E5-478D857C00AC}" type="presOf" srcId="{FC0499D9-6D38-4CE5-A523-8DCDA5AB2BD2}" destId="{D686C033-8C3D-4C2F-94C8-11EE097C088D}" srcOrd="0" destOrd="0" presId="urn:microsoft.com/office/officeart/2005/8/layout/default"/>
    <dgm:cxn modelId="{D2DDD4FA-9BFC-4510-A7BB-3847DFDE15A1}" srcId="{6E8580AE-E165-4F25-A36B-FA38D31FA44B}" destId="{78036449-3659-416C-99DA-7D8CC978B69B}" srcOrd="69" destOrd="0" parTransId="{FC98D35A-A9DB-43F1-AA10-214999D526C0}" sibTransId="{919F3A72-517B-4F48-8814-DD3664270CF6}"/>
    <dgm:cxn modelId="{6FC973FC-992D-4F4C-86B8-EBBA0E6FC3B8}" type="presOf" srcId="{8EDBA3CC-4E61-4A5E-B5ED-D210B28C2F30}" destId="{643B08A8-6B9B-49AD-ACA0-F8C530C35783}" srcOrd="0" destOrd="0" presId="urn:microsoft.com/office/officeart/2005/8/layout/default"/>
    <dgm:cxn modelId="{48A3C7FD-661E-4DB3-8D76-0D02009FEC2E}" type="presOf" srcId="{E613F751-AA7B-4426-A4EF-DCE649030A27}" destId="{7137E6A0-E010-4036-BB77-DAC821CA69C0}" srcOrd="0" destOrd="0" presId="urn:microsoft.com/office/officeart/2005/8/layout/default"/>
    <dgm:cxn modelId="{DBB0BDFE-CE39-4809-A77F-F5BB559ECEC4}" srcId="{6E8580AE-E165-4F25-A36B-FA38D31FA44B}" destId="{333CCDF1-A395-415C-A990-F40472C9332E}" srcOrd="24" destOrd="0" parTransId="{E1111FA7-B439-43B6-90DA-79F6173C4F44}" sibTransId="{5AE2D25C-4437-4618-A40F-696FA7DDA91E}"/>
    <dgm:cxn modelId="{DCCC2E96-56CD-400D-843C-45BBE18D1081}" type="presParOf" srcId="{A4E9B638-9193-4315-A599-122356AB04D9}" destId="{7550D05B-C57B-4BF2-98A0-F6F938B15104}" srcOrd="0" destOrd="0" presId="urn:microsoft.com/office/officeart/2005/8/layout/default"/>
    <dgm:cxn modelId="{26067ECC-DE31-4955-BEC2-FC224920C9E8}" type="presParOf" srcId="{A4E9B638-9193-4315-A599-122356AB04D9}" destId="{D32334C6-1354-42B8-884A-A5B00A403227}" srcOrd="1" destOrd="0" presId="urn:microsoft.com/office/officeart/2005/8/layout/default"/>
    <dgm:cxn modelId="{B8570BDD-46B9-4B66-8C79-E47165513081}" type="presParOf" srcId="{A4E9B638-9193-4315-A599-122356AB04D9}" destId="{BAC14D23-EC3E-4D27-9119-0F7040F92BC2}" srcOrd="2" destOrd="0" presId="urn:microsoft.com/office/officeart/2005/8/layout/default"/>
    <dgm:cxn modelId="{5CCBCAA2-AFA5-4C9E-81EF-D2C936489A84}" type="presParOf" srcId="{A4E9B638-9193-4315-A599-122356AB04D9}" destId="{5EFEDA37-524C-4DAC-8C78-8C58C7C0893A}" srcOrd="3" destOrd="0" presId="urn:microsoft.com/office/officeart/2005/8/layout/default"/>
    <dgm:cxn modelId="{47735247-BA2A-4EEC-A31E-EA39C10B168F}" type="presParOf" srcId="{A4E9B638-9193-4315-A599-122356AB04D9}" destId="{226C61D6-133E-4CD2-ADAC-A992243958F1}" srcOrd="4" destOrd="0" presId="urn:microsoft.com/office/officeart/2005/8/layout/default"/>
    <dgm:cxn modelId="{CF7121D2-DF99-4F63-993B-2C9D8153CF4B}" type="presParOf" srcId="{A4E9B638-9193-4315-A599-122356AB04D9}" destId="{F6BAAF2C-31C2-4FDC-81BE-AC36814AC3D5}" srcOrd="5" destOrd="0" presId="urn:microsoft.com/office/officeart/2005/8/layout/default"/>
    <dgm:cxn modelId="{68B3A533-BB54-415D-94B9-27CFA35CF5A4}" type="presParOf" srcId="{A4E9B638-9193-4315-A599-122356AB04D9}" destId="{DC2CCBAA-7686-49AD-84C0-DE92CF995049}" srcOrd="6" destOrd="0" presId="urn:microsoft.com/office/officeart/2005/8/layout/default"/>
    <dgm:cxn modelId="{B211DED4-94A9-4F87-81EF-8FC0C36335FA}" type="presParOf" srcId="{A4E9B638-9193-4315-A599-122356AB04D9}" destId="{810A970C-5D13-4AB1-A0D9-1514CB7E72ED}" srcOrd="7" destOrd="0" presId="urn:microsoft.com/office/officeart/2005/8/layout/default"/>
    <dgm:cxn modelId="{8757C35B-2821-4CF9-9CE3-65CAD4BC4460}" type="presParOf" srcId="{A4E9B638-9193-4315-A599-122356AB04D9}" destId="{04660390-1F6F-4E15-A3BA-C41120C6CA81}" srcOrd="8" destOrd="0" presId="urn:microsoft.com/office/officeart/2005/8/layout/default"/>
    <dgm:cxn modelId="{4A1B5073-7078-4812-8479-0A9C7D86D112}" type="presParOf" srcId="{A4E9B638-9193-4315-A599-122356AB04D9}" destId="{D4F32D2C-05FF-4135-8DEB-E6FE7E72BD2F}" srcOrd="9" destOrd="0" presId="urn:microsoft.com/office/officeart/2005/8/layout/default"/>
    <dgm:cxn modelId="{09844456-DE2E-4AB7-979A-0416B7F121F6}" type="presParOf" srcId="{A4E9B638-9193-4315-A599-122356AB04D9}" destId="{D0265832-2002-49A4-B24F-C826BBE7CD41}" srcOrd="10" destOrd="0" presId="urn:microsoft.com/office/officeart/2005/8/layout/default"/>
    <dgm:cxn modelId="{5EF4B8A3-CE61-4CF2-9B38-24FE658ABA31}" type="presParOf" srcId="{A4E9B638-9193-4315-A599-122356AB04D9}" destId="{377DC7C1-BA7C-468A-8923-286BA2AC3D99}" srcOrd="11" destOrd="0" presId="urn:microsoft.com/office/officeart/2005/8/layout/default"/>
    <dgm:cxn modelId="{3CE39961-1FDD-47D2-8744-2C8BB8DB09BB}" type="presParOf" srcId="{A4E9B638-9193-4315-A599-122356AB04D9}" destId="{7BE9C1ED-F9FA-4AF2-8A38-AD58AEEC2837}" srcOrd="12" destOrd="0" presId="urn:microsoft.com/office/officeart/2005/8/layout/default"/>
    <dgm:cxn modelId="{D0146CCC-8771-4648-A443-E69AE0FD223D}" type="presParOf" srcId="{A4E9B638-9193-4315-A599-122356AB04D9}" destId="{99AAC58F-A665-462D-A0A9-03194794BB57}" srcOrd="13" destOrd="0" presId="urn:microsoft.com/office/officeart/2005/8/layout/default"/>
    <dgm:cxn modelId="{2D5994FF-78E1-48B8-8BDA-BE5155C606F9}" type="presParOf" srcId="{A4E9B638-9193-4315-A599-122356AB04D9}" destId="{E95460B9-805F-4DB1-8075-1E44BC53110F}" srcOrd="14" destOrd="0" presId="urn:microsoft.com/office/officeart/2005/8/layout/default"/>
    <dgm:cxn modelId="{5018A6F3-6BE6-48DF-A0E2-792C66917B9F}" type="presParOf" srcId="{A4E9B638-9193-4315-A599-122356AB04D9}" destId="{DEDBE5C7-1EB8-4A3C-A4A0-784CEFDEDB53}" srcOrd="15" destOrd="0" presId="urn:microsoft.com/office/officeart/2005/8/layout/default"/>
    <dgm:cxn modelId="{D82A7C88-59B9-4D05-B03F-FAE9E422EDCF}" type="presParOf" srcId="{A4E9B638-9193-4315-A599-122356AB04D9}" destId="{4F6CD892-6851-4C7C-A75C-33622E98FAF1}" srcOrd="16" destOrd="0" presId="urn:microsoft.com/office/officeart/2005/8/layout/default"/>
    <dgm:cxn modelId="{FA6DEE99-F2D9-476B-B4B5-BC64F27A542D}" type="presParOf" srcId="{A4E9B638-9193-4315-A599-122356AB04D9}" destId="{B941C2AD-9260-46B0-8DA7-142633C961C1}" srcOrd="17" destOrd="0" presId="urn:microsoft.com/office/officeart/2005/8/layout/default"/>
    <dgm:cxn modelId="{13A8AE2B-0EA6-4696-9765-9C3237113FCC}" type="presParOf" srcId="{A4E9B638-9193-4315-A599-122356AB04D9}" destId="{E857D808-DD8F-4FB0-BDE0-ED444186DA03}" srcOrd="18" destOrd="0" presId="urn:microsoft.com/office/officeart/2005/8/layout/default"/>
    <dgm:cxn modelId="{DE74F27A-5E0E-4227-8F81-857AB386E4F4}" type="presParOf" srcId="{A4E9B638-9193-4315-A599-122356AB04D9}" destId="{40AF66FC-7551-4D2D-9BE2-019EB8DD3491}" srcOrd="19" destOrd="0" presId="urn:microsoft.com/office/officeart/2005/8/layout/default"/>
    <dgm:cxn modelId="{D3398A1C-F7CE-4E22-B6EE-EB75D7839A5B}" type="presParOf" srcId="{A4E9B638-9193-4315-A599-122356AB04D9}" destId="{B11170F2-9A50-423B-98B7-A28DBBCAA2AC}" srcOrd="20" destOrd="0" presId="urn:microsoft.com/office/officeart/2005/8/layout/default"/>
    <dgm:cxn modelId="{581ECE64-93E1-4EE6-A25F-3E288D78D8EF}" type="presParOf" srcId="{A4E9B638-9193-4315-A599-122356AB04D9}" destId="{05AC53CD-39BA-48B8-9353-6FE4ACB4537F}" srcOrd="21" destOrd="0" presId="urn:microsoft.com/office/officeart/2005/8/layout/default"/>
    <dgm:cxn modelId="{E60A4AA9-0408-4038-982F-7DCE9B07A4EA}" type="presParOf" srcId="{A4E9B638-9193-4315-A599-122356AB04D9}" destId="{DAC0B4A1-B345-4DDF-A5B9-03EB5EF8A696}" srcOrd="22" destOrd="0" presId="urn:microsoft.com/office/officeart/2005/8/layout/default"/>
    <dgm:cxn modelId="{C2CAFC0E-9379-4F3B-9A4D-A47969C47B84}" type="presParOf" srcId="{A4E9B638-9193-4315-A599-122356AB04D9}" destId="{FB157109-38DD-4A90-8F9C-80A223C51880}" srcOrd="23" destOrd="0" presId="urn:microsoft.com/office/officeart/2005/8/layout/default"/>
    <dgm:cxn modelId="{8925B86B-5FC0-4FFA-91CB-742B4C9391A7}" type="presParOf" srcId="{A4E9B638-9193-4315-A599-122356AB04D9}" destId="{D95507C2-94AB-4734-BAF7-8227B2AFD2A8}" srcOrd="24" destOrd="0" presId="urn:microsoft.com/office/officeart/2005/8/layout/default"/>
    <dgm:cxn modelId="{324DA2F4-27BC-437E-8327-1D4939F4A8C2}" type="presParOf" srcId="{A4E9B638-9193-4315-A599-122356AB04D9}" destId="{EFDD6827-27DF-445B-BF94-190FB175EC32}" srcOrd="25" destOrd="0" presId="urn:microsoft.com/office/officeart/2005/8/layout/default"/>
    <dgm:cxn modelId="{F8562825-FAA4-4FB4-BC62-9ED1600A040E}" type="presParOf" srcId="{A4E9B638-9193-4315-A599-122356AB04D9}" destId="{1F238430-D58B-40C6-BB37-2C3E5849C40B}" srcOrd="26" destOrd="0" presId="urn:microsoft.com/office/officeart/2005/8/layout/default"/>
    <dgm:cxn modelId="{D77F57AD-7E13-4DA7-97A7-6AC3AB25F2CB}" type="presParOf" srcId="{A4E9B638-9193-4315-A599-122356AB04D9}" destId="{C303A420-2681-418A-918F-AC2A2A36C756}" srcOrd="27" destOrd="0" presId="urn:microsoft.com/office/officeart/2005/8/layout/default"/>
    <dgm:cxn modelId="{B0C5C04E-C716-4992-BA2A-A724A05A403C}" type="presParOf" srcId="{A4E9B638-9193-4315-A599-122356AB04D9}" destId="{9E9777C7-B42F-4036-A534-333E7C36A482}" srcOrd="28" destOrd="0" presId="urn:microsoft.com/office/officeart/2005/8/layout/default"/>
    <dgm:cxn modelId="{1E3F9775-C611-45F8-8313-324C28A1A43C}" type="presParOf" srcId="{A4E9B638-9193-4315-A599-122356AB04D9}" destId="{B187FE3F-68B1-46A9-8C40-68DF5BCD967D}" srcOrd="29" destOrd="0" presId="urn:microsoft.com/office/officeart/2005/8/layout/default"/>
    <dgm:cxn modelId="{8AF7B3E8-F2B8-4CE7-B05E-EB1EDB9CD595}" type="presParOf" srcId="{A4E9B638-9193-4315-A599-122356AB04D9}" destId="{2B1D77B0-0EB7-4DD1-BD66-4727A0B01104}" srcOrd="30" destOrd="0" presId="urn:microsoft.com/office/officeart/2005/8/layout/default"/>
    <dgm:cxn modelId="{3EF440B3-8FAF-4412-8112-8D0CF1975FDA}" type="presParOf" srcId="{A4E9B638-9193-4315-A599-122356AB04D9}" destId="{9A419C02-7B0E-4042-A066-CFAF4847D5E5}" srcOrd="31" destOrd="0" presId="urn:microsoft.com/office/officeart/2005/8/layout/default"/>
    <dgm:cxn modelId="{4F59FCF4-BE53-4F93-A8AE-CC9C8FC3988F}" type="presParOf" srcId="{A4E9B638-9193-4315-A599-122356AB04D9}" destId="{9504D515-87BF-4517-8F45-1EDB2B33F4B1}" srcOrd="32" destOrd="0" presId="urn:microsoft.com/office/officeart/2005/8/layout/default"/>
    <dgm:cxn modelId="{F0F1DFEF-4E54-4873-9895-8434BB6E88D7}" type="presParOf" srcId="{A4E9B638-9193-4315-A599-122356AB04D9}" destId="{C1359203-A47A-4D3E-90FC-945DF3C9DFE2}" srcOrd="33" destOrd="0" presId="urn:microsoft.com/office/officeart/2005/8/layout/default"/>
    <dgm:cxn modelId="{C29BDCCF-9EDB-48FB-A3D5-8E2C77499C7B}" type="presParOf" srcId="{A4E9B638-9193-4315-A599-122356AB04D9}" destId="{9899F519-A68E-4A8C-8302-CC1D1DD6AB1E}" srcOrd="34" destOrd="0" presId="urn:microsoft.com/office/officeart/2005/8/layout/default"/>
    <dgm:cxn modelId="{FC1F1AE0-9B5A-435B-AE76-1AFF9162A3DC}" type="presParOf" srcId="{A4E9B638-9193-4315-A599-122356AB04D9}" destId="{D53628A0-EF9E-4A2A-BA14-6E7072CEF114}" srcOrd="35" destOrd="0" presId="urn:microsoft.com/office/officeart/2005/8/layout/default"/>
    <dgm:cxn modelId="{5B9F8BAA-CFD8-48E9-A677-19C37F3D4F2F}" type="presParOf" srcId="{A4E9B638-9193-4315-A599-122356AB04D9}" destId="{F021F536-9D7F-4947-AEEC-062A2B5D86C3}" srcOrd="36" destOrd="0" presId="urn:microsoft.com/office/officeart/2005/8/layout/default"/>
    <dgm:cxn modelId="{0CC69563-9398-4350-8111-A4E4A9BCD0B7}" type="presParOf" srcId="{A4E9B638-9193-4315-A599-122356AB04D9}" destId="{4B6D1E0A-C2B6-4106-BCC0-227C1A6D87BE}" srcOrd="37" destOrd="0" presId="urn:microsoft.com/office/officeart/2005/8/layout/default"/>
    <dgm:cxn modelId="{8384785D-5317-4F6B-9091-FBBCF032F0E8}" type="presParOf" srcId="{A4E9B638-9193-4315-A599-122356AB04D9}" destId="{214B35AE-3118-4B5A-9A04-C238D6C98BAE}" srcOrd="38" destOrd="0" presId="urn:microsoft.com/office/officeart/2005/8/layout/default"/>
    <dgm:cxn modelId="{B92C444A-0DA2-4A45-B8ED-8CCF2845D2CB}" type="presParOf" srcId="{A4E9B638-9193-4315-A599-122356AB04D9}" destId="{7206E429-077A-4785-91B0-DBE3A0322F82}" srcOrd="39" destOrd="0" presId="urn:microsoft.com/office/officeart/2005/8/layout/default"/>
    <dgm:cxn modelId="{33E515BF-BE7C-447D-8C2A-4519087D6FF2}" type="presParOf" srcId="{A4E9B638-9193-4315-A599-122356AB04D9}" destId="{CC785639-6B40-491D-A677-3465100F3D57}" srcOrd="40" destOrd="0" presId="urn:microsoft.com/office/officeart/2005/8/layout/default"/>
    <dgm:cxn modelId="{7BC7B635-7C5D-422F-B485-E4A26E6F6A95}" type="presParOf" srcId="{A4E9B638-9193-4315-A599-122356AB04D9}" destId="{0D854B7A-31EB-4F78-AB34-68CD88DF6EB0}" srcOrd="41" destOrd="0" presId="urn:microsoft.com/office/officeart/2005/8/layout/default"/>
    <dgm:cxn modelId="{535E2AA4-E47E-4BBE-B1D1-550D391F37C0}" type="presParOf" srcId="{A4E9B638-9193-4315-A599-122356AB04D9}" destId="{5D25242B-4349-4FB7-AAC9-B5E41858AFBB}" srcOrd="42" destOrd="0" presId="urn:microsoft.com/office/officeart/2005/8/layout/default"/>
    <dgm:cxn modelId="{E71E7C81-9AD1-4AAE-816B-AD02DE0897EC}" type="presParOf" srcId="{A4E9B638-9193-4315-A599-122356AB04D9}" destId="{0546CD20-C4E9-4176-BC40-4E0DFC327C2B}" srcOrd="43" destOrd="0" presId="urn:microsoft.com/office/officeart/2005/8/layout/default"/>
    <dgm:cxn modelId="{58BDF6C9-8365-405B-BF2B-C1B12F98EF94}" type="presParOf" srcId="{A4E9B638-9193-4315-A599-122356AB04D9}" destId="{2194D030-96BD-4E5B-8CE7-714CC8EE50C0}" srcOrd="44" destOrd="0" presId="urn:microsoft.com/office/officeart/2005/8/layout/default"/>
    <dgm:cxn modelId="{1F1B810B-93E1-419E-8171-63BEF744DEEA}" type="presParOf" srcId="{A4E9B638-9193-4315-A599-122356AB04D9}" destId="{A19185C5-803E-4F20-B8BF-76B1874DD326}" srcOrd="45" destOrd="0" presId="urn:microsoft.com/office/officeart/2005/8/layout/default"/>
    <dgm:cxn modelId="{34298238-FFF7-4AD0-AD4D-2D36C5ABDBEB}" type="presParOf" srcId="{A4E9B638-9193-4315-A599-122356AB04D9}" destId="{7137E6A0-E010-4036-BB77-DAC821CA69C0}" srcOrd="46" destOrd="0" presId="urn:microsoft.com/office/officeart/2005/8/layout/default"/>
    <dgm:cxn modelId="{EA37B083-6DAD-453E-8583-47674B746877}" type="presParOf" srcId="{A4E9B638-9193-4315-A599-122356AB04D9}" destId="{18D4027A-9B04-41B8-B264-F860ED6E3ACF}" srcOrd="47" destOrd="0" presId="urn:microsoft.com/office/officeart/2005/8/layout/default"/>
    <dgm:cxn modelId="{8470A18E-665C-42FB-BC58-6ABA701A6A99}" type="presParOf" srcId="{A4E9B638-9193-4315-A599-122356AB04D9}" destId="{124086CA-BDD0-405E-B0D8-B9CD798E0E39}" srcOrd="48" destOrd="0" presId="urn:microsoft.com/office/officeart/2005/8/layout/default"/>
    <dgm:cxn modelId="{8F552F3D-6863-4B54-A1FA-E65E5A6AE5F8}" type="presParOf" srcId="{A4E9B638-9193-4315-A599-122356AB04D9}" destId="{5A1E98A5-06ED-494B-8CFF-3052BEDC62B9}" srcOrd="49" destOrd="0" presId="urn:microsoft.com/office/officeart/2005/8/layout/default"/>
    <dgm:cxn modelId="{0F71CA35-29BF-433A-ABF9-2DF02BF79330}" type="presParOf" srcId="{A4E9B638-9193-4315-A599-122356AB04D9}" destId="{4308FFBF-619D-484B-A2C5-7B5FBD5802E5}" srcOrd="50" destOrd="0" presId="urn:microsoft.com/office/officeart/2005/8/layout/default"/>
    <dgm:cxn modelId="{3230737F-C292-4C22-9ACE-23AACC2501BD}" type="presParOf" srcId="{A4E9B638-9193-4315-A599-122356AB04D9}" destId="{0BDF3232-7792-4A95-8512-24005225CBCA}" srcOrd="51" destOrd="0" presId="urn:microsoft.com/office/officeart/2005/8/layout/default"/>
    <dgm:cxn modelId="{791C33FA-D392-4A68-9273-20B4903BB1BF}" type="presParOf" srcId="{A4E9B638-9193-4315-A599-122356AB04D9}" destId="{21996FE5-9303-478E-B8D4-9259ABF8EDAE}" srcOrd="52" destOrd="0" presId="urn:microsoft.com/office/officeart/2005/8/layout/default"/>
    <dgm:cxn modelId="{C0377128-1F31-41C9-ACF0-64460719628B}" type="presParOf" srcId="{A4E9B638-9193-4315-A599-122356AB04D9}" destId="{8DBDABC8-A668-4EB1-80D4-7EF36CE9EB20}" srcOrd="53" destOrd="0" presId="urn:microsoft.com/office/officeart/2005/8/layout/default"/>
    <dgm:cxn modelId="{1BF0DCFE-7937-43E5-AB69-3B83F976258A}" type="presParOf" srcId="{A4E9B638-9193-4315-A599-122356AB04D9}" destId="{C2D1768A-268A-49F1-BAB1-AA3B1F30D377}" srcOrd="54" destOrd="0" presId="urn:microsoft.com/office/officeart/2005/8/layout/default"/>
    <dgm:cxn modelId="{6CAC084E-570E-4F2E-B74D-C81631B3C8BE}" type="presParOf" srcId="{A4E9B638-9193-4315-A599-122356AB04D9}" destId="{1DE848F1-FBB0-4924-8F05-3885E9DFAEB7}" srcOrd="55" destOrd="0" presId="urn:microsoft.com/office/officeart/2005/8/layout/default"/>
    <dgm:cxn modelId="{C66C3FA1-1470-4CE7-B093-8CEBFE8C123F}" type="presParOf" srcId="{A4E9B638-9193-4315-A599-122356AB04D9}" destId="{94242A4F-C1CA-4466-BE8C-6A3D5FB53E37}" srcOrd="56" destOrd="0" presId="urn:microsoft.com/office/officeart/2005/8/layout/default"/>
    <dgm:cxn modelId="{62F7CD21-1AD4-4F9B-9C87-7B25ADEA26C4}" type="presParOf" srcId="{A4E9B638-9193-4315-A599-122356AB04D9}" destId="{5BE9D17C-B36D-4DE2-91B8-E63E85F7802A}" srcOrd="57" destOrd="0" presId="urn:microsoft.com/office/officeart/2005/8/layout/default"/>
    <dgm:cxn modelId="{51CF7E45-FA06-401D-958D-2DAB90B8234E}" type="presParOf" srcId="{A4E9B638-9193-4315-A599-122356AB04D9}" destId="{2436B8D6-5426-4287-B5A0-333E85D0C338}" srcOrd="58" destOrd="0" presId="urn:microsoft.com/office/officeart/2005/8/layout/default"/>
    <dgm:cxn modelId="{7884DC3F-05F6-49D5-A385-D54F49E7D373}" type="presParOf" srcId="{A4E9B638-9193-4315-A599-122356AB04D9}" destId="{3DF92AC1-C237-4883-9983-954F58608DCF}" srcOrd="59" destOrd="0" presId="urn:microsoft.com/office/officeart/2005/8/layout/default"/>
    <dgm:cxn modelId="{855D19FD-9779-41D6-BC11-82BE5016EAE5}" type="presParOf" srcId="{A4E9B638-9193-4315-A599-122356AB04D9}" destId="{2E10A710-F956-4BB4-BEC0-C92857D82D04}" srcOrd="60" destOrd="0" presId="urn:microsoft.com/office/officeart/2005/8/layout/default"/>
    <dgm:cxn modelId="{1F5DE594-C69F-438A-B715-1BEA4723CD6C}" type="presParOf" srcId="{A4E9B638-9193-4315-A599-122356AB04D9}" destId="{F7C36C0E-FF9E-4A61-9527-91D914A9655F}" srcOrd="61" destOrd="0" presId="urn:microsoft.com/office/officeart/2005/8/layout/default"/>
    <dgm:cxn modelId="{637F6117-10BC-480D-A22D-5E0D42C2BBDC}" type="presParOf" srcId="{A4E9B638-9193-4315-A599-122356AB04D9}" destId="{90A2521C-3FE3-4269-A414-E39378CC80D9}" srcOrd="62" destOrd="0" presId="urn:microsoft.com/office/officeart/2005/8/layout/default"/>
    <dgm:cxn modelId="{B3C501D1-1005-48D9-B8BC-6BB295451341}" type="presParOf" srcId="{A4E9B638-9193-4315-A599-122356AB04D9}" destId="{DAF43603-EBBB-43F9-902F-C7A7F2EF6FCE}" srcOrd="63" destOrd="0" presId="urn:microsoft.com/office/officeart/2005/8/layout/default"/>
    <dgm:cxn modelId="{EF640BF3-1518-4852-AB78-2B7A4D73881F}" type="presParOf" srcId="{A4E9B638-9193-4315-A599-122356AB04D9}" destId="{C775B822-113A-4680-9271-194958227B49}" srcOrd="64" destOrd="0" presId="urn:microsoft.com/office/officeart/2005/8/layout/default"/>
    <dgm:cxn modelId="{7620B781-643B-4C02-8FD7-0E62409A287B}" type="presParOf" srcId="{A4E9B638-9193-4315-A599-122356AB04D9}" destId="{D31AC2D5-CEDA-4F09-9BAD-6FCF6449677E}" srcOrd="65" destOrd="0" presId="urn:microsoft.com/office/officeart/2005/8/layout/default"/>
    <dgm:cxn modelId="{84366CC2-420D-4D55-B2B6-328430D8F4EB}" type="presParOf" srcId="{A4E9B638-9193-4315-A599-122356AB04D9}" destId="{FA9614EF-EB5B-4DEB-9FDC-9AA50130DC4A}" srcOrd="66" destOrd="0" presId="urn:microsoft.com/office/officeart/2005/8/layout/default"/>
    <dgm:cxn modelId="{5947E9CF-0AEF-4856-AAB6-004974E76D07}" type="presParOf" srcId="{A4E9B638-9193-4315-A599-122356AB04D9}" destId="{4590C8A5-AC06-4FD8-99E5-E703FF11CB8D}" srcOrd="67" destOrd="0" presId="urn:microsoft.com/office/officeart/2005/8/layout/default"/>
    <dgm:cxn modelId="{F47E7C8D-0994-43E0-87B3-CA5A31FD940C}" type="presParOf" srcId="{A4E9B638-9193-4315-A599-122356AB04D9}" destId="{3D82AB19-164D-45B8-8EE3-A810134DD2FB}" srcOrd="68" destOrd="0" presId="urn:microsoft.com/office/officeart/2005/8/layout/default"/>
    <dgm:cxn modelId="{1FE2FB4B-AFC4-4336-ACE4-C46F7960D50F}" type="presParOf" srcId="{A4E9B638-9193-4315-A599-122356AB04D9}" destId="{D8697AC2-C3EE-48FB-B492-E79DD59D8679}" srcOrd="69" destOrd="0" presId="urn:microsoft.com/office/officeart/2005/8/layout/default"/>
    <dgm:cxn modelId="{92D69EB0-475E-4EAC-B6C0-6A5B33734D62}" type="presParOf" srcId="{A4E9B638-9193-4315-A599-122356AB04D9}" destId="{A2626D42-2FE1-456E-AB12-0D43DEAFE7FD}" srcOrd="70" destOrd="0" presId="urn:microsoft.com/office/officeart/2005/8/layout/default"/>
    <dgm:cxn modelId="{21DB74C1-92A4-430F-8DA6-CA17036703D3}" type="presParOf" srcId="{A4E9B638-9193-4315-A599-122356AB04D9}" destId="{C10855E1-FF4D-4DFE-A137-347787EAC3F5}" srcOrd="71" destOrd="0" presId="urn:microsoft.com/office/officeart/2005/8/layout/default"/>
    <dgm:cxn modelId="{6C851FFD-C3E1-4739-9269-4270C85652CA}" type="presParOf" srcId="{A4E9B638-9193-4315-A599-122356AB04D9}" destId="{CFEF60EA-9362-443A-8FB0-B923DCF95379}" srcOrd="72" destOrd="0" presId="urn:microsoft.com/office/officeart/2005/8/layout/default"/>
    <dgm:cxn modelId="{B423CF19-E69A-4649-BE8B-F3168C6CF458}" type="presParOf" srcId="{A4E9B638-9193-4315-A599-122356AB04D9}" destId="{2B92DA55-63EE-48E8-A46C-BCA0E3F42D26}" srcOrd="73" destOrd="0" presId="urn:microsoft.com/office/officeart/2005/8/layout/default"/>
    <dgm:cxn modelId="{77FD6749-E40A-44C2-BC44-C5F7499B17B6}" type="presParOf" srcId="{A4E9B638-9193-4315-A599-122356AB04D9}" destId="{6BA9131F-DF2D-4385-B6D8-8438C22EE201}" srcOrd="74" destOrd="0" presId="urn:microsoft.com/office/officeart/2005/8/layout/default"/>
    <dgm:cxn modelId="{97FBFDE3-80E4-4CD1-AEE5-D7C4EB211019}" type="presParOf" srcId="{A4E9B638-9193-4315-A599-122356AB04D9}" destId="{D382EF35-4201-48F0-A7C4-5B6F0718C686}" srcOrd="75" destOrd="0" presId="urn:microsoft.com/office/officeart/2005/8/layout/default"/>
    <dgm:cxn modelId="{4FEE5CC5-8026-4D1A-BFCA-04338D374697}" type="presParOf" srcId="{A4E9B638-9193-4315-A599-122356AB04D9}" destId="{E39FA08C-8F04-4847-803E-A985A76077B2}" srcOrd="76" destOrd="0" presId="urn:microsoft.com/office/officeart/2005/8/layout/default"/>
    <dgm:cxn modelId="{77181C9E-C47F-453F-BA22-67AB5AC0AFF1}" type="presParOf" srcId="{A4E9B638-9193-4315-A599-122356AB04D9}" destId="{4E4750BA-F1D1-4760-BEE0-2F86DB560C70}" srcOrd="77" destOrd="0" presId="urn:microsoft.com/office/officeart/2005/8/layout/default"/>
    <dgm:cxn modelId="{58B10BE5-1510-46D9-A6B6-B86ADA04641D}" type="presParOf" srcId="{A4E9B638-9193-4315-A599-122356AB04D9}" destId="{20498EEC-D12B-46DA-A88D-D7DB1D97C899}" srcOrd="78" destOrd="0" presId="urn:microsoft.com/office/officeart/2005/8/layout/default"/>
    <dgm:cxn modelId="{4DAAD791-ABC1-402E-AA26-E0C4FAAB38C7}" type="presParOf" srcId="{A4E9B638-9193-4315-A599-122356AB04D9}" destId="{2C5CE376-4B22-41E0-8DB0-93A3CF1227A7}" srcOrd="79" destOrd="0" presId="urn:microsoft.com/office/officeart/2005/8/layout/default"/>
    <dgm:cxn modelId="{091A29DE-0012-408C-AEA1-A65EB0ECFA22}" type="presParOf" srcId="{A4E9B638-9193-4315-A599-122356AB04D9}" destId="{76E48D85-3967-40C6-96F6-AEF195D581BB}" srcOrd="80" destOrd="0" presId="urn:microsoft.com/office/officeart/2005/8/layout/default"/>
    <dgm:cxn modelId="{0049A007-D162-4C4E-8292-6BDB6C4A5BA7}" type="presParOf" srcId="{A4E9B638-9193-4315-A599-122356AB04D9}" destId="{B000B67E-4722-4E84-B8C2-4F62F16B6BE0}" srcOrd="81" destOrd="0" presId="urn:microsoft.com/office/officeart/2005/8/layout/default"/>
    <dgm:cxn modelId="{5619BE8D-296A-4266-BBE3-3101015EA2B9}" type="presParOf" srcId="{A4E9B638-9193-4315-A599-122356AB04D9}" destId="{2FE08B55-1C3E-48E1-949D-B7C4F33AA933}" srcOrd="82" destOrd="0" presId="urn:microsoft.com/office/officeart/2005/8/layout/default"/>
    <dgm:cxn modelId="{95160409-47BC-466C-9D8E-ACE49A7731CC}" type="presParOf" srcId="{A4E9B638-9193-4315-A599-122356AB04D9}" destId="{4CB50306-1716-477E-A513-B532CA4846CB}" srcOrd="83" destOrd="0" presId="urn:microsoft.com/office/officeart/2005/8/layout/default"/>
    <dgm:cxn modelId="{2394EF14-8918-4636-A9F9-0A7F945D80CF}" type="presParOf" srcId="{A4E9B638-9193-4315-A599-122356AB04D9}" destId="{D1969169-F9B2-49CE-A679-8F16EA8DBE2A}" srcOrd="84" destOrd="0" presId="urn:microsoft.com/office/officeart/2005/8/layout/default"/>
    <dgm:cxn modelId="{6EA7A786-0341-4EE3-8F1F-A1A2210B1789}" type="presParOf" srcId="{A4E9B638-9193-4315-A599-122356AB04D9}" destId="{0A7CBE7A-D430-4E21-88D9-96F9515759D2}" srcOrd="85" destOrd="0" presId="urn:microsoft.com/office/officeart/2005/8/layout/default"/>
    <dgm:cxn modelId="{3AF99142-66BA-4363-AFCB-228E241D822E}" type="presParOf" srcId="{A4E9B638-9193-4315-A599-122356AB04D9}" destId="{B8FB8041-9B5C-4583-B7F2-072C8E2578EF}" srcOrd="86" destOrd="0" presId="urn:microsoft.com/office/officeart/2005/8/layout/default"/>
    <dgm:cxn modelId="{8E96D75A-92B9-476C-9F8C-1F0643446097}" type="presParOf" srcId="{A4E9B638-9193-4315-A599-122356AB04D9}" destId="{A6D78DB6-0990-4696-9B3B-381E4508B4EF}" srcOrd="87" destOrd="0" presId="urn:microsoft.com/office/officeart/2005/8/layout/default"/>
    <dgm:cxn modelId="{8E8FA073-8BED-4622-9F92-6E1CF03FCE03}" type="presParOf" srcId="{A4E9B638-9193-4315-A599-122356AB04D9}" destId="{D70F901B-9B00-408F-B15A-8963D88D77EC}" srcOrd="88" destOrd="0" presId="urn:microsoft.com/office/officeart/2005/8/layout/default"/>
    <dgm:cxn modelId="{B7FF5016-D164-4B64-82FD-9C35AE56A784}" type="presParOf" srcId="{A4E9B638-9193-4315-A599-122356AB04D9}" destId="{CA50BB0F-40A7-499B-907A-E2277D9BD093}" srcOrd="89" destOrd="0" presId="urn:microsoft.com/office/officeart/2005/8/layout/default"/>
    <dgm:cxn modelId="{D4527D58-BB9C-4607-B68A-B6ACE6D00C91}" type="presParOf" srcId="{A4E9B638-9193-4315-A599-122356AB04D9}" destId="{738E53BC-B4B2-4740-9C57-0B897AB4D3FA}" srcOrd="90" destOrd="0" presId="urn:microsoft.com/office/officeart/2005/8/layout/default"/>
    <dgm:cxn modelId="{C6504669-7691-4B86-A0E3-FDFA59406BDD}" type="presParOf" srcId="{A4E9B638-9193-4315-A599-122356AB04D9}" destId="{1756D137-3051-4D5A-8EE9-9C5E974A9991}" srcOrd="91" destOrd="0" presId="urn:microsoft.com/office/officeart/2005/8/layout/default"/>
    <dgm:cxn modelId="{3B73454E-39D3-47C3-AFB4-865565E3BD4B}" type="presParOf" srcId="{A4E9B638-9193-4315-A599-122356AB04D9}" destId="{FB4AD733-A329-420C-8FB6-947234A3DF38}" srcOrd="92" destOrd="0" presId="urn:microsoft.com/office/officeart/2005/8/layout/default"/>
    <dgm:cxn modelId="{9E715662-8F2E-4409-B82F-BA375B290F9D}" type="presParOf" srcId="{A4E9B638-9193-4315-A599-122356AB04D9}" destId="{52A1ACEC-6AB3-4161-B4A0-1F17EE598649}" srcOrd="93" destOrd="0" presId="urn:microsoft.com/office/officeart/2005/8/layout/default"/>
    <dgm:cxn modelId="{8021F2B7-882B-4220-8BC4-14D3CFB215FF}" type="presParOf" srcId="{A4E9B638-9193-4315-A599-122356AB04D9}" destId="{52F17298-644C-4330-B56E-F7E56C04E2E3}" srcOrd="94" destOrd="0" presId="urn:microsoft.com/office/officeart/2005/8/layout/default"/>
    <dgm:cxn modelId="{06B79F64-8544-45B3-A265-39DD33F9441B}" type="presParOf" srcId="{A4E9B638-9193-4315-A599-122356AB04D9}" destId="{E824692C-1605-45CA-897A-D9F3DD834693}" srcOrd="95" destOrd="0" presId="urn:microsoft.com/office/officeart/2005/8/layout/default"/>
    <dgm:cxn modelId="{95E52EB6-3C6C-4F7B-9E86-C86842B67D28}" type="presParOf" srcId="{A4E9B638-9193-4315-A599-122356AB04D9}" destId="{CF0E64E4-84A6-47A4-8045-0D0A29961723}" srcOrd="96" destOrd="0" presId="urn:microsoft.com/office/officeart/2005/8/layout/default"/>
    <dgm:cxn modelId="{222537E4-F868-4882-B19B-B8C0F5B084E6}" type="presParOf" srcId="{A4E9B638-9193-4315-A599-122356AB04D9}" destId="{B6545CFA-0064-43FA-8785-F87BEFF0BED3}" srcOrd="97" destOrd="0" presId="urn:microsoft.com/office/officeart/2005/8/layout/default"/>
    <dgm:cxn modelId="{5092E553-398B-4866-AA20-88438505219A}" type="presParOf" srcId="{A4E9B638-9193-4315-A599-122356AB04D9}" destId="{4A09B1E8-F4F7-4953-B4BD-684614482B17}" srcOrd="98" destOrd="0" presId="urn:microsoft.com/office/officeart/2005/8/layout/default"/>
    <dgm:cxn modelId="{0FF09C9F-318E-45EB-B2FC-4A578418E301}" type="presParOf" srcId="{A4E9B638-9193-4315-A599-122356AB04D9}" destId="{E2E63BEE-F583-4543-AC5B-CAE33683ED87}" srcOrd="99" destOrd="0" presId="urn:microsoft.com/office/officeart/2005/8/layout/default"/>
    <dgm:cxn modelId="{512C1D57-C287-48BB-9006-286563DDAB48}" type="presParOf" srcId="{A4E9B638-9193-4315-A599-122356AB04D9}" destId="{527D6F5F-C6E1-4F03-A1E2-5AC0204646BF}" srcOrd="100" destOrd="0" presId="urn:microsoft.com/office/officeart/2005/8/layout/default"/>
    <dgm:cxn modelId="{E344AC9C-8C66-4318-B2F6-4C31EF12FC31}" type="presParOf" srcId="{A4E9B638-9193-4315-A599-122356AB04D9}" destId="{925A8F3E-4FF7-4593-91F3-889A6930F915}" srcOrd="101" destOrd="0" presId="urn:microsoft.com/office/officeart/2005/8/layout/default"/>
    <dgm:cxn modelId="{B32E11CA-F602-4062-8E51-1107DEF7B6FC}" type="presParOf" srcId="{A4E9B638-9193-4315-A599-122356AB04D9}" destId="{33E222AE-323D-48B6-B67D-70B375CD07BA}" srcOrd="102" destOrd="0" presId="urn:microsoft.com/office/officeart/2005/8/layout/default"/>
    <dgm:cxn modelId="{674897C2-2B1D-4A0A-AECC-CCDA4758E5AC}" type="presParOf" srcId="{A4E9B638-9193-4315-A599-122356AB04D9}" destId="{492F0EC6-ECC1-4D0D-B737-8B0BC67F991C}" srcOrd="103" destOrd="0" presId="urn:microsoft.com/office/officeart/2005/8/layout/default"/>
    <dgm:cxn modelId="{0C99A6F4-9D53-4A4C-A4DB-335F534F6445}" type="presParOf" srcId="{A4E9B638-9193-4315-A599-122356AB04D9}" destId="{768ED1B1-620E-4ED9-A85B-37AC2578EBAE}" srcOrd="104" destOrd="0" presId="urn:microsoft.com/office/officeart/2005/8/layout/default"/>
    <dgm:cxn modelId="{1D3AB75C-CD97-4E3F-A5D7-A7E7F2B4B05D}" type="presParOf" srcId="{A4E9B638-9193-4315-A599-122356AB04D9}" destId="{78A46C75-02D2-4E0E-BA07-A091BE48E3F3}" srcOrd="105" destOrd="0" presId="urn:microsoft.com/office/officeart/2005/8/layout/default"/>
    <dgm:cxn modelId="{D6CB7280-25C9-42E7-8A40-67705ACB525C}" type="presParOf" srcId="{A4E9B638-9193-4315-A599-122356AB04D9}" destId="{6CBD385A-459A-4F51-8A96-4CAAE9BA3166}" srcOrd="106" destOrd="0" presId="urn:microsoft.com/office/officeart/2005/8/layout/default"/>
    <dgm:cxn modelId="{00EE556E-6D1F-47D9-A28A-9DA90BA24092}" type="presParOf" srcId="{A4E9B638-9193-4315-A599-122356AB04D9}" destId="{776087E9-BF14-46F0-A398-16A1E6EFC52B}" srcOrd="107" destOrd="0" presId="urn:microsoft.com/office/officeart/2005/8/layout/default"/>
    <dgm:cxn modelId="{C22B6794-A26E-4CBC-93D3-F75146361B4C}" type="presParOf" srcId="{A4E9B638-9193-4315-A599-122356AB04D9}" destId="{403A81FB-5102-4E47-B294-8362DE9FDBA9}" srcOrd="108" destOrd="0" presId="urn:microsoft.com/office/officeart/2005/8/layout/default"/>
    <dgm:cxn modelId="{9F37E1EA-0DE6-4A80-A66E-5CAD0B59DF6C}" type="presParOf" srcId="{A4E9B638-9193-4315-A599-122356AB04D9}" destId="{E8173634-303E-431B-A843-607AE381B530}" srcOrd="109" destOrd="0" presId="urn:microsoft.com/office/officeart/2005/8/layout/default"/>
    <dgm:cxn modelId="{82EDA04F-4E7D-4E09-A670-DAF24E27A456}" type="presParOf" srcId="{A4E9B638-9193-4315-A599-122356AB04D9}" destId="{6D9F30BF-2AF8-4A4F-9405-7024E9D9DF88}" srcOrd="110" destOrd="0" presId="urn:microsoft.com/office/officeart/2005/8/layout/default"/>
    <dgm:cxn modelId="{7FCB9E5E-50BD-4A0F-8C05-AEFD3CEFE62B}" type="presParOf" srcId="{A4E9B638-9193-4315-A599-122356AB04D9}" destId="{3574665D-118B-4562-9536-3957E81EBB55}" srcOrd="111" destOrd="0" presId="urn:microsoft.com/office/officeart/2005/8/layout/default"/>
    <dgm:cxn modelId="{4D1FA883-2883-445A-A370-89C2C1FCA04D}" type="presParOf" srcId="{A4E9B638-9193-4315-A599-122356AB04D9}" destId="{578EF391-1438-42DA-8C7C-9964979863CB}" srcOrd="112" destOrd="0" presId="urn:microsoft.com/office/officeart/2005/8/layout/default"/>
    <dgm:cxn modelId="{B630ABEA-DB4C-4BB4-BD36-760BCA8CD595}" type="presParOf" srcId="{A4E9B638-9193-4315-A599-122356AB04D9}" destId="{8EA58A0A-B792-4337-956D-1432C007A975}" srcOrd="113" destOrd="0" presId="urn:microsoft.com/office/officeart/2005/8/layout/default"/>
    <dgm:cxn modelId="{9A1DB195-4573-482B-8705-9E6399E32655}" type="presParOf" srcId="{A4E9B638-9193-4315-A599-122356AB04D9}" destId="{D6E8D79A-FF29-4CE3-B9FB-2B1D97395E7F}" srcOrd="114" destOrd="0" presId="urn:microsoft.com/office/officeart/2005/8/layout/default"/>
    <dgm:cxn modelId="{E80556C5-FA9F-4D18-8583-DD67F6EE9343}" type="presParOf" srcId="{A4E9B638-9193-4315-A599-122356AB04D9}" destId="{074B0F8B-79A3-42B3-A088-30F50E37875B}" srcOrd="115" destOrd="0" presId="urn:microsoft.com/office/officeart/2005/8/layout/default"/>
    <dgm:cxn modelId="{28842EEE-E171-4403-A4DA-76FE7B60B0B4}" type="presParOf" srcId="{A4E9B638-9193-4315-A599-122356AB04D9}" destId="{E4A88F59-2DE7-4632-9B5D-1A06F43D2536}" srcOrd="116" destOrd="0" presId="urn:microsoft.com/office/officeart/2005/8/layout/default"/>
    <dgm:cxn modelId="{9BEABA2F-5479-44EA-8EF7-0582BD2F7EFA}" type="presParOf" srcId="{A4E9B638-9193-4315-A599-122356AB04D9}" destId="{38DC9DED-61D9-4F86-B788-ACE1A033C71C}" srcOrd="117" destOrd="0" presId="urn:microsoft.com/office/officeart/2005/8/layout/default"/>
    <dgm:cxn modelId="{06FBF6F3-0085-4F6D-AC3E-6F98024522F3}" type="presParOf" srcId="{A4E9B638-9193-4315-A599-122356AB04D9}" destId="{C6E26300-686D-4EDC-B105-02AE7D59ACD5}" srcOrd="118" destOrd="0" presId="urn:microsoft.com/office/officeart/2005/8/layout/default"/>
    <dgm:cxn modelId="{18A6CAC9-8972-48EE-8E5D-3E46DFE13FCF}" type="presParOf" srcId="{A4E9B638-9193-4315-A599-122356AB04D9}" destId="{EE588416-1695-4843-8A77-C599FDA47340}" srcOrd="119" destOrd="0" presId="urn:microsoft.com/office/officeart/2005/8/layout/default"/>
    <dgm:cxn modelId="{6CD1DAAC-369F-4A33-95FA-6B1ADFA7F9CB}" type="presParOf" srcId="{A4E9B638-9193-4315-A599-122356AB04D9}" destId="{A98EC4C9-0187-4586-A962-2600099AC0D7}" srcOrd="120" destOrd="0" presId="urn:microsoft.com/office/officeart/2005/8/layout/default"/>
    <dgm:cxn modelId="{F6A9F615-7C21-443B-AF58-1725DA064F4C}" type="presParOf" srcId="{A4E9B638-9193-4315-A599-122356AB04D9}" destId="{E6FF2C29-BB8B-49A4-A8A3-DB2A9D13F27E}" srcOrd="121" destOrd="0" presId="urn:microsoft.com/office/officeart/2005/8/layout/default"/>
    <dgm:cxn modelId="{E13B23AD-EE1F-4AD9-95B4-E62C745001EE}" type="presParOf" srcId="{A4E9B638-9193-4315-A599-122356AB04D9}" destId="{B5EE1AEB-C1BD-4DE8-A906-0A633C634EA1}" srcOrd="122" destOrd="0" presId="urn:microsoft.com/office/officeart/2005/8/layout/default"/>
    <dgm:cxn modelId="{A117FD0D-5D2C-475A-A7EE-23A846148364}" type="presParOf" srcId="{A4E9B638-9193-4315-A599-122356AB04D9}" destId="{C2023875-0596-49EC-BA57-5E205B0A100E}" srcOrd="123" destOrd="0" presId="urn:microsoft.com/office/officeart/2005/8/layout/default"/>
    <dgm:cxn modelId="{AB7698C8-8773-452F-A795-40CCCF54D878}" type="presParOf" srcId="{A4E9B638-9193-4315-A599-122356AB04D9}" destId="{643B08A8-6B9B-49AD-ACA0-F8C530C35783}" srcOrd="124" destOrd="0" presId="urn:microsoft.com/office/officeart/2005/8/layout/default"/>
    <dgm:cxn modelId="{438C0D83-5DCA-41F1-8592-0C25FF8B8589}" type="presParOf" srcId="{A4E9B638-9193-4315-A599-122356AB04D9}" destId="{543A835C-389F-4942-B656-0A2D2E5566B0}" srcOrd="125" destOrd="0" presId="urn:microsoft.com/office/officeart/2005/8/layout/default"/>
    <dgm:cxn modelId="{ECCC8AC9-CD1A-4FE6-920A-0E847FC26F87}" type="presParOf" srcId="{A4E9B638-9193-4315-A599-122356AB04D9}" destId="{90CB0ED9-63EF-4F6F-828D-A3B09D30E63B}" srcOrd="126" destOrd="0" presId="urn:microsoft.com/office/officeart/2005/8/layout/default"/>
    <dgm:cxn modelId="{0BDDC766-AC17-46AC-9CCD-814001E74FD9}" type="presParOf" srcId="{A4E9B638-9193-4315-A599-122356AB04D9}" destId="{06FBBACB-CECC-4485-982C-A87E2C121B64}" srcOrd="127" destOrd="0" presId="urn:microsoft.com/office/officeart/2005/8/layout/default"/>
    <dgm:cxn modelId="{C4F4E96C-C658-40B5-AB18-D0AA5C78D2DE}" type="presParOf" srcId="{A4E9B638-9193-4315-A599-122356AB04D9}" destId="{3FE3ACB3-2D81-4BE7-BEE6-849D65285799}" srcOrd="128" destOrd="0" presId="urn:microsoft.com/office/officeart/2005/8/layout/default"/>
    <dgm:cxn modelId="{4599BEDB-5807-4059-9063-F790E7BAD37C}" type="presParOf" srcId="{A4E9B638-9193-4315-A599-122356AB04D9}" destId="{99DBF72D-D8C6-40D5-B63C-D4798C0498E1}" srcOrd="129" destOrd="0" presId="urn:microsoft.com/office/officeart/2005/8/layout/default"/>
    <dgm:cxn modelId="{7935D9E0-922A-4B76-AB75-7F0357FA28B6}" type="presParOf" srcId="{A4E9B638-9193-4315-A599-122356AB04D9}" destId="{E21BE902-8239-49DC-BB54-FE2FC920F8FB}" srcOrd="130" destOrd="0" presId="urn:microsoft.com/office/officeart/2005/8/layout/default"/>
    <dgm:cxn modelId="{66B633A1-FDAC-4F11-8773-3A00E14BF7DA}" type="presParOf" srcId="{A4E9B638-9193-4315-A599-122356AB04D9}" destId="{BB4E6F9F-01B8-4752-A07B-F04AA59537CC}" srcOrd="131" destOrd="0" presId="urn:microsoft.com/office/officeart/2005/8/layout/default"/>
    <dgm:cxn modelId="{CD7AC15A-0A96-43C7-B718-A9470D00C4B2}" type="presParOf" srcId="{A4E9B638-9193-4315-A599-122356AB04D9}" destId="{D686C033-8C3D-4C2F-94C8-11EE097C088D}" srcOrd="132" destOrd="0" presId="urn:microsoft.com/office/officeart/2005/8/layout/default"/>
    <dgm:cxn modelId="{E2BC6752-DEEA-47CB-AAFB-E5418ADE742F}" type="presParOf" srcId="{A4E9B638-9193-4315-A599-122356AB04D9}" destId="{2AE6FD8C-DE47-4F59-96F3-F328713B3A0A}" srcOrd="133" destOrd="0" presId="urn:microsoft.com/office/officeart/2005/8/layout/default"/>
    <dgm:cxn modelId="{4D3BAC0E-2D7C-4328-B32A-1E6B7849E5A7}" type="presParOf" srcId="{A4E9B638-9193-4315-A599-122356AB04D9}" destId="{34939C68-520A-469B-A989-F515FF673DF0}" srcOrd="134" destOrd="0" presId="urn:microsoft.com/office/officeart/2005/8/layout/default"/>
    <dgm:cxn modelId="{61426DE9-C0B0-4E18-B40F-FC97E14FA07E}" type="presParOf" srcId="{A4E9B638-9193-4315-A599-122356AB04D9}" destId="{22ED291A-F8AA-4021-9CD0-321EA3E33642}" srcOrd="135" destOrd="0" presId="urn:microsoft.com/office/officeart/2005/8/layout/default"/>
    <dgm:cxn modelId="{D8064008-62AD-4DDD-B319-D4288B914E52}" type="presParOf" srcId="{A4E9B638-9193-4315-A599-122356AB04D9}" destId="{CB637A15-C5EC-48E4-B323-6F07C2B36CF9}" srcOrd="136" destOrd="0" presId="urn:microsoft.com/office/officeart/2005/8/layout/default"/>
    <dgm:cxn modelId="{D99D49B9-4A74-4C45-8AAD-63ED1AFE3D5F}" type="presParOf" srcId="{A4E9B638-9193-4315-A599-122356AB04D9}" destId="{07CA3755-3FC5-4032-8247-C1A136435E7E}" srcOrd="137" destOrd="0" presId="urn:microsoft.com/office/officeart/2005/8/layout/default"/>
    <dgm:cxn modelId="{A42F4E19-9485-4E46-8F51-C881DE0EA06A}" type="presParOf" srcId="{A4E9B638-9193-4315-A599-122356AB04D9}" destId="{09D01077-5EED-4403-9B80-C88AA82785D4}" srcOrd="13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F3CAE342-9CAC-4892-98B4-EF695D43CC7B}">
      <dgm:prSet phldrT="[Text]"/>
      <dgm:spPr/>
      <dgm:t>
        <a:bodyPr/>
        <a:lstStyle/>
        <a:p>
          <a:r>
            <a:rPr lang="en-US" dirty="0"/>
            <a:t>Anesthesia</a:t>
          </a:r>
        </a:p>
      </dgm:t>
    </dgm:pt>
    <dgm:pt modelId="{738B744A-4289-4641-8F9E-1AD519745116}" type="sibTrans" cxnId="{F59C8E93-58C8-4285-942B-AC3075DCB22A}">
      <dgm:prSet/>
      <dgm:spPr/>
      <dgm:t>
        <a:bodyPr/>
        <a:lstStyle/>
        <a:p>
          <a:endParaRPr lang="en-US"/>
        </a:p>
      </dgm:t>
    </dgm:pt>
    <dgm:pt modelId="{846B8B3F-6B92-4AC8-85F6-49F94AC75C7B}" type="parTrans" cxnId="{F59C8E93-58C8-4285-942B-AC3075DCB22A}">
      <dgm:prSet/>
      <dgm:spPr/>
      <dgm:t>
        <a:bodyPr/>
        <a:lstStyle/>
        <a:p>
          <a:endParaRPr lang="en-US"/>
        </a:p>
      </dgm:t>
    </dgm:pt>
    <dgm:pt modelId="{35D39FD4-0C06-4081-82FB-F6E9BA9AF83A}">
      <dgm:prSet phldrT="[Text]"/>
      <dgm:spPr>
        <a:solidFill>
          <a:schemeClr val="accent4"/>
        </a:solidFill>
      </dgm:spPr>
      <dgm:t>
        <a:bodyPr/>
        <a:lstStyle/>
        <a:p>
          <a:r>
            <a:rPr lang="en-US" dirty="0"/>
            <a:t>Allergies &amp; Intolerances</a:t>
          </a:r>
        </a:p>
      </dgm:t>
    </dgm:pt>
    <dgm:pt modelId="{6D59DB65-93E6-4C1A-8518-3B2502942632}" type="sibTrans" cxnId="{F49DAE14-F6D9-40FB-8C52-99DFA862DB65}">
      <dgm:prSet/>
      <dgm:spPr/>
      <dgm:t>
        <a:bodyPr/>
        <a:lstStyle/>
        <a:p>
          <a:endParaRPr lang="en-US"/>
        </a:p>
      </dgm:t>
    </dgm:pt>
    <dgm:pt modelId="{D40E5A18-C0D9-4CD7-9D6D-3475ECCF0F45}" type="parTrans" cxnId="{F49DAE14-F6D9-40FB-8C52-99DFA862DB65}">
      <dgm:prSet/>
      <dgm:spPr/>
      <dgm:t>
        <a:bodyPr/>
        <a:lstStyle/>
        <a:p>
          <a:endParaRPr lang="en-US"/>
        </a:p>
      </dgm:t>
    </dgm:pt>
    <dgm:pt modelId="{9AD68664-CCE1-48EF-9FA3-1AD99F5D1F69}">
      <dgm:prSet phldrT="[Text]"/>
      <dgm:spPr>
        <a:solidFill>
          <a:schemeClr val="accent4">
            <a:lumMod val="40000"/>
            <a:lumOff val="60000"/>
          </a:schemeClr>
        </a:solidFill>
      </dgm:spPr>
      <dgm:t>
        <a:bodyPr/>
        <a:lstStyle/>
        <a:p>
          <a:r>
            <a:rPr lang="en-US" dirty="0"/>
            <a:t>Advance directive</a:t>
          </a:r>
        </a:p>
      </dgm:t>
    </dgm:pt>
    <dgm:pt modelId="{53DAC7B0-84AC-4568-A774-245859AE5835}" type="sibTrans" cxnId="{8CC90BE4-A0CC-48C6-AA02-B3FA79E4826E}">
      <dgm:prSet/>
      <dgm:spPr/>
      <dgm:t>
        <a:bodyPr/>
        <a:lstStyle/>
        <a:p>
          <a:endParaRPr lang="en-US"/>
        </a:p>
      </dgm:t>
    </dgm:pt>
    <dgm:pt modelId="{445AD4C8-6D06-4D44-A9FB-A5B26C73DA48}" type="parTrans" cxnId="{8CC90BE4-A0CC-48C6-AA02-B3FA79E4826E}">
      <dgm:prSet/>
      <dgm:spPr/>
      <dgm:t>
        <a:bodyPr/>
        <a:lstStyle/>
        <a:p>
          <a:endParaRPr lang="en-US"/>
        </a:p>
      </dgm:t>
    </dgm:pt>
    <dgm:pt modelId="{AD80C871-9479-4BFE-9B9A-0E61DEE0D50C}">
      <dgm:prSet phldrT="[Text]"/>
      <dgm:spPr/>
      <dgm:t>
        <a:bodyPr/>
        <a:lstStyle/>
        <a:p>
          <a:r>
            <a:rPr lang="en-US" dirty="0"/>
            <a:t>Admission Meds</a:t>
          </a:r>
        </a:p>
      </dgm:t>
    </dgm:pt>
    <dgm:pt modelId="{AB9F0FD6-07B1-475D-B4E2-9878B459C8BB}" type="sibTrans" cxnId="{C5F54C8C-A52D-4A29-9849-BE3A66CAA9FF}">
      <dgm:prSet/>
      <dgm:spPr/>
      <dgm:t>
        <a:bodyPr/>
        <a:lstStyle/>
        <a:p>
          <a:endParaRPr lang="en-US"/>
        </a:p>
      </dgm:t>
    </dgm:pt>
    <dgm:pt modelId="{593F7D68-60C8-42D8-8FBE-D61B73E09B65}" type="parTrans" cxnId="{C5F54C8C-A52D-4A29-9849-BE3A66CAA9FF}">
      <dgm:prSet/>
      <dgm:spPr/>
      <dgm:t>
        <a:bodyPr/>
        <a:lstStyle/>
        <a:p>
          <a:endParaRPr lang="en-US"/>
        </a:p>
      </dgm:t>
    </dgm:pt>
    <dgm:pt modelId="{78A997BC-B0FD-4C2B-A687-6EC00ACE7D26}">
      <dgm:prSet phldrT="[Text]"/>
      <dgm:spPr/>
      <dgm:t>
        <a:bodyPr/>
        <a:lstStyle/>
        <a:p>
          <a:r>
            <a:rPr lang="en-US" dirty="0"/>
            <a:t>Admission Diagnosis</a:t>
          </a:r>
        </a:p>
      </dgm:t>
    </dgm:pt>
    <dgm:pt modelId="{33134F14-DC25-4CB1-A227-B230A8EA1243}" type="sibTrans" cxnId="{60BA0087-F1B3-4FA6-84BB-FA4D1279E374}">
      <dgm:prSet/>
      <dgm:spPr/>
      <dgm:t>
        <a:bodyPr/>
        <a:lstStyle/>
        <a:p>
          <a:endParaRPr lang="en-US"/>
        </a:p>
      </dgm:t>
    </dgm:pt>
    <dgm:pt modelId="{BB789232-E3B0-463E-9FB1-973C3105B2A0}" type="parTrans" cxnId="{60BA0087-F1B3-4FA6-84BB-FA4D1279E374}">
      <dgm:prSet/>
      <dgm:spPr/>
      <dgm:t>
        <a:bodyPr/>
        <a:lstStyle/>
        <a:p>
          <a:endParaRPr lang="en-US"/>
        </a:p>
      </dgm:t>
    </dgm:pt>
    <dgm:pt modelId="{C9DCADAC-16E3-4670-AE44-4203628257BA}">
      <dgm:prSet/>
      <dgm:spPr/>
      <dgm:t>
        <a:bodyPr/>
        <a:lstStyle/>
        <a:p>
          <a:r>
            <a:rPr lang="en-US" dirty="0"/>
            <a:t>Assessment &amp; Plan</a:t>
          </a:r>
        </a:p>
      </dgm:t>
    </dgm:pt>
    <dgm:pt modelId="{A3F9924D-2C37-4C90-AC1C-B72C36C59826}" type="parTrans" cxnId="{BCEF7758-9C4E-49B0-AD26-6EE294279FF5}">
      <dgm:prSet/>
      <dgm:spPr/>
      <dgm:t>
        <a:bodyPr/>
        <a:lstStyle/>
        <a:p>
          <a:endParaRPr lang="en-US"/>
        </a:p>
      </dgm:t>
    </dgm:pt>
    <dgm:pt modelId="{D58CF003-1E00-48BB-9658-55666B279B00}" type="sibTrans" cxnId="{BCEF7758-9C4E-49B0-AD26-6EE294279FF5}">
      <dgm:prSet/>
      <dgm:spPr/>
      <dgm:t>
        <a:bodyPr/>
        <a:lstStyle/>
        <a:p>
          <a:endParaRPr lang="en-US"/>
        </a:p>
      </dgm:t>
    </dgm:pt>
    <dgm:pt modelId="{67195ECB-7FD0-4104-96C2-8781EB673704}">
      <dgm:prSet/>
      <dgm:spPr/>
      <dgm:t>
        <a:bodyPr/>
        <a:lstStyle/>
        <a:p>
          <a:r>
            <a:rPr lang="en-US" dirty="0"/>
            <a:t>Assessment</a:t>
          </a:r>
        </a:p>
      </dgm:t>
    </dgm:pt>
    <dgm:pt modelId="{D9FA1001-711F-4D1B-A351-9C377BE764E8}" type="parTrans" cxnId="{F2CF2099-F503-4C95-A4E1-57119ABAD0D4}">
      <dgm:prSet/>
      <dgm:spPr/>
      <dgm:t>
        <a:bodyPr/>
        <a:lstStyle/>
        <a:p>
          <a:endParaRPr lang="en-US"/>
        </a:p>
      </dgm:t>
    </dgm:pt>
    <dgm:pt modelId="{12A1CCA6-4F29-469E-A501-FF8FA8AC5E6B}" type="sibTrans" cxnId="{F2CF2099-F503-4C95-A4E1-57119ABAD0D4}">
      <dgm:prSet/>
      <dgm:spPr/>
      <dgm:t>
        <a:bodyPr/>
        <a:lstStyle/>
        <a:p>
          <a:endParaRPr lang="en-US"/>
        </a:p>
      </dgm:t>
    </dgm:pt>
    <dgm:pt modelId="{3C5CB645-0504-4740-B7BE-B4E676E24224}">
      <dgm:prSet/>
      <dgm:spPr/>
      <dgm:t>
        <a:bodyPr/>
        <a:lstStyle/>
        <a:p>
          <a:r>
            <a:rPr lang="en-US" dirty="0"/>
            <a:t>Chief Complaint Reason for Visit</a:t>
          </a:r>
        </a:p>
      </dgm:t>
    </dgm:pt>
    <dgm:pt modelId="{74CE469F-3980-4B51-AF2C-237C5338EC73}" type="parTrans" cxnId="{F5F9A657-83A6-4891-BCF9-BA3892C3D6C9}">
      <dgm:prSet/>
      <dgm:spPr/>
      <dgm:t>
        <a:bodyPr/>
        <a:lstStyle/>
        <a:p>
          <a:endParaRPr lang="en-US"/>
        </a:p>
      </dgm:t>
    </dgm:pt>
    <dgm:pt modelId="{8A74DDDC-AA5D-485F-BF55-D62E68BC0106}" type="sibTrans" cxnId="{F5F9A657-83A6-4891-BCF9-BA3892C3D6C9}">
      <dgm:prSet/>
      <dgm:spPr/>
      <dgm:t>
        <a:bodyPr/>
        <a:lstStyle/>
        <a:p>
          <a:endParaRPr lang="en-US"/>
        </a:p>
      </dgm:t>
    </dgm:pt>
    <dgm:pt modelId="{00F18BA4-AEDE-4583-B87F-1CFF0C1963BE}">
      <dgm:prSet/>
      <dgm:spPr/>
      <dgm:t>
        <a:bodyPr/>
        <a:lstStyle/>
        <a:p>
          <a:r>
            <a:rPr lang="en-US" dirty="0"/>
            <a:t>Chief Complaint</a:t>
          </a:r>
        </a:p>
      </dgm:t>
    </dgm:pt>
    <dgm:pt modelId="{741D84DD-A496-430C-B819-D97EF57117A9}" type="parTrans" cxnId="{7402C18B-9A42-43C3-BC94-BB30F9F2DE58}">
      <dgm:prSet/>
      <dgm:spPr/>
      <dgm:t>
        <a:bodyPr/>
        <a:lstStyle/>
        <a:p>
          <a:endParaRPr lang="en-US"/>
        </a:p>
      </dgm:t>
    </dgm:pt>
    <dgm:pt modelId="{220AC6AF-F2BC-4DFE-A355-B83DCB28A0A6}" type="sibTrans" cxnId="{7402C18B-9A42-43C3-BC94-BB30F9F2DE58}">
      <dgm:prSet/>
      <dgm:spPr/>
      <dgm:t>
        <a:bodyPr/>
        <a:lstStyle/>
        <a:p>
          <a:endParaRPr lang="en-US"/>
        </a:p>
      </dgm:t>
    </dgm:pt>
    <dgm:pt modelId="{5C5A79F6-3BA7-480F-B134-DB302E8CE802}">
      <dgm:prSet/>
      <dgm:spPr/>
      <dgm:t>
        <a:bodyPr/>
        <a:lstStyle/>
        <a:p>
          <a:r>
            <a:rPr lang="en-US" dirty="0"/>
            <a:t>Complications</a:t>
          </a:r>
        </a:p>
      </dgm:t>
    </dgm:pt>
    <dgm:pt modelId="{719B657D-E028-45D9-ADF5-2CE27F7440FB}" type="parTrans" cxnId="{B10E797D-CE7C-4430-A43D-EA5EC195C044}">
      <dgm:prSet/>
      <dgm:spPr/>
      <dgm:t>
        <a:bodyPr/>
        <a:lstStyle/>
        <a:p>
          <a:endParaRPr lang="en-US"/>
        </a:p>
      </dgm:t>
    </dgm:pt>
    <dgm:pt modelId="{088636FB-45FA-4F73-832A-99A08B0479A8}" type="sibTrans" cxnId="{B10E797D-CE7C-4430-A43D-EA5EC195C044}">
      <dgm:prSet/>
      <dgm:spPr/>
      <dgm:t>
        <a:bodyPr/>
        <a:lstStyle/>
        <a:p>
          <a:endParaRPr lang="en-US"/>
        </a:p>
      </dgm:t>
    </dgm:pt>
    <dgm:pt modelId="{082D0266-9B43-4958-BB0E-31602CFAB5B0}">
      <dgm:prSet/>
      <dgm:spPr/>
      <dgm:t>
        <a:bodyPr/>
        <a:lstStyle/>
        <a:p>
          <a:r>
            <a:rPr lang="en-US" dirty="0"/>
            <a:t>Course of Care</a:t>
          </a:r>
        </a:p>
      </dgm:t>
    </dgm:pt>
    <dgm:pt modelId="{250722A4-61F1-4C3E-8EBC-EF616F54FF0D}" type="parTrans" cxnId="{38270502-BE43-4CB3-B8D1-8F0EE9DE6649}">
      <dgm:prSet/>
      <dgm:spPr/>
      <dgm:t>
        <a:bodyPr/>
        <a:lstStyle/>
        <a:p>
          <a:endParaRPr lang="en-US"/>
        </a:p>
      </dgm:t>
    </dgm:pt>
    <dgm:pt modelId="{F0ADE4E8-B8C2-46BC-A158-F8B665C44C9A}" type="sibTrans" cxnId="{38270502-BE43-4CB3-B8D1-8F0EE9DE6649}">
      <dgm:prSet/>
      <dgm:spPr/>
      <dgm:t>
        <a:bodyPr/>
        <a:lstStyle/>
        <a:p>
          <a:endParaRPr lang="en-US"/>
        </a:p>
      </dgm:t>
    </dgm:pt>
    <dgm:pt modelId="{8C4223E5-9326-4839-96FC-62501E1AAC73}">
      <dgm:prSet/>
      <dgm:spPr/>
      <dgm:t>
        <a:bodyPr/>
        <a:lstStyle/>
        <a:p>
          <a:r>
            <a:rPr lang="en-US" dirty="0"/>
            <a:t>DICOM Object Catalog</a:t>
          </a:r>
        </a:p>
      </dgm:t>
    </dgm:pt>
    <dgm:pt modelId="{EDF196A4-5173-407B-84E4-D867C0E97497}" type="parTrans" cxnId="{703363BD-F579-4A26-A9BF-45BC05756E82}">
      <dgm:prSet/>
      <dgm:spPr/>
      <dgm:t>
        <a:bodyPr/>
        <a:lstStyle/>
        <a:p>
          <a:endParaRPr lang="en-US"/>
        </a:p>
      </dgm:t>
    </dgm:pt>
    <dgm:pt modelId="{F04CEC04-1771-4213-BBF5-8C3B58A292B8}" type="sibTrans" cxnId="{703363BD-F579-4A26-A9BF-45BC05756E82}">
      <dgm:prSet/>
      <dgm:spPr/>
      <dgm:t>
        <a:bodyPr/>
        <a:lstStyle/>
        <a:p>
          <a:endParaRPr lang="en-US"/>
        </a:p>
      </dgm:t>
    </dgm:pt>
    <dgm:pt modelId="{3905686D-095B-4668-9159-8C02FF5FCA48}">
      <dgm:prSet/>
      <dgm:spPr/>
      <dgm:t>
        <a:bodyPr/>
        <a:lstStyle/>
        <a:p>
          <a:r>
            <a:rPr lang="en-US" dirty="0"/>
            <a:t>Discharge Diagnosis</a:t>
          </a:r>
        </a:p>
      </dgm:t>
    </dgm:pt>
    <dgm:pt modelId="{0916FA8C-8C3D-4111-8825-8854AAA07101}" type="parTrans" cxnId="{A249F0CF-40ED-402B-8C93-23BAA45790B7}">
      <dgm:prSet/>
      <dgm:spPr/>
      <dgm:t>
        <a:bodyPr/>
        <a:lstStyle/>
        <a:p>
          <a:endParaRPr lang="en-US"/>
        </a:p>
      </dgm:t>
    </dgm:pt>
    <dgm:pt modelId="{5E5BE654-FC96-431E-80B6-06B708C98438}" type="sibTrans" cxnId="{A249F0CF-40ED-402B-8C93-23BAA45790B7}">
      <dgm:prSet/>
      <dgm:spPr/>
      <dgm:t>
        <a:bodyPr/>
        <a:lstStyle/>
        <a:p>
          <a:endParaRPr lang="en-US"/>
        </a:p>
      </dgm:t>
    </dgm:pt>
    <dgm:pt modelId="{6B504477-A0A4-4E10-8773-C4830FEDC86E}">
      <dgm:prSet/>
      <dgm:spPr/>
      <dgm:t>
        <a:bodyPr/>
        <a:lstStyle/>
        <a:p>
          <a:r>
            <a:rPr lang="en-US" dirty="0"/>
            <a:t>Discharge Diet</a:t>
          </a:r>
        </a:p>
      </dgm:t>
    </dgm:pt>
    <dgm:pt modelId="{547B4ED4-C029-4A01-8DDE-33D59C27C418}" type="parTrans" cxnId="{5B046EA8-28A3-4CB2-B8E0-3C67ABEBE947}">
      <dgm:prSet/>
      <dgm:spPr/>
      <dgm:t>
        <a:bodyPr/>
        <a:lstStyle/>
        <a:p>
          <a:endParaRPr lang="en-US"/>
        </a:p>
      </dgm:t>
    </dgm:pt>
    <dgm:pt modelId="{11772780-24C2-408D-B10A-122975AA211A}" type="sibTrans" cxnId="{5B046EA8-28A3-4CB2-B8E0-3C67ABEBE947}">
      <dgm:prSet/>
      <dgm:spPr/>
      <dgm:t>
        <a:bodyPr/>
        <a:lstStyle/>
        <a:p>
          <a:endParaRPr lang="en-US"/>
        </a:p>
      </dgm:t>
    </dgm:pt>
    <dgm:pt modelId="{5133ABF2-A2C0-491D-9C6E-B65AB7ED4F8C}">
      <dgm:prSet/>
      <dgm:spPr/>
      <dgm:t>
        <a:bodyPr/>
        <a:lstStyle/>
        <a:p>
          <a:r>
            <a:rPr lang="en-US" dirty="0"/>
            <a:t>Discharge Medications</a:t>
          </a:r>
        </a:p>
      </dgm:t>
    </dgm:pt>
    <dgm:pt modelId="{4AB6827F-925A-46E2-9A5D-0D07D99C0DEE}" type="parTrans" cxnId="{310DB46E-04B2-4C11-B683-B0BBF647B6D4}">
      <dgm:prSet/>
      <dgm:spPr/>
      <dgm:t>
        <a:bodyPr/>
        <a:lstStyle/>
        <a:p>
          <a:endParaRPr lang="en-US"/>
        </a:p>
      </dgm:t>
    </dgm:pt>
    <dgm:pt modelId="{2BEEA19F-B162-4611-9531-9064399B86D9}" type="sibTrans" cxnId="{310DB46E-04B2-4C11-B683-B0BBF647B6D4}">
      <dgm:prSet/>
      <dgm:spPr/>
      <dgm:t>
        <a:bodyPr/>
        <a:lstStyle/>
        <a:p>
          <a:endParaRPr lang="en-US"/>
        </a:p>
      </dgm:t>
    </dgm:pt>
    <dgm:pt modelId="{9A283E5E-81FB-4A49-AC4E-B210CC2AFD2A}">
      <dgm:prSet/>
      <dgm:spPr>
        <a:solidFill>
          <a:schemeClr val="accent4">
            <a:lumMod val="40000"/>
            <a:lumOff val="60000"/>
          </a:schemeClr>
        </a:solidFill>
      </dgm:spPr>
      <dgm:t>
        <a:bodyPr/>
        <a:lstStyle/>
        <a:p>
          <a:r>
            <a:rPr lang="en-US" dirty="0"/>
            <a:t>Encounters</a:t>
          </a:r>
        </a:p>
      </dgm:t>
    </dgm:pt>
    <dgm:pt modelId="{F864FE8D-37B9-4E43-8236-D4416FEC9A2B}" type="parTrans" cxnId="{7ABF24E1-8A33-451B-8811-858C13390C17}">
      <dgm:prSet/>
      <dgm:spPr/>
      <dgm:t>
        <a:bodyPr/>
        <a:lstStyle/>
        <a:p>
          <a:endParaRPr lang="en-US"/>
        </a:p>
      </dgm:t>
    </dgm:pt>
    <dgm:pt modelId="{BAB582FB-81F7-4625-8400-873B92CFD3D7}" type="sibTrans" cxnId="{7ABF24E1-8A33-451B-8811-858C13390C17}">
      <dgm:prSet/>
      <dgm:spPr/>
      <dgm:t>
        <a:bodyPr/>
        <a:lstStyle/>
        <a:p>
          <a:endParaRPr lang="en-US"/>
        </a:p>
      </dgm:t>
    </dgm:pt>
    <dgm:pt modelId="{CDBC6D1A-BD3E-439F-9EE2-32011CF8E004}">
      <dgm:prSet/>
      <dgm:spPr>
        <a:solidFill>
          <a:schemeClr val="accent4">
            <a:lumMod val="40000"/>
            <a:lumOff val="60000"/>
          </a:schemeClr>
        </a:solidFill>
      </dgm:spPr>
      <dgm:t>
        <a:bodyPr/>
        <a:lstStyle/>
        <a:p>
          <a:r>
            <a:rPr lang="en-US" dirty="0"/>
            <a:t>Family History</a:t>
          </a:r>
        </a:p>
      </dgm:t>
    </dgm:pt>
    <dgm:pt modelId="{86BC9476-0C88-45FC-B212-7D4B09B9C7AC}" type="parTrans" cxnId="{39CB20CD-29DD-4A96-93B4-612DF8ACD989}">
      <dgm:prSet/>
      <dgm:spPr/>
      <dgm:t>
        <a:bodyPr/>
        <a:lstStyle/>
        <a:p>
          <a:endParaRPr lang="en-US"/>
        </a:p>
      </dgm:t>
    </dgm:pt>
    <dgm:pt modelId="{566728B4-67ED-40F5-8F49-31E359B7AFD5}" type="sibTrans" cxnId="{39CB20CD-29DD-4A96-93B4-612DF8ACD989}">
      <dgm:prSet/>
      <dgm:spPr/>
      <dgm:t>
        <a:bodyPr/>
        <a:lstStyle/>
        <a:p>
          <a:endParaRPr lang="en-US"/>
        </a:p>
      </dgm:t>
    </dgm:pt>
    <dgm:pt modelId="{C5771B4A-D290-4DC2-9C26-B59766806E17}">
      <dgm:prSet/>
      <dgm:spPr/>
      <dgm:t>
        <a:bodyPr/>
        <a:lstStyle/>
        <a:p>
          <a:r>
            <a:rPr lang="en-US" dirty="0"/>
            <a:t>Fetus Subject Context</a:t>
          </a:r>
        </a:p>
      </dgm:t>
    </dgm:pt>
    <dgm:pt modelId="{C9FDC768-F192-49CF-B2ED-83E6D9D02F54}" type="parTrans" cxnId="{A0756DF3-6AF9-4116-A69F-0DA5A9835AED}">
      <dgm:prSet/>
      <dgm:spPr/>
      <dgm:t>
        <a:bodyPr/>
        <a:lstStyle/>
        <a:p>
          <a:endParaRPr lang="en-US"/>
        </a:p>
      </dgm:t>
    </dgm:pt>
    <dgm:pt modelId="{E774C2BE-CA5F-4BE2-9900-2AEAAF8855B3}" type="sibTrans" cxnId="{A0756DF3-6AF9-4116-A69F-0DA5A9835AED}">
      <dgm:prSet/>
      <dgm:spPr/>
      <dgm:t>
        <a:bodyPr/>
        <a:lstStyle/>
        <a:p>
          <a:endParaRPr lang="en-US"/>
        </a:p>
      </dgm:t>
    </dgm:pt>
    <dgm:pt modelId="{0CA4F111-AFF4-4B94-B672-3902EC78934E}">
      <dgm:prSet/>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solidFill>
          <a:schemeClr val="accent4">
            <a:lumMod val="40000"/>
            <a:lumOff val="60000"/>
          </a:schemeClr>
        </a:solid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B02DF036-0642-4A44-A9E4-78AECA259025}">
      <dgm:prSet/>
      <dgm:spPr/>
      <dgm:t>
        <a:bodyPr/>
        <a:lstStyle/>
        <a:p>
          <a:r>
            <a:rPr lang="en-US" dirty="0"/>
            <a:t>Goals</a:t>
          </a:r>
        </a:p>
      </dgm:t>
    </dgm:pt>
    <dgm:pt modelId="{C971F310-53AC-414C-8DA5-EEEFC78709F7}" type="parTrans" cxnId="{270A7297-D768-448C-946E-583F55D13C46}">
      <dgm:prSet/>
      <dgm:spPr/>
      <dgm:t>
        <a:bodyPr/>
        <a:lstStyle/>
        <a:p>
          <a:endParaRPr lang="en-US"/>
        </a:p>
      </dgm:t>
    </dgm:pt>
    <dgm:pt modelId="{D4540305-033C-4F13-90FD-F799DE8F9156}" type="sibTrans" cxnId="{270A7297-D768-448C-946E-583F55D13C46}">
      <dgm:prSet/>
      <dgm:spPr/>
      <dgm:t>
        <a:bodyPr/>
        <a:lstStyle/>
        <a:p>
          <a:endParaRPr lang="en-US"/>
        </a:p>
      </dgm:t>
    </dgm:pt>
    <dgm:pt modelId="{1BC9AACD-B2CB-4A24-BD79-9DD49B1EDC13}">
      <dgm:prSet/>
      <dgm:spPr/>
      <dgm:t>
        <a:bodyPr/>
        <a:lstStyle/>
        <a:p>
          <a:r>
            <a:rPr lang="en-US" dirty="0"/>
            <a:t>Health Concerns</a:t>
          </a:r>
        </a:p>
      </dgm:t>
    </dgm:pt>
    <dgm:pt modelId="{37038A3D-D90C-4B7C-A054-A0BB3E7E326A}" type="parTrans" cxnId="{E3B281C5-B372-4BFD-9FCF-B0937132744C}">
      <dgm:prSet/>
      <dgm:spPr/>
      <dgm:t>
        <a:bodyPr/>
        <a:lstStyle/>
        <a:p>
          <a:endParaRPr lang="en-US"/>
        </a:p>
      </dgm:t>
    </dgm:pt>
    <dgm:pt modelId="{45F5BFF4-A866-4D9E-988C-E831543DE539}" type="sibTrans" cxnId="{E3B281C5-B372-4BFD-9FCF-B0937132744C}">
      <dgm:prSet/>
      <dgm:spPr/>
      <dgm:t>
        <a:bodyPr/>
        <a:lstStyle/>
        <a:p>
          <a:endParaRPr lang="en-US"/>
        </a:p>
      </dgm:t>
    </dgm:pt>
    <dgm:pt modelId="{E613F751-AA7B-4426-A4EF-DCE649030A27}">
      <dgm:prSet/>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33CCDF1-A395-415C-A990-F40472C9332E}">
      <dgm:prSet/>
      <dgm:spPr/>
      <dgm:t>
        <a:bodyPr/>
        <a:lstStyle/>
        <a:p>
          <a:r>
            <a:rPr lang="en-US" dirty="0"/>
            <a:t>History Past Illness</a:t>
          </a:r>
        </a:p>
      </dgm:t>
    </dgm:pt>
    <dgm:pt modelId="{E1111FA7-B439-43B6-90DA-79F6173C4F44}" type="parTrans" cxnId="{DBB0BDFE-CE39-4809-A77F-F5BB559ECEC4}">
      <dgm:prSet/>
      <dgm:spPr/>
      <dgm:t>
        <a:bodyPr/>
        <a:lstStyle/>
        <a:p>
          <a:endParaRPr lang="en-US"/>
        </a:p>
      </dgm:t>
    </dgm:pt>
    <dgm:pt modelId="{5AE2D25C-4437-4618-A40F-696FA7DDA91E}" type="sibTrans" cxnId="{DBB0BDFE-CE39-4809-A77F-F5BB559ECEC4}">
      <dgm:prSet/>
      <dgm:spPr/>
      <dgm:t>
        <a:bodyPr/>
        <a:lstStyle/>
        <a:p>
          <a:endParaRPr lang="en-US"/>
        </a:p>
      </dgm:t>
    </dgm:pt>
    <dgm:pt modelId="{BE6CA0EE-FCE6-4E22-B757-E3EF1F2B36E9}">
      <dgm:prSet/>
      <dgm:spPr/>
      <dgm:t>
        <a:bodyPr/>
        <a:lstStyle/>
        <a:p>
          <a:r>
            <a:rPr lang="en-US" dirty="0"/>
            <a:t>Hospital Consultations</a:t>
          </a:r>
        </a:p>
      </dgm:t>
    </dgm:pt>
    <dgm:pt modelId="{CED69913-4FD8-4AC0-855E-5B395547A37A}" type="parTrans" cxnId="{CF7D3CEF-C828-43E1-86AC-FD23D0862949}">
      <dgm:prSet/>
      <dgm:spPr/>
      <dgm:t>
        <a:bodyPr/>
        <a:lstStyle/>
        <a:p>
          <a:endParaRPr lang="en-US"/>
        </a:p>
      </dgm:t>
    </dgm:pt>
    <dgm:pt modelId="{A87FC9C2-0E5F-47DE-83C0-2CE4C10DA972}" type="sibTrans" cxnId="{CF7D3CEF-C828-43E1-86AC-FD23D0862949}">
      <dgm:prSet/>
      <dgm:spPr/>
      <dgm:t>
        <a:bodyPr/>
        <a:lstStyle/>
        <a:p>
          <a:endParaRPr lang="en-US"/>
        </a:p>
      </dgm:t>
    </dgm:pt>
    <dgm:pt modelId="{95FF326C-2A1B-41AD-A13B-B89CABA93DE9}">
      <dgm:prSet/>
      <dgm:spPr/>
      <dgm:t>
        <a:bodyPr/>
        <a:lstStyle/>
        <a:p>
          <a:r>
            <a:rPr lang="en-US" dirty="0"/>
            <a:t>Hospital Course</a:t>
          </a:r>
        </a:p>
      </dgm:t>
    </dgm:pt>
    <dgm:pt modelId="{6161FA5E-6235-48F5-9607-A2B65BA67B4E}" type="parTrans" cxnId="{719AFD92-5D07-4767-8E5C-C9AB6A66EC4E}">
      <dgm:prSet/>
      <dgm:spPr/>
      <dgm:t>
        <a:bodyPr/>
        <a:lstStyle/>
        <a:p>
          <a:endParaRPr lang="en-US"/>
        </a:p>
      </dgm:t>
    </dgm:pt>
    <dgm:pt modelId="{F73221CA-3EBD-4A59-B400-90D608857E5E}" type="sibTrans" cxnId="{719AFD92-5D07-4767-8E5C-C9AB6A66EC4E}">
      <dgm:prSet/>
      <dgm:spPr/>
      <dgm:t>
        <a:bodyPr/>
        <a:lstStyle/>
        <a:p>
          <a:endParaRPr lang="en-US"/>
        </a:p>
      </dgm:t>
    </dgm:pt>
    <dgm:pt modelId="{81FAE441-B25A-49CD-A5D4-1CB47F3B1EE7}">
      <dgm:prSet/>
      <dgm:spPr/>
      <dgm:t>
        <a:bodyPr/>
        <a:lstStyle/>
        <a:p>
          <a:r>
            <a:rPr lang="en-US" dirty="0"/>
            <a:t>Hospital Discharge Instructions</a:t>
          </a:r>
        </a:p>
      </dgm:t>
    </dgm:pt>
    <dgm:pt modelId="{3601B499-241C-44E6-9AE6-C54498907BAE}" type="parTrans" cxnId="{FEDDDAA3-0CF8-4E57-9073-130C8E515A95}">
      <dgm:prSet/>
      <dgm:spPr/>
      <dgm:t>
        <a:bodyPr/>
        <a:lstStyle/>
        <a:p>
          <a:endParaRPr lang="en-US"/>
        </a:p>
      </dgm:t>
    </dgm:pt>
    <dgm:pt modelId="{74400870-5CF7-474D-AA7F-586C02F7B0A5}" type="sibTrans" cxnId="{FEDDDAA3-0CF8-4E57-9073-130C8E515A95}">
      <dgm:prSet/>
      <dgm:spPr/>
      <dgm:t>
        <a:bodyPr/>
        <a:lstStyle/>
        <a:p>
          <a:endParaRPr lang="en-US"/>
        </a:p>
      </dgm:t>
    </dgm:pt>
    <dgm:pt modelId="{2F3CDDC7-552B-4DE8-9872-516B28FABA06}">
      <dgm:prSet/>
      <dgm:spPr/>
      <dgm:t>
        <a:bodyPr/>
        <a:lstStyle/>
        <a:p>
          <a:r>
            <a:rPr lang="en-US" dirty="0"/>
            <a:t>Hospital Discharge Physical</a:t>
          </a:r>
        </a:p>
      </dgm:t>
    </dgm:pt>
    <dgm:pt modelId="{742E916A-EBEA-4AD5-81B3-52D10E79DC2B}" type="parTrans" cxnId="{A94FCEC0-1ED6-4C31-AF9A-EBDE246A52A8}">
      <dgm:prSet/>
      <dgm:spPr/>
      <dgm:t>
        <a:bodyPr/>
        <a:lstStyle/>
        <a:p>
          <a:endParaRPr lang="en-US"/>
        </a:p>
      </dgm:t>
    </dgm:pt>
    <dgm:pt modelId="{A6851FA0-15F0-4DD7-A550-276CD6836949}" type="sibTrans" cxnId="{A94FCEC0-1ED6-4C31-AF9A-EBDE246A52A8}">
      <dgm:prSet/>
      <dgm:spPr/>
      <dgm:t>
        <a:bodyPr/>
        <a:lstStyle/>
        <a:p>
          <a:endParaRPr lang="en-US"/>
        </a:p>
      </dgm:t>
    </dgm:pt>
    <dgm:pt modelId="{17B2DFAF-B16D-4A10-9D0B-573E9EBAC874}">
      <dgm:prSet/>
      <dgm:spPr/>
      <dgm:t>
        <a:bodyPr/>
        <a:lstStyle/>
        <a:p>
          <a:r>
            <a:rPr lang="en-US" dirty="0"/>
            <a:t>Hospital Discharge Studies Sum.</a:t>
          </a:r>
        </a:p>
      </dgm:t>
    </dgm:pt>
    <dgm:pt modelId="{B831A491-816A-4D17-B3B3-0DC5FF5522D4}" type="parTrans" cxnId="{8C4C6057-B379-42C3-9EB8-33210609388E}">
      <dgm:prSet/>
      <dgm:spPr/>
      <dgm:t>
        <a:bodyPr/>
        <a:lstStyle/>
        <a:p>
          <a:endParaRPr lang="en-US"/>
        </a:p>
      </dgm:t>
    </dgm:pt>
    <dgm:pt modelId="{2856EF0F-D221-4657-94D0-652606B4EC51}" type="sibTrans" cxnId="{8C4C6057-B379-42C3-9EB8-33210609388E}">
      <dgm:prSet/>
      <dgm:spPr/>
      <dgm:t>
        <a:bodyPr/>
        <a:lstStyle/>
        <a:p>
          <a:endParaRPr lang="en-US"/>
        </a:p>
      </dgm:t>
    </dgm:pt>
    <dgm:pt modelId="{B2AEB964-AE9D-40F8-BF72-B2A59F90994D}">
      <dgm:prSet/>
      <dgm:spPr>
        <a:solidFill>
          <a:schemeClr val="accent4">
            <a:lumMod val="40000"/>
            <a:lumOff val="60000"/>
          </a:schemeClr>
        </a:solidFill>
      </dgm:spPr>
      <dgm:t>
        <a:bodyPr/>
        <a:lstStyle/>
        <a:p>
          <a:r>
            <a:rPr lang="en-US" dirty="0"/>
            <a:t>Immunizations</a:t>
          </a:r>
        </a:p>
      </dgm:t>
    </dgm:pt>
    <dgm:pt modelId="{9D008715-2DDC-4A0C-8D5B-FD40105006CA}" type="parTrans" cxnId="{9E7C1B5D-75FD-433D-89D5-DE1AC4F1F7CB}">
      <dgm:prSet/>
      <dgm:spPr/>
      <dgm:t>
        <a:bodyPr/>
        <a:lstStyle/>
        <a:p>
          <a:endParaRPr lang="en-US"/>
        </a:p>
      </dgm:t>
    </dgm:pt>
    <dgm:pt modelId="{5286B03A-B692-4A65-86CC-C8AA1487AFF4}" type="sibTrans" cxnId="{9E7C1B5D-75FD-433D-89D5-DE1AC4F1F7CB}">
      <dgm:prSet/>
      <dgm:spPr/>
      <dgm:t>
        <a:bodyPr/>
        <a:lstStyle/>
        <a:p>
          <a:endParaRPr lang="en-US"/>
        </a:p>
      </dgm:t>
    </dgm:pt>
    <dgm:pt modelId="{36CBB17A-1FFB-4F06-9F1E-C429453C1690}">
      <dgm:prSet/>
      <dgm:spPr/>
      <dgm:t>
        <a:bodyPr/>
        <a:lstStyle/>
        <a:p>
          <a:r>
            <a:rPr lang="en-US" dirty="0"/>
            <a:t>Implants</a:t>
          </a:r>
        </a:p>
      </dgm:t>
    </dgm:pt>
    <dgm:pt modelId="{79E27BF8-3391-4F60-A449-D8D664D97371}" type="parTrans" cxnId="{4C3BE415-0DB5-44CC-A464-C7912D009C36}">
      <dgm:prSet/>
      <dgm:spPr/>
      <dgm:t>
        <a:bodyPr/>
        <a:lstStyle/>
        <a:p>
          <a:endParaRPr lang="en-US"/>
        </a:p>
      </dgm:t>
    </dgm:pt>
    <dgm:pt modelId="{58EF6E03-C26D-44C6-8977-D249D9490B39}" type="sibTrans" cxnId="{4C3BE415-0DB5-44CC-A464-C7912D009C36}">
      <dgm:prSet/>
      <dgm:spPr/>
      <dgm:t>
        <a:bodyPr/>
        <a:lstStyle/>
        <a:p>
          <a:endParaRPr lang="en-US"/>
        </a:p>
      </dgm:t>
    </dgm:pt>
    <dgm:pt modelId="{FA4C2BC6-789C-435D-A537-890F36C6198D}">
      <dgm:prSet/>
      <dgm:spPr/>
      <dgm:t>
        <a:bodyPr/>
        <a:lstStyle/>
        <a:p>
          <a:r>
            <a:rPr lang="en-US" dirty="0"/>
            <a:t>Instructions</a:t>
          </a:r>
        </a:p>
      </dgm:t>
    </dgm:pt>
    <dgm:pt modelId="{CCD9EE57-CDB0-4A6F-AF3C-4E0A3A360369}" type="parTrans" cxnId="{B912D970-DE87-406D-9F09-3EF6B354F9E6}">
      <dgm:prSet/>
      <dgm:spPr/>
      <dgm:t>
        <a:bodyPr/>
        <a:lstStyle/>
        <a:p>
          <a:endParaRPr lang="en-US"/>
        </a:p>
      </dgm:t>
    </dgm:pt>
    <dgm:pt modelId="{CB0E749E-3934-473A-A6D3-20D6D95D3202}" type="sibTrans" cxnId="{B912D970-DE87-406D-9F09-3EF6B354F9E6}">
      <dgm:prSet/>
      <dgm:spPr/>
      <dgm:t>
        <a:bodyPr/>
        <a:lstStyle/>
        <a:p>
          <a:endParaRPr lang="en-US"/>
        </a:p>
      </dgm:t>
    </dgm:pt>
    <dgm:pt modelId="{DA0BF6BA-7855-4B08-9FAB-6C1938241745}">
      <dgm:prSet/>
      <dgm:spPr/>
      <dgm:t>
        <a:bodyPr/>
        <a:lstStyle/>
        <a:p>
          <a:r>
            <a:rPr lang="en-US" dirty="0"/>
            <a:t>Interventions</a:t>
          </a:r>
        </a:p>
      </dgm:t>
    </dgm:pt>
    <dgm:pt modelId="{C11315A9-9662-4AA8-96ED-AD8A1D12998E}" type="parTrans" cxnId="{71289EBA-4500-4D43-B1AC-59B2BBF01DE3}">
      <dgm:prSet/>
      <dgm:spPr/>
      <dgm:t>
        <a:bodyPr/>
        <a:lstStyle/>
        <a:p>
          <a:endParaRPr lang="en-US"/>
        </a:p>
      </dgm:t>
    </dgm:pt>
    <dgm:pt modelId="{BA245B20-CC46-4B1F-9EC6-F6C447FB6BE1}" type="sibTrans" cxnId="{71289EBA-4500-4D43-B1AC-59B2BBF01DE3}">
      <dgm:prSet/>
      <dgm:spPr/>
      <dgm:t>
        <a:bodyPr/>
        <a:lstStyle/>
        <a:p>
          <a:endParaRPr lang="en-US"/>
        </a:p>
      </dgm:t>
    </dgm:pt>
    <dgm:pt modelId="{D739CDEA-EB21-4F0B-9E8B-93243F68954F}">
      <dgm:prSet/>
      <dgm:spPr/>
      <dgm:t>
        <a:bodyPr/>
        <a:lstStyle/>
        <a:p>
          <a:r>
            <a:rPr lang="en-US" dirty="0"/>
            <a:t>Medical (Gen) History</a:t>
          </a:r>
        </a:p>
      </dgm:t>
    </dgm:pt>
    <dgm:pt modelId="{D6C37E98-1733-4421-9FB5-B22A69C95E94}" type="parTrans" cxnId="{4941125D-AC2D-4955-8A93-DCE4CEF2284E}">
      <dgm:prSet/>
      <dgm:spPr/>
      <dgm:t>
        <a:bodyPr/>
        <a:lstStyle/>
        <a:p>
          <a:endParaRPr lang="en-US"/>
        </a:p>
      </dgm:t>
    </dgm:pt>
    <dgm:pt modelId="{363434DE-DDBE-4CB7-9DD8-504D4C4164D1}" type="sibTrans" cxnId="{4941125D-AC2D-4955-8A93-DCE4CEF2284E}">
      <dgm:prSet/>
      <dgm:spPr/>
      <dgm:t>
        <a:bodyPr/>
        <a:lstStyle/>
        <a:p>
          <a:endParaRPr lang="en-US"/>
        </a:p>
      </dgm:t>
    </dgm:pt>
    <dgm:pt modelId="{40E22AEC-A5FE-48AD-AD24-08AFAAAA16E3}">
      <dgm:prSet/>
      <dgm:spPr>
        <a:solidFill>
          <a:schemeClr val="accent4">
            <a:lumMod val="40000"/>
            <a:lumOff val="60000"/>
          </a:schemeClr>
        </a:solidFill>
      </dgm:spPr>
      <dgm:t>
        <a:bodyPr/>
        <a:lstStyle/>
        <a:p>
          <a:r>
            <a:rPr lang="en-US" dirty="0"/>
            <a:t>Medical Equipment</a:t>
          </a:r>
        </a:p>
      </dgm:t>
    </dgm:pt>
    <dgm:pt modelId="{89E1A94C-C7BD-4733-88DB-6BC2CA41ABD9}" type="parTrans" cxnId="{9FCCC642-61FE-40FF-AC02-0FB47D450358}">
      <dgm:prSet/>
      <dgm:spPr/>
      <dgm:t>
        <a:bodyPr/>
        <a:lstStyle/>
        <a:p>
          <a:endParaRPr lang="en-US"/>
        </a:p>
      </dgm:t>
    </dgm:pt>
    <dgm:pt modelId="{F2C3BB74-8AC7-4B31-9835-FD932582653A}" type="sibTrans" cxnId="{9FCCC642-61FE-40FF-AC02-0FB47D450358}">
      <dgm:prSet/>
      <dgm:spPr/>
      <dgm:t>
        <a:bodyPr/>
        <a:lstStyle/>
        <a:p>
          <a:endParaRPr lang="en-US"/>
        </a:p>
      </dgm:t>
    </dgm:pt>
    <dgm:pt modelId="{76D99B7C-40E6-4183-885C-36D7E4093273}">
      <dgm:prSet/>
      <dgm:spPr/>
      <dgm:t>
        <a:bodyPr/>
        <a:lstStyle/>
        <a:p>
          <a:r>
            <a:rPr lang="en-US" dirty="0"/>
            <a:t>Medications Administered</a:t>
          </a:r>
        </a:p>
      </dgm:t>
    </dgm:pt>
    <dgm:pt modelId="{DCB82E55-022B-4F69-B86D-1E08BAF3FE7A}" type="parTrans" cxnId="{288F8470-D118-477D-B49C-3759C110E06A}">
      <dgm:prSet/>
      <dgm:spPr/>
      <dgm:t>
        <a:bodyPr/>
        <a:lstStyle/>
        <a:p>
          <a:endParaRPr lang="en-US"/>
        </a:p>
      </dgm:t>
    </dgm:pt>
    <dgm:pt modelId="{9C1E6412-957E-4037-8C22-A60E0D582CB1}" type="sibTrans" cxnId="{288F8470-D118-477D-B49C-3759C110E06A}">
      <dgm:prSet/>
      <dgm:spPr/>
      <dgm:t>
        <a:bodyPr/>
        <a:lstStyle/>
        <a:p>
          <a:endParaRPr lang="en-US"/>
        </a:p>
      </dgm:t>
    </dgm:pt>
    <dgm:pt modelId="{2C74EBAB-3ADE-490C-A6BA-3646554124A9}">
      <dgm:prSet/>
      <dgm:spPr>
        <a:solidFill>
          <a:schemeClr val="accent4"/>
        </a:solidFill>
      </dgm:spPr>
      <dgm:t>
        <a:bodyPr/>
        <a:lstStyle/>
        <a:p>
          <a:r>
            <a:rPr lang="en-US" dirty="0"/>
            <a:t>Medications</a:t>
          </a:r>
        </a:p>
      </dgm:t>
    </dgm:pt>
    <dgm:pt modelId="{B02DA6CA-EAC4-4EB6-8AE0-AD763FB01841}" type="parTrans" cxnId="{1F3DC8EA-2CBF-450D-B555-32F6032D36D9}">
      <dgm:prSet/>
      <dgm:spPr/>
      <dgm:t>
        <a:bodyPr/>
        <a:lstStyle/>
        <a:p>
          <a:endParaRPr lang="en-US"/>
        </a:p>
      </dgm:t>
    </dgm:pt>
    <dgm:pt modelId="{46A9436B-19D5-4E56-AB16-54B7351B7154}" type="sibTrans" cxnId="{1F3DC8EA-2CBF-450D-B555-32F6032D36D9}">
      <dgm:prSet/>
      <dgm:spPr/>
      <dgm:t>
        <a:bodyPr/>
        <a:lstStyle/>
        <a:p>
          <a:endParaRPr lang="en-US"/>
        </a:p>
      </dgm:t>
    </dgm:pt>
    <dgm:pt modelId="{3C6B21CA-3B4D-4C70-B1C1-3987538CE3B2}">
      <dgm:prSet/>
      <dgm:spPr>
        <a:solidFill>
          <a:schemeClr val="accent4">
            <a:lumMod val="40000"/>
            <a:lumOff val="60000"/>
          </a:schemeClr>
        </a:solidFill>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solidFill>
          <a:schemeClr val="accent4">
            <a:lumMod val="40000"/>
            <a:lumOff val="60000"/>
          </a:schemeClr>
        </a:solid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BEBDF31F-DFE2-4245-BB5D-053B8B07D32A}">
      <dgm:prSet/>
      <dgm:spPr/>
      <dgm:t>
        <a:bodyPr/>
        <a:lstStyle/>
        <a:p>
          <a:r>
            <a:rPr lang="en-US" dirty="0"/>
            <a:t>Objective</a:t>
          </a:r>
        </a:p>
      </dgm:t>
    </dgm:pt>
    <dgm:pt modelId="{353CC8D3-9BDF-4E95-BC4F-26C497C7602A}" type="parTrans" cxnId="{EBB642B7-ADD9-4EB0-A61D-D7BF97C23569}">
      <dgm:prSet/>
      <dgm:spPr/>
      <dgm:t>
        <a:bodyPr/>
        <a:lstStyle/>
        <a:p>
          <a:endParaRPr lang="en-US"/>
        </a:p>
      </dgm:t>
    </dgm:pt>
    <dgm:pt modelId="{38F14F7C-D04E-41D3-89E9-D2E51024BD6E}" type="sibTrans" cxnId="{EBB642B7-ADD9-4EB0-A61D-D7BF97C23569}">
      <dgm:prSet/>
      <dgm:spPr/>
      <dgm:t>
        <a:bodyPr/>
        <a:lstStyle/>
        <a:p>
          <a:endParaRPr lang="en-US"/>
        </a:p>
      </dgm:t>
    </dgm:pt>
    <dgm:pt modelId="{020CEE43-317D-44E0-8453-73844EB5EA96}">
      <dgm:prSet/>
      <dgm:spPr/>
      <dgm:t>
        <a:bodyPr/>
        <a:lstStyle/>
        <a:p>
          <a:r>
            <a:rPr lang="en-US" dirty="0"/>
            <a:t>Observer Context</a:t>
          </a:r>
        </a:p>
      </dgm:t>
    </dgm:pt>
    <dgm:pt modelId="{BF48FFB3-3A42-4698-BDCA-4DC201CEE3D1}" type="parTrans" cxnId="{955155D4-E1DE-458C-8EB3-FA1958F59962}">
      <dgm:prSet/>
      <dgm:spPr/>
      <dgm:t>
        <a:bodyPr/>
        <a:lstStyle/>
        <a:p>
          <a:endParaRPr lang="en-US"/>
        </a:p>
      </dgm:t>
    </dgm:pt>
    <dgm:pt modelId="{48F3136E-15DE-42DC-8014-1FD4FFC691C6}" type="sibTrans" cxnId="{955155D4-E1DE-458C-8EB3-FA1958F59962}">
      <dgm:prSet/>
      <dgm:spPr/>
      <dgm:t>
        <a:bodyPr/>
        <a:lstStyle/>
        <a:p>
          <a:endParaRPr lang="en-US"/>
        </a:p>
      </dgm:t>
    </dgm:pt>
    <dgm:pt modelId="{B2C56C01-FC25-40F6-8779-BB8578F5C2A5}">
      <dgm:prSet/>
      <dgm:spPr/>
      <dgm:t>
        <a:bodyPr/>
        <a:lstStyle/>
        <a:p>
          <a:r>
            <a:rPr lang="en-US" dirty="0"/>
            <a:t>Operative Note Fluids</a:t>
          </a:r>
        </a:p>
      </dgm:t>
    </dgm:pt>
    <dgm:pt modelId="{79776B3F-8774-4C53-B343-19597AB44D43}" type="parTrans" cxnId="{7DEED5BA-719D-4944-8E5B-6BA2F9A8447D}">
      <dgm:prSet/>
      <dgm:spPr/>
      <dgm:t>
        <a:bodyPr/>
        <a:lstStyle/>
        <a:p>
          <a:endParaRPr lang="en-US"/>
        </a:p>
      </dgm:t>
    </dgm:pt>
    <dgm:pt modelId="{CB221172-62C3-4674-B61F-43255FEBFD8A}" type="sibTrans" cxnId="{7DEED5BA-719D-4944-8E5B-6BA2F9A8447D}">
      <dgm:prSet/>
      <dgm:spPr/>
      <dgm:t>
        <a:bodyPr/>
        <a:lstStyle/>
        <a:p>
          <a:endParaRPr lang="en-US"/>
        </a:p>
      </dgm:t>
    </dgm:pt>
    <dgm:pt modelId="{D1ABEE45-AD7A-4713-BB39-253542F7D75A}">
      <dgm:prSet/>
      <dgm:spPr/>
      <dgm:t>
        <a:bodyPr/>
        <a:lstStyle/>
        <a:p>
          <a:r>
            <a:rPr lang="en-US" dirty="0"/>
            <a:t>Op Note Surgical Procedure</a:t>
          </a:r>
        </a:p>
      </dgm:t>
    </dgm:pt>
    <dgm:pt modelId="{A551A923-1846-4FB4-BFFF-C55180B72F37}" type="parTrans" cxnId="{69ED7EE9-D3E1-402B-B2A7-F179B5418432}">
      <dgm:prSet/>
      <dgm:spPr/>
      <dgm:t>
        <a:bodyPr/>
        <a:lstStyle/>
        <a:p>
          <a:endParaRPr lang="en-US"/>
        </a:p>
      </dgm:t>
    </dgm:pt>
    <dgm:pt modelId="{13486EEA-EE54-465A-A91C-002B3E76AEF0}" type="sibTrans" cxnId="{69ED7EE9-D3E1-402B-B2A7-F179B5418432}">
      <dgm:prSet/>
      <dgm:spPr/>
      <dgm:t>
        <a:bodyPr/>
        <a:lstStyle/>
        <a:p>
          <a:endParaRPr lang="en-US"/>
        </a:p>
      </dgm:t>
    </dgm:pt>
    <dgm:pt modelId="{5DA8C615-38DB-40B5-9445-1D5AE0056707}">
      <dgm:prSet/>
      <dgm:spPr>
        <a:solidFill>
          <a:schemeClr val="accent4">
            <a:lumMod val="40000"/>
            <a:lumOff val="60000"/>
          </a:schemeClr>
        </a:solidFill>
      </dgm:spPr>
      <dgm:t>
        <a:bodyPr/>
        <a:lstStyle/>
        <a:p>
          <a:r>
            <a:rPr lang="en-US" dirty="0"/>
            <a:t>Payers</a:t>
          </a:r>
        </a:p>
      </dgm:t>
    </dgm:pt>
    <dgm:pt modelId="{3F979939-A917-4BFB-B441-EBCBEFD1B628}" type="parTrans" cxnId="{D7D8F3E1-79E7-43E1-89F3-CEA6A1193DEB}">
      <dgm:prSet/>
      <dgm:spPr/>
      <dgm:t>
        <a:bodyPr/>
        <a:lstStyle/>
        <a:p>
          <a:endParaRPr lang="en-US"/>
        </a:p>
      </dgm:t>
    </dgm:pt>
    <dgm:pt modelId="{C4C9F52A-A5B1-4AFA-B264-8A6D432ED656}" type="sibTrans" cxnId="{D7D8F3E1-79E7-43E1-89F3-CEA6A1193DEB}">
      <dgm:prSet/>
      <dgm:spPr/>
      <dgm:t>
        <a:bodyPr/>
        <a:lstStyle/>
        <a:p>
          <a:endParaRPr lang="en-US"/>
        </a:p>
      </dgm:t>
    </dgm:pt>
    <dgm:pt modelId="{2CAC919D-2AC9-4858-A142-BBEC92861271}">
      <dgm:prSet/>
      <dgm:spPr/>
      <dgm:t>
        <a:bodyPr/>
        <a:lstStyle/>
        <a:p>
          <a:r>
            <a:rPr lang="en-US" dirty="0"/>
            <a:t>Physical Exam</a:t>
          </a:r>
        </a:p>
      </dgm:t>
    </dgm:pt>
    <dgm:pt modelId="{78E126BD-26AA-4676-97F2-1A2AB5BA8932}" type="parTrans" cxnId="{F09F15BA-25DC-4554-AE53-A8CDF27EB14D}">
      <dgm:prSet/>
      <dgm:spPr/>
      <dgm:t>
        <a:bodyPr/>
        <a:lstStyle/>
        <a:p>
          <a:endParaRPr lang="en-US"/>
        </a:p>
      </dgm:t>
    </dgm:pt>
    <dgm:pt modelId="{E616CA9A-DB9F-4B83-851F-F18CCAFD3F83}" type="sibTrans" cxnId="{F09F15BA-25DC-4554-AE53-A8CDF27EB14D}">
      <dgm:prSet/>
      <dgm:spPr/>
      <dgm:t>
        <a:bodyPr/>
        <a:lstStyle/>
        <a:p>
          <a:endParaRPr lang="en-US"/>
        </a:p>
      </dgm:t>
    </dgm:pt>
    <dgm:pt modelId="{C16F6E68-C32A-4431-B9C0-77E57B57A6E1}">
      <dgm:prSet/>
      <dgm:spPr>
        <a:solidFill>
          <a:schemeClr val="accent4">
            <a:lumMod val="40000"/>
            <a:lumOff val="60000"/>
          </a:schemeClr>
        </a:solidFill>
      </dgm:spPr>
      <dgm:t>
        <a:bodyPr/>
        <a:lstStyle/>
        <a:p>
          <a:r>
            <a:rPr lang="en-US"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85E62383-C2F6-4373-A996-0C959A69E1AE}">
      <dgm:prSet/>
      <dgm:spPr/>
      <dgm:t>
        <a:bodyPr/>
        <a:lstStyle/>
        <a:p>
          <a:r>
            <a:rPr lang="en-US" dirty="0"/>
            <a:t>Postoperative Diagnosis</a:t>
          </a:r>
        </a:p>
      </dgm:t>
    </dgm:pt>
    <dgm:pt modelId="{3ED596D9-6437-4373-A6C9-0C5657FA7549}" type="parTrans" cxnId="{98A323A0-CCD5-4B81-8DA9-0ABAA45BDF66}">
      <dgm:prSet/>
      <dgm:spPr/>
      <dgm:t>
        <a:bodyPr/>
        <a:lstStyle/>
        <a:p>
          <a:endParaRPr lang="en-US"/>
        </a:p>
      </dgm:t>
    </dgm:pt>
    <dgm:pt modelId="{FF6E180D-3146-4158-A5DF-FB0215843ADA}" type="sibTrans" cxnId="{98A323A0-CCD5-4B81-8DA9-0ABAA45BDF66}">
      <dgm:prSet/>
      <dgm:spPr/>
      <dgm:t>
        <a:bodyPr/>
        <a:lstStyle/>
        <a:p>
          <a:endParaRPr lang="en-US"/>
        </a:p>
      </dgm:t>
    </dgm:pt>
    <dgm:pt modelId="{FF5B3E7C-5D58-4A27-A575-00FE613251A5}">
      <dgm:prSet/>
      <dgm:spPr/>
      <dgm:t>
        <a:bodyPr/>
        <a:lstStyle/>
        <a:p>
          <a:r>
            <a:rPr lang="en-US" dirty="0" err="1"/>
            <a:t>Postprocedure</a:t>
          </a:r>
          <a:r>
            <a:rPr lang="en-US" dirty="0"/>
            <a:t> Diagnosis</a:t>
          </a:r>
        </a:p>
      </dgm:t>
    </dgm:pt>
    <dgm:pt modelId="{7D07C596-F77B-499F-8DF6-BEE476D104BF}" type="parTrans" cxnId="{4D145420-9416-4531-9BEC-037521851DC4}">
      <dgm:prSet/>
      <dgm:spPr/>
      <dgm:t>
        <a:bodyPr/>
        <a:lstStyle/>
        <a:p>
          <a:endParaRPr lang="en-US"/>
        </a:p>
      </dgm:t>
    </dgm:pt>
    <dgm:pt modelId="{1E5CA3B4-738B-4F7B-B7DE-A9A6E4B1A608}" type="sibTrans" cxnId="{4D145420-9416-4531-9BEC-037521851DC4}">
      <dgm:prSet/>
      <dgm:spPr/>
      <dgm:t>
        <a:bodyPr/>
        <a:lstStyle/>
        <a:p>
          <a:endParaRPr lang="en-US"/>
        </a:p>
      </dgm:t>
    </dgm:pt>
    <dgm:pt modelId="{975632D8-19A7-43B6-9342-0B3E10E31B1E}">
      <dgm:prSet/>
      <dgm:spPr/>
      <dgm:t>
        <a:bodyPr/>
        <a:lstStyle/>
        <a:p>
          <a:r>
            <a:rPr lang="en-US" dirty="0"/>
            <a:t>Preoperative Diagnosis</a:t>
          </a:r>
        </a:p>
      </dgm:t>
    </dgm:pt>
    <dgm:pt modelId="{1B22207E-37B2-4D07-AE46-8A3967EBFB00}" type="parTrans" cxnId="{8A1F8005-5B62-451D-AB75-F25074B4C0D1}">
      <dgm:prSet/>
      <dgm:spPr/>
      <dgm:t>
        <a:bodyPr/>
        <a:lstStyle/>
        <a:p>
          <a:endParaRPr lang="en-US"/>
        </a:p>
      </dgm:t>
    </dgm:pt>
    <dgm:pt modelId="{6BBD0A63-7035-42EB-B7E3-425D3837538E}" type="sibTrans" cxnId="{8A1F8005-5B62-451D-AB75-F25074B4C0D1}">
      <dgm:prSet/>
      <dgm:spPr/>
      <dgm:t>
        <a:bodyPr/>
        <a:lstStyle/>
        <a:p>
          <a:endParaRPr lang="en-US"/>
        </a:p>
      </dgm:t>
    </dgm:pt>
    <dgm:pt modelId="{46C1568A-F4B3-439A-8467-1924785A3CD9}">
      <dgm:prSet/>
      <dgm:spPr>
        <a:solidFill>
          <a:schemeClr val="accent4"/>
        </a:solidFill>
      </dgm:spPr>
      <dgm:t>
        <a:bodyPr/>
        <a:lstStyle/>
        <a:p>
          <a:r>
            <a:rPr lang="en-US" dirty="0"/>
            <a:t>Problem</a:t>
          </a:r>
        </a:p>
      </dgm:t>
    </dgm:pt>
    <dgm:pt modelId="{6FE08A87-5505-42B7-9E6B-1C282061EE56}" type="parTrans" cxnId="{92275088-4024-4134-90F8-3CA5C42D1DF6}">
      <dgm:prSet/>
      <dgm:spPr/>
      <dgm:t>
        <a:bodyPr/>
        <a:lstStyle/>
        <a:p>
          <a:endParaRPr lang="en-US"/>
        </a:p>
      </dgm:t>
    </dgm:pt>
    <dgm:pt modelId="{B967A3C7-E11D-436F-BA22-9AA30612CFCE}" type="sibTrans" cxnId="{92275088-4024-4134-90F8-3CA5C42D1DF6}">
      <dgm:prSet/>
      <dgm:spPr/>
      <dgm:t>
        <a:bodyPr/>
        <a:lstStyle/>
        <a:p>
          <a:endParaRPr lang="en-US"/>
        </a:p>
      </dgm:t>
    </dgm:pt>
    <dgm:pt modelId="{C62B21AC-58CB-415A-8C57-9455AE0B8C68}">
      <dgm:prSet/>
      <dgm:spPr/>
      <dgm:t>
        <a:bodyPr/>
        <a:lstStyle/>
        <a:p>
          <a:r>
            <a:rPr lang="en-US" dirty="0"/>
            <a:t>Procedure Description</a:t>
          </a:r>
        </a:p>
      </dgm:t>
    </dgm:pt>
    <dgm:pt modelId="{E6E45E55-67BB-4BCA-9B20-80575BB5D76E}" type="parTrans" cxnId="{26936083-4920-4950-ACF0-1DA933913426}">
      <dgm:prSet/>
      <dgm:spPr/>
      <dgm:t>
        <a:bodyPr/>
        <a:lstStyle/>
        <a:p>
          <a:endParaRPr lang="en-US"/>
        </a:p>
      </dgm:t>
    </dgm:pt>
    <dgm:pt modelId="{FB3D6F89-C6C8-4052-876E-C943034B2DAD}" type="sibTrans" cxnId="{26936083-4920-4950-ACF0-1DA933913426}">
      <dgm:prSet/>
      <dgm:spPr/>
      <dgm:t>
        <a:bodyPr/>
        <a:lstStyle/>
        <a:p>
          <a:endParaRPr lang="en-US"/>
        </a:p>
      </dgm:t>
    </dgm:pt>
    <dgm:pt modelId="{4803BD4C-7615-4E56-AD48-C8B64DBB3A16}">
      <dgm:prSet/>
      <dgm:spPr/>
      <dgm:t>
        <a:bodyPr/>
        <a:lstStyle/>
        <a:p>
          <a:r>
            <a:rPr lang="en-US" dirty="0"/>
            <a:t>Procedure Disposition</a:t>
          </a:r>
        </a:p>
      </dgm:t>
    </dgm:pt>
    <dgm:pt modelId="{77676868-1A37-4BBE-9518-2031B13D059C}" type="parTrans" cxnId="{5DA4676E-8412-4FD9-B50A-EB09E269550D}">
      <dgm:prSet/>
      <dgm:spPr/>
      <dgm:t>
        <a:bodyPr/>
        <a:lstStyle/>
        <a:p>
          <a:endParaRPr lang="en-US"/>
        </a:p>
      </dgm:t>
    </dgm:pt>
    <dgm:pt modelId="{D655EC7E-F5E8-42E3-A826-DE5FF8EDCB93}" type="sibTrans" cxnId="{5DA4676E-8412-4FD9-B50A-EB09E269550D}">
      <dgm:prSet/>
      <dgm:spPr/>
      <dgm:t>
        <a:bodyPr/>
        <a:lstStyle/>
        <a:p>
          <a:endParaRPr lang="en-US"/>
        </a:p>
      </dgm:t>
    </dgm:pt>
    <dgm:pt modelId="{9A3FC96D-478F-48EB-8898-56C64B6AEDD2}">
      <dgm:prSet/>
      <dgm:spPr/>
      <dgm:t>
        <a:bodyPr/>
        <a:lstStyle/>
        <a:p>
          <a:r>
            <a:rPr lang="en-US" dirty="0"/>
            <a:t>Procedure Est. Blood Loss</a:t>
          </a:r>
        </a:p>
      </dgm:t>
    </dgm:pt>
    <dgm:pt modelId="{96F39BB7-D709-4844-B05D-94FBD566BB32}" type="parTrans" cxnId="{DCF68878-8446-4EB4-BF17-41E8DB69426B}">
      <dgm:prSet/>
      <dgm:spPr/>
      <dgm:t>
        <a:bodyPr/>
        <a:lstStyle/>
        <a:p>
          <a:endParaRPr lang="en-US"/>
        </a:p>
      </dgm:t>
    </dgm:pt>
    <dgm:pt modelId="{34AB054B-5F12-42CE-B794-EE4BDACBD7AB}" type="sibTrans" cxnId="{DCF68878-8446-4EB4-BF17-41E8DB69426B}">
      <dgm:prSet/>
      <dgm:spPr/>
      <dgm:t>
        <a:bodyPr/>
        <a:lstStyle/>
        <a:p>
          <a:endParaRPr lang="en-US"/>
        </a:p>
      </dgm:t>
    </dgm:pt>
    <dgm:pt modelId="{7D9A65D9-9CF3-4DFE-AAEE-185EBBCFC798}">
      <dgm:prSet/>
      <dgm:spPr/>
      <dgm:t>
        <a:bodyPr/>
        <a:lstStyle/>
        <a:p>
          <a:r>
            <a:rPr lang="en-US" dirty="0"/>
            <a:t>Procedure Findings</a:t>
          </a:r>
        </a:p>
      </dgm:t>
    </dgm:pt>
    <dgm:pt modelId="{4CDF98C0-7579-498C-B78E-43F0A1223E1E}" type="parTrans" cxnId="{2457193D-9B32-4108-8600-08124BA8A2D5}">
      <dgm:prSet/>
      <dgm:spPr/>
      <dgm:t>
        <a:bodyPr/>
        <a:lstStyle/>
        <a:p>
          <a:endParaRPr lang="en-US"/>
        </a:p>
      </dgm:t>
    </dgm:pt>
    <dgm:pt modelId="{36C36B1E-78BF-49FF-80CC-11B554744EE2}" type="sibTrans" cxnId="{2457193D-9B32-4108-8600-08124BA8A2D5}">
      <dgm:prSet/>
      <dgm:spPr/>
      <dgm:t>
        <a:bodyPr/>
        <a:lstStyle/>
        <a:p>
          <a:endParaRPr lang="en-US"/>
        </a:p>
      </dgm:t>
    </dgm:pt>
    <dgm:pt modelId="{6DBC3CFB-DD88-43B1-9FBB-A1770CFC1780}">
      <dgm:prSet/>
      <dgm:spPr/>
      <dgm:t>
        <a:bodyPr/>
        <a:lstStyle/>
        <a:p>
          <a:r>
            <a:rPr lang="en-US" dirty="0"/>
            <a:t>Procedure Implants</a:t>
          </a:r>
        </a:p>
      </dgm:t>
    </dgm:pt>
    <dgm:pt modelId="{F73EA06E-0842-4F9F-A29B-9573805A3EEC}" type="parTrans" cxnId="{57BFB368-82AA-403A-ADF2-9746E231938C}">
      <dgm:prSet/>
      <dgm:spPr/>
      <dgm:t>
        <a:bodyPr/>
        <a:lstStyle/>
        <a:p>
          <a:endParaRPr lang="en-US"/>
        </a:p>
      </dgm:t>
    </dgm:pt>
    <dgm:pt modelId="{B0CE3A28-F53D-474B-B7FE-377AA34C25DE}" type="sibTrans" cxnId="{57BFB368-82AA-403A-ADF2-9746E231938C}">
      <dgm:prSet/>
      <dgm:spPr/>
      <dgm:t>
        <a:bodyPr/>
        <a:lstStyle/>
        <a:p>
          <a:endParaRPr lang="en-US"/>
        </a:p>
      </dgm:t>
    </dgm:pt>
    <dgm:pt modelId="{14C10A37-EB69-4853-A0E1-2D1AE5E9B4D4}">
      <dgm:prSet/>
      <dgm:spPr/>
      <dgm:t>
        <a:bodyPr/>
        <a:lstStyle/>
        <a:p>
          <a:r>
            <a:rPr lang="en-US" dirty="0"/>
            <a:t>Procedure Indications</a:t>
          </a:r>
        </a:p>
      </dgm:t>
    </dgm:pt>
    <dgm:pt modelId="{25134D3A-15B8-471E-9621-A7CE4A72E8C9}" type="parTrans" cxnId="{43B62541-23C4-4209-9482-137360202BE9}">
      <dgm:prSet/>
      <dgm:spPr/>
      <dgm:t>
        <a:bodyPr/>
        <a:lstStyle/>
        <a:p>
          <a:endParaRPr lang="en-US"/>
        </a:p>
      </dgm:t>
    </dgm:pt>
    <dgm:pt modelId="{28F485E2-FA44-4BCD-8A79-004DC458194B}" type="sibTrans" cxnId="{43B62541-23C4-4209-9482-137360202BE9}">
      <dgm:prSet/>
      <dgm:spPr/>
      <dgm:t>
        <a:bodyPr/>
        <a:lstStyle/>
        <a:p>
          <a:endParaRPr lang="en-US"/>
        </a:p>
      </dgm:t>
    </dgm:pt>
    <dgm:pt modelId="{FFC783FF-AAE0-47BB-B868-CE1BC5526685}">
      <dgm:prSet/>
      <dgm:spPr/>
      <dgm:t>
        <a:bodyPr/>
        <a:lstStyle/>
        <a:p>
          <a:r>
            <a:rPr lang="en-US" dirty="0"/>
            <a:t>Procedure Specimens</a:t>
          </a:r>
        </a:p>
      </dgm:t>
    </dgm:pt>
    <dgm:pt modelId="{D1625E3B-A691-42E3-995C-A1FAB6BAAB40}" type="parTrans" cxnId="{E64ECA5B-A989-43A8-97ED-23A1407DAE6C}">
      <dgm:prSet/>
      <dgm:spPr/>
      <dgm:t>
        <a:bodyPr/>
        <a:lstStyle/>
        <a:p>
          <a:endParaRPr lang="en-US"/>
        </a:p>
      </dgm:t>
    </dgm:pt>
    <dgm:pt modelId="{9D4C3F0C-2E8B-4A06-A3FF-B6C0E97AD9C5}" type="sibTrans" cxnId="{E64ECA5B-A989-43A8-97ED-23A1407DAE6C}">
      <dgm:prSet/>
      <dgm:spPr/>
      <dgm:t>
        <a:bodyPr/>
        <a:lstStyle/>
        <a:p>
          <a:endParaRPr lang="en-US"/>
        </a:p>
      </dgm:t>
    </dgm:pt>
    <dgm:pt modelId="{62839F1F-2A4F-4D89-827A-D089F5E758B3}">
      <dgm:prSet/>
      <dgm:spPr>
        <a:solidFill>
          <a:schemeClr val="accent4"/>
        </a:solidFill>
      </dgm:spPr>
      <dgm:t>
        <a:bodyPr/>
        <a:lstStyle/>
        <a:p>
          <a:r>
            <a:rPr lang="en-US" dirty="0"/>
            <a:t>Procedures</a:t>
          </a:r>
        </a:p>
      </dgm:t>
    </dgm:pt>
    <dgm:pt modelId="{ED10A209-8995-442A-BED3-C15F5CAAC067}" type="parTrans" cxnId="{7E6A184F-41B5-4930-8A19-D08C5F675FAE}">
      <dgm:prSet/>
      <dgm:spPr/>
      <dgm:t>
        <a:bodyPr/>
        <a:lstStyle/>
        <a:p>
          <a:endParaRPr lang="en-US"/>
        </a:p>
      </dgm:t>
    </dgm:pt>
    <dgm:pt modelId="{AD83CB0D-B662-4FCE-BB64-073C04BF079F}" type="sibTrans" cxnId="{7E6A184F-41B5-4930-8A19-D08C5F675FAE}">
      <dgm:prSet/>
      <dgm:spPr/>
      <dgm:t>
        <a:bodyPr/>
        <a:lstStyle/>
        <a:p>
          <a:endParaRPr lang="en-US"/>
        </a:p>
      </dgm:t>
    </dgm:pt>
    <dgm:pt modelId="{7425CACA-D5B0-4977-B431-85245D3937B8}">
      <dgm:prSet/>
      <dgm:spPr/>
      <dgm:t>
        <a:bodyPr/>
        <a:lstStyle/>
        <a:p>
          <a:r>
            <a:rPr lang="en-US" dirty="0"/>
            <a:t>Reason for Referral</a:t>
          </a:r>
        </a:p>
      </dgm:t>
    </dgm:pt>
    <dgm:pt modelId="{ED4CA629-6580-4064-9AFE-A8CAA433A7C9}" type="parTrans" cxnId="{A1948BB3-DEBB-4B37-94F2-4959B4E1676A}">
      <dgm:prSet/>
      <dgm:spPr/>
      <dgm:t>
        <a:bodyPr/>
        <a:lstStyle/>
        <a:p>
          <a:endParaRPr lang="en-US"/>
        </a:p>
      </dgm:t>
    </dgm:pt>
    <dgm:pt modelId="{982586F7-4004-4827-9302-CC763CFB8179}" type="sibTrans" cxnId="{A1948BB3-DEBB-4B37-94F2-4959B4E1676A}">
      <dgm:prSet/>
      <dgm:spPr/>
      <dgm:t>
        <a:bodyPr/>
        <a:lstStyle/>
        <a:p>
          <a:endParaRPr lang="en-US"/>
        </a:p>
      </dgm:t>
    </dgm:pt>
    <dgm:pt modelId="{8EDBA3CC-4E61-4A5E-B5ED-D210B28C2F30}">
      <dgm:prSet/>
      <dgm:spPr/>
      <dgm:t>
        <a:bodyPr/>
        <a:lstStyle/>
        <a:p>
          <a:r>
            <a:rPr lang="en-US" dirty="0"/>
            <a:t>Reason for Visit</a:t>
          </a:r>
        </a:p>
      </dgm:t>
    </dgm:pt>
    <dgm:pt modelId="{304FE0ED-BD4D-4BAC-A307-C43473ADE106}" type="parTrans" cxnId="{705C9325-A40E-40F3-A366-DDDAD1C6E3CC}">
      <dgm:prSet/>
      <dgm:spPr/>
      <dgm:t>
        <a:bodyPr/>
        <a:lstStyle/>
        <a:p>
          <a:endParaRPr lang="en-US"/>
        </a:p>
      </dgm:t>
    </dgm:pt>
    <dgm:pt modelId="{98753120-D6C9-43B4-ADCE-F1535FFE68A5}" type="sibTrans" cxnId="{705C9325-A40E-40F3-A366-DDDAD1C6E3CC}">
      <dgm:prSet/>
      <dgm:spPr/>
      <dgm:t>
        <a:bodyPr/>
        <a:lstStyle/>
        <a:p>
          <a:endParaRPr lang="en-US"/>
        </a:p>
      </dgm:t>
    </dgm:pt>
    <dgm:pt modelId="{C9E2024B-6F77-4688-A4EA-F05F96549450}">
      <dgm:prSet/>
      <dgm:spPr>
        <a:solidFill>
          <a:schemeClr val="accent4"/>
        </a:solidFill>
      </dgm:spPr>
      <dgm:t>
        <a:bodyPr/>
        <a:lstStyle/>
        <a:p>
          <a:r>
            <a:rPr lang="en-US" dirty="0"/>
            <a:t>Results</a:t>
          </a:r>
        </a:p>
      </dgm:t>
    </dgm:pt>
    <dgm:pt modelId="{0A244345-63D5-4C14-BC3A-4FBD036916BB}" type="parTrans" cxnId="{7C219BCB-58E0-49DD-BDA9-CF37BB520259}">
      <dgm:prSet/>
      <dgm:spPr/>
      <dgm:t>
        <a:bodyPr/>
        <a:lstStyle/>
        <a:p>
          <a:endParaRPr lang="en-US"/>
        </a:p>
      </dgm:t>
    </dgm:pt>
    <dgm:pt modelId="{D3B57FF3-9D5B-4D2B-AA1B-46A0E1A02EC4}" type="sibTrans" cxnId="{7C219BCB-58E0-49DD-BDA9-CF37BB520259}">
      <dgm:prSet/>
      <dgm:spPr/>
      <dgm:t>
        <a:bodyPr/>
        <a:lstStyle/>
        <a:p>
          <a:endParaRPr lang="en-US"/>
        </a:p>
      </dgm:t>
    </dgm:pt>
    <dgm:pt modelId="{57FB0B1B-F7B0-4569-AD70-4EEBB78505D8}">
      <dgm:prSet/>
      <dgm:spPr/>
      <dgm:t>
        <a:bodyPr/>
        <a:lstStyle/>
        <a:p>
          <a:r>
            <a:rPr lang="en-US" dirty="0"/>
            <a:t>Review of Systems</a:t>
          </a:r>
        </a:p>
      </dgm:t>
    </dgm:pt>
    <dgm:pt modelId="{07C6EFD9-A1DA-44BE-B04D-98C33B2A9158}" type="parTrans" cxnId="{D1A54D07-2954-43E5-BA41-FB2057B84AE8}">
      <dgm:prSet/>
      <dgm:spPr/>
      <dgm:t>
        <a:bodyPr/>
        <a:lstStyle/>
        <a:p>
          <a:endParaRPr lang="en-US"/>
        </a:p>
      </dgm:t>
    </dgm:pt>
    <dgm:pt modelId="{119B0D16-C9C7-4825-9416-E3945192F1CE}" type="sibTrans" cxnId="{D1A54D07-2954-43E5-BA41-FB2057B84AE8}">
      <dgm:prSet/>
      <dgm:spPr/>
      <dgm:t>
        <a:bodyPr/>
        <a:lstStyle/>
        <a:p>
          <a:endParaRPr lang="en-US"/>
        </a:p>
      </dgm:t>
    </dgm:pt>
    <dgm:pt modelId="{5634D7D5-6891-4EC8-9A4B-9EF18254344C}">
      <dgm:prSet/>
      <dgm:spPr>
        <a:solidFill>
          <a:schemeClr val="accent4"/>
        </a:solidFill>
      </dgm:spPr>
      <dgm:t>
        <a:bodyPr/>
        <a:lstStyle/>
        <a:p>
          <a:r>
            <a:rPr lang="en-US" dirty="0"/>
            <a:t>Social History</a:t>
          </a:r>
        </a:p>
      </dgm:t>
    </dgm:pt>
    <dgm:pt modelId="{35485650-4088-464D-9A85-54E5EB526A55}" type="parTrans" cxnId="{0E131537-4D21-453E-A406-B6D79666D14C}">
      <dgm:prSet/>
      <dgm:spPr/>
      <dgm:t>
        <a:bodyPr/>
        <a:lstStyle/>
        <a:p>
          <a:endParaRPr lang="en-US"/>
        </a:p>
      </dgm:t>
    </dgm:pt>
    <dgm:pt modelId="{A44EF8B2-0892-4C1A-96BC-3E348242FB85}" type="sibTrans" cxnId="{0E131537-4D21-453E-A406-B6D79666D14C}">
      <dgm:prSet/>
      <dgm:spPr/>
      <dgm:t>
        <a:bodyPr/>
        <a:lstStyle/>
        <a:p>
          <a:endParaRPr lang="en-US"/>
        </a:p>
      </dgm:t>
    </dgm:pt>
    <dgm:pt modelId="{FC0499D9-6D38-4CE5-A523-8DCDA5AB2BD2}">
      <dgm:prSet/>
      <dgm:spPr/>
      <dgm:t>
        <a:bodyPr/>
        <a:lstStyle/>
        <a:p>
          <a:r>
            <a:rPr lang="en-US" dirty="0"/>
            <a:t>Subjective</a:t>
          </a:r>
        </a:p>
      </dgm:t>
    </dgm:pt>
    <dgm:pt modelId="{95296489-1E8C-4825-AE51-7F19749732AA}" type="parTrans" cxnId="{9C71D06D-FE50-49F9-9B61-D54E91F6479E}">
      <dgm:prSet/>
      <dgm:spPr/>
      <dgm:t>
        <a:bodyPr/>
        <a:lstStyle/>
        <a:p>
          <a:endParaRPr lang="en-US"/>
        </a:p>
      </dgm:t>
    </dgm:pt>
    <dgm:pt modelId="{44540E21-2C40-40D4-AD65-710F24DA5A43}" type="sibTrans" cxnId="{9C71D06D-FE50-49F9-9B61-D54E91F6479E}">
      <dgm:prSet/>
      <dgm:spPr/>
      <dgm:t>
        <a:bodyPr/>
        <a:lstStyle/>
        <a:p>
          <a:endParaRPr lang="en-US"/>
        </a:p>
      </dgm:t>
    </dgm:pt>
    <dgm:pt modelId="{5B3044D3-B89C-4050-A316-44B6957514E2}">
      <dgm:prSet/>
      <dgm:spPr/>
      <dgm:t>
        <a:bodyPr/>
        <a:lstStyle/>
        <a:p>
          <a:r>
            <a:rPr lang="en-US" dirty="0"/>
            <a:t>Surgery Description</a:t>
          </a:r>
        </a:p>
      </dgm:t>
    </dgm:pt>
    <dgm:pt modelId="{B575C77A-D9B8-4C49-8F87-EEFEFE2BDA57}" type="parTrans" cxnId="{C25A79F1-A985-4276-A8EE-720D7A4F235B}">
      <dgm:prSet/>
      <dgm:spPr/>
      <dgm:t>
        <a:bodyPr/>
        <a:lstStyle/>
        <a:p>
          <a:endParaRPr lang="en-US"/>
        </a:p>
      </dgm:t>
    </dgm:pt>
    <dgm:pt modelId="{671D0746-3BA6-41B0-94CD-DFE0E896A172}" type="sibTrans" cxnId="{C25A79F1-A985-4276-A8EE-720D7A4F235B}">
      <dgm:prSet/>
      <dgm:spPr/>
      <dgm:t>
        <a:bodyPr/>
        <a:lstStyle/>
        <a:p>
          <a:endParaRPr lang="en-US"/>
        </a:p>
      </dgm:t>
    </dgm:pt>
    <dgm:pt modelId="{671BE9F7-4A0E-4589-B720-79465E4F795A}">
      <dgm:prSet/>
      <dgm:spPr/>
      <dgm:t>
        <a:bodyPr/>
        <a:lstStyle/>
        <a:p>
          <a:r>
            <a:rPr lang="en-US" dirty="0"/>
            <a:t>Surgical Drains</a:t>
          </a:r>
        </a:p>
      </dgm:t>
    </dgm:pt>
    <dgm:pt modelId="{42DB36E1-5424-4A1C-8CDA-A161DF3F3FA3}" type="parTrans" cxnId="{AA287F50-2BA7-4EB4-ACB1-9CC2B583791C}">
      <dgm:prSet/>
      <dgm:spPr/>
      <dgm:t>
        <a:bodyPr/>
        <a:lstStyle/>
        <a:p>
          <a:endParaRPr lang="en-US"/>
        </a:p>
      </dgm:t>
    </dgm:pt>
    <dgm:pt modelId="{F24E0A2C-6499-4485-B6D1-F10EB9ADFF52}" type="sibTrans" cxnId="{AA287F50-2BA7-4EB4-ACB1-9CC2B583791C}">
      <dgm:prSet/>
      <dgm:spPr/>
      <dgm:t>
        <a:bodyPr/>
        <a:lstStyle/>
        <a:p>
          <a:endParaRPr lang="en-US"/>
        </a:p>
      </dgm:t>
    </dgm:pt>
    <dgm:pt modelId="{78036449-3659-416C-99DA-7D8CC978B69B}">
      <dgm:prSet/>
      <dgm:spPr>
        <a:solidFill>
          <a:schemeClr val="accent4"/>
        </a:solidFill>
      </dgm:spPr>
      <dgm:t>
        <a:bodyPr/>
        <a:lstStyle/>
        <a:p>
          <a:r>
            <a:rPr lang="en-US" dirty="0"/>
            <a:t>Vital Signs</a:t>
          </a:r>
        </a:p>
      </dgm:t>
    </dgm:pt>
    <dgm:pt modelId="{FC98D35A-A9DB-43F1-AA10-214999D526C0}" type="parTrans" cxnId="{D2DDD4FA-9BFC-4510-A7BB-3847DFDE15A1}">
      <dgm:prSet/>
      <dgm:spPr/>
      <dgm:t>
        <a:bodyPr/>
        <a:lstStyle/>
        <a:p>
          <a:endParaRPr lang="en-US"/>
        </a:p>
      </dgm:t>
    </dgm:pt>
    <dgm:pt modelId="{919F3A72-517B-4F48-8814-DD3664270CF6}" type="sibTrans" cxnId="{D2DDD4FA-9BFC-4510-A7BB-3847DFDE15A1}">
      <dgm:prSet/>
      <dgm:spPr/>
      <dgm:t>
        <a:bodyPr/>
        <a:lstStyle/>
        <a:p>
          <a:endParaRPr lang="en-US"/>
        </a:p>
      </dgm:t>
    </dgm:pt>
    <dgm:pt modelId="{922AC557-565E-4DB5-8749-0AD586991661}">
      <dgm:prSet/>
      <dgm:spPr/>
      <dgm:t>
        <a:bodyPr/>
        <a:lstStyle/>
        <a:p>
          <a:r>
            <a:rPr lang="en-US" dirty="0"/>
            <a:t>History Present Illness</a:t>
          </a:r>
        </a:p>
      </dgm:t>
    </dgm:pt>
    <dgm:pt modelId="{242B66FF-437D-4D71-9A2E-2990FC57E9A0}" type="parTrans" cxnId="{4BFDB172-DA10-4F1E-90B4-BF6F4155F1E8}">
      <dgm:prSet/>
      <dgm:spPr/>
      <dgm:t>
        <a:bodyPr/>
        <a:lstStyle/>
        <a:p>
          <a:endParaRPr lang="en-US"/>
        </a:p>
      </dgm:t>
    </dgm:pt>
    <dgm:pt modelId="{CDD7D915-A8E4-4C3B-B886-5288BF2004EB}" type="sibTrans" cxnId="{4BFDB172-DA10-4F1E-90B4-BF6F4155F1E8}">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7550D05B-C57B-4BF2-98A0-F6F938B15104}" type="pres">
      <dgm:prSet presAssocID="{78A997BC-B0FD-4C2B-A687-6EC00ACE7D26}" presName="node" presStyleLbl="node1" presStyleIdx="0" presStyleCnt="70">
        <dgm:presLayoutVars>
          <dgm:bulletEnabled val="1"/>
        </dgm:presLayoutVars>
      </dgm:prSet>
      <dgm:spPr/>
    </dgm:pt>
    <dgm:pt modelId="{D32334C6-1354-42B8-884A-A5B00A403227}" type="pres">
      <dgm:prSet presAssocID="{33134F14-DC25-4CB1-A227-B230A8EA1243}" presName="sibTrans" presStyleCnt="0"/>
      <dgm:spPr/>
    </dgm:pt>
    <dgm:pt modelId="{BAC14D23-EC3E-4D27-9119-0F7040F92BC2}" type="pres">
      <dgm:prSet presAssocID="{AD80C871-9479-4BFE-9B9A-0E61DEE0D50C}" presName="node" presStyleLbl="node1" presStyleIdx="1" presStyleCnt="70">
        <dgm:presLayoutVars>
          <dgm:bulletEnabled val="1"/>
        </dgm:presLayoutVars>
      </dgm:prSet>
      <dgm:spPr/>
    </dgm:pt>
    <dgm:pt modelId="{5EFEDA37-524C-4DAC-8C78-8C58C7C0893A}" type="pres">
      <dgm:prSet presAssocID="{AB9F0FD6-07B1-475D-B4E2-9878B459C8BB}" presName="sibTrans" presStyleCnt="0"/>
      <dgm:spPr/>
    </dgm:pt>
    <dgm:pt modelId="{226C61D6-133E-4CD2-ADAC-A992243958F1}" type="pres">
      <dgm:prSet presAssocID="{9AD68664-CCE1-48EF-9FA3-1AD99F5D1F69}" presName="node" presStyleLbl="node1" presStyleIdx="2" presStyleCnt="70">
        <dgm:presLayoutVars>
          <dgm:bulletEnabled val="1"/>
        </dgm:presLayoutVars>
      </dgm:prSet>
      <dgm:spPr/>
    </dgm:pt>
    <dgm:pt modelId="{F6BAAF2C-31C2-4FDC-81BE-AC36814AC3D5}" type="pres">
      <dgm:prSet presAssocID="{53DAC7B0-84AC-4568-A774-245859AE5835}" presName="sibTrans" presStyleCnt="0"/>
      <dgm:spPr/>
    </dgm:pt>
    <dgm:pt modelId="{DC2CCBAA-7686-49AD-84C0-DE92CF995049}" type="pres">
      <dgm:prSet presAssocID="{35D39FD4-0C06-4081-82FB-F6E9BA9AF83A}" presName="node" presStyleLbl="node1" presStyleIdx="3" presStyleCnt="70">
        <dgm:presLayoutVars>
          <dgm:bulletEnabled val="1"/>
        </dgm:presLayoutVars>
      </dgm:prSet>
      <dgm:spPr/>
    </dgm:pt>
    <dgm:pt modelId="{810A970C-5D13-4AB1-A0D9-1514CB7E72ED}" type="pres">
      <dgm:prSet presAssocID="{6D59DB65-93E6-4C1A-8518-3B2502942632}" presName="sibTrans" presStyleCnt="0"/>
      <dgm:spPr/>
    </dgm:pt>
    <dgm:pt modelId="{04660390-1F6F-4E15-A3BA-C41120C6CA81}" type="pres">
      <dgm:prSet presAssocID="{F3CAE342-9CAC-4892-98B4-EF695D43CC7B}" presName="node" presStyleLbl="node1" presStyleIdx="4" presStyleCnt="70">
        <dgm:presLayoutVars>
          <dgm:bulletEnabled val="1"/>
        </dgm:presLayoutVars>
      </dgm:prSet>
      <dgm:spPr/>
    </dgm:pt>
    <dgm:pt modelId="{D4F32D2C-05FF-4135-8DEB-E6FE7E72BD2F}" type="pres">
      <dgm:prSet presAssocID="{738B744A-4289-4641-8F9E-1AD519745116}" presName="sibTrans" presStyleCnt="0"/>
      <dgm:spPr/>
    </dgm:pt>
    <dgm:pt modelId="{D0265832-2002-49A4-B24F-C826BBE7CD41}" type="pres">
      <dgm:prSet presAssocID="{C9DCADAC-16E3-4670-AE44-4203628257BA}" presName="node" presStyleLbl="node1" presStyleIdx="5" presStyleCnt="70">
        <dgm:presLayoutVars>
          <dgm:bulletEnabled val="1"/>
        </dgm:presLayoutVars>
      </dgm:prSet>
      <dgm:spPr/>
    </dgm:pt>
    <dgm:pt modelId="{377DC7C1-BA7C-468A-8923-286BA2AC3D99}" type="pres">
      <dgm:prSet presAssocID="{D58CF003-1E00-48BB-9658-55666B279B00}" presName="sibTrans" presStyleCnt="0"/>
      <dgm:spPr/>
    </dgm:pt>
    <dgm:pt modelId="{7BE9C1ED-F9FA-4AF2-8A38-AD58AEEC2837}" type="pres">
      <dgm:prSet presAssocID="{67195ECB-7FD0-4104-96C2-8781EB673704}" presName="node" presStyleLbl="node1" presStyleIdx="6" presStyleCnt="70">
        <dgm:presLayoutVars>
          <dgm:bulletEnabled val="1"/>
        </dgm:presLayoutVars>
      </dgm:prSet>
      <dgm:spPr/>
    </dgm:pt>
    <dgm:pt modelId="{99AAC58F-A665-462D-A0A9-03194794BB57}" type="pres">
      <dgm:prSet presAssocID="{12A1CCA6-4F29-469E-A501-FF8FA8AC5E6B}" presName="sibTrans" presStyleCnt="0"/>
      <dgm:spPr/>
    </dgm:pt>
    <dgm:pt modelId="{E95460B9-805F-4DB1-8075-1E44BC53110F}" type="pres">
      <dgm:prSet presAssocID="{3C5CB645-0504-4740-B7BE-B4E676E24224}" presName="node" presStyleLbl="node1" presStyleIdx="7" presStyleCnt="70">
        <dgm:presLayoutVars>
          <dgm:bulletEnabled val="1"/>
        </dgm:presLayoutVars>
      </dgm:prSet>
      <dgm:spPr/>
    </dgm:pt>
    <dgm:pt modelId="{DEDBE5C7-1EB8-4A3C-A4A0-784CEFDEDB53}" type="pres">
      <dgm:prSet presAssocID="{8A74DDDC-AA5D-485F-BF55-D62E68BC0106}" presName="sibTrans" presStyleCnt="0"/>
      <dgm:spPr/>
    </dgm:pt>
    <dgm:pt modelId="{4F6CD892-6851-4C7C-A75C-33622E98FAF1}" type="pres">
      <dgm:prSet presAssocID="{00F18BA4-AEDE-4583-B87F-1CFF0C1963BE}" presName="node" presStyleLbl="node1" presStyleIdx="8" presStyleCnt="70">
        <dgm:presLayoutVars>
          <dgm:bulletEnabled val="1"/>
        </dgm:presLayoutVars>
      </dgm:prSet>
      <dgm:spPr/>
    </dgm:pt>
    <dgm:pt modelId="{B941C2AD-9260-46B0-8DA7-142633C961C1}" type="pres">
      <dgm:prSet presAssocID="{220AC6AF-F2BC-4DFE-A355-B83DCB28A0A6}" presName="sibTrans" presStyleCnt="0"/>
      <dgm:spPr/>
    </dgm:pt>
    <dgm:pt modelId="{E857D808-DD8F-4FB0-BDE0-ED444186DA03}" type="pres">
      <dgm:prSet presAssocID="{5C5A79F6-3BA7-480F-B134-DB302E8CE802}" presName="node" presStyleLbl="node1" presStyleIdx="9" presStyleCnt="70">
        <dgm:presLayoutVars>
          <dgm:bulletEnabled val="1"/>
        </dgm:presLayoutVars>
      </dgm:prSet>
      <dgm:spPr/>
    </dgm:pt>
    <dgm:pt modelId="{40AF66FC-7551-4D2D-9BE2-019EB8DD3491}" type="pres">
      <dgm:prSet presAssocID="{088636FB-45FA-4F73-832A-99A08B0479A8}" presName="sibTrans" presStyleCnt="0"/>
      <dgm:spPr/>
    </dgm:pt>
    <dgm:pt modelId="{B11170F2-9A50-423B-98B7-A28DBBCAA2AC}" type="pres">
      <dgm:prSet presAssocID="{082D0266-9B43-4958-BB0E-31602CFAB5B0}" presName="node" presStyleLbl="node1" presStyleIdx="10" presStyleCnt="70">
        <dgm:presLayoutVars>
          <dgm:bulletEnabled val="1"/>
        </dgm:presLayoutVars>
      </dgm:prSet>
      <dgm:spPr/>
    </dgm:pt>
    <dgm:pt modelId="{05AC53CD-39BA-48B8-9353-6FE4ACB4537F}" type="pres">
      <dgm:prSet presAssocID="{F0ADE4E8-B8C2-46BC-A158-F8B665C44C9A}" presName="sibTrans" presStyleCnt="0"/>
      <dgm:spPr/>
    </dgm:pt>
    <dgm:pt modelId="{DAC0B4A1-B345-4DDF-A5B9-03EB5EF8A696}" type="pres">
      <dgm:prSet presAssocID="{8C4223E5-9326-4839-96FC-62501E1AAC73}" presName="node" presStyleLbl="node1" presStyleIdx="11" presStyleCnt="70">
        <dgm:presLayoutVars>
          <dgm:bulletEnabled val="1"/>
        </dgm:presLayoutVars>
      </dgm:prSet>
      <dgm:spPr/>
    </dgm:pt>
    <dgm:pt modelId="{FB157109-38DD-4A90-8F9C-80A223C51880}" type="pres">
      <dgm:prSet presAssocID="{F04CEC04-1771-4213-BBF5-8C3B58A292B8}" presName="sibTrans" presStyleCnt="0"/>
      <dgm:spPr/>
    </dgm:pt>
    <dgm:pt modelId="{D95507C2-94AB-4734-BAF7-8227B2AFD2A8}" type="pres">
      <dgm:prSet presAssocID="{3905686D-095B-4668-9159-8C02FF5FCA48}" presName="node" presStyleLbl="node1" presStyleIdx="12" presStyleCnt="70">
        <dgm:presLayoutVars>
          <dgm:bulletEnabled val="1"/>
        </dgm:presLayoutVars>
      </dgm:prSet>
      <dgm:spPr/>
    </dgm:pt>
    <dgm:pt modelId="{EFDD6827-27DF-445B-BF94-190FB175EC32}" type="pres">
      <dgm:prSet presAssocID="{5E5BE654-FC96-431E-80B6-06B708C98438}" presName="sibTrans" presStyleCnt="0"/>
      <dgm:spPr/>
    </dgm:pt>
    <dgm:pt modelId="{1F238430-D58B-40C6-BB37-2C3E5849C40B}" type="pres">
      <dgm:prSet presAssocID="{6B504477-A0A4-4E10-8773-C4830FEDC86E}" presName="node" presStyleLbl="node1" presStyleIdx="13" presStyleCnt="70">
        <dgm:presLayoutVars>
          <dgm:bulletEnabled val="1"/>
        </dgm:presLayoutVars>
      </dgm:prSet>
      <dgm:spPr/>
    </dgm:pt>
    <dgm:pt modelId="{C303A420-2681-418A-918F-AC2A2A36C756}" type="pres">
      <dgm:prSet presAssocID="{11772780-24C2-408D-B10A-122975AA211A}" presName="sibTrans" presStyleCnt="0"/>
      <dgm:spPr/>
    </dgm:pt>
    <dgm:pt modelId="{9E9777C7-B42F-4036-A534-333E7C36A482}" type="pres">
      <dgm:prSet presAssocID="{5133ABF2-A2C0-491D-9C6E-B65AB7ED4F8C}" presName="node" presStyleLbl="node1" presStyleIdx="14" presStyleCnt="70">
        <dgm:presLayoutVars>
          <dgm:bulletEnabled val="1"/>
        </dgm:presLayoutVars>
      </dgm:prSet>
      <dgm:spPr/>
    </dgm:pt>
    <dgm:pt modelId="{B187FE3F-68B1-46A9-8C40-68DF5BCD967D}" type="pres">
      <dgm:prSet presAssocID="{2BEEA19F-B162-4611-9531-9064399B86D9}" presName="sibTrans" presStyleCnt="0"/>
      <dgm:spPr/>
    </dgm:pt>
    <dgm:pt modelId="{2B1D77B0-0EB7-4DD1-BD66-4727A0B01104}" type="pres">
      <dgm:prSet presAssocID="{9A283E5E-81FB-4A49-AC4E-B210CC2AFD2A}" presName="node" presStyleLbl="node1" presStyleIdx="15" presStyleCnt="70">
        <dgm:presLayoutVars>
          <dgm:bulletEnabled val="1"/>
        </dgm:presLayoutVars>
      </dgm:prSet>
      <dgm:spPr/>
    </dgm:pt>
    <dgm:pt modelId="{9A419C02-7B0E-4042-A066-CFAF4847D5E5}" type="pres">
      <dgm:prSet presAssocID="{BAB582FB-81F7-4625-8400-873B92CFD3D7}" presName="sibTrans" presStyleCnt="0"/>
      <dgm:spPr/>
    </dgm:pt>
    <dgm:pt modelId="{9504D515-87BF-4517-8F45-1EDB2B33F4B1}" type="pres">
      <dgm:prSet presAssocID="{CDBC6D1A-BD3E-439F-9EE2-32011CF8E004}" presName="node" presStyleLbl="node1" presStyleIdx="16" presStyleCnt="70">
        <dgm:presLayoutVars>
          <dgm:bulletEnabled val="1"/>
        </dgm:presLayoutVars>
      </dgm:prSet>
      <dgm:spPr/>
    </dgm:pt>
    <dgm:pt modelId="{C1359203-A47A-4D3E-90FC-945DF3C9DFE2}" type="pres">
      <dgm:prSet presAssocID="{566728B4-67ED-40F5-8F49-31E359B7AFD5}" presName="sibTrans" presStyleCnt="0"/>
      <dgm:spPr/>
    </dgm:pt>
    <dgm:pt modelId="{9899F519-A68E-4A8C-8302-CC1D1DD6AB1E}" type="pres">
      <dgm:prSet presAssocID="{C5771B4A-D290-4DC2-9C26-B59766806E17}" presName="node" presStyleLbl="node1" presStyleIdx="17" presStyleCnt="70">
        <dgm:presLayoutVars>
          <dgm:bulletEnabled val="1"/>
        </dgm:presLayoutVars>
      </dgm:prSet>
      <dgm:spPr/>
    </dgm:pt>
    <dgm:pt modelId="{D53628A0-EF9E-4A2A-BA14-6E7072CEF114}" type="pres">
      <dgm:prSet presAssocID="{E774C2BE-CA5F-4BE2-9900-2AEAAF8855B3}" presName="sibTrans" presStyleCnt="0"/>
      <dgm:spPr/>
    </dgm:pt>
    <dgm:pt modelId="{F021F536-9D7F-4947-AEEC-062A2B5D86C3}" type="pres">
      <dgm:prSet presAssocID="{0CA4F111-AFF4-4B94-B672-3902EC78934E}" presName="node" presStyleLbl="node1" presStyleIdx="18" presStyleCnt="70">
        <dgm:presLayoutVars>
          <dgm:bulletEnabled val="1"/>
        </dgm:presLayoutVars>
      </dgm:prSet>
      <dgm:spPr/>
    </dgm:pt>
    <dgm:pt modelId="{4B6D1E0A-C2B6-4106-BCC0-227C1A6D87BE}" type="pres">
      <dgm:prSet presAssocID="{5F7B2889-DBC1-4323-8340-A709605AAE1E}" presName="sibTrans" presStyleCnt="0"/>
      <dgm:spPr/>
    </dgm:pt>
    <dgm:pt modelId="{214B35AE-3118-4B5A-9A04-C238D6C98BAE}" type="pres">
      <dgm:prSet presAssocID="{F121B56F-D1C5-4481-90EB-5FA35AF4BD21}" presName="node" presStyleLbl="node1" presStyleIdx="19" presStyleCnt="70">
        <dgm:presLayoutVars>
          <dgm:bulletEnabled val="1"/>
        </dgm:presLayoutVars>
      </dgm:prSet>
      <dgm:spPr/>
    </dgm:pt>
    <dgm:pt modelId="{7206E429-077A-4785-91B0-DBE3A0322F82}" type="pres">
      <dgm:prSet presAssocID="{915B65F9-FC56-468A-ABC2-CE507C33B5DE}" presName="sibTrans" presStyleCnt="0"/>
      <dgm:spPr/>
    </dgm:pt>
    <dgm:pt modelId="{CC785639-6B40-491D-A677-3465100F3D57}" type="pres">
      <dgm:prSet presAssocID="{478D3228-6C64-4678-B16A-5612B6F5734A}" presName="node" presStyleLbl="node1" presStyleIdx="20" presStyleCnt="70">
        <dgm:presLayoutVars>
          <dgm:bulletEnabled val="1"/>
        </dgm:presLayoutVars>
      </dgm:prSet>
      <dgm:spPr/>
    </dgm:pt>
    <dgm:pt modelId="{0D854B7A-31EB-4F78-AB34-68CD88DF6EB0}" type="pres">
      <dgm:prSet presAssocID="{4926CEA0-21F8-4895-A11C-8614EB7A0399}" presName="sibTrans" presStyleCnt="0"/>
      <dgm:spPr/>
    </dgm:pt>
    <dgm:pt modelId="{5D25242B-4349-4FB7-AAC9-B5E41858AFBB}" type="pres">
      <dgm:prSet presAssocID="{B02DF036-0642-4A44-A9E4-78AECA259025}" presName="node" presStyleLbl="node1" presStyleIdx="21" presStyleCnt="70">
        <dgm:presLayoutVars>
          <dgm:bulletEnabled val="1"/>
        </dgm:presLayoutVars>
      </dgm:prSet>
      <dgm:spPr/>
    </dgm:pt>
    <dgm:pt modelId="{0546CD20-C4E9-4176-BC40-4E0DFC327C2B}" type="pres">
      <dgm:prSet presAssocID="{D4540305-033C-4F13-90FD-F799DE8F9156}" presName="sibTrans" presStyleCnt="0"/>
      <dgm:spPr/>
    </dgm:pt>
    <dgm:pt modelId="{2194D030-96BD-4E5B-8CE7-714CC8EE50C0}" type="pres">
      <dgm:prSet presAssocID="{1BC9AACD-B2CB-4A24-BD79-9DD49B1EDC13}" presName="node" presStyleLbl="node1" presStyleIdx="22" presStyleCnt="70">
        <dgm:presLayoutVars>
          <dgm:bulletEnabled val="1"/>
        </dgm:presLayoutVars>
      </dgm:prSet>
      <dgm:spPr/>
    </dgm:pt>
    <dgm:pt modelId="{A19185C5-803E-4F20-B8BF-76B1874DD326}" type="pres">
      <dgm:prSet presAssocID="{45F5BFF4-A866-4D9E-988C-E831543DE539}" presName="sibTrans" presStyleCnt="0"/>
      <dgm:spPr/>
    </dgm:pt>
    <dgm:pt modelId="{7137E6A0-E010-4036-BB77-DAC821CA69C0}" type="pres">
      <dgm:prSet presAssocID="{E613F751-AA7B-4426-A4EF-DCE649030A27}" presName="node" presStyleLbl="node1" presStyleIdx="23" presStyleCnt="70">
        <dgm:presLayoutVars>
          <dgm:bulletEnabled val="1"/>
        </dgm:presLayoutVars>
      </dgm:prSet>
      <dgm:spPr/>
    </dgm:pt>
    <dgm:pt modelId="{18D4027A-9B04-41B8-B264-F860ED6E3ACF}" type="pres">
      <dgm:prSet presAssocID="{296867FA-54C8-4BA9-B9D0-4DD5DBA187D3}" presName="sibTrans" presStyleCnt="0"/>
      <dgm:spPr/>
    </dgm:pt>
    <dgm:pt modelId="{124086CA-BDD0-405E-B0D8-B9CD798E0E39}" type="pres">
      <dgm:prSet presAssocID="{333CCDF1-A395-415C-A990-F40472C9332E}" presName="node" presStyleLbl="node1" presStyleIdx="24" presStyleCnt="70">
        <dgm:presLayoutVars>
          <dgm:bulletEnabled val="1"/>
        </dgm:presLayoutVars>
      </dgm:prSet>
      <dgm:spPr/>
    </dgm:pt>
    <dgm:pt modelId="{5A1E98A5-06ED-494B-8CFF-3052BEDC62B9}" type="pres">
      <dgm:prSet presAssocID="{5AE2D25C-4437-4618-A40F-696FA7DDA91E}" presName="sibTrans" presStyleCnt="0"/>
      <dgm:spPr/>
    </dgm:pt>
    <dgm:pt modelId="{4308FFBF-619D-484B-A2C5-7B5FBD5802E5}" type="pres">
      <dgm:prSet presAssocID="{922AC557-565E-4DB5-8749-0AD586991661}" presName="node" presStyleLbl="node1" presStyleIdx="25" presStyleCnt="70">
        <dgm:presLayoutVars>
          <dgm:bulletEnabled val="1"/>
        </dgm:presLayoutVars>
      </dgm:prSet>
      <dgm:spPr/>
    </dgm:pt>
    <dgm:pt modelId="{0BDF3232-7792-4A95-8512-24005225CBCA}" type="pres">
      <dgm:prSet presAssocID="{CDD7D915-A8E4-4C3B-B886-5288BF2004EB}" presName="sibTrans" presStyleCnt="0"/>
      <dgm:spPr/>
    </dgm:pt>
    <dgm:pt modelId="{21996FE5-9303-478E-B8D4-9259ABF8EDAE}" type="pres">
      <dgm:prSet presAssocID="{BE6CA0EE-FCE6-4E22-B757-E3EF1F2B36E9}" presName="node" presStyleLbl="node1" presStyleIdx="26" presStyleCnt="70">
        <dgm:presLayoutVars>
          <dgm:bulletEnabled val="1"/>
        </dgm:presLayoutVars>
      </dgm:prSet>
      <dgm:spPr/>
    </dgm:pt>
    <dgm:pt modelId="{8DBDABC8-A668-4EB1-80D4-7EF36CE9EB20}" type="pres">
      <dgm:prSet presAssocID="{A87FC9C2-0E5F-47DE-83C0-2CE4C10DA972}" presName="sibTrans" presStyleCnt="0"/>
      <dgm:spPr/>
    </dgm:pt>
    <dgm:pt modelId="{C2D1768A-268A-49F1-BAB1-AA3B1F30D377}" type="pres">
      <dgm:prSet presAssocID="{95FF326C-2A1B-41AD-A13B-B89CABA93DE9}" presName="node" presStyleLbl="node1" presStyleIdx="27" presStyleCnt="70">
        <dgm:presLayoutVars>
          <dgm:bulletEnabled val="1"/>
        </dgm:presLayoutVars>
      </dgm:prSet>
      <dgm:spPr/>
    </dgm:pt>
    <dgm:pt modelId="{1DE848F1-FBB0-4924-8F05-3885E9DFAEB7}" type="pres">
      <dgm:prSet presAssocID="{F73221CA-3EBD-4A59-B400-90D608857E5E}" presName="sibTrans" presStyleCnt="0"/>
      <dgm:spPr/>
    </dgm:pt>
    <dgm:pt modelId="{94242A4F-C1CA-4466-BE8C-6A3D5FB53E37}" type="pres">
      <dgm:prSet presAssocID="{81FAE441-B25A-49CD-A5D4-1CB47F3B1EE7}" presName="node" presStyleLbl="node1" presStyleIdx="28" presStyleCnt="70">
        <dgm:presLayoutVars>
          <dgm:bulletEnabled val="1"/>
        </dgm:presLayoutVars>
      </dgm:prSet>
      <dgm:spPr/>
    </dgm:pt>
    <dgm:pt modelId="{5BE9D17C-B36D-4DE2-91B8-E63E85F7802A}" type="pres">
      <dgm:prSet presAssocID="{74400870-5CF7-474D-AA7F-586C02F7B0A5}" presName="sibTrans" presStyleCnt="0"/>
      <dgm:spPr/>
    </dgm:pt>
    <dgm:pt modelId="{2436B8D6-5426-4287-B5A0-333E85D0C338}" type="pres">
      <dgm:prSet presAssocID="{2F3CDDC7-552B-4DE8-9872-516B28FABA06}" presName="node" presStyleLbl="node1" presStyleIdx="29" presStyleCnt="70">
        <dgm:presLayoutVars>
          <dgm:bulletEnabled val="1"/>
        </dgm:presLayoutVars>
      </dgm:prSet>
      <dgm:spPr/>
    </dgm:pt>
    <dgm:pt modelId="{3DF92AC1-C237-4883-9983-954F58608DCF}" type="pres">
      <dgm:prSet presAssocID="{A6851FA0-15F0-4DD7-A550-276CD6836949}" presName="sibTrans" presStyleCnt="0"/>
      <dgm:spPr/>
    </dgm:pt>
    <dgm:pt modelId="{2E10A710-F956-4BB4-BEC0-C92857D82D04}" type="pres">
      <dgm:prSet presAssocID="{17B2DFAF-B16D-4A10-9D0B-573E9EBAC874}" presName="node" presStyleLbl="node1" presStyleIdx="30" presStyleCnt="70">
        <dgm:presLayoutVars>
          <dgm:bulletEnabled val="1"/>
        </dgm:presLayoutVars>
      </dgm:prSet>
      <dgm:spPr/>
    </dgm:pt>
    <dgm:pt modelId="{F7C36C0E-FF9E-4A61-9527-91D914A9655F}" type="pres">
      <dgm:prSet presAssocID="{2856EF0F-D221-4657-94D0-652606B4EC51}" presName="sibTrans" presStyleCnt="0"/>
      <dgm:spPr/>
    </dgm:pt>
    <dgm:pt modelId="{90A2521C-3FE3-4269-A414-E39378CC80D9}" type="pres">
      <dgm:prSet presAssocID="{B2AEB964-AE9D-40F8-BF72-B2A59F90994D}" presName="node" presStyleLbl="node1" presStyleIdx="31" presStyleCnt="70">
        <dgm:presLayoutVars>
          <dgm:bulletEnabled val="1"/>
        </dgm:presLayoutVars>
      </dgm:prSet>
      <dgm:spPr/>
    </dgm:pt>
    <dgm:pt modelId="{DAF43603-EBBB-43F9-902F-C7A7F2EF6FCE}" type="pres">
      <dgm:prSet presAssocID="{5286B03A-B692-4A65-86CC-C8AA1487AFF4}" presName="sibTrans" presStyleCnt="0"/>
      <dgm:spPr/>
    </dgm:pt>
    <dgm:pt modelId="{C775B822-113A-4680-9271-194958227B49}" type="pres">
      <dgm:prSet presAssocID="{36CBB17A-1FFB-4F06-9F1E-C429453C1690}" presName="node" presStyleLbl="node1" presStyleIdx="32" presStyleCnt="70">
        <dgm:presLayoutVars>
          <dgm:bulletEnabled val="1"/>
        </dgm:presLayoutVars>
      </dgm:prSet>
      <dgm:spPr/>
    </dgm:pt>
    <dgm:pt modelId="{D31AC2D5-CEDA-4F09-9BAD-6FCF6449677E}" type="pres">
      <dgm:prSet presAssocID="{58EF6E03-C26D-44C6-8977-D249D9490B39}" presName="sibTrans" presStyleCnt="0"/>
      <dgm:spPr/>
    </dgm:pt>
    <dgm:pt modelId="{FA9614EF-EB5B-4DEB-9FDC-9AA50130DC4A}" type="pres">
      <dgm:prSet presAssocID="{FA4C2BC6-789C-435D-A537-890F36C6198D}" presName="node" presStyleLbl="node1" presStyleIdx="33" presStyleCnt="70">
        <dgm:presLayoutVars>
          <dgm:bulletEnabled val="1"/>
        </dgm:presLayoutVars>
      </dgm:prSet>
      <dgm:spPr/>
    </dgm:pt>
    <dgm:pt modelId="{4590C8A5-AC06-4FD8-99E5-E703FF11CB8D}" type="pres">
      <dgm:prSet presAssocID="{CB0E749E-3934-473A-A6D3-20D6D95D3202}" presName="sibTrans" presStyleCnt="0"/>
      <dgm:spPr/>
    </dgm:pt>
    <dgm:pt modelId="{3D82AB19-164D-45B8-8EE3-A810134DD2FB}" type="pres">
      <dgm:prSet presAssocID="{DA0BF6BA-7855-4B08-9FAB-6C1938241745}" presName="node" presStyleLbl="node1" presStyleIdx="34" presStyleCnt="70">
        <dgm:presLayoutVars>
          <dgm:bulletEnabled val="1"/>
        </dgm:presLayoutVars>
      </dgm:prSet>
      <dgm:spPr/>
    </dgm:pt>
    <dgm:pt modelId="{D8697AC2-C3EE-48FB-B492-E79DD59D8679}" type="pres">
      <dgm:prSet presAssocID="{BA245B20-CC46-4B1F-9EC6-F6C447FB6BE1}" presName="sibTrans" presStyleCnt="0"/>
      <dgm:spPr/>
    </dgm:pt>
    <dgm:pt modelId="{A2626D42-2FE1-456E-AB12-0D43DEAFE7FD}" type="pres">
      <dgm:prSet presAssocID="{D739CDEA-EB21-4F0B-9E8B-93243F68954F}" presName="node" presStyleLbl="node1" presStyleIdx="35" presStyleCnt="70">
        <dgm:presLayoutVars>
          <dgm:bulletEnabled val="1"/>
        </dgm:presLayoutVars>
      </dgm:prSet>
      <dgm:spPr/>
    </dgm:pt>
    <dgm:pt modelId="{C10855E1-FF4D-4DFE-A137-347787EAC3F5}" type="pres">
      <dgm:prSet presAssocID="{363434DE-DDBE-4CB7-9DD8-504D4C4164D1}" presName="sibTrans" presStyleCnt="0"/>
      <dgm:spPr/>
    </dgm:pt>
    <dgm:pt modelId="{CFEF60EA-9362-443A-8FB0-B923DCF95379}" type="pres">
      <dgm:prSet presAssocID="{40E22AEC-A5FE-48AD-AD24-08AFAAAA16E3}" presName="node" presStyleLbl="node1" presStyleIdx="36" presStyleCnt="70">
        <dgm:presLayoutVars>
          <dgm:bulletEnabled val="1"/>
        </dgm:presLayoutVars>
      </dgm:prSet>
      <dgm:spPr/>
    </dgm:pt>
    <dgm:pt modelId="{2B92DA55-63EE-48E8-A46C-BCA0E3F42D26}" type="pres">
      <dgm:prSet presAssocID="{F2C3BB74-8AC7-4B31-9835-FD932582653A}" presName="sibTrans" presStyleCnt="0"/>
      <dgm:spPr/>
    </dgm:pt>
    <dgm:pt modelId="{6BA9131F-DF2D-4385-B6D8-8438C22EE201}" type="pres">
      <dgm:prSet presAssocID="{76D99B7C-40E6-4183-885C-36D7E4093273}" presName="node" presStyleLbl="node1" presStyleIdx="37" presStyleCnt="70">
        <dgm:presLayoutVars>
          <dgm:bulletEnabled val="1"/>
        </dgm:presLayoutVars>
      </dgm:prSet>
      <dgm:spPr/>
    </dgm:pt>
    <dgm:pt modelId="{D382EF35-4201-48F0-A7C4-5B6F0718C686}" type="pres">
      <dgm:prSet presAssocID="{9C1E6412-957E-4037-8C22-A60E0D582CB1}" presName="sibTrans" presStyleCnt="0"/>
      <dgm:spPr/>
    </dgm:pt>
    <dgm:pt modelId="{E39FA08C-8F04-4847-803E-A985A76077B2}" type="pres">
      <dgm:prSet presAssocID="{2C74EBAB-3ADE-490C-A6BA-3646554124A9}" presName="node" presStyleLbl="node1" presStyleIdx="38" presStyleCnt="70">
        <dgm:presLayoutVars>
          <dgm:bulletEnabled val="1"/>
        </dgm:presLayoutVars>
      </dgm:prSet>
      <dgm:spPr/>
    </dgm:pt>
    <dgm:pt modelId="{4E4750BA-F1D1-4760-BEE0-2F86DB560C70}" type="pres">
      <dgm:prSet presAssocID="{46A9436B-19D5-4E56-AB16-54B7351B7154}" presName="sibTrans" presStyleCnt="0"/>
      <dgm:spPr/>
    </dgm:pt>
    <dgm:pt modelId="{20498EEC-D12B-46DA-A88D-D7DB1D97C899}" type="pres">
      <dgm:prSet presAssocID="{3C6B21CA-3B4D-4C70-B1C1-3987538CE3B2}" presName="node" presStyleLbl="node1" presStyleIdx="39" presStyleCnt="70">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40" presStyleCnt="70">
        <dgm:presLayoutVars>
          <dgm:bulletEnabled val="1"/>
        </dgm:presLayoutVars>
      </dgm:prSet>
      <dgm:spPr/>
    </dgm:pt>
    <dgm:pt modelId="{B000B67E-4722-4E84-B8C2-4F62F16B6BE0}" type="pres">
      <dgm:prSet presAssocID="{B4E3ECF4-B2A8-4AF8-B7F2-FE65E509ADC3}" presName="sibTrans" presStyleCnt="0"/>
      <dgm:spPr/>
    </dgm:pt>
    <dgm:pt modelId="{2FE08B55-1C3E-48E1-949D-B7C4F33AA933}" type="pres">
      <dgm:prSet presAssocID="{BEBDF31F-DFE2-4245-BB5D-053B8B07D32A}" presName="node" presStyleLbl="node1" presStyleIdx="41" presStyleCnt="70">
        <dgm:presLayoutVars>
          <dgm:bulletEnabled val="1"/>
        </dgm:presLayoutVars>
      </dgm:prSet>
      <dgm:spPr/>
    </dgm:pt>
    <dgm:pt modelId="{4CB50306-1716-477E-A513-B532CA4846CB}" type="pres">
      <dgm:prSet presAssocID="{38F14F7C-D04E-41D3-89E9-D2E51024BD6E}" presName="sibTrans" presStyleCnt="0"/>
      <dgm:spPr/>
    </dgm:pt>
    <dgm:pt modelId="{D1969169-F9B2-49CE-A679-8F16EA8DBE2A}" type="pres">
      <dgm:prSet presAssocID="{020CEE43-317D-44E0-8453-73844EB5EA96}" presName="node" presStyleLbl="node1" presStyleIdx="42" presStyleCnt="70">
        <dgm:presLayoutVars>
          <dgm:bulletEnabled val="1"/>
        </dgm:presLayoutVars>
      </dgm:prSet>
      <dgm:spPr/>
    </dgm:pt>
    <dgm:pt modelId="{0A7CBE7A-D430-4E21-88D9-96F9515759D2}" type="pres">
      <dgm:prSet presAssocID="{48F3136E-15DE-42DC-8014-1FD4FFC691C6}" presName="sibTrans" presStyleCnt="0"/>
      <dgm:spPr/>
    </dgm:pt>
    <dgm:pt modelId="{B8FB8041-9B5C-4583-B7F2-072C8E2578EF}" type="pres">
      <dgm:prSet presAssocID="{B2C56C01-FC25-40F6-8779-BB8578F5C2A5}" presName="node" presStyleLbl="node1" presStyleIdx="43" presStyleCnt="70">
        <dgm:presLayoutVars>
          <dgm:bulletEnabled val="1"/>
        </dgm:presLayoutVars>
      </dgm:prSet>
      <dgm:spPr/>
    </dgm:pt>
    <dgm:pt modelId="{A6D78DB6-0990-4696-9B3B-381E4508B4EF}" type="pres">
      <dgm:prSet presAssocID="{CB221172-62C3-4674-B61F-43255FEBFD8A}" presName="sibTrans" presStyleCnt="0"/>
      <dgm:spPr/>
    </dgm:pt>
    <dgm:pt modelId="{D70F901B-9B00-408F-B15A-8963D88D77EC}" type="pres">
      <dgm:prSet presAssocID="{D1ABEE45-AD7A-4713-BB39-253542F7D75A}" presName="node" presStyleLbl="node1" presStyleIdx="44" presStyleCnt="70">
        <dgm:presLayoutVars>
          <dgm:bulletEnabled val="1"/>
        </dgm:presLayoutVars>
      </dgm:prSet>
      <dgm:spPr/>
    </dgm:pt>
    <dgm:pt modelId="{CA50BB0F-40A7-499B-907A-E2277D9BD093}" type="pres">
      <dgm:prSet presAssocID="{13486EEA-EE54-465A-A91C-002B3E76AEF0}" presName="sibTrans" presStyleCnt="0"/>
      <dgm:spPr/>
    </dgm:pt>
    <dgm:pt modelId="{738E53BC-B4B2-4740-9C57-0B897AB4D3FA}" type="pres">
      <dgm:prSet presAssocID="{5DA8C615-38DB-40B5-9445-1D5AE0056707}" presName="node" presStyleLbl="node1" presStyleIdx="45" presStyleCnt="70">
        <dgm:presLayoutVars>
          <dgm:bulletEnabled val="1"/>
        </dgm:presLayoutVars>
      </dgm:prSet>
      <dgm:spPr/>
    </dgm:pt>
    <dgm:pt modelId="{1756D137-3051-4D5A-8EE9-9C5E974A9991}" type="pres">
      <dgm:prSet presAssocID="{C4C9F52A-A5B1-4AFA-B264-8A6D432ED656}" presName="sibTrans" presStyleCnt="0"/>
      <dgm:spPr/>
    </dgm:pt>
    <dgm:pt modelId="{FB4AD733-A329-420C-8FB6-947234A3DF38}" type="pres">
      <dgm:prSet presAssocID="{2CAC919D-2AC9-4858-A142-BBEC92861271}" presName="node" presStyleLbl="node1" presStyleIdx="46" presStyleCnt="70">
        <dgm:presLayoutVars>
          <dgm:bulletEnabled val="1"/>
        </dgm:presLayoutVars>
      </dgm:prSet>
      <dgm:spPr/>
    </dgm:pt>
    <dgm:pt modelId="{52A1ACEC-6AB3-4161-B4A0-1F17EE598649}" type="pres">
      <dgm:prSet presAssocID="{E616CA9A-DB9F-4B83-851F-F18CCAFD3F83}" presName="sibTrans" presStyleCnt="0"/>
      <dgm:spPr/>
    </dgm:pt>
    <dgm:pt modelId="{52F17298-644C-4330-B56E-F7E56C04E2E3}" type="pres">
      <dgm:prSet presAssocID="{C16F6E68-C32A-4431-B9C0-77E57B57A6E1}" presName="node" presStyleLbl="node1" presStyleIdx="47" presStyleCnt="70">
        <dgm:presLayoutVars>
          <dgm:bulletEnabled val="1"/>
        </dgm:presLayoutVars>
      </dgm:prSet>
      <dgm:spPr/>
    </dgm:pt>
    <dgm:pt modelId="{E824692C-1605-45CA-897A-D9F3DD834693}" type="pres">
      <dgm:prSet presAssocID="{71FFA740-6DE1-4035-AA90-B794B1B4FE20}" presName="sibTrans" presStyleCnt="0"/>
      <dgm:spPr/>
    </dgm:pt>
    <dgm:pt modelId="{CF0E64E4-84A6-47A4-8045-0D0A29961723}" type="pres">
      <dgm:prSet presAssocID="{B83B9082-6B10-44D7-A84D-D00DA3842851}" presName="node" presStyleLbl="node1" presStyleIdx="48" presStyleCnt="70">
        <dgm:presLayoutVars>
          <dgm:bulletEnabled val="1"/>
        </dgm:presLayoutVars>
      </dgm:prSet>
      <dgm:spPr/>
    </dgm:pt>
    <dgm:pt modelId="{B6545CFA-0064-43FA-8785-F87BEFF0BED3}" type="pres">
      <dgm:prSet presAssocID="{E4427F14-4A80-423D-94CE-FE1CC43C4F08}" presName="sibTrans" presStyleCnt="0"/>
      <dgm:spPr/>
    </dgm:pt>
    <dgm:pt modelId="{4A09B1E8-F4F7-4953-B4BD-684614482B17}" type="pres">
      <dgm:prSet presAssocID="{85E62383-C2F6-4373-A996-0C959A69E1AE}" presName="node" presStyleLbl="node1" presStyleIdx="49" presStyleCnt="70">
        <dgm:presLayoutVars>
          <dgm:bulletEnabled val="1"/>
        </dgm:presLayoutVars>
      </dgm:prSet>
      <dgm:spPr/>
    </dgm:pt>
    <dgm:pt modelId="{E2E63BEE-F583-4543-AC5B-CAE33683ED87}" type="pres">
      <dgm:prSet presAssocID="{FF6E180D-3146-4158-A5DF-FB0215843ADA}" presName="sibTrans" presStyleCnt="0"/>
      <dgm:spPr/>
    </dgm:pt>
    <dgm:pt modelId="{527D6F5F-C6E1-4F03-A1E2-5AC0204646BF}" type="pres">
      <dgm:prSet presAssocID="{FF5B3E7C-5D58-4A27-A575-00FE613251A5}" presName="node" presStyleLbl="node1" presStyleIdx="50" presStyleCnt="70">
        <dgm:presLayoutVars>
          <dgm:bulletEnabled val="1"/>
        </dgm:presLayoutVars>
      </dgm:prSet>
      <dgm:spPr/>
    </dgm:pt>
    <dgm:pt modelId="{925A8F3E-4FF7-4593-91F3-889A6930F915}" type="pres">
      <dgm:prSet presAssocID="{1E5CA3B4-738B-4F7B-B7DE-A9A6E4B1A608}" presName="sibTrans" presStyleCnt="0"/>
      <dgm:spPr/>
    </dgm:pt>
    <dgm:pt modelId="{33E222AE-323D-48B6-B67D-70B375CD07BA}" type="pres">
      <dgm:prSet presAssocID="{975632D8-19A7-43B6-9342-0B3E10E31B1E}" presName="node" presStyleLbl="node1" presStyleIdx="51" presStyleCnt="70">
        <dgm:presLayoutVars>
          <dgm:bulletEnabled val="1"/>
        </dgm:presLayoutVars>
      </dgm:prSet>
      <dgm:spPr/>
    </dgm:pt>
    <dgm:pt modelId="{492F0EC6-ECC1-4D0D-B737-8B0BC67F991C}" type="pres">
      <dgm:prSet presAssocID="{6BBD0A63-7035-42EB-B7E3-425D3837538E}" presName="sibTrans" presStyleCnt="0"/>
      <dgm:spPr/>
    </dgm:pt>
    <dgm:pt modelId="{768ED1B1-620E-4ED9-A85B-37AC2578EBAE}" type="pres">
      <dgm:prSet presAssocID="{46C1568A-F4B3-439A-8467-1924785A3CD9}" presName="node" presStyleLbl="node1" presStyleIdx="52" presStyleCnt="70">
        <dgm:presLayoutVars>
          <dgm:bulletEnabled val="1"/>
        </dgm:presLayoutVars>
      </dgm:prSet>
      <dgm:spPr/>
    </dgm:pt>
    <dgm:pt modelId="{78A46C75-02D2-4E0E-BA07-A091BE48E3F3}" type="pres">
      <dgm:prSet presAssocID="{B967A3C7-E11D-436F-BA22-9AA30612CFCE}" presName="sibTrans" presStyleCnt="0"/>
      <dgm:spPr/>
    </dgm:pt>
    <dgm:pt modelId="{6CBD385A-459A-4F51-8A96-4CAAE9BA3166}" type="pres">
      <dgm:prSet presAssocID="{C62B21AC-58CB-415A-8C57-9455AE0B8C68}" presName="node" presStyleLbl="node1" presStyleIdx="53" presStyleCnt="70">
        <dgm:presLayoutVars>
          <dgm:bulletEnabled val="1"/>
        </dgm:presLayoutVars>
      </dgm:prSet>
      <dgm:spPr/>
    </dgm:pt>
    <dgm:pt modelId="{776087E9-BF14-46F0-A398-16A1E6EFC52B}" type="pres">
      <dgm:prSet presAssocID="{FB3D6F89-C6C8-4052-876E-C943034B2DAD}" presName="sibTrans" presStyleCnt="0"/>
      <dgm:spPr/>
    </dgm:pt>
    <dgm:pt modelId="{403A81FB-5102-4E47-B294-8362DE9FDBA9}" type="pres">
      <dgm:prSet presAssocID="{4803BD4C-7615-4E56-AD48-C8B64DBB3A16}" presName="node" presStyleLbl="node1" presStyleIdx="54" presStyleCnt="70">
        <dgm:presLayoutVars>
          <dgm:bulletEnabled val="1"/>
        </dgm:presLayoutVars>
      </dgm:prSet>
      <dgm:spPr/>
    </dgm:pt>
    <dgm:pt modelId="{E8173634-303E-431B-A843-607AE381B530}" type="pres">
      <dgm:prSet presAssocID="{D655EC7E-F5E8-42E3-A826-DE5FF8EDCB93}" presName="sibTrans" presStyleCnt="0"/>
      <dgm:spPr/>
    </dgm:pt>
    <dgm:pt modelId="{6D9F30BF-2AF8-4A4F-9405-7024E9D9DF88}" type="pres">
      <dgm:prSet presAssocID="{9A3FC96D-478F-48EB-8898-56C64B6AEDD2}" presName="node" presStyleLbl="node1" presStyleIdx="55" presStyleCnt="70">
        <dgm:presLayoutVars>
          <dgm:bulletEnabled val="1"/>
        </dgm:presLayoutVars>
      </dgm:prSet>
      <dgm:spPr/>
    </dgm:pt>
    <dgm:pt modelId="{3574665D-118B-4562-9536-3957E81EBB55}" type="pres">
      <dgm:prSet presAssocID="{34AB054B-5F12-42CE-B794-EE4BDACBD7AB}" presName="sibTrans" presStyleCnt="0"/>
      <dgm:spPr/>
    </dgm:pt>
    <dgm:pt modelId="{578EF391-1438-42DA-8C7C-9964979863CB}" type="pres">
      <dgm:prSet presAssocID="{7D9A65D9-9CF3-4DFE-AAEE-185EBBCFC798}" presName="node" presStyleLbl="node1" presStyleIdx="56" presStyleCnt="70">
        <dgm:presLayoutVars>
          <dgm:bulletEnabled val="1"/>
        </dgm:presLayoutVars>
      </dgm:prSet>
      <dgm:spPr/>
    </dgm:pt>
    <dgm:pt modelId="{8EA58A0A-B792-4337-956D-1432C007A975}" type="pres">
      <dgm:prSet presAssocID="{36C36B1E-78BF-49FF-80CC-11B554744EE2}" presName="sibTrans" presStyleCnt="0"/>
      <dgm:spPr/>
    </dgm:pt>
    <dgm:pt modelId="{D6E8D79A-FF29-4CE3-B9FB-2B1D97395E7F}" type="pres">
      <dgm:prSet presAssocID="{6DBC3CFB-DD88-43B1-9FBB-A1770CFC1780}" presName="node" presStyleLbl="node1" presStyleIdx="57" presStyleCnt="70">
        <dgm:presLayoutVars>
          <dgm:bulletEnabled val="1"/>
        </dgm:presLayoutVars>
      </dgm:prSet>
      <dgm:spPr/>
    </dgm:pt>
    <dgm:pt modelId="{074B0F8B-79A3-42B3-A088-30F50E37875B}" type="pres">
      <dgm:prSet presAssocID="{B0CE3A28-F53D-474B-B7FE-377AA34C25DE}" presName="sibTrans" presStyleCnt="0"/>
      <dgm:spPr/>
    </dgm:pt>
    <dgm:pt modelId="{E4A88F59-2DE7-4632-9B5D-1A06F43D2536}" type="pres">
      <dgm:prSet presAssocID="{14C10A37-EB69-4853-A0E1-2D1AE5E9B4D4}" presName="node" presStyleLbl="node1" presStyleIdx="58" presStyleCnt="70">
        <dgm:presLayoutVars>
          <dgm:bulletEnabled val="1"/>
        </dgm:presLayoutVars>
      </dgm:prSet>
      <dgm:spPr/>
    </dgm:pt>
    <dgm:pt modelId="{38DC9DED-61D9-4F86-B788-ACE1A033C71C}" type="pres">
      <dgm:prSet presAssocID="{28F485E2-FA44-4BCD-8A79-004DC458194B}" presName="sibTrans" presStyleCnt="0"/>
      <dgm:spPr/>
    </dgm:pt>
    <dgm:pt modelId="{C6E26300-686D-4EDC-B105-02AE7D59ACD5}" type="pres">
      <dgm:prSet presAssocID="{FFC783FF-AAE0-47BB-B868-CE1BC5526685}" presName="node" presStyleLbl="node1" presStyleIdx="59" presStyleCnt="70">
        <dgm:presLayoutVars>
          <dgm:bulletEnabled val="1"/>
        </dgm:presLayoutVars>
      </dgm:prSet>
      <dgm:spPr/>
    </dgm:pt>
    <dgm:pt modelId="{EE588416-1695-4843-8A77-C599FDA47340}" type="pres">
      <dgm:prSet presAssocID="{9D4C3F0C-2E8B-4A06-A3FF-B6C0E97AD9C5}" presName="sibTrans" presStyleCnt="0"/>
      <dgm:spPr/>
    </dgm:pt>
    <dgm:pt modelId="{A98EC4C9-0187-4586-A962-2600099AC0D7}" type="pres">
      <dgm:prSet presAssocID="{62839F1F-2A4F-4D89-827A-D089F5E758B3}" presName="node" presStyleLbl="node1" presStyleIdx="60" presStyleCnt="70">
        <dgm:presLayoutVars>
          <dgm:bulletEnabled val="1"/>
        </dgm:presLayoutVars>
      </dgm:prSet>
      <dgm:spPr/>
    </dgm:pt>
    <dgm:pt modelId="{E6FF2C29-BB8B-49A4-A8A3-DB2A9D13F27E}" type="pres">
      <dgm:prSet presAssocID="{AD83CB0D-B662-4FCE-BB64-073C04BF079F}" presName="sibTrans" presStyleCnt="0"/>
      <dgm:spPr/>
    </dgm:pt>
    <dgm:pt modelId="{B5EE1AEB-C1BD-4DE8-A906-0A633C634EA1}" type="pres">
      <dgm:prSet presAssocID="{7425CACA-D5B0-4977-B431-85245D3937B8}" presName="node" presStyleLbl="node1" presStyleIdx="61" presStyleCnt="70">
        <dgm:presLayoutVars>
          <dgm:bulletEnabled val="1"/>
        </dgm:presLayoutVars>
      </dgm:prSet>
      <dgm:spPr/>
    </dgm:pt>
    <dgm:pt modelId="{C2023875-0596-49EC-BA57-5E205B0A100E}" type="pres">
      <dgm:prSet presAssocID="{982586F7-4004-4827-9302-CC763CFB8179}" presName="sibTrans" presStyleCnt="0"/>
      <dgm:spPr/>
    </dgm:pt>
    <dgm:pt modelId="{643B08A8-6B9B-49AD-ACA0-F8C530C35783}" type="pres">
      <dgm:prSet presAssocID="{8EDBA3CC-4E61-4A5E-B5ED-D210B28C2F30}" presName="node" presStyleLbl="node1" presStyleIdx="62" presStyleCnt="70">
        <dgm:presLayoutVars>
          <dgm:bulletEnabled val="1"/>
        </dgm:presLayoutVars>
      </dgm:prSet>
      <dgm:spPr/>
    </dgm:pt>
    <dgm:pt modelId="{543A835C-389F-4942-B656-0A2D2E5566B0}" type="pres">
      <dgm:prSet presAssocID="{98753120-D6C9-43B4-ADCE-F1535FFE68A5}" presName="sibTrans" presStyleCnt="0"/>
      <dgm:spPr/>
    </dgm:pt>
    <dgm:pt modelId="{90CB0ED9-63EF-4F6F-828D-A3B09D30E63B}" type="pres">
      <dgm:prSet presAssocID="{C9E2024B-6F77-4688-A4EA-F05F96549450}" presName="node" presStyleLbl="node1" presStyleIdx="63" presStyleCnt="70">
        <dgm:presLayoutVars>
          <dgm:bulletEnabled val="1"/>
        </dgm:presLayoutVars>
      </dgm:prSet>
      <dgm:spPr/>
    </dgm:pt>
    <dgm:pt modelId="{06FBBACB-CECC-4485-982C-A87E2C121B64}" type="pres">
      <dgm:prSet presAssocID="{D3B57FF3-9D5B-4D2B-AA1B-46A0E1A02EC4}" presName="sibTrans" presStyleCnt="0"/>
      <dgm:spPr/>
    </dgm:pt>
    <dgm:pt modelId="{3FE3ACB3-2D81-4BE7-BEE6-849D65285799}" type="pres">
      <dgm:prSet presAssocID="{57FB0B1B-F7B0-4569-AD70-4EEBB78505D8}" presName="node" presStyleLbl="node1" presStyleIdx="64" presStyleCnt="70">
        <dgm:presLayoutVars>
          <dgm:bulletEnabled val="1"/>
        </dgm:presLayoutVars>
      </dgm:prSet>
      <dgm:spPr/>
    </dgm:pt>
    <dgm:pt modelId="{99DBF72D-D8C6-40D5-B63C-D4798C0498E1}" type="pres">
      <dgm:prSet presAssocID="{119B0D16-C9C7-4825-9416-E3945192F1CE}" presName="sibTrans" presStyleCnt="0"/>
      <dgm:spPr/>
    </dgm:pt>
    <dgm:pt modelId="{E21BE902-8239-49DC-BB54-FE2FC920F8FB}" type="pres">
      <dgm:prSet presAssocID="{5634D7D5-6891-4EC8-9A4B-9EF18254344C}" presName="node" presStyleLbl="node1" presStyleIdx="65" presStyleCnt="70">
        <dgm:presLayoutVars>
          <dgm:bulletEnabled val="1"/>
        </dgm:presLayoutVars>
      </dgm:prSet>
      <dgm:spPr/>
    </dgm:pt>
    <dgm:pt modelId="{BB4E6F9F-01B8-4752-A07B-F04AA59537CC}" type="pres">
      <dgm:prSet presAssocID="{A44EF8B2-0892-4C1A-96BC-3E348242FB85}" presName="sibTrans" presStyleCnt="0"/>
      <dgm:spPr/>
    </dgm:pt>
    <dgm:pt modelId="{D686C033-8C3D-4C2F-94C8-11EE097C088D}" type="pres">
      <dgm:prSet presAssocID="{FC0499D9-6D38-4CE5-A523-8DCDA5AB2BD2}" presName="node" presStyleLbl="node1" presStyleIdx="66" presStyleCnt="70">
        <dgm:presLayoutVars>
          <dgm:bulletEnabled val="1"/>
        </dgm:presLayoutVars>
      </dgm:prSet>
      <dgm:spPr/>
    </dgm:pt>
    <dgm:pt modelId="{2AE6FD8C-DE47-4F59-96F3-F328713B3A0A}" type="pres">
      <dgm:prSet presAssocID="{44540E21-2C40-40D4-AD65-710F24DA5A43}" presName="sibTrans" presStyleCnt="0"/>
      <dgm:spPr/>
    </dgm:pt>
    <dgm:pt modelId="{34939C68-520A-469B-A989-F515FF673DF0}" type="pres">
      <dgm:prSet presAssocID="{5B3044D3-B89C-4050-A316-44B6957514E2}" presName="node" presStyleLbl="node1" presStyleIdx="67" presStyleCnt="70">
        <dgm:presLayoutVars>
          <dgm:bulletEnabled val="1"/>
        </dgm:presLayoutVars>
      </dgm:prSet>
      <dgm:spPr/>
    </dgm:pt>
    <dgm:pt modelId="{22ED291A-F8AA-4021-9CD0-321EA3E33642}" type="pres">
      <dgm:prSet presAssocID="{671D0746-3BA6-41B0-94CD-DFE0E896A172}" presName="sibTrans" presStyleCnt="0"/>
      <dgm:spPr/>
    </dgm:pt>
    <dgm:pt modelId="{CB637A15-C5EC-48E4-B323-6F07C2B36CF9}" type="pres">
      <dgm:prSet presAssocID="{671BE9F7-4A0E-4589-B720-79465E4F795A}" presName="node" presStyleLbl="node1" presStyleIdx="68" presStyleCnt="70">
        <dgm:presLayoutVars>
          <dgm:bulletEnabled val="1"/>
        </dgm:presLayoutVars>
      </dgm:prSet>
      <dgm:spPr/>
    </dgm:pt>
    <dgm:pt modelId="{07CA3755-3FC5-4032-8247-C1A136435E7E}" type="pres">
      <dgm:prSet presAssocID="{F24E0A2C-6499-4485-B6D1-F10EB9ADFF52}" presName="sibTrans" presStyleCnt="0"/>
      <dgm:spPr/>
    </dgm:pt>
    <dgm:pt modelId="{09D01077-5EED-4403-9B80-C88AA82785D4}" type="pres">
      <dgm:prSet presAssocID="{78036449-3659-416C-99DA-7D8CC978B69B}" presName="node" presStyleLbl="node1" presStyleIdx="69" presStyleCnt="70">
        <dgm:presLayoutVars>
          <dgm:bulletEnabled val="1"/>
        </dgm:presLayoutVars>
      </dgm:prSet>
      <dgm:spPr/>
    </dgm:pt>
  </dgm:ptLst>
  <dgm:cxnLst>
    <dgm:cxn modelId="{CD25D401-FD27-421F-B957-FCEC9C9E10DB}" type="presOf" srcId="{FF5B3E7C-5D58-4A27-A575-00FE613251A5}" destId="{527D6F5F-C6E1-4F03-A1E2-5AC0204646BF}" srcOrd="0" destOrd="0" presId="urn:microsoft.com/office/officeart/2005/8/layout/default"/>
    <dgm:cxn modelId="{38270502-BE43-4CB3-B8D1-8F0EE9DE6649}" srcId="{6E8580AE-E165-4F25-A36B-FA38D31FA44B}" destId="{082D0266-9B43-4958-BB0E-31602CFAB5B0}" srcOrd="10" destOrd="0" parTransId="{250722A4-61F1-4C3E-8EBC-EF616F54FF0D}" sibTransId="{F0ADE4E8-B8C2-46BC-A158-F8B665C44C9A}"/>
    <dgm:cxn modelId="{31FAA702-8B48-4361-9457-701B09FC973D}" type="presOf" srcId="{5C5A79F6-3BA7-480F-B134-DB302E8CE802}" destId="{E857D808-DD8F-4FB0-BDE0-ED444186DA03}" srcOrd="0" destOrd="0" presId="urn:microsoft.com/office/officeart/2005/8/layout/default"/>
    <dgm:cxn modelId="{8A1F8005-5B62-451D-AB75-F25074B4C0D1}" srcId="{6E8580AE-E165-4F25-A36B-FA38D31FA44B}" destId="{975632D8-19A7-43B6-9342-0B3E10E31B1E}" srcOrd="51" destOrd="0" parTransId="{1B22207E-37B2-4D07-AE46-8A3967EBFB00}" sibTransId="{6BBD0A63-7035-42EB-B7E3-425D3837538E}"/>
    <dgm:cxn modelId="{D1A54D07-2954-43E5-BA41-FB2057B84AE8}" srcId="{6E8580AE-E165-4F25-A36B-FA38D31FA44B}" destId="{57FB0B1B-F7B0-4569-AD70-4EEBB78505D8}" srcOrd="64" destOrd="0" parTransId="{07C6EFD9-A1DA-44BE-B04D-98C33B2A9158}" sibTransId="{119B0D16-C9C7-4825-9416-E3945192F1CE}"/>
    <dgm:cxn modelId="{71A56F07-C880-45FD-8138-9AD0E491B407}" type="presOf" srcId="{78036449-3659-416C-99DA-7D8CC978B69B}" destId="{09D01077-5EED-4403-9B80-C88AA82785D4}" srcOrd="0" destOrd="0" presId="urn:microsoft.com/office/officeart/2005/8/layout/default"/>
    <dgm:cxn modelId="{19D1DC08-36CA-4EFB-AAFE-AA42DDAD97A9}" type="presOf" srcId="{2C74EBAB-3ADE-490C-A6BA-3646554124A9}" destId="{E39FA08C-8F04-4847-803E-A985A76077B2}" srcOrd="0" destOrd="0" presId="urn:microsoft.com/office/officeart/2005/8/layout/default"/>
    <dgm:cxn modelId="{3296E309-9811-4D00-A030-6C3B1C99C026}" srcId="{6E8580AE-E165-4F25-A36B-FA38D31FA44B}" destId="{D5513C0D-153B-4C93-8676-B0AD8979C8ED}" srcOrd="40" destOrd="0" parTransId="{3BA7CC48-147C-427B-8120-189C01971D86}" sibTransId="{B4E3ECF4-B2A8-4AF8-B7F2-FE65E509ADC3}"/>
    <dgm:cxn modelId="{F49DAE14-F6D9-40FB-8C52-99DFA862DB65}" srcId="{6E8580AE-E165-4F25-A36B-FA38D31FA44B}" destId="{35D39FD4-0C06-4081-82FB-F6E9BA9AF83A}" srcOrd="3" destOrd="0" parTransId="{D40E5A18-C0D9-4CD7-9D6D-3475ECCF0F45}" sibTransId="{6D59DB65-93E6-4C1A-8518-3B2502942632}"/>
    <dgm:cxn modelId="{4C3BE415-0DB5-44CC-A464-C7912D009C36}" srcId="{6E8580AE-E165-4F25-A36B-FA38D31FA44B}" destId="{36CBB17A-1FFB-4F06-9F1E-C429453C1690}" srcOrd="32" destOrd="0" parTransId="{79E27BF8-3391-4F60-A449-D8D664D97371}" sibTransId="{58EF6E03-C26D-44C6-8977-D249D9490B39}"/>
    <dgm:cxn modelId="{80E5791B-6B9A-48AE-9B10-A83B96349BFC}" type="presOf" srcId="{F3CAE342-9CAC-4892-98B4-EF695D43CC7B}" destId="{04660390-1F6F-4E15-A3BA-C41120C6CA81}" srcOrd="0" destOrd="0" presId="urn:microsoft.com/office/officeart/2005/8/layout/default"/>
    <dgm:cxn modelId="{4D145420-9416-4531-9BEC-037521851DC4}" srcId="{6E8580AE-E165-4F25-A36B-FA38D31FA44B}" destId="{FF5B3E7C-5D58-4A27-A575-00FE613251A5}" srcOrd="50" destOrd="0" parTransId="{7D07C596-F77B-499F-8DF6-BEE476D104BF}" sibTransId="{1E5CA3B4-738B-4F7B-B7DE-A9A6E4B1A608}"/>
    <dgm:cxn modelId="{1C9EDF21-25A7-4969-9C42-A58D20C087DE}" type="presOf" srcId="{9A3FC96D-478F-48EB-8898-56C64B6AEDD2}" destId="{6D9F30BF-2AF8-4A4F-9405-7024E9D9DF88}" srcOrd="0" destOrd="0" presId="urn:microsoft.com/office/officeart/2005/8/layout/default"/>
    <dgm:cxn modelId="{ED9C1023-FDE9-4301-A243-08D0EE22EE6D}" type="presOf" srcId="{5DA8C615-38DB-40B5-9445-1D5AE0056707}" destId="{738E53BC-B4B2-4740-9C57-0B897AB4D3FA}" srcOrd="0" destOrd="0" presId="urn:microsoft.com/office/officeart/2005/8/layout/default"/>
    <dgm:cxn modelId="{B2464325-74BF-43F3-B4A0-4AA40BF38042}" srcId="{6E8580AE-E165-4F25-A36B-FA38D31FA44B}" destId="{0CA4F111-AFF4-4B94-B672-3902EC78934E}" srcOrd="18" destOrd="0" parTransId="{496567E8-BBC5-4C4F-A6D8-05D7E61682D4}" sibTransId="{5F7B2889-DBC1-4323-8340-A709605AAE1E}"/>
    <dgm:cxn modelId="{705C9325-A40E-40F3-A366-DDDAD1C6E3CC}" srcId="{6E8580AE-E165-4F25-A36B-FA38D31FA44B}" destId="{8EDBA3CC-4E61-4A5E-B5ED-D210B28C2F30}" srcOrd="62" destOrd="0" parTransId="{304FE0ED-BD4D-4BAC-A307-C43473ADE106}" sibTransId="{98753120-D6C9-43B4-ADCE-F1535FFE68A5}"/>
    <dgm:cxn modelId="{22235F29-1214-43D6-B7D9-AB89499F932F}" type="presOf" srcId="{FFC783FF-AAE0-47BB-B868-CE1BC5526685}" destId="{C6E26300-686D-4EDC-B105-02AE7D59ACD5}" srcOrd="0" destOrd="0" presId="urn:microsoft.com/office/officeart/2005/8/layout/default"/>
    <dgm:cxn modelId="{1D1E9A2A-0479-42FE-A804-F0B6F0A238EF}" type="presOf" srcId="{082D0266-9B43-4958-BB0E-31602CFAB5B0}" destId="{B11170F2-9A50-423B-98B7-A28DBBCAA2AC}" srcOrd="0" destOrd="0" presId="urn:microsoft.com/office/officeart/2005/8/layout/default"/>
    <dgm:cxn modelId="{7543FC2C-A528-42B7-8CDE-F116DD3955C0}" type="presOf" srcId="{9A283E5E-81FB-4A49-AC4E-B210CC2AFD2A}" destId="{2B1D77B0-0EB7-4DD1-BD66-4727A0B01104}" srcOrd="0" destOrd="0" presId="urn:microsoft.com/office/officeart/2005/8/layout/default"/>
    <dgm:cxn modelId="{117ED92D-74E6-4555-829E-CD9261DE713A}" type="presOf" srcId="{00F18BA4-AEDE-4583-B87F-1CFF0C1963BE}" destId="{4F6CD892-6851-4C7C-A75C-33622E98FAF1}" srcOrd="0" destOrd="0" presId="urn:microsoft.com/office/officeart/2005/8/layout/default"/>
    <dgm:cxn modelId="{239FA82F-2592-4A8C-92E2-423F4F8B1240}" type="presOf" srcId="{FA4C2BC6-789C-435D-A537-890F36C6198D}" destId="{FA9614EF-EB5B-4DEB-9FDC-9AA50130DC4A}" srcOrd="0" destOrd="0" presId="urn:microsoft.com/office/officeart/2005/8/layout/default"/>
    <dgm:cxn modelId="{C3D0D430-8AAC-48A4-96F3-9E9FD3A96B9C}" type="presOf" srcId="{14C10A37-EB69-4853-A0E1-2D1AE5E9B4D4}" destId="{E4A88F59-2DE7-4632-9B5D-1A06F43D2536}" srcOrd="0" destOrd="0" presId="urn:microsoft.com/office/officeart/2005/8/layout/default"/>
    <dgm:cxn modelId="{0E131537-4D21-453E-A406-B6D79666D14C}" srcId="{6E8580AE-E165-4F25-A36B-FA38D31FA44B}" destId="{5634D7D5-6891-4EC8-9A4B-9EF18254344C}" srcOrd="65" destOrd="0" parTransId="{35485650-4088-464D-9A85-54E5EB526A55}" sibTransId="{A44EF8B2-0892-4C1A-96BC-3E348242FB85}"/>
    <dgm:cxn modelId="{FD3A513A-301C-42CC-87A8-B545E9828DC0}" srcId="{6E8580AE-E165-4F25-A36B-FA38D31FA44B}" destId="{E613F751-AA7B-4426-A4EF-DCE649030A27}" srcOrd="23" destOrd="0" parTransId="{1B92BFD7-EBF6-4ED9-BD05-2F82A2F31AEB}" sibTransId="{296867FA-54C8-4BA9-B9D0-4DD5DBA187D3}"/>
    <dgm:cxn modelId="{D3A8913C-6BC5-4E51-B679-76E36ADF68EF}" type="presOf" srcId="{46C1568A-F4B3-439A-8467-1924785A3CD9}" destId="{768ED1B1-620E-4ED9-A85B-37AC2578EBAE}" srcOrd="0" destOrd="0" presId="urn:microsoft.com/office/officeart/2005/8/layout/default"/>
    <dgm:cxn modelId="{2457193D-9B32-4108-8600-08124BA8A2D5}" srcId="{6E8580AE-E165-4F25-A36B-FA38D31FA44B}" destId="{7D9A65D9-9CF3-4DFE-AAEE-185EBBCFC798}" srcOrd="56" destOrd="0" parTransId="{4CDF98C0-7579-498C-B78E-43F0A1223E1E}" sibTransId="{36C36B1E-78BF-49FF-80CC-11B554744EE2}"/>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39" destOrd="0" parTransId="{867C4325-933D-4E2D-B4B6-7A8F57E143D1}" sibTransId="{8831AD53-430F-4F5A-8889-D05B6459D09A}"/>
    <dgm:cxn modelId="{F3248540-226A-4B64-B529-CCF73E9F9B54}" type="presOf" srcId="{17B2DFAF-B16D-4A10-9D0B-573E9EBAC874}" destId="{2E10A710-F956-4BB4-BEC0-C92857D82D04}" srcOrd="0" destOrd="0" presId="urn:microsoft.com/office/officeart/2005/8/layout/default"/>
    <dgm:cxn modelId="{43B62541-23C4-4209-9482-137360202BE9}" srcId="{6E8580AE-E165-4F25-A36B-FA38D31FA44B}" destId="{14C10A37-EB69-4853-A0E1-2D1AE5E9B4D4}" srcOrd="58" destOrd="0" parTransId="{25134D3A-15B8-471E-9621-A7CE4A72E8C9}" sibTransId="{28F485E2-FA44-4BCD-8A79-004DC458194B}"/>
    <dgm:cxn modelId="{9FCCC642-61FE-40FF-AC02-0FB47D450358}" srcId="{6E8580AE-E165-4F25-A36B-FA38D31FA44B}" destId="{40E22AEC-A5FE-48AD-AD24-08AFAAAA16E3}" srcOrd="36" destOrd="0" parTransId="{89E1A94C-C7BD-4733-88DB-6BC2CA41ABD9}" sibTransId="{F2C3BB74-8AC7-4B31-9835-FD932582653A}"/>
    <dgm:cxn modelId="{C692F444-4A72-4511-BFDF-5A0A051208AF}" type="presOf" srcId="{C9E2024B-6F77-4688-A4EA-F05F96549450}" destId="{90CB0ED9-63EF-4F6F-828D-A3B09D30E63B}" srcOrd="0" destOrd="0" presId="urn:microsoft.com/office/officeart/2005/8/layout/default"/>
    <dgm:cxn modelId="{1DC29249-8EB9-4E4D-B97B-DAF703AD58E5}" type="presOf" srcId="{4803BD4C-7615-4E56-AD48-C8B64DBB3A16}" destId="{403A81FB-5102-4E47-B294-8362DE9FDBA9}" srcOrd="0" destOrd="0" presId="urn:microsoft.com/office/officeart/2005/8/layout/default"/>
    <dgm:cxn modelId="{6F65FA4A-15F0-468B-AD6B-7504A4742B09}" type="presOf" srcId="{B2C56C01-FC25-40F6-8779-BB8578F5C2A5}" destId="{B8FB8041-9B5C-4583-B7F2-072C8E2578EF}" srcOrd="0" destOrd="0" presId="urn:microsoft.com/office/officeart/2005/8/layout/default"/>
    <dgm:cxn modelId="{5CC6FD4B-91D5-4296-9655-BC81677A140E}" type="presOf" srcId="{85E62383-C2F6-4373-A996-0C959A69E1AE}" destId="{4A09B1E8-F4F7-4953-B4BD-684614482B17}" srcOrd="0" destOrd="0" presId="urn:microsoft.com/office/officeart/2005/8/layout/default"/>
    <dgm:cxn modelId="{116E914C-FAAD-48F1-857E-70636134466E}" srcId="{6E8580AE-E165-4F25-A36B-FA38D31FA44B}" destId="{B83B9082-6B10-44D7-A84D-D00DA3842851}" srcOrd="48" destOrd="0" parTransId="{E8697FD5-AECE-44BA-8799-13937C929010}" sibTransId="{E4427F14-4A80-423D-94CE-FE1CC43C4F08}"/>
    <dgm:cxn modelId="{0774A64C-668D-43F2-9CC1-FB933BD0D341}" type="presOf" srcId="{7D9A65D9-9CF3-4DFE-AAEE-185EBBCFC798}" destId="{578EF391-1438-42DA-8C7C-9964979863CB}" srcOrd="0" destOrd="0" presId="urn:microsoft.com/office/officeart/2005/8/layout/default"/>
    <dgm:cxn modelId="{7E6A184F-41B5-4930-8A19-D08C5F675FAE}" srcId="{6E8580AE-E165-4F25-A36B-FA38D31FA44B}" destId="{62839F1F-2A4F-4D89-827A-D089F5E758B3}" srcOrd="60" destOrd="0" parTransId="{ED10A209-8995-442A-BED3-C15F5CAAC067}" sibTransId="{AD83CB0D-B662-4FCE-BB64-073C04BF079F}"/>
    <dgm:cxn modelId="{AA287F50-2BA7-4EB4-ACB1-9CC2B583791C}" srcId="{6E8580AE-E165-4F25-A36B-FA38D31FA44B}" destId="{671BE9F7-4A0E-4589-B720-79465E4F795A}" srcOrd="68" destOrd="0" parTransId="{42DB36E1-5424-4A1C-8CDA-A161DF3F3FA3}" sibTransId="{F24E0A2C-6499-4485-B6D1-F10EB9ADFF52}"/>
    <dgm:cxn modelId="{2EB2FE52-0293-49C5-9029-0426452B1CE7}" type="presOf" srcId="{020CEE43-317D-44E0-8453-73844EB5EA96}" destId="{D1969169-F9B2-49CE-A679-8F16EA8DBE2A}" srcOrd="0" destOrd="0" presId="urn:microsoft.com/office/officeart/2005/8/layout/default"/>
    <dgm:cxn modelId="{7B552E53-F0B5-4651-BDB6-0491FA71696E}" type="presOf" srcId="{AD80C871-9479-4BFE-9B9A-0E61DEE0D50C}" destId="{BAC14D23-EC3E-4D27-9119-0F7040F92BC2}" srcOrd="0" destOrd="0" presId="urn:microsoft.com/office/officeart/2005/8/layout/default"/>
    <dgm:cxn modelId="{D37D8753-659B-4D10-B831-A39D3182894C}" type="presOf" srcId="{C16F6E68-C32A-4431-B9C0-77E57B57A6E1}" destId="{52F17298-644C-4330-B56E-F7E56C04E2E3}" srcOrd="0" destOrd="0" presId="urn:microsoft.com/office/officeart/2005/8/layout/default"/>
    <dgm:cxn modelId="{015B1455-3E61-43F6-BF31-5407ED932060}" type="presOf" srcId="{BEBDF31F-DFE2-4245-BB5D-053B8B07D32A}" destId="{2FE08B55-1C3E-48E1-949D-B7C4F33AA933}" srcOrd="0" destOrd="0" presId="urn:microsoft.com/office/officeart/2005/8/layout/default"/>
    <dgm:cxn modelId="{9390A555-99B4-4286-BE3C-5F2822B988D5}" type="presOf" srcId="{2CAC919D-2AC9-4858-A142-BBEC92861271}" destId="{FB4AD733-A329-420C-8FB6-947234A3DF38}" srcOrd="0" destOrd="0" presId="urn:microsoft.com/office/officeart/2005/8/layout/default"/>
    <dgm:cxn modelId="{14F81F56-831A-47F2-B5AB-B6346A06C4A1}" type="presOf" srcId="{40E22AEC-A5FE-48AD-AD24-08AFAAAA16E3}" destId="{CFEF60EA-9362-443A-8FB0-B923DCF95379}" srcOrd="0" destOrd="0" presId="urn:microsoft.com/office/officeart/2005/8/layout/default"/>
    <dgm:cxn modelId="{BF423057-8B99-43EF-88FF-E404C41EC6D9}" type="presOf" srcId="{BE6CA0EE-FCE6-4E22-B757-E3EF1F2B36E9}" destId="{21996FE5-9303-478E-B8D4-9259ABF8EDAE}" srcOrd="0" destOrd="0" presId="urn:microsoft.com/office/officeart/2005/8/layout/default"/>
    <dgm:cxn modelId="{8C4C6057-B379-42C3-9EB8-33210609388E}" srcId="{6E8580AE-E165-4F25-A36B-FA38D31FA44B}" destId="{17B2DFAF-B16D-4A10-9D0B-573E9EBAC874}" srcOrd="30" destOrd="0" parTransId="{B831A491-816A-4D17-B3B3-0DC5FF5522D4}" sibTransId="{2856EF0F-D221-4657-94D0-652606B4EC51}"/>
    <dgm:cxn modelId="{F5F9A657-83A6-4891-BCF9-BA3892C3D6C9}" srcId="{6E8580AE-E165-4F25-A36B-FA38D31FA44B}" destId="{3C5CB645-0504-4740-B7BE-B4E676E24224}" srcOrd="7" destOrd="0" parTransId="{74CE469F-3980-4B51-AF2C-237C5338EC73}" sibTransId="{8A74DDDC-AA5D-485F-BF55-D62E68BC0106}"/>
    <dgm:cxn modelId="{BCEF7758-9C4E-49B0-AD26-6EE294279FF5}" srcId="{6E8580AE-E165-4F25-A36B-FA38D31FA44B}" destId="{C9DCADAC-16E3-4670-AE44-4203628257BA}" srcOrd="5" destOrd="0" parTransId="{A3F9924D-2C37-4C90-AC1C-B72C36C59826}" sibTransId="{D58CF003-1E00-48BB-9658-55666B279B00}"/>
    <dgm:cxn modelId="{41713659-46B6-4D78-ACBB-940C52DCCA18}" type="presOf" srcId="{9AD68664-CCE1-48EF-9FA3-1AD99F5D1F69}" destId="{226C61D6-133E-4CD2-ADAC-A992243958F1}" srcOrd="0" destOrd="0" presId="urn:microsoft.com/office/officeart/2005/8/layout/default"/>
    <dgm:cxn modelId="{E64ECA5B-A989-43A8-97ED-23A1407DAE6C}" srcId="{6E8580AE-E165-4F25-A36B-FA38D31FA44B}" destId="{FFC783FF-AAE0-47BB-B868-CE1BC5526685}" srcOrd="59" destOrd="0" parTransId="{D1625E3B-A691-42E3-995C-A1FAB6BAAB40}" sibTransId="{9D4C3F0C-2E8B-4A06-A3FF-B6C0E97AD9C5}"/>
    <dgm:cxn modelId="{CA1B3E5C-98B0-456E-89C5-3597803BCA8E}" type="presOf" srcId="{922AC557-565E-4DB5-8749-0AD586991661}" destId="{4308FFBF-619D-484B-A2C5-7B5FBD5802E5}" srcOrd="0" destOrd="0" presId="urn:microsoft.com/office/officeart/2005/8/layout/default"/>
    <dgm:cxn modelId="{4941125D-AC2D-4955-8A93-DCE4CEF2284E}" srcId="{6E8580AE-E165-4F25-A36B-FA38D31FA44B}" destId="{D739CDEA-EB21-4F0B-9E8B-93243F68954F}" srcOrd="35" destOrd="0" parTransId="{D6C37E98-1733-4421-9FB5-B22A69C95E94}" sibTransId="{363434DE-DDBE-4CB7-9DD8-504D4C4164D1}"/>
    <dgm:cxn modelId="{9E7C1B5D-75FD-433D-89D5-DE1AC4F1F7CB}" srcId="{6E8580AE-E165-4F25-A36B-FA38D31FA44B}" destId="{B2AEB964-AE9D-40F8-BF72-B2A59F90994D}" srcOrd="31" destOrd="0" parTransId="{9D008715-2DDC-4A0C-8D5B-FD40105006CA}" sibTransId="{5286B03A-B692-4A65-86CC-C8AA1487AFF4}"/>
    <dgm:cxn modelId="{09FD2B63-B8B9-46ED-8522-7EA2DBE0A670}" type="presOf" srcId="{B02DF036-0642-4A44-A9E4-78AECA259025}" destId="{5D25242B-4349-4FB7-AAC9-B5E41858AFBB}" srcOrd="0" destOrd="0" presId="urn:microsoft.com/office/officeart/2005/8/layout/default"/>
    <dgm:cxn modelId="{0F068564-0370-405E-AED8-05FBE55097AA}" type="presOf" srcId="{CDBC6D1A-BD3E-439F-9EE2-32011CF8E004}" destId="{9504D515-87BF-4517-8F45-1EDB2B33F4B1}" srcOrd="0" destOrd="0" presId="urn:microsoft.com/office/officeart/2005/8/layout/default"/>
    <dgm:cxn modelId="{57BFB368-82AA-403A-ADF2-9746E231938C}" srcId="{6E8580AE-E165-4F25-A36B-FA38D31FA44B}" destId="{6DBC3CFB-DD88-43B1-9FBB-A1770CFC1780}" srcOrd="57" destOrd="0" parTransId="{F73EA06E-0842-4F9F-A29B-9573805A3EEC}" sibTransId="{B0CE3A28-F53D-474B-B7FE-377AA34C25DE}"/>
    <dgm:cxn modelId="{9C71D06D-FE50-49F9-9B61-D54E91F6479E}" srcId="{6E8580AE-E165-4F25-A36B-FA38D31FA44B}" destId="{FC0499D9-6D38-4CE5-A523-8DCDA5AB2BD2}" srcOrd="66" destOrd="0" parTransId="{95296489-1E8C-4825-AE51-7F19749732AA}" sibTransId="{44540E21-2C40-40D4-AD65-710F24DA5A43}"/>
    <dgm:cxn modelId="{5DA4676E-8412-4FD9-B50A-EB09E269550D}" srcId="{6E8580AE-E165-4F25-A36B-FA38D31FA44B}" destId="{4803BD4C-7615-4E56-AD48-C8B64DBB3A16}" srcOrd="54" destOrd="0" parTransId="{77676868-1A37-4BBE-9518-2031B13D059C}" sibTransId="{D655EC7E-F5E8-42E3-A826-DE5FF8EDCB93}"/>
    <dgm:cxn modelId="{310DB46E-04B2-4C11-B683-B0BBF647B6D4}" srcId="{6E8580AE-E165-4F25-A36B-FA38D31FA44B}" destId="{5133ABF2-A2C0-491D-9C6E-B65AB7ED4F8C}" srcOrd="14" destOrd="0" parTransId="{4AB6827F-925A-46E2-9A5D-0D07D99C0DEE}" sibTransId="{2BEEA19F-B162-4611-9531-9064399B86D9}"/>
    <dgm:cxn modelId="{DCAEE66F-394A-431E-B542-82366AA34DD9}" type="presOf" srcId="{3905686D-095B-4668-9159-8C02FF5FCA48}" destId="{D95507C2-94AB-4734-BAF7-8227B2AFD2A8}" srcOrd="0" destOrd="0" presId="urn:microsoft.com/office/officeart/2005/8/layout/default"/>
    <dgm:cxn modelId="{288F8470-D118-477D-B49C-3759C110E06A}" srcId="{6E8580AE-E165-4F25-A36B-FA38D31FA44B}" destId="{76D99B7C-40E6-4183-885C-36D7E4093273}" srcOrd="37" destOrd="0" parTransId="{DCB82E55-022B-4F69-B86D-1E08BAF3FE7A}" sibTransId="{9C1E6412-957E-4037-8C22-A60E0D582CB1}"/>
    <dgm:cxn modelId="{C62BD270-C04A-4F61-A91B-E7C858B477D0}" type="presOf" srcId="{57FB0B1B-F7B0-4569-AD70-4EEBB78505D8}" destId="{3FE3ACB3-2D81-4BE7-BEE6-849D65285799}" srcOrd="0" destOrd="0" presId="urn:microsoft.com/office/officeart/2005/8/layout/default"/>
    <dgm:cxn modelId="{B912D970-DE87-406D-9F09-3EF6B354F9E6}" srcId="{6E8580AE-E165-4F25-A36B-FA38D31FA44B}" destId="{FA4C2BC6-789C-435D-A537-890F36C6198D}" srcOrd="33" destOrd="0" parTransId="{CCD9EE57-CDB0-4A6F-AF3C-4E0A3A360369}" sibTransId="{CB0E749E-3934-473A-A6D3-20D6D95D3202}"/>
    <dgm:cxn modelId="{4BFDB172-DA10-4F1E-90B4-BF6F4155F1E8}" srcId="{6E8580AE-E165-4F25-A36B-FA38D31FA44B}" destId="{922AC557-565E-4DB5-8749-0AD586991661}" srcOrd="25" destOrd="0" parTransId="{242B66FF-437D-4D71-9A2E-2990FC57E9A0}" sibTransId="{CDD7D915-A8E4-4C3B-B886-5288BF2004EB}"/>
    <dgm:cxn modelId="{57DEA873-21FB-4A7D-B4F6-8668847CC451}" type="presOf" srcId="{3C6B21CA-3B4D-4C70-B1C1-3987538CE3B2}" destId="{20498EEC-D12B-46DA-A88D-D7DB1D97C899}" srcOrd="0" destOrd="0" presId="urn:microsoft.com/office/officeart/2005/8/layout/default"/>
    <dgm:cxn modelId="{DB023E74-84E1-4C09-83E2-168A0110752D}" type="presOf" srcId="{3C5CB645-0504-4740-B7BE-B4E676E24224}" destId="{E95460B9-805F-4DB1-8075-1E44BC53110F}" srcOrd="0" destOrd="0" presId="urn:microsoft.com/office/officeart/2005/8/layout/default"/>
    <dgm:cxn modelId="{15B3C974-D6CD-4155-8240-C0114AEA5D2E}" type="presOf" srcId="{C9DCADAC-16E3-4670-AE44-4203628257BA}" destId="{D0265832-2002-49A4-B24F-C826BBE7CD41}" srcOrd="0" destOrd="0" presId="urn:microsoft.com/office/officeart/2005/8/layout/default"/>
    <dgm:cxn modelId="{C31CF774-6181-410D-A09A-BBAB52E2AF1E}" type="presOf" srcId="{6B504477-A0A4-4E10-8773-C4830FEDC86E}" destId="{1F238430-D58B-40C6-BB37-2C3E5849C40B}" srcOrd="0" destOrd="0" presId="urn:microsoft.com/office/officeart/2005/8/layout/default"/>
    <dgm:cxn modelId="{DCF68878-8446-4EB4-BF17-41E8DB69426B}" srcId="{6E8580AE-E165-4F25-A36B-FA38D31FA44B}" destId="{9A3FC96D-478F-48EB-8898-56C64B6AEDD2}" srcOrd="55" destOrd="0" parTransId="{96F39BB7-D709-4844-B05D-94FBD566BB32}" sibTransId="{34AB054B-5F12-42CE-B794-EE4BDACBD7AB}"/>
    <dgm:cxn modelId="{EF108679-F3CA-4338-A372-324C5926489F}" type="presOf" srcId="{5133ABF2-A2C0-491D-9C6E-B65AB7ED4F8C}" destId="{9E9777C7-B42F-4036-A534-333E7C36A482}" srcOrd="0" destOrd="0" presId="urn:microsoft.com/office/officeart/2005/8/layout/default"/>
    <dgm:cxn modelId="{7576437B-6BFC-4FBE-9068-C1043BED54A5}" type="presOf" srcId="{975632D8-19A7-43B6-9342-0B3E10E31B1E}" destId="{33E222AE-323D-48B6-B67D-70B375CD07BA}" srcOrd="0" destOrd="0" presId="urn:microsoft.com/office/officeart/2005/8/layout/default"/>
    <dgm:cxn modelId="{B10E797D-CE7C-4430-A43D-EA5EC195C044}" srcId="{6E8580AE-E165-4F25-A36B-FA38D31FA44B}" destId="{5C5A79F6-3BA7-480F-B134-DB302E8CE802}" srcOrd="9" destOrd="0" parTransId="{719B657D-E028-45D9-ADF5-2CE27F7440FB}" sibTransId="{088636FB-45FA-4F73-832A-99A08B0479A8}"/>
    <dgm:cxn modelId="{C6024B80-FAEE-417F-AE54-01B755ACE2D3}" type="presOf" srcId="{67195ECB-7FD0-4104-96C2-8781EB673704}" destId="{7BE9C1ED-F9FA-4AF2-8A38-AD58AEEC2837}" srcOrd="0" destOrd="0" presId="urn:microsoft.com/office/officeart/2005/8/layout/default"/>
    <dgm:cxn modelId="{E9515A82-41B0-4E9E-B38D-E121B8D1015A}" type="presOf" srcId="{8C4223E5-9326-4839-96FC-62501E1AAC73}" destId="{DAC0B4A1-B345-4DDF-A5B9-03EB5EF8A696}" srcOrd="0" destOrd="0" presId="urn:microsoft.com/office/officeart/2005/8/layout/default"/>
    <dgm:cxn modelId="{26936083-4920-4950-ACF0-1DA933913426}" srcId="{6E8580AE-E165-4F25-A36B-FA38D31FA44B}" destId="{C62B21AC-58CB-415A-8C57-9455AE0B8C68}" srcOrd="53" destOrd="0" parTransId="{E6E45E55-67BB-4BCA-9B20-80575BB5D76E}" sibTransId="{FB3D6F89-C6C8-4052-876E-C943034B2DAD}"/>
    <dgm:cxn modelId="{6AFF4384-9D82-4231-8A54-4B81EBE04C43}" type="presOf" srcId="{62839F1F-2A4F-4D89-827A-D089F5E758B3}" destId="{A98EC4C9-0187-4586-A962-2600099AC0D7}" srcOrd="0" destOrd="0" presId="urn:microsoft.com/office/officeart/2005/8/layout/default"/>
    <dgm:cxn modelId="{3D692786-5222-4C38-B1E8-E346A5282BF7}" type="presOf" srcId="{5B3044D3-B89C-4050-A316-44B6957514E2}" destId="{34939C68-520A-469B-A989-F515FF673DF0}" srcOrd="0" destOrd="0" presId="urn:microsoft.com/office/officeart/2005/8/layout/default"/>
    <dgm:cxn modelId="{60BA0087-F1B3-4FA6-84BB-FA4D1279E374}" srcId="{6E8580AE-E165-4F25-A36B-FA38D31FA44B}" destId="{78A997BC-B0FD-4C2B-A687-6EC00ACE7D26}" srcOrd="0" destOrd="0" parTransId="{BB789232-E3B0-463E-9FB1-973C3105B2A0}" sibTransId="{33134F14-DC25-4CB1-A227-B230A8EA1243}"/>
    <dgm:cxn modelId="{92275088-4024-4134-90F8-3CA5C42D1DF6}" srcId="{6E8580AE-E165-4F25-A36B-FA38D31FA44B}" destId="{46C1568A-F4B3-439A-8467-1924785A3CD9}" srcOrd="52" destOrd="0" parTransId="{6FE08A87-5505-42B7-9E6B-1C282061EE56}" sibTransId="{B967A3C7-E11D-436F-BA22-9AA30612CFCE}"/>
    <dgm:cxn modelId="{7402C18B-9A42-43C3-BC94-BB30F9F2DE58}" srcId="{6E8580AE-E165-4F25-A36B-FA38D31FA44B}" destId="{00F18BA4-AEDE-4583-B87F-1CFF0C1963BE}" srcOrd="8" destOrd="0" parTransId="{741D84DD-A496-430C-B819-D97EF57117A9}" sibTransId="{220AC6AF-F2BC-4DFE-A355-B83DCB28A0A6}"/>
    <dgm:cxn modelId="{C5F54C8C-A52D-4A29-9849-BE3A66CAA9FF}" srcId="{6E8580AE-E165-4F25-A36B-FA38D31FA44B}" destId="{AD80C871-9479-4BFE-9B9A-0E61DEE0D50C}" srcOrd="1" destOrd="0" parTransId="{593F7D68-60C8-42D8-8FBE-D61B73E09B65}" sibTransId="{AB9F0FD6-07B1-475D-B4E2-9878B459C8BB}"/>
    <dgm:cxn modelId="{16EC688E-F38D-46C7-AA4E-23F79E0BEF5B}" type="presOf" srcId="{0CA4F111-AFF4-4B94-B672-3902EC78934E}" destId="{F021F536-9D7F-4947-AEEC-062A2B5D86C3}" srcOrd="0" destOrd="0" presId="urn:microsoft.com/office/officeart/2005/8/layout/default"/>
    <dgm:cxn modelId="{63D7908F-0A91-4787-85AF-5E602C82F06A}" type="presOf" srcId="{C5771B4A-D290-4DC2-9C26-B59766806E17}" destId="{9899F519-A68E-4A8C-8302-CC1D1DD6AB1E}" srcOrd="0" destOrd="0" presId="urn:microsoft.com/office/officeart/2005/8/layout/default"/>
    <dgm:cxn modelId="{719AFD92-5D07-4767-8E5C-C9AB6A66EC4E}" srcId="{6E8580AE-E165-4F25-A36B-FA38D31FA44B}" destId="{95FF326C-2A1B-41AD-A13B-B89CABA93DE9}" srcOrd="27" destOrd="0" parTransId="{6161FA5E-6235-48F5-9607-A2B65BA67B4E}" sibTransId="{F73221CA-3EBD-4A59-B400-90D608857E5E}"/>
    <dgm:cxn modelId="{F59C8E93-58C8-4285-942B-AC3075DCB22A}" srcId="{6E8580AE-E165-4F25-A36B-FA38D31FA44B}" destId="{F3CAE342-9CAC-4892-98B4-EF695D43CC7B}" srcOrd="4" destOrd="0" parTransId="{846B8B3F-6B92-4AC8-85F6-49F94AC75C7B}" sibTransId="{738B744A-4289-4641-8F9E-1AD519745116}"/>
    <dgm:cxn modelId="{270A7297-D768-448C-946E-583F55D13C46}" srcId="{6E8580AE-E165-4F25-A36B-FA38D31FA44B}" destId="{B02DF036-0642-4A44-A9E4-78AECA259025}" srcOrd="21" destOrd="0" parTransId="{C971F310-53AC-414C-8DA5-EEEFC78709F7}" sibTransId="{D4540305-033C-4F13-90FD-F799DE8F9156}"/>
    <dgm:cxn modelId="{F2CF2099-F503-4C95-A4E1-57119ABAD0D4}" srcId="{6E8580AE-E165-4F25-A36B-FA38D31FA44B}" destId="{67195ECB-7FD0-4104-96C2-8781EB673704}" srcOrd="6" destOrd="0" parTransId="{D9FA1001-711F-4D1B-A351-9C377BE764E8}" sibTransId="{12A1CCA6-4F29-469E-A501-FF8FA8AC5E6B}"/>
    <dgm:cxn modelId="{9CF0BA9E-E3ED-4733-9AEA-17DB4DA69AB9}" type="presOf" srcId="{B83B9082-6B10-44D7-A84D-D00DA3842851}" destId="{CF0E64E4-84A6-47A4-8045-0D0A29961723}" srcOrd="0" destOrd="0" presId="urn:microsoft.com/office/officeart/2005/8/layout/default"/>
    <dgm:cxn modelId="{88E2459F-4D9B-4EC5-9ACA-D78E03007600}" type="presOf" srcId="{478D3228-6C64-4678-B16A-5612B6F5734A}" destId="{CC785639-6B40-491D-A677-3465100F3D57}" srcOrd="0" destOrd="0" presId="urn:microsoft.com/office/officeart/2005/8/layout/default"/>
    <dgm:cxn modelId="{98A323A0-CCD5-4B81-8DA9-0ABAA45BDF66}" srcId="{6E8580AE-E165-4F25-A36B-FA38D31FA44B}" destId="{85E62383-C2F6-4373-A996-0C959A69E1AE}" srcOrd="49" destOrd="0" parTransId="{3ED596D9-6437-4373-A6C9-0C5657FA7549}" sibTransId="{FF6E180D-3146-4158-A5DF-FB0215843ADA}"/>
    <dgm:cxn modelId="{A85B90A2-AFE1-4402-A9EF-D4D8C000879A}" srcId="{6E8580AE-E165-4F25-A36B-FA38D31FA44B}" destId="{C16F6E68-C32A-4431-B9C0-77E57B57A6E1}" srcOrd="47" destOrd="0" parTransId="{9F780C9E-B9CD-40B2-B992-B7245FD19F74}" sibTransId="{71FFA740-6DE1-4035-AA90-B794B1B4FE20}"/>
    <dgm:cxn modelId="{C8223BA3-D99E-45AB-AF3F-B40CE0E80447}" type="presOf" srcId="{1BC9AACD-B2CB-4A24-BD79-9DD49B1EDC13}" destId="{2194D030-96BD-4E5B-8CE7-714CC8EE50C0}" srcOrd="0" destOrd="0" presId="urn:microsoft.com/office/officeart/2005/8/layout/default"/>
    <dgm:cxn modelId="{6BAAAAA3-4509-44F2-AAA2-75CADF59DE44}" type="presOf" srcId="{36CBB17A-1FFB-4F06-9F1E-C429453C1690}" destId="{C775B822-113A-4680-9271-194958227B49}" srcOrd="0" destOrd="0" presId="urn:microsoft.com/office/officeart/2005/8/layout/default"/>
    <dgm:cxn modelId="{FEDDDAA3-0CF8-4E57-9073-130C8E515A95}" srcId="{6E8580AE-E165-4F25-A36B-FA38D31FA44B}" destId="{81FAE441-B25A-49CD-A5D4-1CB47F3B1EE7}" srcOrd="28" destOrd="0" parTransId="{3601B499-241C-44E6-9AE6-C54498907BAE}" sibTransId="{74400870-5CF7-474D-AA7F-586C02F7B0A5}"/>
    <dgm:cxn modelId="{76D450A5-FF61-409C-A44A-444FD805C2FC}" type="presOf" srcId="{D739CDEA-EB21-4F0B-9E8B-93243F68954F}" destId="{A2626D42-2FE1-456E-AB12-0D43DEAFE7FD}" srcOrd="0" destOrd="0" presId="urn:microsoft.com/office/officeart/2005/8/layout/default"/>
    <dgm:cxn modelId="{2DC4FFA5-C6FC-481B-A4D3-6A72A1B27555}" type="presOf" srcId="{76D99B7C-40E6-4183-885C-36D7E4093273}" destId="{6BA9131F-DF2D-4385-B6D8-8438C22EE201}" srcOrd="0" destOrd="0" presId="urn:microsoft.com/office/officeart/2005/8/layout/default"/>
    <dgm:cxn modelId="{309D67A6-0F20-44BB-9B47-722E470018F6}" type="presOf" srcId="{7425CACA-D5B0-4977-B431-85245D3937B8}" destId="{B5EE1AEB-C1BD-4DE8-A906-0A633C634EA1}" srcOrd="0" destOrd="0" presId="urn:microsoft.com/office/officeart/2005/8/layout/default"/>
    <dgm:cxn modelId="{5B046EA8-28A3-4CB2-B8E0-3C67ABEBE947}" srcId="{6E8580AE-E165-4F25-A36B-FA38D31FA44B}" destId="{6B504477-A0A4-4E10-8773-C4830FEDC86E}" srcOrd="13" destOrd="0" parTransId="{547B4ED4-C029-4A01-8DDE-33D59C27C418}" sibTransId="{11772780-24C2-408D-B10A-122975AA211A}"/>
    <dgm:cxn modelId="{1C93B4A9-8C11-4259-AFF5-CCCBE6DAEE0E}" srcId="{6E8580AE-E165-4F25-A36B-FA38D31FA44B}" destId="{F121B56F-D1C5-4481-90EB-5FA35AF4BD21}" srcOrd="19" destOrd="0" parTransId="{085EA722-E175-4453-8D3B-A5DF630A2231}" sibTransId="{915B65F9-FC56-468A-ABC2-CE507C33B5DE}"/>
    <dgm:cxn modelId="{27E08FAD-D5EF-4EF0-B7A4-AAD0E3F070F5}" type="presOf" srcId="{5634D7D5-6891-4EC8-9A4B-9EF18254344C}" destId="{E21BE902-8239-49DC-BB54-FE2FC920F8FB}" srcOrd="0" destOrd="0" presId="urn:microsoft.com/office/officeart/2005/8/layout/default"/>
    <dgm:cxn modelId="{1BB9D9AD-45A5-4AAD-BB3F-7719D7BE5158}" type="presOf" srcId="{D1ABEE45-AD7A-4713-BB39-253542F7D75A}" destId="{D70F901B-9B00-408F-B15A-8963D88D77EC}" srcOrd="0" destOrd="0" presId="urn:microsoft.com/office/officeart/2005/8/layout/default"/>
    <dgm:cxn modelId="{0DDFC4AF-1753-49D3-851F-1EC966B8228D}" type="presOf" srcId="{C62B21AC-58CB-415A-8C57-9455AE0B8C68}" destId="{6CBD385A-459A-4F51-8A96-4CAAE9BA3166}" srcOrd="0" destOrd="0" presId="urn:microsoft.com/office/officeart/2005/8/layout/default"/>
    <dgm:cxn modelId="{9D4ED7AF-7600-4325-9B6F-3054333BD234}" type="presOf" srcId="{81FAE441-B25A-49CD-A5D4-1CB47F3B1EE7}" destId="{94242A4F-C1CA-4466-BE8C-6A3D5FB53E37}" srcOrd="0" destOrd="0" presId="urn:microsoft.com/office/officeart/2005/8/layout/default"/>
    <dgm:cxn modelId="{A1948BB3-DEBB-4B37-94F2-4959B4E1676A}" srcId="{6E8580AE-E165-4F25-A36B-FA38D31FA44B}" destId="{7425CACA-D5B0-4977-B431-85245D3937B8}" srcOrd="61" destOrd="0" parTransId="{ED4CA629-6580-4064-9AFE-A8CAA433A7C9}" sibTransId="{982586F7-4004-4827-9302-CC763CFB8179}"/>
    <dgm:cxn modelId="{EBB642B7-ADD9-4EB0-A61D-D7BF97C23569}" srcId="{6E8580AE-E165-4F25-A36B-FA38D31FA44B}" destId="{BEBDF31F-DFE2-4245-BB5D-053B8B07D32A}" srcOrd="41" destOrd="0" parTransId="{353CC8D3-9BDF-4E95-BC4F-26C497C7602A}" sibTransId="{38F14F7C-D04E-41D3-89E9-D2E51024BD6E}"/>
    <dgm:cxn modelId="{F09F15BA-25DC-4554-AE53-A8CDF27EB14D}" srcId="{6E8580AE-E165-4F25-A36B-FA38D31FA44B}" destId="{2CAC919D-2AC9-4858-A142-BBEC92861271}" srcOrd="46" destOrd="0" parTransId="{78E126BD-26AA-4676-97F2-1A2AB5BA8932}" sibTransId="{E616CA9A-DB9F-4B83-851F-F18CCAFD3F83}"/>
    <dgm:cxn modelId="{71289EBA-4500-4D43-B1AC-59B2BBF01DE3}" srcId="{6E8580AE-E165-4F25-A36B-FA38D31FA44B}" destId="{DA0BF6BA-7855-4B08-9FAB-6C1938241745}" srcOrd="34" destOrd="0" parTransId="{C11315A9-9662-4AA8-96ED-AD8A1D12998E}" sibTransId="{BA245B20-CC46-4B1F-9EC6-F6C447FB6BE1}"/>
    <dgm:cxn modelId="{7DEED5BA-719D-4944-8E5B-6BA2F9A8447D}" srcId="{6E8580AE-E165-4F25-A36B-FA38D31FA44B}" destId="{B2C56C01-FC25-40F6-8779-BB8578F5C2A5}" srcOrd="43" destOrd="0" parTransId="{79776B3F-8774-4C53-B343-19597AB44D43}" sibTransId="{CB221172-62C3-4674-B61F-43255FEBFD8A}"/>
    <dgm:cxn modelId="{703363BD-F579-4A26-A9BF-45BC05756E82}" srcId="{6E8580AE-E165-4F25-A36B-FA38D31FA44B}" destId="{8C4223E5-9326-4839-96FC-62501E1AAC73}" srcOrd="11" destOrd="0" parTransId="{EDF196A4-5173-407B-84E4-D867C0E97497}" sibTransId="{F04CEC04-1771-4213-BBF5-8C3B58A292B8}"/>
    <dgm:cxn modelId="{AC4A00BE-EF35-46F8-93D2-B74B1C9FF597}" type="presOf" srcId="{2F3CDDC7-552B-4DE8-9872-516B28FABA06}" destId="{2436B8D6-5426-4287-B5A0-333E85D0C338}" srcOrd="0" destOrd="0" presId="urn:microsoft.com/office/officeart/2005/8/layout/default"/>
    <dgm:cxn modelId="{A94FCEC0-1ED6-4C31-AF9A-EBDE246A52A8}" srcId="{6E8580AE-E165-4F25-A36B-FA38D31FA44B}" destId="{2F3CDDC7-552B-4DE8-9872-516B28FABA06}" srcOrd="29" destOrd="0" parTransId="{742E916A-EBEA-4AD5-81B3-52D10E79DC2B}" sibTransId="{A6851FA0-15F0-4DD7-A550-276CD6836949}"/>
    <dgm:cxn modelId="{04AA7DC2-74E8-403E-A514-6A8743934035}" type="presOf" srcId="{F121B56F-D1C5-4481-90EB-5FA35AF4BD21}" destId="{214B35AE-3118-4B5A-9A04-C238D6C98BAE}" srcOrd="0" destOrd="0" presId="urn:microsoft.com/office/officeart/2005/8/layout/default"/>
    <dgm:cxn modelId="{E3B281C5-B372-4BFD-9FCF-B0937132744C}" srcId="{6E8580AE-E165-4F25-A36B-FA38D31FA44B}" destId="{1BC9AACD-B2CB-4A24-BD79-9DD49B1EDC13}" srcOrd="22" destOrd="0" parTransId="{37038A3D-D90C-4B7C-A054-A0BB3E7E326A}" sibTransId="{45F5BFF4-A866-4D9E-988C-E831543DE539}"/>
    <dgm:cxn modelId="{F112BBC6-91EB-41D6-AB4C-DC4BCCF3C902}" type="presOf" srcId="{6DBC3CFB-DD88-43B1-9FBB-A1770CFC1780}" destId="{D6E8D79A-FF29-4CE3-B9FB-2B1D97395E7F}" srcOrd="0" destOrd="0" presId="urn:microsoft.com/office/officeart/2005/8/layout/default"/>
    <dgm:cxn modelId="{7C219BCB-58E0-49DD-BDA9-CF37BB520259}" srcId="{6E8580AE-E165-4F25-A36B-FA38D31FA44B}" destId="{C9E2024B-6F77-4688-A4EA-F05F96549450}" srcOrd="63" destOrd="0" parTransId="{0A244345-63D5-4C14-BC3A-4FBD036916BB}" sibTransId="{D3B57FF3-9D5B-4D2B-AA1B-46A0E1A02EC4}"/>
    <dgm:cxn modelId="{39CB20CD-29DD-4A96-93B4-612DF8ACD989}" srcId="{6E8580AE-E165-4F25-A36B-FA38D31FA44B}" destId="{CDBC6D1A-BD3E-439F-9EE2-32011CF8E004}" srcOrd="16" destOrd="0" parTransId="{86BC9476-0C88-45FC-B212-7D4B09B9C7AC}" sibTransId="{566728B4-67ED-40F5-8F49-31E359B7AFD5}"/>
    <dgm:cxn modelId="{A249F0CF-40ED-402B-8C93-23BAA45790B7}" srcId="{6E8580AE-E165-4F25-A36B-FA38D31FA44B}" destId="{3905686D-095B-4668-9159-8C02FF5FCA48}" srcOrd="12" destOrd="0" parTransId="{0916FA8C-8C3D-4111-8825-8854AAA07101}" sibTransId="{5E5BE654-FC96-431E-80B6-06B708C98438}"/>
    <dgm:cxn modelId="{68E44FD3-2AC8-4C03-903C-511E66D8A5A5}" type="presOf" srcId="{B2AEB964-AE9D-40F8-BF72-B2A59F90994D}" destId="{90A2521C-3FE3-4269-A414-E39378CC80D9}" srcOrd="0" destOrd="0" presId="urn:microsoft.com/office/officeart/2005/8/layout/default"/>
    <dgm:cxn modelId="{955155D4-E1DE-458C-8EB3-FA1958F59962}" srcId="{6E8580AE-E165-4F25-A36B-FA38D31FA44B}" destId="{020CEE43-317D-44E0-8453-73844EB5EA96}" srcOrd="42" destOrd="0" parTransId="{BF48FFB3-3A42-4698-BDCA-4DC201CEE3D1}" sibTransId="{48F3136E-15DE-42DC-8014-1FD4FFC691C6}"/>
    <dgm:cxn modelId="{7ABF24E1-8A33-451B-8811-858C13390C17}" srcId="{6E8580AE-E165-4F25-A36B-FA38D31FA44B}" destId="{9A283E5E-81FB-4A49-AC4E-B210CC2AFD2A}" srcOrd="15" destOrd="0" parTransId="{F864FE8D-37B9-4E43-8236-D4416FEC9A2B}" sibTransId="{BAB582FB-81F7-4625-8400-873B92CFD3D7}"/>
    <dgm:cxn modelId="{D7D8F3E1-79E7-43E1-89F3-CEA6A1193DEB}" srcId="{6E8580AE-E165-4F25-A36B-FA38D31FA44B}" destId="{5DA8C615-38DB-40B5-9445-1D5AE0056707}" srcOrd="45" destOrd="0" parTransId="{3F979939-A917-4BFB-B441-EBCBEFD1B628}" sibTransId="{C4C9F52A-A5B1-4AFA-B264-8A6D432ED656}"/>
    <dgm:cxn modelId="{8CC90BE4-A0CC-48C6-AA02-B3FA79E4826E}" srcId="{6E8580AE-E165-4F25-A36B-FA38D31FA44B}" destId="{9AD68664-CCE1-48EF-9FA3-1AD99F5D1F69}" srcOrd="2" destOrd="0" parTransId="{445AD4C8-6D06-4D44-A9FB-A5B26C73DA48}" sibTransId="{53DAC7B0-84AC-4568-A774-245859AE5835}"/>
    <dgm:cxn modelId="{69ED7EE9-D3E1-402B-B2A7-F179B5418432}" srcId="{6E8580AE-E165-4F25-A36B-FA38D31FA44B}" destId="{D1ABEE45-AD7A-4713-BB39-253542F7D75A}" srcOrd="44" destOrd="0" parTransId="{A551A923-1846-4FB4-BFFF-C55180B72F37}" sibTransId="{13486EEA-EE54-465A-A91C-002B3E76AEF0}"/>
    <dgm:cxn modelId="{4DB130EA-2127-4435-A006-F5CF33AC0DB7}" type="presOf" srcId="{333CCDF1-A395-415C-A990-F40472C9332E}" destId="{124086CA-BDD0-405E-B0D8-B9CD798E0E39}" srcOrd="0" destOrd="0" presId="urn:microsoft.com/office/officeart/2005/8/layout/default"/>
    <dgm:cxn modelId="{1F3DC8EA-2CBF-450D-B555-32F6032D36D9}" srcId="{6E8580AE-E165-4F25-A36B-FA38D31FA44B}" destId="{2C74EBAB-3ADE-490C-A6BA-3646554124A9}" srcOrd="38" destOrd="0" parTransId="{B02DA6CA-EAC4-4EB6-8AE0-AD763FB01841}" sibTransId="{46A9436B-19D5-4E56-AB16-54B7351B7154}"/>
    <dgm:cxn modelId="{5BE69AEB-A75A-4BA9-9D2E-F90870A89DF4}" type="presOf" srcId="{671BE9F7-4A0E-4589-B720-79465E4F795A}" destId="{CB637A15-C5EC-48E4-B323-6F07C2B36CF9}" srcOrd="0" destOrd="0" presId="urn:microsoft.com/office/officeart/2005/8/layout/default"/>
    <dgm:cxn modelId="{38EC34ED-EEA6-4B71-8C95-6A92C139711D}" type="presOf" srcId="{78A997BC-B0FD-4C2B-A687-6EC00ACE7D26}" destId="{7550D05B-C57B-4BF2-98A0-F6F938B15104}" srcOrd="0" destOrd="0" presId="urn:microsoft.com/office/officeart/2005/8/layout/default"/>
    <dgm:cxn modelId="{CF7D3CEF-C828-43E1-86AC-FD23D0862949}" srcId="{6E8580AE-E165-4F25-A36B-FA38D31FA44B}" destId="{BE6CA0EE-FCE6-4E22-B757-E3EF1F2B36E9}" srcOrd="26" destOrd="0" parTransId="{CED69913-4FD8-4AC0-855E-5B395547A37A}" sibTransId="{A87FC9C2-0E5F-47DE-83C0-2CE4C10DA972}"/>
    <dgm:cxn modelId="{C25A79F1-A985-4276-A8EE-720D7A4F235B}" srcId="{6E8580AE-E165-4F25-A36B-FA38D31FA44B}" destId="{5B3044D3-B89C-4050-A316-44B6957514E2}" srcOrd="67" destOrd="0" parTransId="{B575C77A-D9B8-4C49-8F87-EEFEFE2BDA57}" sibTransId="{671D0746-3BA6-41B0-94CD-DFE0E896A172}"/>
    <dgm:cxn modelId="{AA0689F1-F664-4CF7-A44C-3B2F1D0AE97E}" type="presOf" srcId="{D5513C0D-153B-4C93-8676-B0AD8979C8ED}" destId="{76E48D85-3967-40C6-96F6-AEF195D581BB}" srcOrd="0" destOrd="0" presId="urn:microsoft.com/office/officeart/2005/8/layout/default"/>
    <dgm:cxn modelId="{2A4F96F1-6834-47D3-990C-D4573290E041}" srcId="{6E8580AE-E165-4F25-A36B-FA38D31FA44B}" destId="{478D3228-6C64-4678-B16A-5612B6F5734A}" srcOrd="20" destOrd="0" parTransId="{3D22C837-4A40-4E2D-96B6-21F1FE87643A}" sibTransId="{4926CEA0-21F8-4895-A11C-8614EB7A0399}"/>
    <dgm:cxn modelId="{682BF3F1-FE03-49FF-965D-A919362656D0}" type="presOf" srcId="{DA0BF6BA-7855-4B08-9FAB-6C1938241745}" destId="{3D82AB19-164D-45B8-8EE3-A810134DD2FB}" srcOrd="0" destOrd="0" presId="urn:microsoft.com/office/officeart/2005/8/layout/default"/>
    <dgm:cxn modelId="{0AEB4BF3-CCA7-4D97-A7A1-043F879A1BB0}" type="presOf" srcId="{95FF326C-2A1B-41AD-A13B-B89CABA93DE9}" destId="{C2D1768A-268A-49F1-BAB1-AA3B1F30D377}" srcOrd="0" destOrd="0" presId="urn:microsoft.com/office/officeart/2005/8/layout/default"/>
    <dgm:cxn modelId="{A0756DF3-6AF9-4116-A69F-0DA5A9835AED}" srcId="{6E8580AE-E165-4F25-A36B-FA38D31FA44B}" destId="{C5771B4A-D290-4DC2-9C26-B59766806E17}" srcOrd="17" destOrd="0" parTransId="{C9FDC768-F192-49CF-B2ED-83E6D9D02F54}" sibTransId="{E774C2BE-CA5F-4BE2-9900-2AEAAF8855B3}"/>
    <dgm:cxn modelId="{3889EFF3-411C-46C0-9ED1-3259B37D1F0B}" type="presOf" srcId="{35D39FD4-0C06-4081-82FB-F6E9BA9AF83A}" destId="{DC2CCBAA-7686-49AD-84C0-DE92CF995049}" srcOrd="0" destOrd="0" presId="urn:microsoft.com/office/officeart/2005/8/layout/default"/>
    <dgm:cxn modelId="{713C73F5-637C-4B6E-B1E5-478D857C00AC}" type="presOf" srcId="{FC0499D9-6D38-4CE5-A523-8DCDA5AB2BD2}" destId="{D686C033-8C3D-4C2F-94C8-11EE097C088D}" srcOrd="0" destOrd="0" presId="urn:microsoft.com/office/officeart/2005/8/layout/default"/>
    <dgm:cxn modelId="{D2DDD4FA-9BFC-4510-A7BB-3847DFDE15A1}" srcId="{6E8580AE-E165-4F25-A36B-FA38D31FA44B}" destId="{78036449-3659-416C-99DA-7D8CC978B69B}" srcOrd="69" destOrd="0" parTransId="{FC98D35A-A9DB-43F1-AA10-214999D526C0}" sibTransId="{919F3A72-517B-4F48-8814-DD3664270CF6}"/>
    <dgm:cxn modelId="{6FC973FC-992D-4F4C-86B8-EBBA0E6FC3B8}" type="presOf" srcId="{8EDBA3CC-4E61-4A5E-B5ED-D210B28C2F30}" destId="{643B08A8-6B9B-49AD-ACA0-F8C530C35783}" srcOrd="0" destOrd="0" presId="urn:microsoft.com/office/officeart/2005/8/layout/default"/>
    <dgm:cxn modelId="{48A3C7FD-661E-4DB3-8D76-0D02009FEC2E}" type="presOf" srcId="{E613F751-AA7B-4426-A4EF-DCE649030A27}" destId="{7137E6A0-E010-4036-BB77-DAC821CA69C0}" srcOrd="0" destOrd="0" presId="urn:microsoft.com/office/officeart/2005/8/layout/default"/>
    <dgm:cxn modelId="{DBB0BDFE-CE39-4809-A77F-F5BB559ECEC4}" srcId="{6E8580AE-E165-4F25-A36B-FA38D31FA44B}" destId="{333CCDF1-A395-415C-A990-F40472C9332E}" srcOrd="24" destOrd="0" parTransId="{E1111FA7-B439-43B6-90DA-79F6173C4F44}" sibTransId="{5AE2D25C-4437-4618-A40F-696FA7DDA91E}"/>
    <dgm:cxn modelId="{DCCC2E96-56CD-400D-843C-45BBE18D1081}" type="presParOf" srcId="{A4E9B638-9193-4315-A599-122356AB04D9}" destId="{7550D05B-C57B-4BF2-98A0-F6F938B15104}" srcOrd="0" destOrd="0" presId="urn:microsoft.com/office/officeart/2005/8/layout/default"/>
    <dgm:cxn modelId="{26067ECC-DE31-4955-BEC2-FC224920C9E8}" type="presParOf" srcId="{A4E9B638-9193-4315-A599-122356AB04D9}" destId="{D32334C6-1354-42B8-884A-A5B00A403227}" srcOrd="1" destOrd="0" presId="urn:microsoft.com/office/officeart/2005/8/layout/default"/>
    <dgm:cxn modelId="{B8570BDD-46B9-4B66-8C79-E47165513081}" type="presParOf" srcId="{A4E9B638-9193-4315-A599-122356AB04D9}" destId="{BAC14D23-EC3E-4D27-9119-0F7040F92BC2}" srcOrd="2" destOrd="0" presId="urn:microsoft.com/office/officeart/2005/8/layout/default"/>
    <dgm:cxn modelId="{5CCBCAA2-AFA5-4C9E-81EF-D2C936489A84}" type="presParOf" srcId="{A4E9B638-9193-4315-A599-122356AB04D9}" destId="{5EFEDA37-524C-4DAC-8C78-8C58C7C0893A}" srcOrd="3" destOrd="0" presId="urn:microsoft.com/office/officeart/2005/8/layout/default"/>
    <dgm:cxn modelId="{47735247-BA2A-4EEC-A31E-EA39C10B168F}" type="presParOf" srcId="{A4E9B638-9193-4315-A599-122356AB04D9}" destId="{226C61D6-133E-4CD2-ADAC-A992243958F1}" srcOrd="4" destOrd="0" presId="urn:microsoft.com/office/officeart/2005/8/layout/default"/>
    <dgm:cxn modelId="{CF7121D2-DF99-4F63-993B-2C9D8153CF4B}" type="presParOf" srcId="{A4E9B638-9193-4315-A599-122356AB04D9}" destId="{F6BAAF2C-31C2-4FDC-81BE-AC36814AC3D5}" srcOrd="5" destOrd="0" presId="urn:microsoft.com/office/officeart/2005/8/layout/default"/>
    <dgm:cxn modelId="{68B3A533-BB54-415D-94B9-27CFA35CF5A4}" type="presParOf" srcId="{A4E9B638-9193-4315-A599-122356AB04D9}" destId="{DC2CCBAA-7686-49AD-84C0-DE92CF995049}" srcOrd="6" destOrd="0" presId="urn:microsoft.com/office/officeart/2005/8/layout/default"/>
    <dgm:cxn modelId="{B211DED4-94A9-4F87-81EF-8FC0C36335FA}" type="presParOf" srcId="{A4E9B638-9193-4315-A599-122356AB04D9}" destId="{810A970C-5D13-4AB1-A0D9-1514CB7E72ED}" srcOrd="7" destOrd="0" presId="urn:microsoft.com/office/officeart/2005/8/layout/default"/>
    <dgm:cxn modelId="{8757C35B-2821-4CF9-9CE3-65CAD4BC4460}" type="presParOf" srcId="{A4E9B638-9193-4315-A599-122356AB04D9}" destId="{04660390-1F6F-4E15-A3BA-C41120C6CA81}" srcOrd="8" destOrd="0" presId="urn:microsoft.com/office/officeart/2005/8/layout/default"/>
    <dgm:cxn modelId="{4A1B5073-7078-4812-8479-0A9C7D86D112}" type="presParOf" srcId="{A4E9B638-9193-4315-A599-122356AB04D9}" destId="{D4F32D2C-05FF-4135-8DEB-E6FE7E72BD2F}" srcOrd="9" destOrd="0" presId="urn:microsoft.com/office/officeart/2005/8/layout/default"/>
    <dgm:cxn modelId="{09844456-DE2E-4AB7-979A-0416B7F121F6}" type="presParOf" srcId="{A4E9B638-9193-4315-A599-122356AB04D9}" destId="{D0265832-2002-49A4-B24F-C826BBE7CD41}" srcOrd="10" destOrd="0" presId="urn:microsoft.com/office/officeart/2005/8/layout/default"/>
    <dgm:cxn modelId="{5EF4B8A3-CE61-4CF2-9B38-24FE658ABA31}" type="presParOf" srcId="{A4E9B638-9193-4315-A599-122356AB04D9}" destId="{377DC7C1-BA7C-468A-8923-286BA2AC3D99}" srcOrd="11" destOrd="0" presId="urn:microsoft.com/office/officeart/2005/8/layout/default"/>
    <dgm:cxn modelId="{3CE39961-1FDD-47D2-8744-2C8BB8DB09BB}" type="presParOf" srcId="{A4E9B638-9193-4315-A599-122356AB04D9}" destId="{7BE9C1ED-F9FA-4AF2-8A38-AD58AEEC2837}" srcOrd="12" destOrd="0" presId="urn:microsoft.com/office/officeart/2005/8/layout/default"/>
    <dgm:cxn modelId="{D0146CCC-8771-4648-A443-E69AE0FD223D}" type="presParOf" srcId="{A4E9B638-9193-4315-A599-122356AB04D9}" destId="{99AAC58F-A665-462D-A0A9-03194794BB57}" srcOrd="13" destOrd="0" presId="urn:microsoft.com/office/officeart/2005/8/layout/default"/>
    <dgm:cxn modelId="{2D5994FF-78E1-48B8-8BDA-BE5155C606F9}" type="presParOf" srcId="{A4E9B638-9193-4315-A599-122356AB04D9}" destId="{E95460B9-805F-4DB1-8075-1E44BC53110F}" srcOrd="14" destOrd="0" presId="urn:microsoft.com/office/officeart/2005/8/layout/default"/>
    <dgm:cxn modelId="{5018A6F3-6BE6-48DF-A0E2-792C66917B9F}" type="presParOf" srcId="{A4E9B638-9193-4315-A599-122356AB04D9}" destId="{DEDBE5C7-1EB8-4A3C-A4A0-784CEFDEDB53}" srcOrd="15" destOrd="0" presId="urn:microsoft.com/office/officeart/2005/8/layout/default"/>
    <dgm:cxn modelId="{D82A7C88-59B9-4D05-B03F-FAE9E422EDCF}" type="presParOf" srcId="{A4E9B638-9193-4315-A599-122356AB04D9}" destId="{4F6CD892-6851-4C7C-A75C-33622E98FAF1}" srcOrd="16" destOrd="0" presId="urn:microsoft.com/office/officeart/2005/8/layout/default"/>
    <dgm:cxn modelId="{FA6DEE99-F2D9-476B-B4B5-BC64F27A542D}" type="presParOf" srcId="{A4E9B638-9193-4315-A599-122356AB04D9}" destId="{B941C2AD-9260-46B0-8DA7-142633C961C1}" srcOrd="17" destOrd="0" presId="urn:microsoft.com/office/officeart/2005/8/layout/default"/>
    <dgm:cxn modelId="{13A8AE2B-0EA6-4696-9765-9C3237113FCC}" type="presParOf" srcId="{A4E9B638-9193-4315-A599-122356AB04D9}" destId="{E857D808-DD8F-4FB0-BDE0-ED444186DA03}" srcOrd="18" destOrd="0" presId="urn:microsoft.com/office/officeart/2005/8/layout/default"/>
    <dgm:cxn modelId="{DE74F27A-5E0E-4227-8F81-857AB386E4F4}" type="presParOf" srcId="{A4E9B638-9193-4315-A599-122356AB04D9}" destId="{40AF66FC-7551-4D2D-9BE2-019EB8DD3491}" srcOrd="19" destOrd="0" presId="urn:microsoft.com/office/officeart/2005/8/layout/default"/>
    <dgm:cxn modelId="{D3398A1C-F7CE-4E22-B6EE-EB75D7839A5B}" type="presParOf" srcId="{A4E9B638-9193-4315-A599-122356AB04D9}" destId="{B11170F2-9A50-423B-98B7-A28DBBCAA2AC}" srcOrd="20" destOrd="0" presId="urn:microsoft.com/office/officeart/2005/8/layout/default"/>
    <dgm:cxn modelId="{581ECE64-93E1-4EE6-A25F-3E288D78D8EF}" type="presParOf" srcId="{A4E9B638-9193-4315-A599-122356AB04D9}" destId="{05AC53CD-39BA-48B8-9353-6FE4ACB4537F}" srcOrd="21" destOrd="0" presId="urn:microsoft.com/office/officeart/2005/8/layout/default"/>
    <dgm:cxn modelId="{E60A4AA9-0408-4038-982F-7DCE9B07A4EA}" type="presParOf" srcId="{A4E9B638-9193-4315-A599-122356AB04D9}" destId="{DAC0B4A1-B345-4DDF-A5B9-03EB5EF8A696}" srcOrd="22" destOrd="0" presId="urn:microsoft.com/office/officeart/2005/8/layout/default"/>
    <dgm:cxn modelId="{C2CAFC0E-9379-4F3B-9A4D-A47969C47B84}" type="presParOf" srcId="{A4E9B638-9193-4315-A599-122356AB04D9}" destId="{FB157109-38DD-4A90-8F9C-80A223C51880}" srcOrd="23" destOrd="0" presId="urn:microsoft.com/office/officeart/2005/8/layout/default"/>
    <dgm:cxn modelId="{8925B86B-5FC0-4FFA-91CB-742B4C9391A7}" type="presParOf" srcId="{A4E9B638-9193-4315-A599-122356AB04D9}" destId="{D95507C2-94AB-4734-BAF7-8227B2AFD2A8}" srcOrd="24" destOrd="0" presId="urn:microsoft.com/office/officeart/2005/8/layout/default"/>
    <dgm:cxn modelId="{324DA2F4-27BC-437E-8327-1D4939F4A8C2}" type="presParOf" srcId="{A4E9B638-9193-4315-A599-122356AB04D9}" destId="{EFDD6827-27DF-445B-BF94-190FB175EC32}" srcOrd="25" destOrd="0" presId="urn:microsoft.com/office/officeart/2005/8/layout/default"/>
    <dgm:cxn modelId="{F8562825-FAA4-4FB4-BC62-9ED1600A040E}" type="presParOf" srcId="{A4E9B638-9193-4315-A599-122356AB04D9}" destId="{1F238430-D58B-40C6-BB37-2C3E5849C40B}" srcOrd="26" destOrd="0" presId="urn:microsoft.com/office/officeart/2005/8/layout/default"/>
    <dgm:cxn modelId="{D77F57AD-7E13-4DA7-97A7-6AC3AB25F2CB}" type="presParOf" srcId="{A4E9B638-9193-4315-A599-122356AB04D9}" destId="{C303A420-2681-418A-918F-AC2A2A36C756}" srcOrd="27" destOrd="0" presId="urn:microsoft.com/office/officeart/2005/8/layout/default"/>
    <dgm:cxn modelId="{B0C5C04E-C716-4992-BA2A-A724A05A403C}" type="presParOf" srcId="{A4E9B638-9193-4315-A599-122356AB04D9}" destId="{9E9777C7-B42F-4036-A534-333E7C36A482}" srcOrd="28" destOrd="0" presId="urn:microsoft.com/office/officeart/2005/8/layout/default"/>
    <dgm:cxn modelId="{1E3F9775-C611-45F8-8313-324C28A1A43C}" type="presParOf" srcId="{A4E9B638-9193-4315-A599-122356AB04D9}" destId="{B187FE3F-68B1-46A9-8C40-68DF5BCD967D}" srcOrd="29" destOrd="0" presId="urn:microsoft.com/office/officeart/2005/8/layout/default"/>
    <dgm:cxn modelId="{8AF7B3E8-F2B8-4CE7-B05E-EB1EDB9CD595}" type="presParOf" srcId="{A4E9B638-9193-4315-A599-122356AB04D9}" destId="{2B1D77B0-0EB7-4DD1-BD66-4727A0B01104}" srcOrd="30" destOrd="0" presId="urn:microsoft.com/office/officeart/2005/8/layout/default"/>
    <dgm:cxn modelId="{3EF440B3-8FAF-4412-8112-8D0CF1975FDA}" type="presParOf" srcId="{A4E9B638-9193-4315-A599-122356AB04D9}" destId="{9A419C02-7B0E-4042-A066-CFAF4847D5E5}" srcOrd="31" destOrd="0" presId="urn:microsoft.com/office/officeart/2005/8/layout/default"/>
    <dgm:cxn modelId="{4F59FCF4-BE53-4F93-A8AE-CC9C8FC3988F}" type="presParOf" srcId="{A4E9B638-9193-4315-A599-122356AB04D9}" destId="{9504D515-87BF-4517-8F45-1EDB2B33F4B1}" srcOrd="32" destOrd="0" presId="urn:microsoft.com/office/officeart/2005/8/layout/default"/>
    <dgm:cxn modelId="{F0F1DFEF-4E54-4873-9895-8434BB6E88D7}" type="presParOf" srcId="{A4E9B638-9193-4315-A599-122356AB04D9}" destId="{C1359203-A47A-4D3E-90FC-945DF3C9DFE2}" srcOrd="33" destOrd="0" presId="urn:microsoft.com/office/officeart/2005/8/layout/default"/>
    <dgm:cxn modelId="{C29BDCCF-9EDB-48FB-A3D5-8E2C77499C7B}" type="presParOf" srcId="{A4E9B638-9193-4315-A599-122356AB04D9}" destId="{9899F519-A68E-4A8C-8302-CC1D1DD6AB1E}" srcOrd="34" destOrd="0" presId="urn:microsoft.com/office/officeart/2005/8/layout/default"/>
    <dgm:cxn modelId="{FC1F1AE0-9B5A-435B-AE76-1AFF9162A3DC}" type="presParOf" srcId="{A4E9B638-9193-4315-A599-122356AB04D9}" destId="{D53628A0-EF9E-4A2A-BA14-6E7072CEF114}" srcOrd="35" destOrd="0" presId="urn:microsoft.com/office/officeart/2005/8/layout/default"/>
    <dgm:cxn modelId="{5B9F8BAA-CFD8-48E9-A677-19C37F3D4F2F}" type="presParOf" srcId="{A4E9B638-9193-4315-A599-122356AB04D9}" destId="{F021F536-9D7F-4947-AEEC-062A2B5D86C3}" srcOrd="36" destOrd="0" presId="urn:microsoft.com/office/officeart/2005/8/layout/default"/>
    <dgm:cxn modelId="{0CC69563-9398-4350-8111-A4E4A9BCD0B7}" type="presParOf" srcId="{A4E9B638-9193-4315-A599-122356AB04D9}" destId="{4B6D1E0A-C2B6-4106-BCC0-227C1A6D87BE}" srcOrd="37" destOrd="0" presId="urn:microsoft.com/office/officeart/2005/8/layout/default"/>
    <dgm:cxn modelId="{8384785D-5317-4F6B-9091-FBBCF032F0E8}" type="presParOf" srcId="{A4E9B638-9193-4315-A599-122356AB04D9}" destId="{214B35AE-3118-4B5A-9A04-C238D6C98BAE}" srcOrd="38" destOrd="0" presId="urn:microsoft.com/office/officeart/2005/8/layout/default"/>
    <dgm:cxn modelId="{B92C444A-0DA2-4A45-B8ED-8CCF2845D2CB}" type="presParOf" srcId="{A4E9B638-9193-4315-A599-122356AB04D9}" destId="{7206E429-077A-4785-91B0-DBE3A0322F82}" srcOrd="39" destOrd="0" presId="urn:microsoft.com/office/officeart/2005/8/layout/default"/>
    <dgm:cxn modelId="{33E515BF-BE7C-447D-8C2A-4519087D6FF2}" type="presParOf" srcId="{A4E9B638-9193-4315-A599-122356AB04D9}" destId="{CC785639-6B40-491D-A677-3465100F3D57}" srcOrd="40" destOrd="0" presId="urn:microsoft.com/office/officeart/2005/8/layout/default"/>
    <dgm:cxn modelId="{7BC7B635-7C5D-422F-B485-E4A26E6F6A95}" type="presParOf" srcId="{A4E9B638-9193-4315-A599-122356AB04D9}" destId="{0D854B7A-31EB-4F78-AB34-68CD88DF6EB0}" srcOrd="41" destOrd="0" presId="urn:microsoft.com/office/officeart/2005/8/layout/default"/>
    <dgm:cxn modelId="{535E2AA4-E47E-4BBE-B1D1-550D391F37C0}" type="presParOf" srcId="{A4E9B638-9193-4315-A599-122356AB04D9}" destId="{5D25242B-4349-4FB7-AAC9-B5E41858AFBB}" srcOrd="42" destOrd="0" presId="urn:microsoft.com/office/officeart/2005/8/layout/default"/>
    <dgm:cxn modelId="{E71E7C81-9AD1-4AAE-816B-AD02DE0897EC}" type="presParOf" srcId="{A4E9B638-9193-4315-A599-122356AB04D9}" destId="{0546CD20-C4E9-4176-BC40-4E0DFC327C2B}" srcOrd="43" destOrd="0" presId="urn:microsoft.com/office/officeart/2005/8/layout/default"/>
    <dgm:cxn modelId="{58BDF6C9-8365-405B-BF2B-C1B12F98EF94}" type="presParOf" srcId="{A4E9B638-9193-4315-A599-122356AB04D9}" destId="{2194D030-96BD-4E5B-8CE7-714CC8EE50C0}" srcOrd="44" destOrd="0" presId="urn:microsoft.com/office/officeart/2005/8/layout/default"/>
    <dgm:cxn modelId="{1F1B810B-93E1-419E-8171-63BEF744DEEA}" type="presParOf" srcId="{A4E9B638-9193-4315-A599-122356AB04D9}" destId="{A19185C5-803E-4F20-B8BF-76B1874DD326}" srcOrd="45" destOrd="0" presId="urn:microsoft.com/office/officeart/2005/8/layout/default"/>
    <dgm:cxn modelId="{34298238-FFF7-4AD0-AD4D-2D36C5ABDBEB}" type="presParOf" srcId="{A4E9B638-9193-4315-A599-122356AB04D9}" destId="{7137E6A0-E010-4036-BB77-DAC821CA69C0}" srcOrd="46" destOrd="0" presId="urn:microsoft.com/office/officeart/2005/8/layout/default"/>
    <dgm:cxn modelId="{EA37B083-6DAD-453E-8583-47674B746877}" type="presParOf" srcId="{A4E9B638-9193-4315-A599-122356AB04D9}" destId="{18D4027A-9B04-41B8-B264-F860ED6E3ACF}" srcOrd="47" destOrd="0" presId="urn:microsoft.com/office/officeart/2005/8/layout/default"/>
    <dgm:cxn modelId="{8470A18E-665C-42FB-BC58-6ABA701A6A99}" type="presParOf" srcId="{A4E9B638-9193-4315-A599-122356AB04D9}" destId="{124086CA-BDD0-405E-B0D8-B9CD798E0E39}" srcOrd="48" destOrd="0" presId="urn:microsoft.com/office/officeart/2005/8/layout/default"/>
    <dgm:cxn modelId="{8F552F3D-6863-4B54-A1FA-E65E5A6AE5F8}" type="presParOf" srcId="{A4E9B638-9193-4315-A599-122356AB04D9}" destId="{5A1E98A5-06ED-494B-8CFF-3052BEDC62B9}" srcOrd="49" destOrd="0" presId="urn:microsoft.com/office/officeart/2005/8/layout/default"/>
    <dgm:cxn modelId="{0F71CA35-29BF-433A-ABF9-2DF02BF79330}" type="presParOf" srcId="{A4E9B638-9193-4315-A599-122356AB04D9}" destId="{4308FFBF-619D-484B-A2C5-7B5FBD5802E5}" srcOrd="50" destOrd="0" presId="urn:microsoft.com/office/officeart/2005/8/layout/default"/>
    <dgm:cxn modelId="{3230737F-C292-4C22-9ACE-23AACC2501BD}" type="presParOf" srcId="{A4E9B638-9193-4315-A599-122356AB04D9}" destId="{0BDF3232-7792-4A95-8512-24005225CBCA}" srcOrd="51" destOrd="0" presId="urn:microsoft.com/office/officeart/2005/8/layout/default"/>
    <dgm:cxn modelId="{791C33FA-D392-4A68-9273-20B4903BB1BF}" type="presParOf" srcId="{A4E9B638-9193-4315-A599-122356AB04D9}" destId="{21996FE5-9303-478E-B8D4-9259ABF8EDAE}" srcOrd="52" destOrd="0" presId="urn:microsoft.com/office/officeart/2005/8/layout/default"/>
    <dgm:cxn modelId="{C0377128-1F31-41C9-ACF0-64460719628B}" type="presParOf" srcId="{A4E9B638-9193-4315-A599-122356AB04D9}" destId="{8DBDABC8-A668-4EB1-80D4-7EF36CE9EB20}" srcOrd="53" destOrd="0" presId="urn:microsoft.com/office/officeart/2005/8/layout/default"/>
    <dgm:cxn modelId="{1BF0DCFE-7937-43E5-AB69-3B83F976258A}" type="presParOf" srcId="{A4E9B638-9193-4315-A599-122356AB04D9}" destId="{C2D1768A-268A-49F1-BAB1-AA3B1F30D377}" srcOrd="54" destOrd="0" presId="urn:microsoft.com/office/officeart/2005/8/layout/default"/>
    <dgm:cxn modelId="{6CAC084E-570E-4F2E-B74D-C81631B3C8BE}" type="presParOf" srcId="{A4E9B638-9193-4315-A599-122356AB04D9}" destId="{1DE848F1-FBB0-4924-8F05-3885E9DFAEB7}" srcOrd="55" destOrd="0" presId="urn:microsoft.com/office/officeart/2005/8/layout/default"/>
    <dgm:cxn modelId="{C66C3FA1-1470-4CE7-B093-8CEBFE8C123F}" type="presParOf" srcId="{A4E9B638-9193-4315-A599-122356AB04D9}" destId="{94242A4F-C1CA-4466-BE8C-6A3D5FB53E37}" srcOrd="56" destOrd="0" presId="urn:microsoft.com/office/officeart/2005/8/layout/default"/>
    <dgm:cxn modelId="{62F7CD21-1AD4-4F9B-9C87-7B25ADEA26C4}" type="presParOf" srcId="{A4E9B638-9193-4315-A599-122356AB04D9}" destId="{5BE9D17C-B36D-4DE2-91B8-E63E85F7802A}" srcOrd="57" destOrd="0" presId="urn:microsoft.com/office/officeart/2005/8/layout/default"/>
    <dgm:cxn modelId="{51CF7E45-FA06-401D-958D-2DAB90B8234E}" type="presParOf" srcId="{A4E9B638-9193-4315-A599-122356AB04D9}" destId="{2436B8D6-5426-4287-B5A0-333E85D0C338}" srcOrd="58" destOrd="0" presId="urn:microsoft.com/office/officeart/2005/8/layout/default"/>
    <dgm:cxn modelId="{7884DC3F-05F6-49D5-A385-D54F49E7D373}" type="presParOf" srcId="{A4E9B638-9193-4315-A599-122356AB04D9}" destId="{3DF92AC1-C237-4883-9983-954F58608DCF}" srcOrd="59" destOrd="0" presId="urn:microsoft.com/office/officeart/2005/8/layout/default"/>
    <dgm:cxn modelId="{855D19FD-9779-41D6-BC11-82BE5016EAE5}" type="presParOf" srcId="{A4E9B638-9193-4315-A599-122356AB04D9}" destId="{2E10A710-F956-4BB4-BEC0-C92857D82D04}" srcOrd="60" destOrd="0" presId="urn:microsoft.com/office/officeart/2005/8/layout/default"/>
    <dgm:cxn modelId="{1F5DE594-C69F-438A-B715-1BEA4723CD6C}" type="presParOf" srcId="{A4E9B638-9193-4315-A599-122356AB04D9}" destId="{F7C36C0E-FF9E-4A61-9527-91D914A9655F}" srcOrd="61" destOrd="0" presId="urn:microsoft.com/office/officeart/2005/8/layout/default"/>
    <dgm:cxn modelId="{637F6117-10BC-480D-A22D-5E0D42C2BBDC}" type="presParOf" srcId="{A4E9B638-9193-4315-A599-122356AB04D9}" destId="{90A2521C-3FE3-4269-A414-E39378CC80D9}" srcOrd="62" destOrd="0" presId="urn:microsoft.com/office/officeart/2005/8/layout/default"/>
    <dgm:cxn modelId="{B3C501D1-1005-48D9-B8BC-6BB295451341}" type="presParOf" srcId="{A4E9B638-9193-4315-A599-122356AB04D9}" destId="{DAF43603-EBBB-43F9-902F-C7A7F2EF6FCE}" srcOrd="63" destOrd="0" presId="urn:microsoft.com/office/officeart/2005/8/layout/default"/>
    <dgm:cxn modelId="{EF640BF3-1518-4852-AB78-2B7A4D73881F}" type="presParOf" srcId="{A4E9B638-9193-4315-A599-122356AB04D9}" destId="{C775B822-113A-4680-9271-194958227B49}" srcOrd="64" destOrd="0" presId="urn:microsoft.com/office/officeart/2005/8/layout/default"/>
    <dgm:cxn modelId="{7620B781-643B-4C02-8FD7-0E62409A287B}" type="presParOf" srcId="{A4E9B638-9193-4315-A599-122356AB04D9}" destId="{D31AC2D5-CEDA-4F09-9BAD-6FCF6449677E}" srcOrd="65" destOrd="0" presId="urn:microsoft.com/office/officeart/2005/8/layout/default"/>
    <dgm:cxn modelId="{84366CC2-420D-4D55-B2B6-328430D8F4EB}" type="presParOf" srcId="{A4E9B638-9193-4315-A599-122356AB04D9}" destId="{FA9614EF-EB5B-4DEB-9FDC-9AA50130DC4A}" srcOrd="66" destOrd="0" presId="urn:microsoft.com/office/officeart/2005/8/layout/default"/>
    <dgm:cxn modelId="{5947E9CF-0AEF-4856-AAB6-004974E76D07}" type="presParOf" srcId="{A4E9B638-9193-4315-A599-122356AB04D9}" destId="{4590C8A5-AC06-4FD8-99E5-E703FF11CB8D}" srcOrd="67" destOrd="0" presId="urn:microsoft.com/office/officeart/2005/8/layout/default"/>
    <dgm:cxn modelId="{F47E7C8D-0994-43E0-87B3-CA5A31FD940C}" type="presParOf" srcId="{A4E9B638-9193-4315-A599-122356AB04D9}" destId="{3D82AB19-164D-45B8-8EE3-A810134DD2FB}" srcOrd="68" destOrd="0" presId="urn:microsoft.com/office/officeart/2005/8/layout/default"/>
    <dgm:cxn modelId="{1FE2FB4B-AFC4-4336-ACE4-C46F7960D50F}" type="presParOf" srcId="{A4E9B638-9193-4315-A599-122356AB04D9}" destId="{D8697AC2-C3EE-48FB-B492-E79DD59D8679}" srcOrd="69" destOrd="0" presId="urn:microsoft.com/office/officeart/2005/8/layout/default"/>
    <dgm:cxn modelId="{92D69EB0-475E-4EAC-B6C0-6A5B33734D62}" type="presParOf" srcId="{A4E9B638-9193-4315-A599-122356AB04D9}" destId="{A2626D42-2FE1-456E-AB12-0D43DEAFE7FD}" srcOrd="70" destOrd="0" presId="urn:microsoft.com/office/officeart/2005/8/layout/default"/>
    <dgm:cxn modelId="{21DB74C1-92A4-430F-8DA6-CA17036703D3}" type="presParOf" srcId="{A4E9B638-9193-4315-A599-122356AB04D9}" destId="{C10855E1-FF4D-4DFE-A137-347787EAC3F5}" srcOrd="71" destOrd="0" presId="urn:microsoft.com/office/officeart/2005/8/layout/default"/>
    <dgm:cxn modelId="{6C851FFD-C3E1-4739-9269-4270C85652CA}" type="presParOf" srcId="{A4E9B638-9193-4315-A599-122356AB04D9}" destId="{CFEF60EA-9362-443A-8FB0-B923DCF95379}" srcOrd="72" destOrd="0" presId="urn:microsoft.com/office/officeart/2005/8/layout/default"/>
    <dgm:cxn modelId="{B423CF19-E69A-4649-BE8B-F3168C6CF458}" type="presParOf" srcId="{A4E9B638-9193-4315-A599-122356AB04D9}" destId="{2B92DA55-63EE-48E8-A46C-BCA0E3F42D26}" srcOrd="73" destOrd="0" presId="urn:microsoft.com/office/officeart/2005/8/layout/default"/>
    <dgm:cxn modelId="{77FD6749-E40A-44C2-BC44-C5F7499B17B6}" type="presParOf" srcId="{A4E9B638-9193-4315-A599-122356AB04D9}" destId="{6BA9131F-DF2D-4385-B6D8-8438C22EE201}" srcOrd="74" destOrd="0" presId="urn:microsoft.com/office/officeart/2005/8/layout/default"/>
    <dgm:cxn modelId="{97FBFDE3-80E4-4CD1-AEE5-D7C4EB211019}" type="presParOf" srcId="{A4E9B638-9193-4315-A599-122356AB04D9}" destId="{D382EF35-4201-48F0-A7C4-5B6F0718C686}" srcOrd="75" destOrd="0" presId="urn:microsoft.com/office/officeart/2005/8/layout/default"/>
    <dgm:cxn modelId="{4FEE5CC5-8026-4D1A-BFCA-04338D374697}" type="presParOf" srcId="{A4E9B638-9193-4315-A599-122356AB04D9}" destId="{E39FA08C-8F04-4847-803E-A985A76077B2}" srcOrd="76" destOrd="0" presId="urn:microsoft.com/office/officeart/2005/8/layout/default"/>
    <dgm:cxn modelId="{77181C9E-C47F-453F-BA22-67AB5AC0AFF1}" type="presParOf" srcId="{A4E9B638-9193-4315-A599-122356AB04D9}" destId="{4E4750BA-F1D1-4760-BEE0-2F86DB560C70}" srcOrd="77" destOrd="0" presId="urn:microsoft.com/office/officeart/2005/8/layout/default"/>
    <dgm:cxn modelId="{58B10BE5-1510-46D9-A6B6-B86ADA04641D}" type="presParOf" srcId="{A4E9B638-9193-4315-A599-122356AB04D9}" destId="{20498EEC-D12B-46DA-A88D-D7DB1D97C899}" srcOrd="78" destOrd="0" presId="urn:microsoft.com/office/officeart/2005/8/layout/default"/>
    <dgm:cxn modelId="{4DAAD791-ABC1-402E-AA26-E0C4FAAB38C7}" type="presParOf" srcId="{A4E9B638-9193-4315-A599-122356AB04D9}" destId="{2C5CE376-4B22-41E0-8DB0-93A3CF1227A7}" srcOrd="79" destOrd="0" presId="urn:microsoft.com/office/officeart/2005/8/layout/default"/>
    <dgm:cxn modelId="{091A29DE-0012-408C-AEA1-A65EB0ECFA22}" type="presParOf" srcId="{A4E9B638-9193-4315-A599-122356AB04D9}" destId="{76E48D85-3967-40C6-96F6-AEF195D581BB}" srcOrd="80" destOrd="0" presId="urn:microsoft.com/office/officeart/2005/8/layout/default"/>
    <dgm:cxn modelId="{0049A007-D162-4C4E-8292-6BDB6C4A5BA7}" type="presParOf" srcId="{A4E9B638-9193-4315-A599-122356AB04D9}" destId="{B000B67E-4722-4E84-B8C2-4F62F16B6BE0}" srcOrd="81" destOrd="0" presId="urn:microsoft.com/office/officeart/2005/8/layout/default"/>
    <dgm:cxn modelId="{5619BE8D-296A-4266-BBE3-3101015EA2B9}" type="presParOf" srcId="{A4E9B638-9193-4315-A599-122356AB04D9}" destId="{2FE08B55-1C3E-48E1-949D-B7C4F33AA933}" srcOrd="82" destOrd="0" presId="urn:microsoft.com/office/officeart/2005/8/layout/default"/>
    <dgm:cxn modelId="{95160409-47BC-466C-9D8E-ACE49A7731CC}" type="presParOf" srcId="{A4E9B638-9193-4315-A599-122356AB04D9}" destId="{4CB50306-1716-477E-A513-B532CA4846CB}" srcOrd="83" destOrd="0" presId="urn:microsoft.com/office/officeart/2005/8/layout/default"/>
    <dgm:cxn modelId="{2394EF14-8918-4636-A9F9-0A7F945D80CF}" type="presParOf" srcId="{A4E9B638-9193-4315-A599-122356AB04D9}" destId="{D1969169-F9B2-49CE-A679-8F16EA8DBE2A}" srcOrd="84" destOrd="0" presId="urn:microsoft.com/office/officeart/2005/8/layout/default"/>
    <dgm:cxn modelId="{6EA7A786-0341-4EE3-8F1F-A1A2210B1789}" type="presParOf" srcId="{A4E9B638-9193-4315-A599-122356AB04D9}" destId="{0A7CBE7A-D430-4E21-88D9-96F9515759D2}" srcOrd="85" destOrd="0" presId="urn:microsoft.com/office/officeart/2005/8/layout/default"/>
    <dgm:cxn modelId="{3AF99142-66BA-4363-AFCB-228E241D822E}" type="presParOf" srcId="{A4E9B638-9193-4315-A599-122356AB04D9}" destId="{B8FB8041-9B5C-4583-B7F2-072C8E2578EF}" srcOrd="86" destOrd="0" presId="urn:microsoft.com/office/officeart/2005/8/layout/default"/>
    <dgm:cxn modelId="{8E96D75A-92B9-476C-9F8C-1F0643446097}" type="presParOf" srcId="{A4E9B638-9193-4315-A599-122356AB04D9}" destId="{A6D78DB6-0990-4696-9B3B-381E4508B4EF}" srcOrd="87" destOrd="0" presId="urn:microsoft.com/office/officeart/2005/8/layout/default"/>
    <dgm:cxn modelId="{8E8FA073-8BED-4622-9F92-6E1CF03FCE03}" type="presParOf" srcId="{A4E9B638-9193-4315-A599-122356AB04D9}" destId="{D70F901B-9B00-408F-B15A-8963D88D77EC}" srcOrd="88" destOrd="0" presId="urn:microsoft.com/office/officeart/2005/8/layout/default"/>
    <dgm:cxn modelId="{B7FF5016-D164-4B64-82FD-9C35AE56A784}" type="presParOf" srcId="{A4E9B638-9193-4315-A599-122356AB04D9}" destId="{CA50BB0F-40A7-499B-907A-E2277D9BD093}" srcOrd="89" destOrd="0" presId="urn:microsoft.com/office/officeart/2005/8/layout/default"/>
    <dgm:cxn modelId="{D4527D58-BB9C-4607-B68A-B6ACE6D00C91}" type="presParOf" srcId="{A4E9B638-9193-4315-A599-122356AB04D9}" destId="{738E53BC-B4B2-4740-9C57-0B897AB4D3FA}" srcOrd="90" destOrd="0" presId="urn:microsoft.com/office/officeart/2005/8/layout/default"/>
    <dgm:cxn modelId="{C6504669-7691-4B86-A0E3-FDFA59406BDD}" type="presParOf" srcId="{A4E9B638-9193-4315-A599-122356AB04D9}" destId="{1756D137-3051-4D5A-8EE9-9C5E974A9991}" srcOrd="91" destOrd="0" presId="urn:microsoft.com/office/officeart/2005/8/layout/default"/>
    <dgm:cxn modelId="{3B73454E-39D3-47C3-AFB4-865565E3BD4B}" type="presParOf" srcId="{A4E9B638-9193-4315-A599-122356AB04D9}" destId="{FB4AD733-A329-420C-8FB6-947234A3DF38}" srcOrd="92" destOrd="0" presId="urn:microsoft.com/office/officeart/2005/8/layout/default"/>
    <dgm:cxn modelId="{9E715662-8F2E-4409-B82F-BA375B290F9D}" type="presParOf" srcId="{A4E9B638-9193-4315-A599-122356AB04D9}" destId="{52A1ACEC-6AB3-4161-B4A0-1F17EE598649}" srcOrd="93" destOrd="0" presId="urn:microsoft.com/office/officeart/2005/8/layout/default"/>
    <dgm:cxn modelId="{8021F2B7-882B-4220-8BC4-14D3CFB215FF}" type="presParOf" srcId="{A4E9B638-9193-4315-A599-122356AB04D9}" destId="{52F17298-644C-4330-B56E-F7E56C04E2E3}" srcOrd="94" destOrd="0" presId="urn:microsoft.com/office/officeart/2005/8/layout/default"/>
    <dgm:cxn modelId="{06B79F64-8544-45B3-A265-39DD33F9441B}" type="presParOf" srcId="{A4E9B638-9193-4315-A599-122356AB04D9}" destId="{E824692C-1605-45CA-897A-D9F3DD834693}" srcOrd="95" destOrd="0" presId="urn:microsoft.com/office/officeart/2005/8/layout/default"/>
    <dgm:cxn modelId="{95E52EB6-3C6C-4F7B-9E86-C86842B67D28}" type="presParOf" srcId="{A4E9B638-9193-4315-A599-122356AB04D9}" destId="{CF0E64E4-84A6-47A4-8045-0D0A29961723}" srcOrd="96" destOrd="0" presId="urn:microsoft.com/office/officeart/2005/8/layout/default"/>
    <dgm:cxn modelId="{222537E4-F868-4882-B19B-B8C0F5B084E6}" type="presParOf" srcId="{A4E9B638-9193-4315-A599-122356AB04D9}" destId="{B6545CFA-0064-43FA-8785-F87BEFF0BED3}" srcOrd="97" destOrd="0" presId="urn:microsoft.com/office/officeart/2005/8/layout/default"/>
    <dgm:cxn modelId="{5092E553-398B-4866-AA20-88438505219A}" type="presParOf" srcId="{A4E9B638-9193-4315-A599-122356AB04D9}" destId="{4A09B1E8-F4F7-4953-B4BD-684614482B17}" srcOrd="98" destOrd="0" presId="urn:microsoft.com/office/officeart/2005/8/layout/default"/>
    <dgm:cxn modelId="{0FF09C9F-318E-45EB-B2FC-4A578418E301}" type="presParOf" srcId="{A4E9B638-9193-4315-A599-122356AB04D9}" destId="{E2E63BEE-F583-4543-AC5B-CAE33683ED87}" srcOrd="99" destOrd="0" presId="urn:microsoft.com/office/officeart/2005/8/layout/default"/>
    <dgm:cxn modelId="{512C1D57-C287-48BB-9006-286563DDAB48}" type="presParOf" srcId="{A4E9B638-9193-4315-A599-122356AB04D9}" destId="{527D6F5F-C6E1-4F03-A1E2-5AC0204646BF}" srcOrd="100" destOrd="0" presId="urn:microsoft.com/office/officeart/2005/8/layout/default"/>
    <dgm:cxn modelId="{E344AC9C-8C66-4318-B2F6-4C31EF12FC31}" type="presParOf" srcId="{A4E9B638-9193-4315-A599-122356AB04D9}" destId="{925A8F3E-4FF7-4593-91F3-889A6930F915}" srcOrd="101" destOrd="0" presId="urn:microsoft.com/office/officeart/2005/8/layout/default"/>
    <dgm:cxn modelId="{B32E11CA-F602-4062-8E51-1107DEF7B6FC}" type="presParOf" srcId="{A4E9B638-9193-4315-A599-122356AB04D9}" destId="{33E222AE-323D-48B6-B67D-70B375CD07BA}" srcOrd="102" destOrd="0" presId="urn:microsoft.com/office/officeart/2005/8/layout/default"/>
    <dgm:cxn modelId="{674897C2-2B1D-4A0A-AECC-CCDA4758E5AC}" type="presParOf" srcId="{A4E9B638-9193-4315-A599-122356AB04D9}" destId="{492F0EC6-ECC1-4D0D-B737-8B0BC67F991C}" srcOrd="103" destOrd="0" presId="urn:microsoft.com/office/officeart/2005/8/layout/default"/>
    <dgm:cxn modelId="{0C99A6F4-9D53-4A4C-A4DB-335F534F6445}" type="presParOf" srcId="{A4E9B638-9193-4315-A599-122356AB04D9}" destId="{768ED1B1-620E-4ED9-A85B-37AC2578EBAE}" srcOrd="104" destOrd="0" presId="urn:microsoft.com/office/officeart/2005/8/layout/default"/>
    <dgm:cxn modelId="{1D3AB75C-CD97-4E3F-A5D7-A7E7F2B4B05D}" type="presParOf" srcId="{A4E9B638-9193-4315-A599-122356AB04D9}" destId="{78A46C75-02D2-4E0E-BA07-A091BE48E3F3}" srcOrd="105" destOrd="0" presId="urn:microsoft.com/office/officeart/2005/8/layout/default"/>
    <dgm:cxn modelId="{D6CB7280-25C9-42E7-8A40-67705ACB525C}" type="presParOf" srcId="{A4E9B638-9193-4315-A599-122356AB04D9}" destId="{6CBD385A-459A-4F51-8A96-4CAAE9BA3166}" srcOrd="106" destOrd="0" presId="urn:microsoft.com/office/officeart/2005/8/layout/default"/>
    <dgm:cxn modelId="{00EE556E-6D1F-47D9-A28A-9DA90BA24092}" type="presParOf" srcId="{A4E9B638-9193-4315-A599-122356AB04D9}" destId="{776087E9-BF14-46F0-A398-16A1E6EFC52B}" srcOrd="107" destOrd="0" presId="urn:microsoft.com/office/officeart/2005/8/layout/default"/>
    <dgm:cxn modelId="{C22B6794-A26E-4CBC-93D3-F75146361B4C}" type="presParOf" srcId="{A4E9B638-9193-4315-A599-122356AB04D9}" destId="{403A81FB-5102-4E47-B294-8362DE9FDBA9}" srcOrd="108" destOrd="0" presId="urn:microsoft.com/office/officeart/2005/8/layout/default"/>
    <dgm:cxn modelId="{9F37E1EA-0DE6-4A80-A66E-5CAD0B59DF6C}" type="presParOf" srcId="{A4E9B638-9193-4315-A599-122356AB04D9}" destId="{E8173634-303E-431B-A843-607AE381B530}" srcOrd="109" destOrd="0" presId="urn:microsoft.com/office/officeart/2005/8/layout/default"/>
    <dgm:cxn modelId="{82EDA04F-4E7D-4E09-A670-DAF24E27A456}" type="presParOf" srcId="{A4E9B638-9193-4315-A599-122356AB04D9}" destId="{6D9F30BF-2AF8-4A4F-9405-7024E9D9DF88}" srcOrd="110" destOrd="0" presId="urn:microsoft.com/office/officeart/2005/8/layout/default"/>
    <dgm:cxn modelId="{7FCB9E5E-50BD-4A0F-8C05-AEFD3CEFE62B}" type="presParOf" srcId="{A4E9B638-9193-4315-A599-122356AB04D9}" destId="{3574665D-118B-4562-9536-3957E81EBB55}" srcOrd="111" destOrd="0" presId="urn:microsoft.com/office/officeart/2005/8/layout/default"/>
    <dgm:cxn modelId="{4D1FA883-2883-445A-A370-89C2C1FCA04D}" type="presParOf" srcId="{A4E9B638-9193-4315-A599-122356AB04D9}" destId="{578EF391-1438-42DA-8C7C-9964979863CB}" srcOrd="112" destOrd="0" presId="urn:microsoft.com/office/officeart/2005/8/layout/default"/>
    <dgm:cxn modelId="{B630ABEA-DB4C-4BB4-BD36-760BCA8CD595}" type="presParOf" srcId="{A4E9B638-9193-4315-A599-122356AB04D9}" destId="{8EA58A0A-B792-4337-956D-1432C007A975}" srcOrd="113" destOrd="0" presId="urn:microsoft.com/office/officeart/2005/8/layout/default"/>
    <dgm:cxn modelId="{9A1DB195-4573-482B-8705-9E6399E32655}" type="presParOf" srcId="{A4E9B638-9193-4315-A599-122356AB04D9}" destId="{D6E8D79A-FF29-4CE3-B9FB-2B1D97395E7F}" srcOrd="114" destOrd="0" presId="urn:microsoft.com/office/officeart/2005/8/layout/default"/>
    <dgm:cxn modelId="{E80556C5-FA9F-4D18-8583-DD67F6EE9343}" type="presParOf" srcId="{A4E9B638-9193-4315-A599-122356AB04D9}" destId="{074B0F8B-79A3-42B3-A088-30F50E37875B}" srcOrd="115" destOrd="0" presId="urn:microsoft.com/office/officeart/2005/8/layout/default"/>
    <dgm:cxn modelId="{28842EEE-E171-4403-A4DA-76FE7B60B0B4}" type="presParOf" srcId="{A4E9B638-9193-4315-A599-122356AB04D9}" destId="{E4A88F59-2DE7-4632-9B5D-1A06F43D2536}" srcOrd="116" destOrd="0" presId="urn:microsoft.com/office/officeart/2005/8/layout/default"/>
    <dgm:cxn modelId="{9BEABA2F-5479-44EA-8EF7-0582BD2F7EFA}" type="presParOf" srcId="{A4E9B638-9193-4315-A599-122356AB04D9}" destId="{38DC9DED-61D9-4F86-B788-ACE1A033C71C}" srcOrd="117" destOrd="0" presId="urn:microsoft.com/office/officeart/2005/8/layout/default"/>
    <dgm:cxn modelId="{06FBF6F3-0085-4F6D-AC3E-6F98024522F3}" type="presParOf" srcId="{A4E9B638-9193-4315-A599-122356AB04D9}" destId="{C6E26300-686D-4EDC-B105-02AE7D59ACD5}" srcOrd="118" destOrd="0" presId="urn:microsoft.com/office/officeart/2005/8/layout/default"/>
    <dgm:cxn modelId="{18A6CAC9-8972-48EE-8E5D-3E46DFE13FCF}" type="presParOf" srcId="{A4E9B638-9193-4315-A599-122356AB04D9}" destId="{EE588416-1695-4843-8A77-C599FDA47340}" srcOrd="119" destOrd="0" presId="urn:microsoft.com/office/officeart/2005/8/layout/default"/>
    <dgm:cxn modelId="{6CD1DAAC-369F-4A33-95FA-6B1ADFA7F9CB}" type="presParOf" srcId="{A4E9B638-9193-4315-A599-122356AB04D9}" destId="{A98EC4C9-0187-4586-A962-2600099AC0D7}" srcOrd="120" destOrd="0" presId="urn:microsoft.com/office/officeart/2005/8/layout/default"/>
    <dgm:cxn modelId="{F6A9F615-7C21-443B-AF58-1725DA064F4C}" type="presParOf" srcId="{A4E9B638-9193-4315-A599-122356AB04D9}" destId="{E6FF2C29-BB8B-49A4-A8A3-DB2A9D13F27E}" srcOrd="121" destOrd="0" presId="urn:microsoft.com/office/officeart/2005/8/layout/default"/>
    <dgm:cxn modelId="{E13B23AD-EE1F-4AD9-95B4-E62C745001EE}" type="presParOf" srcId="{A4E9B638-9193-4315-A599-122356AB04D9}" destId="{B5EE1AEB-C1BD-4DE8-A906-0A633C634EA1}" srcOrd="122" destOrd="0" presId="urn:microsoft.com/office/officeart/2005/8/layout/default"/>
    <dgm:cxn modelId="{A117FD0D-5D2C-475A-A7EE-23A846148364}" type="presParOf" srcId="{A4E9B638-9193-4315-A599-122356AB04D9}" destId="{C2023875-0596-49EC-BA57-5E205B0A100E}" srcOrd="123" destOrd="0" presId="urn:microsoft.com/office/officeart/2005/8/layout/default"/>
    <dgm:cxn modelId="{AB7698C8-8773-452F-A795-40CCCF54D878}" type="presParOf" srcId="{A4E9B638-9193-4315-A599-122356AB04D9}" destId="{643B08A8-6B9B-49AD-ACA0-F8C530C35783}" srcOrd="124" destOrd="0" presId="urn:microsoft.com/office/officeart/2005/8/layout/default"/>
    <dgm:cxn modelId="{438C0D83-5DCA-41F1-8592-0C25FF8B8589}" type="presParOf" srcId="{A4E9B638-9193-4315-A599-122356AB04D9}" destId="{543A835C-389F-4942-B656-0A2D2E5566B0}" srcOrd="125" destOrd="0" presId="urn:microsoft.com/office/officeart/2005/8/layout/default"/>
    <dgm:cxn modelId="{ECCC8AC9-CD1A-4FE6-920A-0E847FC26F87}" type="presParOf" srcId="{A4E9B638-9193-4315-A599-122356AB04D9}" destId="{90CB0ED9-63EF-4F6F-828D-A3B09D30E63B}" srcOrd="126" destOrd="0" presId="urn:microsoft.com/office/officeart/2005/8/layout/default"/>
    <dgm:cxn modelId="{0BDDC766-AC17-46AC-9CCD-814001E74FD9}" type="presParOf" srcId="{A4E9B638-9193-4315-A599-122356AB04D9}" destId="{06FBBACB-CECC-4485-982C-A87E2C121B64}" srcOrd="127" destOrd="0" presId="urn:microsoft.com/office/officeart/2005/8/layout/default"/>
    <dgm:cxn modelId="{C4F4E96C-C658-40B5-AB18-D0AA5C78D2DE}" type="presParOf" srcId="{A4E9B638-9193-4315-A599-122356AB04D9}" destId="{3FE3ACB3-2D81-4BE7-BEE6-849D65285799}" srcOrd="128" destOrd="0" presId="urn:microsoft.com/office/officeart/2005/8/layout/default"/>
    <dgm:cxn modelId="{4599BEDB-5807-4059-9063-F790E7BAD37C}" type="presParOf" srcId="{A4E9B638-9193-4315-A599-122356AB04D9}" destId="{99DBF72D-D8C6-40D5-B63C-D4798C0498E1}" srcOrd="129" destOrd="0" presId="urn:microsoft.com/office/officeart/2005/8/layout/default"/>
    <dgm:cxn modelId="{7935D9E0-922A-4B76-AB75-7F0357FA28B6}" type="presParOf" srcId="{A4E9B638-9193-4315-A599-122356AB04D9}" destId="{E21BE902-8239-49DC-BB54-FE2FC920F8FB}" srcOrd="130" destOrd="0" presId="urn:microsoft.com/office/officeart/2005/8/layout/default"/>
    <dgm:cxn modelId="{66B633A1-FDAC-4F11-8773-3A00E14BF7DA}" type="presParOf" srcId="{A4E9B638-9193-4315-A599-122356AB04D9}" destId="{BB4E6F9F-01B8-4752-A07B-F04AA59537CC}" srcOrd="131" destOrd="0" presId="urn:microsoft.com/office/officeart/2005/8/layout/default"/>
    <dgm:cxn modelId="{CD7AC15A-0A96-43C7-B718-A9470D00C4B2}" type="presParOf" srcId="{A4E9B638-9193-4315-A599-122356AB04D9}" destId="{D686C033-8C3D-4C2F-94C8-11EE097C088D}" srcOrd="132" destOrd="0" presId="urn:microsoft.com/office/officeart/2005/8/layout/default"/>
    <dgm:cxn modelId="{E2BC6752-DEEA-47CB-AAFB-E5418ADE742F}" type="presParOf" srcId="{A4E9B638-9193-4315-A599-122356AB04D9}" destId="{2AE6FD8C-DE47-4F59-96F3-F328713B3A0A}" srcOrd="133" destOrd="0" presId="urn:microsoft.com/office/officeart/2005/8/layout/default"/>
    <dgm:cxn modelId="{4D3BAC0E-2D7C-4328-B32A-1E6B7849E5A7}" type="presParOf" srcId="{A4E9B638-9193-4315-A599-122356AB04D9}" destId="{34939C68-520A-469B-A989-F515FF673DF0}" srcOrd="134" destOrd="0" presId="urn:microsoft.com/office/officeart/2005/8/layout/default"/>
    <dgm:cxn modelId="{61426DE9-C0B0-4E18-B40F-FC97E14FA07E}" type="presParOf" srcId="{A4E9B638-9193-4315-A599-122356AB04D9}" destId="{22ED291A-F8AA-4021-9CD0-321EA3E33642}" srcOrd="135" destOrd="0" presId="urn:microsoft.com/office/officeart/2005/8/layout/default"/>
    <dgm:cxn modelId="{D8064008-62AD-4DDD-B319-D4288B914E52}" type="presParOf" srcId="{A4E9B638-9193-4315-A599-122356AB04D9}" destId="{CB637A15-C5EC-48E4-B323-6F07C2B36CF9}" srcOrd="136" destOrd="0" presId="urn:microsoft.com/office/officeart/2005/8/layout/default"/>
    <dgm:cxn modelId="{D99D49B9-4A74-4C45-8AAD-63ED1AFE3D5F}" type="presParOf" srcId="{A4E9B638-9193-4315-A599-122356AB04D9}" destId="{07CA3755-3FC5-4032-8247-C1A136435E7E}" srcOrd="137" destOrd="0" presId="urn:microsoft.com/office/officeart/2005/8/layout/default"/>
    <dgm:cxn modelId="{A42F4E19-9485-4E46-8F51-C881DE0EA06A}" type="presParOf" srcId="{A4E9B638-9193-4315-A599-122356AB04D9}" destId="{09D01077-5EED-4403-9B80-C88AA82785D4}" srcOrd="13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F3CAE342-9CAC-4892-98B4-EF695D43CC7B}">
      <dgm:prSet phldrT="[Text]"/>
      <dgm:spPr/>
      <dgm:t>
        <a:bodyPr/>
        <a:lstStyle/>
        <a:p>
          <a:r>
            <a:rPr lang="en-US" dirty="0"/>
            <a:t>Anesthesia</a:t>
          </a:r>
        </a:p>
      </dgm:t>
    </dgm:pt>
    <dgm:pt modelId="{738B744A-4289-4641-8F9E-1AD519745116}" type="sibTrans" cxnId="{F59C8E93-58C8-4285-942B-AC3075DCB22A}">
      <dgm:prSet/>
      <dgm:spPr/>
      <dgm:t>
        <a:bodyPr/>
        <a:lstStyle/>
        <a:p>
          <a:endParaRPr lang="en-US"/>
        </a:p>
      </dgm:t>
    </dgm:pt>
    <dgm:pt modelId="{846B8B3F-6B92-4AC8-85F6-49F94AC75C7B}" type="parTrans" cxnId="{F59C8E93-58C8-4285-942B-AC3075DCB22A}">
      <dgm:prSet/>
      <dgm:spPr/>
      <dgm:t>
        <a:bodyPr/>
        <a:lstStyle/>
        <a:p>
          <a:endParaRPr lang="en-US"/>
        </a:p>
      </dgm:t>
    </dgm:pt>
    <dgm:pt modelId="{35D39FD4-0C06-4081-82FB-F6E9BA9AF83A}">
      <dgm:prSet phldrT="[Text]"/>
      <dgm:spPr>
        <a:solidFill>
          <a:schemeClr val="accent4"/>
        </a:solidFill>
      </dgm:spPr>
      <dgm:t>
        <a:bodyPr/>
        <a:lstStyle/>
        <a:p>
          <a:r>
            <a:rPr lang="en-US" dirty="0"/>
            <a:t>Allergies &amp; Intolerances</a:t>
          </a:r>
        </a:p>
      </dgm:t>
    </dgm:pt>
    <dgm:pt modelId="{6D59DB65-93E6-4C1A-8518-3B2502942632}" type="sibTrans" cxnId="{F49DAE14-F6D9-40FB-8C52-99DFA862DB65}">
      <dgm:prSet/>
      <dgm:spPr/>
      <dgm:t>
        <a:bodyPr/>
        <a:lstStyle/>
        <a:p>
          <a:endParaRPr lang="en-US"/>
        </a:p>
      </dgm:t>
    </dgm:pt>
    <dgm:pt modelId="{D40E5A18-C0D9-4CD7-9D6D-3475ECCF0F45}" type="parTrans" cxnId="{F49DAE14-F6D9-40FB-8C52-99DFA862DB65}">
      <dgm:prSet/>
      <dgm:spPr/>
      <dgm:t>
        <a:bodyPr/>
        <a:lstStyle/>
        <a:p>
          <a:endParaRPr lang="en-US"/>
        </a:p>
      </dgm:t>
    </dgm:pt>
    <dgm:pt modelId="{9AD68664-CCE1-48EF-9FA3-1AD99F5D1F69}">
      <dgm:prSet phldrT="[Text]"/>
      <dgm:spPr/>
      <dgm:t>
        <a:bodyPr/>
        <a:lstStyle/>
        <a:p>
          <a:r>
            <a:rPr lang="en-US" dirty="0"/>
            <a:t>Advance directive</a:t>
          </a:r>
        </a:p>
      </dgm:t>
    </dgm:pt>
    <dgm:pt modelId="{53DAC7B0-84AC-4568-A774-245859AE5835}" type="sibTrans" cxnId="{8CC90BE4-A0CC-48C6-AA02-B3FA79E4826E}">
      <dgm:prSet/>
      <dgm:spPr/>
      <dgm:t>
        <a:bodyPr/>
        <a:lstStyle/>
        <a:p>
          <a:endParaRPr lang="en-US"/>
        </a:p>
      </dgm:t>
    </dgm:pt>
    <dgm:pt modelId="{445AD4C8-6D06-4D44-A9FB-A5B26C73DA48}" type="parTrans" cxnId="{8CC90BE4-A0CC-48C6-AA02-B3FA79E4826E}">
      <dgm:prSet/>
      <dgm:spPr/>
      <dgm:t>
        <a:bodyPr/>
        <a:lstStyle/>
        <a:p>
          <a:endParaRPr lang="en-US"/>
        </a:p>
      </dgm:t>
    </dgm:pt>
    <dgm:pt modelId="{AD80C871-9479-4BFE-9B9A-0E61DEE0D50C}">
      <dgm:prSet phldrT="[Text]"/>
      <dgm:spPr>
        <a:solidFill>
          <a:schemeClr val="accent4">
            <a:lumMod val="40000"/>
            <a:lumOff val="60000"/>
          </a:schemeClr>
        </a:solidFill>
      </dgm:spPr>
      <dgm:t>
        <a:bodyPr/>
        <a:lstStyle/>
        <a:p>
          <a:r>
            <a:rPr lang="en-US" dirty="0"/>
            <a:t>Admission Meds</a:t>
          </a:r>
        </a:p>
      </dgm:t>
    </dgm:pt>
    <dgm:pt modelId="{AB9F0FD6-07B1-475D-B4E2-9878B459C8BB}" type="sibTrans" cxnId="{C5F54C8C-A52D-4A29-9849-BE3A66CAA9FF}">
      <dgm:prSet/>
      <dgm:spPr/>
      <dgm:t>
        <a:bodyPr/>
        <a:lstStyle/>
        <a:p>
          <a:endParaRPr lang="en-US"/>
        </a:p>
      </dgm:t>
    </dgm:pt>
    <dgm:pt modelId="{593F7D68-60C8-42D8-8FBE-D61B73E09B65}" type="parTrans" cxnId="{C5F54C8C-A52D-4A29-9849-BE3A66CAA9FF}">
      <dgm:prSet/>
      <dgm:spPr/>
      <dgm:t>
        <a:bodyPr/>
        <a:lstStyle/>
        <a:p>
          <a:endParaRPr lang="en-US"/>
        </a:p>
      </dgm:t>
    </dgm:pt>
    <dgm:pt modelId="{78A997BC-B0FD-4C2B-A687-6EC00ACE7D26}">
      <dgm:prSet phldrT="[Text]"/>
      <dgm:spPr>
        <a:solidFill>
          <a:schemeClr val="accent4">
            <a:lumMod val="40000"/>
            <a:lumOff val="60000"/>
          </a:schemeClr>
        </a:solidFill>
      </dgm:spPr>
      <dgm:t>
        <a:bodyPr/>
        <a:lstStyle/>
        <a:p>
          <a:r>
            <a:rPr lang="en-US" dirty="0"/>
            <a:t>Admission Diagnosis</a:t>
          </a:r>
        </a:p>
      </dgm:t>
    </dgm:pt>
    <dgm:pt modelId="{33134F14-DC25-4CB1-A227-B230A8EA1243}" type="sibTrans" cxnId="{60BA0087-F1B3-4FA6-84BB-FA4D1279E374}">
      <dgm:prSet/>
      <dgm:spPr/>
      <dgm:t>
        <a:bodyPr/>
        <a:lstStyle/>
        <a:p>
          <a:endParaRPr lang="en-US"/>
        </a:p>
      </dgm:t>
    </dgm:pt>
    <dgm:pt modelId="{BB789232-E3B0-463E-9FB1-973C3105B2A0}" type="parTrans" cxnId="{60BA0087-F1B3-4FA6-84BB-FA4D1279E374}">
      <dgm:prSet/>
      <dgm:spPr/>
      <dgm:t>
        <a:bodyPr/>
        <a:lstStyle/>
        <a:p>
          <a:endParaRPr lang="en-US"/>
        </a:p>
      </dgm:t>
    </dgm:pt>
    <dgm:pt modelId="{C9DCADAC-16E3-4670-AE44-4203628257BA}">
      <dgm:prSet/>
      <dgm:spPr/>
      <dgm:t>
        <a:bodyPr/>
        <a:lstStyle/>
        <a:p>
          <a:r>
            <a:rPr lang="en-US" dirty="0"/>
            <a:t>Assessment &amp; Plan</a:t>
          </a:r>
        </a:p>
      </dgm:t>
    </dgm:pt>
    <dgm:pt modelId="{A3F9924D-2C37-4C90-AC1C-B72C36C59826}" type="parTrans" cxnId="{BCEF7758-9C4E-49B0-AD26-6EE294279FF5}">
      <dgm:prSet/>
      <dgm:spPr/>
      <dgm:t>
        <a:bodyPr/>
        <a:lstStyle/>
        <a:p>
          <a:endParaRPr lang="en-US"/>
        </a:p>
      </dgm:t>
    </dgm:pt>
    <dgm:pt modelId="{D58CF003-1E00-48BB-9658-55666B279B00}" type="sibTrans" cxnId="{BCEF7758-9C4E-49B0-AD26-6EE294279FF5}">
      <dgm:prSet/>
      <dgm:spPr/>
      <dgm:t>
        <a:bodyPr/>
        <a:lstStyle/>
        <a:p>
          <a:endParaRPr lang="en-US"/>
        </a:p>
      </dgm:t>
    </dgm:pt>
    <dgm:pt modelId="{67195ECB-7FD0-4104-96C2-8781EB673704}">
      <dgm:prSet/>
      <dgm:spPr/>
      <dgm:t>
        <a:bodyPr/>
        <a:lstStyle/>
        <a:p>
          <a:r>
            <a:rPr lang="en-US" dirty="0"/>
            <a:t>Assessment</a:t>
          </a:r>
        </a:p>
      </dgm:t>
    </dgm:pt>
    <dgm:pt modelId="{D9FA1001-711F-4D1B-A351-9C377BE764E8}" type="parTrans" cxnId="{F2CF2099-F503-4C95-A4E1-57119ABAD0D4}">
      <dgm:prSet/>
      <dgm:spPr/>
      <dgm:t>
        <a:bodyPr/>
        <a:lstStyle/>
        <a:p>
          <a:endParaRPr lang="en-US"/>
        </a:p>
      </dgm:t>
    </dgm:pt>
    <dgm:pt modelId="{12A1CCA6-4F29-469E-A501-FF8FA8AC5E6B}" type="sibTrans" cxnId="{F2CF2099-F503-4C95-A4E1-57119ABAD0D4}">
      <dgm:prSet/>
      <dgm:spPr/>
      <dgm:t>
        <a:bodyPr/>
        <a:lstStyle/>
        <a:p>
          <a:endParaRPr lang="en-US"/>
        </a:p>
      </dgm:t>
    </dgm:pt>
    <dgm:pt modelId="{3C5CB645-0504-4740-B7BE-B4E676E24224}">
      <dgm:prSet/>
      <dgm:spPr>
        <a:solidFill>
          <a:schemeClr val="accent4">
            <a:lumMod val="40000"/>
            <a:lumOff val="60000"/>
          </a:schemeClr>
        </a:solidFill>
      </dgm:spPr>
      <dgm:t>
        <a:bodyPr/>
        <a:lstStyle/>
        <a:p>
          <a:r>
            <a:rPr lang="en-US" dirty="0"/>
            <a:t>Chief Complaint Reason for Visit</a:t>
          </a:r>
        </a:p>
      </dgm:t>
    </dgm:pt>
    <dgm:pt modelId="{74CE469F-3980-4B51-AF2C-237C5338EC73}" type="parTrans" cxnId="{F5F9A657-83A6-4891-BCF9-BA3892C3D6C9}">
      <dgm:prSet/>
      <dgm:spPr/>
      <dgm:t>
        <a:bodyPr/>
        <a:lstStyle/>
        <a:p>
          <a:endParaRPr lang="en-US"/>
        </a:p>
      </dgm:t>
    </dgm:pt>
    <dgm:pt modelId="{8A74DDDC-AA5D-485F-BF55-D62E68BC0106}" type="sibTrans" cxnId="{F5F9A657-83A6-4891-BCF9-BA3892C3D6C9}">
      <dgm:prSet/>
      <dgm:spPr/>
      <dgm:t>
        <a:bodyPr/>
        <a:lstStyle/>
        <a:p>
          <a:endParaRPr lang="en-US"/>
        </a:p>
      </dgm:t>
    </dgm:pt>
    <dgm:pt modelId="{00F18BA4-AEDE-4583-B87F-1CFF0C1963BE}">
      <dgm:prSet/>
      <dgm:spPr>
        <a:solidFill>
          <a:schemeClr val="accent4">
            <a:lumMod val="40000"/>
            <a:lumOff val="60000"/>
          </a:schemeClr>
        </a:solidFill>
      </dgm:spPr>
      <dgm:t>
        <a:bodyPr/>
        <a:lstStyle/>
        <a:p>
          <a:r>
            <a:rPr lang="en-US" dirty="0"/>
            <a:t>Chief Complaint</a:t>
          </a:r>
        </a:p>
      </dgm:t>
    </dgm:pt>
    <dgm:pt modelId="{741D84DD-A496-430C-B819-D97EF57117A9}" type="parTrans" cxnId="{7402C18B-9A42-43C3-BC94-BB30F9F2DE58}">
      <dgm:prSet/>
      <dgm:spPr/>
      <dgm:t>
        <a:bodyPr/>
        <a:lstStyle/>
        <a:p>
          <a:endParaRPr lang="en-US"/>
        </a:p>
      </dgm:t>
    </dgm:pt>
    <dgm:pt modelId="{220AC6AF-F2BC-4DFE-A355-B83DCB28A0A6}" type="sibTrans" cxnId="{7402C18B-9A42-43C3-BC94-BB30F9F2DE58}">
      <dgm:prSet/>
      <dgm:spPr/>
      <dgm:t>
        <a:bodyPr/>
        <a:lstStyle/>
        <a:p>
          <a:endParaRPr lang="en-US"/>
        </a:p>
      </dgm:t>
    </dgm:pt>
    <dgm:pt modelId="{5C5A79F6-3BA7-480F-B134-DB302E8CE802}">
      <dgm:prSet/>
      <dgm:spPr/>
      <dgm:t>
        <a:bodyPr/>
        <a:lstStyle/>
        <a:p>
          <a:r>
            <a:rPr lang="en-US" dirty="0"/>
            <a:t>Complications</a:t>
          </a:r>
        </a:p>
      </dgm:t>
    </dgm:pt>
    <dgm:pt modelId="{719B657D-E028-45D9-ADF5-2CE27F7440FB}" type="parTrans" cxnId="{B10E797D-CE7C-4430-A43D-EA5EC195C044}">
      <dgm:prSet/>
      <dgm:spPr/>
      <dgm:t>
        <a:bodyPr/>
        <a:lstStyle/>
        <a:p>
          <a:endParaRPr lang="en-US"/>
        </a:p>
      </dgm:t>
    </dgm:pt>
    <dgm:pt modelId="{088636FB-45FA-4F73-832A-99A08B0479A8}" type="sibTrans" cxnId="{B10E797D-CE7C-4430-A43D-EA5EC195C044}">
      <dgm:prSet/>
      <dgm:spPr/>
      <dgm:t>
        <a:bodyPr/>
        <a:lstStyle/>
        <a:p>
          <a:endParaRPr lang="en-US"/>
        </a:p>
      </dgm:t>
    </dgm:pt>
    <dgm:pt modelId="{082D0266-9B43-4958-BB0E-31602CFAB5B0}">
      <dgm:prSet/>
      <dgm:spPr/>
      <dgm:t>
        <a:bodyPr/>
        <a:lstStyle/>
        <a:p>
          <a:r>
            <a:rPr lang="en-US" dirty="0"/>
            <a:t>Course of Care</a:t>
          </a:r>
        </a:p>
      </dgm:t>
    </dgm:pt>
    <dgm:pt modelId="{250722A4-61F1-4C3E-8EBC-EF616F54FF0D}" type="parTrans" cxnId="{38270502-BE43-4CB3-B8D1-8F0EE9DE6649}">
      <dgm:prSet/>
      <dgm:spPr/>
      <dgm:t>
        <a:bodyPr/>
        <a:lstStyle/>
        <a:p>
          <a:endParaRPr lang="en-US"/>
        </a:p>
      </dgm:t>
    </dgm:pt>
    <dgm:pt modelId="{F0ADE4E8-B8C2-46BC-A158-F8B665C44C9A}" type="sibTrans" cxnId="{38270502-BE43-4CB3-B8D1-8F0EE9DE6649}">
      <dgm:prSet/>
      <dgm:spPr/>
      <dgm:t>
        <a:bodyPr/>
        <a:lstStyle/>
        <a:p>
          <a:endParaRPr lang="en-US"/>
        </a:p>
      </dgm:t>
    </dgm:pt>
    <dgm:pt modelId="{8C4223E5-9326-4839-96FC-62501E1AAC73}">
      <dgm:prSet/>
      <dgm:spPr/>
      <dgm:t>
        <a:bodyPr/>
        <a:lstStyle/>
        <a:p>
          <a:r>
            <a:rPr lang="en-US" dirty="0"/>
            <a:t>DICOM Object Catalog</a:t>
          </a:r>
        </a:p>
      </dgm:t>
    </dgm:pt>
    <dgm:pt modelId="{EDF196A4-5173-407B-84E4-D867C0E97497}" type="parTrans" cxnId="{703363BD-F579-4A26-A9BF-45BC05756E82}">
      <dgm:prSet/>
      <dgm:spPr/>
      <dgm:t>
        <a:bodyPr/>
        <a:lstStyle/>
        <a:p>
          <a:endParaRPr lang="en-US"/>
        </a:p>
      </dgm:t>
    </dgm:pt>
    <dgm:pt modelId="{F04CEC04-1771-4213-BBF5-8C3B58A292B8}" type="sibTrans" cxnId="{703363BD-F579-4A26-A9BF-45BC05756E82}">
      <dgm:prSet/>
      <dgm:spPr/>
      <dgm:t>
        <a:bodyPr/>
        <a:lstStyle/>
        <a:p>
          <a:endParaRPr lang="en-US"/>
        </a:p>
      </dgm:t>
    </dgm:pt>
    <dgm:pt modelId="{3905686D-095B-4668-9159-8C02FF5FCA48}">
      <dgm:prSet/>
      <dgm:spPr>
        <a:solidFill>
          <a:schemeClr val="accent4"/>
        </a:solidFill>
      </dgm:spPr>
      <dgm:t>
        <a:bodyPr/>
        <a:lstStyle/>
        <a:p>
          <a:r>
            <a:rPr lang="en-US" dirty="0"/>
            <a:t>Discharge Diagnosis</a:t>
          </a:r>
        </a:p>
      </dgm:t>
    </dgm:pt>
    <dgm:pt modelId="{0916FA8C-8C3D-4111-8825-8854AAA07101}" type="parTrans" cxnId="{A249F0CF-40ED-402B-8C93-23BAA45790B7}">
      <dgm:prSet/>
      <dgm:spPr/>
      <dgm:t>
        <a:bodyPr/>
        <a:lstStyle/>
        <a:p>
          <a:endParaRPr lang="en-US"/>
        </a:p>
      </dgm:t>
    </dgm:pt>
    <dgm:pt modelId="{5E5BE654-FC96-431E-80B6-06B708C98438}" type="sibTrans" cxnId="{A249F0CF-40ED-402B-8C93-23BAA45790B7}">
      <dgm:prSet/>
      <dgm:spPr/>
      <dgm:t>
        <a:bodyPr/>
        <a:lstStyle/>
        <a:p>
          <a:endParaRPr lang="en-US"/>
        </a:p>
      </dgm:t>
    </dgm:pt>
    <dgm:pt modelId="{6B504477-A0A4-4E10-8773-C4830FEDC86E}">
      <dgm:prSet/>
      <dgm:spPr>
        <a:solidFill>
          <a:schemeClr val="accent4">
            <a:lumMod val="40000"/>
            <a:lumOff val="60000"/>
          </a:schemeClr>
        </a:solidFill>
      </dgm:spPr>
      <dgm:t>
        <a:bodyPr/>
        <a:lstStyle/>
        <a:p>
          <a:r>
            <a:rPr lang="en-US" dirty="0"/>
            <a:t>Discharge Diet</a:t>
          </a:r>
        </a:p>
      </dgm:t>
    </dgm:pt>
    <dgm:pt modelId="{547B4ED4-C029-4A01-8DDE-33D59C27C418}" type="parTrans" cxnId="{5B046EA8-28A3-4CB2-B8E0-3C67ABEBE947}">
      <dgm:prSet/>
      <dgm:spPr/>
      <dgm:t>
        <a:bodyPr/>
        <a:lstStyle/>
        <a:p>
          <a:endParaRPr lang="en-US"/>
        </a:p>
      </dgm:t>
    </dgm:pt>
    <dgm:pt modelId="{11772780-24C2-408D-B10A-122975AA211A}" type="sibTrans" cxnId="{5B046EA8-28A3-4CB2-B8E0-3C67ABEBE947}">
      <dgm:prSet/>
      <dgm:spPr/>
      <dgm:t>
        <a:bodyPr/>
        <a:lstStyle/>
        <a:p>
          <a:endParaRPr lang="en-US"/>
        </a:p>
      </dgm:t>
    </dgm:pt>
    <dgm:pt modelId="{5133ABF2-A2C0-491D-9C6E-B65AB7ED4F8C}">
      <dgm:prSet/>
      <dgm:spPr>
        <a:solidFill>
          <a:schemeClr val="accent4"/>
        </a:solidFill>
      </dgm:spPr>
      <dgm:t>
        <a:bodyPr/>
        <a:lstStyle/>
        <a:p>
          <a:r>
            <a:rPr lang="en-US" dirty="0"/>
            <a:t>Discharge Medications</a:t>
          </a:r>
        </a:p>
      </dgm:t>
    </dgm:pt>
    <dgm:pt modelId="{4AB6827F-925A-46E2-9A5D-0D07D99C0DEE}" type="parTrans" cxnId="{310DB46E-04B2-4C11-B683-B0BBF647B6D4}">
      <dgm:prSet/>
      <dgm:spPr/>
      <dgm:t>
        <a:bodyPr/>
        <a:lstStyle/>
        <a:p>
          <a:endParaRPr lang="en-US"/>
        </a:p>
      </dgm:t>
    </dgm:pt>
    <dgm:pt modelId="{2BEEA19F-B162-4611-9531-9064399B86D9}" type="sibTrans" cxnId="{310DB46E-04B2-4C11-B683-B0BBF647B6D4}">
      <dgm:prSet/>
      <dgm:spPr/>
      <dgm:t>
        <a:bodyPr/>
        <a:lstStyle/>
        <a:p>
          <a:endParaRPr lang="en-US"/>
        </a:p>
      </dgm:t>
    </dgm:pt>
    <dgm:pt modelId="{9A283E5E-81FB-4A49-AC4E-B210CC2AFD2A}">
      <dgm:prSet/>
      <dgm:spPr/>
      <dgm:t>
        <a:bodyPr/>
        <a:lstStyle/>
        <a:p>
          <a:r>
            <a:rPr lang="en-US" dirty="0"/>
            <a:t>Encounters</a:t>
          </a:r>
        </a:p>
      </dgm:t>
    </dgm:pt>
    <dgm:pt modelId="{F864FE8D-37B9-4E43-8236-D4416FEC9A2B}" type="parTrans" cxnId="{7ABF24E1-8A33-451B-8811-858C13390C17}">
      <dgm:prSet/>
      <dgm:spPr/>
      <dgm:t>
        <a:bodyPr/>
        <a:lstStyle/>
        <a:p>
          <a:endParaRPr lang="en-US"/>
        </a:p>
      </dgm:t>
    </dgm:pt>
    <dgm:pt modelId="{BAB582FB-81F7-4625-8400-873B92CFD3D7}" type="sibTrans" cxnId="{7ABF24E1-8A33-451B-8811-858C13390C17}">
      <dgm:prSet/>
      <dgm:spPr/>
      <dgm:t>
        <a:bodyPr/>
        <a:lstStyle/>
        <a:p>
          <a:endParaRPr lang="en-US"/>
        </a:p>
      </dgm:t>
    </dgm:pt>
    <dgm:pt modelId="{CDBC6D1A-BD3E-439F-9EE2-32011CF8E004}">
      <dgm:prSet/>
      <dgm:spPr>
        <a:solidFill>
          <a:schemeClr val="accent4">
            <a:lumMod val="40000"/>
            <a:lumOff val="60000"/>
          </a:schemeClr>
        </a:solidFill>
      </dgm:spPr>
      <dgm:t>
        <a:bodyPr/>
        <a:lstStyle/>
        <a:p>
          <a:r>
            <a:rPr lang="en-US" dirty="0"/>
            <a:t>Family History</a:t>
          </a:r>
        </a:p>
      </dgm:t>
    </dgm:pt>
    <dgm:pt modelId="{86BC9476-0C88-45FC-B212-7D4B09B9C7AC}" type="parTrans" cxnId="{39CB20CD-29DD-4A96-93B4-612DF8ACD989}">
      <dgm:prSet/>
      <dgm:spPr/>
      <dgm:t>
        <a:bodyPr/>
        <a:lstStyle/>
        <a:p>
          <a:endParaRPr lang="en-US"/>
        </a:p>
      </dgm:t>
    </dgm:pt>
    <dgm:pt modelId="{566728B4-67ED-40F5-8F49-31E359B7AFD5}" type="sibTrans" cxnId="{39CB20CD-29DD-4A96-93B4-612DF8ACD989}">
      <dgm:prSet/>
      <dgm:spPr/>
      <dgm:t>
        <a:bodyPr/>
        <a:lstStyle/>
        <a:p>
          <a:endParaRPr lang="en-US"/>
        </a:p>
      </dgm:t>
    </dgm:pt>
    <dgm:pt modelId="{C5771B4A-D290-4DC2-9C26-B59766806E17}">
      <dgm:prSet/>
      <dgm:spPr/>
      <dgm:t>
        <a:bodyPr/>
        <a:lstStyle/>
        <a:p>
          <a:r>
            <a:rPr lang="en-US" dirty="0"/>
            <a:t>Fetus Subject Context</a:t>
          </a:r>
        </a:p>
      </dgm:t>
    </dgm:pt>
    <dgm:pt modelId="{C9FDC768-F192-49CF-B2ED-83E6D9D02F54}" type="parTrans" cxnId="{A0756DF3-6AF9-4116-A69F-0DA5A9835AED}">
      <dgm:prSet/>
      <dgm:spPr/>
      <dgm:t>
        <a:bodyPr/>
        <a:lstStyle/>
        <a:p>
          <a:endParaRPr lang="en-US"/>
        </a:p>
      </dgm:t>
    </dgm:pt>
    <dgm:pt modelId="{E774C2BE-CA5F-4BE2-9900-2AEAAF8855B3}" type="sibTrans" cxnId="{A0756DF3-6AF9-4116-A69F-0DA5A9835AED}">
      <dgm:prSet/>
      <dgm:spPr/>
      <dgm:t>
        <a:bodyPr/>
        <a:lstStyle/>
        <a:p>
          <a:endParaRPr lang="en-US"/>
        </a:p>
      </dgm:t>
    </dgm:pt>
    <dgm:pt modelId="{0CA4F111-AFF4-4B94-B672-3902EC78934E}">
      <dgm:prSet/>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a:solidFill>
          <a:schemeClr val="accent4">
            <a:lumMod val="40000"/>
            <a:lumOff val="60000"/>
          </a:schemeClr>
        </a:solidFill>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B02DF036-0642-4A44-A9E4-78AECA259025}">
      <dgm:prSet/>
      <dgm:spPr/>
      <dgm:t>
        <a:bodyPr/>
        <a:lstStyle/>
        <a:p>
          <a:r>
            <a:rPr lang="en-US" dirty="0"/>
            <a:t>Goals</a:t>
          </a:r>
        </a:p>
      </dgm:t>
    </dgm:pt>
    <dgm:pt modelId="{C971F310-53AC-414C-8DA5-EEEFC78709F7}" type="parTrans" cxnId="{270A7297-D768-448C-946E-583F55D13C46}">
      <dgm:prSet/>
      <dgm:spPr/>
      <dgm:t>
        <a:bodyPr/>
        <a:lstStyle/>
        <a:p>
          <a:endParaRPr lang="en-US"/>
        </a:p>
      </dgm:t>
    </dgm:pt>
    <dgm:pt modelId="{D4540305-033C-4F13-90FD-F799DE8F9156}" type="sibTrans" cxnId="{270A7297-D768-448C-946E-583F55D13C46}">
      <dgm:prSet/>
      <dgm:spPr/>
      <dgm:t>
        <a:bodyPr/>
        <a:lstStyle/>
        <a:p>
          <a:endParaRPr lang="en-US"/>
        </a:p>
      </dgm:t>
    </dgm:pt>
    <dgm:pt modelId="{1BC9AACD-B2CB-4A24-BD79-9DD49B1EDC13}">
      <dgm:prSet/>
      <dgm:spPr/>
      <dgm:t>
        <a:bodyPr/>
        <a:lstStyle/>
        <a:p>
          <a:r>
            <a:rPr lang="en-US" dirty="0"/>
            <a:t>Health Concerns</a:t>
          </a:r>
        </a:p>
      </dgm:t>
    </dgm:pt>
    <dgm:pt modelId="{37038A3D-D90C-4B7C-A054-A0BB3E7E326A}" type="parTrans" cxnId="{E3B281C5-B372-4BFD-9FCF-B0937132744C}">
      <dgm:prSet/>
      <dgm:spPr/>
      <dgm:t>
        <a:bodyPr/>
        <a:lstStyle/>
        <a:p>
          <a:endParaRPr lang="en-US"/>
        </a:p>
      </dgm:t>
    </dgm:pt>
    <dgm:pt modelId="{45F5BFF4-A866-4D9E-988C-E831543DE539}" type="sibTrans" cxnId="{E3B281C5-B372-4BFD-9FCF-B0937132744C}">
      <dgm:prSet/>
      <dgm:spPr/>
      <dgm:t>
        <a:bodyPr/>
        <a:lstStyle/>
        <a:p>
          <a:endParaRPr lang="en-US"/>
        </a:p>
      </dgm:t>
    </dgm:pt>
    <dgm:pt modelId="{E613F751-AA7B-4426-A4EF-DCE649030A27}">
      <dgm:prSet/>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33CCDF1-A395-415C-A990-F40472C9332E}">
      <dgm:prSet/>
      <dgm:spPr>
        <a:solidFill>
          <a:schemeClr val="accent4">
            <a:lumMod val="40000"/>
            <a:lumOff val="60000"/>
          </a:schemeClr>
        </a:solidFill>
      </dgm:spPr>
      <dgm:t>
        <a:bodyPr/>
        <a:lstStyle/>
        <a:p>
          <a:r>
            <a:rPr lang="en-US" dirty="0"/>
            <a:t>History Past Illness</a:t>
          </a:r>
        </a:p>
      </dgm:t>
    </dgm:pt>
    <dgm:pt modelId="{E1111FA7-B439-43B6-90DA-79F6173C4F44}" type="parTrans" cxnId="{DBB0BDFE-CE39-4809-A77F-F5BB559ECEC4}">
      <dgm:prSet/>
      <dgm:spPr/>
      <dgm:t>
        <a:bodyPr/>
        <a:lstStyle/>
        <a:p>
          <a:endParaRPr lang="en-US"/>
        </a:p>
      </dgm:t>
    </dgm:pt>
    <dgm:pt modelId="{5AE2D25C-4437-4618-A40F-696FA7DDA91E}" type="sibTrans" cxnId="{DBB0BDFE-CE39-4809-A77F-F5BB559ECEC4}">
      <dgm:prSet/>
      <dgm:spPr/>
      <dgm:t>
        <a:bodyPr/>
        <a:lstStyle/>
        <a:p>
          <a:endParaRPr lang="en-US"/>
        </a:p>
      </dgm:t>
    </dgm:pt>
    <dgm:pt modelId="{BE6CA0EE-FCE6-4E22-B757-E3EF1F2B36E9}">
      <dgm:prSet/>
      <dgm:spPr>
        <a:solidFill>
          <a:schemeClr val="accent4">
            <a:lumMod val="40000"/>
            <a:lumOff val="60000"/>
          </a:schemeClr>
        </a:solidFill>
      </dgm:spPr>
      <dgm:t>
        <a:bodyPr/>
        <a:lstStyle/>
        <a:p>
          <a:r>
            <a:rPr lang="en-US" dirty="0"/>
            <a:t>Hospital Consultations</a:t>
          </a:r>
        </a:p>
      </dgm:t>
    </dgm:pt>
    <dgm:pt modelId="{CED69913-4FD8-4AC0-855E-5B395547A37A}" type="parTrans" cxnId="{CF7D3CEF-C828-43E1-86AC-FD23D0862949}">
      <dgm:prSet/>
      <dgm:spPr/>
      <dgm:t>
        <a:bodyPr/>
        <a:lstStyle/>
        <a:p>
          <a:endParaRPr lang="en-US"/>
        </a:p>
      </dgm:t>
    </dgm:pt>
    <dgm:pt modelId="{A87FC9C2-0E5F-47DE-83C0-2CE4C10DA972}" type="sibTrans" cxnId="{CF7D3CEF-C828-43E1-86AC-FD23D0862949}">
      <dgm:prSet/>
      <dgm:spPr/>
      <dgm:t>
        <a:bodyPr/>
        <a:lstStyle/>
        <a:p>
          <a:endParaRPr lang="en-US"/>
        </a:p>
      </dgm:t>
    </dgm:pt>
    <dgm:pt modelId="{95FF326C-2A1B-41AD-A13B-B89CABA93DE9}">
      <dgm:prSet/>
      <dgm:spPr>
        <a:solidFill>
          <a:schemeClr val="accent4"/>
        </a:solidFill>
      </dgm:spPr>
      <dgm:t>
        <a:bodyPr/>
        <a:lstStyle/>
        <a:p>
          <a:r>
            <a:rPr lang="en-US" dirty="0"/>
            <a:t>Hospital Course</a:t>
          </a:r>
        </a:p>
      </dgm:t>
    </dgm:pt>
    <dgm:pt modelId="{6161FA5E-6235-48F5-9607-A2B65BA67B4E}" type="parTrans" cxnId="{719AFD92-5D07-4767-8E5C-C9AB6A66EC4E}">
      <dgm:prSet/>
      <dgm:spPr/>
      <dgm:t>
        <a:bodyPr/>
        <a:lstStyle/>
        <a:p>
          <a:endParaRPr lang="en-US"/>
        </a:p>
      </dgm:t>
    </dgm:pt>
    <dgm:pt modelId="{F73221CA-3EBD-4A59-B400-90D608857E5E}" type="sibTrans" cxnId="{719AFD92-5D07-4767-8E5C-C9AB6A66EC4E}">
      <dgm:prSet/>
      <dgm:spPr/>
      <dgm:t>
        <a:bodyPr/>
        <a:lstStyle/>
        <a:p>
          <a:endParaRPr lang="en-US"/>
        </a:p>
      </dgm:t>
    </dgm:pt>
    <dgm:pt modelId="{81FAE441-B25A-49CD-A5D4-1CB47F3B1EE7}">
      <dgm:prSet/>
      <dgm:spPr>
        <a:solidFill>
          <a:schemeClr val="accent4">
            <a:lumMod val="40000"/>
            <a:lumOff val="60000"/>
          </a:schemeClr>
        </a:solidFill>
      </dgm:spPr>
      <dgm:t>
        <a:bodyPr/>
        <a:lstStyle/>
        <a:p>
          <a:r>
            <a:rPr lang="en-US" dirty="0"/>
            <a:t>Hospital Discharge Instructions</a:t>
          </a:r>
        </a:p>
      </dgm:t>
    </dgm:pt>
    <dgm:pt modelId="{3601B499-241C-44E6-9AE6-C54498907BAE}" type="parTrans" cxnId="{FEDDDAA3-0CF8-4E57-9073-130C8E515A95}">
      <dgm:prSet/>
      <dgm:spPr/>
      <dgm:t>
        <a:bodyPr/>
        <a:lstStyle/>
        <a:p>
          <a:endParaRPr lang="en-US"/>
        </a:p>
      </dgm:t>
    </dgm:pt>
    <dgm:pt modelId="{74400870-5CF7-474D-AA7F-586C02F7B0A5}" type="sibTrans" cxnId="{FEDDDAA3-0CF8-4E57-9073-130C8E515A95}">
      <dgm:prSet/>
      <dgm:spPr/>
      <dgm:t>
        <a:bodyPr/>
        <a:lstStyle/>
        <a:p>
          <a:endParaRPr lang="en-US"/>
        </a:p>
      </dgm:t>
    </dgm:pt>
    <dgm:pt modelId="{2F3CDDC7-552B-4DE8-9872-516B28FABA06}">
      <dgm:prSet/>
      <dgm:spPr>
        <a:solidFill>
          <a:schemeClr val="accent4">
            <a:lumMod val="40000"/>
            <a:lumOff val="60000"/>
          </a:schemeClr>
        </a:solidFill>
      </dgm:spPr>
      <dgm:t>
        <a:bodyPr/>
        <a:lstStyle/>
        <a:p>
          <a:r>
            <a:rPr lang="en-US" dirty="0"/>
            <a:t>Hospital Discharge Physical</a:t>
          </a:r>
        </a:p>
      </dgm:t>
    </dgm:pt>
    <dgm:pt modelId="{742E916A-EBEA-4AD5-81B3-52D10E79DC2B}" type="parTrans" cxnId="{A94FCEC0-1ED6-4C31-AF9A-EBDE246A52A8}">
      <dgm:prSet/>
      <dgm:spPr/>
      <dgm:t>
        <a:bodyPr/>
        <a:lstStyle/>
        <a:p>
          <a:endParaRPr lang="en-US"/>
        </a:p>
      </dgm:t>
    </dgm:pt>
    <dgm:pt modelId="{A6851FA0-15F0-4DD7-A550-276CD6836949}" type="sibTrans" cxnId="{A94FCEC0-1ED6-4C31-AF9A-EBDE246A52A8}">
      <dgm:prSet/>
      <dgm:spPr/>
      <dgm:t>
        <a:bodyPr/>
        <a:lstStyle/>
        <a:p>
          <a:endParaRPr lang="en-US"/>
        </a:p>
      </dgm:t>
    </dgm:pt>
    <dgm:pt modelId="{17B2DFAF-B16D-4A10-9D0B-573E9EBAC874}">
      <dgm:prSet/>
      <dgm:spPr>
        <a:solidFill>
          <a:schemeClr val="accent4">
            <a:lumMod val="40000"/>
            <a:lumOff val="60000"/>
          </a:schemeClr>
        </a:solidFill>
      </dgm:spPr>
      <dgm:t>
        <a:bodyPr/>
        <a:lstStyle/>
        <a:p>
          <a:r>
            <a:rPr lang="en-US" dirty="0"/>
            <a:t>Hospital Discharge Studies Sum.</a:t>
          </a:r>
        </a:p>
      </dgm:t>
    </dgm:pt>
    <dgm:pt modelId="{B831A491-816A-4D17-B3B3-0DC5FF5522D4}" type="parTrans" cxnId="{8C4C6057-B379-42C3-9EB8-33210609388E}">
      <dgm:prSet/>
      <dgm:spPr/>
      <dgm:t>
        <a:bodyPr/>
        <a:lstStyle/>
        <a:p>
          <a:endParaRPr lang="en-US"/>
        </a:p>
      </dgm:t>
    </dgm:pt>
    <dgm:pt modelId="{2856EF0F-D221-4657-94D0-652606B4EC51}" type="sibTrans" cxnId="{8C4C6057-B379-42C3-9EB8-33210609388E}">
      <dgm:prSet/>
      <dgm:spPr/>
      <dgm:t>
        <a:bodyPr/>
        <a:lstStyle/>
        <a:p>
          <a:endParaRPr lang="en-US"/>
        </a:p>
      </dgm:t>
    </dgm:pt>
    <dgm:pt modelId="{B2AEB964-AE9D-40F8-BF72-B2A59F90994D}">
      <dgm:prSet/>
      <dgm:spPr>
        <a:solidFill>
          <a:schemeClr val="accent4">
            <a:lumMod val="40000"/>
            <a:lumOff val="60000"/>
          </a:schemeClr>
        </a:solidFill>
      </dgm:spPr>
      <dgm:t>
        <a:bodyPr/>
        <a:lstStyle/>
        <a:p>
          <a:r>
            <a:rPr lang="en-US" dirty="0"/>
            <a:t>Immunizations</a:t>
          </a:r>
        </a:p>
      </dgm:t>
    </dgm:pt>
    <dgm:pt modelId="{9D008715-2DDC-4A0C-8D5B-FD40105006CA}" type="parTrans" cxnId="{9E7C1B5D-75FD-433D-89D5-DE1AC4F1F7CB}">
      <dgm:prSet/>
      <dgm:spPr/>
      <dgm:t>
        <a:bodyPr/>
        <a:lstStyle/>
        <a:p>
          <a:endParaRPr lang="en-US"/>
        </a:p>
      </dgm:t>
    </dgm:pt>
    <dgm:pt modelId="{5286B03A-B692-4A65-86CC-C8AA1487AFF4}" type="sibTrans" cxnId="{9E7C1B5D-75FD-433D-89D5-DE1AC4F1F7CB}">
      <dgm:prSet/>
      <dgm:spPr/>
      <dgm:t>
        <a:bodyPr/>
        <a:lstStyle/>
        <a:p>
          <a:endParaRPr lang="en-US"/>
        </a:p>
      </dgm:t>
    </dgm:pt>
    <dgm:pt modelId="{36CBB17A-1FFB-4F06-9F1E-C429453C1690}">
      <dgm:prSet/>
      <dgm:spPr/>
      <dgm:t>
        <a:bodyPr/>
        <a:lstStyle/>
        <a:p>
          <a:r>
            <a:rPr lang="en-US" dirty="0"/>
            <a:t>Implants</a:t>
          </a:r>
        </a:p>
      </dgm:t>
    </dgm:pt>
    <dgm:pt modelId="{79E27BF8-3391-4F60-A449-D8D664D97371}" type="parTrans" cxnId="{4C3BE415-0DB5-44CC-A464-C7912D009C36}">
      <dgm:prSet/>
      <dgm:spPr/>
      <dgm:t>
        <a:bodyPr/>
        <a:lstStyle/>
        <a:p>
          <a:endParaRPr lang="en-US"/>
        </a:p>
      </dgm:t>
    </dgm:pt>
    <dgm:pt modelId="{58EF6E03-C26D-44C6-8977-D249D9490B39}" type="sibTrans" cxnId="{4C3BE415-0DB5-44CC-A464-C7912D009C36}">
      <dgm:prSet/>
      <dgm:spPr/>
      <dgm:t>
        <a:bodyPr/>
        <a:lstStyle/>
        <a:p>
          <a:endParaRPr lang="en-US"/>
        </a:p>
      </dgm:t>
    </dgm:pt>
    <dgm:pt modelId="{FA4C2BC6-789C-435D-A537-890F36C6198D}">
      <dgm:prSet/>
      <dgm:spPr/>
      <dgm:t>
        <a:bodyPr/>
        <a:lstStyle/>
        <a:p>
          <a:r>
            <a:rPr lang="en-US" dirty="0"/>
            <a:t>Instructions</a:t>
          </a:r>
        </a:p>
      </dgm:t>
    </dgm:pt>
    <dgm:pt modelId="{CCD9EE57-CDB0-4A6F-AF3C-4E0A3A360369}" type="parTrans" cxnId="{B912D970-DE87-406D-9F09-3EF6B354F9E6}">
      <dgm:prSet/>
      <dgm:spPr/>
      <dgm:t>
        <a:bodyPr/>
        <a:lstStyle/>
        <a:p>
          <a:endParaRPr lang="en-US"/>
        </a:p>
      </dgm:t>
    </dgm:pt>
    <dgm:pt modelId="{CB0E749E-3934-473A-A6D3-20D6D95D3202}" type="sibTrans" cxnId="{B912D970-DE87-406D-9F09-3EF6B354F9E6}">
      <dgm:prSet/>
      <dgm:spPr/>
      <dgm:t>
        <a:bodyPr/>
        <a:lstStyle/>
        <a:p>
          <a:endParaRPr lang="en-US"/>
        </a:p>
      </dgm:t>
    </dgm:pt>
    <dgm:pt modelId="{DA0BF6BA-7855-4B08-9FAB-6C1938241745}">
      <dgm:prSet/>
      <dgm:spPr/>
      <dgm:t>
        <a:bodyPr/>
        <a:lstStyle/>
        <a:p>
          <a:r>
            <a:rPr lang="en-US" dirty="0"/>
            <a:t>Interventions</a:t>
          </a:r>
        </a:p>
      </dgm:t>
    </dgm:pt>
    <dgm:pt modelId="{C11315A9-9662-4AA8-96ED-AD8A1D12998E}" type="parTrans" cxnId="{71289EBA-4500-4D43-B1AC-59B2BBF01DE3}">
      <dgm:prSet/>
      <dgm:spPr/>
      <dgm:t>
        <a:bodyPr/>
        <a:lstStyle/>
        <a:p>
          <a:endParaRPr lang="en-US"/>
        </a:p>
      </dgm:t>
    </dgm:pt>
    <dgm:pt modelId="{BA245B20-CC46-4B1F-9EC6-F6C447FB6BE1}" type="sibTrans" cxnId="{71289EBA-4500-4D43-B1AC-59B2BBF01DE3}">
      <dgm:prSet/>
      <dgm:spPr/>
      <dgm:t>
        <a:bodyPr/>
        <a:lstStyle/>
        <a:p>
          <a:endParaRPr lang="en-US"/>
        </a:p>
      </dgm:t>
    </dgm:pt>
    <dgm:pt modelId="{D739CDEA-EB21-4F0B-9E8B-93243F68954F}">
      <dgm:prSet/>
      <dgm:spPr/>
      <dgm:t>
        <a:bodyPr/>
        <a:lstStyle/>
        <a:p>
          <a:r>
            <a:rPr lang="en-US" dirty="0"/>
            <a:t>Medical (Gen) History</a:t>
          </a:r>
        </a:p>
      </dgm:t>
    </dgm:pt>
    <dgm:pt modelId="{D6C37E98-1733-4421-9FB5-B22A69C95E94}" type="parTrans" cxnId="{4941125D-AC2D-4955-8A93-DCE4CEF2284E}">
      <dgm:prSet/>
      <dgm:spPr/>
      <dgm:t>
        <a:bodyPr/>
        <a:lstStyle/>
        <a:p>
          <a:endParaRPr lang="en-US"/>
        </a:p>
      </dgm:t>
    </dgm:pt>
    <dgm:pt modelId="{363434DE-DDBE-4CB7-9DD8-504D4C4164D1}" type="sibTrans" cxnId="{4941125D-AC2D-4955-8A93-DCE4CEF2284E}">
      <dgm:prSet/>
      <dgm:spPr/>
      <dgm:t>
        <a:bodyPr/>
        <a:lstStyle/>
        <a:p>
          <a:endParaRPr lang="en-US"/>
        </a:p>
      </dgm:t>
    </dgm:pt>
    <dgm:pt modelId="{40E22AEC-A5FE-48AD-AD24-08AFAAAA16E3}">
      <dgm:prSet/>
      <dgm:spPr/>
      <dgm:t>
        <a:bodyPr/>
        <a:lstStyle/>
        <a:p>
          <a:r>
            <a:rPr lang="en-US" dirty="0"/>
            <a:t>Medical Equipment</a:t>
          </a:r>
        </a:p>
      </dgm:t>
    </dgm:pt>
    <dgm:pt modelId="{89E1A94C-C7BD-4733-88DB-6BC2CA41ABD9}" type="parTrans" cxnId="{9FCCC642-61FE-40FF-AC02-0FB47D450358}">
      <dgm:prSet/>
      <dgm:spPr/>
      <dgm:t>
        <a:bodyPr/>
        <a:lstStyle/>
        <a:p>
          <a:endParaRPr lang="en-US"/>
        </a:p>
      </dgm:t>
    </dgm:pt>
    <dgm:pt modelId="{F2C3BB74-8AC7-4B31-9835-FD932582653A}" type="sibTrans" cxnId="{9FCCC642-61FE-40FF-AC02-0FB47D450358}">
      <dgm:prSet/>
      <dgm:spPr/>
      <dgm:t>
        <a:bodyPr/>
        <a:lstStyle/>
        <a:p>
          <a:endParaRPr lang="en-US"/>
        </a:p>
      </dgm:t>
    </dgm:pt>
    <dgm:pt modelId="{76D99B7C-40E6-4183-885C-36D7E4093273}">
      <dgm:prSet/>
      <dgm:spPr/>
      <dgm:t>
        <a:bodyPr/>
        <a:lstStyle/>
        <a:p>
          <a:r>
            <a:rPr lang="en-US" dirty="0"/>
            <a:t>Medications Administered</a:t>
          </a:r>
        </a:p>
      </dgm:t>
    </dgm:pt>
    <dgm:pt modelId="{DCB82E55-022B-4F69-B86D-1E08BAF3FE7A}" type="parTrans" cxnId="{288F8470-D118-477D-B49C-3759C110E06A}">
      <dgm:prSet/>
      <dgm:spPr/>
      <dgm:t>
        <a:bodyPr/>
        <a:lstStyle/>
        <a:p>
          <a:endParaRPr lang="en-US"/>
        </a:p>
      </dgm:t>
    </dgm:pt>
    <dgm:pt modelId="{9C1E6412-957E-4037-8C22-A60E0D582CB1}" type="sibTrans" cxnId="{288F8470-D118-477D-B49C-3759C110E06A}">
      <dgm:prSet/>
      <dgm:spPr/>
      <dgm:t>
        <a:bodyPr/>
        <a:lstStyle/>
        <a:p>
          <a:endParaRPr lang="en-US"/>
        </a:p>
      </dgm:t>
    </dgm:pt>
    <dgm:pt modelId="{2C74EBAB-3ADE-490C-A6BA-3646554124A9}">
      <dgm:prSet/>
      <dgm:spPr/>
      <dgm:t>
        <a:bodyPr/>
        <a:lstStyle/>
        <a:p>
          <a:r>
            <a:rPr lang="en-US" dirty="0"/>
            <a:t>Medications</a:t>
          </a:r>
        </a:p>
      </dgm:t>
    </dgm:pt>
    <dgm:pt modelId="{B02DA6CA-EAC4-4EB6-8AE0-AD763FB01841}" type="parTrans" cxnId="{1F3DC8EA-2CBF-450D-B555-32F6032D36D9}">
      <dgm:prSet/>
      <dgm:spPr/>
      <dgm:t>
        <a:bodyPr/>
        <a:lstStyle/>
        <a:p>
          <a:endParaRPr lang="en-US"/>
        </a:p>
      </dgm:t>
    </dgm:pt>
    <dgm:pt modelId="{46A9436B-19D5-4E56-AB16-54B7351B7154}" type="sibTrans" cxnId="{1F3DC8EA-2CBF-450D-B555-32F6032D36D9}">
      <dgm:prSet/>
      <dgm:spPr/>
      <dgm:t>
        <a:bodyPr/>
        <a:lstStyle/>
        <a:p>
          <a:endParaRPr lang="en-US"/>
        </a:p>
      </dgm:t>
    </dgm:pt>
    <dgm:pt modelId="{3C6B21CA-3B4D-4C70-B1C1-3987538CE3B2}">
      <dgm:prSet/>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a:solidFill>
          <a:schemeClr val="accent4">
            <a:lumMod val="40000"/>
            <a:lumOff val="60000"/>
          </a:schemeClr>
        </a:solidFill>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BEBDF31F-DFE2-4245-BB5D-053B8B07D32A}">
      <dgm:prSet/>
      <dgm:spPr/>
      <dgm:t>
        <a:bodyPr/>
        <a:lstStyle/>
        <a:p>
          <a:r>
            <a:rPr lang="en-US" dirty="0"/>
            <a:t>Objective</a:t>
          </a:r>
        </a:p>
      </dgm:t>
    </dgm:pt>
    <dgm:pt modelId="{353CC8D3-9BDF-4E95-BC4F-26C497C7602A}" type="parTrans" cxnId="{EBB642B7-ADD9-4EB0-A61D-D7BF97C23569}">
      <dgm:prSet/>
      <dgm:spPr/>
      <dgm:t>
        <a:bodyPr/>
        <a:lstStyle/>
        <a:p>
          <a:endParaRPr lang="en-US"/>
        </a:p>
      </dgm:t>
    </dgm:pt>
    <dgm:pt modelId="{38F14F7C-D04E-41D3-89E9-D2E51024BD6E}" type="sibTrans" cxnId="{EBB642B7-ADD9-4EB0-A61D-D7BF97C23569}">
      <dgm:prSet/>
      <dgm:spPr/>
      <dgm:t>
        <a:bodyPr/>
        <a:lstStyle/>
        <a:p>
          <a:endParaRPr lang="en-US"/>
        </a:p>
      </dgm:t>
    </dgm:pt>
    <dgm:pt modelId="{020CEE43-317D-44E0-8453-73844EB5EA96}">
      <dgm:prSet/>
      <dgm:spPr/>
      <dgm:t>
        <a:bodyPr/>
        <a:lstStyle/>
        <a:p>
          <a:r>
            <a:rPr lang="en-US" dirty="0"/>
            <a:t>Observer Context</a:t>
          </a:r>
        </a:p>
      </dgm:t>
    </dgm:pt>
    <dgm:pt modelId="{BF48FFB3-3A42-4698-BDCA-4DC201CEE3D1}" type="parTrans" cxnId="{955155D4-E1DE-458C-8EB3-FA1958F59962}">
      <dgm:prSet/>
      <dgm:spPr/>
      <dgm:t>
        <a:bodyPr/>
        <a:lstStyle/>
        <a:p>
          <a:endParaRPr lang="en-US"/>
        </a:p>
      </dgm:t>
    </dgm:pt>
    <dgm:pt modelId="{48F3136E-15DE-42DC-8014-1FD4FFC691C6}" type="sibTrans" cxnId="{955155D4-E1DE-458C-8EB3-FA1958F59962}">
      <dgm:prSet/>
      <dgm:spPr/>
      <dgm:t>
        <a:bodyPr/>
        <a:lstStyle/>
        <a:p>
          <a:endParaRPr lang="en-US"/>
        </a:p>
      </dgm:t>
    </dgm:pt>
    <dgm:pt modelId="{B2C56C01-FC25-40F6-8779-BB8578F5C2A5}">
      <dgm:prSet/>
      <dgm:spPr/>
      <dgm:t>
        <a:bodyPr/>
        <a:lstStyle/>
        <a:p>
          <a:r>
            <a:rPr lang="en-US" dirty="0"/>
            <a:t>Operative Note Fluids</a:t>
          </a:r>
        </a:p>
      </dgm:t>
    </dgm:pt>
    <dgm:pt modelId="{79776B3F-8774-4C53-B343-19597AB44D43}" type="parTrans" cxnId="{7DEED5BA-719D-4944-8E5B-6BA2F9A8447D}">
      <dgm:prSet/>
      <dgm:spPr/>
      <dgm:t>
        <a:bodyPr/>
        <a:lstStyle/>
        <a:p>
          <a:endParaRPr lang="en-US"/>
        </a:p>
      </dgm:t>
    </dgm:pt>
    <dgm:pt modelId="{CB221172-62C3-4674-B61F-43255FEBFD8A}" type="sibTrans" cxnId="{7DEED5BA-719D-4944-8E5B-6BA2F9A8447D}">
      <dgm:prSet/>
      <dgm:spPr/>
      <dgm:t>
        <a:bodyPr/>
        <a:lstStyle/>
        <a:p>
          <a:endParaRPr lang="en-US"/>
        </a:p>
      </dgm:t>
    </dgm:pt>
    <dgm:pt modelId="{D1ABEE45-AD7A-4713-BB39-253542F7D75A}">
      <dgm:prSet/>
      <dgm:spPr/>
      <dgm:t>
        <a:bodyPr/>
        <a:lstStyle/>
        <a:p>
          <a:r>
            <a:rPr lang="en-US" dirty="0"/>
            <a:t>Op Note Surgical Procedure</a:t>
          </a:r>
        </a:p>
      </dgm:t>
    </dgm:pt>
    <dgm:pt modelId="{A551A923-1846-4FB4-BFFF-C55180B72F37}" type="parTrans" cxnId="{69ED7EE9-D3E1-402B-B2A7-F179B5418432}">
      <dgm:prSet/>
      <dgm:spPr/>
      <dgm:t>
        <a:bodyPr/>
        <a:lstStyle/>
        <a:p>
          <a:endParaRPr lang="en-US"/>
        </a:p>
      </dgm:t>
    </dgm:pt>
    <dgm:pt modelId="{13486EEA-EE54-465A-A91C-002B3E76AEF0}" type="sibTrans" cxnId="{69ED7EE9-D3E1-402B-B2A7-F179B5418432}">
      <dgm:prSet/>
      <dgm:spPr/>
      <dgm:t>
        <a:bodyPr/>
        <a:lstStyle/>
        <a:p>
          <a:endParaRPr lang="en-US"/>
        </a:p>
      </dgm:t>
    </dgm:pt>
    <dgm:pt modelId="{5DA8C615-38DB-40B5-9445-1D5AE0056707}">
      <dgm:prSet/>
      <dgm:spPr/>
      <dgm:t>
        <a:bodyPr/>
        <a:lstStyle/>
        <a:p>
          <a:r>
            <a:rPr lang="en-US" dirty="0"/>
            <a:t>Payers</a:t>
          </a:r>
        </a:p>
      </dgm:t>
    </dgm:pt>
    <dgm:pt modelId="{3F979939-A917-4BFB-B441-EBCBEFD1B628}" type="parTrans" cxnId="{D7D8F3E1-79E7-43E1-89F3-CEA6A1193DEB}">
      <dgm:prSet/>
      <dgm:spPr/>
      <dgm:t>
        <a:bodyPr/>
        <a:lstStyle/>
        <a:p>
          <a:endParaRPr lang="en-US"/>
        </a:p>
      </dgm:t>
    </dgm:pt>
    <dgm:pt modelId="{C4C9F52A-A5B1-4AFA-B264-8A6D432ED656}" type="sibTrans" cxnId="{D7D8F3E1-79E7-43E1-89F3-CEA6A1193DEB}">
      <dgm:prSet/>
      <dgm:spPr/>
      <dgm:t>
        <a:bodyPr/>
        <a:lstStyle/>
        <a:p>
          <a:endParaRPr lang="en-US"/>
        </a:p>
      </dgm:t>
    </dgm:pt>
    <dgm:pt modelId="{2CAC919D-2AC9-4858-A142-BBEC92861271}">
      <dgm:prSet/>
      <dgm:spPr/>
      <dgm:t>
        <a:bodyPr/>
        <a:lstStyle/>
        <a:p>
          <a:r>
            <a:rPr lang="en-US" dirty="0"/>
            <a:t>Physical Exam</a:t>
          </a:r>
        </a:p>
      </dgm:t>
    </dgm:pt>
    <dgm:pt modelId="{78E126BD-26AA-4676-97F2-1A2AB5BA8932}" type="parTrans" cxnId="{F09F15BA-25DC-4554-AE53-A8CDF27EB14D}">
      <dgm:prSet/>
      <dgm:spPr/>
      <dgm:t>
        <a:bodyPr/>
        <a:lstStyle/>
        <a:p>
          <a:endParaRPr lang="en-US"/>
        </a:p>
      </dgm:t>
    </dgm:pt>
    <dgm:pt modelId="{E616CA9A-DB9F-4B83-851F-F18CCAFD3F83}" type="sibTrans" cxnId="{F09F15BA-25DC-4554-AE53-A8CDF27EB14D}">
      <dgm:prSet/>
      <dgm:spPr/>
      <dgm:t>
        <a:bodyPr/>
        <a:lstStyle/>
        <a:p>
          <a:endParaRPr lang="en-US"/>
        </a:p>
      </dgm:t>
    </dgm:pt>
    <dgm:pt modelId="{C16F6E68-C32A-4431-B9C0-77E57B57A6E1}">
      <dgm:prSet/>
      <dgm:spPr>
        <a:solidFill>
          <a:schemeClr val="accent4"/>
        </a:solidFill>
      </dgm:spPr>
      <dgm:t>
        <a:bodyPr/>
        <a:lstStyle/>
        <a:p>
          <a:r>
            <a:rPr lang="en-US"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85E62383-C2F6-4373-A996-0C959A69E1AE}">
      <dgm:prSet/>
      <dgm:spPr/>
      <dgm:t>
        <a:bodyPr/>
        <a:lstStyle/>
        <a:p>
          <a:r>
            <a:rPr lang="en-US" dirty="0"/>
            <a:t>Postoperative Diagnosis</a:t>
          </a:r>
        </a:p>
      </dgm:t>
    </dgm:pt>
    <dgm:pt modelId="{3ED596D9-6437-4373-A6C9-0C5657FA7549}" type="parTrans" cxnId="{98A323A0-CCD5-4B81-8DA9-0ABAA45BDF66}">
      <dgm:prSet/>
      <dgm:spPr/>
      <dgm:t>
        <a:bodyPr/>
        <a:lstStyle/>
        <a:p>
          <a:endParaRPr lang="en-US"/>
        </a:p>
      </dgm:t>
    </dgm:pt>
    <dgm:pt modelId="{FF6E180D-3146-4158-A5DF-FB0215843ADA}" type="sibTrans" cxnId="{98A323A0-CCD5-4B81-8DA9-0ABAA45BDF66}">
      <dgm:prSet/>
      <dgm:spPr/>
      <dgm:t>
        <a:bodyPr/>
        <a:lstStyle/>
        <a:p>
          <a:endParaRPr lang="en-US"/>
        </a:p>
      </dgm:t>
    </dgm:pt>
    <dgm:pt modelId="{FF5B3E7C-5D58-4A27-A575-00FE613251A5}">
      <dgm:prSet/>
      <dgm:spPr/>
      <dgm:t>
        <a:bodyPr/>
        <a:lstStyle/>
        <a:p>
          <a:r>
            <a:rPr lang="en-US" dirty="0" err="1"/>
            <a:t>Postprocedure</a:t>
          </a:r>
          <a:r>
            <a:rPr lang="en-US" dirty="0"/>
            <a:t> Diagnosis</a:t>
          </a:r>
        </a:p>
      </dgm:t>
    </dgm:pt>
    <dgm:pt modelId="{7D07C596-F77B-499F-8DF6-BEE476D104BF}" type="parTrans" cxnId="{4D145420-9416-4531-9BEC-037521851DC4}">
      <dgm:prSet/>
      <dgm:spPr/>
      <dgm:t>
        <a:bodyPr/>
        <a:lstStyle/>
        <a:p>
          <a:endParaRPr lang="en-US"/>
        </a:p>
      </dgm:t>
    </dgm:pt>
    <dgm:pt modelId="{1E5CA3B4-738B-4F7B-B7DE-A9A6E4B1A608}" type="sibTrans" cxnId="{4D145420-9416-4531-9BEC-037521851DC4}">
      <dgm:prSet/>
      <dgm:spPr/>
      <dgm:t>
        <a:bodyPr/>
        <a:lstStyle/>
        <a:p>
          <a:endParaRPr lang="en-US"/>
        </a:p>
      </dgm:t>
    </dgm:pt>
    <dgm:pt modelId="{975632D8-19A7-43B6-9342-0B3E10E31B1E}">
      <dgm:prSet/>
      <dgm:spPr/>
      <dgm:t>
        <a:bodyPr/>
        <a:lstStyle/>
        <a:p>
          <a:r>
            <a:rPr lang="en-US" dirty="0"/>
            <a:t>Preoperative Diagnosis</a:t>
          </a:r>
        </a:p>
      </dgm:t>
    </dgm:pt>
    <dgm:pt modelId="{1B22207E-37B2-4D07-AE46-8A3967EBFB00}" type="parTrans" cxnId="{8A1F8005-5B62-451D-AB75-F25074B4C0D1}">
      <dgm:prSet/>
      <dgm:spPr/>
      <dgm:t>
        <a:bodyPr/>
        <a:lstStyle/>
        <a:p>
          <a:endParaRPr lang="en-US"/>
        </a:p>
      </dgm:t>
    </dgm:pt>
    <dgm:pt modelId="{6BBD0A63-7035-42EB-B7E3-425D3837538E}" type="sibTrans" cxnId="{8A1F8005-5B62-451D-AB75-F25074B4C0D1}">
      <dgm:prSet/>
      <dgm:spPr/>
      <dgm:t>
        <a:bodyPr/>
        <a:lstStyle/>
        <a:p>
          <a:endParaRPr lang="en-US"/>
        </a:p>
      </dgm:t>
    </dgm:pt>
    <dgm:pt modelId="{46C1568A-F4B3-439A-8467-1924785A3CD9}">
      <dgm:prSet/>
      <dgm:spPr>
        <a:solidFill>
          <a:schemeClr val="accent4">
            <a:lumMod val="40000"/>
            <a:lumOff val="60000"/>
          </a:schemeClr>
        </a:solidFill>
      </dgm:spPr>
      <dgm:t>
        <a:bodyPr/>
        <a:lstStyle/>
        <a:p>
          <a:r>
            <a:rPr lang="en-US" dirty="0"/>
            <a:t>Problem</a:t>
          </a:r>
        </a:p>
      </dgm:t>
    </dgm:pt>
    <dgm:pt modelId="{6FE08A87-5505-42B7-9E6B-1C282061EE56}" type="parTrans" cxnId="{92275088-4024-4134-90F8-3CA5C42D1DF6}">
      <dgm:prSet/>
      <dgm:spPr/>
      <dgm:t>
        <a:bodyPr/>
        <a:lstStyle/>
        <a:p>
          <a:endParaRPr lang="en-US"/>
        </a:p>
      </dgm:t>
    </dgm:pt>
    <dgm:pt modelId="{B967A3C7-E11D-436F-BA22-9AA30612CFCE}" type="sibTrans" cxnId="{92275088-4024-4134-90F8-3CA5C42D1DF6}">
      <dgm:prSet/>
      <dgm:spPr/>
      <dgm:t>
        <a:bodyPr/>
        <a:lstStyle/>
        <a:p>
          <a:endParaRPr lang="en-US"/>
        </a:p>
      </dgm:t>
    </dgm:pt>
    <dgm:pt modelId="{C62B21AC-58CB-415A-8C57-9455AE0B8C68}">
      <dgm:prSet/>
      <dgm:spPr/>
      <dgm:t>
        <a:bodyPr/>
        <a:lstStyle/>
        <a:p>
          <a:r>
            <a:rPr lang="en-US" dirty="0"/>
            <a:t>Procedure Description</a:t>
          </a:r>
        </a:p>
      </dgm:t>
    </dgm:pt>
    <dgm:pt modelId="{E6E45E55-67BB-4BCA-9B20-80575BB5D76E}" type="parTrans" cxnId="{26936083-4920-4950-ACF0-1DA933913426}">
      <dgm:prSet/>
      <dgm:spPr/>
      <dgm:t>
        <a:bodyPr/>
        <a:lstStyle/>
        <a:p>
          <a:endParaRPr lang="en-US"/>
        </a:p>
      </dgm:t>
    </dgm:pt>
    <dgm:pt modelId="{FB3D6F89-C6C8-4052-876E-C943034B2DAD}" type="sibTrans" cxnId="{26936083-4920-4950-ACF0-1DA933913426}">
      <dgm:prSet/>
      <dgm:spPr/>
      <dgm:t>
        <a:bodyPr/>
        <a:lstStyle/>
        <a:p>
          <a:endParaRPr lang="en-US"/>
        </a:p>
      </dgm:t>
    </dgm:pt>
    <dgm:pt modelId="{4803BD4C-7615-4E56-AD48-C8B64DBB3A16}">
      <dgm:prSet/>
      <dgm:spPr/>
      <dgm:t>
        <a:bodyPr/>
        <a:lstStyle/>
        <a:p>
          <a:r>
            <a:rPr lang="en-US" dirty="0"/>
            <a:t>Procedure Disposition</a:t>
          </a:r>
        </a:p>
      </dgm:t>
    </dgm:pt>
    <dgm:pt modelId="{77676868-1A37-4BBE-9518-2031B13D059C}" type="parTrans" cxnId="{5DA4676E-8412-4FD9-B50A-EB09E269550D}">
      <dgm:prSet/>
      <dgm:spPr/>
      <dgm:t>
        <a:bodyPr/>
        <a:lstStyle/>
        <a:p>
          <a:endParaRPr lang="en-US"/>
        </a:p>
      </dgm:t>
    </dgm:pt>
    <dgm:pt modelId="{D655EC7E-F5E8-42E3-A826-DE5FF8EDCB93}" type="sibTrans" cxnId="{5DA4676E-8412-4FD9-B50A-EB09E269550D}">
      <dgm:prSet/>
      <dgm:spPr/>
      <dgm:t>
        <a:bodyPr/>
        <a:lstStyle/>
        <a:p>
          <a:endParaRPr lang="en-US"/>
        </a:p>
      </dgm:t>
    </dgm:pt>
    <dgm:pt modelId="{9A3FC96D-478F-48EB-8898-56C64B6AEDD2}">
      <dgm:prSet/>
      <dgm:spPr/>
      <dgm:t>
        <a:bodyPr/>
        <a:lstStyle/>
        <a:p>
          <a:r>
            <a:rPr lang="en-US" dirty="0"/>
            <a:t>Procedure Est. Blood Loss</a:t>
          </a:r>
        </a:p>
      </dgm:t>
    </dgm:pt>
    <dgm:pt modelId="{96F39BB7-D709-4844-B05D-94FBD566BB32}" type="parTrans" cxnId="{DCF68878-8446-4EB4-BF17-41E8DB69426B}">
      <dgm:prSet/>
      <dgm:spPr/>
      <dgm:t>
        <a:bodyPr/>
        <a:lstStyle/>
        <a:p>
          <a:endParaRPr lang="en-US"/>
        </a:p>
      </dgm:t>
    </dgm:pt>
    <dgm:pt modelId="{34AB054B-5F12-42CE-B794-EE4BDACBD7AB}" type="sibTrans" cxnId="{DCF68878-8446-4EB4-BF17-41E8DB69426B}">
      <dgm:prSet/>
      <dgm:spPr/>
      <dgm:t>
        <a:bodyPr/>
        <a:lstStyle/>
        <a:p>
          <a:endParaRPr lang="en-US"/>
        </a:p>
      </dgm:t>
    </dgm:pt>
    <dgm:pt modelId="{7D9A65D9-9CF3-4DFE-AAEE-185EBBCFC798}">
      <dgm:prSet/>
      <dgm:spPr/>
      <dgm:t>
        <a:bodyPr/>
        <a:lstStyle/>
        <a:p>
          <a:r>
            <a:rPr lang="en-US" dirty="0"/>
            <a:t>Procedure Findings</a:t>
          </a:r>
        </a:p>
      </dgm:t>
    </dgm:pt>
    <dgm:pt modelId="{4CDF98C0-7579-498C-B78E-43F0A1223E1E}" type="parTrans" cxnId="{2457193D-9B32-4108-8600-08124BA8A2D5}">
      <dgm:prSet/>
      <dgm:spPr/>
      <dgm:t>
        <a:bodyPr/>
        <a:lstStyle/>
        <a:p>
          <a:endParaRPr lang="en-US"/>
        </a:p>
      </dgm:t>
    </dgm:pt>
    <dgm:pt modelId="{36C36B1E-78BF-49FF-80CC-11B554744EE2}" type="sibTrans" cxnId="{2457193D-9B32-4108-8600-08124BA8A2D5}">
      <dgm:prSet/>
      <dgm:spPr/>
      <dgm:t>
        <a:bodyPr/>
        <a:lstStyle/>
        <a:p>
          <a:endParaRPr lang="en-US"/>
        </a:p>
      </dgm:t>
    </dgm:pt>
    <dgm:pt modelId="{6DBC3CFB-DD88-43B1-9FBB-A1770CFC1780}">
      <dgm:prSet/>
      <dgm:spPr/>
      <dgm:t>
        <a:bodyPr/>
        <a:lstStyle/>
        <a:p>
          <a:r>
            <a:rPr lang="en-US" dirty="0"/>
            <a:t>Procedure Implants</a:t>
          </a:r>
        </a:p>
      </dgm:t>
    </dgm:pt>
    <dgm:pt modelId="{F73EA06E-0842-4F9F-A29B-9573805A3EEC}" type="parTrans" cxnId="{57BFB368-82AA-403A-ADF2-9746E231938C}">
      <dgm:prSet/>
      <dgm:spPr/>
      <dgm:t>
        <a:bodyPr/>
        <a:lstStyle/>
        <a:p>
          <a:endParaRPr lang="en-US"/>
        </a:p>
      </dgm:t>
    </dgm:pt>
    <dgm:pt modelId="{B0CE3A28-F53D-474B-B7FE-377AA34C25DE}" type="sibTrans" cxnId="{57BFB368-82AA-403A-ADF2-9746E231938C}">
      <dgm:prSet/>
      <dgm:spPr/>
      <dgm:t>
        <a:bodyPr/>
        <a:lstStyle/>
        <a:p>
          <a:endParaRPr lang="en-US"/>
        </a:p>
      </dgm:t>
    </dgm:pt>
    <dgm:pt modelId="{14C10A37-EB69-4853-A0E1-2D1AE5E9B4D4}">
      <dgm:prSet/>
      <dgm:spPr/>
      <dgm:t>
        <a:bodyPr/>
        <a:lstStyle/>
        <a:p>
          <a:r>
            <a:rPr lang="en-US" dirty="0"/>
            <a:t>Procedure Indications</a:t>
          </a:r>
        </a:p>
      </dgm:t>
    </dgm:pt>
    <dgm:pt modelId="{25134D3A-15B8-471E-9621-A7CE4A72E8C9}" type="parTrans" cxnId="{43B62541-23C4-4209-9482-137360202BE9}">
      <dgm:prSet/>
      <dgm:spPr/>
      <dgm:t>
        <a:bodyPr/>
        <a:lstStyle/>
        <a:p>
          <a:endParaRPr lang="en-US"/>
        </a:p>
      </dgm:t>
    </dgm:pt>
    <dgm:pt modelId="{28F485E2-FA44-4BCD-8A79-004DC458194B}" type="sibTrans" cxnId="{43B62541-23C4-4209-9482-137360202BE9}">
      <dgm:prSet/>
      <dgm:spPr/>
      <dgm:t>
        <a:bodyPr/>
        <a:lstStyle/>
        <a:p>
          <a:endParaRPr lang="en-US"/>
        </a:p>
      </dgm:t>
    </dgm:pt>
    <dgm:pt modelId="{FFC783FF-AAE0-47BB-B868-CE1BC5526685}">
      <dgm:prSet/>
      <dgm:spPr/>
      <dgm:t>
        <a:bodyPr/>
        <a:lstStyle/>
        <a:p>
          <a:r>
            <a:rPr lang="en-US" dirty="0"/>
            <a:t>Procedure Specimens</a:t>
          </a:r>
        </a:p>
      </dgm:t>
    </dgm:pt>
    <dgm:pt modelId="{D1625E3B-A691-42E3-995C-A1FAB6BAAB40}" type="parTrans" cxnId="{E64ECA5B-A989-43A8-97ED-23A1407DAE6C}">
      <dgm:prSet/>
      <dgm:spPr/>
      <dgm:t>
        <a:bodyPr/>
        <a:lstStyle/>
        <a:p>
          <a:endParaRPr lang="en-US"/>
        </a:p>
      </dgm:t>
    </dgm:pt>
    <dgm:pt modelId="{9D4C3F0C-2E8B-4A06-A3FF-B6C0E97AD9C5}" type="sibTrans" cxnId="{E64ECA5B-A989-43A8-97ED-23A1407DAE6C}">
      <dgm:prSet/>
      <dgm:spPr/>
      <dgm:t>
        <a:bodyPr/>
        <a:lstStyle/>
        <a:p>
          <a:endParaRPr lang="en-US"/>
        </a:p>
      </dgm:t>
    </dgm:pt>
    <dgm:pt modelId="{62839F1F-2A4F-4D89-827A-D089F5E758B3}">
      <dgm:prSet/>
      <dgm:spPr/>
      <dgm:t>
        <a:bodyPr/>
        <a:lstStyle/>
        <a:p>
          <a:r>
            <a:rPr lang="en-US" dirty="0"/>
            <a:t>Procedures</a:t>
          </a:r>
        </a:p>
      </dgm:t>
    </dgm:pt>
    <dgm:pt modelId="{ED10A209-8995-442A-BED3-C15F5CAAC067}" type="parTrans" cxnId="{7E6A184F-41B5-4930-8A19-D08C5F675FAE}">
      <dgm:prSet/>
      <dgm:spPr/>
      <dgm:t>
        <a:bodyPr/>
        <a:lstStyle/>
        <a:p>
          <a:endParaRPr lang="en-US"/>
        </a:p>
      </dgm:t>
    </dgm:pt>
    <dgm:pt modelId="{AD83CB0D-B662-4FCE-BB64-073C04BF079F}" type="sibTrans" cxnId="{7E6A184F-41B5-4930-8A19-D08C5F675FAE}">
      <dgm:prSet/>
      <dgm:spPr/>
      <dgm:t>
        <a:bodyPr/>
        <a:lstStyle/>
        <a:p>
          <a:endParaRPr lang="en-US"/>
        </a:p>
      </dgm:t>
    </dgm:pt>
    <dgm:pt modelId="{7425CACA-D5B0-4977-B431-85245D3937B8}">
      <dgm:prSet/>
      <dgm:spPr/>
      <dgm:t>
        <a:bodyPr/>
        <a:lstStyle/>
        <a:p>
          <a:r>
            <a:rPr lang="en-US" dirty="0"/>
            <a:t>Reason for Referral</a:t>
          </a:r>
        </a:p>
      </dgm:t>
    </dgm:pt>
    <dgm:pt modelId="{ED4CA629-6580-4064-9AFE-A8CAA433A7C9}" type="parTrans" cxnId="{A1948BB3-DEBB-4B37-94F2-4959B4E1676A}">
      <dgm:prSet/>
      <dgm:spPr/>
      <dgm:t>
        <a:bodyPr/>
        <a:lstStyle/>
        <a:p>
          <a:endParaRPr lang="en-US"/>
        </a:p>
      </dgm:t>
    </dgm:pt>
    <dgm:pt modelId="{982586F7-4004-4827-9302-CC763CFB8179}" type="sibTrans" cxnId="{A1948BB3-DEBB-4B37-94F2-4959B4E1676A}">
      <dgm:prSet/>
      <dgm:spPr/>
      <dgm:t>
        <a:bodyPr/>
        <a:lstStyle/>
        <a:p>
          <a:endParaRPr lang="en-US"/>
        </a:p>
      </dgm:t>
    </dgm:pt>
    <dgm:pt modelId="{8EDBA3CC-4E61-4A5E-B5ED-D210B28C2F30}">
      <dgm:prSet/>
      <dgm:spPr>
        <a:solidFill>
          <a:schemeClr val="accent4">
            <a:lumMod val="40000"/>
            <a:lumOff val="60000"/>
          </a:schemeClr>
        </a:solidFill>
      </dgm:spPr>
      <dgm:t>
        <a:bodyPr/>
        <a:lstStyle/>
        <a:p>
          <a:r>
            <a:rPr lang="en-US" dirty="0"/>
            <a:t>Reason for Visit</a:t>
          </a:r>
        </a:p>
      </dgm:t>
    </dgm:pt>
    <dgm:pt modelId="{304FE0ED-BD4D-4BAC-A307-C43473ADE106}" type="parTrans" cxnId="{705C9325-A40E-40F3-A366-DDDAD1C6E3CC}">
      <dgm:prSet/>
      <dgm:spPr/>
      <dgm:t>
        <a:bodyPr/>
        <a:lstStyle/>
        <a:p>
          <a:endParaRPr lang="en-US"/>
        </a:p>
      </dgm:t>
    </dgm:pt>
    <dgm:pt modelId="{98753120-D6C9-43B4-ADCE-F1535FFE68A5}" type="sibTrans" cxnId="{705C9325-A40E-40F3-A366-DDDAD1C6E3CC}">
      <dgm:prSet/>
      <dgm:spPr/>
      <dgm:t>
        <a:bodyPr/>
        <a:lstStyle/>
        <a:p>
          <a:endParaRPr lang="en-US"/>
        </a:p>
      </dgm:t>
    </dgm:pt>
    <dgm:pt modelId="{C9E2024B-6F77-4688-A4EA-F05F96549450}">
      <dgm:prSet/>
      <dgm:spPr>
        <a:solidFill>
          <a:schemeClr val="accent4">
            <a:lumMod val="40000"/>
            <a:lumOff val="60000"/>
          </a:schemeClr>
        </a:solidFill>
      </dgm:spPr>
      <dgm:t>
        <a:bodyPr/>
        <a:lstStyle/>
        <a:p>
          <a:r>
            <a:rPr lang="en-US" dirty="0"/>
            <a:t>Results</a:t>
          </a:r>
        </a:p>
      </dgm:t>
    </dgm:pt>
    <dgm:pt modelId="{0A244345-63D5-4C14-BC3A-4FBD036916BB}" type="parTrans" cxnId="{7C219BCB-58E0-49DD-BDA9-CF37BB520259}">
      <dgm:prSet/>
      <dgm:spPr/>
      <dgm:t>
        <a:bodyPr/>
        <a:lstStyle/>
        <a:p>
          <a:endParaRPr lang="en-US"/>
        </a:p>
      </dgm:t>
    </dgm:pt>
    <dgm:pt modelId="{D3B57FF3-9D5B-4D2B-AA1B-46A0E1A02EC4}" type="sibTrans" cxnId="{7C219BCB-58E0-49DD-BDA9-CF37BB520259}">
      <dgm:prSet/>
      <dgm:spPr/>
      <dgm:t>
        <a:bodyPr/>
        <a:lstStyle/>
        <a:p>
          <a:endParaRPr lang="en-US"/>
        </a:p>
      </dgm:t>
    </dgm:pt>
    <dgm:pt modelId="{57FB0B1B-F7B0-4569-AD70-4EEBB78505D8}">
      <dgm:prSet/>
      <dgm:spPr>
        <a:solidFill>
          <a:schemeClr val="accent4">
            <a:lumMod val="40000"/>
            <a:lumOff val="60000"/>
          </a:schemeClr>
        </a:solidFill>
      </dgm:spPr>
      <dgm:t>
        <a:bodyPr/>
        <a:lstStyle/>
        <a:p>
          <a:r>
            <a:rPr lang="en-US" dirty="0"/>
            <a:t>Review of Systems</a:t>
          </a:r>
        </a:p>
      </dgm:t>
    </dgm:pt>
    <dgm:pt modelId="{07C6EFD9-A1DA-44BE-B04D-98C33B2A9158}" type="parTrans" cxnId="{D1A54D07-2954-43E5-BA41-FB2057B84AE8}">
      <dgm:prSet/>
      <dgm:spPr/>
      <dgm:t>
        <a:bodyPr/>
        <a:lstStyle/>
        <a:p>
          <a:endParaRPr lang="en-US"/>
        </a:p>
      </dgm:t>
    </dgm:pt>
    <dgm:pt modelId="{119B0D16-C9C7-4825-9416-E3945192F1CE}" type="sibTrans" cxnId="{D1A54D07-2954-43E5-BA41-FB2057B84AE8}">
      <dgm:prSet/>
      <dgm:spPr/>
      <dgm:t>
        <a:bodyPr/>
        <a:lstStyle/>
        <a:p>
          <a:endParaRPr lang="en-US"/>
        </a:p>
      </dgm:t>
    </dgm:pt>
    <dgm:pt modelId="{5634D7D5-6891-4EC8-9A4B-9EF18254344C}">
      <dgm:prSet/>
      <dgm:spPr>
        <a:solidFill>
          <a:schemeClr val="accent4">
            <a:lumMod val="40000"/>
            <a:lumOff val="60000"/>
          </a:schemeClr>
        </a:solidFill>
      </dgm:spPr>
      <dgm:t>
        <a:bodyPr/>
        <a:lstStyle/>
        <a:p>
          <a:r>
            <a:rPr lang="en-US" dirty="0"/>
            <a:t>Social History</a:t>
          </a:r>
        </a:p>
      </dgm:t>
    </dgm:pt>
    <dgm:pt modelId="{35485650-4088-464D-9A85-54E5EB526A55}" type="parTrans" cxnId="{0E131537-4D21-453E-A406-B6D79666D14C}">
      <dgm:prSet/>
      <dgm:spPr/>
      <dgm:t>
        <a:bodyPr/>
        <a:lstStyle/>
        <a:p>
          <a:endParaRPr lang="en-US"/>
        </a:p>
      </dgm:t>
    </dgm:pt>
    <dgm:pt modelId="{A44EF8B2-0892-4C1A-96BC-3E348242FB85}" type="sibTrans" cxnId="{0E131537-4D21-453E-A406-B6D79666D14C}">
      <dgm:prSet/>
      <dgm:spPr/>
      <dgm:t>
        <a:bodyPr/>
        <a:lstStyle/>
        <a:p>
          <a:endParaRPr lang="en-US"/>
        </a:p>
      </dgm:t>
    </dgm:pt>
    <dgm:pt modelId="{FC0499D9-6D38-4CE5-A523-8DCDA5AB2BD2}">
      <dgm:prSet/>
      <dgm:spPr/>
      <dgm:t>
        <a:bodyPr/>
        <a:lstStyle/>
        <a:p>
          <a:r>
            <a:rPr lang="en-US" dirty="0"/>
            <a:t>Subjective</a:t>
          </a:r>
        </a:p>
      </dgm:t>
    </dgm:pt>
    <dgm:pt modelId="{95296489-1E8C-4825-AE51-7F19749732AA}" type="parTrans" cxnId="{9C71D06D-FE50-49F9-9B61-D54E91F6479E}">
      <dgm:prSet/>
      <dgm:spPr/>
      <dgm:t>
        <a:bodyPr/>
        <a:lstStyle/>
        <a:p>
          <a:endParaRPr lang="en-US"/>
        </a:p>
      </dgm:t>
    </dgm:pt>
    <dgm:pt modelId="{44540E21-2C40-40D4-AD65-710F24DA5A43}" type="sibTrans" cxnId="{9C71D06D-FE50-49F9-9B61-D54E91F6479E}">
      <dgm:prSet/>
      <dgm:spPr/>
      <dgm:t>
        <a:bodyPr/>
        <a:lstStyle/>
        <a:p>
          <a:endParaRPr lang="en-US"/>
        </a:p>
      </dgm:t>
    </dgm:pt>
    <dgm:pt modelId="{5B3044D3-B89C-4050-A316-44B6957514E2}">
      <dgm:prSet/>
      <dgm:spPr/>
      <dgm:t>
        <a:bodyPr/>
        <a:lstStyle/>
        <a:p>
          <a:r>
            <a:rPr lang="en-US" dirty="0"/>
            <a:t>Surgery Description</a:t>
          </a:r>
        </a:p>
      </dgm:t>
    </dgm:pt>
    <dgm:pt modelId="{B575C77A-D9B8-4C49-8F87-EEFEFE2BDA57}" type="parTrans" cxnId="{C25A79F1-A985-4276-A8EE-720D7A4F235B}">
      <dgm:prSet/>
      <dgm:spPr/>
      <dgm:t>
        <a:bodyPr/>
        <a:lstStyle/>
        <a:p>
          <a:endParaRPr lang="en-US"/>
        </a:p>
      </dgm:t>
    </dgm:pt>
    <dgm:pt modelId="{671D0746-3BA6-41B0-94CD-DFE0E896A172}" type="sibTrans" cxnId="{C25A79F1-A985-4276-A8EE-720D7A4F235B}">
      <dgm:prSet/>
      <dgm:spPr/>
      <dgm:t>
        <a:bodyPr/>
        <a:lstStyle/>
        <a:p>
          <a:endParaRPr lang="en-US"/>
        </a:p>
      </dgm:t>
    </dgm:pt>
    <dgm:pt modelId="{671BE9F7-4A0E-4589-B720-79465E4F795A}">
      <dgm:prSet/>
      <dgm:spPr/>
      <dgm:t>
        <a:bodyPr/>
        <a:lstStyle/>
        <a:p>
          <a:r>
            <a:rPr lang="en-US" dirty="0"/>
            <a:t>Surgical Drains</a:t>
          </a:r>
        </a:p>
      </dgm:t>
    </dgm:pt>
    <dgm:pt modelId="{42DB36E1-5424-4A1C-8CDA-A161DF3F3FA3}" type="parTrans" cxnId="{AA287F50-2BA7-4EB4-ACB1-9CC2B583791C}">
      <dgm:prSet/>
      <dgm:spPr/>
      <dgm:t>
        <a:bodyPr/>
        <a:lstStyle/>
        <a:p>
          <a:endParaRPr lang="en-US"/>
        </a:p>
      </dgm:t>
    </dgm:pt>
    <dgm:pt modelId="{F24E0A2C-6499-4485-B6D1-F10EB9ADFF52}" type="sibTrans" cxnId="{AA287F50-2BA7-4EB4-ACB1-9CC2B583791C}">
      <dgm:prSet/>
      <dgm:spPr/>
      <dgm:t>
        <a:bodyPr/>
        <a:lstStyle/>
        <a:p>
          <a:endParaRPr lang="en-US"/>
        </a:p>
      </dgm:t>
    </dgm:pt>
    <dgm:pt modelId="{78036449-3659-416C-99DA-7D8CC978B69B}">
      <dgm:prSet/>
      <dgm:spPr>
        <a:solidFill>
          <a:schemeClr val="accent4">
            <a:lumMod val="40000"/>
            <a:lumOff val="60000"/>
          </a:schemeClr>
        </a:solidFill>
      </dgm:spPr>
      <dgm:t>
        <a:bodyPr/>
        <a:lstStyle/>
        <a:p>
          <a:r>
            <a:rPr lang="en-US" dirty="0"/>
            <a:t>Vital Signs</a:t>
          </a:r>
        </a:p>
      </dgm:t>
    </dgm:pt>
    <dgm:pt modelId="{FC98D35A-A9DB-43F1-AA10-214999D526C0}" type="parTrans" cxnId="{D2DDD4FA-9BFC-4510-A7BB-3847DFDE15A1}">
      <dgm:prSet/>
      <dgm:spPr/>
      <dgm:t>
        <a:bodyPr/>
        <a:lstStyle/>
        <a:p>
          <a:endParaRPr lang="en-US"/>
        </a:p>
      </dgm:t>
    </dgm:pt>
    <dgm:pt modelId="{919F3A72-517B-4F48-8814-DD3664270CF6}" type="sibTrans" cxnId="{D2DDD4FA-9BFC-4510-A7BB-3847DFDE15A1}">
      <dgm:prSet/>
      <dgm:spPr/>
      <dgm:t>
        <a:bodyPr/>
        <a:lstStyle/>
        <a:p>
          <a:endParaRPr lang="en-US"/>
        </a:p>
      </dgm:t>
    </dgm:pt>
    <dgm:pt modelId="{922AC557-565E-4DB5-8749-0AD586991661}">
      <dgm:prSet/>
      <dgm:spPr>
        <a:solidFill>
          <a:schemeClr val="accent4">
            <a:lumMod val="40000"/>
            <a:lumOff val="60000"/>
          </a:schemeClr>
        </a:solidFill>
      </dgm:spPr>
      <dgm:t>
        <a:bodyPr/>
        <a:lstStyle/>
        <a:p>
          <a:r>
            <a:rPr lang="en-US" dirty="0"/>
            <a:t>History Present Illness</a:t>
          </a:r>
        </a:p>
      </dgm:t>
    </dgm:pt>
    <dgm:pt modelId="{242B66FF-437D-4D71-9A2E-2990FC57E9A0}" type="parTrans" cxnId="{4BFDB172-DA10-4F1E-90B4-BF6F4155F1E8}">
      <dgm:prSet/>
      <dgm:spPr/>
      <dgm:t>
        <a:bodyPr/>
        <a:lstStyle/>
        <a:p>
          <a:endParaRPr lang="en-US"/>
        </a:p>
      </dgm:t>
    </dgm:pt>
    <dgm:pt modelId="{CDD7D915-A8E4-4C3B-B886-5288BF2004EB}" type="sibTrans" cxnId="{4BFDB172-DA10-4F1E-90B4-BF6F4155F1E8}">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7550D05B-C57B-4BF2-98A0-F6F938B15104}" type="pres">
      <dgm:prSet presAssocID="{78A997BC-B0FD-4C2B-A687-6EC00ACE7D26}" presName="node" presStyleLbl="node1" presStyleIdx="0" presStyleCnt="70">
        <dgm:presLayoutVars>
          <dgm:bulletEnabled val="1"/>
        </dgm:presLayoutVars>
      </dgm:prSet>
      <dgm:spPr/>
    </dgm:pt>
    <dgm:pt modelId="{D32334C6-1354-42B8-884A-A5B00A403227}" type="pres">
      <dgm:prSet presAssocID="{33134F14-DC25-4CB1-A227-B230A8EA1243}" presName="sibTrans" presStyleCnt="0"/>
      <dgm:spPr/>
    </dgm:pt>
    <dgm:pt modelId="{BAC14D23-EC3E-4D27-9119-0F7040F92BC2}" type="pres">
      <dgm:prSet presAssocID="{AD80C871-9479-4BFE-9B9A-0E61DEE0D50C}" presName="node" presStyleLbl="node1" presStyleIdx="1" presStyleCnt="70">
        <dgm:presLayoutVars>
          <dgm:bulletEnabled val="1"/>
        </dgm:presLayoutVars>
      </dgm:prSet>
      <dgm:spPr/>
    </dgm:pt>
    <dgm:pt modelId="{5EFEDA37-524C-4DAC-8C78-8C58C7C0893A}" type="pres">
      <dgm:prSet presAssocID="{AB9F0FD6-07B1-475D-B4E2-9878B459C8BB}" presName="sibTrans" presStyleCnt="0"/>
      <dgm:spPr/>
    </dgm:pt>
    <dgm:pt modelId="{226C61D6-133E-4CD2-ADAC-A992243958F1}" type="pres">
      <dgm:prSet presAssocID="{9AD68664-CCE1-48EF-9FA3-1AD99F5D1F69}" presName="node" presStyleLbl="node1" presStyleIdx="2" presStyleCnt="70">
        <dgm:presLayoutVars>
          <dgm:bulletEnabled val="1"/>
        </dgm:presLayoutVars>
      </dgm:prSet>
      <dgm:spPr/>
    </dgm:pt>
    <dgm:pt modelId="{F6BAAF2C-31C2-4FDC-81BE-AC36814AC3D5}" type="pres">
      <dgm:prSet presAssocID="{53DAC7B0-84AC-4568-A774-245859AE5835}" presName="sibTrans" presStyleCnt="0"/>
      <dgm:spPr/>
    </dgm:pt>
    <dgm:pt modelId="{DC2CCBAA-7686-49AD-84C0-DE92CF995049}" type="pres">
      <dgm:prSet presAssocID="{35D39FD4-0C06-4081-82FB-F6E9BA9AF83A}" presName="node" presStyleLbl="node1" presStyleIdx="3" presStyleCnt="70">
        <dgm:presLayoutVars>
          <dgm:bulletEnabled val="1"/>
        </dgm:presLayoutVars>
      </dgm:prSet>
      <dgm:spPr/>
    </dgm:pt>
    <dgm:pt modelId="{810A970C-5D13-4AB1-A0D9-1514CB7E72ED}" type="pres">
      <dgm:prSet presAssocID="{6D59DB65-93E6-4C1A-8518-3B2502942632}" presName="sibTrans" presStyleCnt="0"/>
      <dgm:spPr/>
    </dgm:pt>
    <dgm:pt modelId="{04660390-1F6F-4E15-A3BA-C41120C6CA81}" type="pres">
      <dgm:prSet presAssocID="{F3CAE342-9CAC-4892-98B4-EF695D43CC7B}" presName="node" presStyleLbl="node1" presStyleIdx="4" presStyleCnt="70">
        <dgm:presLayoutVars>
          <dgm:bulletEnabled val="1"/>
        </dgm:presLayoutVars>
      </dgm:prSet>
      <dgm:spPr/>
    </dgm:pt>
    <dgm:pt modelId="{D4F32D2C-05FF-4135-8DEB-E6FE7E72BD2F}" type="pres">
      <dgm:prSet presAssocID="{738B744A-4289-4641-8F9E-1AD519745116}" presName="sibTrans" presStyleCnt="0"/>
      <dgm:spPr/>
    </dgm:pt>
    <dgm:pt modelId="{D0265832-2002-49A4-B24F-C826BBE7CD41}" type="pres">
      <dgm:prSet presAssocID="{C9DCADAC-16E3-4670-AE44-4203628257BA}" presName="node" presStyleLbl="node1" presStyleIdx="5" presStyleCnt="70">
        <dgm:presLayoutVars>
          <dgm:bulletEnabled val="1"/>
        </dgm:presLayoutVars>
      </dgm:prSet>
      <dgm:spPr/>
    </dgm:pt>
    <dgm:pt modelId="{377DC7C1-BA7C-468A-8923-286BA2AC3D99}" type="pres">
      <dgm:prSet presAssocID="{D58CF003-1E00-48BB-9658-55666B279B00}" presName="sibTrans" presStyleCnt="0"/>
      <dgm:spPr/>
    </dgm:pt>
    <dgm:pt modelId="{7BE9C1ED-F9FA-4AF2-8A38-AD58AEEC2837}" type="pres">
      <dgm:prSet presAssocID="{67195ECB-7FD0-4104-96C2-8781EB673704}" presName="node" presStyleLbl="node1" presStyleIdx="6" presStyleCnt="70">
        <dgm:presLayoutVars>
          <dgm:bulletEnabled val="1"/>
        </dgm:presLayoutVars>
      </dgm:prSet>
      <dgm:spPr/>
    </dgm:pt>
    <dgm:pt modelId="{99AAC58F-A665-462D-A0A9-03194794BB57}" type="pres">
      <dgm:prSet presAssocID="{12A1CCA6-4F29-469E-A501-FF8FA8AC5E6B}" presName="sibTrans" presStyleCnt="0"/>
      <dgm:spPr/>
    </dgm:pt>
    <dgm:pt modelId="{E95460B9-805F-4DB1-8075-1E44BC53110F}" type="pres">
      <dgm:prSet presAssocID="{3C5CB645-0504-4740-B7BE-B4E676E24224}" presName="node" presStyleLbl="node1" presStyleIdx="7" presStyleCnt="70">
        <dgm:presLayoutVars>
          <dgm:bulletEnabled val="1"/>
        </dgm:presLayoutVars>
      </dgm:prSet>
      <dgm:spPr/>
    </dgm:pt>
    <dgm:pt modelId="{DEDBE5C7-1EB8-4A3C-A4A0-784CEFDEDB53}" type="pres">
      <dgm:prSet presAssocID="{8A74DDDC-AA5D-485F-BF55-D62E68BC0106}" presName="sibTrans" presStyleCnt="0"/>
      <dgm:spPr/>
    </dgm:pt>
    <dgm:pt modelId="{4F6CD892-6851-4C7C-A75C-33622E98FAF1}" type="pres">
      <dgm:prSet presAssocID="{00F18BA4-AEDE-4583-B87F-1CFF0C1963BE}" presName="node" presStyleLbl="node1" presStyleIdx="8" presStyleCnt="70">
        <dgm:presLayoutVars>
          <dgm:bulletEnabled val="1"/>
        </dgm:presLayoutVars>
      </dgm:prSet>
      <dgm:spPr/>
    </dgm:pt>
    <dgm:pt modelId="{B941C2AD-9260-46B0-8DA7-142633C961C1}" type="pres">
      <dgm:prSet presAssocID="{220AC6AF-F2BC-4DFE-A355-B83DCB28A0A6}" presName="sibTrans" presStyleCnt="0"/>
      <dgm:spPr/>
    </dgm:pt>
    <dgm:pt modelId="{E857D808-DD8F-4FB0-BDE0-ED444186DA03}" type="pres">
      <dgm:prSet presAssocID="{5C5A79F6-3BA7-480F-B134-DB302E8CE802}" presName="node" presStyleLbl="node1" presStyleIdx="9" presStyleCnt="70">
        <dgm:presLayoutVars>
          <dgm:bulletEnabled val="1"/>
        </dgm:presLayoutVars>
      </dgm:prSet>
      <dgm:spPr/>
    </dgm:pt>
    <dgm:pt modelId="{40AF66FC-7551-4D2D-9BE2-019EB8DD3491}" type="pres">
      <dgm:prSet presAssocID="{088636FB-45FA-4F73-832A-99A08B0479A8}" presName="sibTrans" presStyleCnt="0"/>
      <dgm:spPr/>
    </dgm:pt>
    <dgm:pt modelId="{B11170F2-9A50-423B-98B7-A28DBBCAA2AC}" type="pres">
      <dgm:prSet presAssocID="{082D0266-9B43-4958-BB0E-31602CFAB5B0}" presName="node" presStyleLbl="node1" presStyleIdx="10" presStyleCnt="70">
        <dgm:presLayoutVars>
          <dgm:bulletEnabled val="1"/>
        </dgm:presLayoutVars>
      </dgm:prSet>
      <dgm:spPr/>
    </dgm:pt>
    <dgm:pt modelId="{05AC53CD-39BA-48B8-9353-6FE4ACB4537F}" type="pres">
      <dgm:prSet presAssocID="{F0ADE4E8-B8C2-46BC-A158-F8B665C44C9A}" presName="sibTrans" presStyleCnt="0"/>
      <dgm:spPr/>
    </dgm:pt>
    <dgm:pt modelId="{DAC0B4A1-B345-4DDF-A5B9-03EB5EF8A696}" type="pres">
      <dgm:prSet presAssocID="{8C4223E5-9326-4839-96FC-62501E1AAC73}" presName="node" presStyleLbl="node1" presStyleIdx="11" presStyleCnt="70">
        <dgm:presLayoutVars>
          <dgm:bulletEnabled val="1"/>
        </dgm:presLayoutVars>
      </dgm:prSet>
      <dgm:spPr/>
    </dgm:pt>
    <dgm:pt modelId="{FB157109-38DD-4A90-8F9C-80A223C51880}" type="pres">
      <dgm:prSet presAssocID="{F04CEC04-1771-4213-BBF5-8C3B58A292B8}" presName="sibTrans" presStyleCnt="0"/>
      <dgm:spPr/>
    </dgm:pt>
    <dgm:pt modelId="{D95507C2-94AB-4734-BAF7-8227B2AFD2A8}" type="pres">
      <dgm:prSet presAssocID="{3905686D-095B-4668-9159-8C02FF5FCA48}" presName="node" presStyleLbl="node1" presStyleIdx="12" presStyleCnt="70">
        <dgm:presLayoutVars>
          <dgm:bulletEnabled val="1"/>
        </dgm:presLayoutVars>
      </dgm:prSet>
      <dgm:spPr/>
    </dgm:pt>
    <dgm:pt modelId="{EFDD6827-27DF-445B-BF94-190FB175EC32}" type="pres">
      <dgm:prSet presAssocID="{5E5BE654-FC96-431E-80B6-06B708C98438}" presName="sibTrans" presStyleCnt="0"/>
      <dgm:spPr/>
    </dgm:pt>
    <dgm:pt modelId="{1F238430-D58B-40C6-BB37-2C3E5849C40B}" type="pres">
      <dgm:prSet presAssocID="{6B504477-A0A4-4E10-8773-C4830FEDC86E}" presName="node" presStyleLbl="node1" presStyleIdx="13" presStyleCnt="70">
        <dgm:presLayoutVars>
          <dgm:bulletEnabled val="1"/>
        </dgm:presLayoutVars>
      </dgm:prSet>
      <dgm:spPr/>
    </dgm:pt>
    <dgm:pt modelId="{C303A420-2681-418A-918F-AC2A2A36C756}" type="pres">
      <dgm:prSet presAssocID="{11772780-24C2-408D-B10A-122975AA211A}" presName="sibTrans" presStyleCnt="0"/>
      <dgm:spPr/>
    </dgm:pt>
    <dgm:pt modelId="{9E9777C7-B42F-4036-A534-333E7C36A482}" type="pres">
      <dgm:prSet presAssocID="{5133ABF2-A2C0-491D-9C6E-B65AB7ED4F8C}" presName="node" presStyleLbl="node1" presStyleIdx="14" presStyleCnt="70">
        <dgm:presLayoutVars>
          <dgm:bulletEnabled val="1"/>
        </dgm:presLayoutVars>
      </dgm:prSet>
      <dgm:spPr/>
    </dgm:pt>
    <dgm:pt modelId="{B187FE3F-68B1-46A9-8C40-68DF5BCD967D}" type="pres">
      <dgm:prSet presAssocID="{2BEEA19F-B162-4611-9531-9064399B86D9}" presName="sibTrans" presStyleCnt="0"/>
      <dgm:spPr/>
    </dgm:pt>
    <dgm:pt modelId="{2B1D77B0-0EB7-4DD1-BD66-4727A0B01104}" type="pres">
      <dgm:prSet presAssocID="{9A283E5E-81FB-4A49-AC4E-B210CC2AFD2A}" presName="node" presStyleLbl="node1" presStyleIdx="15" presStyleCnt="70">
        <dgm:presLayoutVars>
          <dgm:bulletEnabled val="1"/>
        </dgm:presLayoutVars>
      </dgm:prSet>
      <dgm:spPr/>
    </dgm:pt>
    <dgm:pt modelId="{9A419C02-7B0E-4042-A066-CFAF4847D5E5}" type="pres">
      <dgm:prSet presAssocID="{BAB582FB-81F7-4625-8400-873B92CFD3D7}" presName="sibTrans" presStyleCnt="0"/>
      <dgm:spPr/>
    </dgm:pt>
    <dgm:pt modelId="{9504D515-87BF-4517-8F45-1EDB2B33F4B1}" type="pres">
      <dgm:prSet presAssocID="{CDBC6D1A-BD3E-439F-9EE2-32011CF8E004}" presName="node" presStyleLbl="node1" presStyleIdx="16" presStyleCnt="70">
        <dgm:presLayoutVars>
          <dgm:bulletEnabled val="1"/>
        </dgm:presLayoutVars>
      </dgm:prSet>
      <dgm:spPr/>
    </dgm:pt>
    <dgm:pt modelId="{C1359203-A47A-4D3E-90FC-945DF3C9DFE2}" type="pres">
      <dgm:prSet presAssocID="{566728B4-67ED-40F5-8F49-31E359B7AFD5}" presName="sibTrans" presStyleCnt="0"/>
      <dgm:spPr/>
    </dgm:pt>
    <dgm:pt modelId="{9899F519-A68E-4A8C-8302-CC1D1DD6AB1E}" type="pres">
      <dgm:prSet presAssocID="{C5771B4A-D290-4DC2-9C26-B59766806E17}" presName="node" presStyleLbl="node1" presStyleIdx="17" presStyleCnt="70">
        <dgm:presLayoutVars>
          <dgm:bulletEnabled val="1"/>
        </dgm:presLayoutVars>
      </dgm:prSet>
      <dgm:spPr/>
    </dgm:pt>
    <dgm:pt modelId="{D53628A0-EF9E-4A2A-BA14-6E7072CEF114}" type="pres">
      <dgm:prSet presAssocID="{E774C2BE-CA5F-4BE2-9900-2AEAAF8855B3}" presName="sibTrans" presStyleCnt="0"/>
      <dgm:spPr/>
    </dgm:pt>
    <dgm:pt modelId="{F021F536-9D7F-4947-AEEC-062A2B5D86C3}" type="pres">
      <dgm:prSet presAssocID="{0CA4F111-AFF4-4B94-B672-3902EC78934E}" presName="node" presStyleLbl="node1" presStyleIdx="18" presStyleCnt="70">
        <dgm:presLayoutVars>
          <dgm:bulletEnabled val="1"/>
        </dgm:presLayoutVars>
      </dgm:prSet>
      <dgm:spPr/>
    </dgm:pt>
    <dgm:pt modelId="{4B6D1E0A-C2B6-4106-BCC0-227C1A6D87BE}" type="pres">
      <dgm:prSet presAssocID="{5F7B2889-DBC1-4323-8340-A709605AAE1E}" presName="sibTrans" presStyleCnt="0"/>
      <dgm:spPr/>
    </dgm:pt>
    <dgm:pt modelId="{214B35AE-3118-4B5A-9A04-C238D6C98BAE}" type="pres">
      <dgm:prSet presAssocID="{F121B56F-D1C5-4481-90EB-5FA35AF4BD21}" presName="node" presStyleLbl="node1" presStyleIdx="19" presStyleCnt="70">
        <dgm:presLayoutVars>
          <dgm:bulletEnabled val="1"/>
        </dgm:presLayoutVars>
      </dgm:prSet>
      <dgm:spPr/>
    </dgm:pt>
    <dgm:pt modelId="{7206E429-077A-4785-91B0-DBE3A0322F82}" type="pres">
      <dgm:prSet presAssocID="{915B65F9-FC56-468A-ABC2-CE507C33B5DE}" presName="sibTrans" presStyleCnt="0"/>
      <dgm:spPr/>
    </dgm:pt>
    <dgm:pt modelId="{CC785639-6B40-491D-A677-3465100F3D57}" type="pres">
      <dgm:prSet presAssocID="{478D3228-6C64-4678-B16A-5612B6F5734A}" presName="node" presStyleLbl="node1" presStyleIdx="20" presStyleCnt="70">
        <dgm:presLayoutVars>
          <dgm:bulletEnabled val="1"/>
        </dgm:presLayoutVars>
      </dgm:prSet>
      <dgm:spPr/>
    </dgm:pt>
    <dgm:pt modelId="{0D854B7A-31EB-4F78-AB34-68CD88DF6EB0}" type="pres">
      <dgm:prSet presAssocID="{4926CEA0-21F8-4895-A11C-8614EB7A0399}" presName="sibTrans" presStyleCnt="0"/>
      <dgm:spPr/>
    </dgm:pt>
    <dgm:pt modelId="{5D25242B-4349-4FB7-AAC9-B5E41858AFBB}" type="pres">
      <dgm:prSet presAssocID="{B02DF036-0642-4A44-A9E4-78AECA259025}" presName="node" presStyleLbl="node1" presStyleIdx="21" presStyleCnt="70">
        <dgm:presLayoutVars>
          <dgm:bulletEnabled val="1"/>
        </dgm:presLayoutVars>
      </dgm:prSet>
      <dgm:spPr/>
    </dgm:pt>
    <dgm:pt modelId="{0546CD20-C4E9-4176-BC40-4E0DFC327C2B}" type="pres">
      <dgm:prSet presAssocID="{D4540305-033C-4F13-90FD-F799DE8F9156}" presName="sibTrans" presStyleCnt="0"/>
      <dgm:spPr/>
    </dgm:pt>
    <dgm:pt modelId="{2194D030-96BD-4E5B-8CE7-714CC8EE50C0}" type="pres">
      <dgm:prSet presAssocID="{1BC9AACD-B2CB-4A24-BD79-9DD49B1EDC13}" presName="node" presStyleLbl="node1" presStyleIdx="22" presStyleCnt="70">
        <dgm:presLayoutVars>
          <dgm:bulletEnabled val="1"/>
        </dgm:presLayoutVars>
      </dgm:prSet>
      <dgm:spPr/>
    </dgm:pt>
    <dgm:pt modelId="{A19185C5-803E-4F20-B8BF-76B1874DD326}" type="pres">
      <dgm:prSet presAssocID="{45F5BFF4-A866-4D9E-988C-E831543DE539}" presName="sibTrans" presStyleCnt="0"/>
      <dgm:spPr/>
    </dgm:pt>
    <dgm:pt modelId="{7137E6A0-E010-4036-BB77-DAC821CA69C0}" type="pres">
      <dgm:prSet presAssocID="{E613F751-AA7B-4426-A4EF-DCE649030A27}" presName="node" presStyleLbl="node1" presStyleIdx="23" presStyleCnt="70">
        <dgm:presLayoutVars>
          <dgm:bulletEnabled val="1"/>
        </dgm:presLayoutVars>
      </dgm:prSet>
      <dgm:spPr/>
    </dgm:pt>
    <dgm:pt modelId="{18D4027A-9B04-41B8-B264-F860ED6E3ACF}" type="pres">
      <dgm:prSet presAssocID="{296867FA-54C8-4BA9-B9D0-4DD5DBA187D3}" presName="sibTrans" presStyleCnt="0"/>
      <dgm:spPr/>
    </dgm:pt>
    <dgm:pt modelId="{124086CA-BDD0-405E-B0D8-B9CD798E0E39}" type="pres">
      <dgm:prSet presAssocID="{333CCDF1-A395-415C-A990-F40472C9332E}" presName="node" presStyleLbl="node1" presStyleIdx="24" presStyleCnt="70">
        <dgm:presLayoutVars>
          <dgm:bulletEnabled val="1"/>
        </dgm:presLayoutVars>
      </dgm:prSet>
      <dgm:spPr/>
    </dgm:pt>
    <dgm:pt modelId="{5A1E98A5-06ED-494B-8CFF-3052BEDC62B9}" type="pres">
      <dgm:prSet presAssocID="{5AE2D25C-4437-4618-A40F-696FA7DDA91E}" presName="sibTrans" presStyleCnt="0"/>
      <dgm:spPr/>
    </dgm:pt>
    <dgm:pt modelId="{4308FFBF-619D-484B-A2C5-7B5FBD5802E5}" type="pres">
      <dgm:prSet presAssocID="{922AC557-565E-4DB5-8749-0AD586991661}" presName="node" presStyleLbl="node1" presStyleIdx="25" presStyleCnt="70">
        <dgm:presLayoutVars>
          <dgm:bulletEnabled val="1"/>
        </dgm:presLayoutVars>
      </dgm:prSet>
      <dgm:spPr/>
    </dgm:pt>
    <dgm:pt modelId="{0BDF3232-7792-4A95-8512-24005225CBCA}" type="pres">
      <dgm:prSet presAssocID="{CDD7D915-A8E4-4C3B-B886-5288BF2004EB}" presName="sibTrans" presStyleCnt="0"/>
      <dgm:spPr/>
    </dgm:pt>
    <dgm:pt modelId="{21996FE5-9303-478E-B8D4-9259ABF8EDAE}" type="pres">
      <dgm:prSet presAssocID="{BE6CA0EE-FCE6-4E22-B757-E3EF1F2B36E9}" presName="node" presStyleLbl="node1" presStyleIdx="26" presStyleCnt="70">
        <dgm:presLayoutVars>
          <dgm:bulletEnabled val="1"/>
        </dgm:presLayoutVars>
      </dgm:prSet>
      <dgm:spPr/>
    </dgm:pt>
    <dgm:pt modelId="{8DBDABC8-A668-4EB1-80D4-7EF36CE9EB20}" type="pres">
      <dgm:prSet presAssocID="{A87FC9C2-0E5F-47DE-83C0-2CE4C10DA972}" presName="sibTrans" presStyleCnt="0"/>
      <dgm:spPr/>
    </dgm:pt>
    <dgm:pt modelId="{C2D1768A-268A-49F1-BAB1-AA3B1F30D377}" type="pres">
      <dgm:prSet presAssocID="{95FF326C-2A1B-41AD-A13B-B89CABA93DE9}" presName="node" presStyleLbl="node1" presStyleIdx="27" presStyleCnt="70">
        <dgm:presLayoutVars>
          <dgm:bulletEnabled val="1"/>
        </dgm:presLayoutVars>
      </dgm:prSet>
      <dgm:spPr/>
    </dgm:pt>
    <dgm:pt modelId="{1DE848F1-FBB0-4924-8F05-3885E9DFAEB7}" type="pres">
      <dgm:prSet presAssocID="{F73221CA-3EBD-4A59-B400-90D608857E5E}" presName="sibTrans" presStyleCnt="0"/>
      <dgm:spPr/>
    </dgm:pt>
    <dgm:pt modelId="{94242A4F-C1CA-4466-BE8C-6A3D5FB53E37}" type="pres">
      <dgm:prSet presAssocID="{81FAE441-B25A-49CD-A5D4-1CB47F3B1EE7}" presName="node" presStyleLbl="node1" presStyleIdx="28" presStyleCnt="70">
        <dgm:presLayoutVars>
          <dgm:bulletEnabled val="1"/>
        </dgm:presLayoutVars>
      </dgm:prSet>
      <dgm:spPr/>
    </dgm:pt>
    <dgm:pt modelId="{5BE9D17C-B36D-4DE2-91B8-E63E85F7802A}" type="pres">
      <dgm:prSet presAssocID="{74400870-5CF7-474D-AA7F-586C02F7B0A5}" presName="sibTrans" presStyleCnt="0"/>
      <dgm:spPr/>
    </dgm:pt>
    <dgm:pt modelId="{2436B8D6-5426-4287-B5A0-333E85D0C338}" type="pres">
      <dgm:prSet presAssocID="{2F3CDDC7-552B-4DE8-9872-516B28FABA06}" presName="node" presStyleLbl="node1" presStyleIdx="29" presStyleCnt="70">
        <dgm:presLayoutVars>
          <dgm:bulletEnabled val="1"/>
        </dgm:presLayoutVars>
      </dgm:prSet>
      <dgm:spPr/>
    </dgm:pt>
    <dgm:pt modelId="{3DF92AC1-C237-4883-9983-954F58608DCF}" type="pres">
      <dgm:prSet presAssocID="{A6851FA0-15F0-4DD7-A550-276CD6836949}" presName="sibTrans" presStyleCnt="0"/>
      <dgm:spPr/>
    </dgm:pt>
    <dgm:pt modelId="{2E10A710-F956-4BB4-BEC0-C92857D82D04}" type="pres">
      <dgm:prSet presAssocID="{17B2DFAF-B16D-4A10-9D0B-573E9EBAC874}" presName="node" presStyleLbl="node1" presStyleIdx="30" presStyleCnt="70">
        <dgm:presLayoutVars>
          <dgm:bulletEnabled val="1"/>
        </dgm:presLayoutVars>
      </dgm:prSet>
      <dgm:spPr/>
    </dgm:pt>
    <dgm:pt modelId="{F7C36C0E-FF9E-4A61-9527-91D914A9655F}" type="pres">
      <dgm:prSet presAssocID="{2856EF0F-D221-4657-94D0-652606B4EC51}" presName="sibTrans" presStyleCnt="0"/>
      <dgm:spPr/>
    </dgm:pt>
    <dgm:pt modelId="{90A2521C-3FE3-4269-A414-E39378CC80D9}" type="pres">
      <dgm:prSet presAssocID="{B2AEB964-AE9D-40F8-BF72-B2A59F90994D}" presName="node" presStyleLbl="node1" presStyleIdx="31" presStyleCnt="70">
        <dgm:presLayoutVars>
          <dgm:bulletEnabled val="1"/>
        </dgm:presLayoutVars>
      </dgm:prSet>
      <dgm:spPr/>
    </dgm:pt>
    <dgm:pt modelId="{DAF43603-EBBB-43F9-902F-C7A7F2EF6FCE}" type="pres">
      <dgm:prSet presAssocID="{5286B03A-B692-4A65-86CC-C8AA1487AFF4}" presName="sibTrans" presStyleCnt="0"/>
      <dgm:spPr/>
    </dgm:pt>
    <dgm:pt modelId="{C775B822-113A-4680-9271-194958227B49}" type="pres">
      <dgm:prSet presAssocID="{36CBB17A-1FFB-4F06-9F1E-C429453C1690}" presName="node" presStyleLbl="node1" presStyleIdx="32" presStyleCnt="70">
        <dgm:presLayoutVars>
          <dgm:bulletEnabled val="1"/>
        </dgm:presLayoutVars>
      </dgm:prSet>
      <dgm:spPr/>
    </dgm:pt>
    <dgm:pt modelId="{D31AC2D5-CEDA-4F09-9BAD-6FCF6449677E}" type="pres">
      <dgm:prSet presAssocID="{58EF6E03-C26D-44C6-8977-D249D9490B39}" presName="sibTrans" presStyleCnt="0"/>
      <dgm:spPr/>
    </dgm:pt>
    <dgm:pt modelId="{FA9614EF-EB5B-4DEB-9FDC-9AA50130DC4A}" type="pres">
      <dgm:prSet presAssocID="{FA4C2BC6-789C-435D-A537-890F36C6198D}" presName="node" presStyleLbl="node1" presStyleIdx="33" presStyleCnt="70">
        <dgm:presLayoutVars>
          <dgm:bulletEnabled val="1"/>
        </dgm:presLayoutVars>
      </dgm:prSet>
      <dgm:spPr/>
    </dgm:pt>
    <dgm:pt modelId="{4590C8A5-AC06-4FD8-99E5-E703FF11CB8D}" type="pres">
      <dgm:prSet presAssocID="{CB0E749E-3934-473A-A6D3-20D6D95D3202}" presName="sibTrans" presStyleCnt="0"/>
      <dgm:spPr/>
    </dgm:pt>
    <dgm:pt modelId="{3D82AB19-164D-45B8-8EE3-A810134DD2FB}" type="pres">
      <dgm:prSet presAssocID="{DA0BF6BA-7855-4B08-9FAB-6C1938241745}" presName="node" presStyleLbl="node1" presStyleIdx="34" presStyleCnt="70">
        <dgm:presLayoutVars>
          <dgm:bulletEnabled val="1"/>
        </dgm:presLayoutVars>
      </dgm:prSet>
      <dgm:spPr/>
    </dgm:pt>
    <dgm:pt modelId="{D8697AC2-C3EE-48FB-B492-E79DD59D8679}" type="pres">
      <dgm:prSet presAssocID="{BA245B20-CC46-4B1F-9EC6-F6C447FB6BE1}" presName="sibTrans" presStyleCnt="0"/>
      <dgm:spPr/>
    </dgm:pt>
    <dgm:pt modelId="{A2626D42-2FE1-456E-AB12-0D43DEAFE7FD}" type="pres">
      <dgm:prSet presAssocID="{D739CDEA-EB21-4F0B-9E8B-93243F68954F}" presName="node" presStyleLbl="node1" presStyleIdx="35" presStyleCnt="70">
        <dgm:presLayoutVars>
          <dgm:bulletEnabled val="1"/>
        </dgm:presLayoutVars>
      </dgm:prSet>
      <dgm:spPr/>
    </dgm:pt>
    <dgm:pt modelId="{C10855E1-FF4D-4DFE-A137-347787EAC3F5}" type="pres">
      <dgm:prSet presAssocID="{363434DE-DDBE-4CB7-9DD8-504D4C4164D1}" presName="sibTrans" presStyleCnt="0"/>
      <dgm:spPr/>
    </dgm:pt>
    <dgm:pt modelId="{CFEF60EA-9362-443A-8FB0-B923DCF95379}" type="pres">
      <dgm:prSet presAssocID="{40E22AEC-A5FE-48AD-AD24-08AFAAAA16E3}" presName="node" presStyleLbl="node1" presStyleIdx="36" presStyleCnt="70">
        <dgm:presLayoutVars>
          <dgm:bulletEnabled val="1"/>
        </dgm:presLayoutVars>
      </dgm:prSet>
      <dgm:spPr/>
    </dgm:pt>
    <dgm:pt modelId="{2B92DA55-63EE-48E8-A46C-BCA0E3F42D26}" type="pres">
      <dgm:prSet presAssocID="{F2C3BB74-8AC7-4B31-9835-FD932582653A}" presName="sibTrans" presStyleCnt="0"/>
      <dgm:spPr/>
    </dgm:pt>
    <dgm:pt modelId="{6BA9131F-DF2D-4385-B6D8-8438C22EE201}" type="pres">
      <dgm:prSet presAssocID="{76D99B7C-40E6-4183-885C-36D7E4093273}" presName="node" presStyleLbl="node1" presStyleIdx="37" presStyleCnt="70">
        <dgm:presLayoutVars>
          <dgm:bulletEnabled val="1"/>
        </dgm:presLayoutVars>
      </dgm:prSet>
      <dgm:spPr/>
    </dgm:pt>
    <dgm:pt modelId="{D382EF35-4201-48F0-A7C4-5B6F0718C686}" type="pres">
      <dgm:prSet presAssocID="{9C1E6412-957E-4037-8C22-A60E0D582CB1}" presName="sibTrans" presStyleCnt="0"/>
      <dgm:spPr/>
    </dgm:pt>
    <dgm:pt modelId="{E39FA08C-8F04-4847-803E-A985A76077B2}" type="pres">
      <dgm:prSet presAssocID="{2C74EBAB-3ADE-490C-A6BA-3646554124A9}" presName="node" presStyleLbl="node1" presStyleIdx="38" presStyleCnt="70">
        <dgm:presLayoutVars>
          <dgm:bulletEnabled val="1"/>
        </dgm:presLayoutVars>
      </dgm:prSet>
      <dgm:spPr/>
    </dgm:pt>
    <dgm:pt modelId="{4E4750BA-F1D1-4760-BEE0-2F86DB560C70}" type="pres">
      <dgm:prSet presAssocID="{46A9436B-19D5-4E56-AB16-54B7351B7154}" presName="sibTrans" presStyleCnt="0"/>
      <dgm:spPr/>
    </dgm:pt>
    <dgm:pt modelId="{20498EEC-D12B-46DA-A88D-D7DB1D97C899}" type="pres">
      <dgm:prSet presAssocID="{3C6B21CA-3B4D-4C70-B1C1-3987538CE3B2}" presName="node" presStyleLbl="node1" presStyleIdx="39" presStyleCnt="70">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40" presStyleCnt="70">
        <dgm:presLayoutVars>
          <dgm:bulletEnabled val="1"/>
        </dgm:presLayoutVars>
      </dgm:prSet>
      <dgm:spPr/>
    </dgm:pt>
    <dgm:pt modelId="{B000B67E-4722-4E84-B8C2-4F62F16B6BE0}" type="pres">
      <dgm:prSet presAssocID="{B4E3ECF4-B2A8-4AF8-B7F2-FE65E509ADC3}" presName="sibTrans" presStyleCnt="0"/>
      <dgm:spPr/>
    </dgm:pt>
    <dgm:pt modelId="{2FE08B55-1C3E-48E1-949D-B7C4F33AA933}" type="pres">
      <dgm:prSet presAssocID="{BEBDF31F-DFE2-4245-BB5D-053B8B07D32A}" presName="node" presStyleLbl="node1" presStyleIdx="41" presStyleCnt="70">
        <dgm:presLayoutVars>
          <dgm:bulletEnabled val="1"/>
        </dgm:presLayoutVars>
      </dgm:prSet>
      <dgm:spPr/>
    </dgm:pt>
    <dgm:pt modelId="{4CB50306-1716-477E-A513-B532CA4846CB}" type="pres">
      <dgm:prSet presAssocID="{38F14F7C-D04E-41D3-89E9-D2E51024BD6E}" presName="sibTrans" presStyleCnt="0"/>
      <dgm:spPr/>
    </dgm:pt>
    <dgm:pt modelId="{D1969169-F9B2-49CE-A679-8F16EA8DBE2A}" type="pres">
      <dgm:prSet presAssocID="{020CEE43-317D-44E0-8453-73844EB5EA96}" presName="node" presStyleLbl="node1" presStyleIdx="42" presStyleCnt="70">
        <dgm:presLayoutVars>
          <dgm:bulletEnabled val="1"/>
        </dgm:presLayoutVars>
      </dgm:prSet>
      <dgm:spPr/>
    </dgm:pt>
    <dgm:pt modelId="{0A7CBE7A-D430-4E21-88D9-96F9515759D2}" type="pres">
      <dgm:prSet presAssocID="{48F3136E-15DE-42DC-8014-1FD4FFC691C6}" presName="sibTrans" presStyleCnt="0"/>
      <dgm:spPr/>
    </dgm:pt>
    <dgm:pt modelId="{B8FB8041-9B5C-4583-B7F2-072C8E2578EF}" type="pres">
      <dgm:prSet presAssocID="{B2C56C01-FC25-40F6-8779-BB8578F5C2A5}" presName="node" presStyleLbl="node1" presStyleIdx="43" presStyleCnt="70">
        <dgm:presLayoutVars>
          <dgm:bulletEnabled val="1"/>
        </dgm:presLayoutVars>
      </dgm:prSet>
      <dgm:spPr/>
    </dgm:pt>
    <dgm:pt modelId="{A6D78DB6-0990-4696-9B3B-381E4508B4EF}" type="pres">
      <dgm:prSet presAssocID="{CB221172-62C3-4674-B61F-43255FEBFD8A}" presName="sibTrans" presStyleCnt="0"/>
      <dgm:spPr/>
    </dgm:pt>
    <dgm:pt modelId="{D70F901B-9B00-408F-B15A-8963D88D77EC}" type="pres">
      <dgm:prSet presAssocID="{D1ABEE45-AD7A-4713-BB39-253542F7D75A}" presName="node" presStyleLbl="node1" presStyleIdx="44" presStyleCnt="70">
        <dgm:presLayoutVars>
          <dgm:bulletEnabled val="1"/>
        </dgm:presLayoutVars>
      </dgm:prSet>
      <dgm:spPr/>
    </dgm:pt>
    <dgm:pt modelId="{CA50BB0F-40A7-499B-907A-E2277D9BD093}" type="pres">
      <dgm:prSet presAssocID="{13486EEA-EE54-465A-A91C-002B3E76AEF0}" presName="sibTrans" presStyleCnt="0"/>
      <dgm:spPr/>
    </dgm:pt>
    <dgm:pt modelId="{738E53BC-B4B2-4740-9C57-0B897AB4D3FA}" type="pres">
      <dgm:prSet presAssocID="{5DA8C615-38DB-40B5-9445-1D5AE0056707}" presName="node" presStyleLbl="node1" presStyleIdx="45" presStyleCnt="70">
        <dgm:presLayoutVars>
          <dgm:bulletEnabled val="1"/>
        </dgm:presLayoutVars>
      </dgm:prSet>
      <dgm:spPr/>
    </dgm:pt>
    <dgm:pt modelId="{1756D137-3051-4D5A-8EE9-9C5E974A9991}" type="pres">
      <dgm:prSet presAssocID="{C4C9F52A-A5B1-4AFA-B264-8A6D432ED656}" presName="sibTrans" presStyleCnt="0"/>
      <dgm:spPr/>
    </dgm:pt>
    <dgm:pt modelId="{FB4AD733-A329-420C-8FB6-947234A3DF38}" type="pres">
      <dgm:prSet presAssocID="{2CAC919D-2AC9-4858-A142-BBEC92861271}" presName="node" presStyleLbl="node1" presStyleIdx="46" presStyleCnt="70">
        <dgm:presLayoutVars>
          <dgm:bulletEnabled val="1"/>
        </dgm:presLayoutVars>
      </dgm:prSet>
      <dgm:spPr/>
    </dgm:pt>
    <dgm:pt modelId="{52A1ACEC-6AB3-4161-B4A0-1F17EE598649}" type="pres">
      <dgm:prSet presAssocID="{E616CA9A-DB9F-4B83-851F-F18CCAFD3F83}" presName="sibTrans" presStyleCnt="0"/>
      <dgm:spPr/>
    </dgm:pt>
    <dgm:pt modelId="{52F17298-644C-4330-B56E-F7E56C04E2E3}" type="pres">
      <dgm:prSet presAssocID="{C16F6E68-C32A-4431-B9C0-77E57B57A6E1}" presName="node" presStyleLbl="node1" presStyleIdx="47" presStyleCnt="70">
        <dgm:presLayoutVars>
          <dgm:bulletEnabled val="1"/>
        </dgm:presLayoutVars>
      </dgm:prSet>
      <dgm:spPr/>
    </dgm:pt>
    <dgm:pt modelId="{E824692C-1605-45CA-897A-D9F3DD834693}" type="pres">
      <dgm:prSet presAssocID="{71FFA740-6DE1-4035-AA90-B794B1B4FE20}" presName="sibTrans" presStyleCnt="0"/>
      <dgm:spPr/>
    </dgm:pt>
    <dgm:pt modelId="{CF0E64E4-84A6-47A4-8045-0D0A29961723}" type="pres">
      <dgm:prSet presAssocID="{B83B9082-6B10-44D7-A84D-D00DA3842851}" presName="node" presStyleLbl="node1" presStyleIdx="48" presStyleCnt="70">
        <dgm:presLayoutVars>
          <dgm:bulletEnabled val="1"/>
        </dgm:presLayoutVars>
      </dgm:prSet>
      <dgm:spPr/>
    </dgm:pt>
    <dgm:pt modelId="{B6545CFA-0064-43FA-8785-F87BEFF0BED3}" type="pres">
      <dgm:prSet presAssocID="{E4427F14-4A80-423D-94CE-FE1CC43C4F08}" presName="sibTrans" presStyleCnt="0"/>
      <dgm:spPr/>
    </dgm:pt>
    <dgm:pt modelId="{4A09B1E8-F4F7-4953-B4BD-684614482B17}" type="pres">
      <dgm:prSet presAssocID="{85E62383-C2F6-4373-A996-0C959A69E1AE}" presName="node" presStyleLbl="node1" presStyleIdx="49" presStyleCnt="70">
        <dgm:presLayoutVars>
          <dgm:bulletEnabled val="1"/>
        </dgm:presLayoutVars>
      </dgm:prSet>
      <dgm:spPr/>
    </dgm:pt>
    <dgm:pt modelId="{E2E63BEE-F583-4543-AC5B-CAE33683ED87}" type="pres">
      <dgm:prSet presAssocID="{FF6E180D-3146-4158-A5DF-FB0215843ADA}" presName="sibTrans" presStyleCnt="0"/>
      <dgm:spPr/>
    </dgm:pt>
    <dgm:pt modelId="{527D6F5F-C6E1-4F03-A1E2-5AC0204646BF}" type="pres">
      <dgm:prSet presAssocID="{FF5B3E7C-5D58-4A27-A575-00FE613251A5}" presName="node" presStyleLbl="node1" presStyleIdx="50" presStyleCnt="70">
        <dgm:presLayoutVars>
          <dgm:bulletEnabled val="1"/>
        </dgm:presLayoutVars>
      </dgm:prSet>
      <dgm:spPr/>
    </dgm:pt>
    <dgm:pt modelId="{925A8F3E-4FF7-4593-91F3-889A6930F915}" type="pres">
      <dgm:prSet presAssocID="{1E5CA3B4-738B-4F7B-B7DE-A9A6E4B1A608}" presName="sibTrans" presStyleCnt="0"/>
      <dgm:spPr/>
    </dgm:pt>
    <dgm:pt modelId="{33E222AE-323D-48B6-B67D-70B375CD07BA}" type="pres">
      <dgm:prSet presAssocID="{975632D8-19A7-43B6-9342-0B3E10E31B1E}" presName="node" presStyleLbl="node1" presStyleIdx="51" presStyleCnt="70">
        <dgm:presLayoutVars>
          <dgm:bulletEnabled val="1"/>
        </dgm:presLayoutVars>
      </dgm:prSet>
      <dgm:spPr/>
    </dgm:pt>
    <dgm:pt modelId="{492F0EC6-ECC1-4D0D-B737-8B0BC67F991C}" type="pres">
      <dgm:prSet presAssocID="{6BBD0A63-7035-42EB-B7E3-425D3837538E}" presName="sibTrans" presStyleCnt="0"/>
      <dgm:spPr/>
    </dgm:pt>
    <dgm:pt modelId="{768ED1B1-620E-4ED9-A85B-37AC2578EBAE}" type="pres">
      <dgm:prSet presAssocID="{46C1568A-F4B3-439A-8467-1924785A3CD9}" presName="node" presStyleLbl="node1" presStyleIdx="52" presStyleCnt="70">
        <dgm:presLayoutVars>
          <dgm:bulletEnabled val="1"/>
        </dgm:presLayoutVars>
      </dgm:prSet>
      <dgm:spPr/>
    </dgm:pt>
    <dgm:pt modelId="{78A46C75-02D2-4E0E-BA07-A091BE48E3F3}" type="pres">
      <dgm:prSet presAssocID="{B967A3C7-E11D-436F-BA22-9AA30612CFCE}" presName="sibTrans" presStyleCnt="0"/>
      <dgm:spPr/>
    </dgm:pt>
    <dgm:pt modelId="{6CBD385A-459A-4F51-8A96-4CAAE9BA3166}" type="pres">
      <dgm:prSet presAssocID="{C62B21AC-58CB-415A-8C57-9455AE0B8C68}" presName="node" presStyleLbl="node1" presStyleIdx="53" presStyleCnt="70">
        <dgm:presLayoutVars>
          <dgm:bulletEnabled val="1"/>
        </dgm:presLayoutVars>
      </dgm:prSet>
      <dgm:spPr/>
    </dgm:pt>
    <dgm:pt modelId="{776087E9-BF14-46F0-A398-16A1E6EFC52B}" type="pres">
      <dgm:prSet presAssocID="{FB3D6F89-C6C8-4052-876E-C943034B2DAD}" presName="sibTrans" presStyleCnt="0"/>
      <dgm:spPr/>
    </dgm:pt>
    <dgm:pt modelId="{403A81FB-5102-4E47-B294-8362DE9FDBA9}" type="pres">
      <dgm:prSet presAssocID="{4803BD4C-7615-4E56-AD48-C8B64DBB3A16}" presName="node" presStyleLbl="node1" presStyleIdx="54" presStyleCnt="70">
        <dgm:presLayoutVars>
          <dgm:bulletEnabled val="1"/>
        </dgm:presLayoutVars>
      </dgm:prSet>
      <dgm:spPr/>
    </dgm:pt>
    <dgm:pt modelId="{E8173634-303E-431B-A843-607AE381B530}" type="pres">
      <dgm:prSet presAssocID="{D655EC7E-F5E8-42E3-A826-DE5FF8EDCB93}" presName="sibTrans" presStyleCnt="0"/>
      <dgm:spPr/>
    </dgm:pt>
    <dgm:pt modelId="{6D9F30BF-2AF8-4A4F-9405-7024E9D9DF88}" type="pres">
      <dgm:prSet presAssocID="{9A3FC96D-478F-48EB-8898-56C64B6AEDD2}" presName="node" presStyleLbl="node1" presStyleIdx="55" presStyleCnt="70">
        <dgm:presLayoutVars>
          <dgm:bulletEnabled val="1"/>
        </dgm:presLayoutVars>
      </dgm:prSet>
      <dgm:spPr/>
    </dgm:pt>
    <dgm:pt modelId="{3574665D-118B-4562-9536-3957E81EBB55}" type="pres">
      <dgm:prSet presAssocID="{34AB054B-5F12-42CE-B794-EE4BDACBD7AB}" presName="sibTrans" presStyleCnt="0"/>
      <dgm:spPr/>
    </dgm:pt>
    <dgm:pt modelId="{578EF391-1438-42DA-8C7C-9964979863CB}" type="pres">
      <dgm:prSet presAssocID="{7D9A65D9-9CF3-4DFE-AAEE-185EBBCFC798}" presName="node" presStyleLbl="node1" presStyleIdx="56" presStyleCnt="70">
        <dgm:presLayoutVars>
          <dgm:bulletEnabled val="1"/>
        </dgm:presLayoutVars>
      </dgm:prSet>
      <dgm:spPr/>
    </dgm:pt>
    <dgm:pt modelId="{8EA58A0A-B792-4337-956D-1432C007A975}" type="pres">
      <dgm:prSet presAssocID="{36C36B1E-78BF-49FF-80CC-11B554744EE2}" presName="sibTrans" presStyleCnt="0"/>
      <dgm:spPr/>
    </dgm:pt>
    <dgm:pt modelId="{D6E8D79A-FF29-4CE3-B9FB-2B1D97395E7F}" type="pres">
      <dgm:prSet presAssocID="{6DBC3CFB-DD88-43B1-9FBB-A1770CFC1780}" presName="node" presStyleLbl="node1" presStyleIdx="57" presStyleCnt="70">
        <dgm:presLayoutVars>
          <dgm:bulletEnabled val="1"/>
        </dgm:presLayoutVars>
      </dgm:prSet>
      <dgm:spPr/>
    </dgm:pt>
    <dgm:pt modelId="{074B0F8B-79A3-42B3-A088-30F50E37875B}" type="pres">
      <dgm:prSet presAssocID="{B0CE3A28-F53D-474B-B7FE-377AA34C25DE}" presName="sibTrans" presStyleCnt="0"/>
      <dgm:spPr/>
    </dgm:pt>
    <dgm:pt modelId="{E4A88F59-2DE7-4632-9B5D-1A06F43D2536}" type="pres">
      <dgm:prSet presAssocID="{14C10A37-EB69-4853-A0E1-2D1AE5E9B4D4}" presName="node" presStyleLbl="node1" presStyleIdx="58" presStyleCnt="70">
        <dgm:presLayoutVars>
          <dgm:bulletEnabled val="1"/>
        </dgm:presLayoutVars>
      </dgm:prSet>
      <dgm:spPr/>
    </dgm:pt>
    <dgm:pt modelId="{38DC9DED-61D9-4F86-B788-ACE1A033C71C}" type="pres">
      <dgm:prSet presAssocID="{28F485E2-FA44-4BCD-8A79-004DC458194B}" presName="sibTrans" presStyleCnt="0"/>
      <dgm:spPr/>
    </dgm:pt>
    <dgm:pt modelId="{C6E26300-686D-4EDC-B105-02AE7D59ACD5}" type="pres">
      <dgm:prSet presAssocID="{FFC783FF-AAE0-47BB-B868-CE1BC5526685}" presName="node" presStyleLbl="node1" presStyleIdx="59" presStyleCnt="70">
        <dgm:presLayoutVars>
          <dgm:bulletEnabled val="1"/>
        </dgm:presLayoutVars>
      </dgm:prSet>
      <dgm:spPr/>
    </dgm:pt>
    <dgm:pt modelId="{EE588416-1695-4843-8A77-C599FDA47340}" type="pres">
      <dgm:prSet presAssocID="{9D4C3F0C-2E8B-4A06-A3FF-B6C0E97AD9C5}" presName="sibTrans" presStyleCnt="0"/>
      <dgm:spPr/>
    </dgm:pt>
    <dgm:pt modelId="{A98EC4C9-0187-4586-A962-2600099AC0D7}" type="pres">
      <dgm:prSet presAssocID="{62839F1F-2A4F-4D89-827A-D089F5E758B3}" presName="node" presStyleLbl="node1" presStyleIdx="60" presStyleCnt="70">
        <dgm:presLayoutVars>
          <dgm:bulletEnabled val="1"/>
        </dgm:presLayoutVars>
      </dgm:prSet>
      <dgm:spPr/>
    </dgm:pt>
    <dgm:pt modelId="{E6FF2C29-BB8B-49A4-A8A3-DB2A9D13F27E}" type="pres">
      <dgm:prSet presAssocID="{AD83CB0D-B662-4FCE-BB64-073C04BF079F}" presName="sibTrans" presStyleCnt="0"/>
      <dgm:spPr/>
    </dgm:pt>
    <dgm:pt modelId="{B5EE1AEB-C1BD-4DE8-A906-0A633C634EA1}" type="pres">
      <dgm:prSet presAssocID="{7425CACA-D5B0-4977-B431-85245D3937B8}" presName="node" presStyleLbl="node1" presStyleIdx="61" presStyleCnt="70">
        <dgm:presLayoutVars>
          <dgm:bulletEnabled val="1"/>
        </dgm:presLayoutVars>
      </dgm:prSet>
      <dgm:spPr/>
    </dgm:pt>
    <dgm:pt modelId="{C2023875-0596-49EC-BA57-5E205B0A100E}" type="pres">
      <dgm:prSet presAssocID="{982586F7-4004-4827-9302-CC763CFB8179}" presName="sibTrans" presStyleCnt="0"/>
      <dgm:spPr/>
    </dgm:pt>
    <dgm:pt modelId="{643B08A8-6B9B-49AD-ACA0-F8C530C35783}" type="pres">
      <dgm:prSet presAssocID="{8EDBA3CC-4E61-4A5E-B5ED-D210B28C2F30}" presName="node" presStyleLbl="node1" presStyleIdx="62" presStyleCnt="70">
        <dgm:presLayoutVars>
          <dgm:bulletEnabled val="1"/>
        </dgm:presLayoutVars>
      </dgm:prSet>
      <dgm:spPr/>
    </dgm:pt>
    <dgm:pt modelId="{543A835C-389F-4942-B656-0A2D2E5566B0}" type="pres">
      <dgm:prSet presAssocID="{98753120-D6C9-43B4-ADCE-F1535FFE68A5}" presName="sibTrans" presStyleCnt="0"/>
      <dgm:spPr/>
    </dgm:pt>
    <dgm:pt modelId="{90CB0ED9-63EF-4F6F-828D-A3B09D30E63B}" type="pres">
      <dgm:prSet presAssocID="{C9E2024B-6F77-4688-A4EA-F05F96549450}" presName="node" presStyleLbl="node1" presStyleIdx="63" presStyleCnt="70">
        <dgm:presLayoutVars>
          <dgm:bulletEnabled val="1"/>
        </dgm:presLayoutVars>
      </dgm:prSet>
      <dgm:spPr/>
    </dgm:pt>
    <dgm:pt modelId="{06FBBACB-CECC-4485-982C-A87E2C121B64}" type="pres">
      <dgm:prSet presAssocID="{D3B57FF3-9D5B-4D2B-AA1B-46A0E1A02EC4}" presName="sibTrans" presStyleCnt="0"/>
      <dgm:spPr/>
    </dgm:pt>
    <dgm:pt modelId="{3FE3ACB3-2D81-4BE7-BEE6-849D65285799}" type="pres">
      <dgm:prSet presAssocID="{57FB0B1B-F7B0-4569-AD70-4EEBB78505D8}" presName="node" presStyleLbl="node1" presStyleIdx="64" presStyleCnt="70">
        <dgm:presLayoutVars>
          <dgm:bulletEnabled val="1"/>
        </dgm:presLayoutVars>
      </dgm:prSet>
      <dgm:spPr/>
    </dgm:pt>
    <dgm:pt modelId="{99DBF72D-D8C6-40D5-B63C-D4798C0498E1}" type="pres">
      <dgm:prSet presAssocID="{119B0D16-C9C7-4825-9416-E3945192F1CE}" presName="sibTrans" presStyleCnt="0"/>
      <dgm:spPr/>
    </dgm:pt>
    <dgm:pt modelId="{E21BE902-8239-49DC-BB54-FE2FC920F8FB}" type="pres">
      <dgm:prSet presAssocID="{5634D7D5-6891-4EC8-9A4B-9EF18254344C}" presName="node" presStyleLbl="node1" presStyleIdx="65" presStyleCnt="70">
        <dgm:presLayoutVars>
          <dgm:bulletEnabled val="1"/>
        </dgm:presLayoutVars>
      </dgm:prSet>
      <dgm:spPr/>
    </dgm:pt>
    <dgm:pt modelId="{BB4E6F9F-01B8-4752-A07B-F04AA59537CC}" type="pres">
      <dgm:prSet presAssocID="{A44EF8B2-0892-4C1A-96BC-3E348242FB85}" presName="sibTrans" presStyleCnt="0"/>
      <dgm:spPr/>
    </dgm:pt>
    <dgm:pt modelId="{D686C033-8C3D-4C2F-94C8-11EE097C088D}" type="pres">
      <dgm:prSet presAssocID="{FC0499D9-6D38-4CE5-A523-8DCDA5AB2BD2}" presName="node" presStyleLbl="node1" presStyleIdx="66" presStyleCnt="70">
        <dgm:presLayoutVars>
          <dgm:bulletEnabled val="1"/>
        </dgm:presLayoutVars>
      </dgm:prSet>
      <dgm:spPr/>
    </dgm:pt>
    <dgm:pt modelId="{2AE6FD8C-DE47-4F59-96F3-F328713B3A0A}" type="pres">
      <dgm:prSet presAssocID="{44540E21-2C40-40D4-AD65-710F24DA5A43}" presName="sibTrans" presStyleCnt="0"/>
      <dgm:spPr/>
    </dgm:pt>
    <dgm:pt modelId="{34939C68-520A-469B-A989-F515FF673DF0}" type="pres">
      <dgm:prSet presAssocID="{5B3044D3-B89C-4050-A316-44B6957514E2}" presName="node" presStyleLbl="node1" presStyleIdx="67" presStyleCnt="70">
        <dgm:presLayoutVars>
          <dgm:bulletEnabled val="1"/>
        </dgm:presLayoutVars>
      </dgm:prSet>
      <dgm:spPr/>
    </dgm:pt>
    <dgm:pt modelId="{22ED291A-F8AA-4021-9CD0-321EA3E33642}" type="pres">
      <dgm:prSet presAssocID="{671D0746-3BA6-41B0-94CD-DFE0E896A172}" presName="sibTrans" presStyleCnt="0"/>
      <dgm:spPr/>
    </dgm:pt>
    <dgm:pt modelId="{CB637A15-C5EC-48E4-B323-6F07C2B36CF9}" type="pres">
      <dgm:prSet presAssocID="{671BE9F7-4A0E-4589-B720-79465E4F795A}" presName="node" presStyleLbl="node1" presStyleIdx="68" presStyleCnt="70">
        <dgm:presLayoutVars>
          <dgm:bulletEnabled val="1"/>
        </dgm:presLayoutVars>
      </dgm:prSet>
      <dgm:spPr/>
    </dgm:pt>
    <dgm:pt modelId="{07CA3755-3FC5-4032-8247-C1A136435E7E}" type="pres">
      <dgm:prSet presAssocID="{F24E0A2C-6499-4485-B6D1-F10EB9ADFF52}" presName="sibTrans" presStyleCnt="0"/>
      <dgm:spPr/>
    </dgm:pt>
    <dgm:pt modelId="{09D01077-5EED-4403-9B80-C88AA82785D4}" type="pres">
      <dgm:prSet presAssocID="{78036449-3659-416C-99DA-7D8CC978B69B}" presName="node" presStyleLbl="node1" presStyleIdx="69" presStyleCnt="70">
        <dgm:presLayoutVars>
          <dgm:bulletEnabled val="1"/>
        </dgm:presLayoutVars>
      </dgm:prSet>
      <dgm:spPr/>
    </dgm:pt>
  </dgm:ptLst>
  <dgm:cxnLst>
    <dgm:cxn modelId="{CD25D401-FD27-421F-B957-FCEC9C9E10DB}" type="presOf" srcId="{FF5B3E7C-5D58-4A27-A575-00FE613251A5}" destId="{527D6F5F-C6E1-4F03-A1E2-5AC0204646BF}" srcOrd="0" destOrd="0" presId="urn:microsoft.com/office/officeart/2005/8/layout/default"/>
    <dgm:cxn modelId="{38270502-BE43-4CB3-B8D1-8F0EE9DE6649}" srcId="{6E8580AE-E165-4F25-A36B-FA38D31FA44B}" destId="{082D0266-9B43-4958-BB0E-31602CFAB5B0}" srcOrd="10" destOrd="0" parTransId="{250722A4-61F1-4C3E-8EBC-EF616F54FF0D}" sibTransId="{F0ADE4E8-B8C2-46BC-A158-F8B665C44C9A}"/>
    <dgm:cxn modelId="{31FAA702-8B48-4361-9457-701B09FC973D}" type="presOf" srcId="{5C5A79F6-3BA7-480F-B134-DB302E8CE802}" destId="{E857D808-DD8F-4FB0-BDE0-ED444186DA03}" srcOrd="0" destOrd="0" presId="urn:microsoft.com/office/officeart/2005/8/layout/default"/>
    <dgm:cxn modelId="{8A1F8005-5B62-451D-AB75-F25074B4C0D1}" srcId="{6E8580AE-E165-4F25-A36B-FA38D31FA44B}" destId="{975632D8-19A7-43B6-9342-0B3E10E31B1E}" srcOrd="51" destOrd="0" parTransId="{1B22207E-37B2-4D07-AE46-8A3967EBFB00}" sibTransId="{6BBD0A63-7035-42EB-B7E3-425D3837538E}"/>
    <dgm:cxn modelId="{D1A54D07-2954-43E5-BA41-FB2057B84AE8}" srcId="{6E8580AE-E165-4F25-A36B-FA38D31FA44B}" destId="{57FB0B1B-F7B0-4569-AD70-4EEBB78505D8}" srcOrd="64" destOrd="0" parTransId="{07C6EFD9-A1DA-44BE-B04D-98C33B2A9158}" sibTransId="{119B0D16-C9C7-4825-9416-E3945192F1CE}"/>
    <dgm:cxn modelId="{71A56F07-C880-45FD-8138-9AD0E491B407}" type="presOf" srcId="{78036449-3659-416C-99DA-7D8CC978B69B}" destId="{09D01077-5EED-4403-9B80-C88AA82785D4}" srcOrd="0" destOrd="0" presId="urn:microsoft.com/office/officeart/2005/8/layout/default"/>
    <dgm:cxn modelId="{19D1DC08-36CA-4EFB-AAFE-AA42DDAD97A9}" type="presOf" srcId="{2C74EBAB-3ADE-490C-A6BA-3646554124A9}" destId="{E39FA08C-8F04-4847-803E-A985A76077B2}" srcOrd="0" destOrd="0" presId="urn:microsoft.com/office/officeart/2005/8/layout/default"/>
    <dgm:cxn modelId="{3296E309-9811-4D00-A030-6C3B1C99C026}" srcId="{6E8580AE-E165-4F25-A36B-FA38D31FA44B}" destId="{D5513C0D-153B-4C93-8676-B0AD8979C8ED}" srcOrd="40" destOrd="0" parTransId="{3BA7CC48-147C-427B-8120-189C01971D86}" sibTransId="{B4E3ECF4-B2A8-4AF8-B7F2-FE65E509ADC3}"/>
    <dgm:cxn modelId="{F49DAE14-F6D9-40FB-8C52-99DFA862DB65}" srcId="{6E8580AE-E165-4F25-A36B-FA38D31FA44B}" destId="{35D39FD4-0C06-4081-82FB-F6E9BA9AF83A}" srcOrd="3" destOrd="0" parTransId="{D40E5A18-C0D9-4CD7-9D6D-3475ECCF0F45}" sibTransId="{6D59DB65-93E6-4C1A-8518-3B2502942632}"/>
    <dgm:cxn modelId="{4C3BE415-0DB5-44CC-A464-C7912D009C36}" srcId="{6E8580AE-E165-4F25-A36B-FA38D31FA44B}" destId="{36CBB17A-1FFB-4F06-9F1E-C429453C1690}" srcOrd="32" destOrd="0" parTransId="{79E27BF8-3391-4F60-A449-D8D664D97371}" sibTransId="{58EF6E03-C26D-44C6-8977-D249D9490B39}"/>
    <dgm:cxn modelId="{80E5791B-6B9A-48AE-9B10-A83B96349BFC}" type="presOf" srcId="{F3CAE342-9CAC-4892-98B4-EF695D43CC7B}" destId="{04660390-1F6F-4E15-A3BA-C41120C6CA81}" srcOrd="0" destOrd="0" presId="urn:microsoft.com/office/officeart/2005/8/layout/default"/>
    <dgm:cxn modelId="{4D145420-9416-4531-9BEC-037521851DC4}" srcId="{6E8580AE-E165-4F25-A36B-FA38D31FA44B}" destId="{FF5B3E7C-5D58-4A27-A575-00FE613251A5}" srcOrd="50" destOrd="0" parTransId="{7D07C596-F77B-499F-8DF6-BEE476D104BF}" sibTransId="{1E5CA3B4-738B-4F7B-B7DE-A9A6E4B1A608}"/>
    <dgm:cxn modelId="{1C9EDF21-25A7-4969-9C42-A58D20C087DE}" type="presOf" srcId="{9A3FC96D-478F-48EB-8898-56C64B6AEDD2}" destId="{6D9F30BF-2AF8-4A4F-9405-7024E9D9DF88}" srcOrd="0" destOrd="0" presId="urn:microsoft.com/office/officeart/2005/8/layout/default"/>
    <dgm:cxn modelId="{ED9C1023-FDE9-4301-A243-08D0EE22EE6D}" type="presOf" srcId="{5DA8C615-38DB-40B5-9445-1D5AE0056707}" destId="{738E53BC-B4B2-4740-9C57-0B897AB4D3FA}" srcOrd="0" destOrd="0" presId="urn:microsoft.com/office/officeart/2005/8/layout/default"/>
    <dgm:cxn modelId="{B2464325-74BF-43F3-B4A0-4AA40BF38042}" srcId="{6E8580AE-E165-4F25-A36B-FA38D31FA44B}" destId="{0CA4F111-AFF4-4B94-B672-3902EC78934E}" srcOrd="18" destOrd="0" parTransId="{496567E8-BBC5-4C4F-A6D8-05D7E61682D4}" sibTransId="{5F7B2889-DBC1-4323-8340-A709605AAE1E}"/>
    <dgm:cxn modelId="{705C9325-A40E-40F3-A366-DDDAD1C6E3CC}" srcId="{6E8580AE-E165-4F25-A36B-FA38D31FA44B}" destId="{8EDBA3CC-4E61-4A5E-B5ED-D210B28C2F30}" srcOrd="62" destOrd="0" parTransId="{304FE0ED-BD4D-4BAC-A307-C43473ADE106}" sibTransId="{98753120-D6C9-43B4-ADCE-F1535FFE68A5}"/>
    <dgm:cxn modelId="{22235F29-1214-43D6-B7D9-AB89499F932F}" type="presOf" srcId="{FFC783FF-AAE0-47BB-B868-CE1BC5526685}" destId="{C6E26300-686D-4EDC-B105-02AE7D59ACD5}" srcOrd="0" destOrd="0" presId="urn:microsoft.com/office/officeart/2005/8/layout/default"/>
    <dgm:cxn modelId="{1D1E9A2A-0479-42FE-A804-F0B6F0A238EF}" type="presOf" srcId="{082D0266-9B43-4958-BB0E-31602CFAB5B0}" destId="{B11170F2-9A50-423B-98B7-A28DBBCAA2AC}" srcOrd="0" destOrd="0" presId="urn:microsoft.com/office/officeart/2005/8/layout/default"/>
    <dgm:cxn modelId="{7543FC2C-A528-42B7-8CDE-F116DD3955C0}" type="presOf" srcId="{9A283E5E-81FB-4A49-AC4E-B210CC2AFD2A}" destId="{2B1D77B0-0EB7-4DD1-BD66-4727A0B01104}" srcOrd="0" destOrd="0" presId="urn:microsoft.com/office/officeart/2005/8/layout/default"/>
    <dgm:cxn modelId="{117ED92D-74E6-4555-829E-CD9261DE713A}" type="presOf" srcId="{00F18BA4-AEDE-4583-B87F-1CFF0C1963BE}" destId="{4F6CD892-6851-4C7C-A75C-33622E98FAF1}" srcOrd="0" destOrd="0" presId="urn:microsoft.com/office/officeart/2005/8/layout/default"/>
    <dgm:cxn modelId="{239FA82F-2592-4A8C-92E2-423F4F8B1240}" type="presOf" srcId="{FA4C2BC6-789C-435D-A537-890F36C6198D}" destId="{FA9614EF-EB5B-4DEB-9FDC-9AA50130DC4A}" srcOrd="0" destOrd="0" presId="urn:microsoft.com/office/officeart/2005/8/layout/default"/>
    <dgm:cxn modelId="{C3D0D430-8AAC-48A4-96F3-9E9FD3A96B9C}" type="presOf" srcId="{14C10A37-EB69-4853-A0E1-2D1AE5E9B4D4}" destId="{E4A88F59-2DE7-4632-9B5D-1A06F43D2536}" srcOrd="0" destOrd="0" presId="urn:microsoft.com/office/officeart/2005/8/layout/default"/>
    <dgm:cxn modelId="{0E131537-4D21-453E-A406-B6D79666D14C}" srcId="{6E8580AE-E165-4F25-A36B-FA38D31FA44B}" destId="{5634D7D5-6891-4EC8-9A4B-9EF18254344C}" srcOrd="65" destOrd="0" parTransId="{35485650-4088-464D-9A85-54E5EB526A55}" sibTransId="{A44EF8B2-0892-4C1A-96BC-3E348242FB85}"/>
    <dgm:cxn modelId="{FD3A513A-301C-42CC-87A8-B545E9828DC0}" srcId="{6E8580AE-E165-4F25-A36B-FA38D31FA44B}" destId="{E613F751-AA7B-4426-A4EF-DCE649030A27}" srcOrd="23" destOrd="0" parTransId="{1B92BFD7-EBF6-4ED9-BD05-2F82A2F31AEB}" sibTransId="{296867FA-54C8-4BA9-B9D0-4DD5DBA187D3}"/>
    <dgm:cxn modelId="{D3A8913C-6BC5-4E51-B679-76E36ADF68EF}" type="presOf" srcId="{46C1568A-F4B3-439A-8467-1924785A3CD9}" destId="{768ED1B1-620E-4ED9-A85B-37AC2578EBAE}" srcOrd="0" destOrd="0" presId="urn:microsoft.com/office/officeart/2005/8/layout/default"/>
    <dgm:cxn modelId="{2457193D-9B32-4108-8600-08124BA8A2D5}" srcId="{6E8580AE-E165-4F25-A36B-FA38D31FA44B}" destId="{7D9A65D9-9CF3-4DFE-AAEE-185EBBCFC798}" srcOrd="56" destOrd="0" parTransId="{4CDF98C0-7579-498C-B78E-43F0A1223E1E}" sibTransId="{36C36B1E-78BF-49FF-80CC-11B554744EE2}"/>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39" destOrd="0" parTransId="{867C4325-933D-4E2D-B4B6-7A8F57E143D1}" sibTransId="{8831AD53-430F-4F5A-8889-D05B6459D09A}"/>
    <dgm:cxn modelId="{F3248540-226A-4B64-B529-CCF73E9F9B54}" type="presOf" srcId="{17B2DFAF-B16D-4A10-9D0B-573E9EBAC874}" destId="{2E10A710-F956-4BB4-BEC0-C92857D82D04}" srcOrd="0" destOrd="0" presId="urn:microsoft.com/office/officeart/2005/8/layout/default"/>
    <dgm:cxn modelId="{43B62541-23C4-4209-9482-137360202BE9}" srcId="{6E8580AE-E165-4F25-A36B-FA38D31FA44B}" destId="{14C10A37-EB69-4853-A0E1-2D1AE5E9B4D4}" srcOrd="58" destOrd="0" parTransId="{25134D3A-15B8-471E-9621-A7CE4A72E8C9}" sibTransId="{28F485E2-FA44-4BCD-8A79-004DC458194B}"/>
    <dgm:cxn modelId="{9FCCC642-61FE-40FF-AC02-0FB47D450358}" srcId="{6E8580AE-E165-4F25-A36B-FA38D31FA44B}" destId="{40E22AEC-A5FE-48AD-AD24-08AFAAAA16E3}" srcOrd="36" destOrd="0" parTransId="{89E1A94C-C7BD-4733-88DB-6BC2CA41ABD9}" sibTransId="{F2C3BB74-8AC7-4B31-9835-FD932582653A}"/>
    <dgm:cxn modelId="{C692F444-4A72-4511-BFDF-5A0A051208AF}" type="presOf" srcId="{C9E2024B-6F77-4688-A4EA-F05F96549450}" destId="{90CB0ED9-63EF-4F6F-828D-A3B09D30E63B}" srcOrd="0" destOrd="0" presId="urn:microsoft.com/office/officeart/2005/8/layout/default"/>
    <dgm:cxn modelId="{1DC29249-8EB9-4E4D-B97B-DAF703AD58E5}" type="presOf" srcId="{4803BD4C-7615-4E56-AD48-C8B64DBB3A16}" destId="{403A81FB-5102-4E47-B294-8362DE9FDBA9}" srcOrd="0" destOrd="0" presId="urn:microsoft.com/office/officeart/2005/8/layout/default"/>
    <dgm:cxn modelId="{6F65FA4A-15F0-468B-AD6B-7504A4742B09}" type="presOf" srcId="{B2C56C01-FC25-40F6-8779-BB8578F5C2A5}" destId="{B8FB8041-9B5C-4583-B7F2-072C8E2578EF}" srcOrd="0" destOrd="0" presId="urn:microsoft.com/office/officeart/2005/8/layout/default"/>
    <dgm:cxn modelId="{5CC6FD4B-91D5-4296-9655-BC81677A140E}" type="presOf" srcId="{85E62383-C2F6-4373-A996-0C959A69E1AE}" destId="{4A09B1E8-F4F7-4953-B4BD-684614482B17}" srcOrd="0" destOrd="0" presId="urn:microsoft.com/office/officeart/2005/8/layout/default"/>
    <dgm:cxn modelId="{116E914C-FAAD-48F1-857E-70636134466E}" srcId="{6E8580AE-E165-4F25-A36B-FA38D31FA44B}" destId="{B83B9082-6B10-44D7-A84D-D00DA3842851}" srcOrd="48" destOrd="0" parTransId="{E8697FD5-AECE-44BA-8799-13937C929010}" sibTransId="{E4427F14-4A80-423D-94CE-FE1CC43C4F08}"/>
    <dgm:cxn modelId="{0774A64C-668D-43F2-9CC1-FB933BD0D341}" type="presOf" srcId="{7D9A65D9-9CF3-4DFE-AAEE-185EBBCFC798}" destId="{578EF391-1438-42DA-8C7C-9964979863CB}" srcOrd="0" destOrd="0" presId="urn:microsoft.com/office/officeart/2005/8/layout/default"/>
    <dgm:cxn modelId="{7E6A184F-41B5-4930-8A19-D08C5F675FAE}" srcId="{6E8580AE-E165-4F25-A36B-FA38D31FA44B}" destId="{62839F1F-2A4F-4D89-827A-D089F5E758B3}" srcOrd="60" destOrd="0" parTransId="{ED10A209-8995-442A-BED3-C15F5CAAC067}" sibTransId="{AD83CB0D-B662-4FCE-BB64-073C04BF079F}"/>
    <dgm:cxn modelId="{AA287F50-2BA7-4EB4-ACB1-9CC2B583791C}" srcId="{6E8580AE-E165-4F25-A36B-FA38D31FA44B}" destId="{671BE9F7-4A0E-4589-B720-79465E4F795A}" srcOrd="68" destOrd="0" parTransId="{42DB36E1-5424-4A1C-8CDA-A161DF3F3FA3}" sibTransId="{F24E0A2C-6499-4485-B6D1-F10EB9ADFF52}"/>
    <dgm:cxn modelId="{2EB2FE52-0293-49C5-9029-0426452B1CE7}" type="presOf" srcId="{020CEE43-317D-44E0-8453-73844EB5EA96}" destId="{D1969169-F9B2-49CE-A679-8F16EA8DBE2A}" srcOrd="0" destOrd="0" presId="urn:microsoft.com/office/officeart/2005/8/layout/default"/>
    <dgm:cxn modelId="{7B552E53-F0B5-4651-BDB6-0491FA71696E}" type="presOf" srcId="{AD80C871-9479-4BFE-9B9A-0E61DEE0D50C}" destId="{BAC14D23-EC3E-4D27-9119-0F7040F92BC2}" srcOrd="0" destOrd="0" presId="urn:microsoft.com/office/officeart/2005/8/layout/default"/>
    <dgm:cxn modelId="{D37D8753-659B-4D10-B831-A39D3182894C}" type="presOf" srcId="{C16F6E68-C32A-4431-B9C0-77E57B57A6E1}" destId="{52F17298-644C-4330-B56E-F7E56C04E2E3}" srcOrd="0" destOrd="0" presId="urn:microsoft.com/office/officeart/2005/8/layout/default"/>
    <dgm:cxn modelId="{015B1455-3E61-43F6-BF31-5407ED932060}" type="presOf" srcId="{BEBDF31F-DFE2-4245-BB5D-053B8B07D32A}" destId="{2FE08B55-1C3E-48E1-949D-B7C4F33AA933}" srcOrd="0" destOrd="0" presId="urn:microsoft.com/office/officeart/2005/8/layout/default"/>
    <dgm:cxn modelId="{9390A555-99B4-4286-BE3C-5F2822B988D5}" type="presOf" srcId="{2CAC919D-2AC9-4858-A142-BBEC92861271}" destId="{FB4AD733-A329-420C-8FB6-947234A3DF38}" srcOrd="0" destOrd="0" presId="urn:microsoft.com/office/officeart/2005/8/layout/default"/>
    <dgm:cxn modelId="{14F81F56-831A-47F2-B5AB-B6346A06C4A1}" type="presOf" srcId="{40E22AEC-A5FE-48AD-AD24-08AFAAAA16E3}" destId="{CFEF60EA-9362-443A-8FB0-B923DCF95379}" srcOrd="0" destOrd="0" presId="urn:microsoft.com/office/officeart/2005/8/layout/default"/>
    <dgm:cxn modelId="{BF423057-8B99-43EF-88FF-E404C41EC6D9}" type="presOf" srcId="{BE6CA0EE-FCE6-4E22-B757-E3EF1F2B36E9}" destId="{21996FE5-9303-478E-B8D4-9259ABF8EDAE}" srcOrd="0" destOrd="0" presId="urn:microsoft.com/office/officeart/2005/8/layout/default"/>
    <dgm:cxn modelId="{8C4C6057-B379-42C3-9EB8-33210609388E}" srcId="{6E8580AE-E165-4F25-A36B-FA38D31FA44B}" destId="{17B2DFAF-B16D-4A10-9D0B-573E9EBAC874}" srcOrd="30" destOrd="0" parTransId="{B831A491-816A-4D17-B3B3-0DC5FF5522D4}" sibTransId="{2856EF0F-D221-4657-94D0-652606B4EC51}"/>
    <dgm:cxn modelId="{F5F9A657-83A6-4891-BCF9-BA3892C3D6C9}" srcId="{6E8580AE-E165-4F25-A36B-FA38D31FA44B}" destId="{3C5CB645-0504-4740-B7BE-B4E676E24224}" srcOrd="7" destOrd="0" parTransId="{74CE469F-3980-4B51-AF2C-237C5338EC73}" sibTransId="{8A74DDDC-AA5D-485F-BF55-D62E68BC0106}"/>
    <dgm:cxn modelId="{BCEF7758-9C4E-49B0-AD26-6EE294279FF5}" srcId="{6E8580AE-E165-4F25-A36B-FA38D31FA44B}" destId="{C9DCADAC-16E3-4670-AE44-4203628257BA}" srcOrd="5" destOrd="0" parTransId="{A3F9924D-2C37-4C90-AC1C-B72C36C59826}" sibTransId="{D58CF003-1E00-48BB-9658-55666B279B00}"/>
    <dgm:cxn modelId="{41713659-46B6-4D78-ACBB-940C52DCCA18}" type="presOf" srcId="{9AD68664-CCE1-48EF-9FA3-1AD99F5D1F69}" destId="{226C61D6-133E-4CD2-ADAC-A992243958F1}" srcOrd="0" destOrd="0" presId="urn:microsoft.com/office/officeart/2005/8/layout/default"/>
    <dgm:cxn modelId="{E64ECA5B-A989-43A8-97ED-23A1407DAE6C}" srcId="{6E8580AE-E165-4F25-A36B-FA38D31FA44B}" destId="{FFC783FF-AAE0-47BB-B868-CE1BC5526685}" srcOrd="59" destOrd="0" parTransId="{D1625E3B-A691-42E3-995C-A1FAB6BAAB40}" sibTransId="{9D4C3F0C-2E8B-4A06-A3FF-B6C0E97AD9C5}"/>
    <dgm:cxn modelId="{CA1B3E5C-98B0-456E-89C5-3597803BCA8E}" type="presOf" srcId="{922AC557-565E-4DB5-8749-0AD586991661}" destId="{4308FFBF-619D-484B-A2C5-7B5FBD5802E5}" srcOrd="0" destOrd="0" presId="urn:microsoft.com/office/officeart/2005/8/layout/default"/>
    <dgm:cxn modelId="{4941125D-AC2D-4955-8A93-DCE4CEF2284E}" srcId="{6E8580AE-E165-4F25-A36B-FA38D31FA44B}" destId="{D739CDEA-EB21-4F0B-9E8B-93243F68954F}" srcOrd="35" destOrd="0" parTransId="{D6C37E98-1733-4421-9FB5-B22A69C95E94}" sibTransId="{363434DE-DDBE-4CB7-9DD8-504D4C4164D1}"/>
    <dgm:cxn modelId="{9E7C1B5D-75FD-433D-89D5-DE1AC4F1F7CB}" srcId="{6E8580AE-E165-4F25-A36B-FA38D31FA44B}" destId="{B2AEB964-AE9D-40F8-BF72-B2A59F90994D}" srcOrd="31" destOrd="0" parTransId="{9D008715-2DDC-4A0C-8D5B-FD40105006CA}" sibTransId="{5286B03A-B692-4A65-86CC-C8AA1487AFF4}"/>
    <dgm:cxn modelId="{09FD2B63-B8B9-46ED-8522-7EA2DBE0A670}" type="presOf" srcId="{B02DF036-0642-4A44-A9E4-78AECA259025}" destId="{5D25242B-4349-4FB7-AAC9-B5E41858AFBB}" srcOrd="0" destOrd="0" presId="urn:microsoft.com/office/officeart/2005/8/layout/default"/>
    <dgm:cxn modelId="{0F068564-0370-405E-AED8-05FBE55097AA}" type="presOf" srcId="{CDBC6D1A-BD3E-439F-9EE2-32011CF8E004}" destId="{9504D515-87BF-4517-8F45-1EDB2B33F4B1}" srcOrd="0" destOrd="0" presId="urn:microsoft.com/office/officeart/2005/8/layout/default"/>
    <dgm:cxn modelId="{57BFB368-82AA-403A-ADF2-9746E231938C}" srcId="{6E8580AE-E165-4F25-A36B-FA38D31FA44B}" destId="{6DBC3CFB-DD88-43B1-9FBB-A1770CFC1780}" srcOrd="57" destOrd="0" parTransId="{F73EA06E-0842-4F9F-A29B-9573805A3EEC}" sibTransId="{B0CE3A28-F53D-474B-B7FE-377AA34C25DE}"/>
    <dgm:cxn modelId="{9C71D06D-FE50-49F9-9B61-D54E91F6479E}" srcId="{6E8580AE-E165-4F25-A36B-FA38D31FA44B}" destId="{FC0499D9-6D38-4CE5-A523-8DCDA5AB2BD2}" srcOrd="66" destOrd="0" parTransId="{95296489-1E8C-4825-AE51-7F19749732AA}" sibTransId="{44540E21-2C40-40D4-AD65-710F24DA5A43}"/>
    <dgm:cxn modelId="{5DA4676E-8412-4FD9-B50A-EB09E269550D}" srcId="{6E8580AE-E165-4F25-A36B-FA38D31FA44B}" destId="{4803BD4C-7615-4E56-AD48-C8B64DBB3A16}" srcOrd="54" destOrd="0" parTransId="{77676868-1A37-4BBE-9518-2031B13D059C}" sibTransId="{D655EC7E-F5E8-42E3-A826-DE5FF8EDCB93}"/>
    <dgm:cxn modelId="{310DB46E-04B2-4C11-B683-B0BBF647B6D4}" srcId="{6E8580AE-E165-4F25-A36B-FA38D31FA44B}" destId="{5133ABF2-A2C0-491D-9C6E-B65AB7ED4F8C}" srcOrd="14" destOrd="0" parTransId="{4AB6827F-925A-46E2-9A5D-0D07D99C0DEE}" sibTransId="{2BEEA19F-B162-4611-9531-9064399B86D9}"/>
    <dgm:cxn modelId="{DCAEE66F-394A-431E-B542-82366AA34DD9}" type="presOf" srcId="{3905686D-095B-4668-9159-8C02FF5FCA48}" destId="{D95507C2-94AB-4734-BAF7-8227B2AFD2A8}" srcOrd="0" destOrd="0" presId="urn:microsoft.com/office/officeart/2005/8/layout/default"/>
    <dgm:cxn modelId="{288F8470-D118-477D-B49C-3759C110E06A}" srcId="{6E8580AE-E165-4F25-A36B-FA38D31FA44B}" destId="{76D99B7C-40E6-4183-885C-36D7E4093273}" srcOrd="37" destOrd="0" parTransId="{DCB82E55-022B-4F69-B86D-1E08BAF3FE7A}" sibTransId="{9C1E6412-957E-4037-8C22-A60E0D582CB1}"/>
    <dgm:cxn modelId="{C62BD270-C04A-4F61-A91B-E7C858B477D0}" type="presOf" srcId="{57FB0B1B-F7B0-4569-AD70-4EEBB78505D8}" destId="{3FE3ACB3-2D81-4BE7-BEE6-849D65285799}" srcOrd="0" destOrd="0" presId="urn:microsoft.com/office/officeart/2005/8/layout/default"/>
    <dgm:cxn modelId="{B912D970-DE87-406D-9F09-3EF6B354F9E6}" srcId="{6E8580AE-E165-4F25-A36B-FA38D31FA44B}" destId="{FA4C2BC6-789C-435D-A537-890F36C6198D}" srcOrd="33" destOrd="0" parTransId="{CCD9EE57-CDB0-4A6F-AF3C-4E0A3A360369}" sibTransId="{CB0E749E-3934-473A-A6D3-20D6D95D3202}"/>
    <dgm:cxn modelId="{4BFDB172-DA10-4F1E-90B4-BF6F4155F1E8}" srcId="{6E8580AE-E165-4F25-A36B-FA38D31FA44B}" destId="{922AC557-565E-4DB5-8749-0AD586991661}" srcOrd="25" destOrd="0" parTransId="{242B66FF-437D-4D71-9A2E-2990FC57E9A0}" sibTransId="{CDD7D915-A8E4-4C3B-B886-5288BF2004EB}"/>
    <dgm:cxn modelId="{57DEA873-21FB-4A7D-B4F6-8668847CC451}" type="presOf" srcId="{3C6B21CA-3B4D-4C70-B1C1-3987538CE3B2}" destId="{20498EEC-D12B-46DA-A88D-D7DB1D97C899}" srcOrd="0" destOrd="0" presId="urn:microsoft.com/office/officeart/2005/8/layout/default"/>
    <dgm:cxn modelId="{DB023E74-84E1-4C09-83E2-168A0110752D}" type="presOf" srcId="{3C5CB645-0504-4740-B7BE-B4E676E24224}" destId="{E95460B9-805F-4DB1-8075-1E44BC53110F}" srcOrd="0" destOrd="0" presId="urn:microsoft.com/office/officeart/2005/8/layout/default"/>
    <dgm:cxn modelId="{15B3C974-D6CD-4155-8240-C0114AEA5D2E}" type="presOf" srcId="{C9DCADAC-16E3-4670-AE44-4203628257BA}" destId="{D0265832-2002-49A4-B24F-C826BBE7CD41}" srcOrd="0" destOrd="0" presId="urn:microsoft.com/office/officeart/2005/8/layout/default"/>
    <dgm:cxn modelId="{C31CF774-6181-410D-A09A-BBAB52E2AF1E}" type="presOf" srcId="{6B504477-A0A4-4E10-8773-C4830FEDC86E}" destId="{1F238430-D58B-40C6-BB37-2C3E5849C40B}" srcOrd="0" destOrd="0" presId="urn:microsoft.com/office/officeart/2005/8/layout/default"/>
    <dgm:cxn modelId="{DCF68878-8446-4EB4-BF17-41E8DB69426B}" srcId="{6E8580AE-E165-4F25-A36B-FA38D31FA44B}" destId="{9A3FC96D-478F-48EB-8898-56C64B6AEDD2}" srcOrd="55" destOrd="0" parTransId="{96F39BB7-D709-4844-B05D-94FBD566BB32}" sibTransId="{34AB054B-5F12-42CE-B794-EE4BDACBD7AB}"/>
    <dgm:cxn modelId="{EF108679-F3CA-4338-A372-324C5926489F}" type="presOf" srcId="{5133ABF2-A2C0-491D-9C6E-B65AB7ED4F8C}" destId="{9E9777C7-B42F-4036-A534-333E7C36A482}" srcOrd="0" destOrd="0" presId="urn:microsoft.com/office/officeart/2005/8/layout/default"/>
    <dgm:cxn modelId="{7576437B-6BFC-4FBE-9068-C1043BED54A5}" type="presOf" srcId="{975632D8-19A7-43B6-9342-0B3E10E31B1E}" destId="{33E222AE-323D-48B6-B67D-70B375CD07BA}" srcOrd="0" destOrd="0" presId="urn:microsoft.com/office/officeart/2005/8/layout/default"/>
    <dgm:cxn modelId="{B10E797D-CE7C-4430-A43D-EA5EC195C044}" srcId="{6E8580AE-E165-4F25-A36B-FA38D31FA44B}" destId="{5C5A79F6-3BA7-480F-B134-DB302E8CE802}" srcOrd="9" destOrd="0" parTransId="{719B657D-E028-45D9-ADF5-2CE27F7440FB}" sibTransId="{088636FB-45FA-4F73-832A-99A08B0479A8}"/>
    <dgm:cxn modelId="{C6024B80-FAEE-417F-AE54-01B755ACE2D3}" type="presOf" srcId="{67195ECB-7FD0-4104-96C2-8781EB673704}" destId="{7BE9C1ED-F9FA-4AF2-8A38-AD58AEEC2837}" srcOrd="0" destOrd="0" presId="urn:microsoft.com/office/officeart/2005/8/layout/default"/>
    <dgm:cxn modelId="{E9515A82-41B0-4E9E-B38D-E121B8D1015A}" type="presOf" srcId="{8C4223E5-9326-4839-96FC-62501E1AAC73}" destId="{DAC0B4A1-B345-4DDF-A5B9-03EB5EF8A696}" srcOrd="0" destOrd="0" presId="urn:microsoft.com/office/officeart/2005/8/layout/default"/>
    <dgm:cxn modelId="{26936083-4920-4950-ACF0-1DA933913426}" srcId="{6E8580AE-E165-4F25-A36B-FA38D31FA44B}" destId="{C62B21AC-58CB-415A-8C57-9455AE0B8C68}" srcOrd="53" destOrd="0" parTransId="{E6E45E55-67BB-4BCA-9B20-80575BB5D76E}" sibTransId="{FB3D6F89-C6C8-4052-876E-C943034B2DAD}"/>
    <dgm:cxn modelId="{6AFF4384-9D82-4231-8A54-4B81EBE04C43}" type="presOf" srcId="{62839F1F-2A4F-4D89-827A-D089F5E758B3}" destId="{A98EC4C9-0187-4586-A962-2600099AC0D7}" srcOrd="0" destOrd="0" presId="urn:microsoft.com/office/officeart/2005/8/layout/default"/>
    <dgm:cxn modelId="{3D692786-5222-4C38-B1E8-E346A5282BF7}" type="presOf" srcId="{5B3044D3-B89C-4050-A316-44B6957514E2}" destId="{34939C68-520A-469B-A989-F515FF673DF0}" srcOrd="0" destOrd="0" presId="urn:microsoft.com/office/officeart/2005/8/layout/default"/>
    <dgm:cxn modelId="{60BA0087-F1B3-4FA6-84BB-FA4D1279E374}" srcId="{6E8580AE-E165-4F25-A36B-FA38D31FA44B}" destId="{78A997BC-B0FD-4C2B-A687-6EC00ACE7D26}" srcOrd="0" destOrd="0" parTransId="{BB789232-E3B0-463E-9FB1-973C3105B2A0}" sibTransId="{33134F14-DC25-4CB1-A227-B230A8EA1243}"/>
    <dgm:cxn modelId="{92275088-4024-4134-90F8-3CA5C42D1DF6}" srcId="{6E8580AE-E165-4F25-A36B-FA38D31FA44B}" destId="{46C1568A-F4B3-439A-8467-1924785A3CD9}" srcOrd="52" destOrd="0" parTransId="{6FE08A87-5505-42B7-9E6B-1C282061EE56}" sibTransId="{B967A3C7-E11D-436F-BA22-9AA30612CFCE}"/>
    <dgm:cxn modelId="{7402C18B-9A42-43C3-BC94-BB30F9F2DE58}" srcId="{6E8580AE-E165-4F25-A36B-FA38D31FA44B}" destId="{00F18BA4-AEDE-4583-B87F-1CFF0C1963BE}" srcOrd="8" destOrd="0" parTransId="{741D84DD-A496-430C-B819-D97EF57117A9}" sibTransId="{220AC6AF-F2BC-4DFE-A355-B83DCB28A0A6}"/>
    <dgm:cxn modelId="{C5F54C8C-A52D-4A29-9849-BE3A66CAA9FF}" srcId="{6E8580AE-E165-4F25-A36B-FA38D31FA44B}" destId="{AD80C871-9479-4BFE-9B9A-0E61DEE0D50C}" srcOrd="1" destOrd="0" parTransId="{593F7D68-60C8-42D8-8FBE-D61B73E09B65}" sibTransId="{AB9F0FD6-07B1-475D-B4E2-9878B459C8BB}"/>
    <dgm:cxn modelId="{16EC688E-F38D-46C7-AA4E-23F79E0BEF5B}" type="presOf" srcId="{0CA4F111-AFF4-4B94-B672-3902EC78934E}" destId="{F021F536-9D7F-4947-AEEC-062A2B5D86C3}" srcOrd="0" destOrd="0" presId="urn:microsoft.com/office/officeart/2005/8/layout/default"/>
    <dgm:cxn modelId="{63D7908F-0A91-4787-85AF-5E602C82F06A}" type="presOf" srcId="{C5771B4A-D290-4DC2-9C26-B59766806E17}" destId="{9899F519-A68E-4A8C-8302-CC1D1DD6AB1E}" srcOrd="0" destOrd="0" presId="urn:microsoft.com/office/officeart/2005/8/layout/default"/>
    <dgm:cxn modelId="{719AFD92-5D07-4767-8E5C-C9AB6A66EC4E}" srcId="{6E8580AE-E165-4F25-A36B-FA38D31FA44B}" destId="{95FF326C-2A1B-41AD-A13B-B89CABA93DE9}" srcOrd="27" destOrd="0" parTransId="{6161FA5E-6235-48F5-9607-A2B65BA67B4E}" sibTransId="{F73221CA-3EBD-4A59-B400-90D608857E5E}"/>
    <dgm:cxn modelId="{F59C8E93-58C8-4285-942B-AC3075DCB22A}" srcId="{6E8580AE-E165-4F25-A36B-FA38D31FA44B}" destId="{F3CAE342-9CAC-4892-98B4-EF695D43CC7B}" srcOrd="4" destOrd="0" parTransId="{846B8B3F-6B92-4AC8-85F6-49F94AC75C7B}" sibTransId="{738B744A-4289-4641-8F9E-1AD519745116}"/>
    <dgm:cxn modelId="{270A7297-D768-448C-946E-583F55D13C46}" srcId="{6E8580AE-E165-4F25-A36B-FA38D31FA44B}" destId="{B02DF036-0642-4A44-A9E4-78AECA259025}" srcOrd="21" destOrd="0" parTransId="{C971F310-53AC-414C-8DA5-EEEFC78709F7}" sibTransId="{D4540305-033C-4F13-90FD-F799DE8F9156}"/>
    <dgm:cxn modelId="{F2CF2099-F503-4C95-A4E1-57119ABAD0D4}" srcId="{6E8580AE-E165-4F25-A36B-FA38D31FA44B}" destId="{67195ECB-7FD0-4104-96C2-8781EB673704}" srcOrd="6" destOrd="0" parTransId="{D9FA1001-711F-4D1B-A351-9C377BE764E8}" sibTransId="{12A1CCA6-4F29-469E-A501-FF8FA8AC5E6B}"/>
    <dgm:cxn modelId="{9CF0BA9E-E3ED-4733-9AEA-17DB4DA69AB9}" type="presOf" srcId="{B83B9082-6B10-44D7-A84D-D00DA3842851}" destId="{CF0E64E4-84A6-47A4-8045-0D0A29961723}" srcOrd="0" destOrd="0" presId="urn:microsoft.com/office/officeart/2005/8/layout/default"/>
    <dgm:cxn modelId="{88E2459F-4D9B-4EC5-9ACA-D78E03007600}" type="presOf" srcId="{478D3228-6C64-4678-B16A-5612B6F5734A}" destId="{CC785639-6B40-491D-A677-3465100F3D57}" srcOrd="0" destOrd="0" presId="urn:microsoft.com/office/officeart/2005/8/layout/default"/>
    <dgm:cxn modelId="{98A323A0-CCD5-4B81-8DA9-0ABAA45BDF66}" srcId="{6E8580AE-E165-4F25-A36B-FA38D31FA44B}" destId="{85E62383-C2F6-4373-A996-0C959A69E1AE}" srcOrd="49" destOrd="0" parTransId="{3ED596D9-6437-4373-A6C9-0C5657FA7549}" sibTransId="{FF6E180D-3146-4158-A5DF-FB0215843ADA}"/>
    <dgm:cxn modelId="{A85B90A2-AFE1-4402-A9EF-D4D8C000879A}" srcId="{6E8580AE-E165-4F25-A36B-FA38D31FA44B}" destId="{C16F6E68-C32A-4431-B9C0-77E57B57A6E1}" srcOrd="47" destOrd="0" parTransId="{9F780C9E-B9CD-40B2-B992-B7245FD19F74}" sibTransId="{71FFA740-6DE1-4035-AA90-B794B1B4FE20}"/>
    <dgm:cxn modelId="{C8223BA3-D99E-45AB-AF3F-B40CE0E80447}" type="presOf" srcId="{1BC9AACD-B2CB-4A24-BD79-9DD49B1EDC13}" destId="{2194D030-96BD-4E5B-8CE7-714CC8EE50C0}" srcOrd="0" destOrd="0" presId="urn:microsoft.com/office/officeart/2005/8/layout/default"/>
    <dgm:cxn modelId="{6BAAAAA3-4509-44F2-AAA2-75CADF59DE44}" type="presOf" srcId="{36CBB17A-1FFB-4F06-9F1E-C429453C1690}" destId="{C775B822-113A-4680-9271-194958227B49}" srcOrd="0" destOrd="0" presId="urn:microsoft.com/office/officeart/2005/8/layout/default"/>
    <dgm:cxn modelId="{FEDDDAA3-0CF8-4E57-9073-130C8E515A95}" srcId="{6E8580AE-E165-4F25-A36B-FA38D31FA44B}" destId="{81FAE441-B25A-49CD-A5D4-1CB47F3B1EE7}" srcOrd="28" destOrd="0" parTransId="{3601B499-241C-44E6-9AE6-C54498907BAE}" sibTransId="{74400870-5CF7-474D-AA7F-586C02F7B0A5}"/>
    <dgm:cxn modelId="{76D450A5-FF61-409C-A44A-444FD805C2FC}" type="presOf" srcId="{D739CDEA-EB21-4F0B-9E8B-93243F68954F}" destId="{A2626D42-2FE1-456E-AB12-0D43DEAFE7FD}" srcOrd="0" destOrd="0" presId="urn:microsoft.com/office/officeart/2005/8/layout/default"/>
    <dgm:cxn modelId="{2DC4FFA5-C6FC-481B-A4D3-6A72A1B27555}" type="presOf" srcId="{76D99B7C-40E6-4183-885C-36D7E4093273}" destId="{6BA9131F-DF2D-4385-B6D8-8438C22EE201}" srcOrd="0" destOrd="0" presId="urn:microsoft.com/office/officeart/2005/8/layout/default"/>
    <dgm:cxn modelId="{309D67A6-0F20-44BB-9B47-722E470018F6}" type="presOf" srcId="{7425CACA-D5B0-4977-B431-85245D3937B8}" destId="{B5EE1AEB-C1BD-4DE8-A906-0A633C634EA1}" srcOrd="0" destOrd="0" presId="urn:microsoft.com/office/officeart/2005/8/layout/default"/>
    <dgm:cxn modelId="{5B046EA8-28A3-4CB2-B8E0-3C67ABEBE947}" srcId="{6E8580AE-E165-4F25-A36B-FA38D31FA44B}" destId="{6B504477-A0A4-4E10-8773-C4830FEDC86E}" srcOrd="13" destOrd="0" parTransId="{547B4ED4-C029-4A01-8DDE-33D59C27C418}" sibTransId="{11772780-24C2-408D-B10A-122975AA211A}"/>
    <dgm:cxn modelId="{1C93B4A9-8C11-4259-AFF5-CCCBE6DAEE0E}" srcId="{6E8580AE-E165-4F25-A36B-FA38D31FA44B}" destId="{F121B56F-D1C5-4481-90EB-5FA35AF4BD21}" srcOrd="19" destOrd="0" parTransId="{085EA722-E175-4453-8D3B-A5DF630A2231}" sibTransId="{915B65F9-FC56-468A-ABC2-CE507C33B5DE}"/>
    <dgm:cxn modelId="{27E08FAD-D5EF-4EF0-B7A4-AAD0E3F070F5}" type="presOf" srcId="{5634D7D5-6891-4EC8-9A4B-9EF18254344C}" destId="{E21BE902-8239-49DC-BB54-FE2FC920F8FB}" srcOrd="0" destOrd="0" presId="urn:microsoft.com/office/officeart/2005/8/layout/default"/>
    <dgm:cxn modelId="{1BB9D9AD-45A5-4AAD-BB3F-7719D7BE5158}" type="presOf" srcId="{D1ABEE45-AD7A-4713-BB39-253542F7D75A}" destId="{D70F901B-9B00-408F-B15A-8963D88D77EC}" srcOrd="0" destOrd="0" presId="urn:microsoft.com/office/officeart/2005/8/layout/default"/>
    <dgm:cxn modelId="{0DDFC4AF-1753-49D3-851F-1EC966B8228D}" type="presOf" srcId="{C62B21AC-58CB-415A-8C57-9455AE0B8C68}" destId="{6CBD385A-459A-4F51-8A96-4CAAE9BA3166}" srcOrd="0" destOrd="0" presId="urn:microsoft.com/office/officeart/2005/8/layout/default"/>
    <dgm:cxn modelId="{9D4ED7AF-7600-4325-9B6F-3054333BD234}" type="presOf" srcId="{81FAE441-B25A-49CD-A5D4-1CB47F3B1EE7}" destId="{94242A4F-C1CA-4466-BE8C-6A3D5FB53E37}" srcOrd="0" destOrd="0" presId="urn:microsoft.com/office/officeart/2005/8/layout/default"/>
    <dgm:cxn modelId="{A1948BB3-DEBB-4B37-94F2-4959B4E1676A}" srcId="{6E8580AE-E165-4F25-A36B-FA38D31FA44B}" destId="{7425CACA-D5B0-4977-B431-85245D3937B8}" srcOrd="61" destOrd="0" parTransId="{ED4CA629-6580-4064-9AFE-A8CAA433A7C9}" sibTransId="{982586F7-4004-4827-9302-CC763CFB8179}"/>
    <dgm:cxn modelId="{EBB642B7-ADD9-4EB0-A61D-D7BF97C23569}" srcId="{6E8580AE-E165-4F25-A36B-FA38D31FA44B}" destId="{BEBDF31F-DFE2-4245-BB5D-053B8B07D32A}" srcOrd="41" destOrd="0" parTransId="{353CC8D3-9BDF-4E95-BC4F-26C497C7602A}" sibTransId="{38F14F7C-D04E-41D3-89E9-D2E51024BD6E}"/>
    <dgm:cxn modelId="{F09F15BA-25DC-4554-AE53-A8CDF27EB14D}" srcId="{6E8580AE-E165-4F25-A36B-FA38D31FA44B}" destId="{2CAC919D-2AC9-4858-A142-BBEC92861271}" srcOrd="46" destOrd="0" parTransId="{78E126BD-26AA-4676-97F2-1A2AB5BA8932}" sibTransId="{E616CA9A-DB9F-4B83-851F-F18CCAFD3F83}"/>
    <dgm:cxn modelId="{71289EBA-4500-4D43-B1AC-59B2BBF01DE3}" srcId="{6E8580AE-E165-4F25-A36B-FA38D31FA44B}" destId="{DA0BF6BA-7855-4B08-9FAB-6C1938241745}" srcOrd="34" destOrd="0" parTransId="{C11315A9-9662-4AA8-96ED-AD8A1D12998E}" sibTransId="{BA245B20-CC46-4B1F-9EC6-F6C447FB6BE1}"/>
    <dgm:cxn modelId="{7DEED5BA-719D-4944-8E5B-6BA2F9A8447D}" srcId="{6E8580AE-E165-4F25-A36B-FA38D31FA44B}" destId="{B2C56C01-FC25-40F6-8779-BB8578F5C2A5}" srcOrd="43" destOrd="0" parTransId="{79776B3F-8774-4C53-B343-19597AB44D43}" sibTransId="{CB221172-62C3-4674-B61F-43255FEBFD8A}"/>
    <dgm:cxn modelId="{703363BD-F579-4A26-A9BF-45BC05756E82}" srcId="{6E8580AE-E165-4F25-A36B-FA38D31FA44B}" destId="{8C4223E5-9326-4839-96FC-62501E1AAC73}" srcOrd="11" destOrd="0" parTransId="{EDF196A4-5173-407B-84E4-D867C0E97497}" sibTransId="{F04CEC04-1771-4213-BBF5-8C3B58A292B8}"/>
    <dgm:cxn modelId="{AC4A00BE-EF35-46F8-93D2-B74B1C9FF597}" type="presOf" srcId="{2F3CDDC7-552B-4DE8-9872-516B28FABA06}" destId="{2436B8D6-5426-4287-B5A0-333E85D0C338}" srcOrd="0" destOrd="0" presId="urn:microsoft.com/office/officeart/2005/8/layout/default"/>
    <dgm:cxn modelId="{A94FCEC0-1ED6-4C31-AF9A-EBDE246A52A8}" srcId="{6E8580AE-E165-4F25-A36B-FA38D31FA44B}" destId="{2F3CDDC7-552B-4DE8-9872-516B28FABA06}" srcOrd="29" destOrd="0" parTransId="{742E916A-EBEA-4AD5-81B3-52D10E79DC2B}" sibTransId="{A6851FA0-15F0-4DD7-A550-276CD6836949}"/>
    <dgm:cxn modelId="{04AA7DC2-74E8-403E-A514-6A8743934035}" type="presOf" srcId="{F121B56F-D1C5-4481-90EB-5FA35AF4BD21}" destId="{214B35AE-3118-4B5A-9A04-C238D6C98BAE}" srcOrd="0" destOrd="0" presId="urn:microsoft.com/office/officeart/2005/8/layout/default"/>
    <dgm:cxn modelId="{E3B281C5-B372-4BFD-9FCF-B0937132744C}" srcId="{6E8580AE-E165-4F25-A36B-FA38D31FA44B}" destId="{1BC9AACD-B2CB-4A24-BD79-9DD49B1EDC13}" srcOrd="22" destOrd="0" parTransId="{37038A3D-D90C-4B7C-A054-A0BB3E7E326A}" sibTransId="{45F5BFF4-A866-4D9E-988C-E831543DE539}"/>
    <dgm:cxn modelId="{F112BBC6-91EB-41D6-AB4C-DC4BCCF3C902}" type="presOf" srcId="{6DBC3CFB-DD88-43B1-9FBB-A1770CFC1780}" destId="{D6E8D79A-FF29-4CE3-B9FB-2B1D97395E7F}" srcOrd="0" destOrd="0" presId="urn:microsoft.com/office/officeart/2005/8/layout/default"/>
    <dgm:cxn modelId="{7C219BCB-58E0-49DD-BDA9-CF37BB520259}" srcId="{6E8580AE-E165-4F25-A36B-FA38D31FA44B}" destId="{C9E2024B-6F77-4688-A4EA-F05F96549450}" srcOrd="63" destOrd="0" parTransId="{0A244345-63D5-4C14-BC3A-4FBD036916BB}" sibTransId="{D3B57FF3-9D5B-4D2B-AA1B-46A0E1A02EC4}"/>
    <dgm:cxn modelId="{39CB20CD-29DD-4A96-93B4-612DF8ACD989}" srcId="{6E8580AE-E165-4F25-A36B-FA38D31FA44B}" destId="{CDBC6D1A-BD3E-439F-9EE2-32011CF8E004}" srcOrd="16" destOrd="0" parTransId="{86BC9476-0C88-45FC-B212-7D4B09B9C7AC}" sibTransId="{566728B4-67ED-40F5-8F49-31E359B7AFD5}"/>
    <dgm:cxn modelId="{A249F0CF-40ED-402B-8C93-23BAA45790B7}" srcId="{6E8580AE-E165-4F25-A36B-FA38D31FA44B}" destId="{3905686D-095B-4668-9159-8C02FF5FCA48}" srcOrd="12" destOrd="0" parTransId="{0916FA8C-8C3D-4111-8825-8854AAA07101}" sibTransId="{5E5BE654-FC96-431E-80B6-06B708C98438}"/>
    <dgm:cxn modelId="{68E44FD3-2AC8-4C03-903C-511E66D8A5A5}" type="presOf" srcId="{B2AEB964-AE9D-40F8-BF72-B2A59F90994D}" destId="{90A2521C-3FE3-4269-A414-E39378CC80D9}" srcOrd="0" destOrd="0" presId="urn:microsoft.com/office/officeart/2005/8/layout/default"/>
    <dgm:cxn modelId="{955155D4-E1DE-458C-8EB3-FA1958F59962}" srcId="{6E8580AE-E165-4F25-A36B-FA38D31FA44B}" destId="{020CEE43-317D-44E0-8453-73844EB5EA96}" srcOrd="42" destOrd="0" parTransId="{BF48FFB3-3A42-4698-BDCA-4DC201CEE3D1}" sibTransId="{48F3136E-15DE-42DC-8014-1FD4FFC691C6}"/>
    <dgm:cxn modelId="{7ABF24E1-8A33-451B-8811-858C13390C17}" srcId="{6E8580AE-E165-4F25-A36B-FA38D31FA44B}" destId="{9A283E5E-81FB-4A49-AC4E-B210CC2AFD2A}" srcOrd="15" destOrd="0" parTransId="{F864FE8D-37B9-4E43-8236-D4416FEC9A2B}" sibTransId="{BAB582FB-81F7-4625-8400-873B92CFD3D7}"/>
    <dgm:cxn modelId="{D7D8F3E1-79E7-43E1-89F3-CEA6A1193DEB}" srcId="{6E8580AE-E165-4F25-A36B-FA38D31FA44B}" destId="{5DA8C615-38DB-40B5-9445-1D5AE0056707}" srcOrd="45" destOrd="0" parTransId="{3F979939-A917-4BFB-B441-EBCBEFD1B628}" sibTransId="{C4C9F52A-A5B1-4AFA-B264-8A6D432ED656}"/>
    <dgm:cxn modelId="{8CC90BE4-A0CC-48C6-AA02-B3FA79E4826E}" srcId="{6E8580AE-E165-4F25-A36B-FA38D31FA44B}" destId="{9AD68664-CCE1-48EF-9FA3-1AD99F5D1F69}" srcOrd="2" destOrd="0" parTransId="{445AD4C8-6D06-4D44-A9FB-A5B26C73DA48}" sibTransId="{53DAC7B0-84AC-4568-A774-245859AE5835}"/>
    <dgm:cxn modelId="{69ED7EE9-D3E1-402B-B2A7-F179B5418432}" srcId="{6E8580AE-E165-4F25-A36B-FA38D31FA44B}" destId="{D1ABEE45-AD7A-4713-BB39-253542F7D75A}" srcOrd="44" destOrd="0" parTransId="{A551A923-1846-4FB4-BFFF-C55180B72F37}" sibTransId="{13486EEA-EE54-465A-A91C-002B3E76AEF0}"/>
    <dgm:cxn modelId="{4DB130EA-2127-4435-A006-F5CF33AC0DB7}" type="presOf" srcId="{333CCDF1-A395-415C-A990-F40472C9332E}" destId="{124086CA-BDD0-405E-B0D8-B9CD798E0E39}" srcOrd="0" destOrd="0" presId="urn:microsoft.com/office/officeart/2005/8/layout/default"/>
    <dgm:cxn modelId="{1F3DC8EA-2CBF-450D-B555-32F6032D36D9}" srcId="{6E8580AE-E165-4F25-A36B-FA38D31FA44B}" destId="{2C74EBAB-3ADE-490C-A6BA-3646554124A9}" srcOrd="38" destOrd="0" parTransId="{B02DA6CA-EAC4-4EB6-8AE0-AD763FB01841}" sibTransId="{46A9436B-19D5-4E56-AB16-54B7351B7154}"/>
    <dgm:cxn modelId="{5BE69AEB-A75A-4BA9-9D2E-F90870A89DF4}" type="presOf" srcId="{671BE9F7-4A0E-4589-B720-79465E4F795A}" destId="{CB637A15-C5EC-48E4-B323-6F07C2B36CF9}" srcOrd="0" destOrd="0" presId="urn:microsoft.com/office/officeart/2005/8/layout/default"/>
    <dgm:cxn modelId="{38EC34ED-EEA6-4B71-8C95-6A92C139711D}" type="presOf" srcId="{78A997BC-B0FD-4C2B-A687-6EC00ACE7D26}" destId="{7550D05B-C57B-4BF2-98A0-F6F938B15104}" srcOrd="0" destOrd="0" presId="urn:microsoft.com/office/officeart/2005/8/layout/default"/>
    <dgm:cxn modelId="{CF7D3CEF-C828-43E1-86AC-FD23D0862949}" srcId="{6E8580AE-E165-4F25-A36B-FA38D31FA44B}" destId="{BE6CA0EE-FCE6-4E22-B757-E3EF1F2B36E9}" srcOrd="26" destOrd="0" parTransId="{CED69913-4FD8-4AC0-855E-5B395547A37A}" sibTransId="{A87FC9C2-0E5F-47DE-83C0-2CE4C10DA972}"/>
    <dgm:cxn modelId="{C25A79F1-A985-4276-A8EE-720D7A4F235B}" srcId="{6E8580AE-E165-4F25-A36B-FA38D31FA44B}" destId="{5B3044D3-B89C-4050-A316-44B6957514E2}" srcOrd="67" destOrd="0" parTransId="{B575C77A-D9B8-4C49-8F87-EEFEFE2BDA57}" sibTransId="{671D0746-3BA6-41B0-94CD-DFE0E896A172}"/>
    <dgm:cxn modelId="{AA0689F1-F664-4CF7-A44C-3B2F1D0AE97E}" type="presOf" srcId="{D5513C0D-153B-4C93-8676-B0AD8979C8ED}" destId="{76E48D85-3967-40C6-96F6-AEF195D581BB}" srcOrd="0" destOrd="0" presId="urn:microsoft.com/office/officeart/2005/8/layout/default"/>
    <dgm:cxn modelId="{2A4F96F1-6834-47D3-990C-D4573290E041}" srcId="{6E8580AE-E165-4F25-A36B-FA38D31FA44B}" destId="{478D3228-6C64-4678-B16A-5612B6F5734A}" srcOrd="20" destOrd="0" parTransId="{3D22C837-4A40-4E2D-96B6-21F1FE87643A}" sibTransId="{4926CEA0-21F8-4895-A11C-8614EB7A0399}"/>
    <dgm:cxn modelId="{682BF3F1-FE03-49FF-965D-A919362656D0}" type="presOf" srcId="{DA0BF6BA-7855-4B08-9FAB-6C1938241745}" destId="{3D82AB19-164D-45B8-8EE3-A810134DD2FB}" srcOrd="0" destOrd="0" presId="urn:microsoft.com/office/officeart/2005/8/layout/default"/>
    <dgm:cxn modelId="{0AEB4BF3-CCA7-4D97-A7A1-043F879A1BB0}" type="presOf" srcId="{95FF326C-2A1B-41AD-A13B-B89CABA93DE9}" destId="{C2D1768A-268A-49F1-BAB1-AA3B1F30D377}" srcOrd="0" destOrd="0" presId="urn:microsoft.com/office/officeart/2005/8/layout/default"/>
    <dgm:cxn modelId="{A0756DF3-6AF9-4116-A69F-0DA5A9835AED}" srcId="{6E8580AE-E165-4F25-A36B-FA38D31FA44B}" destId="{C5771B4A-D290-4DC2-9C26-B59766806E17}" srcOrd="17" destOrd="0" parTransId="{C9FDC768-F192-49CF-B2ED-83E6D9D02F54}" sibTransId="{E774C2BE-CA5F-4BE2-9900-2AEAAF8855B3}"/>
    <dgm:cxn modelId="{3889EFF3-411C-46C0-9ED1-3259B37D1F0B}" type="presOf" srcId="{35D39FD4-0C06-4081-82FB-F6E9BA9AF83A}" destId="{DC2CCBAA-7686-49AD-84C0-DE92CF995049}" srcOrd="0" destOrd="0" presId="urn:microsoft.com/office/officeart/2005/8/layout/default"/>
    <dgm:cxn modelId="{713C73F5-637C-4B6E-B1E5-478D857C00AC}" type="presOf" srcId="{FC0499D9-6D38-4CE5-A523-8DCDA5AB2BD2}" destId="{D686C033-8C3D-4C2F-94C8-11EE097C088D}" srcOrd="0" destOrd="0" presId="urn:microsoft.com/office/officeart/2005/8/layout/default"/>
    <dgm:cxn modelId="{D2DDD4FA-9BFC-4510-A7BB-3847DFDE15A1}" srcId="{6E8580AE-E165-4F25-A36B-FA38D31FA44B}" destId="{78036449-3659-416C-99DA-7D8CC978B69B}" srcOrd="69" destOrd="0" parTransId="{FC98D35A-A9DB-43F1-AA10-214999D526C0}" sibTransId="{919F3A72-517B-4F48-8814-DD3664270CF6}"/>
    <dgm:cxn modelId="{6FC973FC-992D-4F4C-86B8-EBBA0E6FC3B8}" type="presOf" srcId="{8EDBA3CC-4E61-4A5E-B5ED-D210B28C2F30}" destId="{643B08A8-6B9B-49AD-ACA0-F8C530C35783}" srcOrd="0" destOrd="0" presId="urn:microsoft.com/office/officeart/2005/8/layout/default"/>
    <dgm:cxn modelId="{48A3C7FD-661E-4DB3-8D76-0D02009FEC2E}" type="presOf" srcId="{E613F751-AA7B-4426-A4EF-DCE649030A27}" destId="{7137E6A0-E010-4036-BB77-DAC821CA69C0}" srcOrd="0" destOrd="0" presId="urn:microsoft.com/office/officeart/2005/8/layout/default"/>
    <dgm:cxn modelId="{DBB0BDFE-CE39-4809-A77F-F5BB559ECEC4}" srcId="{6E8580AE-E165-4F25-A36B-FA38D31FA44B}" destId="{333CCDF1-A395-415C-A990-F40472C9332E}" srcOrd="24" destOrd="0" parTransId="{E1111FA7-B439-43B6-90DA-79F6173C4F44}" sibTransId="{5AE2D25C-4437-4618-A40F-696FA7DDA91E}"/>
    <dgm:cxn modelId="{DCCC2E96-56CD-400D-843C-45BBE18D1081}" type="presParOf" srcId="{A4E9B638-9193-4315-A599-122356AB04D9}" destId="{7550D05B-C57B-4BF2-98A0-F6F938B15104}" srcOrd="0" destOrd="0" presId="urn:microsoft.com/office/officeart/2005/8/layout/default"/>
    <dgm:cxn modelId="{26067ECC-DE31-4955-BEC2-FC224920C9E8}" type="presParOf" srcId="{A4E9B638-9193-4315-A599-122356AB04D9}" destId="{D32334C6-1354-42B8-884A-A5B00A403227}" srcOrd="1" destOrd="0" presId="urn:microsoft.com/office/officeart/2005/8/layout/default"/>
    <dgm:cxn modelId="{B8570BDD-46B9-4B66-8C79-E47165513081}" type="presParOf" srcId="{A4E9B638-9193-4315-A599-122356AB04D9}" destId="{BAC14D23-EC3E-4D27-9119-0F7040F92BC2}" srcOrd="2" destOrd="0" presId="urn:microsoft.com/office/officeart/2005/8/layout/default"/>
    <dgm:cxn modelId="{5CCBCAA2-AFA5-4C9E-81EF-D2C936489A84}" type="presParOf" srcId="{A4E9B638-9193-4315-A599-122356AB04D9}" destId="{5EFEDA37-524C-4DAC-8C78-8C58C7C0893A}" srcOrd="3" destOrd="0" presId="urn:microsoft.com/office/officeart/2005/8/layout/default"/>
    <dgm:cxn modelId="{47735247-BA2A-4EEC-A31E-EA39C10B168F}" type="presParOf" srcId="{A4E9B638-9193-4315-A599-122356AB04D9}" destId="{226C61D6-133E-4CD2-ADAC-A992243958F1}" srcOrd="4" destOrd="0" presId="urn:microsoft.com/office/officeart/2005/8/layout/default"/>
    <dgm:cxn modelId="{CF7121D2-DF99-4F63-993B-2C9D8153CF4B}" type="presParOf" srcId="{A4E9B638-9193-4315-A599-122356AB04D9}" destId="{F6BAAF2C-31C2-4FDC-81BE-AC36814AC3D5}" srcOrd="5" destOrd="0" presId="urn:microsoft.com/office/officeart/2005/8/layout/default"/>
    <dgm:cxn modelId="{68B3A533-BB54-415D-94B9-27CFA35CF5A4}" type="presParOf" srcId="{A4E9B638-9193-4315-A599-122356AB04D9}" destId="{DC2CCBAA-7686-49AD-84C0-DE92CF995049}" srcOrd="6" destOrd="0" presId="urn:microsoft.com/office/officeart/2005/8/layout/default"/>
    <dgm:cxn modelId="{B211DED4-94A9-4F87-81EF-8FC0C36335FA}" type="presParOf" srcId="{A4E9B638-9193-4315-A599-122356AB04D9}" destId="{810A970C-5D13-4AB1-A0D9-1514CB7E72ED}" srcOrd="7" destOrd="0" presId="urn:microsoft.com/office/officeart/2005/8/layout/default"/>
    <dgm:cxn modelId="{8757C35B-2821-4CF9-9CE3-65CAD4BC4460}" type="presParOf" srcId="{A4E9B638-9193-4315-A599-122356AB04D9}" destId="{04660390-1F6F-4E15-A3BA-C41120C6CA81}" srcOrd="8" destOrd="0" presId="urn:microsoft.com/office/officeart/2005/8/layout/default"/>
    <dgm:cxn modelId="{4A1B5073-7078-4812-8479-0A9C7D86D112}" type="presParOf" srcId="{A4E9B638-9193-4315-A599-122356AB04D9}" destId="{D4F32D2C-05FF-4135-8DEB-E6FE7E72BD2F}" srcOrd="9" destOrd="0" presId="urn:microsoft.com/office/officeart/2005/8/layout/default"/>
    <dgm:cxn modelId="{09844456-DE2E-4AB7-979A-0416B7F121F6}" type="presParOf" srcId="{A4E9B638-9193-4315-A599-122356AB04D9}" destId="{D0265832-2002-49A4-B24F-C826BBE7CD41}" srcOrd="10" destOrd="0" presId="urn:microsoft.com/office/officeart/2005/8/layout/default"/>
    <dgm:cxn modelId="{5EF4B8A3-CE61-4CF2-9B38-24FE658ABA31}" type="presParOf" srcId="{A4E9B638-9193-4315-A599-122356AB04D9}" destId="{377DC7C1-BA7C-468A-8923-286BA2AC3D99}" srcOrd="11" destOrd="0" presId="urn:microsoft.com/office/officeart/2005/8/layout/default"/>
    <dgm:cxn modelId="{3CE39961-1FDD-47D2-8744-2C8BB8DB09BB}" type="presParOf" srcId="{A4E9B638-9193-4315-A599-122356AB04D9}" destId="{7BE9C1ED-F9FA-4AF2-8A38-AD58AEEC2837}" srcOrd="12" destOrd="0" presId="urn:microsoft.com/office/officeart/2005/8/layout/default"/>
    <dgm:cxn modelId="{D0146CCC-8771-4648-A443-E69AE0FD223D}" type="presParOf" srcId="{A4E9B638-9193-4315-A599-122356AB04D9}" destId="{99AAC58F-A665-462D-A0A9-03194794BB57}" srcOrd="13" destOrd="0" presId="urn:microsoft.com/office/officeart/2005/8/layout/default"/>
    <dgm:cxn modelId="{2D5994FF-78E1-48B8-8BDA-BE5155C606F9}" type="presParOf" srcId="{A4E9B638-9193-4315-A599-122356AB04D9}" destId="{E95460B9-805F-4DB1-8075-1E44BC53110F}" srcOrd="14" destOrd="0" presId="urn:microsoft.com/office/officeart/2005/8/layout/default"/>
    <dgm:cxn modelId="{5018A6F3-6BE6-48DF-A0E2-792C66917B9F}" type="presParOf" srcId="{A4E9B638-9193-4315-A599-122356AB04D9}" destId="{DEDBE5C7-1EB8-4A3C-A4A0-784CEFDEDB53}" srcOrd="15" destOrd="0" presId="urn:microsoft.com/office/officeart/2005/8/layout/default"/>
    <dgm:cxn modelId="{D82A7C88-59B9-4D05-B03F-FAE9E422EDCF}" type="presParOf" srcId="{A4E9B638-9193-4315-A599-122356AB04D9}" destId="{4F6CD892-6851-4C7C-A75C-33622E98FAF1}" srcOrd="16" destOrd="0" presId="urn:microsoft.com/office/officeart/2005/8/layout/default"/>
    <dgm:cxn modelId="{FA6DEE99-F2D9-476B-B4B5-BC64F27A542D}" type="presParOf" srcId="{A4E9B638-9193-4315-A599-122356AB04D9}" destId="{B941C2AD-9260-46B0-8DA7-142633C961C1}" srcOrd="17" destOrd="0" presId="urn:microsoft.com/office/officeart/2005/8/layout/default"/>
    <dgm:cxn modelId="{13A8AE2B-0EA6-4696-9765-9C3237113FCC}" type="presParOf" srcId="{A4E9B638-9193-4315-A599-122356AB04D9}" destId="{E857D808-DD8F-4FB0-BDE0-ED444186DA03}" srcOrd="18" destOrd="0" presId="urn:microsoft.com/office/officeart/2005/8/layout/default"/>
    <dgm:cxn modelId="{DE74F27A-5E0E-4227-8F81-857AB386E4F4}" type="presParOf" srcId="{A4E9B638-9193-4315-A599-122356AB04D9}" destId="{40AF66FC-7551-4D2D-9BE2-019EB8DD3491}" srcOrd="19" destOrd="0" presId="urn:microsoft.com/office/officeart/2005/8/layout/default"/>
    <dgm:cxn modelId="{D3398A1C-F7CE-4E22-B6EE-EB75D7839A5B}" type="presParOf" srcId="{A4E9B638-9193-4315-A599-122356AB04D9}" destId="{B11170F2-9A50-423B-98B7-A28DBBCAA2AC}" srcOrd="20" destOrd="0" presId="urn:microsoft.com/office/officeart/2005/8/layout/default"/>
    <dgm:cxn modelId="{581ECE64-93E1-4EE6-A25F-3E288D78D8EF}" type="presParOf" srcId="{A4E9B638-9193-4315-A599-122356AB04D9}" destId="{05AC53CD-39BA-48B8-9353-6FE4ACB4537F}" srcOrd="21" destOrd="0" presId="urn:microsoft.com/office/officeart/2005/8/layout/default"/>
    <dgm:cxn modelId="{E60A4AA9-0408-4038-982F-7DCE9B07A4EA}" type="presParOf" srcId="{A4E9B638-9193-4315-A599-122356AB04D9}" destId="{DAC0B4A1-B345-4DDF-A5B9-03EB5EF8A696}" srcOrd="22" destOrd="0" presId="urn:microsoft.com/office/officeart/2005/8/layout/default"/>
    <dgm:cxn modelId="{C2CAFC0E-9379-4F3B-9A4D-A47969C47B84}" type="presParOf" srcId="{A4E9B638-9193-4315-A599-122356AB04D9}" destId="{FB157109-38DD-4A90-8F9C-80A223C51880}" srcOrd="23" destOrd="0" presId="urn:microsoft.com/office/officeart/2005/8/layout/default"/>
    <dgm:cxn modelId="{8925B86B-5FC0-4FFA-91CB-742B4C9391A7}" type="presParOf" srcId="{A4E9B638-9193-4315-A599-122356AB04D9}" destId="{D95507C2-94AB-4734-BAF7-8227B2AFD2A8}" srcOrd="24" destOrd="0" presId="urn:microsoft.com/office/officeart/2005/8/layout/default"/>
    <dgm:cxn modelId="{324DA2F4-27BC-437E-8327-1D4939F4A8C2}" type="presParOf" srcId="{A4E9B638-9193-4315-A599-122356AB04D9}" destId="{EFDD6827-27DF-445B-BF94-190FB175EC32}" srcOrd="25" destOrd="0" presId="urn:microsoft.com/office/officeart/2005/8/layout/default"/>
    <dgm:cxn modelId="{F8562825-FAA4-4FB4-BC62-9ED1600A040E}" type="presParOf" srcId="{A4E9B638-9193-4315-A599-122356AB04D9}" destId="{1F238430-D58B-40C6-BB37-2C3E5849C40B}" srcOrd="26" destOrd="0" presId="urn:microsoft.com/office/officeart/2005/8/layout/default"/>
    <dgm:cxn modelId="{D77F57AD-7E13-4DA7-97A7-6AC3AB25F2CB}" type="presParOf" srcId="{A4E9B638-9193-4315-A599-122356AB04D9}" destId="{C303A420-2681-418A-918F-AC2A2A36C756}" srcOrd="27" destOrd="0" presId="urn:microsoft.com/office/officeart/2005/8/layout/default"/>
    <dgm:cxn modelId="{B0C5C04E-C716-4992-BA2A-A724A05A403C}" type="presParOf" srcId="{A4E9B638-9193-4315-A599-122356AB04D9}" destId="{9E9777C7-B42F-4036-A534-333E7C36A482}" srcOrd="28" destOrd="0" presId="urn:microsoft.com/office/officeart/2005/8/layout/default"/>
    <dgm:cxn modelId="{1E3F9775-C611-45F8-8313-324C28A1A43C}" type="presParOf" srcId="{A4E9B638-9193-4315-A599-122356AB04D9}" destId="{B187FE3F-68B1-46A9-8C40-68DF5BCD967D}" srcOrd="29" destOrd="0" presId="urn:microsoft.com/office/officeart/2005/8/layout/default"/>
    <dgm:cxn modelId="{8AF7B3E8-F2B8-4CE7-B05E-EB1EDB9CD595}" type="presParOf" srcId="{A4E9B638-9193-4315-A599-122356AB04D9}" destId="{2B1D77B0-0EB7-4DD1-BD66-4727A0B01104}" srcOrd="30" destOrd="0" presId="urn:microsoft.com/office/officeart/2005/8/layout/default"/>
    <dgm:cxn modelId="{3EF440B3-8FAF-4412-8112-8D0CF1975FDA}" type="presParOf" srcId="{A4E9B638-9193-4315-A599-122356AB04D9}" destId="{9A419C02-7B0E-4042-A066-CFAF4847D5E5}" srcOrd="31" destOrd="0" presId="urn:microsoft.com/office/officeart/2005/8/layout/default"/>
    <dgm:cxn modelId="{4F59FCF4-BE53-4F93-A8AE-CC9C8FC3988F}" type="presParOf" srcId="{A4E9B638-9193-4315-A599-122356AB04D9}" destId="{9504D515-87BF-4517-8F45-1EDB2B33F4B1}" srcOrd="32" destOrd="0" presId="urn:microsoft.com/office/officeart/2005/8/layout/default"/>
    <dgm:cxn modelId="{F0F1DFEF-4E54-4873-9895-8434BB6E88D7}" type="presParOf" srcId="{A4E9B638-9193-4315-A599-122356AB04D9}" destId="{C1359203-A47A-4D3E-90FC-945DF3C9DFE2}" srcOrd="33" destOrd="0" presId="urn:microsoft.com/office/officeart/2005/8/layout/default"/>
    <dgm:cxn modelId="{C29BDCCF-9EDB-48FB-A3D5-8E2C77499C7B}" type="presParOf" srcId="{A4E9B638-9193-4315-A599-122356AB04D9}" destId="{9899F519-A68E-4A8C-8302-CC1D1DD6AB1E}" srcOrd="34" destOrd="0" presId="urn:microsoft.com/office/officeart/2005/8/layout/default"/>
    <dgm:cxn modelId="{FC1F1AE0-9B5A-435B-AE76-1AFF9162A3DC}" type="presParOf" srcId="{A4E9B638-9193-4315-A599-122356AB04D9}" destId="{D53628A0-EF9E-4A2A-BA14-6E7072CEF114}" srcOrd="35" destOrd="0" presId="urn:microsoft.com/office/officeart/2005/8/layout/default"/>
    <dgm:cxn modelId="{5B9F8BAA-CFD8-48E9-A677-19C37F3D4F2F}" type="presParOf" srcId="{A4E9B638-9193-4315-A599-122356AB04D9}" destId="{F021F536-9D7F-4947-AEEC-062A2B5D86C3}" srcOrd="36" destOrd="0" presId="urn:microsoft.com/office/officeart/2005/8/layout/default"/>
    <dgm:cxn modelId="{0CC69563-9398-4350-8111-A4E4A9BCD0B7}" type="presParOf" srcId="{A4E9B638-9193-4315-A599-122356AB04D9}" destId="{4B6D1E0A-C2B6-4106-BCC0-227C1A6D87BE}" srcOrd="37" destOrd="0" presId="urn:microsoft.com/office/officeart/2005/8/layout/default"/>
    <dgm:cxn modelId="{8384785D-5317-4F6B-9091-FBBCF032F0E8}" type="presParOf" srcId="{A4E9B638-9193-4315-A599-122356AB04D9}" destId="{214B35AE-3118-4B5A-9A04-C238D6C98BAE}" srcOrd="38" destOrd="0" presId="urn:microsoft.com/office/officeart/2005/8/layout/default"/>
    <dgm:cxn modelId="{B92C444A-0DA2-4A45-B8ED-8CCF2845D2CB}" type="presParOf" srcId="{A4E9B638-9193-4315-A599-122356AB04D9}" destId="{7206E429-077A-4785-91B0-DBE3A0322F82}" srcOrd="39" destOrd="0" presId="urn:microsoft.com/office/officeart/2005/8/layout/default"/>
    <dgm:cxn modelId="{33E515BF-BE7C-447D-8C2A-4519087D6FF2}" type="presParOf" srcId="{A4E9B638-9193-4315-A599-122356AB04D9}" destId="{CC785639-6B40-491D-A677-3465100F3D57}" srcOrd="40" destOrd="0" presId="urn:microsoft.com/office/officeart/2005/8/layout/default"/>
    <dgm:cxn modelId="{7BC7B635-7C5D-422F-B485-E4A26E6F6A95}" type="presParOf" srcId="{A4E9B638-9193-4315-A599-122356AB04D9}" destId="{0D854B7A-31EB-4F78-AB34-68CD88DF6EB0}" srcOrd="41" destOrd="0" presId="urn:microsoft.com/office/officeart/2005/8/layout/default"/>
    <dgm:cxn modelId="{535E2AA4-E47E-4BBE-B1D1-550D391F37C0}" type="presParOf" srcId="{A4E9B638-9193-4315-A599-122356AB04D9}" destId="{5D25242B-4349-4FB7-AAC9-B5E41858AFBB}" srcOrd="42" destOrd="0" presId="urn:microsoft.com/office/officeart/2005/8/layout/default"/>
    <dgm:cxn modelId="{E71E7C81-9AD1-4AAE-816B-AD02DE0897EC}" type="presParOf" srcId="{A4E9B638-9193-4315-A599-122356AB04D9}" destId="{0546CD20-C4E9-4176-BC40-4E0DFC327C2B}" srcOrd="43" destOrd="0" presId="urn:microsoft.com/office/officeart/2005/8/layout/default"/>
    <dgm:cxn modelId="{58BDF6C9-8365-405B-BF2B-C1B12F98EF94}" type="presParOf" srcId="{A4E9B638-9193-4315-A599-122356AB04D9}" destId="{2194D030-96BD-4E5B-8CE7-714CC8EE50C0}" srcOrd="44" destOrd="0" presId="urn:microsoft.com/office/officeart/2005/8/layout/default"/>
    <dgm:cxn modelId="{1F1B810B-93E1-419E-8171-63BEF744DEEA}" type="presParOf" srcId="{A4E9B638-9193-4315-A599-122356AB04D9}" destId="{A19185C5-803E-4F20-B8BF-76B1874DD326}" srcOrd="45" destOrd="0" presId="urn:microsoft.com/office/officeart/2005/8/layout/default"/>
    <dgm:cxn modelId="{34298238-FFF7-4AD0-AD4D-2D36C5ABDBEB}" type="presParOf" srcId="{A4E9B638-9193-4315-A599-122356AB04D9}" destId="{7137E6A0-E010-4036-BB77-DAC821CA69C0}" srcOrd="46" destOrd="0" presId="urn:microsoft.com/office/officeart/2005/8/layout/default"/>
    <dgm:cxn modelId="{EA37B083-6DAD-453E-8583-47674B746877}" type="presParOf" srcId="{A4E9B638-9193-4315-A599-122356AB04D9}" destId="{18D4027A-9B04-41B8-B264-F860ED6E3ACF}" srcOrd="47" destOrd="0" presId="urn:microsoft.com/office/officeart/2005/8/layout/default"/>
    <dgm:cxn modelId="{8470A18E-665C-42FB-BC58-6ABA701A6A99}" type="presParOf" srcId="{A4E9B638-9193-4315-A599-122356AB04D9}" destId="{124086CA-BDD0-405E-B0D8-B9CD798E0E39}" srcOrd="48" destOrd="0" presId="urn:microsoft.com/office/officeart/2005/8/layout/default"/>
    <dgm:cxn modelId="{8F552F3D-6863-4B54-A1FA-E65E5A6AE5F8}" type="presParOf" srcId="{A4E9B638-9193-4315-A599-122356AB04D9}" destId="{5A1E98A5-06ED-494B-8CFF-3052BEDC62B9}" srcOrd="49" destOrd="0" presId="urn:microsoft.com/office/officeart/2005/8/layout/default"/>
    <dgm:cxn modelId="{0F71CA35-29BF-433A-ABF9-2DF02BF79330}" type="presParOf" srcId="{A4E9B638-9193-4315-A599-122356AB04D9}" destId="{4308FFBF-619D-484B-A2C5-7B5FBD5802E5}" srcOrd="50" destOrd="0" presId="urn:microsoft.com/office/officeart/2005/8/layout/default"/>
    <dgm:cxn modelId="{3230737F-C292-4C22-9ACE-23AACC2501BD}" type="presParOf" srcId="{A4E9B638-9193-4315-A599-122356AB04D9}" destId="{0BDF3232-7792-4A95-8512-24005225CBCA}" srcOrd="51" destOrd="0" presId="urn:microsoft.com/office/officeart/2005/8/layout/default"/>
    <dgm:cxn modelId="{791C33FA-D392-4A68-9273-20B4903BB1BF}" type="presParOf" srcId="{A4E9B638-9193-4315-A599-122356AB04D9}" destId="{21996FE5-9303-478E-B8D4-9259ABF8EDAE}" srcOrd="52" destOrd="0" presId="urn:microsoft.com/office/officeart/2005/8/layout/default"/>
    <dgm:cxn modelId="{C0377128-1F31-41C9-ACF0-64460719628B}" type="presParOf" srcId="{A4E9B638-9193-4315-A599-122356AB04D9}" destId="{8DBDABC8-A668-4EB1-80D4-7EF36CE9EB20}" srcOrd="53" destOrd="0" presId="urn:microsoft.com/office/officeart/2005/8/layout/default"/>
    <dgm:cxn modelId="{1BF0DCFE-7937-43E5-AB69-3B83F976258A}" type="presParOf" srcId="{A4E9B638-9193-4315-A599-122356AB04D9}" destId="{C2D1768A-268A-49F1-BAB1-AA3B1F30D377}" srcOrd="54" destOrd="0" presId="urn:microsoft.com/office/officeart/2005/8/layout/default"/>
    <dgm:cxn modelId="{6CAC084E-570E-4F2E-B74D-C81631B3C8BE}" type="presParOf" srcId="{A4E9B638-9193-4315-A599-122356AB04D9}" destId="{1DE848F1-FBB0-4924-8F05-3885E9DFAEB7}" srcOrd="55" destOrd="0" presId="urn:microsoft.com/office/officeart/2005/8/layout/default"/>
    <dgm:cxn modelId="{C66C3FA1-1470-4CE7-B093-8CEBFE8C123F}" type="presParOf" srcId="{A4E9B638-9193-4315-A599-122356AB04D9}" destId="{94242A4F-C1CA-4466-BE8C-6A3D5FB53E37}" srcOrd="56" destOrd="0" presId="urn:microsoft.com/office/officeart/2005/8/layout/default"/>
    <dgm:cxn modelId="{62F7CD21-1AD4-4F9B-9C87-7B25ADEA26C4}" type="presParOf" srcId="{A4E9B638-9193-4315-A599-122356AB04D9}" destId="{5BE9D17C-B36D-4DE2-91B8-E63E85F7802A}" srcOrd="57" destOrd="0" presId="urn:microsoft.com/office/officeart/2005/8/layout/default"/>
    <dgm:cxn modelId="{51CF7E45-FA06-401D-958D-2DAB90B8234E}" type="presParOf" srcId="{A4E9B638-9193-4315-A599-122356AB04D9}" destId="{2436B8D6-5426-4287-B5A0-333E85D0C338}" srcOrd="58" destOrd="0" presId="urn:microsoft.com/office/officeart/2005/8/layout/default"/>
    <dgm:cxn modelId="{7884DC3F-05F6-49D5-A385-D54F49E7D373}" type="presParOf" srcId="{A4E9B638-9193-4315-A599-122356AB04D9}" destId="{3DF92AC1-C237-4883-9983-954F58608DCF}" srcOrd="59" destOrd="0" presId="urn:microsoft.com/office/officeart/2005/8/layout/default"/>
    <dgm:cxn modelId="{855D19FD-9779-41D6-BC11-82BE5016EAE5}" type="presParOf" srcId="{A4E9B638-9193-4315-A599-122356AB04D9}" destId="{2E10A710-F956-4BB4-BEC0-C92857D82D04}" srcOrd="60" destOrd="0" presId="urn:microsoft.com/office/officeart/2005/8/layout/default"/>
    <dgm:cxn modelId="{1F5DE594-C69F-438A-B715-1BEA4723CD6C}" type="presParOf" srcId="{A4E9B638-9193-4315-A599-122356AB04D9}" destId="{F7C36C0E-FF9E-4A61-9527-91D914A9655F}" srcOrd="61" destOrd="0" presId="urn:microsoft.com/office/officeart/2005/8/layout/default"/>
    <dgm:cxn modelId="{637F6117-10BC-480D-A22D-5E0D42C2BBDC}" type="presParOf" srcId="{A4E9B638-9193-4315-A599-122356AB04D9}" destId="{90A2521C-3FE3-4269-A414-E39378CC80D9}" srcOrd="62" destOrd="0" presId="urn:microsoft.com/office/officeart/2005/8/layout/default"/>
    <dgm:cxn modelId="{B3C501D1-1005-48D9-B8BC-6BB295451341}" type="presParOf" srcId="{A4E9B638-9193-4315-A599-122356AB04D9}" destId="{DAF43603-EBBB-43F9-902F-C7A7F2EF6FCE}" srcOrd="63" destOrd="0" presId="urn:microsoft.com/office/officeart/2005/8/layout/default"/>
    <dgm:cxn modelId="{EF640BF3-1518-4852-AB78-2B7A4D73881F}" type="presParOf" srcId="{A4E9B638-9193-4315-A599-122356AB04D9}" destId="{C775B822-113A-4680-9271-194958227B49}" srcOrd="64" destOrd="0" presId="urn:microsoft.com/office/officeart/2005/8/layout/default"/>
    <dgm:cxn modelId="{7620B781-643B-4C02-8FD7-0E62409A287B}" type="presParOf" srcId="{A4E9B638-9193-4315-A599-122356AB04D9}" destId="{D31AC2D5-CEDA-4F09-9BAD-6FCF6449677E}" srcOrd="65" destOrd="0" presId="urn:microsoft.com/office/officeart/2005/8/layout/default"/>
    <dgm:cxn modelId="{84366CC2-420D-4D55-B2B6-328430D8F4EB}" type="presParOf" srcId="{A4E9B638-9193-4315-A599-122356AB04D9}" destId="{FA9614EF-EB5B-4DEB-9FDC-9AA50130DC4A}" srcOrd="66" destOrd="0" presId="urn:microsoft.com/office/officeart/2005/8/layout/default"/>
    <dgm:cxn modelId="{5947E9CF-0AEF-4856-AAB6-004974E76D07}" type="presParOf" srcId="{A4E9B638-9193-4315-A599-122356AB04D9}" destId="{4590C8A5-AC06-4FD8-99E5-E703FF11CB8D}" srcOrd="67" destOrd="0" presId="urn:microsoft.com/office/officeart/2005/8/layout/default"/>
    <dgm:cxn modelId="{F47E7C8D-0994-43E0-87B3-CA5A31FD940C}" type="presParOf" srcId="{A4E9B638-9193-4315-A599-122356AB04D9}" destId="{3D82AB19-164D-45B8-8EE3-A810134DD2FB}" srcOrd="68" destOrd="0" presId="urn:microsoft.com/office/officeart/2005/8/layout/default"/>
    <dgm:cxn modelId="{1FE2FB4B-AFC4-4336-ACE4-C46F7960D50F}" type="presParOf" srcId="{A4E9B638-9193-4315-A599-122356AB04D9}" destId="{D8697AC2-C3EE-48FB-B492-E79DD59D8679}" srcOrd="69" destOrd="0" presId="urn:microsoft.com/office/officeart/2005/8/layout/default"/>
    <dgm:cxn modelId="{92D69EB0-475E-4EAC-B6C0-6A5B33734D62}" type="presParOf" srcId="{A4E9B638-9193-4315-A599-122356AB04D9}" destId="{A2626D42-2FE1-456E-AB12-0D43DEAFE7FD}" srcOrd="70" destOrd="0" presId="urn:microsoft.com/office/officeart/2005/8/layout/default"/>
    <dgm:cxn modelId="{21DB74C1-92A4-430F-8DA6-CA17036703D3}" type="presParOf" srcId="{A4E9B638-9193-4315-A599-122356AB04D9}" destId="{C10855E1-FF4D-4DFE-A137-347787EAC3F5}" srcOrd="71" destOrd="0" presId="urn:microsoft.com/office/officeart/2005/8/layout/default"/>
    <dgm:cxn modelId="{6C851FFD-C3E1-4739-9269-4270C85652CA}" type="presParOf" srcId="{A4E9B638-9193-4315-A599-122356AB04D9}" destId="{CFEF60EA-9362-443A-8FB0-B923DCF95379}" srcOrd="72" destOrd="0" presId="urn:microsoft.com/office/officeart/2005/8/layout/default"/>
    <dgm:cxn modelId="{B423CF19-E69A-4649-BE8B-F3168C6CF458}" type="presParOf" srcId="{A4E9B638-9193-4315-A599-122356AB04D9}" destId="{2B92DA55-63EE-48E8-A46C-BCA0E3F42D26}" srcOrd="73" destOrd="0" presId="urn:microsoft.com/office/officeart/2005/8/layout/default"/>
    <dgm:cxn modelId="{77FD6749-E40A-44C2-BC44-C5F7499B17B6}" type="presParOf" srcId="{A4E9B638-9193-4315-A599-122356AB04D9}" destId="{6BA9131F-DF2D-4385-B6D8-8438C22EE201}" srcOrd="74" destOrd="0" presId="urn:microsoft.com/office/officeart/2005/8/layout/default"/>
    <dgm:cxn modelId="{97FBFDE3-80E4-4CD1-AEE5-D7C4EB211019}" type="presParOf" srcId="{A4E9B638-9193-4315-A599-122356AB04D9}" destId="{D382EF35-4201-48F0-A7C4-5B6F0718C686}" srcOrd="75" destOrd="0" presId="urn:microsoft.com/office/officeart/2005/8/layout/default"/>
    <dgm:cxn modelId="{4FEE5CC5-8026-4D1A-BFCA-04338D374697}" type="presParOf" srcId="{A4E9B638-9193-4315-A599-122356AB04D9}" destId="{E39FA08C-8F04-4847-803E-A985A76077B2}" srcOrd="76" destOrd="0" presId="urn:microsoft.com/office/officeart/2005/8/layout/default"/>
    <dgm:cxn modelId="{77181C9E-C47F-453F-BA22-67AB5AC0AFF1}" type="presParOf" srcId="{A4E9B638-9193-4315-A599-122356AB04D9}" destId="{4E4750BA-F1D1-4760-BEE0-2F86DB560C70}" srcOrd="77" destOrd="0" presId="urn:microsoft.com/office/officeart/2005/8/layout/default"/>
    <dgm:cxn modelId="{58B10BE5-1510-46D9-A6B6-B86ADA04641D}" type="presParOf" srcId="{A4E9B638-9193-4315-A599-122356AB04D9}" destId="{20498EEC-D12B-46DA-A88D-D7DB1D97C899}" srcOrd="78" destOrd="0" presId="urn:microsoft.com/office/officeart/2005/8/layout/default"/>
    <dgm:cxn modelId="{4DAAD791-ABC1-402E-AA26-E0C4FAAB38C7}" type="presParOf" srcId="{A4E9B638-9193-4315-A599-122356AB04D9}" destId="{2C5CE376-4B22-41E0-8DB0-93A3CF1227A7}" srcOrd="79" destOrd="0" presId="urn:microsoft.com/office/officeart/2005/8/layout/default"/>
    <dgm:cxn modelId="{091A29DE-0012-408C-AEA1-A65EB0ECFA22}" type="presParOf" srcId="{A4E9B638-9193-4315-A599-122356AB04D9}" destId="{76E48D85-3967-40C6-96F6-AEF195D581BB}" srcOrd="80" destOrd="0" presId="urn:microsoft.com/office/officeart/2005/8/layout/default"/>
    <dgm:cxn modelId="{0049A007-D162-4C4E-8292-6BDB6C4A5BA7}" type="presParOf" srcId="{A4E9B638-9193-4315-A599-122356AB04D9}" destId="{B000B67E-4722-4E84-B8C2-4F62F16B6BE0}" srcOrd="81" destOrd="0" presId="urn:microsoft.com/office/officeart/2005/8/layout/default"/>
    <dgm:cxn modelId="{5619BE8D-296A-4266-BBE3-3101015EA2B9}" type="presParOf" srcId="{A4E9B638-9193-4315-A599-122356AB04D9}" destId="{2FE08B55-1C3E-48E1-949D-B7C4F33AA933}" srcOrd="82" destOrd="0" presId="urn:microsoft.com/office/officeart/2005/8/layout/default"/>
    <dgm:cxn modelId="{95160409-47BC-466C-9D8E-ACE49A7731CC}" type="presParOf" srcId="{A4E9B638-9193-4315-A599-122356AB04D9}" destId="{4CB50306-1716-477E-A513-B532CA4846CB}" srcOrd="83" destOrd="0" presId="urn:microsoft.com/office/officeart/2005/8/layout/default"/>
    <dgm:cxn modelId="{2394EF14-8918-4636-A9F9-0A7F945D80CF}" type="presParOf" srcId="{A4E9B638-9193-4315-A599-122356AB04D9}" destId="{D1969169-F9B2-49CE-A679-8F16EA8DBE2A}" srcOrd="84" destOrd="0" presId="urn:microsoft.com/office/officeart/2005/8/layout/default"/>
    <dgm:cxn modelId="{6EA7A786-0341-4EE3-8F1F-A1A2210B1789}" type="presParOf" srcId="{A4E9B638-9193-4315-A599-122356AB04D9}" destId="{0A7CBE7A-D430-4E21-88D9-96F9515759D2}" srcOrd="85" destOrd="0" presId="urn:microsoft.com/office/officeart/2005/8/layout/default"/>
    <dgm:cxn modelId="{3AF99142-66BA-4363-AFCB-228E241D822E}" type="presParOf" srcId="{A4E9B638-9193-4315-A599-122356AB04D9}" destId="{B8FB8041-9B5C-4583-B7F2-072C8E2578EF}" srcOrd="86" destOrd="0" presId="urn:microsoft.com/office/officeart/2005/8/layout/default"/>
    <dgm:cxn modelId="{8E96D75A-92B9-476C-9F8C-1F0643446097}" type="presParOf" srcId="{A4E9B638-9193-4315-A599-122356AB04D9}" destId="{A6D78DB6-0990-4696-9B3B-381E4508B4EF}" srcOrd="87" destOrd="0" presId="urn:microsoft.com/office/officeart/2005/8/layout/default"/>
    <dgm:cxn modelId="{8E8FA073-8BED-4622-9F92-6E1CF03FCE03}" type="presParOf" srcId="{A4E9B638-9193-4315-A599-122356AB04D9}" destId="{D70F901B-9B00-408F-B15A-8963D88D77EC}" srcOrd="88" destOrd="0" presId="urn:microsoft.com/office/officeart/2005/8/layout/default"/>
    <dgm:cxn modelId="{B7FF5016-D164-4B64-82FD-9C35AE56A784}" type="presParOf" srcId="{A4E9B638-9193-4315-A599-122356AB04D9}" destId="{CA50BB0F-40A7-499B-907A-E2277D9BD093}" srcOrd="89" destOrd="0" presId="urn:microsoft.com/office/officeart/2005/8/layout/default"/>
    <dgm:cxn modelId="{D4527D58-BB9C-4607-B68A-B6ACE6D00C91}" type="presParOf" srcId="{A4E9B638-9193-4315-A599-122356AB04D9}" destId="{738E53BC-B4B2-4740-9C57-0B897AB4D3FA}" srcOrd="90" destOrd="0" presId="urn:microsoft.com/office/officeart/2005/8/layout/default"/>
    <dgm:cxn modelId="{C6504669-7691-4B86-A0E3-FDFA59406BDD}" type="presParOf" srcId="{A4E9B638-9193-4315-A599-122356AB04D9}" destId="{1756D137-3051-4D5A-8EE9-9C5E974A9991}" srcOrd="91" destOrd="0" presId="urn:microsoft.com/office/officeart/2005/8/layout/default"/>
    <dgm:cxn modelId="{3B73454E-39D3-47C3-AFB4-865565E3BD4B}" type="presParOf" srcId="{A4E9B638-9193-4315-A599-122356AB04D9}" destId="{FB4AD733-A329-420C-8FB6-947234A3DF38}" srcOrd="92" destOrd="0" presId="urn:microsoft.com/office/officeart/2005/8/layout/default"/>
    <dgm:cxn modelId="{9E715662-8F2E-4409-B82F-BA375B290F9D}" type="presParOf" srcId="{A4E9B638-9193-4315-A599-122356AB04D9}" destId="{52A1ACEC-6AB3-4161-B4A0-1F17EE598649}" srcOrd="93" destOrd="0" presId="urn:microsoft.com/office/officeart/2005/8/layout/default"/>
    <dgm:cxn modelId="{8021F2B7-882B-4220-8BC4-14D3CFB215FF}" type="presParOf" srcId="{A4E9B638-9193-4315-A599-122356AB04D9}" destId="{52F17298-644C-4330-B56E-F7E56C04E2E3}" srcOrd="94" destOrd="0" presId="urn:microsoft.com/office/officeart/2005/8/layout/default"/>
    <dgm:cxn modelId="{06B79F64-8544-45B3-A265-39DD33F9441B}" type="presParOf" srcId="{A4E9B638-9193-4315-A599-122356AB04D9}" destId="{E824692C-1605-45CA-897A-D9F3DD834693}" srcOrd="95" destOrd="0" presId="urn:microsoft.com/office/officeart/2005/8/layout/default"/>
    <dgm:cxn modelId="{95E52EB6-3C6C-4F7B-9E86-C86842B67D28}" type="presParOf" srcId="{A4E9B638-9193-4315-A599-122356AB04D9}" destId="{CF0E64E4-84A6-47A4-8045-0D0A29961723}" srcOrd="96" destOrd="0" presId="urn:microsoft.com/office/officeart/2005/8/layout/default"/>
    <dgm:cxn modelId="{222537E4-F868-4882-B19B-B8C0F5B084E6}" type="presParOf" srcId="{A4E9B638-9193-4315-A599-122356AB04D9}" destId="{B6545CFA-0064-43FA-8785-F87BEFF0BED3}" srcOrd="97" destOrd="0" presId="urn:microsoft.com/office/officeart/2005/8/layout/default"/>
    <dgm:cxn modelId="{5092E553-398B-4866-AA20-88438505219A}" type="presParOf" srcId="{A4E9B638-9193-4315-A599-122356AB04D9}" destId="{4A09B1E8-F4F7-4953-B4BD-684614482B17}" srcOrd="98" destOrd="0" presId="urn:microsoft.com/office/officeart/2005/8/layout/default"/>
    <dgm:cxn modelId="{0FF09C9F-318E-45EB-B2FC-4A578418E301}" type="presParOf" srcId="{A4E9B638-9193-4315-A599-122356AB04D9}" destId="{E2E63BEE-F583-4543-AC5B-CAE33683ED87}" srcOrd="99" destOrd="0" presId="urn:microsoft.com/office/officeart/2005/8/layout/default"/>
    <dgm:cxn modelId="{512C1D57-C287-48BB-9006-286563DDAB48}" type="presParOf" srcId="{A4E9B638-9193-4315-A599-122356AB04D9}" destId="{527D6F5F-C6E1-4F03-A1E2-5AC0204646BF}" srcOrd="100" destOrd="0" presId="urn:microsoft.com/office/officeart/2005/8/layout/default"/>
    <dgm:cxn modelId="{E344AC9C-8C66-4318-B2F6-4C31EF12FC31}" type="presParOf" srcId="{A4E9B638-9193-4315-A599-122356AB04D9}" destId="{925A8F3E-4FF7-4593-91F3-889A6930F915}" srcOrd="101" destOrd="0" presId="urn:microsoft.com/office/officeart/2005/8/layout/default"/>
    <dgm:cxn modelId="{B32E11CA-F602-4062-8E51-1107DEF7B6FC}" type="presParOf" srcId="{A4E9B638-9193-4315-A599-122356AB04D9}" destId="{33E222AE-323D-48B6-B67D-70B375CD07BA}" srcOrd="102" destOrd="0" presId="urn:microsoft.com/office/officeart/2005/8/layout/default"/>
    <dgm:cxn modelId="{674897C2-2B1D-4A0A-AECC-CCDA4758E5AC}" type="presParOf" srcId="{A4E9B638-9193-4315-A599-122356AB04D9}" destId="{492F0EC6-ECC1-4D0D-B737-8B0BC67F991C}" srcOrd="103" destOrd="0" presId="urn:microsoft.com/office/officeart/2005/8/layout/default"/>
    <dgm:cxn modelId="{0C99A6F4-9D53-4A4C-A4DB-335F534F6445}" type="presParOf" srcId="{A4E9B638-9193-4315-A599-122356AB04D9}" destId="{768ED1B1-620E-4ED9-A85B-37AC2578EBAE}" srcOrd="104" destOrd="0" presId="urn:microsoft.com/office/officeart/2005/8/layout/default"/>
    <dgm:cxn modelId="{1D3AB75C-CD97-4E3F-A5D7-A7E7F2B4B05D}" type="presParOf" srcId="{A4E9B638-9193-4315-A599-122356AB04D9}" destId="{78A46C75-02D2-4E0E-BA07-A091BE48E3F3}" srcOrd="105" destOrd="0" presId="urn:microsoft.com/office/officeart/2005/8/layout/default"/>
    <dgm:cxn modelId="{D6CB7280-25C9-42E7-8A40-67705ACB525C}" type="presParOf" srcId="{A4E9B638-9193-4315-A599-122356AB04D9}" destId="{6CBD385A-459A-4F51-8A96-4CAAE9BA3166}" srcOrd="106" destOrd="0" presId="urn:microsoft.com/office/officeart/2005/8/layout/default"/>
    <dgm:cxn modelId="{00EE556E-6D1F-47D9-A28A-9DA90BA24092}" type="presParOf" srcId="{A4E9B638-9193-4315-A599-122356AB04D9}" destId="{776087E9-BF14-46F0-A398-16A1E6EFC52B}" srcOrd="107" destOrd="0" presId="urn:microsoft.com/office/officeart/2005/8/layout/default"/>
    <dgm:cxn modelId="{C22B6794-A26E-4CBC-93D3-F75146361B4C}" type="presParOf" srcId="{A4E9B638-9193-4315-A599-122356AB04D9}" destId="{403A81FB-5102-4E47-B294-8362DE9FDBA9}" srcOrd="108" destOrd="0" presId="urn:microsoft.com/office/officeart/2005/8/layout/default"/>
    <dgm:cxn modelId="{9F37E1EA-0DE6-4A80-A66E-5CAD0B59DF6C}" type="presParOf" srcId="{A4E9B638-9193-4315-A599-122356AB04D9}" destId="{E8173634-303E-431B-A843-607AE381B530}" srcOrd="109" destOrd="0" presId="urn:microsoft.com/office/officeart/2005/8/layout/default"/>
    <dgm:cxn modelId="{82EDA04F-4E7D-4E09-A670-DAF24E27A456}" type="presParOf" srcId="{A4E9B638-9193-4315-A599-122356AB04D9}" destId="{6D9F30BF-2AF8-4A4F-9405-7024E9D9DF88}" srcOrd="110" destOrd="0" presId="urn:microsoft.com/office/officeart/2005/8/layout/default"/>
    <dgm:cxn modelId="{7FCB9E5E-50BD-4A0F-8C05-AEFD3CEFE62B}" type="presParOf" srcId="{A4E9B638-9193-4315-A599-122356AB04D9}" destId="{3574665D-118B-4562-9536-3957E81EBB55}" srcOrd="111" destOrd="0" presId="urn:microsoft.com/office/officeart/2005/8/layout/default"/>
    <dgm:cxn modelId="{4D1FA883-2883-445A-A370-89C2C1FCA04D}" type="presParOf" srcId="{A4E9B638-9193-4315-A599-122356AB04D9}" destId="{578EF391-1438-42DA-8C7C-9964979863CB}" srcOrd="112" destOrd="0" presId="urn:microsoft.com/office/officeart/2005/8/layout/default"/>
    <dgm:cxn modelId="{B630ABEA-DB4C-4BB4-BD36-760BCA8CD595}" type="presParOf" srcId="{A4E9B638-9193-4315-A599-122356AB04D9}" destId="{8EA58A0A-B792-4337-956D-1432C007A975}" srcOrd="113" destOrd="0" presId="urn:microsoft.com/office/officeart/2005/8/layout/default"/>
    <dgm:cxn modelId="{9A1DB195-4573-482B-8705-9E6399E32655}" type="presParOf" srcId="{A4E9B638-9193-4315-A599-122356AB04D9}" destId="{D6E8D79A-FF29-4CE3-B9FB-2B1D97395E7F}" srcOrd="114" destOrd="0" presId="urn:microsoft.com/office/officeart/2005/8/layout/default"/>
    <dgm:cxn modelId="{E80556C5-FA9F-4D18-8583-DD67F6EE9343}" type="presParOf" srcId="{A4E9B638-9193-4315-A599-122356AB04D9}" destId="{074B0F8B-79A3-42B3-A088-30F50E37875B}" srcOrd="115" destOrd="0" presId="urn:microsoft.com/office/officeart/2005/8/layout/default"/>
    <dgm:cxn modelId="{28842EEE-E171-4403-A4DA-76FE7B60B0B4}" type="presParOf" srcId="{A4E9B638-9193-4315-A599-122356AB04D9}" destId="{E4A88F59-2DE7-4632-9B5D-1A06F43D2536}" srcOrd="116" destOrd="0" presId="urn:microsoft.com/office/officeart/2005/8/layout/default"/>
    <dgm:cxn modelId="{9BEABA2F-5479-44EA-8EF7-0582BD2F7EFA}" type="presParOf" srcId="{A4E9B638-9193-4315-A599-122356AB04D9}" destId="{38DC9DED-61D9-4F86-B788-ACE1A033C71C}" srcOrd="117" destOrd="0" presId="urn:microsoft.com/office/officeart/2005/8/layout/default"/>
    <dgm:cxn modelId="{06FBF6F3-0085-4F6D-AC3E-6F98024522F3}" type="presParOf" srcId="{A4E9B638-9193-4315-A599-122356AB04D9}" destId="{C6E26300-686D-4EDC-B105-02AE7D59ACD5}" srcOrd="118" destOrd="0" presId="urn:microsoft.com/office/officeart/2005/8/layout/default"/>
    <dgm:cxn modelId="{18A6CAC9-8972-48EE-8E5D-3E46DFE13FCF}" type="presParOf" srcId="{A4E9B638-9193-4315-A599-122356AB04D9}" destId="{EE588416-1695-4843-8A77-C599FDA47340}" srcOrd="119" destOrd="0" presId="urn:microsoft.com/office/officeart/2005/8/layout/default"/>
    <dgm:cxn modelId="{6CD1DAAC-369F-4A33-95FA-6B1ADFA7F9CB}" type="presParOf" srcId="{A4E9B638-9193-4315-A599-122356AB04D9}" destId="{A98EC4C9-0187-4586-A962-2600099AC0D7}" srcOrd="120" destOrd="0" presId="urn:microsoft.com/office/officeart/2005/8/layout/default"/>
    <dgm:cxn modelId="{F6A9F615-7C21-443B-AF58-1725DA064F4C}" type="presParOf" srcId="{A4E9B638-9193-4315-A599-122356AB04D9}" destId="{E6FF2C29-BB8B-49A4-A8A3-DB2A9D13F27E}" srcOrd="121" destOrd="0" presId="urn:microsoft.com/office/officeart/2005/8/layout/default"/>
    <dgm:cxn modelId="{E13B23AD-EE1F-4AD9-95B4-E62C745001EE}" type="presParOf" srcId="{A4E9B638-9193-4315-A599-122356AB04D9}" destId="{B5EE1AEB-C1BD-4DE8-A906-0A633C634EA1}" srcOrd="122" destOrd="0" presId="urn:microsoft.com/office/officeart/2005/8/layout/default"/>
    <dgm:cxn modelId="{A117FD0D-5D2C-475A-A7EE-23A846148364}" type="presParOf" srcId="{A4E9B638-9193-4315-A599-122356AB04D9}" destId="{C2023875-0596-49EC-BA57-5E205B0A100E}" srcOrd="123" destOrd="0" presId="urn:microsoft.com/office/officeart/2005/8/layout/default"/>
    <dgm:cxn modelId="{AB7698C8-8773-452F-A795-40CCCF54D878}" type="presParOf" srcId="{A4E9B638-9193-4315-A599-122356AB04D9}" destId="{643B08A8-6B9B-49AD-ACA0-F8C530C35783}" srcOrd="124" destOrd="0" presId="urn:microsoft.com/office/officeart/2005/8/layout/default"/>
    <dgm:cxn modelId="{438C0D83-5DCA-41F1-8592-0C25FF8B8589}" type="presParOf" srcId="{A4E9B638-9193-4315-A599-122356AB04D9}" destId="{543A835C-389F-4942-B656-0A2D2E5566B0}" srcOrd="125" destOrd="0" presId="urn:microsoft.com/office/officeart/2005/8/layout/default"/>
    <dgm:cxn modelId="{ECCC8AC9-CD1A-4FE6-920A-0E847FC26F87}" type="presParOf" srcId="{A4E9B638-9193-4315-A599-122356AB04D9}" destId="{90CB0ED9-63EF-4F6F-828D-A3B09D30E63B}" srcOrd="126" destOrd="0" presId="urn:microsoft.com/office/officeart/2005/8/layout/default"/>
    <dgm:cxn modelId="{0BDDC766-AC17-46AC-9CCD-814001E74FD9}" type="presParOf" srcId="{A4E9B638-9193-4315-A599-122356AB04D9}" destId="{06FBBACB-CECC-4485-982C-A87E2C121B64}" srcOrd="127" destOrd="0" presId="urn:microsoft.com/office/officeart/2005/8/layout/default"/>
    <dgm:cxn modelId="{C4F4E96C-C658-40B5-AB18-D0AA5C78D2DE}" type="presParOf" srcId="{A4E9B638-9193-4315-A599-122356AB04D9}" destId="{3FE3ACB3-2D81-4BE7-BEE6-849D65285799}" srcOrd="128" destOrd="0" presId="urn:microsoft.com/office/officeart/2005/8/layout/default"/>
    <dgm:cxn modelId="{4599BEDB-5807-4059-9063-F790E7BAD37C}" type="presParOf" srcId="{A4E9B638-9193-4315-A599-122356AB04D9}" destId="{99DBF72D-D8C6-40D5-B63C-D4798C0498E1}" srcOrd="129" destOrd="0" presId="urn:microsoft.com/office/officeart/2005/8/layout/default"/>
    <dgm:cxn modelId="{7935D9E0-922A-4B76-AB75-7F0357FA28B6}" type="presParOf" srcId="{A4E9B638-9193-4315-A599-122356AB04D9}" destId="{E21BE902-8239-49DC-BB54-FE2FC920F8FB}" srcOrd="130" destOrd="0" presId="urn:microsoft.com/office/officeart/2005/8/layout/default"/>
    <dgm:cxn modelId="{66B633A1-FDAC-4F11-8773-3A00E14BF7DA}" type="presParOf" srcId="{A4E9B638-9193-4315-A599-122356AB04D9}" destId="{BB4E6F9F-01B8-4752-A07B-F04AA59537CC}" srcOrd="131" destOrd="0" presId="urn:microsoft.com/office/officeart/2005/8/layout/default"/>
    <dgm:cxn modelId="{CD7AC15A-0A96-43C7-B718-A9470D00C4B2}" type="presParOf" srcId="{A4E9B638-9193-4315-A599-122356AB04D9}" destId="{D686C033-8C3D-4C2F-94C8-11EE097C088D}" srcOrd="132" destOrd="0" presId="urn:microsoft.com/office/officeart/2005/8/layout/default"/>
    <dgm:cxn modelId="{E2BC6752-DEEA-47CB-AAFB-E5418ADE742F}" type="presParOf" srcId="{A4E9B638-9193-4315-A599-122356AB04D9}" destId="{2AE6FD8C-DE47-4F59-96F3-F328713B3A0A}" srcOrd="133" destOrd="0" presId="urn:microsoft.com/office/officeart/2005/8/layout/default"/>
    <dgm:cxn modelId="{4D3BAC0E-2D7C-4328-B32A-1E6B7849E5A7}" type="presParOf" srcId="{A4E9B638-9193-4315-A599-122356AB04D9}" destId="{34939C68-520A-469B-A989-F515FF673DF0}" srcOrd="134" destOrd="0" presId="urn:microsoft.com/office/officeart/2005/8/layout/default"/>
    <dgm:cxn modelId="{61426DE9-C0B0-4E18-B40F-FC97E14FA07E}" type="presParOf" srcId="{A4E9B638-9193-4315-A599-122356AB04D9}" destId="{22ED291A-F8AA-4021-9CD0-321EA3E33642}" srcOrd="135" destOrd="0" presId="urn:microsoft.com/office/officeart/2005/8/layout/default"/>
    <dgm:cxn modelId="{D8064008-62AD-4DDD-B319-D4288B914E52}" type="presParOf" srcId="{A4E9B638-9193-4315-A599-122356AB04D9}" destId="{CB637A15-C5EC-48E4-B323-6F07C2B36CF9}" srcOrd="136" destOrd="0" presId="urn:microsoft.com/office/officeart/2005/8/layout/default"/>
    <dgm:cxn modelId="{D99D49B9-4A74-4C45-8AAD-63ED1AFE3D5F}" type="presParOf" srcId="{A4E9B638-9193-4315-A599-122356AB04D9}" destId="{07CA3755-3FC5-4032-8247-C1A136435E7E}" srcOrd="137" destOrd="0" presId="urn:microsoft.com/office/officeart/2005/8/layout/default"/>
    <dgm:cxn modelId="{A42F4E19-9485-4E46-8F51-C881DE0EA06A}" type="presParOf" srcId="{A4E9B638-9193-4315-A599-122356AB04D9}" destId="{09D01077-5EED-4403-9B80-C88AA82785D4}" srcOrd="13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F3CAE342-9CAC-4892-98B4-EF695D43CC7B}">
      <dgm:prSet phldrT="[Text]"/>
      <dgm:spPr/>
      <dgm:t>
        <a:bodyPr/>
        <a:lstStyle/>
        <a:p>
          <a:r>
            <a:rPr lang="en-US" dirty="0"/>
            <a:t>Anesthesia</a:t>
          </a:r>
        </a:p>
      </dgm:t>
    </dgm:pt>
    <dgm:pt modelId="{738B744A-4289-4641-8F9E-1AD519745116}" type="sibTrans" cxnId="{F59C8E93-58C8-4285-942B-AC3075DCB22A}">
      <dgm:prSet/>
      <dgm:spPr/>
      <dgm:t>
        <a:bodyPr/>
        <a:lstStyle/>
        <a:p>
          <a:endParaRPr lang="en-US"/>
        </a:p>
      </dgm:t>
    </dgm:pt>
    <dgm:pt modelId="{846B8B3F-6B92-4AC8-85F6-49F94AC75C7B}" type="parTrans" cxnId="{F59C8E93-58C8-4285-942B-AC3075DCB22A}">
      <dgm:prSet/>
      <dgm:spPr/>
      <dgm:t>
        <a:bodyPr/>
        <a:lstStyle/>
        <a:p>
          <a:endParaRPr lang="en-US"/>
        </a:p>
      </dgm:t>
    </dgm:pt>
    <dgm:pt modelId="{35D39FD4-0C06-4081-82FB-F6E9BA9AF83A}">
      <dgm:prSet phldrT="[Text]"/>
      <dgm:spPr>
        <a:solidFill>
          <a:schemeClr val="accent4"/>
        </a:solidFill>
      </dgm:spPr>
      <dgm:t>
        <a:bodyPr/>
        <a:lstStyle/>
        <a:p>
          <a:r>
            <a:rPr lang="en-US" dirty="0"/>
            <a:t>Allergies &amp; Intolerances</a:t>
          </a:r>
        </a:p>
      </dgm:t>
    </dgm:pt>
    <dgm:pt modelId="{6D59DB65-93E6-4C1A-8518-3B2502942632}" type="sibTrans" cxnId="{F49DAE14-F6D9-40FB-8C52-99DFA862DB65}">
      <dgm:prSet/>
      <dgm:spPr/>
      <dgm:t>
        <a:bodyPr/>
        <a:lstStyle/>
        <a:p>
          <a:endParaRPr lang="en-US"/>
        </a:p>
      </dgm:t>
    </dgm:pt>
    <dgm:pt modelId="{D40E5A18-C0D9-4CD7-9D6D-3475ECCF0F45}" type="parTrans" cxnId="{F49DAE14-F6D9-40FB-8C52-99DFA862DB65}">
      <dgm:prSet/>
      <dgm:spPr/>
      <dgm:t>
        <a:bodyPr/>
        <a:lstStyle/>
        <a:p>
          <a:endParaRPr lang="en-US"/>
        </a:p>
      </dgm:t>
    </dgm:pt>
    <dgm:pt modelId="{9AD68664-CCE1-48EF-9FA3-1AD99F5D1F69}">
      <dgm:prSet phldrT="[Text]"/>
      <dgm:spPr/>
      <dgm:t>
        <a:bodyPr/>
        <a:lstStyle/>
        <a:p>
          <a:r>
            <a:rPr lang="en-US" dirty="0"/>
            <a:t>Advance directive</a:t>
          </a:r>
        </a:p>
      </dgm:t>
    </dgm:pt>
    <dgm:pt modelId="{53DAC7B0-84AC-4568-A774-245859AE5835}" type="sibTrans" cxnId="{8CC90BE4-A0CC-48C6-AA02-B3FA79E4826E}">
      <dgm:prSet/>
      <dgm:spPr/>
      <dgm:t>
        <a:bodyPr/>
        <a:lstStyle/>
        <a:p>
          <a:endParaRPr lang="en-US"/>
        </a:p>
      </dgm:t>
    </dgm:pt>
    <dgm:pt modelId="{445AD4C8-6D06-4D44-A9FB-A5B26C73DA48}" type="parTrans" cxnId="{8CC90BE4-A0CC-48C6-AA02-B3FA79E4826E}">
      <dgm:prSet/>
      <dgm:spPr/>
      <dgm:t>
        <a:bodyPr/>
        <a:lstStyle/>
        <a:p>
          <a:endParaRPr lang="en-US"/>
        </a:p>
      </dgm:t>
    </dgm:pt>
    <dgm:pt modelId="{AD80C871-9479-4BFE-9B9A-0E61DEE0D50C}">
      <dgm:prSet phldrT="[Text]"/>
      <dgm:spPr/>
      <dgm:t>
        <a:bodyPr/>
        <a:lstStyle/>
        <a:p>
          <a:r>
            <a:rPr lang="en-US" dirty="0"/>
            <a:t>Admission Meds</a:t>
          </a:r>
        </a:p>
      </dgm:t>
    </dgm:pt>
    <dgm:pt modelId="{AB9F0FD6-07B1-475D-B4E2-9878B459C8BB}" type="sibTrans" cxnId="{C5F54C8C-A52D-4A29-9849-BE3A66CAA9FF}">
      <dgm:prSet/>
      <dgm:spPr/>
      <dgm:t>
        <a:bodyPr/>
        <a:lstStyle/>
        <a:p>
          <a:endParaRPr lang="en-US"/>
        </a:p>
      </dgm:t>
    </dgm:pt>
    <dgm:pt modelId="{593F7D68-60C8-42D8-8FBE-D61B73E09B65}" type="parTrans" cxnId="{C5F54C8C-A52D-4A29-9849-BE3A66CAA9FF}">
      <dgm:prSet/>
      <dgm:spPr/>
      <dgm:t>
        <a:bodyPr/>
        <a:lstStyle/>
        <a:p>
          <a:endParaRPr lang="en-US"/>
        </a:p>
      </dgm:t>
    </dgm:pt>
    <dgm:pt modelId="{78A997BC-B0FD-4C2B-A687-6EC00ACE7D26}">
      <dgm:prSet phldrT="[Text]"/>
      <dgm:spPr/>
      <dgm:t>
        <a:bodyPr/>
        <a:lstStyle/>
        <a:p>
          <a:r>
            <a:rPr lang="en-US" dirty="0"/>
            <a:t>Admission Diagnosis</a:t>
          </a:r>
        </a:p>
      </dgm:t>
    </dgm:pt>
    <dgm:pt modelId="{33134F14-DC25-4CB1-A227-B230A8EA1243}" type="sibTrans" cxnId="{60BA0087-F1B3-4FA6-84BB-FA4D1279E374}">
      <dgm:prSet/>
      <dgm:spPr/>
      <dgm:t>
        <a:bodyPr/>
        <a:lstStyle/>
        <a:p>
          <a:endParaRPr lang="en-US"/>
        </a:p>
      </dgm:t>
    </dgm:pt>
    <dgm:pt modelId="{BB789232-E3B0-463E-9FB1-973C3105B2A0}" type="parTrans" cxnId="{60BA0087-F1B3-4FA6-84BB-FA4D1279E374}">
      <dgm:prSet/>
      <dgm:spPr/>
      <dgm:t>
        <a:bodyPr/>
        <a:lstStyle/>
        <a:p>
          <a:endParaRPr lang="en-US"/>
        </a:p>
      </dgm:t>
    </dgm:pt>
    <dgm:pt modelId="{C9DCADAC-16E3-4670-AE44-4203628257BA}">
      <dgm:prSet/>
      <dgm:spPr>
        <a:solidFill>
          <a:schemeClr val="accent4">
            <a:lumMod val="40000"/>
            <a:lumOff val="60000"/>
          </a:schemeClr>
        </a:solidFill>
      </dgm:spPr>
      <dgm:t>
        <a:bodyPr/>
        <a:lstStyle/>
        <a:p>
          <a:r>
            <a:rPr lang="en-US" dirty="0"/>
            <a:t>Assessment &amp; Plan</a:t>
          </a:r>
        </a:p>
      </dgm:t>
    </dgm:pt>
    <dgm:pt modelId="{A3F9924D-2C37-4C90-AC1C-B72C36C59826}" type="parTrans" cxnId="{BCEF7758-9C4E-49B0-AD26-6EE294279FF5}">
      <dgm:prSet/>
      <dgm:spPr/>
      <dgm:t>
        <a:bodyPr/>
        <a:lstStyle/>
        <a:p>
          <a:endParaRPr lang="en-US"/>
        </a:p>
      </dgm:t>
    </dgm:pt>
    <dgm:pt modelId="{D58CF003-1E00-48BB-9658-55666B279B00}" type="sibTrans" cxnId="{BCEF7758-9C4E-49B0-AD26-6EE294279FF5}">
      <dgm:prSet/>
      <dgm:spPr/>
      <dgm:t>
        <a:bodyPr/>
        <a:lstStyle/>
        <a:p>
          <a:endParaRPr lang="en-US"/>
        </a:p>
      </dgm:t>
    </dgm:pt>
    <dgm:pt modelId="{67195ECB-7FD0-4104-96C2-8781EB673704}">
      <dgm:prSet/>
      <dgm:spPr>
        <a:solidFill>
          <a:schemeClr val="accent4"/>
        </a:solidFill>
      </dgm:spPr>
      <dgm:t>
        <a:bodyPr/>
        <a:lstStyle/>
        <a:p>
          <a:r>
            <a:rPr lang="en-US" dirty="0"/>
            <a:t>Assessment</a:t>
          </a:r>
        </a:p>
      </dgm:t>
    </dgm:pt>
    <dgm:pt modelId="{D9FA1001-711F-4D1B-A351-9C377BE764E8}" type="parTrans" cxnId="{F2CF2099-F503-4C95-A4E1-57119ABAD0D4}">
      <dgm:prSet/>
      <dgm:spPr/>
      <dgm:t>
        <a:bodyPr/>
        <a:lstStyle/>
        <a:p>
          <a:endParaRPr lang="en-US"/>
        </a:p>
      </dgm:t>
    </dgm:pt>
    <dgm:pt modelId="{12A1CCA6-4F29-469E-A501-FF8FA8AC5E6B}" type="sibTrans" cxnId="{F2CF2099-F503-4C95-A4E1-57119ABAD0D4}">
      <dgm:prSet/>
      <dgm:spPr/>
      <dgm:t>
        <a:bodyPr/>
        <a:lstStyle/>
        <a:p>
          <a:endParaRPr lang="en-US"/>
        </a:p>
      </dgm:t>
    </dgm:pt>
    <dgm:pt modelId="{3C5CB645-0504-4740-B7BE-B4E676E24224}">
      <dgm:prSet/>
      <dgm:spPr>
        <a:solidFill>
          <a:schemeClr val="accent4"/>
        </a:solidFill>
      </dgm:spPr>
      <dgm:t>
        <a:bodyPr/>
        <a:lstStyle/>
        <a:p>
          <a:r>
            <a:rPr lang="en-US" dirty="0"/>
            <a:t>Chief Complaint Reason for Visit</a:t>
          </a:r>
        </a:p>
      </dgm:t>
    </dgm:pt>
    <dgm:pt modelId="{74CE469F-3980-4B51-AF2C-237C5338EC73}" type="parTrans" cxnId="{F5F9A657-83A6-4891-BCF9-BA3892C3D6C9}">
      <dgm:prSet/>
      <dgm:spPr/>
      <dgm:t>
        <a:bodyPr/>
        <a:lstStyle/>
        <a:p>
          <a:endParaRPr lang="en-US"/>
        </a:p>
      </dgm:t>
    </dgm:pt>
    <dgm:pt modelId="{8A74DDDC-AA5D-485F-BF55-D62E68BC0106}" type="sibTrans" cxnId="{F5F9A657-83A6-4891-BCF9-BA3892C3D6C9}">
      <dgm:prSet/>
      <dgm:spPr/>
      <dgm:t>
        <a:bodyPr/>
        <a:lstStyle/>
        <a:p>
          <a:endParaRPr lang="en-US"/>
        </a:p>
      </dgm:t>
    </dgm:pt>
    <dgm:pt modelId="{00F18BA4-AEDE-4583-B87F-1CFF0C1963BE}">
      <dgm:prSet/>
      <dgm:spPr>
        <a:solidFill>
          <a:schemeClr val="accent4"/>
        </a:solidFill>
      </dgm:spPr>
      <dgm:t>
        <a:bodyPr/>
        <a:lstStyle/>
        <a:p>
          <a:r>
            <a:rPr lang="en-US" dirty="0"/>
            <a:t>Chief Complaint</a:t>
          </a:r>
        </a:p>
      </dgm:t>
    </dgm:pt>
    <dgm:pt modelId="{741D84DD-A496-430C-B819-D97EF57117A9}" type="parTrans" cxnId="{7402C18B-9A42-43C3-BC94-BB30F9F2DE58}">
      <dgm:prSet/>
      <dgm:spPr/>
      <dgm:t>
        <a:bodyPr/>
        <a:lstStyle/>
        <a:p>
          <a:endParaRPr lang="en-US"/>
        </a:p>
      </dgm:t>
    </dgm:pt>
    <dgm:pt modelId="{220AC6AF-F2BC-4DFE-A355-B83DCB28A0A6}" type="sibTrans" cxnId="{7402C18B-9A42-43C3-BC94-BB30F9F2DE58}">
      <dgm:prSet/>
      <dgm:spPr/>
      <dgm:t>
        <a:bodyPr/>
        <a:lstStyle/>
        <a:p>
          <a:endParaRPr lang="en-US"/>
        </a:p>
      </dgm:t>
    </dgm:pt>
    <dgm:pt modelId="{5C5A79F6-3BA7-480F-B134-DB302E8CE802}">
      <dgm:prSet/>
      <dgm:spPr/>
      <dgm:t>
        <a:bodyPr/>
        <a:lstStyle/>
        <a:p>
          <a:r>
            <a:rPr lang="en-US" dirty="0"/>
            <a:t>Complications</a:t>
          </a:r>
        </a:p>
      </dgm:t>
    </dgm:pt>
    <dgm:pt modelId="{719B657D-E028-45D9-ADF5-2CE27F7440FB}" type="parTrans" cxnId="{B10E797D-CE7C-4430-A43D-EA5EC195C044}">
      <dgm:prSet/>
      <dgm:spPr/>
      <dgm:t>
        <a:bodyPr/>
        <a:lstStyle/>
        <a:p>
          <a:endParaRPr lang="en-US"/>
        </a:p>
      </dgm:t>
    </dgm:pt>
    <dgm:pt modelId="{088636FB-45FA-4F73-832A-99A08B0479A8}" type="sibTrans" cxnId="{B10E797D-CE7C-4430-A43D-EA5EC195C044}">
      <dgm:prSet/>
      <dgm:spPr/>
      <dgm:t>
        <a:bodyPr/>
        <a:lstStyle/>
        <a:p>
          <a:endParaRPr lang="en-US"/>
        </a:p>
      </dgm:t>
    </dgm:pt>
    <dgm:pt modelId="{082D0266-9B43-4958-BB0E-31602CFAB5B0}">
      <dgm:prSet/>
      <dgm:spPr/>
      <dgm:t>
        <a:bodyPr/>
        <a:lstStyle/>
        <a:p>
          <a:r>
            <a:rPr lang="en-US" dirty="0"/>
            <a:t>Course of Care</a:t>
          </a:r>
        </a:p>
      </dgm:t>
    </dgm:pt>
    <dgm:pt modelId="{250722A4-61F1-4C3E-8EBC-EF616F54FF0D}" type="parTrans" cxnId="{38270502-BE43-4CB3-B8D1-8F0EE9DE6649}">
      <dgm:prSet/>
      <dgm:spPr/>
      <dgm:t>
        <a:bodyPr/>
        <a:lstStyle/>
        <a:p>
          <a:endParaRPr lang="en-US"/>
        </a:p>
      </dgm:t>
    </dgm:pt>
    <dgm:pt modelId="{F0ADE4E8-B8C2-46BC-A158-F8B665C44C9A}" type="sibTrans" cxnId="{38270502-BE43-4CB3-B8D1-8F0EE9DE6649}">
      <dgm:prSet/>
      <dgm:spPr/>
      <dgm:t>
        <a:bodyPr/>
        <a:lstStyle/>
        <a:p>
          <a:endParaRPr lang="en-US"/>
        </a:p>
      </dgm:t>
    </dgm:pt>
    <dgm:pt modelId="{8C4223E5-9326-4839-96FC-62501E1AAC73}">
      <dgm:prSet/>
      <dgm:spPr/>
      <dgm:t>
        <a:bodyPr/>
        <a:lstStyle/>
        <a:p>
          <a:r>
            <a:rPr lang="en-US" dirty="0"/>
            <a:t>DICOM Object Catalog</a:t>
          </a:r>
        </a:p>
      </dgm:t>
    </dgm:pt>
    <dgm:pt modelId="{EDF196A4-5173-407B-84E4-D867C0E97497}" type="parTrans" cxnId="{703363BD-F579-4A26-A9BF-45BC05756E82}">
      <dgm:prSet/>
      <dgm:spPr/>
      <dgm:t>
        <a:bodyPr/>
        <a:lstStyle/>
        <a:p>
          <a:endParaRPr lang="en-US"/>
        </a:p>
      </dgm:t>
    </dgm:pt>
    <dgm:pt modelId="{F04CEC04-1771-4213-BBF5-8C3B58A292B8}" type="sibTrans" cxnId="{703363BD-F579-4A26-A9BF-45BC05756E82}">
      <dgm:prSet/>
      <dgm:spPr/>
      <dgm:t>
        <a:bodyPr/>
        <a:lstStyle/>
        <a:p>
          <a:endParaRPr lang="en-US"/>
        </a:p>
      </dgm:t>
    </dgm:pt>
    <dgm:pt modelId="{3905686D-095B-4668-9159-8C02FF5FCA48}">
      <dgm:prSet/>
      <dgm:spPr/>
      <dgm:t>
        <a:bodyPr/>
        <a:lstStyle/>
        <a:p>
          <a:r>
            <a:rPr lang="en-US" dirty="0"/>
            <a:t>Discharge Diagnosis</a:t>
          </a:r>
        </a:p>
      </dgm:t>
    </dgm:pt>
    <dgm:pt modelId="{0916FA8C-8C3D-4111-8825-8854AAA07101}" type="parTrans" cxnId="{A249F0CF-40ED-402B-8C93-23BAA45790B7}">
      <dgm:prSet/>
      <dgm:spPr/>
      <dgm:t>
        <a:bodyPr/>
        <a:lstStyle/>
        <a:p>
          <a:endParaRPr lang="en-US"/>
        </a:p>
      </dgm:t>
    </dgm:pt>
    <dgm:pt modelId="{5E5BE654-FC96-431E-80B6-06B708C98438}" type="sibTrans" cxnId="{A249F0CF-40ED-402B-8C93-23BAA45790B7}">
      <dgm:prSet/>
      <dgm:spPr/>
      <dgm:t>
        <a:bodyPr/>
        <a:lstStyle/>
        <a:p>
          <a:endParaRPr lang="en-US"/>
        </a:p>
      </dgm:t>
    </dgm:pt>
    <dgm:pt modelId="{6B504477-A0A4-4E10-8773-C4830FEDC86E}">
      <dgm:prSet/>
      <dgm:spPr/>
      <dgm:t>
        <a:bodyPr/>
        <a:lstStyle/>
        <a:p>
          <a:r>
            <a:rPr lang="en-US" dirty="0"/>
            <a:t>Discharge Diet</a:t>
          </a:r>
        </a:p>
      </dgm:t>
    </dgm:pt>
    <dgm:pt modelId="{547B4ED4-C029-4A01-8DDE-33D59C27C418}" type="parTrans" cxnId="{5B046EA8-28A3-4CB2-B8E0-3C67ABEBE947}">
      <dgm:prSet/>
      <dgm:spPr/>
      <dgm:t>
        <a:bodyPr/>
        <a:lstStyle/>
        <a:p>
          <a:endParaRPr lang="en-US"/>
        </a:p>
      </dgm:t>
    </dgm:pt>
    <dgm:pt modelId="{11772780-24C2-408D-B10A-122975AA211A}" type="sibTrans" cxnId="{5B046EA8-28A3-4CB2-B8E0-3C67ABEBE947}">
      <dgm:prSet/>
      <dgm:spPr/>
      <dgm:t>
        <a:bodyPr/>
        <a:lstStyle/>
        <a:p>
          <a:endParaRPr lang="en-US"/>
        </a:p>
      </dgm:t>
    </dgm:pt>
    <dgm:pt modelId="{5133ABF2-A2C0-491D-9C6E-B65AB7ED4F8C}">
      <dgm:prSet/>
      <dgm:spPr/>
      <dgm:t>
        <a:bodyPr/>
        <a:lstStyle/>
        <a:p>
          <a:r>
            <a:rPr lang="en-US" dirty="0"/>
            <a:t>Discharge Medications</a:t>
          </a:r>
        </a:p>
      </dgm:t>
    </dgm:pt>
    <dgm:pt modelId="{4AB6827F-925A-46E2-9A5D-0D07D99C0DEE}" type="parTrans" cxnId="{310DB46E-04B2-4C11-B683-B0BBF647B6D4}">
      <dgm:prSet/>
      <dgm:spPr/>
      <dgm:t>
        <a:bodyPr/>
        <a:lstStyle/>
        <a:p>
          <a:endParaRPr lang="en-US"/>
        </a:p>
      </dgm:t>
    </dgm:pt>
    <dgm:pt modelId="{2BEEA19F-B162-4611-9531-9064399B86D9}" type="sibTrans" cxnId="{310DB46E-04B2-4C11-B683-B0BBF647B6D4}">
      <dgm:prSet/>
      <dgm:spPr/>
      <dgm:t>
        <a:bodyPr/>
        <a:lstStyle/>
        <a:p>
          <a:endParaRPr lang="en-US"/>
        </a:p>
      </dgm:t>
    </dgm:pt>
    <dgm:pt modelId="{9A283E5E-81FB-4A49-AC4E-B210CC2AFD2A}">
      <dgm:prSet/>
      <dgm:spPr/>
      <dgm:t>
        <a:bodyPr/>
        <a:lstStyle/>
        <a:p>
          <a:r>
            <a:rPr lang="en-US" dirty="0"/>
            <a:t>Encounters</a:t>
          </a:r>
        </a:p>
      </dgm:t>
    </dgm:pt>
    <dgm:pt modelId="{F864FE8D-37B9-4E43-8236-D4416FEC9A2B}" type="parTrans" cxnId="{7ABF24E1-8A33-451B-8811-858C13390C17}">
      <dgm:prSet/>
      <dgm:spPr/>
      <dgm:t>
        <a:bodyPr/>
        <a:lstStyle/>
        <a:p>
          <a:endParaRPr lang="en-US"/>
        </a:p>
      </dgm:t>
    </dgm:pt>
    <dgm:pt modelId="{BAB582FB-81F7-4625-8400-873B92CFD3D7}" type="sibTrans" cxnId="{7ABF24E1-8A33-451B-8811-858C13390C17}">
      <dgm:prSet/>
      <dgm:spPr/>
      <dgm:t>
        <a:bodyPr/>
        <a:lstStyle/>
        <a:p>
          <a:endParaRPr lang="en-US"/>
        </a:p>
      </dgm:t>
    </dgm:pt>
    <dgm:pt modelId="{CDBC6D1A-BD3E-439F-9EE2-32011CF8E004}">
      <dgm:prSet/>
      <dgm:spPr>
        <a:solidFill>
          <a:schemeClr val="accent4"/>
        </a:solidFill>
      </dgm:spPr>
      <dgm:t>
        <a:bodyPr/>
        <a:lstStyle/>
        <a:p>
          <a:r>
            <a:rPr lang="en-US" dirty="0"/>
            <a:t>Family History</a:t>
          </a:r>
        </a:p>
      </dgm:t>
    </dgm:pt>
    <dgm:pt modelId="{86BC9476-0C88-45FC-B212-7D4B09B9C7AC}" type="parTrans" cxnId="{39CB20CD-29DD-4A96-93B4-612DF8ACD989}">
      <dgm:prSet/>
      <dgm:spPr/>
      <dgm:t>
        <a:bodyPr/>
        <a:lstStyle/>
        <a:p>
          <a:endParaRPr lang="en-US"/>
        </a:p>
      </dgm:t>
    </dgm:pt>
    <dgm:pt modelId="{566728B4-67ED-40F5-8F49-31E359B7AFD5}" type="sibTrans" cxnId="{39CB20CD-29DD-4A96-93B4-612DF8ACD989}">
      <dgm:prSet/>
      <dgm:spPr/>
      <dgm:t>
        <a:bodyPr/>
        <a:lstStyle/>
        <a:p>
          <a:endParaRPr lang="en-US"/>
        </a:p>
      </dgm:t>
    </dgm:pt>
    <dgm:pt modelId="{C5771B4A-D290-4DC2-9C26-B59766806E17}">
      <dgm:prSet/>
      <dgm:spPr/>
      <dgm:t>
        <a:bodyPr/>
        <a:lstStyle/>
        <a:p>
          <a:r>
            <a:rPr lang="en-US" dirty="0"/>
            <a:t>Fetus Subject Context</a:t>
          </a:r>
        </a:p>
      </dgm:t>
    </dgm:pt>
    <dgm:pt modelId="{C9FDC768-F192-49CF-B2ED-83E6D9D02F54}" type="parTrans" cxnId="{A0756DF3-6AF9-4116-A69F-0DA5A9835AED}">
      <dgm:prSet/>
      <dgm:spPr/>
      <dgm:t>
        <a:bodyPr/>
        <a:lstStyle/>
        <a:p>
          <a:endParaRPr lang="en-US"/>
        </a:p>
      </dgm:t>
    </dgm:pt>
    <dgm:pt modelId="{E774C2BE-CA5F-4BE2-9900-2AEAAF8855B3}" type="sibTrans" cxnId="{A0756DF3-6AF9-4116-A69F-0DA5A9835AED}">
      <dgm:prSet/>
      <dgm:spPr/>
      <dgm:t>
        <a:bodyPr/>
        <a:lstStyle/>
        <a:p>
          <a:endParaRPr lang="en-US"/>
        </a:p>
      </dgm:t>
    </dgm:pt>
    <dgm:pt modelId="{0CA4F111-AFF4-4B94-B672-3902EC78934E}">
      <dgm:prSet/>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a:solidFill>
          <a:schemeClr val="accent4"/>
        </a:solidFill>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B02DF036-0642-4A44-A9E4-78AECA259025}">
      <dgm:prSet/>
      <dgm:spPr/>
      <dgm:t>
        <a:bodyPr/>
        <a:lstStyle/>
        <a:p>
          <a:r>
            <a:rPr lang="en-US" dirty="0"/>
            <a:t>Goals</a:t>
          </a:r>
        </a:p>
      </dgm:t>
    </dgm:pt>
    <dgm:pt modelId="{C971F310-53AC-414C-8DA5-EEEFC78709F7}" type="parTrans" cxnId="{270A7297-D768-448C-946E-583F55D13C46}">
      <dgm:prSet/>
      <dgm:spPr/>
      <dgm:t>
        <a:bodyPr/>
        <a:lstStyle/>
        <a:p>
          <a:endParaRPr lang="en-US"/>
        </a:p>
      </dgm:t>
    </dgm:pt>
    <dgm:pt modelId="{D4540305-033C-4F13-90FD-F799DE8F9156}" type="sibTrans" cxnId="{270A7297-D768-448C-946E-583F55D13C46}">
      <dgm:prSet/>
      <dgm:spPr/>
      <dgm:t>
        <a:bodyPr/>
        <a:lstStyle/>
        <a:p>
          <a:endParaRPr lang="en-US"/>
        </a:p>
      </dgm:t>
    </dgm:pt>
    <dgm:pt modelId="{1BC9AACD-B2CB-4A24-BD79-9DD49B1EDC13}">
      <dgm:prSet/>
      <dgm:spPr/>
      <dgm:t>
        <a:bodyPr/>
        <a:lstStyle/>
        <a:p>
          <a:r>
            <a:rPr lang="en-US" dirty="0"/>
            <a:t>Health Concerns</a:t>
          </a:r>
        </a:p>
      </dgm:t>
    </dgm:pt>
    <dgm:pt modelId="{37038A3D-D90C-4B7C-A054-A0BB3E7E326A}" type="parTrans" cxnId="{E3B281C5-B372-4BFD-9FCF-B0937132744C}">
      <dgm:prSet/>
      <dgm:spPr/>
      <dgm:t>
        <a:bodyPr/>
        <a:lstStyle/>
        <a:p>
          <a:endParaRPr lang="en-US"/>
        </a:p>
      </dgm:t>
    </dgm:pt>
    <dgm:pt modelId="{45F5BFF4-A866-4D9E-988C-E831543DE539}" type="sibTrans" cxnId="{E3B281C5-B372-4BFD-9FCF-B0937132744C}">
      <dgm:prSet/>
      <dgm:spPr/>
      <dgm:t>
        <a:bodyPr/>
        <a:lstStyle/>
        <a:p>
          <a:endParaRPr lang="en-US"/>
        </a:p>
      </dgm:t>
    </dgm:pt>
    <dgm:pt modelId="{E613F751-AA7B-4426-A4EF-DCE649030A27}">
      <dgm:prSet/>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33CCDF1-A395-415C-A990-F40472C9332E}">
      <dgm:prSet/>
      <dgm:spPr>
        <a:solidFill>
          <a:schemeClr val="accent4"/>
        </a:solidFill>
      </dgm:spPr>
      <dgm:t>
        <a:bodyPr/>
        <a:lstStyle/>
        <a:p>
          <a:r>
            <a:rPr lang="en-US" dirty="0"/>
            <a:t>History Past Illness</a:t>
          </a:r>
        </a:p>
      </dgm:t>
    </dgm:pt>
    <dgm:pt modelId="{E1111FA7-B439-43B6-90DA-79F6173C4F44}" type="parTrans" cxnId="{DBB0BDFE-CE39-4809-A77F-F5BB559ECEC4}">
      <dgm:prSet/>
      <dgm:spPr/>
      <dgm:t>
        <a:bodyPr/>
        <a:lstStyle/>
        <a:p>
          <a:endParaRPr lang="en-US"/>
        </a:p>
      </dgm:t>
    </dgm:pt>
    <dgm:pt modelId="{5AE2D25C-4437-4618-A40F-696FA7DDA91E}" type="sibTrans" cxnId="{DBB0BDFE-CE39-4809-A77F-F5BB559ECEC4}">
      <dgm:prSet/>
      <dgm:spPr/>
      <dgm:t>
        <a:bodyPr/>
        <a:lstStyle/>
        <a:p>
          <a:endParaRPr lang="en-US"/>
        </a:p>
      </dgm:t>
    </dgm:pt>
    <dgm:pt modelId="{BE6CA0EE-FCE6-4E22-B757-E3EF1F2B36E9}">
      <dgm:prSet/>
      <dgm:spPr/>
      <dgm:t>
        <a:bodyPr/>
        <a:lstStyle/>
        <a:p>
          <a:r>
            <a:rPr lang="en-US" dirty="0"/>
            <a:t>Hospital Consultations</a:t>
          </a:r>
        </a:p>
      </dgm:t>
    </dgm:pt>
    <dgm:pt modelId="{CED69913-4FD8-4AC0-855E-5B395547A37A}" type="parTrans" cxnId="{CF7D3CEF-C828-43E1-86AC-FD23D0862949}">
      <dgm:prSet/>
      <dgm:spPr/>
      <dgm:t>
        <a:bodyPr/>
        <a:lstStyle/>
        <a:p>
          <a:endParaRPr lang="en-US"/>
        </a:p>
      </dgm:t>
    </dgm:pt>
    <dgm:pt modelId="{A87FC9C2-0E5F-47DE-83C0-2CE4C10DA972}" type="sibTrans" cxnId="{CF7D3CEF-C828-43E1-86AC-FD23D0862949}">
      <dgm:prSet/>
      <dgm:spPr/>
      <dgm:t>
        <a:bodyPr/>
        <a:lstStyle/>
        <a:p>
          <a:endParaRPr lang="en-US"/>
        </a:p>
      </dgm:t>
    </dgm:pt>
    <dgm:pt modelId="{95FF326C-2A1B-41AD-A13B-B89CABA93DE9}">
      <dgm:prSet/>
      <dgm:spPr>
        <a:solidFill>
          <a:schemeClr val="accent4">
            <a:lumMod val="40000"/>
            <a:lumOff val="60000"/>
          </a:schemeClr>
        </a:solidFill>
      </dgm:spPr>
      <dgm:t>
        <a:bodyPr/>
        <a:lstStyle/>
        <a:p>
          <a:r>
            <a:rPr lang="en-US" dirty="0"/>
            <a:t>Hospital Course</a:t>
          </a:r>
        </a:p>
      </dgm:t>
    </dgm:pt>
    <dgm:pt modelId="{6161FA5E-6235-48F5-9607-A2B65BA67B4E}" type="parTrans" cxnId="{719AFD92-5D07-4767-8E5C-C9AB6A66EC4E}">
      <dgm:prSet/>
      <dgm:spPr/>
      <dgm:t>
        <a:bodyPr/>
        <a:lstStyle/>
        <a:p>
          <a:endParaRPr lang="en-US"/>
        </a:p>
      </dgm:t>
    </dgm:pt>
    <dgm:pt modelId="{F73221CA-3EBD-4A59-B400-90D608857E5E}" type="sibTrans" cxnId="{719AFD92-5D07-4767-8E5C-C9AB6A66EC4E}">
      <dgm:prSet/>
      <dgm:spPr/>
      <dgm:t>
        <a:bodyPr/>
        <a:lstStyle/>
        <a:p>
          <a:endParaRPr lang="en-US"/>
        </a:p>
      </dgm:t>
    </dgm:pt>
    <dgm:pt modelId="{81FAE441-B25A-49CD-A5D4-1CB47F3B1EE7}">
      <dgm:prSet/>
      <dgm:spPr/>
      <dgm:t>
        <a:bodyPr/>
        <a:lstStyle/>
        <a:p>
          <a:r>
            <a:rPr lang="en-US" dirty="0"/>
            <a:t>Hospital Discharge Instructions</a:t>
          </a:r>
        </a:p>
      </dgm:t>
    </dgm:pt>
    <dgm:pt modelId="{3601B499-241C-44E6-9AE6-C54498907BAE}" type="parTrans" cxnId="{FEDDDAA3-0CF8-4E57-9073-130C8E515A95}">
      <dgm:prSet/>
      <dgm:spPr/>
      <dgm:t>
        <a:bodyPr/>
        <a:lstStyle/>
        <a:p>
          <a:endParaRPr lang="en-US"/>
        </a:p>
      </dgm:t>
    </dgm:pt>
    <dgm:pt modelId="{74400870-5CF7-474D-AA7F-586C02F7B0A5}" type="sibTrans" cxnId="{FEDDDAA3-0CF8-4E57-9073-130C8E515A95}">
      <dgm:prSet/>
      <dgm:spPr/>
      <dgm:t>
        <a:bodyPr/>
        <a:lstStyle/>
        <a:p>
          <a:endParaRPr lang="en-US"/>
        </a:p>
      </dgm:t>
    </dgm:pt>
    <dgm:pt modelId="{2F3CDDC7-552B-4DE8-9872-516B28FABA06}">
      <dgm:prSet/>
      <dgm:spPr/>
      <dgm:t>
        <a:bodyPr/>
        <a:lstStyle/>
        <a:p>
          <a:r>
            <a:rPr lang="en-US" dirty="0"/>
            <a:t>Hospital Discharge Physical</a:t>
          </a:r>
        </a:p>
      </dgm:t>
    </dgm:pt>
    <dgm:pt modelId="{742E916A-EBEA-4AD5-81B3-52D10E79DC2B}" type="parTrans" cxnId="{A94FCEC0-1ED6-4C31-AF9A-EBDE246A52A8}">
      <dgm:prSet/>
      <dgm:spPr/>
      <dgm:t>
        <a:bodyPr/>
        <a:lstStyle/>
        <a:p>
          <a:endParaRPr lang="en-US"/>
        </a:p>
      </dgm:t>
    </dgm:pt>
    <dgm:pt modelId="{A6851FA0-15F0-4DD7-A550-276CD6836949}" type="sibTrans" cxnId="{A94FCEC0-1ED6-4C31-AF9A-EBDE246A52A8}">
      <dgm:prSet/>
      <dgm:spPr/>
      <dgm:t>
        <a:bodyPr/>
        <a:lstStyle/>
        <a:p>
          <a:endParaRPr lang="en-US"/>
        </a:p>
      </dgm:t>
    </dgm:pt>
    <dgm:pt modelId="{17B2DFAF-B16D-4A10-9D0B-573E9EBAC874}">
      <dgm:prSet/>
      <dgm:spPr/>
      <dgm:t>
        <a:bodyPr/>
        <a:lstStyle/>
        <a:p>
          <a:r>
            <a:rPr lang="en-US" dirty="0"/>
            <a:t>Hospital Discharge Studies Sum.</a:t>
          </a:r>
        </a:p>
      </dgm:t>
    </dgm:pt>
    <dgm:pt modelId="{B831A491-816A-4D17-B3B3-0DC5FF5522D4}" type="parTrans" cxnId="{8C4C6057-B379-42C3-9EB8-33210609388E}">
      <dgm:prSet/>
      <dgm:spPr/>
      <dgm:t>
        <a:bodyPr/>
        <a:lstStyle/>
        <a:p>
          <a:endParaRPr lang="en-US"/>
        </a:p>
      </dgm:t>
    </dgm:pt>
    <dgm:pt modelId="{2856EF0F-D221-4657-94D0-652606B4EC51}" type="sibTrans" cxnId="{8C4C6057-B379-42C3-9EB8-33210609388E}">
      <dgm:prSet/>
      <dgm:spPr/>
      <dgm:t>
        <a:bodyPr/>
        <a:lstStyle/>
        <a:p>
          <a:endParaRPr lang="en-US"/>
        </a:p>
      </dgm:t>
    </dgm:pt>
    <dgm:pt modelId="{B2AEB964-AE9D-40F8-BF72-B2A59F90994D}">
      <dgm:prSet/>
      <dgm:spPr>
        <a:solidFill>
          <a:schemeClr val="accent4">
            <a:lumMod val="40000"/>
            <a:lumOff val="60000"/>
          </a:schemeClr>
        </a:solidFill>
      </dgm:spPr>
      <dgm:t>
        <a:bodyPr/>
        <a:lstStyle/>
        <a:p>
          <a:r>
            <a:rPr lang="en-US" dirty="0"/>
            <a:t>Immunizations</a:t>
          </a:r>
        </a:p>
      </dgm:t>
    </dgm:pt>
    <dgm:pt modelId="{9D008715-2DDC-4A0C-8D5B-FD40105006CA}" type="parTrans" cxnId="{9E7C1B5D-75FD-433D-89D5-DE1AC4F1F7CB}">
      <dgm:prSet/>
      <dgm:spPr/>
      <dgm:t>
        <a:bodyPr/>
        <a:lstStyle/>
        <a:p>
          <a:endParaRPr lang="en-US"/>
        </a:p>
      </dgm:t>
    </dgm:pt>
    <dgm:pt modelId="{5286B03A-B692-4A65-86CC-C8AA1487AFF4}" type="sibTrans" cxnId="{9E7C1B5D-75FD-433D-89D5-DE1AC4F1F7CB}">
      <dgm:prSet/>
      <dgm:spPr/>
      <dgm:t>
        <a:bodyPr/>
        <a:lstStyle/>
        <a:p>
          <a:endParaRPr lang="en-US"/>
        </a:p>
      </dgm:t>
    </dgm:pt>
    <dgm:pt modelId="{36CBB17A-1FFB-4F06-9F1E-C429453C1690}">
      <dgm:prSet/>
      <dgm:spPr/>
      <dgm:t>
        <a:bodyPr/>
        <a:lstStyle/>
        <a:p>
          <a:r>
            <a:rPr lang="en-US" dirty="0"/>
            <a:t>Implants</a:t>
          </a:r>
        </a:p>
      </dgm:t>
    </dgm:pt>
    <dgm:pt modelId="{79E27BF8-3391-4F60-A449-D8D664D97371}" type="parTrans" cxnId="{4C3BE415-0DB5-44CC-A464-C7912D009C36}">
      <dgm:prSet/>
      <dgm:spPr/>
      <dgm:t>
        <a:bodyPr/>
        <a:lstStyle/>
        <a:p>
          <a:endParaRPr lang="en-US"/>
        </a:p>
      </dgm:t>
    </dgm:pt>
    <dgm:pt modelId="{58EF6E03-C26D-44C6-8977-D249D9490B39}" type="sibTrans" cxnId="{4C3BE415-0DB5-44CC-A464-C7912D009C36}">
      <dgm:prSet/>
      <dgm:spPr/>
      <dgm:t>
        <a:bodyPr/>
        <a:lstStyle/>
        <a:p>
          <a:endParaRPr lang="en-US"/>
        </a:p>
      </dgm:t>
    </dgm:pt>
    <dgm:pt modelId="{FA4C2BC6-789C-435D-A537-890F36C6198D}">
      <dgm:prSet/>
      <dgm:spPr>
        <a:solidFill>
          <a:schemeClr val="accent4">
            <a:lumMod val="40000"/>
            <a:lumOff val="60000"/>
          </a:schemeClr>
        </a:solidFill>
      </dgm:spPr>
      <dgm:t>
        <a:bodyPr/>
        <a:lstStyle/>
        <a:p>
          <a:r>
            <a:rPr lang="en-US" dirty="0"/>
            <a:t>Instructions</a:t>
          </a:r>
        </a:p>
      </dgm:t>
    </dgm:pt>
    <dgm:pt modelId="{CCD9EE57-CDB0-4A6F-AF3C-4E0A3A360369}" type="parTrans" cxnId="{B912D970-DE87-406D-9F09-3EF6B354F9E6}">
      <dgm:prSet/>
      <dgm:spPr/>
      <dgm:t>
        <a:bodyPr/>
        <a:lstStyle/>
        <a:p>
          <a:endParaRPr lang="en-US"/>
        </a:p>
      </dgm:t>
    </dgm:pt>
    <dgm:pt modelId="{CB0E749E-3934-473A-A6D3-20D6D95D3202}" type="sibTrans" cxnId="{B912D970-DE87-406D-9F09-3EF6B354F9E6}">
      <dgm:prSet/>
      <dgm:spPr/>
      <dgm:t>
        <a:bodyPr/>
        <a:lstStyle/>
        <a:p>
          <a:endParaRPr lang="en-US"/>
        </a:p>
      </dgm:t>
    </dgm:pt>
    <dgm:pt modelId="{DA0BF6BA-7855-4B08-9FAB-6C1938241745}">
      <dgm:prSet/>
      <dgm:spPr/>
      <dgm:t>
        <a:bodyPr/>
        <a:lstStyle/>
        <a:p>
          <a:r>
            <a:rPr lang="en-US" dirty="0"/>
            <a:t>Interventions</a:t>
          </a:r>
        </a:p>
      </dgm:t>
    </dgm:pt>
    <dgm:pt modelId="{C11315A9-9662-4AA8-96ED-AD8A1D12998E}" type="parTrans" cxnId="{71289EBA-4500-4D43-B1AC-59B2BBF01DE3}">
      <dgm:prSet/>
      <dgm:spPr/>
      <dgm:t>
        <a:bodyPr/>
        <a:lstStyle/>
        <a:p>
          <a:endParaRPr lang="en-US"/>
        </a:p>
      </dgm:t>
    </dgm:pt>
    <dgm:pt modelId="{BA245B20-CC46-4B1F-9EC6-F6C447FB6BE1}" type="sibTrans" cxnId="{71289EBA-4500-4D43-B1AC-59B2BBF01DE3}">
      <dgm:prSet/>
      <dgm:spPr/>
      <dgm:t>
        <a:bodyPr/>
        <a:lstStyle/>
        <a:p>
          <a:endParaRPr lang="en-US"/>
        </a:p>
      </dgm:t>
    </dgm:pt>
    <dgm:pt modelId="{D739CDEA-EB21-4F0B-9E8B-93243F68954F}">
      <dgm:prSet/>
      <dgm:spPr/>
      <dgm:t>
        <a:bodyPr/>
        <a:lstStyle/>
        <a:p>
          <a:r>
            <a:rPr lang="en-US" dirty="0"/>
            <a:t>Medical (Gen) History</a:t>
          </a:r>
        </a:p>
      </dgm:t>
    </dgm:pt>
    <dgm:pt modelId="{D6C37E98-1733-4421-9FB5-B22A69C95E94}" type="parTrans" cxnId="{4941125D-AC2D-4955-8A93-DCE4CEF2284E}">
      <dgm:prSet/>
      <dgm:spPr/>
      <dgm:t>
        <a:bodyPr/>
        <a:lstStyle/>
        <a:p>
          <a:endParaRPr lang="en-US"/>
        </a:p>
      </dgm:t>
    </dgm:pt>
    <dgm:pt modelId="{363434DE-DDBE-4CB7-9DD8-504D4C4164D1}" type="sibTrans" cxnId="{4941125D-AC2D-4955-8A93-DCE4CEF2284E}">
      <dgm:prSet/>
      <dgm:spPr/>
      <dgm:t>
        <a:bodyPr/>
        <a:lstStyle/>
        <a:p>
          <a:endParaRPr lang="en-US"/>
        </a:p>
      </dgm:t>
    </dgm:pt>
    <dgm:pt modelId="{40E22AEC-A5FE-48AD-AD24-08AFAAAA16E3}">
      <dgm:prSet/>
      <dgm:spPr/>
      <dgm:t>
        <a:bodyPr/>
        <a:lstStyle/>
        <a:p>
          <a:r>
            <a:rPr lang="en-US" dirty="0"/>
            <a:t>Medical Equipment</a:t>
          </a:r>
        </a:p>
      </dgm:t>
    </dgm:pt>
    <dgm:pt modelId="{89E1A94C-C7BD-4733-88DB-6BC2CA41ABD9}" type="parTrans" cxnId="{9FCCC642-61FE-40FF-AC02-0FB47D450358}">
      <dgm:prSet/>
      <dgm:spPr/>
      <dgm:t>
        <a:bodyPr/>
        <a:lstStyle/>
        <a:p>
          <a:endParaRPr lang="en-US"/>
        </a:p>
      </dgm:t>
    </dgm:pt>
    <dgm:pt modelId="{F2C3BB74-8AC7-4B31-9835-FD932582653A}" type="sibTrans" cxnId="{9FCCC642-61FE-40FF-AC02-0FB47D450358}">
      <dgm:prSet/>
      <dgm:spPr/>
      <dgm:t>
        <a:bodyPr/>
        <a:lstStyle/>
        <a:p>
          <a:endParaRPr lang="en-US"/>
        </a:p>
      </dgm:t>
    </dgm:pt>
    <dgm:pt modelId="{76D99B7C-40E6-4183-885C-36D7E4093273}">
      <dgm:prSet/>
      <dgm:spPr/>
      <dgm:t>
        <a:bodyPr/>
        <a:lstStyle/>
        <a:p>
          <a:r>
            <a:rPr lang="en-US" dirty="0"/>
            <a:t>Medications Administered</a:t>
          </a:r>
        </a:p>
      </dgm:t>
    </dgm:pt>
    <dgm:pt modelId="{DCB82E55-022B-4F69-B86D-1E08BAF3FE7A}" type="parTrans" cxnId="{288F8470-D118-477D-B49C-3759C110E06A}">
      <dgm:prSet/>
      <dgm:spPr/>
      <dgm:t>
        <a:bodyPr/>
        <a:lstStyle/>
        <a:p>
          <a:endParaRPr lang="en-US"/>
        </a:p>
      </dgm:t>
    </dgm:pt>
    <dgm:pt modelId="{9C1E6412-957E-4037-8C22-A60E0D582CB1}" type="sibTrans" cxnId="{288F8470-D118-477D-B49C-3759C110E06A}">
      <dgm:prSet/>
      <dgm:spPr/>
      <dgm:t>
        <a:bodyPr/>
        <a:lstStyle/>
        <a:p>
          <a:endParaRPr lang="en-US"/>
        </a:p>
      </dgm:t>
    </dgm:pt>
    <dgm:pt modelId="{2C74EBAB-3ADE-490C-A6BA-3646554124A9}">
      <dgm:prSet/>
      <dgm:spPr>
        <a:solidFill>
          <a:schemeClr val="accent4">
            <a:lumMod val="40000"/>
            <a:lumOff val="60000"/>
          </a:schemeClr>
        </a:solidFill>
      </dgm:spPr>
      <dgm:t>
        <a:bodyPr/>
        <a:lstStyle/>
        <a:p>
          <a:r>
            <a:rPr lang="en-US" dirty="0"/>
            <a:t>Medications</a:t>
          </a:r>
        </a:p>
      </dgm:t>
    </dgm:pt>
    <dgm:pt modelId="{B02DA6CA-EAC4-4EB6-8AE0-AD763FB01841}" type="parTrans" cxnId="{1F3DC8EA-2CBF-450D-B555-32F6032D36D9}">
      <dgm:prSet/>
      <dgm:spPr/>
      <dgm:t>
        <a:bodyPr/>
        <a:lstStyle/>
        <a:p>
          <a:endParaRPr lang="en-US"/>
        </a:p>
      </dgm:t>
    </dgm:pt>
    <dgm:pt modelId="{46A9436B-19D5-4E56-AB16-54B7351B7154}" type="sibTrans" cxnId="{1F3DC8EA-2CBF-450D-B555-32F6032D36D9}">
      <dgm:prSet/>
      <dgm:spPr/>
      <dgm:t>
        <a:bodyPr/>
        <a:lstStyle/>
        <a:p>
          <a:endParaRPr lang="en-US"/>
        </a:p>
      </dgm:t>
    </dgm:pt>
    <dgm:pt modelId="{3C6B21CA-3B4D-4C70-B1C1-3987538CE3B2}">
      <dgm:prSet/>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BEBDF31F-DFE2-4245-BB5D-053B8B07D32A}">
      <dgm:prSet/>
      <dgm:spPr/>
      <dgm:t>
        <a:bodyPr/>
        <a:lstStyle/>
        <a:p>
          <a:r>
            <a:rPr lang="en-US" dirty="0"/>
            <a:t>Objective</a:t>
          </a:r>
        </a:p>
      </dgm:t>
    </dgm:pt>
    <dgm:pt modelId="{353CC8D3-9BDF-4E95-BC4F-26C497C7602A}" type="parTrans" cxnId="{EBB642B7-ADD9-4EB0-A61D-D7BF97C23569}">
      <dgm:prSet/>
      <dgm:spPr/>
      <dgm:t>
        <a:bodyPr/>
        <a:lstStyle/>
        <a:p>
          <a:endParaRPr lang="en-US"/>
        </a:p>
      </dgm:t>
    </dgm:pt>
    <dgm:pt modelId="{38F14F7C-D04E-41D3-89E9-D2E51024BD6E}" type="sibTrans" cxnId="{EBB642B7-ADD9-4EB0-A61D-D7BF97C23569}">
      <dgm:prSet/>
      <dgm:spPr/>
      <dgm:t>
        <a:bodyPr/>
        <a:lstStyle/>
        <a:p>
          <a:endParaRPr lang="en-US"/>
        </a:p>
      </dgm:t>
    </dgm:pt>
    <dgm:pt modelId="{020CEE43-317D-44E0-8453-73844EB5EA96}">
      <dgm:prSet/>
      <dgm:spPr/>
      <dgm:t>
        <a:bodyPr/>
        <a:lstStyle/>
        <a:p>
          <a:r>
            <a:rPr lang="en-US" dirty="0"/>
            <a:t>Observer Context</a:t>
          </a:r>
        </a:p>
      </dgm:t>
    </dgm:pt>
    <dgm:pt modelId="{BF48FFB3-3A42-4698-BDCA-4DC201CEE3D1}" type="parTrans" cxnId="{955155D4-E1DE-458C-8EB3-FA1958F59962}">
      <dgm:prSet/>
      <dgm:spPr/>
      <dgm:t>
        <a:bodyPr/>
        <a:lstStyle/>
        <a:p>
          <a:endParaRPr lang="en-US"/>
        </a:p>
      </dgm:t>
    </dgm:pt>
    <dgm:pt modelId="{48F3136E-15DE-42DC-8014-1FD4FFC691C6}" type="sibTrans" cxnId="{955155D4-E1DE-458C-8EB3-FA1958F59962}">
      <dgm:prSet/>
      <dgm:spPr/>
      <dgm:t>
        <a:bodyPr/>
        <a:lstStyle/>
        <a:p>
          <a:endParaRPr lang="en-US"/>
        </a:p>
      </dgm:t>
    </dgm:pt>
    <dgm:pt modelId="{B2C56C01-FC25-40F6-8779-BB8578F5C2A5}">
      <dgm:prSet/>
      <dgm:spPr/>
      <dgm:t>
        <a:bodyPr/>
        <a:lstStyle/>
        <a:p>
          <a:r>
            <a:rPr lang="en-US" dirty="0"/>
            <a:t>Operative Note Fluids</a:t>
          </a:r>
        </a:p>
      </dgm:t>
    </dgm:pt>
    <dgm:pt modelId="{79776B3F-8774-4C53-B343-19597AB44D43}" type="parTrans" cxnId="{7DEED5BA-719D-4944-8E5B-6BA2F9A8447D}">
      <dgm:prSet/>
      <dgm:spPr/>
      <dgm:t>
        <a:bodyPr/>
        <a:lstStyle/>
        <a:p>
          <a:endParaRPr lang="en-US"/>
        </a:p>
      </dgm:t>
    </dgm:pt>
    <dgm:pt modelId="{CB221172-62C3-4674-B61F-43255FEBFD8A}" type="sibTrans" cxnId="{7DEED5BA-719D-4944-8E5B-6BA2F9A8447D}">
      <dgm:prSet/>
      <dgm:spPr/>
      <dgm:t>
        <a:bodyPr/>
        <a:lstStyle/>
        <a:p>
          <a:endParaRPr lang="en-US"/>
        </a:p>
      </dgm:t>
    </dgm:pt>
    <dgm:pt modelId="{D1ABEE45-AD7A-4713-BB39-253542F7D75A}">
      <dgm:prSet/>
      <dgm:spPr/>
      <dgm:t>
        <a:bodyPr/>
        <a:lstStyle/>
        <a:p>
          <a:r>
            <a:rPr lang="en-US" dirty="0"/>
            <a:t>Op Note Surgical Procedure</a:t>
          </a:r>
        </a:p>
      </dgm:t>
    </dgm:pt>
    <dgm:pt modelId="{A551A923-1846-4FB4-BFFF-C55180B72F37}" type="parTrans" cxnId="{69ED7EE9-D3E1-402B-B2A7-F179B5418432}">
      <dgm:prSet/>
      <dgm:spPr/>
      <dgm:t>
        <a:bodyPr/>
        <a:lstStyle/>
        <a:p>
          <a:endParaRPr lang="en-US"/>
        </a:p>
      </dgm:t>
    </dgm:pt>
    <dgm:pt modelId="{13486EEA-EE54-465A-A91C-002B3E76AEF0}" type="sibTrans" cxnId="{69ED7EE9-D3E1-402B-B2A7-F179B5418432}">
      <dgm:prSet/>
      <dgm:spPr/>
      <dgm:t>
        <a:bodyPr/>
        <a:lstStyle/>
        <a:p>
          <a:endParaRPr lang="en-US"/>
        </a:p>
      </dgm:t>
    </dgm:pt>
    <dgm:pt modelId="{5DA8C615-38DB-40B5-9445-1D5AE0056707}">
      <dgm:prSet/>
      <dgm:spPr/>
      <dgm:t>
        <a:bodyPr/>
        <a:lstStyle/>
        <a:p>
          <a:r>
            <a:rPr lang="en-US" dirty="0"/>
            <a:t>Payers</a:t>
          </a:r>
        </a:p>
      </dgm:t>
    </dgm:pt>
    <dgm:pt modelId="{3F979939-A917-4BFB-B441-EBCBEFD1B628}" type="parTrans" cxnId="{D7D8F3E1-79E7-43E1-89F3-CEA6A1193DEB}">
      <dgm:prSet/>
      <dgm:spPr/>
      <dgm:t>
        <a:bodyPr/>
        <a:lstStyle/>
        <a:p>
          <a:endParaRPr lang="en-US"/>
        </a:p>
      </dgm:t>
    </dgm:pt>
    <dgm:pt modelId="{C4C9F52A-A5B1-4AFA-B264-8A6D432ED656}" type="sibTrans" cxnId="{D7D8F3E1-79E7-43E1-89F3-CEA6A1193DEB}">
      <dgm:prSet/>
      <dgm:spPr/>
      <dgm:t>
        <a:bodyPr/>
        <a:lstStyle/>
        <a:p>
          <a:endParaRPr lang="en-US"/>
        </a:p>
      </dgm:t>
    </dgm:pt>
    <dgm:pt modelId="{2CAC919D-2AC9-4858-A142-BBEC92861271}">
      <dgm:prSet/>
      <dgm:spPr>
        <a:solidFill>
          <a:schemeClr val="accent4">
            <a:lumMod val="40000"/>
            <a:lumOff val="60000"/>
          </a:schemeClr>
        </a:solidFill>
      </dgm:spPr>
      <dgm:t>
        <a:bodyPr/>
        <a:lstStyle/>
        <a:p>
          <a:r>
            <a:rPr lang="en-US" dirty="0"/>
            <a:t>Physical Exam</a:t>
          </a:r>
        </a:p>
      </dgm:t>
    </dgm:pt>
    <dgm:pt modelId="{78E126BD-26AA-4676-97F2-1A2AB5BA8932}" type="parTrans" cxnId="{F09F15BA-25DC-4554-AE53-A8CDF27EB14D}">
      <dgm:prSet/>
      <dgm:spPr/>
      <dgm:t>
        <a:bodyPr/>
        <a:lstStyle/>
        <a:p>
          <a:endParaRPr lang="en-US"/>
        </a:p>
      </dgm:t>
    </dgm:pt>
    <dgm:pt modelId="{E616CA9A-DB9F-4B83-851F-F18CCAFD3F83}" type="sibTrans" cxnId="{F09F15BA-25DC-4554-AE53-A8CDF27EB14D}">
      <dgm:prSet/>
      <dgm:spPr/>
      <dgm:t>
        <a:bodyPr/>
        <a:lstStyle/>
        <a:p>
          <a:endParaRPr lang="en-US"/>
        </a:p>
      </dgm:t>
    </dgm:pt>
    <dgm:pt modelId="{C16F6E68-C32A-4431-B9C0-77E57B57A6E1}">
      <dgm:prSet/>
      <dgm:spPr>
        <a:solidFill>
          <a:schemeClr val="accent4">
            <a:lumMod val="40000"/>
            <a:lumOff val="60000"/>
          </a:schemeClr>
        </a:solidFill>
      </dgm:spPr>
      <dgm:t>
        <a:bodyPr/>
        <a:lstStyle/>
        <a:p>
          <a:r>
            <a:rPr lang="en-US"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85E62383-C2F6-4373-A996-0C959A69E1AE}">
      <dgm:prSet/>
      <dgm:spPr/>
      <dgm:t>
        <a:bodyPr/>
        <a:lstStyle/>
        <a:p>
          <a:r>
            <a:rPr lang="en-US" dirty="0"/>
            <a:t>Postoperative Diagnosis</a:t>
          </a:r>
        </a:p>
      </dgm:t>
    </dgm:pt>
    <dgm:pt modelId="{3ED596D9-6437-4373-A6C9-0C5657FA7549}" type="parTrans" cxnId="{98A323A0-CCD5-4B81-8DA9-0ABAA45BDF66}">
      <dgm:prSet/>
      <dgm:spPr/>
      <dgm:t>
        <a:bodyPr/>
        <a:lstStyle/>
        <a:p>
          <a:endParaRPr lang="en-US"/>
        </a:p>
      </dgm:t>
    </dgm:pt>
    <dgm:pt modelId="{FF6E180D-3146-4158-A5DF-FB0215843ADA}" type="sibTrans" cxnId="{98A323A0-CCD5-4B81-8DA9-0ABAA45BDF66}">
      <dgm:prSet/>
      <dgm:spPr/>
      <dgm:t>
        <a:bodyPr/>
        <a:lstStyle/>
        <a:p>
          <a:endParaRPr lang="en-US"/>
        </a:p>
      </dgm:t>
    </dgm:pt>
    <dgm:pt modelId="{FF5B3E7C-5D58-4A27-A575-00FE613251A5}">
      <dgm:prSet/>
      <dgm:spPr/>
      <dgm:t>
        <a:bodyPr/>
        <a:lstStyle/>
        <a:p>
          <a:r>
            <a:rPr lang="en-US" dirty="0" err="1"/>
            <a:t>Postprocedure</a:t>
          </a:r>
          <a:r>
            <a:rPr lang="en-US" dirty="0"/>
            <a:t> Diagnosis</a:t>
          </a:r>
        </a:p>
      </dgm:t>
    </dgm:pt>
    <dgm:pt modelId="{7D07C596-F77B-499F-8DF6-BEE476D104BF}" type="parTrans" cxnId="{4D145420-9416-4531-9BEC-037521851DC4}">
      <dgm:prSet/>
      <dgm:spPr/>
      <dgm:t>
        <a:bodyPr/>
        <a:lstStyle/>
        <a:p>
          <a:endParaRPr lang="en-US"/>
        </a:p>
      </dgm:t>
    </dgm:pt>
    <dgm:pt modelId="{1E5CA3B4-738B-4F7B-B7DE-A9A6E4B1A608}" type="sibTrans" cxnId="{4D145420-9416-4531-9BEC-037521851DC4}">
      <dgm:prSet/>
      <dgm:spPr/>
      <dgm:t>
        <a:bodyPr/>
        <a:lstStyle/>
        <a:p>
          <a:endParaRPr lang="en-US"/>
        </a:p>
      </dgm:t>
    </dgm:pt>
    <dgm:pt modelId="{975632D8-19A7-43B6-9342-0B3E10E31B1E}">
      <dgm:prSet/>
      <dgm:spPr/>
      <dgm:t>
        <a:bodyPr/>
        <a:lstStyle/>
        <a:p>
          <a:r>
            <a:rPr lang="en-US" dirty="0"/>
            <a:t>Preoperative Diagnosis</a:t>
          </a:r>
        </a:p>
      </dgm:t>
    </dgm:pt>
    <dgm:pt modelId="{1B22207E-37B2-4D07-AE46-8A3967EBFB00}" type="parTrans" cxnId="{8A1F8005-5B62-451D-AB75-F25074B4C0D1}">
      <dgm:prSet/>
      <dgm:spPr/>
      <dgm:t>
        <a:bodyPr/>
        <a:lstStyle/>
        <a:p>
          <a:endParaRPr lang="en-US"/>
        </a:p>
      </dgm:t>
    </dgm:pt>
    <dgm:pt modelId="{6BBD0A63-7035-42EB-B7E3-425D3837538E}" type="sibTrans" cxnId="{8A1F8005-5B62-451D-AB75-F25074B4C0D1}">
      <dgm:prSet/>
      <dgm:spPr/>
      <dgm:t>
        <a:bodyPr/>
        <a:lstStyle/>
        <a:p>
          <a:endParaRPr lang="en-US"/>
        </a:p>
      </dgm:t>
    </dgm:pt>
    <dgm:pt modelId="{46C1568A-F4B3-439A-8467-1924785A3CD9}">
      <dgm:prSet/>
      <dgm:spPr>
        <a:solidFill>
          <a:schemeClr val="accent4">
            <a:lumMod val="40000"/>
            <a:lumOff val="60000"/>
          </a:schemeClr>
        </a:solidFill>
      </dgm:spPr>
      <dgm:t>
        <a:bodyPr/>
        <a:lstStyle/>
        <a:p>
          <a:r>
            <a:rPr lang="en-US" dirty="0"/>
            <a:t>Problem</a:t>
          </a:r>
        </a:p>
      </dgm:t>
    </dgm:pt>
    <dgm:pt modelId="{6FE08A87-5505-42B7-9E6B-1C282061EE56}" type="parTrans" cxnId="{92275088-4024-4134-90F8-3CA5C42D1DF6}">
      <dgm:prSet/>
      <dgm:spPr/>
      <dgm:t>
        <a:bodyPr/>
        <a:lstStyle/>
        <a:p>
          <a:endParaRPr lang="en-US"/>
        </a:p>
      </dgm:t>
    </dgm:pt>
    <dgm:pt modelId="{B967A3C7-E11D-436F-BA22-9AA30612CFCE}" type="sibTrans" cxnId="{92275088-4024-4134-90F8-3CA5C42D1DF6}">
      <dgm:prSet/>
      <dgm:spPr/>
      <dgm:t>
        <a:bodyPr/>
        <a:lstStyle/>
        <a:p>
          <a:endParaRPr lang="en-US"/>
        </a:p>
      </dgm:t>
    </dgm:pt>
    <dgm:pt modelId="{C62B21AC-58CB-415A-8C57-9455AE0B8C68}">
      <dgm:prSet/>
      <dgm:spPr/>
      <dgm:t>
        <a:bodyPr/>
        <a:lstStyle/>
        <a:p>
          <a:r>
            <a:rPr lang="en-US" dirty="0"/>
            <a:t>Procedure Description</a:t>
          </a:r>
        </a:p>
      </dgm:t>
    </dgm:pt>
    <dgm:pt modelId="{E6E45E55-67BB-4BCA-9B20-80575BB5D76E}" type="parTrans" cxnId="{26936083-4920-4950-ACF0-1DA933913426}">
      <dgm:prSet/>
      <dgm:spPr/>
      <dgm:t>
        <a:bodyPr/>
        <a:lstStyle/>
        <a:p>
          <a:endParaRPr lang="en-US"/>
        </a:p>
      </dgm:t>
    </dgm:pt>
    <dgm:pt modelId="{FB3D6F89-C6C8-4052-876E-C943034B2DAD}" type="sibTrans" cxnId="{26936083-4920-4950-ACF0-1DA933913426}">
      <dgm:prSet/>
      <dgm:spPr/>
      <dgm:t>
        <a:bodyPr/>
        <a:lstStyle/>
        <a:p>
          <a:endParaRPr lang="en-US"/>
        </a:p>
      </dgm:t>
    </dgm:pt>
    <dgm:pt modelId="{4803BD4C-7615-4E56-AD48-C8B64DBB3A16}">
      <dgm:prSet/>
      <dgm:spPr/>
      <dgm:t>
        <a:bodyPr/>
        <a:lstStyle/>
        <a:p>
          <a:r>
            <a:rPr lang="en-US" dirty="0"/>
            <a:t>Procedure Disposition</a:t>
          </a:r>
        </a:p>
      </dgm:t>
    </dgm:pt>
    <dgm:pt modelId="{77676868-1A37-4BBE-9518-2031B13D059C}" type="parTrans" cxnId="{5DA4676E-8412-4FD9-B50A-EB09E269550D}">
      <dgm:prSet/>
      <dgm:spPr/>
      <dgm:t>
        <a:bodyPr/>
        <a:lstStyle/>
        <a:p>
          <a:endParaRPr lang="en-US"/>
        </a:p>
      </dgm:t>
    </dgm:pt>
    <dgm:pt modelId="{D655EC7E-F5E8-42E3-A826-DE5FF8EDCB93}" type="sibTrans" cxnId="{5DA4676E-8412-4FD9-B50A-EB09E269550D}">
      <dgm:prSet/>
      <dgm:spPr/>
      <dgm:t>
        <a:bodyPr/>
        <a:lstStyle/>
        <a:p>
          <a:endParaRPr lang="en-US"/>
        </a:p>
      </dgm:t>
    </dgm:pt>
    <dgm:pt modelId="{9A3FC96D-478F-48EB-8898-56C64B6AEDD2}">
      <dgm:prSet/>
      <dgm:spPr/>
      <dgm:t>
        <a:bodyPr/>
        <a:lstStyle/>
        <a:p>
          <a:r>
            <a:rPr lang="en-US" dirty="0"/>
            <a:t>Procedure Est. Blood Loss</a:t>
          </a:r>
        </a:p>
      </dgm:t>
    </dgm:pt>
    <dgm:pt modelId="{96F39BB7-D709-4844-B05D-94FBD566BB32}" type="parTrans" cxnId="{DCF68878-8446-4EB4-BF17-41E8DB69426B}">
      <dgm:prSet/>
      <dgm:spPr/>
      <dgm:t>
        <a:bodyPr/>
        <a:lstStyle/>
        <a:p>
          <a:endParaRPr lang="en-US"/>
        </a:p>
      </dgm:t>
    </dgm:pt>
    <dgm:pt modelId="{34AB054B-5F12-42CE-B794-EE4BDACBD7AB}" type="sibTrans" cxnId="{DCF68878-8446-4EB4-BF17-41E8DB69426B}">
      <dgm:prSet/>
      <dgm:spPr/>
      <dgm:t>
        <a:bodyPr/>
        <a:lstStyle/>
        <a:p>
          <a:endParaRPr lang="en-US"/>
        </a:p>
      </dgm:t>
    </dgm:pt>
    <dgm:pt modelId="{7D9A65D9-9CF3-4DFE-AAEE-185EBBCFC798}">
      <dgm:prSet/>
      <dgm:spPr/>
      <dgm:t>
        <a:bodyPr/>
        <a:lstStyle/>
        <a:p>
          <a:r>
            <a:rPr lang="en-US" dirty="0"/>
            <a:t>Procedure Findings</a:t>
          </a:r>
        </a:p>
      </dgm:t>
    </dgm:pt>
    <dgm:pt modelId="{4CDF98C0-7579-498C-B78E-43F0A1223E1E}" type="parTrans" cxnId="{2457193D-9B32-4108-8600-08124BA8A2D5}">
      <dgm:prSet/>
      <dgm:spPr/>
      <dgm:t>
        <a:bodyPr/>
        <a:lstStyle/>
        <a:p>
          <a:endParaRPr lang="en-US"/>
        </a:p>
      </dgm:t>
    </dgm:pt>
    <dgm:pt modelId="{36C36B1E-78BF-49FF-80CC-11B554744EE2}" type="sibTrans" cxnId="{2457193D-9B32-4108-8600-08124BA8A2D5}">
      <dgm:prSet/>
      <dgm:spPr/>
      <dgm:t>
        <a:bodyPr/>
        <a:lstStyle/>
        <a:p>
          <a:endParaRPr lang="en-US"/>
        </a:p>
      </dgm:t>
    </dgm:pt>
    <dgm:pt modelId="{6DBC3CFB-DD88-43B1-9FBB-A1770CFC1780}">
      <dgm:prSet/>
      <dgm:spPr/>
      <dgm:t>
        <a:bodyPr/>
        <a:lstStyle/>
        <a:p>
          <a:r>
            <a:rPr lang="en-US" dirty="0"/>
            <a:t>Procedure Implants</a:t>
          </a:r>
        </a:p>
      </dgm:t>
    </dgm:pt>
    <dgm:pt modelId="{F73EA06E-0842-4F9F-A29B-9573805A3EEC}" type="parTrans" cxnId="{57BFB368-82AA-403A-ADF2-9746E231938C}">
      <dgm:prSet/>
      <dgm:spPr/>
      <dgm:t>
        <a:bodyPr/>
        <a:lstStyle/>
        <a:p>
          <a:endParaRPr lang="en-US"/>
        </a:p>
      </dgm:t>
    </dgm:pt>
    <dgm:pt modelId="{B0CE3A28-F53D-474B-B7FE-377AA34C25DE}" type="sibTrans" cxnId="{57BFB368-82AA-403A-ADF2-9746E231938C}">
      <dgm:prSet/>
      <dgm:spPr/>
      <dgm:t>
        <a:bodyPr/>
        <a:lstStyle/>
        <a:p>
          <a:endParaRPr lang="en-US"/>
        </a:p>
      </dgm:t>
    </dgm:pt>
    <dgm:pt modelId="{14C10A37-EB69-4853-A0E1-2D1AE5E9B4D4}">
      <dgm:prSet/>
      <dgm:spPr/>
      <dgm:t>
        <a:bodyPr/>
        <a:lstStyle/>
        <a:p>
          <a:r>
            <a:rPr lang="en-US" dirty="0"/>
            <a:t>Procedure Indications</a:t>
          </a:r>
        </a:p>
      </dgm:t>
    </dgm:pt>
    <dgm:pt modelId="{25134D3A-15B8-471E-9621-A7CE4A72E8C9}" type="parTrans" cxnId="{43B62541-23C4-4209-9482-137360202BE9}">
      <dgm:prSet/>
      <dgm:spPr/>
      <dgm:t>
        <a:bodyPr/>
        <a:lstStyle/>
        <a:p>
          <a:endParaRPr lang="en-US"/>
        </a:p>
      </dgm:t>
    </dgm:pt>
    <dgm:pt modelId="{28F485E2-FA44-4BCD-8A79-004DC458194B}" type="sibTrans" cxnId="{43B62541-23C4-4209-9482-137360202BE9}">
      <dgm:prSet/>
      <dgm:spPr/>
      <dgm:t>
        <a:bodyPr/>
        <a:lstStyle/>
        <a:p>
          <a:endParaRPr lang="en-US"/>
        </a:p>
      </dgm:t>
    </dgm:pt>
    <dgm:pt modelId="{FFC783FF-AAE0-47BB-B868-CE1BC5526685}">
      <dgm:prSet/>
      <dgm:spPr/>
      <dgm:t>
        <a:bodyPr/>
        <a:lstStyle/>
        <a:p>
          <a:r>
            <a:rPr lang="en-US" dirty="0"/>
            <a:t>Procedure Specimens</a:t>
          </a:r>
        </a:p>
      </dgm:t>
    </dgm:pt>
    <dgm:pt modelId="{D1625E3B-A691-42E3-995C-A1FAB6BAAB40}" type="parTrans" cxnId="{E64ECA5B-A989-43A8-97ED-23A1407DAE6C}">
      <dgm:prSet/>
      <dgm:spPr/>
      <dgm:t>
        <a:bodyPr/>
        <a:lstStyle/>
        <a:p>
          <a:endParaRPr lang="en-US"/>
        </a:p>
      </dgm:t>
    </dgm:pt>
    <dgm:pt modelId="{9D4C3F0C-2E8B-4A06-A3FF-B6C0E97AD9C5}" type="sibTrans" cxnId="{E64ECA5B-A989-43A8-97ED-23A1407DAE6C}">
      <dgm:prSet/>
      <dgm:spPr/>
      <dgm:t>
        <a:bodyPr/>
        <a:lstStyle/>
        <a:p>
          <a:endParaRPr lang="en-US"/>
        </a:p>
      </dgm:t>
    </dgm:pt>
    <dgm:pt modelId="{62839F1F-2A4F-4D89-827A-D089F5E758B3}">
      <dgm:prSet/>
      <dgm:spPr>
        <a:solidFill>
          <a:schemeClr val="accent4">
            <a:lumMod val="40000"/>
            <a:lumOff val="60000"/>
          </a:schemeClr>
        </a:solidFill>
      </dgm:spPr>
      <dgm:t>
        <a:bodyPr/>
        <a:lstStyle/>
        <a:p>
          <a:r>
            <a:rPr lang="en-US" dirty="0"/>
            <a:t>Procedures</a:t>
          </a:r>
        </a:p>
      </dgm:t>
    </dgm:pt>
    <dgm:pt modelId="{ED10A209-8995-442A-BED3-C15F5CAAC067}" type="parTrans" cxnId="{7E6A184F-41B5-4930-8A19-D08C5F675FAE}">
      <dgm:prSet/>
      <dgm:spPr/>
      <dgm:t>
        <a:bodyPr/>
        <a:lstStyle/>
        <a:p>
          <a:endParaRPr lang="en-US"/>
        </a:p>
      </dgm:t>
    </dgm:pt>
    <dgm:pt modelId="{AD83CB0D-B662-4FCE-BB64-073C04BF079F}" type="sibTrans" cxnId="{7E6A184F-41B5-4930-8A19-D08C5F675FAE}">
      <dgm:prSet/>
      <dgm:spPr/>
      <dgm:t>
        <a:bodyPr/>
        <a:lstStyle/>
        <a:p>
          <a:endParaRPr lang="en-US"/>
        </a:p>
      </dgm:t>
    </dgm:pt>
    <dgm:pt modelId="{7425CACA-D5B0-4977-B431-85245D3937B8}">
      <dgm:prSet/>
      <dgm:spPr/>
      <dgm:t>
        <a:bodyPr/>
        <a:lstStyle/>
        <a:p>
          <a:r>
            <a:rPr lang="en-US" dirty="0"/>
            <a:t>Reason for Referral</a:t>
          </a:r>
        </a:p>
      </dgm:t>
    </dgm:pt>
    <dgm:pt modelId="{ED4CA629-6580-4064-9AFE-A8CAA433A7C9}" type="parTrans" cxnId="{A1948BB3-DEBB-4B37-94F2-4959B4E1676A}">
      <dgm:prSet/>
      <dgm:spPr/>
      <dgm:t>
        <a:bodyPr/>
        <a:lstStyle/>
        <a:p>
          <a:endParaRPr lang="en-US"/>
        </a:p>
      </dgm:t>
    </dgm:pt>
    <dgm:pt modelId="{982586F7-4004-4827-9302-CC763CFB8179}" type="sibTrans" cxnId="{A1948BB3-DEBB-4B37-94F2-4959B4E1676A}">
      <dgm:prSet/>
      <dgm:spPr/>
      <dgm:t>
        <a:bodyPr/>
        <a:lstStyle/>
        <a:p>
          <a:endParaRPr lang="en-US"/>
        </a:p>
      </dgm:t>
    </dgm:pt>
    <dgm:pt modelId="{8EDBA3CC-4E61-4A5E-B5ED-D210B28C2F30}">
      <dgm:prSet/>
      <dgm:spPr>
        <a:solidFill>
          <a:schemeClr val="accent4">
            <a:lumMod val="40000"/>
            <a:lumOff val="60000"/>
          </a:schemeClr>
        </a:solidFill>
      </dgm:spPr>
      <dgm:t>
        <a:bodyPr/>
        <a:lstStyle/>
        <a:p>
          <a:r>
            <a:rPr lang="en-US" dirty="0"/>
            <a:t>Reason for Visit</a:t>
          </a:r>
        </a:p>
      </dgm:t>
    </dgm:pt>
    <dgm:pt modelId="{304FE0ED-BD4D-4BAC-A307-C43473ADE106}" type="parTrans" cxnId="{705C9325-A40E-40F3-A366-DDDAD1C6E3CC}">
      <dgm:prSet/>
      <dgm:spPr/>
      <dgm:t>
        <a:bodyPr/>
        <a:lstStyle/>
        <a:p>
          <a:endParaRPr lang="en-US"/>
        </a:p>
      </dgm:t>
    </dgm:pt>
    <dgm:pt modelId="{98753120-D6C9-43B4-ADCE-F1535FFE68A5}" type="sibTrans" cxnId="{705C9325-A40E-40F3-A366-DDDAD1C6E3CC}">
      <dgm:prSet/>
      <dgm:spPr/>
      <dgm:t>
        <a:bodyPr/>
        <a:lstStyle/>
        <a:p>
          <a:endParaRPr lang="en-US"/>
        </a:p>
      </dgm:t>
    </dgm:pt>
    <dgm:pt modelId="{C9E2024B-6F77-4688-A4EA-F05F96549450}">
      <dgm:prSet/>
      <dgm:spPr>
        <a:solidFill>
          <a:schemeClr val="accent4">
            <a:lumMod val="40000"/>
            <a:lumOff val="60000"/>
          </a:schemeClr>
        </a:solidFill>
      </dgm:spPr>
      <dgm:t>
        <a:bodyPr/>
        <a:lstStyle/>
        <a:p>
          <a:r>
            <a:rPr lang="en-US" dirty="0"/>
            <a:t>Results</a:t>
          </a:r>
        </a:p>
      </dgm:t>
    </dgm:pt>
    <dgm:pt modelId="{0A244345-63D5-4C14-BC3A-4FBD036916BB}" type="parTrans" cxnId="{7C219BCB-58E0-49DD-BDA9-CF37BB520259}">
      <dgm:prSet/>
      <dgm:spPr/>
      <dgm:t>
        <a:bodyPr/>
        <a:lstStyle/>
        <a:p>
          <a:endParaRPr lang="en-US"/>
        </a:p>
      </dgm:t>
    </dgm:pt>
    <dgm:pt modelId="{D3B57FF3-9D5B-4D2B-AA1B-46A0E1A02EC4}" type="sibTrans" cxnId="{7C219BCB-58E0-49DD-BDA9-CF37BB520259}">
      <dgm:prSet/>
      <dgm:spPr/>
      <dgm:t>
        <a:bodyPr/>
        <a:lstStyle/>
        <a:p>
          <a:endParaRPr lang="en-US"/>
        </a:p>
      </dgm:t>
    </dgm:pt>
    <dgm:pt modelId="{57FB0B1B-F7B0-4569-AD70-4EEBB78505D8}">
      <dgm:prSet/>
      <dgm:spPr>
        <a:solidFill>
          <a:schemeClr val="accent4">
            <a:lumMod val="40000"/>
            <a:lumOff val="60000"/>
          </a:schemeClr>
        </a:solidFill>
      </dgm:spPr>
      <dgm:t>
        <a:bodyPr/>
        <a:lstStyle/>
        <a:p>
          <a:r>
            <a:rPr lang="en-US" dirty="0"/>
            <a:t>Review of Systems</a:t>
          </a:r>
        </a:p>
      </dgm:t>
    </dgm:pt>
    <dgm:pt modelId="{07C6EFD9-A1DA-44BE-B04D-98C33B2A9158}" type="parTrans" cxnId="{D1A54D07-2954-43E5-BA41-FB2057B84AE8}">
      <dgm:prSet/>
      <dgm:spPr/>
      <dgm:t>
        <a:bodyPr/>
        <a:lstStyle/>
        <a:p>
          <a:endParaRPr lang="en-US"/>
        </a:p>
      </dgm:t>
    </dgm:pt>
    <dgm:pt modelId="{119B0D16-C9C7-4825-9416-E3945192F1CE}" type="sibTrans" cxnId="{D1A54D07-2954-43E5-BA41-FB2057B84AE8}">
      <dgm:prSet/>
      <dgm:spPr/>
      <dgm:t>
        <a:bodyPr/>
        <a:lstStyle/>
        <a:p>
          <a:endParaRPr lang="en-US"/>
        </a:p>
      </dgm:t>
    </dgm:pt>
    <dgm:pt modelId="{5634D7D5-6891-4EC8-9A4B-9EF18254344C}">
      <dgm:prSet/>
      <dgm:spPr>
        <a:solidFill>
          <a:schemeClr val="accent4">
            <a:lumMod val="40000"/>
            <a:lumOff val="60000"/>
          </a:schemeClr>
        </a:solidFill>
      </dgm:spPr>
      <dgm:t>
        <a:bodyPr/>
        <a:lstStyle/>
        <a:p>
          <a:r>
            <a:rPr lang="en-US" dirty="0"/>
            <a:t>Social History</a:t>
          </a:r>
        </a:p>
      </dgm:t>
    </dgm:pt>
    <dgm:pt modelId="{35485650-4088-464D-9A85-54E5EB526A55}" type="parTrans" cxnId="{0E131537-4D21-453E-A406-B6D79666D14C}">
      <dgm:prSet/>
      <dgm:spPr/>
      <dgm:t>
        <a:bodyPr/>
        <a:lstStyle/>
        <a:p>
          <a:endParaRPr lang="en-US"/>
        </a:p>
      </dgm:t>
    </dgm:pt>
    <dgm:pt modelId="{A44EF8B2-0892-4C1A-96BC-3E348242FB85}" type="sibTrans" cxnId="{0E131537-4D21-453E-A406-B6D79666D14C}">
      <dgm:prSet/>
      <dgm:spPr/>
      <dgm:t>
        <a:bodyPr/>
        <a:lstStyle/>
        <a:p>
          <a:endParaRPr lang="en-US"/>
        </a:p>
      </dgm:t>
    </dgm:pt>
    <dgm:pt modelId="{FC0499D9-6D38-4CE5-A523-8DCDA5AB2BD2}">
      <dgm:prSet/>
      <dgm:spPr/>
      <dgm:t>
        <a:bodyPr/>
        <a:lstStyle/>
        <a:p>
          <a:r>
            <a:rPr lang="en-US" dirty="0"/>
            <a:t>Subjective</a:t>
          </a:r>
        </a:p>
      </dgm:t>
    </dgm:pt>
    <dgm:pt modelId="{95296489-1E8C-4825-AE51-7F19749732AA}" type="parTrans" cxnId="{9C71D06D-FE50-49F9-9B61-D54E91F6479E}">
      <dgm:prSet/>
      <dgm:spPr/>
      <dgm:t>
        <a:bodyPr/>
        <a:lstStyle/>
        <a:p>
          <a:endParaRPr lang="en-US"/>
        </a:p>
      </dgm:t>
    </dgm:pt>
    <dgm:pt modelId="{44540E21-2C40-40D4-AD65-710F24DA5A43}" type="sibTrans" cxnId="{9C71D06D-FE50-49F9-9B61-D54E91F6479E}">
      <dgm:prSet/>
      <dgm:spPr/>
      <dgm:t>
        <a:bodyPr/>
        <a:lstStyle/>
        <a:p>
          <a:endParaRPr lang="en-US"/>
        </a:p>
      </dgm:t>
    </dgm:pt>
    <dgm:pt modelId="{5B3044D3-B89C-4050-A316-44B6957514E2}">
      <dgm:prSet/>
      <dgm:spPr/>
      <dgm:t>
        <a:bodyPr/>
        <a:lstStyle/>
        <a:p>
          <a:r>
            <a:rPr lang="en-US" dirty="0"/>
            <a:t>Surgery Description</a:t>
          </a:r>
        </a:p>
      </dgm:t>
    </dgm:pt>
    <dgm:pt modelId="{B575C77A-D9B8-4C49-8F87-EEFEFE2BDA57}" type="parTrans" cxnId="{C25A79F1-A985-4276-A8EE-720D7A4F235B}">
      <dgm:prSet/>
      <dgm:spPr/>
      <dgm:t>
        <a:bodyPr/>
        <a:lstStyle/>
        <a:p>
          <a:endParaRPr lang="en-US"/>
        </a:p>
      </dgm:t>
    </dgm:pt>
    <dgm:pt modelId="{671D0746-3BA6-41B0-94CD-DFE0E896A172}" type="sibTrans" cxnId="{C25A79F1-A985-4276-A8EE-720D7A4F235B}">
      <dgm:prSet/>
      <dgm:spPr/>
      <dgm:t>
        <a:bodyPr/>
        <a:lstStyle/>
        <a:p>
          <a:endParaRPr lang="en-US"/>
        </a:p>
      </dgm:t>
    </dgm:pt>
    <dgm:pt modelId="{671BE9F7-4A0E-4589-B720-79465E4F795A}">
      <dgm:prSet/>
      <dgm:spPr/>
      <dgm:t>
        <a:bodyPr/>
        <a:lstStyle/>
        <a:p>
          <a:r>
            <a:rPr lang="en-US" dirty="0"/>
            <a:t>Surgical Drains</a:t>
          </a:r>
        </a:p>
      </dgm:t>
    </dgm:pt>
    <dgm:pt modelId="{42DB36E1-5424-4A1C-8CDA-A161DF3F3FA3}" type="parTrans" cxnId="{AA287F50-2BA7-4EB4-ACB1-9CC2B583791C}">
      <dgm:prSet/>
      <dgm:spPr/>
      <dgm:t>
        <a:bodyPr/>
        <a:lstStyle/>
        <a:p>
          <a:endParaRPr lang="en-US"/>
        </a:p>
      </dgm:t>
    </dgm:pt>
    <dgm:pt modelId="{F24E0A2C-6499-4485-B6D1-F10EB9ADFF52}" type="sibTrans" cxnId="{AA287F50-2BA7-4EB4-ACB1-9CC2B583791C}">
      <dgm:prSet/>
      <dgm:spPr/>
      <dgm:t>
        <a:bodyPr/>
        <a:lstStyle/>
        <a:p>
          <a:endParaRPr lang="en-US"/>
        </a:p>
      </dgm:t>
    </dgm:pt>
    <dgm:pt modelId="{78036449-3659-416C-99DA-7D8CC978B69B}">
      <dgm:prSet/>
      <dgm:spPr>
        <a:solidFill>
          <a:schemeClr val="accent4">
            <a:lumMod val="40000"/>
            <a:lumOff val="60000"/>
          </a:schemeClr>
        </a:solidFill>
      </dgm:spPr>
      <dgm:t>
        <a:bodyPr/>
        <a:lstStyle/>
        <a:p>
          <a:r>
            <a:rPr lang="en-US" dirty="0"/>
            <a:t>Vital Signs</a:t>
          </a:r>
        </a:p>
      </dgm:t>
    </dgm:pt>
    <dgm:pt modelId="{FC98D35A-A9DB-43F1-AA10-214999D526C0}" type="parTrans" cxnId="{D2DDD4FA-9BFC-4510-A7BB-3847DFDE15A1}">
      <dgm:prSet/>
      <dgm:spPr/>
      <dgm:t>
        <a:bodyPr/>
        <a:lstStyle/>
        <a:p>
          <a:endParaRPr lang="en-US"/>
        </a:p>
      </dgm:t>
    </dgm:pt>
    <dgm:pt modelId="{919F3A72-517B-4F48-8814-DD3664270CF6}" type="sibTrans" cxnId="{D2DDD4FA-9BFC-4510-A7BB-3847DFDE15A1}">
      <dgm:prSet/>
      <dgm:spPr/>
      <dgm:t>
        <a:bodyPr/>
        <a:lstStyle/>
        <a:p>
          <a:endParaRPr lang="en-US"/>
        </a:p>
      </dgm:t>
    </dgm:pt>
    <dgm:pt modelId="{922AC557-565E-4DB5-8749-0AD586991661}">
      <dgm:prSet/>
      <dgm:spPr>
        <a:solidFill>
          <a:schemeClr val="accent4">
            <a:lumMod val="40000"/>
            <a:lumOff val="60000"/>
          </a:schemeClr>
        </a:solidFill>
      </dgm:spPr>
      <dgm:t>
        <a:bodyPr/>
        <a:lstStyle/>
        <a:p>
          <a:r>
            <a:rPr lang="en-US" dirty="0"/>
            <a:t>History Present Illness</a:t>
          </a:r>
        </a:p>
      </dgm:t>
    </dgm:pt>
    <dgm:pt modelId="{242B66FF-437D-4D71-9A2E-2990FC57E9A0}" type="parTrans" cxnId="{4BFDB172-DA10-4F1E-90B4-BF6F4155F1E8}">
      <dgm:prSet/>
      <dgm:spPr/>
      <dgm:t>
        <a:bodyPr/>
        <a:lstStyle/>
        <a:p>
          <a:endParaRPr lang="en-US"/>
        </a:p>
      </dgm:t>
    </dgm:pt>
    <dgm:pt modelId="{CDD7D915-A8E4-4C3B-B886-5288BF2004EB}" type="sibTrans" cxnId="{4BFDB172-DA10-4F1E-90B4-BF6F4155F1E8}">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7550D05B-C57B-4BF2-98A0-F6F938B15104}" type="pres">
      <dgm:prSet presAssocID="{78A997BC-B0FD-4C2B-A687-6EC00ACE7D26}" presName="node" presStyleLbl="node1" presStyleIdx="0" presStyleCnt="70">
        <dgm:presLayoutVars>
          <dgm:bulletEnabled val="1"/>
        </dgm:presLayoutVars>
      </dgm:prSet>
      <dgm:spPr/>
    </dgm:pt>
    <dgm:pt modelId="{D32334C6-1354-42B8-884A-A5B00A403227}" type="pres">
      <dgm:prSet presAssocID="{33134F14-DC25-4CB1-A227-B230A8EA1243}" presName="sibTrans" presStyleCnt="0"/>
      <dgm:spPr/>
    </dgm:pt>
    <dgm:pt modelId="{BAC14D23-EC3E-4D27-9119-0F7040F92BC2}" type="pres">
      <dgm:prSet presAssocID="{AD80C871-9479-4BFE-9B9A-0E61DEE0D50C}" presName="node" presStyleLbl="node1" presStyleIdx="1" presStyleCnt="70">
        <dgm:presLayoutVars>
          <dgm:bulletEnabled val="1"/>
        </dgm:presLayoutVars>
      </dgm:prSet>
      <dgm:spPr/>
    </dgm:pt>
    <dgm:pt modelId="{5EFEDA37-524C-4DAC-8C78-8C58C7C0893A}" type="pres">
      <dgm:prSet presAssocID="{AB9F0FD6-07B1-475D-B4E2-9878B459C8BB}" presName="sibTrans" presStyleCnt="0"/>
      <dgm:spPr/>
    </dgm:pt>
    <dgm:pt modelId="{226C61D6-133E-4CD2-ADAC-A992243958F1}" type="pres">
      <dgm:prSet presAssocID="{9AD68664-CCE1-48EF-9FA3-1AD99F5D1F69}" presName="node" presStyleLbl="node1" presStyleIdx="2" presStyleCnt="70">
        <dgm:presLayoutVars>
          <dgm:bulletEnabled val="1"/>
        </dgm:presLayoutVars>
      </dgm:prSet>
      <dgm:spPr/>
    </dgm:pt>
    <dgm:pt modelId="{F6BAAF2C-31C2-4FDC-81BE-AC36814AC3D5}" type="pres">
      <dgm:prSet presAssocID="{53DAC7B0-84AC-4568-A774-245859AE5835}" presName="sibTrans" presStyleCnt="0"/>
      <dgm:spPr/>
    </dgm:pt>
    <dgm:pt modelId="{DC2CCBAA-7686-49AD-84C0-DE92CF995049}" type="pres">
      <dgm:prSet presAssocID="{35D39FD4-0C06-4081-82FB-F6E9BA9AF83A}" presName="node" presStyleLbl="node1" presStyleIdx="3" presStyleCnt="70">
        <dgm:presLayoutVars>
          <dgm:bulletEnabled val="1"/>
        </dgm:presLayoutVars>
      </dgm:prSet>
      <dgm:spPr/>
    </dgm:pt>
    <dgm:pt modelId="{810A970C-5D13-4AB1-A0D9-1514CB7E72ED}" type="pres">
      <dgm:prSet presAssocID="{6D59DB65-93E6-4C1A-8518-3B2502942632}" presName="sibTrans" presStyleCnt="0"/>
      <dgm:spPr/>
    </dgm:pt>
    <dgm:pt modelId="{04660390-1F6F-4E15-A3BA-C41120C6CA81}" type="pres">
      <dgm:prSet presAssocID="{F3CAE342-9CAC-4892-98B4-EF695D43CC7B}" presName="node" presStyleLbl="node1" presStyleIdx="4" presStyleCnt="70">
        <dgm:presLayoutVars>
          <dgm:bulletEnabled val="1"/>
        </dgm:presLayoutVars>
      </dgm:prSet>
      <dgm:spPr/>
    </dgm:pt>
    <dgm:pt modelId="{D4F32D2C-05FF-4135-8DEB-E6FE7E72BD2F}" type="pres">
      <dgm:prSet presAssocID="{738B744A-4289-4641-8F9E-1AD519745116}" presName="sibTrans" presStyleCnt="0"/>
      <dgm:spPr/>
    </dgm:pt>
    <dgm:pt modelId="{D0265832-2002-49A4-B24F-C826BBE7CD41}" type="pres">
      <dgm:prSet presAssocID="{C9DCADAC-16E3-4670-AE44-4203628257BA}" presName="node" presStyleLbl="node1" presStyleIdx="5" presStyleCnt="70">
        <dgm:presLayoutVars>
          <dgm:bulletEnabled val="1"/>
        </dgm:presLayoutVars>
      </dgm:prSet>
      <dgm:spPr/>
    </dgm:pt>
    <dgm:pt modelId="{377DC7C1-BA7C-468A-8923-286BA2AC3D99}" type="pres">
      <dgm:prSet presAssocID="{D58CF003-1E00-48BB-9658-55666B279B00}" presName="sibTrans" presStyleCnt="0"/>
      <dgm:spPr/>
    </dgm:pt>
    <dgm:pt modelId="{7BE9C1ED-F9FA-4AF2-8A38-AD58AEEC2837}" type="pres">
      <dgm:prSet presAssocID="{67195ECB-7FD0-4104-96C2-8781EB673704}" presName="node" presStyleLbl="node1" presStyleIdx="6" presStyleCnt="70">
        <dgm:presLayoutVars>
          <dgm:bulletEnabled val="1"/>
        </dgm:presLayoutVars>
      </dgm:prSet>
      <dgm:spPr/>
    </dgm:pt>
    <dgm:pt modelId="{99AAC58F-A665-462D-A0A9-03194794BB57}" type="pres">
      <dgm:prSet presAssocID="{12A1CCA6-4F29-469E-A501-FF8FA8AC5E6B}" presName="sibTrans" presStyleCnt="0"/>
      <dgm:spPr/>
    </dgm:pt>
    <dgm:pt modelId="{E95460B9-805F-4DB1-8075-1E44BC53110F}" type="pres">
      <dgm:prSet presAssocID="{3C5CB645-0504-4740-B7BE-B4E676E24224}" presName="node" presStyleLbl="node1" presStyleIdx="7" presStyleCnt="70">
        <dgm:presLayoutVars>
          <dgm:bulletEnabled val="1"/>
        </dgm:presLayoutVars>
      </dgm:prSet>
      <dgm:spPr/>
    </dgm:pt>
    <dgm:pt modelId="{DEDBE5C7-1EB8-4A3C-A4A0-784CEFDEDB53}" type="pres">
      <dgm:prSet presAssocID="{8A74DDDC-AA5D-485F-BF55-D62E68BC0106}" presName="sibTrans" presStyleCnt="0"/>
      <dgm:spPr/>
    </dgm:pt>
    <dgm:pt modelId="{4F6CD892-6851-4C7C-A75C-33622E98FAF1}" type="pres">
      <dgm:prSet presAssocID="{00F18BA4-AEDE-4583-B87F-1CFF0C1963BE}" presName="node" presStyleLbl="node1" presStyleIdx="8" presStyleCnt="70">
        <dgm:presLayoutVars>
          <dgm:bulletEnabled val="1"/>
        </dgm:presLayoutVars>
      </dgm:prSet>
      <dgm:spPr/>
    </dgm:pt>
    <dgm:pt modelId="{B941C2AD-9260-46B0-8DA7-142633C961C1}" type="pres">
      <dgm:prSet presAssocID="{220AC6AF-F2BC-4DFE-A355-B83DCB28A0A6}" presName="sibTrans" presStyleCnt="0"/>
      <dgm:spPr/>
    </dgm:pt>
    <dgm:pt modelId="{E857D808-DD8F-4FB0-BDE0-ED444186DA03}" type="pres">
      <dgm:prSet presAssocID="{5C5A79F6-3BA7-480F-B134-DB302E8CE802}" presName="node" presStyleLbl="node1" presStyleIdx="9" presStyleCnt="70">
        <dgm:presLayoutVars>
          <dgm:bulletEnabled val="1"/>
        </dgm:presLayoutVars>
      </dgm:prSet>
      <dgm:spPr/>
    </dgm:pt>
    <dgm:pt modelId="{40AF66FC-7551-4D2D-9BE2-019EB8DD3491}" type="pres">
      <dgm:prSet presAssocID="{088636FB-45FA-4F73-832A-99A08B0479A8}" presName="sibTrans" presStyleCnt="0"/>
      <dgm:spPr/>
    </dgm:pt>
    <dgm:pt modelId="{B11170F2-9A50-423B-98B7-A28DBBCAA2AC}" type="pres">
      <dgm:prSet presAssocID="{082D0266-9B43-4958-BB0E-31602CFAB5B0}" presName="node" presStyleLbl="node1" presStyleIdx="10" presStyleCnt="70">
        <dgm:presLayoutVars>
          <dgm:bulletEnabled val="1"/>
        </dgm:presLayoutVars>
      </dgm:prSet>
      <dgm:spPr/>
    </dgm:pt>
    <dgm:pt modelId="{05AC53CD-39BA-48B8-9353-6FE4ACB4537F}" type="pres">
      <dgm:prSet presAssocID="{F0ADE4E8-B8C2-46BC-A158-F8B665C44C9A}" presName="sibTrans" presStyleCnt="0"/>
      <dgm:spPr/>
    </dgm:pt>
    <dgm:pt modelId="{DAC0B4A1-B345-4DDF-A5B9-03EB5EF8A696}" type="pres">
      <dgm:prSet presAssocID="{8C4223E5-9326-4839-96FC-62501E1AAC73}" presName="node" presStyleLbl="node1" presStyleIdx="11" presStyleCnt="70">
        <dgm:presLayoutVars>
          <dgm:bulletEnabled val="1"/>
        </dgm:presLayoutVars>
      </dgm:prSet>
      <dgm:spPr/>
    </dgm:pt>
    <dgm:pt modelId="{FB157109-38DD-4A90-8F9C-80A223C51880}" type="pres">
      <dgm:prSet presAssocID="{F04CEC04-1771-4213-BBF5-8C3B58A292B8}" presName="sibTrans" presStyleCnt="0"/>
      <dgm:spPr/>
    </dgm:pt>
    <dgm:pt modelId="{D95507C2-94AB-4734-BAF7-8227B2AFD2A8}" type="pres">
      <dgm:prSet presAssocID="{3905686D-095B-4668-9159-8C02FF5FCA48}" presName="node" presStyleLbl="node1" presStyleIdx="12" presStyleCnt="70">
        <dgm:presLayoutVars>
          <dgm:bulletEnabled val="1"/>
        </dgm:presLayoutVars>
      </dgm:prSet>
      <dgm:spPr/>
    </dgm:pt>
    <dgm:pt modelId="{EFDD6827-27DF-445B-BF94-190FB175EC32}" type="pres">
      <dgm:prSet presAssocID="{5E5BE654-FC96-431E-80B6-06B708C98438}" presName="sibTrans" presStyleCnt="0"/>
      <dgm:spPr/>
    </dgm:pt>
    <dgm:pt modelId="{1F238430-D58B-40C6-BB37-2C3E5849C40B}" type="pres">
      <dgm:prSet presAssocID="{6B504477-A0A4-4E10-8773-C4830FEDC86E}" presName="node" presStyleLbl="node1" presStyleIdx="13" presStyleCnt="70">
        <dgm:presLayoutVars>
          <dgm:bulletEnabled val="1"/>
        </dgm:presLayoutVars>
      </dgm:prSet>
      <dgm:spPr/>
    </dgm:pt>
    <dgm:pt modelId="{C303A420-2681-418A-918F-AC2A2A36C756}" type="pres">
      <dgm:prSet presAssocID="{11772780-24C2-408D-B10A-122975AA211A}" presName="sibTrans" presStyleCnt="0"/>
      <dgm:spPr/>
    </dgm:pt>
    <dgm:pt modelId="{9E9777C7-B42F-4036-A534-333E7C36A482}" type="pres">
      <dgm:prSet presAssocID="{5133ABF2-A2C0-491D-9C6E-B65AB7ED4F8C}" presName="node" presStyleLbl="node1" presStyleIdx="14" presStyleCnt="70">
        <dgm:presLayoutVars>
          <dgm:bulletEnabled val="1"/>
        </dgm:presLayoutVars>
      </dgm:prSet>
      <dgm:spPr/>
    </dgm:pt>
    <dgm:pt modelId="{B187FE3F-68B1-46A9-8C40-68DF5BCD967D}" type="pres">
      <dgm:prSet presAssocID="{2BEEA19F-B162-4611-9531-9064399B86D9}" presName="sibTrans" presStyleCnt="0"/>
      <dgm:spPr/>
    </dgm:pt>
    <dgm:pt modelId="{2B1D77B0-0EB7-4DD1-BD66-4727A0B01104}" type="pres">
      <dgm:prSet presAssocID="{9A283E5E-81FB-4A49-AC4E-B210CC2AFD2A}" presName="node" presStyleLbl="node1" presStyleIdx="15" presStyleCnt="70">
        <dgm:presLayoutVars>
          <dgm:bulletEnabled val="1"/>
        </dgm:presLayoutVars>
      </dgm:prSet>
      <dgm:spPr/>
    </dgm:pt>
    <dgm:pt modelId="{9A419C02-7B0E-4042-A066-CFAF4847D5E5}" type="pres">
      <dgm:prSet presAssocID="{BAB582FB-81F7-4625-8400-873B92CFD3D7}" presName="sibTrans" presStyleCnt="0"/>
      <dgm:spPr/>
    </dgm:pt>
    <dgm:pt modelId="{9504D515-87BF-4517-8F45-1EDB2B33F4B1}" type="pres">
      <dgm:prSet presAssocID="{CDBC6D1A-BD3E-439F-9EE2-32011CF8E004}" presName="node" presStyleLbl="node1" presStyleIdx="16" presStyleCnt="70">
        <dgm:presLayoutVars>
          <dgm:bulletEnabled val="1"/>
        </dgm:presLayoutVars>
      </dgm:prSet>
      <dgm:spPr/>
    </dgm:pt>
    <dgm:pt modelId="{C1359203-A47A-4D3E-90FC-945DF3C9DFE2}" type="pres">
      <dgm:prSet presAssocID="{566728B4-67ED-40F5-8F49-31E359B7AFD5}" presName="sibTrans" presStyleCnt="0"/>
      <dgm:spPr/>
    </dgm:pt>
    <dgm:pt modelId="{9899F519-A68E-4A8C-8302-CC1D1DD6AB1E}" type="pres">
      <dgm:prSet presAssocID="{C5771B4A-D290-4DC2-9C26-B59766806E17}" presName="node" presStyleLbl="node1" presStyleIdx="17" presStyleCnt="70">
        <dgm:presLayoutVars>
          <dgm:bulletEnabled val="1"/>
        </dgm:presLayoutVars>
      </dgm:prSet>
      <dgm:spPr/>
    </dgm:pt>
    <dgm:pt modelId="{D53628A0-EF9E-4A2A-BA14-6E7072CEF114}" type="pres">
      <dgm:prSet presAssocID="{E774C2BE-CA5F-4BE2-9900-2AEAAF8855B3}" presName="sibTrans" presStyleCnt="0"/>
      <dgm:spPr/>
    </dgm:pt>
    <dgm:pt modelId="{F021F536-9D7F-4947-AEEC-062A2B5D86C3}" type="pres">
      <dgm:prSet presAssocID="{0CA4F111-AFF4-4B94-B672-3902EC78934E}" presName="node" presStyleLbl="node1" presStyleIdx="18" presStyleCnt="70">
        <dgm:presLayoutVars>
          <dgm:bulletEnabled val="1"/>
        </dgm:presLayoutVars>
      </dgm:prSet>
      <dgm:spPr/>
    </dgm:pt>
    <dgm:pt modelId="{4B6D1E0A-C2B6-4106-BCC0-227C1A6D87BE}" type="pres">
      <dgm:prSet presAssocID="{5F7B2889-DBC1-4323-8340-A709605AAE1E}" presName="sibTrans" presStyleCnt="0"/>
      <dgm:spPr/>
    </dgm:pt>
    <dgm:pt modelId="{214B35AE-3118-4B5A-9A04-C238D6C98BAE}" type="pres">
      <dgm:prSet presAssocID="{F121B56F-D1C5-4481-90EB-5FA35AF4BD21}" presName="node" presStyleLbl="node1" presStyleIdx="19" presStyleCnt="70">
        <dgm:presLayoutVars>
          <dgm:bulletEnabled val="1"/>
        </dgm:presLayoutVars>
      </dgm:prSet>
      <dgm:spPr/>
    </dgm:pt>
    <dgm:pt modelId="{7206E429-077A-4785-91B0-DBE3A0322F82}" type="pres">
      <dgm:prSet presAssocID="{915B65F9-FC56-468A-ABC2-CE507C33B5DE}" presName="sibTrans" presStyleCnt="0"/>
      <dgm:spPr/>
    </dgm:pt>
    <dgm:pt modelId="{CC785639-6B40-491D-A677-3465100F3D57}" type="pres">
      <dgm:prSet presAssocID="{478D3228-6C64-4678-B16A-5612B6F5734A}" presName="node" presStyleLbl="node1" presStyleIdx="20" presStyleCnt="70">
        <dgm:presLayoutVars>
          <dgm:bulletEnabled val="1"/>
        </dgm:presLayoutVars>
      </dgm:prSet>
      <dgm:spPr/>
    </dgm:pt>
    <dgm:pt modelId="{0D854B7A-31EB-4F78-AB34-68CD88DF6EB0}" type="pres">
      <dgm:prSet presAssocID="{4926CEA0-21F8-4895-A11C-8614EB7A0399}" presName="sibTrans" presStyleCnt="0"/>
      <dgm:spPr/>
    </dgm:pt>
    <dgm:pt modelId="{5D25242B-4349-4FB7-AAC9-B5E41858AFBB}" type="pres">
      <dgm:prSet presAssocID="{B02DF036-0642-4A44-A9E4-78AECA259025}" presName="node" presStyleLbl="node1" presStyleIdx="21" presStyleCnt="70">
        <dgm:presLayoutVars>
          <dgm:bulletEnabled val="1"/>
        </dgm:presLayoutVars>
      </dgm:prSet>
      <dgm:spPr/>
    </dgm:pt>
    <dgm:pt modelId="{0546CD20-C4E9-4176-BC40-4E0DFC327C2B}" type="pres">
      <dgm:prSet presAssocID="{D4540305-033C-4F13-90FD-F799DE8F9156}" presName="sibTrans" presStyleCnt="0"/>
      <dgm:spPr/>
    </dgm:pt>
    <dgm:pt modelId="{2194D030-96BD-4E5B-8CE7-714CC8EE50C0}" type="pres">
      <dgm:prSet presAssocID="{1BC9AACD-B2CB-4A24-BD79-9DD49B1EDC13}" presName="node" presStyleLbl="node1" presStyleIdx="22" presStyleCnt="70">
        <dgm:presLayoutVars>
          <dgm:bulletEnabled val="1"/>
        </dgm:presLayoutVars>
      </dgm:prSet>
      <dgm:spPr/>
    </dgm:pt>
    <dgm:pt modelId="{A19185C5-803E-4F20-B8BF-76B1874DD326}" type="pres">
      <dgm:prSet presAssocID="{45F5BFF4-A866-4D9E-988C-E831543DE539}" presName="sibTrans" presStyleCnt="0"/>
      <dgm:spPr/>
    </dgm:pt>
    <dgm:pt modelId="{7137E6A0-E010-4036-BB77-DAC821CA69C0}" type="pres">
      <dgm:prSet presAssocID="{E613F751-AA7B-4426-A4EF-DCE649030A27}" presName="node" presStyleLbl="node1" presStyleIdx="23" presStyleCnt="70">
        <dgm:presLayoutVars>
          <dgm:bulletEnabled val="1"/>
        </dgm:presLayoutVars>
      </dgm:prSet>
      <dgm:spPr/>
    </dgm:pt>
    <dgm:pt modelId="{18D4027A-9B04-41B8-B264-F860ED6E3ACF}" type="pres">
      <dgm:prSet presAssocID="{296867FA-54C8-4BA9-B9D0-4DD5DBA187D3}" presName="sibTrans" presStyleCnt="0"/>
      <dgm:spPr/>
    </dgm:pt>
    <dgm:pt modelId="{124086CA-BDD0-405E-B0D8-B9CD798E0E39}" type="pres">
      <dgm:prSet presAssocID="{333CCDF1-A395-415C-A990-F40472C9332E}" presName="node" presStyleLbl="node1" presStyleIdx="24" presStyleCnt="70">
        <dgm:presLayoutVars>
          <dgm:bulletEnabled val="1"/>
        </dgm:presLayoutVars>
      </dgm:prSet>
      <dgm:spPr/>
    </dgm:pt>
    <dgm:pt modelId="{5A1E98A5-06ED-494B-8CFF-3052BEDC62B9}" type="pres">
      <dgm:prSet presAssocID="{5AE2D25C-4437-4618-A40F-696FA7DDA91E}" presName="sibTrans" presStyleCnt="0"/>
      <dgm:spPr/>
    </dgm:pt>
    <dgm:pt modelId="{4308FFBF-619D-484B-A2C5-7B5FBD5802E5}" type="pres">
      <dgm:prSet presAssocID="{922AC557-565E-4DB5-8749-0AD586991661}" presName="node" presStyleLbl="node1" presStyleIdx="25" presStyleCnt="70">
        <dgm:presLayoutVars>
          <dgm:bulletEnabled val="1"/>
        </dgm:presLayoutVars>
      </dgm:prSet>
      <dgm:spPr/>
    </dgm:pt>
    <dgm:pt modelId="{0BDF3232-7792-4A95-8512-24005225CBCA}" type="pres">
      <dgm:prSet presAssocID="{CDD7D915-A8E4-4C3B-B886-5288BF2004EB}" presName="sibTrans" presStyleCnt="0"/>
      <dgm:spPr/>
    </dgm:pt>
    <dgm:pt modelId="{21996FE5-9303-478E-B8D4-9259ABF8EDAE}" type="pres">
      <dgm:prSet presAssocID="{BE6CA0EE-FCE6-4E22-B757-E3EF1F2B36E9}" presName="node" presStyleLbl="node1" presStyleIdx="26" presStyleCnt="70">
        <dgm:presLayoutVars>
          <dgm:bulletEnabled val="1"/>
        </dgm:presLayoutVars>
      </dgm:prSet>
      <dgm:spPr/>
    </dgm:pt>
    <dgm:pt modelId="{8DBDABC8-A668-4EB1-80D4-7EF36CE9EB20}" type="pres">
      <dgm:prSet presAssocID="{A87FC9C2-0E5F-47DE-83C0-2CE4C10DA972}" presName="sibTrans" presStyleCnt="0"/>
      <dgm:spPr/>
    </dgm:pt>
    <dgm:pt modelId="{C2D1768A-268A-49F1-BAB1-AA3B1F30D377}" type="pres">
      <dgm:prSet presAssocID="{95FF326C-2A1B-41AD-A13B-B89CABA93DE9}" presName="node" presStyleLbl="node1" presStyleIdx="27" presStyleCnt="70">
        <dgm:presLayoutVars>
          <dgm:bulletEnabled val="1"/>
        </dgm:presLayoutVars>
      </dgm:prSet>
      <dgm:spPr/>
    </dgm:pt>
    <dgm:pt modelId="{1DE848F1-FBB0-4924-8F05-3885E9DFAEB7}" type="pres">
      <dgm:prSet presAssocID="{F73221CA-3EBD-4A59-B400-90D608857E5E}" presName="sibTrans" presStyleCnt="0"/>
      <dgm:spPr/>
    </dgm:pt>
    <dgm:pt modelId="{94242A4F-C1CA-4466-BE8C-6A3D5FB53E37}" type="pres">
      <dgm:prSet presAssocID="{81FAE441-B25A-49CD-A5D4-1CB47F3B1EE7}" presName="node" presStyleLbl="node1" presStyleIdx="28" presStyleCnt="70">
        <dgm:presLayoutVars>
          <dgm:bulletEnabled val="1"/>
        </dgm:presLayoutVars>
      </dgm:prSet>
      <dgm:spPr/>
    </dgm:pt>
    <dgm:pt modelId="{5BE9D17C-B36D-4DE2-91B8-E63E85F7802A}" type="pres">
      <dgm:prSet presAssocID="{74400870-5CF7-474D-AA7F-586C02F7B0A5}" presName="sibTrans" presStyleCnt="0"/>
      <dgm:spPr/>
    </dgm:pt>
    <dgm:pt modelId="{2436B8D6-5426-4287-B5A0-333E85D0C338}" type="pres">
      <dgm:prSet presAssocID="{2F3CDDC7-552B-4DE8-9872-516B28FABA06}" presName="node" presStyleLbl="node1" presStyleIdx="29" presStyleCnt="70">
        <dgm:presLayoutVars>
          <dgm:bulletEnabled val="1"/>
        </dgm:presLayoutVars>
      </dgm:prSet>
      <dgm:spPr/>
    </dgm:pt>
    <dgm:pt modelId="{3DF92AC1-C237-4883-9983-954F58608DCF}" type="pres">
      <dgm:prSet presAssocID="{A6851FA0-15F0-4DD7-A550-276CD6836949}" presName="sibTrans" presStyleCnt="0"/>
      <dgm:spPr/>
    </dgm:pt>
    <dgm:pt modelId="{2E10A710-F956-4BB4-BEC0-C92857D82D04}" type="pres">
      <dgm:prSet presAssocID="{17B2DFAF-B16D-4A10-9D0B-573E9EBAC874}" presName="node" presStyleLbl="node1" presStyleIdx="30" presStyleCnt="70">
        <dgm:presLayoutVars>
          <dgm:bulletEnabled val="1"/>
        </dgm:presLayoutVars>
      </dgm:prSet>
      <dgm:spPr/>
    </dgm:pt>
    <dgm:pt modelId="{F7C36C0E-FF9E-4A61-9527-91D914A9655F}" type="pres">
      <dgm:prSet presAssocID="{2856EF0F-D221-4657-94D0-652606B4EC51}" presName="sibTrans" presStyleCnt="0"/>
      <dgm:spPr/>
    </dgm:pt>
    <dgm:pt modelId="{90A2521C-3FE3-4269-A414-E39378CC80D9}" type="pres">
      <dgm:prSet presAssocID="{B2AEB964-AE9D-40F8-BF72-B2A59F90994D}" presName="node" presStyleLbl="node1" presStyleIdx="31" presStyleCnt="70">
        <dgm:presLayoutVars>
          <dgm:bulletEnabled val="1"/>
        </dgm:presLayoutVars>
      </dgm:prSet>
      <dgm:spPr/>
    </dgm:pt>
    <dgm:pt modelId="{DAF43603-EBBB-43F9-902F-C7A7F2EF6FCE}" type="pres">
      <dgm:prSet presAssocID="{5286B03A-B692-4A65-86CC-C8AA1487AFF4}" presName="sibTrans" presStyleCnt="0"/>
      <dgm:spPr/>
    </dgm:pt>
    <dgm:pt modelId="{C775B822-113A-4680-9271-194958227B49}" type="pres">
      <dgm:prSet presAssocID="{36CBB17A-1FFB-4F06-9F1E-C429453C1690}" presName="node" presStyleLbl="node1" presStyleIdx="32" presStyleCnt="70">
        <dgm:presLayoutVars>
          <dgm:bulletEnabled val="1"/>
        </dgm:presLayoutVars>
      </dgm:prSet>
      <dgm:spPr/>
    </dgm:pt>
    <dgm:pt modelId="{D31AC2D5-CEDA-4F09-9BAD-6FCF6449677E}" type="pres">
      <dgm:prSet presAssocID="{58EF6E03-C26D-44C6-8977-D249D9490B39}" presName="sibTrans" presStyleCnt="0"/>
      <dgm:spPr/>
    </dgm:pt>
    <dgm:pt modelId="{FA9614EF-EB5B-4DEB-9FDC-9AA50130DC4A}" type="pres">
      <dgm:prSet presAssocID="{FA4C2BC6-789C-435D-A537-890F36C6198D}" presName="node" presStyleLbl="node1" presStyleIdx="33" presStyleCnt="70">
        <dgm:presLayoutVars>
          <dgm:bulletEnabled val="1"/>
        </dgm:presLayoutVars>
      </dgm:prSet>
      <dgm:spPr/>
    </dgm:pt>
    <dgm:pt modelId="{4590C8A5-AC06-4FD8-99E5-E703FF11CB8D}" type="pres">
      <dgm:prSet presAssocID="{CB0E749E-3934-473A-A6D3-20D6D95D3202}" presName="sibTrans" presStyleCnt="0"/>
      <dgm:spPr/>
    </dgm:pt>
    <dgm:pt modelId="{3D82AB19-164D-45B8-8EE3-A810134DD2FB}" type="pres">
      <dgm:prSet presAssocID="{DA0BF6BA-7855-4B08-9FAB-6C1938241745}" presName="node" presStyleLbl="node1" presStyleIdx="34" presStyleCnt="70">
        <dgm:presLayoutVars>
          <dgm:bulletEnabled val="1"/>
        </dgm:presLayoutVars>
      </dgm:prSet>
      <dgm:spPr/>
    </dgm:pt>
    <dgm:pt modelId="{D8697AC2-C3EE-48FB-B492-E79DD59D8679}" type="pres">
      <dgm:prSet presAssocID="{BA245B20-CC46-4B1F-9EC6-F6C447FB6BE1}" presName="sibTrans" presStyleCnt="0"/>
      <dgm:spPr/>
    </dgm:pt>
    <dgm:pt modelId="{A2626D42-2FE1-456E-AB12-0D43DEAFE7FD}" type="pres">
      <dgm:prSet presAssocID="{D739CDEA-EB21-4F0B-9E8B-93243F68954F}" presName="node" presStyleLbl="node1" presStyleIdx="35" presStyleCnt="70">
        <dgm:presLayoutVars>
          <dgm:bulletEnabled val="1"/>
        </dgm:presLayoutVars>
      </dgm:prSet>
      <dgm:spPr/>
    </dgm:pt>
    <dgm:pt modelId="{C10855E1-FF4D-4DFE-A137-347787EAC3F5}" type="pres">
      <dgm:prSet presAssocID="{363434DE-DDBE-4CB7-9DD8-504D4C4164D1}" presName="sibTrans" presStyleCnt="0"/>
      <dgm:spPr/>
    </dgm:pt>
    <dgm:pt modelId="{CFEF60EA-9362-443A-8FB0-B923DCF95379}" type="pres">
      <dgm:prSet presAssocID="{40E22AEC-A5FE-48AD-AD24-08AFAAAA16E3}" presName="node" presStyleLbl="node1" presStyleIdx="36" presStyleCnt="70">
        <dgm:presLayoutVars>
          <dgm:bulletEnabled val="1"/>
        </dgm:presLayoutVars>
      </dgm:prSet>
      <dgm:spPr/>
    </dgm:pt>
    <dgm:pt modelId="{2B92DA55-63EE-48E8-A46C-BCA0E3F42D26}" type="pres">
      <dgm:prSet presAssocID="{F2C3BB74-8AC7-4B31-9835-FD932582653A}" presName="sibTrans" presStyleCnt="0"/>
      <dgm:spPr/>
    </dgm:pt>
    <dgm:pt modelId="{6BA9131F-DF2D-4385-B6D8-8438C22EE201}" type="pres">
      <dgm:prSet presAssocID="{76D99B7C-40E6-4183-885C-36D7E4093273}" presName="node" presStyleLbl="node1" presStyleIdx="37" presStyleCnt="70">
        <dgm:presLayoutVars>
          <dgm:bulletEnabled val="1"/>
        </dgm:presLayoutVars>
      </dgm:prSet>
      <dgm:spPr/>
    </dgm:pt>
    <dgm:pt modelId="{D382EF35-4201-48F0-A7C4-5B6F0718C686}" type="pres">
      <dgm:prSet presAssocID="{9C1E6412-957E-4037-8C22-A60E0D582CB1}" presName="sibTrans" presStyleCnt="0"/>
      <dgm:spPr/>
    </dgm:pt>
    <dgm:pt modelId="{E39FA08C-8F04-4847-803E-A985A76077B2}" type="pres">
      <dgm:prSet presAssocID="{2C74EBAB-3ADE-490C-A6BA-3646554124A9}" presName="node" presStyleLbl="node1" presStyleIdx="38" presStyleCnt="70">
        <dgm:presLayoutVars>
          <dgm:bulletEnabled val="1"/>
        </dgm:presLayoutVars>
      </dgm:prSet>
      <dgm:spPr/>
    </dgm:pt>
    <dgm:pt modelId="{4E4750BA-F1D1-4760-BEE0-2F86DB560C70}" type="pres">
      <dgm:prSet presAssocID="{46A9436B-19D5-4E56-AB16-54B7351B7154}" presName="sibTrans" presStyleCnt="0"/>
      <dgm:spPr/>
    </dgm:pt>
    <dgm:pt modelId="{20498EEC-D12B-46DA-A88D-D7DB1D97C899}" type="pres">
      <dgm:prSet presAssocID="{3C6B21CA-3B4D-4C70-B1C1-3987538CE3B2}" presName="node" presStyleLbl="node1" presStyleIdx="39" presStyleCnt="70">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40" presStyleCnt="70">
        <dgm:presLayoutVars>
          <dgm:bulletEnabled val="1"/>
        </dgm:presLayoutVars>
      </dgm:prSet>
      <dgm:spPr/>
    </dgm:pt>
    <dgm:pt modelId="{B000B67E-4722-4E84-B8C2-4F62F16B6BE0}" type="pres">
      <dgm:prSet presAssocID="{B4E3ECF4-B2A8-4AF8-B7F2-FE65E509ADC3}" presName="sibTrans" presStyleCnt="0"/>
      <dgm:spPr/>
    </dgm:pt>
    <dgm:pt modelId="{2FE08B55-1C3E-48E1-949D-B7C4F33AA933}" type="pres">
      <dgm:prSet presAssocID="{BEBDF31F-DFE2-4245-BB5D-053B8B07D32A}" presName="node" presStyleLbl="node1" presStyleIdx="41" presStyleCnt="70">
        <dgm:presLayoutVars>
          <dgm:bulletEnabled val="1"/>
        </dgm:presLayoutVars>
      </dgm:prSet>
      <dgm:spPr/>
    </dgm:pt>
    <dgm:pt modelId="{4CB50306-1716-477E-A513-B532CA4846CB}" type="pres">
      <dgm:prSet presAssocID="{38F14F7C-D04E-41D3-89E9-D2E51024BD6E}" presName="sibTrans" presStyleCnt="0"/>
      <dgm:spPr/>
    </dgm:pt>
    <dgm:pt modelId="{D1969169-F9B2-49CE-A679-8F16EA8DBE2A}" type="pres">
      <dgm:prSet presAssocID="{020CEE43-317D-44E0-8453-73844EB5EA96}" presName="node" presStyleLbl="node1" presStyleIdx="42" presStyleCnt="70">
        <dgm:presLayoutVars>
          <dgm:bulletEnabled val="1"/>
        </dgm:presLayoutVars>
      </dgm:prSet>
      <dgm:spPr/>
    </dgm:pt>
    <dgm:pt modelId="{0A7CBE7A-D430-4E21-88D9-96F9515759D2}" type="pres">
      <dgm:prSet presAssocID="{48F3136E-15DE-42DC-8014-1FD4FFC691C6}" presName="sibTrans" presStyleCnt="0"/>
      <dgm:spPr/>
    </dgm:pt>
    <dgm:pt modelId="{B8FB8041-9B5C-4583-B7F2-072C8E2578EF}" type="pres">
      <dgm:prSet presAssocID="{B2C56C01-FC25-40F6-8779-BB8578F5C2A5}" presName="node" presStyleLbl="node1" presStyleIdx="43" presStyleCnt="70">
        <dgm:presLayoutVars>
          <dgm:bulletEnabled val="1"/>
        </dgm:presLayoutVars>
      </dgm:prSet>
      <dgm:spPr/>
    </dgm:pt>
    <dgm:pt modelId="{A6D78DB6-0990-4696-9B3B-381E4508B4EF}" type="pres">
      <dgm:prSet presAssocID="{CB221172-62C3-4674-B61F-43255FEBFD8A}" presName="sibTrans" presStyleCnt="0"/>
      <dgm:spPr/>
    </dgm:pt>
    <dgm:pt modelId="{D70F901B-9B00-408F-B15A-8963D88D77EC}" type="pres">
      <dgm:prSet presAssocID="{D1ABEE45-AD7A-4713-BB39-253542F7D75A}" presName="node" presStyleLbl="node1" presStyleIdx="44" presStyleCnt="70">
        <dgm:presLayoutVars>
          <dgm:bulletEnabled val="1"/>
        </dgm:presLayoutVars>
      </dgm:prSet>
      <dgm:spPr/>
    </dgm:pt>
    <dgm:pt modelId="{CA50BB0F-40A7-499B-907A-E2277D9BD093}" type="pres">
      <dgm:prSet presAssocID="{13486EEA-EE54-465A-A91C-002B3E76AEF0}" presName="sibTrans" presStyleCnt="0"/>
      <dgm:spPr/>
    </dgm:pt>
    <dgm:pt modelId="{738E53BC-B4B2-4740-9C57-0B897AB4D3FA}" type="pres">
      <dgm:prSet presAssocID="{5DA8C615-38DB-40B5-9445-1D5AE0056707}" presName="node" presStyleLbl="node1" presStyleIdx="45" presStyleCnt="70">
        <dgm:presLayoutVars>
          <dgm:bulletEnabled val="1"/>
        </dgm:presLayoutVars>
      </dgm:prSet>
      <dgm:spPr/>
    </dgm:pt>
    <dgm:pt modelId="{1756D137-3051-4D5A-8EE9-9C5E974A9991}" type="pres">
      <dgm:prSet presAssocID="{C4C9F52A-A5B1-4AFA-B264-8A6D432ED656}" presName="sibTrans" presStyleCnt="0"/>
      <dgm:spPr/>
    </dgm:pt>
    <dgm:pt modelId="{FB4AD733-A329-420C-8FB6-947234A3DF38}" type="pres">
      <dgm:prSet presAssocID="{2CAC919D-2AC9-4858-A142-BBEC92861271}" presName="node" presStyleLbl="node1" presStyleIdx="46" presStyleCnt="70">
        <dgm:presLayoutVars>
          <dgm:bulletEnabled val="1"/>
        </dgm:presLayoutVars>
      </dgm:prSet>
      <dgm:spPr/>
    </dgm:pt>
    <dgm:pt modelId="{52A1ACEC-6AB3-4161-B4A0-1F17EE598649}" type="pres">
      <dgm:prSet presAssocID="{E616CA9A-DB9F-4B83-851F-F18CCAFD3F83}" presName="sibTrans" presStyleCnt="0"/>
      <dgm:spPr/>
    </dgm:pt>
    <dgm:pt modelId="{52F17298-644C-4330-B56E-F7E56C04E2E3}" type="pres">
      <dgm:prSet presAssocID="{C16F6E68-C32A-4431-B9C0-77E57B57A6E1}" presName="node" presStyleLbl="node1" presStyleIdx="47" presStyleCnt="70">
        <dgm:presLayoutVars>
          <dgm:bulletEnabled val="1"/>
        </dgm:presLayoutVars>
      </dgm:prSet>
      <dgm:spPr/>
    </dgm:pt>
    <dgm:pt modelId="{E824692C-1605-45CA-897A-D9F3DD834693}" type="pres">
      <dgm:prSet presAssocID="{71FFA740-6DE1-4035-AA90-B794B1B4FE20}" presName="sibTrans" presStyleCnt="0"/>
      <dgm:spPr/>
    </dgm:pt>
    <dgm:pt modelId="{CF0E64E4-84A6-47A4-8045-0D0A29961723}" type="pres">
      <dgm:prSet presAssocID="{B83B9082-6B10-44D7-A84D-D00DA3842851}" presName="node" presStyleLbl="node1" presStyleIdx="48" presStyleCnt="70">
        <dgm:presLayoutVars>
          <dgm:bulletEnabled val="1"/>
        </dgm:presLayoutVars>
      </dgm:prSet>
      <dgm:spPr/>
    </dgm:pt>
    <dgm:pt modelId="{B6545CFA-0064-43FA-8785-F87BEFF0BED3}" type="pres">
      <dgm:prSet presAssocID="{E4427F14-4A80-423D-94CE-FE1CC43C4F08}" presName="sibTrans" presStyleCnt="0"/>
      <dgm:spPr/>
    </dgm:pt>
    <dgm:pt modelId="{4A09B1E8-F4F7-4953-B4BD-684614482B17}" type="pres">
      <dgm:prSet presAssocID="{85E62383-C2F6-4373-A996-0C959A69E1AE}" presName="node" presStyleLbl="node1" presStyleIdx="49" presStyleCnt="70">
        <dgm:presLayoutVars>
          <dgm:bulletEnabled val="1"/>
        </dgm:presLayoutVars>
      </dgm:prSet>
      <dgm:spPr/>
    </dgm:pt>
    <dgm:pt modelId="{E2E63BEE-F583-4543-AC5B-CAE33683ED87}" type="pres">
      <dgm:prSet presAssocID="{FF6E180D-3146-4158-A5DF-FB0215843ADA}" presName="sibTrans" presStyleCnt="0"/>
      <dgm:spPr/>
    </dgm:pt>
    <dgm:pt modelId="{527D6F5F-C6E1-4F03-A1E2-5AC0204646BF}" type="pres">
      <dgm:prSet presAssocID="{FF5B3E7C-5D58-4A27-A575-00FE613251A5}" presName="node" presStyleLbl="node1" presStyleIdx="50" presStyleCnt="70">
        <dgm:presLayoutVars>
          <dgm:bulletEnabled val="1"/>
        </dgm:presLayoutVars>
      </dgm:prSet>
      <dgm:spPr/>
    </dgm:pt>
    <dgm:pt modelId="{925A8F3E-4FF7-4593-91F3-889A6930F915}" type="pres">
      <dgm:prSet presAssocID="{1E5CA3B4-738B-4F7B-B7DE-A9A6E4B1A608}" presName="sibTrans" presStyleCnt="0"/>
      <dgm:spPr/>
    </dgm:pt>
    <dgm:pt modelId="{33E222AE-323D-48B6-B67D-70B375CD07BA}" type="pres">
      <dgm:prSet presAssocID="{975632D8-19A7-43B6-9342-0B3E10E31B1E}" presName="node" presStyleLbl="node1" presStyleIdx="51" presStyleCnt="70">
        <dgm:presLayoutVars>
          <dgm:bulletEnabled val="1"/>
        </dgm:presLayoutVars>
      </dgm:prSet>
      <dgm:spPr/>
    </dgm:pt>
    <dgm:pt modelId="{492F0EC6-ECC1-4D0D-B737-8B0BC67F991C}" type="pres">
      <dgm:prSet presAssocID="{6BBD0A63-7035-42EB-B7E3-425D3837538E}" presName="sibTrans" presStyleCnt="0"/>
      <dgm:spPr/>
    </dgm:pt>
    <dgm:pt modelId="{768ED1B1-620E-4ED9-A85B-37AC2578EBAE}" type="pres">
      <dgm:prSet presAssocID="{46C1568A-F4B3-439A-8467-1924785A3CD9}" presName="node" presStyleLbl="node1" presStyleIdx="52" presStyleCnt="70">
        <dgm:presLayoutVars>
          <dgm:bulletEnabled val="1"/>
        </dgm:presLayoutVars>
      </dgm:prSet>
      <dgm:spPr/>
    </dgm:pt>
    <dgm:pt modelId="{78A46C75-02D2-4E0E-BA07-A091BE48E3F3}" type="pres">
      <dgm:prSet presAssocID="{B967A3C7-E11D-436F-BA22-9AA30612CFCE}" presName="sibTrans" presStyleCnt="0"/>
      <dgm:spPr/>
    </dgm:pt>
    <dgm:pt modelId="{6CBD385A-459A-4F51-8A96-4CAAE9BA3166}" type="pres">
      <dgm:prSet presAssocID="{C62B21AC-58CB-415A-8C57-9455AE0B8C68}" presName="node" presStyleLbl="node1" presStyleIdx="53" presStyleCnt="70">
        <dgm:presLayoutVars>
          <dgm:bulletEnabled val="1"/>
        </dgm:presLayoutVars>
      </dgm:prSet>
      <dgm:spPr/>
    </dgm:pt>
    <dgm:pt modelId="{776087E9-BF14-46F0-A398-16A1E6EFC52B}" type="pres">
      <dgm:prSet presAssocID="{FB3D6F89-C6C8-4052-876E-C943034B2DAD}" presName="sibTrans" presStyleCnt="0"/>
      <dgm:spPr/>
    </dgm:pt>
    <dgm:pt modelId="{403A81FB-5102-4E47-B294-8362DE9FDBA9}" type="pres">
      <dgm:prSet presAssocID="{4803BD4C-7615-4E56-AD48-C8B64DBB3A16}" presName="node" presStyleLbl="node1" presStyleIdx="54" presStyleCnt="70">
        <dgm:presLayoutVars>
          <dgm:bulletEnabled val="1"/>
        </dgm:presLayoutVars>
      </dgm:prSet>
      <dgm:spPr/>
    </dgm:pt>
    <dgm:pt modelId="{E8173634-303E-431B-A843-607AE381B530}" type="pres">
      <dgm:prSet presAssocID="{D655EC7E-F5E8-42E3-A826-DE5FF8EDCB93}" presName="sibTrans" presStyleCnt="0"/>
      <dgm:spPr/>
    </dgm:pt>
    <dgm:pt modelId="{6D9F30BF-2AF8-4A4F-9405-7024E9D9DF88}" type="pres">
      <dgm:prSet presAssocID="{9A3FC96D-478F-48EB-8898-56C64B6AEDD2}" presName="node" presStyleLbl="node1" presStyleIdx="55" presStyleCnt="70">
        <dgm:presLayoutVars>
          <dgm:bulletEnabled val="1"/>
        </dgm:presLayoutVars>
      </dgm:prSet>
      <dgm:spPr/>
    </dgm:pt>
    <dgm:pt modelId="{3574665D-118B-4562-9536-3957E81EBB55}" type="pres">
      <dgm:prSet presAssocID="{34AB054B-5F12-42CE-B794-EE4BDACBD7AB}" presName="sibTrans" presStyleCnt="0"/>
      <dgm:spPr/>
    </dgm:pt>
    <dgm:pt modelId="{578EF391-1438-42DA-8C7C-9964979863CB}" type="pres">
      <dgm:prSet presAssocID="{7D9A65D9-9CF3-4DFE-AAEE-185EBBCFC798}" presName="node" presStyleLbl="node1" presStyleIdx="56" presStyleCnt="70">
        <dgm:presLayoutVars>
          <dgm:bulletEnabled val="1"/>
        </dgm:presLayoutVars>
      </dgm:prSet>
      <dgm:spPr/>
    </dgm:pt>
    <dgm:pt modelId="{8EA58A0A-B792-4337-956D-1432C007A975}" type="pres">
      <dgm:prSet presAssocID="{36C36B1E-78BF-49FF-80CC-11B554744EE2}" presName="sibTrans" presStyleCnt="0"/>
      <dgm:spPr/>
    </dgm:pt>
    <dgm:pt modelId="{D6E8D79A-FF29-4CE3-B9FB-2B1D97395E7F}" type="pres">
      <dgm:prSet presAssocID="{6DBC3CFB-DD88-43B1-9FBB-A1770CFC1780}" presName="node" presStyleLbl="node1" presStyleIdx="57" presStyleCnt="70">
        <dgm:presLayoutVars>
          <dgm:bulletEnabled val="1"/>
        </dgm:presLayoutVars>
      </dgm:prSet>
      <dgm:spPr/>
    </dgm:pt>
    <dgm:pt modelId="{074B0F8B-79A3-42B3-A088-30F50E37875B}" type="pres">
      <dgm:prSet presAssocID="{B0CE3A28-F53D-474B-B7FE-377AA34C25DE}" presName="sibTrans" presStyleCnt="0"/>
      <dgm:spPr/>
    </dgm:pt>
    <dgm:pt modelId="{E4A88F59-2DE7-4632-9B5D-1A06F43D2536}" type="pres">
      <dgm:prSet presAssocID="{14C10A37-EB69-4853-A0E1-2D1AE5E9B4D4}" presName="node" presStyleLbl="node1" presStyleIdx="58" presStyleCnt="70">
        <dgm:presLayoutVars>
          <dgm:bulletEnabled val="1"/>
        </dgm:presLayoutVars>
      </dgm:prSet>
      <dgm:spPr/>
    </dgm:pt>
    <dgm:pt modelId="{38DC9DED-61D9-4F86-B788-ACE1A033C71C}" type="pres">
      <dgm:prSet presAssocID="{28F485E2-FA44-4BCD-8A79-004DC458194B}" presName="sibTrans" presStyleCnt="0"/>
      <dgm:spPr/>
    </dgm:pt>
    <dgm:pt modelId="{C6E26300-686D-4EDC-B105-02AE7D59ACD5}" type="pres">
      <dgm:prSet presAssocID="{FFC783FF-AAE0-47BB-B868-CE1BC5526685}" presName="node" presStyleLbl="node1" presStyleIdx="59" presStyleCnt="70">
        <dgm:presLayoutVars>
          <dgm:bulletEnabled val="1"/>
        </dgm:presLayoutVars>
      </dgm:prSet>
      <dgm:spPr/>
    </dgm:pt>
    <dgm:pt modelId="{EE588416-1695-4843-8A77-C599FDA47340}" type="pres">
      <dgm:prSet presAssocID="{9D4C3F0C-2E8B-4A06-A3FF-B6C0E97AD9C5}" presName="sibTrans" presStyleCnt="0"/>
      <dgm:spPr/>
    </dgm:pt>
    <dgm:pt modelId="{A98EC4C9-0187-4586-A962-2600099AC0D7}" type="pres">
      <dgm:prSet presAssocID="{62839F1F-2A4F-4D89-827A-D089F5E758B3}" presName="node" presStyleLbl="node1" presStyleIdx="60" presStyleCnt="70">
        <dgm:presLayoutVars>
          <dgm:bulletEnabled val="1"/>
        </dgm:presLayoutVars>
      </dgm:prSet>
      <dgm:spPr/>
    </dgm:pt>
    <dgm:pt modelId="{E6FF2C29-BB8B-49A4-A8A3-DB2A9D13F27E}" type="pres">
      <dgm:prSet presAssocID="{AD83CB0D-B662-4FCE-BB64-073C04BF079F}" presName="sibTrans" presStyleCnt="0"/>
      <dgm:spPr/>
    </dgm:pt>
    <dgm:pt modelId="{B5EE1AEB-C1BD-4DE8-A906-0A633C634EA1}" type="pres">
      <dgm:prSet presAssocID="{7425CACA-D5B0-4977-B431-85245D3937B8}" presName="node" presStyleLbl="node1" presStyleIdx="61" presStyleCnt="70">
        <dgm:presLayoutVars>
          <dgm:bulletEnabled val="1"/>
        </dgm:presLayoutVars>
      </dgm:prSet>
      <dgm:spPr/>
    </dgm:pt>
    <dgm:pt modelId="{C2023875-0596-49EC-BA57-5E205B0A100E}" type="pres">
      <dgm:prSet presAssocID="{982586F7-4004-4827-9302-CC763CFB8179}" presName="sibTrans" presStyleCnt="0"/>
      <dgm:spPr/>
    </dgm:pt>
    <dgm:pt modelId="{643B08A8-6B9B-49AD-ACA0-F8C530C35783}" type="pres">
      <dgm:prSet presAssocID="{8EDBA3CC-4E61-4A5E-B5ED-D210B28C2F30}" presName="node" presStyleLbl="node1" presStyleIdx="62" presStyleCnt="70">
        <dgm:presLayoutVars>
          <dgm:bulletEnabled val="1"/>
        </dgm:presLayoutVars>
      </dgm:prSet>
      <dgm:spPr/>
    </dgm:pt>
    <dgm:pt modelId="{543A835C-389F-4942-B656-0A2D2E5566B0}" type="pres">
      <dgm:prSet presAssocID="{98753120-D6C9-43B4-ADCE-F1535FFE68A5}" presName="sibTrans" presStyleCnt="0"/>
      <dgm:spPr/>
    </dgm:pt>
    <dgm:pt modelId="{90CB0ED9-63EF-4F6F-828D-A3B09D30E63B}" type="pres">
      <dgm:prSet presAssocID="{C9E2024B-6F77-4688-A4EA-F05F96549450}" presName="node" presStyleLbl="node1" presStyleIdx="63" presStyleCnt="70">
        <dgm:presLayoutVars>
          <dgm:bulletEnabled val="1"/>
        </dgm:presLayoutVars>
      </dgm:prSet>
      <dgm:spPr/>
    </dgm:pt>
    <dgm:pt modelId="{06FBBACB-CECC-4485-982C-A87E2C121B64}" type="pres">
      <dgm:prSet presAssocID="{D3B57FF3-9D5B-4D2B-AA1B-46A0E1A02EC4}" presName="sibTrans" presStyleCnt="0"/>
      <dgm:spPr/>
    </dgm:pt>
    <dgm:pt modelId="{3FE3ACB3-2D81-4BE7-BEE6-849D65285799}" type="pres">
      <dgm:prSet presAssocID="{57FB0B1B-F7B0-4569-AD70-4EEBB78505D8}" presName="node" presStyleLbl="node1" presStyleIdx="64" presStyleCnt="70">
        <dgm:presLayoutVars>
          <dgm:bulletEnabled val="1"/>
        </dgm:presLayoutVars>
      </dgm:prSet>
      <dgm:spPr/>
    </dgm:pt>
    <dgm:pt modelId="{99DBF72D-D8C6-40D5-B63C-D4798C0498E1}" type="pres">
      <dgm:prSet presAssocID="{119B0D16-C9C7-4825-9416-E3945192F1CE}" presName="sibTrans" presStyleCnt="0"/>
      <dgm:spPr/>
    </dgm:pt>
    <dgm:pt modelId="{E21BE902-8239-49DC-BB54-FE2FC920F8FB}" type="pres">
      <dgm:prSet presAssocID="{5634D7D5-6891-4EC8-9A4B-9EF18254344C}" presName="node" presStyleLbl="node1" presStyleIdx="65" presStyleCnt="70">
        <dgm:presLayoutVars>
          <dgm:bulletEnabled val="1"/>
        </dgm:presLayoutVars>
      </dgm:prSet>
      <dgm:spPr/>
    </dgm:pt>
    <dgm:pt modelId="{BB4E6F9F-01B8-4752-A07B-F04AA59537CC}" type="pres">
      <dgm:prSet presAssocID="{A44EF8B2-0892-4C1A-96BC-3E348242FB85}" presName="sibTrans" presStyleCnt="0"/>
      <dgm:spPr/>
    </dgm:pt>
    <dgm:pt modelId="{D686C033-8C3D-4C2F-94C8-11EE097C088D}" type="pres">
      <dgm:prSet presAssocID="{FC0499D9-6D38-4CE5-A523-8DCDA5AB2BD2}" presName="node" presStyleLbl="node1" presStyleIdx="66" presStyleCnt="70">
        <dgm:presLayoutVars>
          <dgm:bulletEnabled val="1"/>
        </dgm:presLayoutVars>
      </dgm:prSet>
      <dgm:spPr/>
    </dgm:pt>
    <dgm:pt modelId="{2AE6FD8C-DE47-4F59-96F3-F328713B3A0A}" type="pres">
      <dgm:prSet presAssocID="{44540E21-2C40-40D4-AD65-710F24DA5A43}" presName="sibTrans" presStyleCnt="0"/>
      <dgm:spPr/>
    </dgm:pt>
    <dgm:pt modelId="{34939C68-520A-469B-A989-F515FF673DF0}" type="pres">
      <dgm:prSet presAssocID="{5B3044D3-B89C-4050-A316-44B6957514E2}" presName="node" presStyleLbl="node1" presStyleIdx="67" presStyleCnt="70">
        <dgm:presLayoutVars>
          <dgm:bulletEnabled val="1"/>
        </dgm:presLayoutVars>
      </dgm:prSet>
      <dgm:spPr/>
    </dgm:pt>
    <dgm:pt modelId="{22ED291A-F8AA-4021-9CD0-321EA3E33642}" type="pres">
      <dgm:prSet presAssocID="{671D0746-3BA6-41B0-94CD-DFE0E896A172}" presName="sibTrans" presStyleCnt="0"/>
      <dgm:spPr/>
    </dgm:pt>
    <dgm:pt modelId="{CB637A15-C5EC-48E4-B323-6F07C2B36CF9}" type="pres">
      <dgm:prSet presAssocID="{671BE9F7-4A0E-4589-B720-79465E4F795A}" presName="node" presStyleLbl="node1" presStyleIdx="68" presStyleCnt="70">
        <dgm:presLayoutVars>
          <dgm:bulletEnabled val="1"/>
        </dgm:presLayoutVars>
      </dgm:prSet>
      <dgm:spPr/>
    </dgm:pt>
    <dgm:pt modelId="{07CA3755-3FC5-4032-8247-C1A136435E7E}" type="pres">
      <dgm:prSet presAssocID="{F24E0A2C-6499-4485-B6D1-F10EB9ADFF52}" presName="sibTrans" presStyleCnt="0"/>
      <dgm:spPr/>
    </dgm:pt>
    <dgm:pt modelId="{09D01077-5EED-4403-9B80-C88AA82785D4}" type="pres">
      <dgm:prSet presAssocID="{78036449-3659-416C-99DA-7D8CC978B69B}" presName="node" presStyleLbl="node1" presStyleIdx="69" presStyleCnt="70">
        <dgm:presLayoutVars>
          <dgm:bulletEnabled val="1"/>
        </dgm:presLayoutVars>
      </dgm:prSet>
      <dgm:spPr/>
    </dgm:pt>
  </dgm:ptLst>
  <dgm:cxnLst>
    <dgm:cxn modelId="{CD25D401-FD27-421F-B957-FCEC9C9E10DB}" type="presOf" srcId="{FF5B3E7C-5D58-4A27-A575-00FE613251A5}" destId="{527D6F5F-C6E1-4F03-A1E2-5AC0204646BF}" srcOrd="0" destOrd="0" presId="urn:microsoft.com/office/officeart/2005/8/layout/default"/>
    <dgm:cxn modelId="{38270502-BE43-4CB3-B8D1-8F0EE9DE6649}" srcId="{6E8580AE-E165-4F25-A36B-FA38D31FA44B}" destId="{082D0266-9B43-4958-BB0E-31602CFAB5B0}" srcOrd="10" destOrd="0" parTransId="{250722A4-61F1-4C3E-8EBC-EF616F54FF0D}" sibTransId="{F0ADE4E8-B8C2-46BC-A158-F8B665C44C9A}"/>
    <dgm:cxn modelId="{31FAA702-8B48-4361-9457-701B09FC973D}" type="presOf" srcId="{5C5A79F6-3BA7-480F-B134-DB302E8CE802}" destId="{E857D808-DD8F-4FB0-BDE0-ED444186DA03}" srcOrd="0" destOrd="0" presId="urn:microsoft.com/office/officeart/2005/8/layout/default"/>
    <dgm:cxn modelId="{8A1F8005-5B62-451D-AB75-F25074B4C0D1}" srcId="{6E8580AE-E165-4F25-A36B-FA38D31FA44B}" destId="{975632D8-19A7-43B6-9342-0B3E10E31B1E}" srcOrd="51" destOrd="0" parTransId="{1B22207E-37B2-4D07-AE46-8A3967EBFB00}" sibTransId="{6BBD0A63-7035-42EB-B7E3-425D3837538E}"/>
    <dgm:cxn modelId="{D1A54D07-2954-43E5-BA41-FB2057B84AE8}" srcId="{6E8580AE-E165-4F25-A36B-FA38D31FA44B}" destId="{57FB0B1B-F7B0-4569-AD70-4EEBB78505D8}" srcOrd="64" destOrd="0" parTransId="{07C6EFD9-A1DA-44BE-B04D-98C33B2A9158}" sibTransId="{119B0D16-C9C7-4825-9416-E3945192F1CE}"/>
    <dgm:cxn modelId="{71A56F07-C880-45FD-8138-9AD0E491B407}" type="presOf" srcId="{78036449-3659-416C-99DA-7D8CC978B69B}" destId="{09D01077-5EED-4403-9B80-C88AA82785D4}" srcOrd="0" destOrd="0" presId="urn:microsoft.com/office/officeart/2005/8/layout/default"/>
    <dgm:cxn modelId="{19D1DC08-36CA-4EFB-AAFE-AA42DDAD97A9}" type="presOf" srcId="{2C74EBAB-3ADE-490C-A6BA-3646554124A9}" destId="{E39FA08C-8F04-4847-803E-A985A76077B2}" srcOrd="0" destOrd="0" presId="urn:microsoft.com/office/officeart/2005/8/layout/default"/>
    <dgm:cxn modelId="{3296E309-9811-4D00-A030-6C3B1C99C026}" srcId="{6E8580AE-E165-4F25-A36B-FA38D31FA44B}" destId="{D5513C0D-153B-4C93-8676-B0AD8979C8ED}" srcOrd="40" destOrd="0" parTransId="{3BA7CC48-147C-427B-8120-189C01971D86}" sibTransId="{B4E3ECF4-B2A8-4AF8-B7F2-FE65E509ADC3}"/>
    <dgm:cxn modelId="{F49DAE14-F6D9-40FB-8C52-99DFA862DB65}" srcId="{6E8580AE-E165-4F25-A36B-FA38D31FA44B}" destId="{35D39FD4-0C06-4081-82FB-F6E9BA9AF83A}" srcOrd="3" destOrd="0" parTransId="{D40E5A18-C0D9-4CD7-9D6D-3475ECCF0F45}" sibTransId="{6D59DB65-93E6-4C1A-8518-3B2502942632}"/>
    <dgm:cxn modelId="{4C3BE415-0DB5-44CC-A464-C7912D009C36}" srcId="{6E8580AE-E165-4F25-A36B-FA38D31FA44B}" destId="{36CBB17A-1FFB-4F06-9F1E-C429453C1690}" srcOrd="32" destOrd="0" parTransId="{79E27BF8-3391-4F60-A449-D8D664D97371}" sibTransId="{58EF6E03-C26D-44C6-8977-D249D9490B39}"/>
    <dgm:cxn modelId="{80E5791B-6B9A-48AE-9B10-A83B96349BFC}" type="presOf" srcId="{F3CAE342-9CAC-4892-98B4-EF695D43CC7B}" destId="{04660390-1F6F-4E15-A3BA-C41120C6CA81}" srcOrd="0" destOrd="0" presId="urn:microsoft.com/office/officeart/2005/8/layout/default"/>
    <dgm:cxn modelId="{4D145420-9416-4531-9BEC-037521851DC4}" srcId="{6E8580AE-E165-4F25-A36B-FA38D31FA44B}" destId="{FF5B3E7C-5D58-4A27-A575-00FE613251A5}" srcOrd="50" destOrd="0" parTransId="{7D07C596-F77B-499F-8DF6-BEE476D104BF}" sibTransId="{1E5CA3B4-738B-4F7B-B7DE-A9A6E4B1A608}"/>
    <dgm:cxn modelId="{1C9EDF21-25A7-4969-9C42-A58D20C087DE}" type="presOf" srcId="{9A3FC96D-478F-48EB-8898-56C64B6AEDD2}" destId="{6D9F30BF-2AF8-4A4F-9405-7024E9D9DF88}" srcOrd="0" destOrd="0" presId="urn:microsoft.com/office/officeart/2005/8/layout/default"/>
    <dgm:cxn modelId="{ED9C1023-FDE9-4301-A243-08D0EE22EE6D}" type="presOf" srcId="{5DA8C615-38DB-40B5-9445-1D5AE0056707}" destId="{738E53BC-B4B2-4740-9C57-0B897AB4D3FA}" srcOrd="0" destOrd="0" presId="urn:microsoft.com/office/officeart/2005/8/layout/default"/>
    <dgm:cxn modelId="{B2464325-74BF-43F3-B4A0-4AA40BF38042}" srcId="{6E8580AE-E165-4F25-A36B-FA38D31FA44B}" destId="{0CA4F111-AFF4-4B94-B672-3902EC78934E}" srcOrd="18" destOrd="0" parTransId="{496567E8-BBC5-4C4F-A6D8-05D7E61682D4}" sibTransId="{5F7B2889-DBC1-4323-8340-A709605AAE1E}"/>
    <dgm:cxn modelId="{705C9325-A40E-40F3-A366-DDDAD1C6E3CC}" srcId="{6E8580AE-E165-4F25-A36B-FA38D31FA44B}" destId="{8EDBA3CC-4E61-4A5E-B5ED-D210B28C2F30}" srcOrd="62" destOrd="0" parTransId="{304FE0ED-BD4D-4BAC-A307-C43473ADE106}" sibTransId="{98753120-D6C9-43B4-ADCE-F1535FFE68A5}"/>
    <dgm:cxn modelId="{22235F29-1214-43D6-B7D9-AB89499F932F}" type="presOf" srcId="{FFC783FF-AAE0-47BB-B868-CE1BC5526685}" destId="{C6E26300-686D-4EDC-B105-02AE7D59ACD5}" srcOrd="0" destOrd="0" presId="urn:microsoft.com/office/officeart/2005/8/layout/default"/>
    <dgm:cxn modelId="{1D1E9A2A-0479-42FE-A804-F0B6F0A238EF}" type="presOf" srcId="{082D0266-9B43-4958-BB0E-31602CFAB5B0}" destId="{B11170F2-9A50-423B-98B7-A28DBBCAA2AC}" srcOrd="0" destOrd="0" presId="urn:microsoft.com/office/officeart/2005/8/layout/default"/>
    <dgm:cxn modelId="{7543FC2C-A528-42B7-8CDE-F116DD3955C0}" type="presOf" srcId="{9A283E5E-81FB-4A49-AC4E-B210CC2AFD2A}" destId="{2B1D77B0-0EB7-4DD1-BD66-4727A0B01104}" srcOrd="0" destOrd="0" presId="urn:microsoft.com/office/officeart/2005/8/layout/default"/>
    <dgm:cxn modelId="{117ED92D-74E6-4555-829E-CD9261DE713A}" type="presOf" srcId="{00F18BA4-AEDE-4583-B87F-1CFF0C1963BE}" destId="{4F6CD892-6851-4C7C-A75C-33622E98FAF1}" srcOrd="0" destOrd="0" presId="urn:microsoft.com/office/officeart/2005/8/layout/default"/>
    <dgm:cxn modelId="{239FA82F-2592-4A8C-92E2-423F4F8B1240}" type="presOf" srcId="{FA4C2BC6-789C-435D-A537-890F36C6198D}" destId="{FA9614EF-EB5B-4DEB-9FDC-9AA50130DC4A}" srcOrd="0" destOrd="0" presId="urn:microsoft.com/office/officeart/2005/8/layout/default"/>
    <dgm:cxn modelId="{C3D0D430-8AAC-48A4-96F3-9E9FD3A96B9C}" type="presOf" srcId="{14C10A37-EB69-4853-A0E1-2D1AE5E9B4D4}" destId="{E4A88F59-2DE7-4632-9B5D-1A06F43D2536}" srcOrd="0" destOrd="0" presId="urn:microsoft.com/office/officeart/2005/8/layout/default"/>
    <dgm:cxn modelId="{0E131537-4D21-453E-A406-B6D79666D14C}" srcId="{6E8580AE-E165-4F25-A36B-FA38D31FA44B}" destId="{5634D7D5-6891-4EC8-9A4B-9EF18254344C}" srcOrd="65" destOrd="0" parTransId="{35485650-4088-464D-9A85-54E5EB526A55}" sibTransId="{A44EF8B2-0892-4C1A-96BC-3E348242FB85}"/>
    <dgm:cxn modelId="{FD3A513A-301C-42CC-87A8-B545E9828DC0}" srcId="{6E8580AE-E165-4F25-A36B-FA38D31FA44B}" destId="{E613F751-AA7B-4426-A4EF-DCE649030A27}" srcOrd="23" destOrd="0" parTransId="{1B92BFD7-EBF6-4ED9-BD05-2F82A2F31AEB}" sibTransId="{296867FA-54C8-4BA9-B9D0-4DD5DBA187D3}"/>
    <dgm:cxn modelId="{D3A8913C-6BC5-4E51-B679-76E36ADF68EF}" type="presOf" srcId="{46C1568A-F4B3-439A-8467-1924785A3CD9}" destId="{768ED1B1-620E-4ED9-A85B-37AC2578EBAE}" srcOrd="0" destOrd="0" presId="urn:microsoft.com/office/officeart/2005/8/layout/default"/>
    <dgm:cxn modelId="{2457193D-9B32-4108-8600-08124BA8A2D5}" srcId="{6E8580AE-E165-4F25-A36B-FA38D31FA44B}" destId="{7D9A65D9-9CF3-4DFE-AAEE-185EBBCFC798}" srcOrd="56" destOrd="0" parTransId="{4CDF98C0-7579-498C-B78E-43F0A1223E1E}" sibTransId="{36C36B1E-78BF-49FF-80CC-11B554744EE2}"/>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39" destOrd="0" parTransId="{867C4325-933D-4E2D-B4B6-7A8F57E143D1}" sibTransId="{8831AD53-430F-4F5A-8889-D05B6459D09A}"/>
    <dgm:cxn modelId="{F3248540-226A-4B64-B529-CCF73E9F9B54}" type="presOf" srcId="{17B2DFAF-B16D-4A10-9D0B-573E9EBAC874}" destId="{2E10A710-F956-4BB4-BEC0-C92857D82D04}" srcOrd="0" destOrd="0" presId="urn:microsoft.com/office/officeart/2005/8/layout/default"/>
    <dgm:cxn modelId="{43B62541-23C4-4209-9482-137360202BE9}" srcId="{6E8580AE-E165-4F25-A36B-FA38D31FA44B}" destId="{14C10A37-EB69-4853-A0E1-2D1AE5E9B4D4}" srcOrd="58" destOrd="0" parTransId="{25134D3A-15B8-471E-9621-A7CE4A72E8C9}" sibTransId="{28F485E2-FA44-4BCD-8A79-004DC458194B}"/>
    <dgm:cxn modelId="{9FCCC642-61FE-40FF-AC02-0FB47D450358}" srcId="{6E8580AE-E165-4F25-A36B-FA38D31FA44B}" destId="{40E22AEC-A5FE-48AD-AD24-08AFAAAA16E3}" srcOrd="36" destOrd="0" parTransId="{89E1A94C-C7BD-4733-88DB-6BC2CA41ABD9}" sibTransId="{F2C3BB74-8AC7-4B31-9835-FD932582653A}"/>
    <dgm:cxn modelId="{C692F444-4A72-4511-BFDF-5A0A051208AF}" type="presOf" srcId="{C9E2024B-6F77-4688-A4EA-F05F96549450}" destId="{90CB0ED9-63EF-4F6F-828D-A3B09D30E63B}" srcOrd="0" destOrd="0" presId="urn:microsoft.com/office/officeart/2005/8/layout/default"/>
    <dgm:cxn modelId="{1DC29249-8EB9-4E4D-B97B-DAF703AD58E5}" type="presOf" srcId="{4803BD4C-7615-4E56-AD48-C8B64DBB3A16}" destId="{403A81FB-5102-4E47-B294-8362DE9FDBA9}" srcOrd="0" destOrd="0" presId="urn:microsoft.com/office/officeart/2005/8/layout/default"/>
    <dgm:cxn modelId="{6F65FA4A-15F0-468B-AD6B-7504A4742B09}" type="presOf" srcId="{B2C56C01-FC25-40F6-8779-BB8578F5C2A5}" destId="{B8FB8041-9B5C-4583-B7F2-072C8E2578EF}" srcOrd="0" destOrd="0" presId="urn:microsoft.com/office/officeart/2005/8/layout/default"/>
    <dgm:cxn modelId="{5CC6FD4B-91D5-4296-9655-BC81677A140E}" type="presOf" srcId="{85E62383-C2F6-4373-A996-0C959A69E1AE}" destId="{4A09B1E8-F4F7-4953-B4BD-684614482B17}" srcOrd="0" destOrd="0" presId="urn:microsoft.com/office/officeart/2005/8/layout/default"/>
    <dgm:cxn modelId="{116E914C-FAAD-48F1-857E-70636134466E}" srcId="{6E8580AE-E165-4F25-A36B-FA38D31FA44B}" destId="{B83B9082-6B10-44D7-A84D-D00DA3842851}" srcOrd="48" destOrd="0" parTransId="{E8697FD5-AECE-44BA-8799-13937C929010}" sibTransId="{E4427F14-4A80-423D-94CE-FE1CC43C4F08}"/>
    <dgm:cxn modelId="{0774A64C-668D-43F2-9CC1-FB933BD0D341}" type="presOf" srcId="{7D9A65D9-9CF3-4DFE-AAEE-185EBBCFC798}" destId="{578EF391-1438-42DA-8C7C-9964979863CB}" srcOrd="0" destOrd="0" presId="urn:microsoft.com/office/officeart/2005/8/layout/default"/>
    <dgm:cxn modelId="{7E6A184F-41B5-4930-8A19-D08C5F675FAE}" srcId="{6E8580AE-E165-4F25-A36B-FA38D31FA44B}" destId="{62839F1F-2A4F-4D89-827A-D089F5E758B3}" srcOrd="60" destOrd="0" parTransId="{ED10A209-8995-442A-BED3-C15F5CAAC067}" sibTransId="{AD83CB0D-B662-4FCE-BB64-073C04BF079F}"/>
    <dgm:cxn modelId="{AA287F50-2BA7-4EB4-ACB1-9CC2B583791C}" srcId="{6E8580AE-E165-4F25-A36B-FA38D31FA44B}" destId="{671BE9F7-4A0E-4589-B720-79465E4F795A}" srcOrd="68" destOrd="0" parTransId="{42DB36E1-5424-4A1C-8CDA-A161DF3F3FA3}" sibTransId="{F24E0A2C-6499-4485-B6D1-F10EB9ADFF52}"/>
    <dgm:cxn modelId="{2EB2FE52-0293-49C5-9029-0426452B1CE7}" type="presOf" srcId="{020CEE43-317D-44E0-8453-73844EB5EA96}" destId="{D1969169-F9B2-49CE-A679-8F16EA8DBE2A}" srcOrd="0" destOrd="0" presId="urn:microsoft.com/office/officeart/2005/8/layout/default"/>
    <dgm:cxn modelId="{7B552E53-F0B5-4651-BDB6-0491FA71696E}" type="presOf" srcId="{AD80C871-9479-4BFE-9B9A-0E61DEE0D50C}" destId="{BAC14D23-EC3E-4D27-9119-0F7040F92BC2}" srcOrd="0" destOrd="0" presId="urn:microsoft.com/office/officeart/2005/8/layout/default"/>
    <dgm:cxn modelId="{D37D8753-659B-4D10-B831-A39D3182894C}" type="presOf" srcId="{C16F6E68-C32A-4431-B9C0-77E57B57A6E1}" destId="{52F17298-644C-4330-B56E-F7E56C04E2E3}" srcOrd="0" destOrd="0" presId="urn:microsoft.com/office/officeart/2005/8/layout/default"/>
    <dgm:cxn modelId="{015B1455-3E61-43F6-BF31-5407ED932060}" type="presOf" srcId="{BEBDF31F-DFE2-4245-BB5D-053B8B07D32A}" destId="{2FE08B55-1C3E-48E1-949D-B7C4F33AA933}" srcOrd="0" destOrd="0" presId="urn:microsoft.com/office/officeart/2005/8/layout/default"/>
    <dgm:cxn modelId="{9390A555-99B4-4286-BE3C-5F2822B988D5}" type="presOf" srcId="{2CAC919D-2AC9-4858-A142-BBEC92861271}" destId="{FB4AD733-A329-420C-8FB6-947234A3DF38}" srcOrd="0" destOrd="0" presId="urn:microsoft.com/office/officeart/2005/8/layout/default"/>
    <dgm:cxn modelId="{14F81F56-831A-47F2-B5AB-B6346A06C4A1}" type="presOf" srcId="{40E22AEC-A5FE-48AD-AD24-08AFAAAA16E3}" destId="{CFEF60EA-9362-443A-8FB0-B923DCF95379}" srcOrd="0" destOrd="0" presId="urn:microsoft.com/office/officeart/2005/8/layout/default"/>
    <dgm:cxn modelId="{BF423057-8B99-43EF-88FF-E404C41EC6D9}" type="presOf" srcId="{BE6CA0EE-FCE6-4E22-B757-E3EF1F2B36E9}" destId="{21996FE5-9303-478E-B8D4-9259ABF8EDAE}" srcOrd="0" destOrd="0" presId="urn:microsoft.com/office/officeart/2005/8/layout/default"/>
    <dgm:cxn modelId="{8C4C6057-B379-42C3-9EB8-33210609388E}" srcId="{6E8580AE-E165-4F25-A36B-FA38D31FA44B}" destId="{17B2DFAF-B16D-4A10-9D0B-573E9EBAC874}" srcOrd="30" destOrd="0" parTransId="{B831A491-816A-4D17-B3B3-0DC5FF5522D4}" sibTransId="{2856EF0F-D221-4657-94D0-652606B4EC51}"/>
    <dgm:cxn modelId="{F5F9A657-83A6-4891-BCF9-BA3892C3D6C9}" srcId="{6E8580AE-E165-4F25-A36B-FA38D31FA44B}" destId="{3C5CB645-0504-4740-B7BE-B4E676E24224}" srcOrd="7" destOrd="0" parTransId="{74CE469F-3980-4B51-AF2C-237C5338EC73}" sibTransId="{8A74DDDC-AA5D-485F-BF55-D62E68BC0106}"/>
    <dgm:cxn modelId="{BCEF7758-9C4E-49B0-AD26-6EE294279FF5}" srcId="{6E8580AE-E165-4F25-A36B-FA38D31FA44B}" destId="{C9DCADAC-16E3-4670-AE44-4203628257BA}" srcOrd="5" destOrd="0" parTransId="{A3F9924D-2C37-4C90-AC1C-B72C36C59826}" sibTransId="{D58CF003-1E00-48BB-9658-55666B279B00}"/>
    <dgm:cxn modelId="{41713659-46B6-4D78-ACBB-940C52DCCA18}" type="presOf" srcId="{9AD68664-CCE1-48EF-9FA3-1AD99F5D1F69}" destId="{226C61D6-133E-4CD2-ADAC-A992243958F1}" srcOrd="0" destOrd="0" presId="urn:microsoft.com/office/officeart/2005/8/layout/default"/>
    <dgm:cxn modelId="{E64ECA5B-A989-43A8-97ED-23A1407DAE6C}" srcId="{6E8580AE-E165-4F25-A36B-FA38D31FA44B}" destId="{FFC783FF-AAE0-47BB-B868-CE1BC5526685}" srcOrd="59" destOrd="0" parTransId="{D1625E3B-A691-42E3-995C-A1FAB6BAAB40}" sibTransId="{9D4C3F0C-2E8B-4A06-A3FF-B6C0E97AD9C5}"/>
    <dgm:cxn modelId="{CA1B3E5C-98B0-456E-89C5-3597803BCA8E}" type="presOf" srcId="{922AC557-565E-4DB5-8749-0AD586991661}" destId="{4308FFBF-619D-484B-A2C5-7B5FBD5802E5}" srcOrd="0" destOrd="0" presId="urn:microsoft.com/office/officeart/2005/8/layout/default"/>
    <dgm:cxn modelId="{4941125D-AC2D-4955-8A93-DCE4CEF2284E}" srcId="{6E8580AE-E165-4F25-A36B-FA38D31FA44B}" destId="{D739CDEA-EB21-4F0B-9E8B-93243F68954F}" srcOrd="35" destOrd="0" parTransId="{D6C37E98-1733-4421-9FB5-B22A69C95E94}" sibTransId="{363434DE-DDBE-4CB7-9DD8-504D4C4164D1}"/>
    <dgm:cxn modelId="{9E7C1B5D-75FD-433D-89D5-DE1AC4F1F7CB}" srcId="{6E8580AE-E165-4F25-A36B-FA38D31FA44B}" destId="{B2AEB964-AE9D-40F8-BF72-B2A59F90994D}" srcOrd="31" destOrd="0" parTransId="{9D008715-2DDC-4A0C-8D5B-FD40105006CA}" sibTransId="{5286B03A-B692-4A65-86CC-C8AA1487AFF4}"/>
    <dgm:cxn modelId="{09FD2B63-B8B9-46ED-8522-7EA2DBE0A670}" type="presOf" srcId="{B02DF036-0642-4A44-A9E4-78AECA259025}" destId="{5D25242B-4349-4FB7-AAC9-B5E41858AFBB}" srcOrd="0" destOrd="0" presId="urn:microsoft.com/office/officeart/2005/8/layout/default"/>
    <dgm:cxn modelId="{0F068564-0370-405E-AED8-05FBE55097AA}" type="presOf" srcId="{CDBC6D1A-BD3E-439F-9EE2-32011CF8E004}" destId="{9504D515-87BF-4517-8F45-1EDB2B33F4B1}" srcOrd="0" destOrd="0" presId="urn:microsoft.com/office/officeart/2005/8/layout/default"/>
    <dgm:cxn modelId="{57BFB368-82AA-403A-ADF2-9746E231938C}" srcId="{6E8580AE-E165-4F25-A36B-FA38D31FA44B}" destId="{6DBC3CFB-DD88-43B1-9FBB-A1770CFC1780}" srcOrd="57" destOrd="0" parTransId="{F73EA06E-0842-4F9F-A29B-9573805A3EEC}" sibTransId="{B0CE3A28-F53D-474B-B7FE-377AA34C25DE}"/>
    <dgm:cxn modelId="{9C71D06D-FE50-49F9-9B61-D54E91F6479E}" srcId="{6E8580AE-E165-4F25-A36B-FA38D31FA44B}" destId="{FC0499D9-6D38-4CE5-A523-8DCDA5AB2BD2}" srcOrd="66" destOrd="0" parTransId="{95296489-1E8C-4825-AE51-7F19749732AA}" sibTransId="{44540E21-2C40-40D4-AD65-710F24DA5A43}"/>
    <dgm:cxn modelId="{5DA4676E-8412-4FD9-B50A-EB09E269550D}" srcId="{6E8580AE-E165-4F25-A36B-FA38D31FA44B}" destId="{4803BD4C-7615-4E56-AD48-C8B64DBB3A16}" srcOrd="54" destOrd="0" parTransId="{77676868-1A37-4BBE-9518-2031B13D059C}" sibTransId="{D655EC7E-F5E8-42E3-A826-DE5FF8EDCB93}"/>
    <dgm:cxn modelId="{310DB46E-04B2-4C11-B683-B0BBF647B6D4}" srcId="{6E8580AE-E165-4F25-A36B-FA38D31FA44B}" destId="{5133ABF2-A2C0-491D-9C6E-B65AB7ED4F8C}" srcOrd="14" destOrd="0" parTransId="{4AB6827F-925A-46E2-9A5D-0D07D99C0DEE}" sibTransId="{2BEEA19F-B162-4611-9531-9064399B86D9}"/>
    <dgm:cxn modelId="{DCAEE66F-394A-431E-B542-82366AA34DD9}" type="presOf" srcId="{3905686D-095B-4668-9159-8C02FF5FCA48}" destId="{D95507C2-94AB-4734-BAF7-8227B2AFD2A8}" srcOrd="0" destOrd="0" presId="urn:microsoft.com/office/officeart/2005/8/layout/default"/>
    <dgm:cxn modelId="{288F8470-D118-477D-B49C-3759C110E06A}" srcId="{6E8580AE-E165-4F25-A36B-FA38D31FA44B}" destId="{76D99B7C-40E6-4183-885C-36D7E4093273}" srcOrd="37" destOrd="0" parTransId="{DCB82E55-022B-4F69-B86D-1E08BAF3FE7A}" sibTransId="{9C1E6412-957E-4037-8C22-A60E0D582CB1}"/>
    <dgm:cxn modelId="{C62BD270-C04A-4F61-A91B-E7C858B477D0}" type="presOf" srcId="{57FB0B1B-F7B0-4569-AD70-4EEBB78505D8}" destId="{3FE3ACB3-2D81-4BE7-BEE6-849D65285799}" srcOrd="0" destOrd="0" presId="urn:microsoft.com/office/officeart/2005/8/layout/default"/>
    <dgm:cxn modelId="{B912D970-DE87-406D-9F09-3EF6B354F9E6}" srcId="{6E8580AE-E165-4F25-A36B-FA38D31FA44B}" destId="{FA4C2BC6-789C-435D-A537-890F36C6198D}" srcOrd="33" destOrd="0" parTransId="{CCD9EE57-CDB0-4A6F-AF3C-4E0A3A360369}" sibTransId="{CB0E749E-3934-473A-A6D3-20D6D95D3202}"/>
    <dgm:cxn modelId="{4BFDB172-DA10-4F1E-90B4-BF6F4155F1E8}" srcId="{6E8580AE-E165-4F25-A36B-FA38D31FA44B}" destId="{922AC557-565E-4DB5-8749-0AD586991661}" srcOrd="25" destOrd="0" parTransId="{242B66FF-437D-4D71-9A2E-2990FC57E9A0}" sibTransId="{CDD7D915-A8E4-4C3B-B886-5288BF2004EB}"/>
    <dgm:cxn modelId="{57DEA873-21FB-4A7D-B4F6-8668847CC451}" type="presOf" srcId="{3C6B21CA-3B4D-4C70-B1C1-3987538CE3B2}" destId="{20498EEC-D12B-46DA-A88D-D7DB1D97C899}" srcOrd="0" destOrd="0" presId="urn:microsoft.com/office/officeart/2005/8/layout/default"/>
    <dgm:cxn modelId="{DB023E74-84E1-4C09-83E2-168A0110752D}" type="presOf" srcId="{3C5CB645-0504-4740-B7BE-B4E676E24224}" destId="{E95460B9-805F-4DB1-8075-1E44BC53110F}" srcOrd="0" destOrd="0" presId="urn:microsoft.com/office/officeart/2005/8/layout/default"/>
    <dgm:cxn modelId="{15B3C974-D6CD-4155-8240-C0114AEA5D2E}" type="presOf" srcId="{C9DCADAC-16E3-4670-AE44-4203628257BA}" destId="{D0265832-2002-49A4-B24F-C826BBE7CD41}" srcOrd="0" destOrd="0" presId="urn:microsoft.com/office/officeart/2005/8/layout/default"/>
    <dgm:cxn modelId="{C31CF774-6181-410D-A09A-BBAB52E2AF1E}" type="presOf" srcId="{6B504477-A0A4-4E10-8773-C4830FEDC86E}" destId="{1F238430-D58B-40C6-BB37-2C3E5849C40B}" srcOrd="0" destOrd="0" presId="urn:microsoft.com/office/officeart/2005/8/layout/default"/>
    <dgm:cxn modelId="{DCF68878-8446-4EB4-BF17-41E8DB69426B}" srcId="{6E8580AE-E165-4F25-A36B-FA38D31FA44B}" destId="{9A3FC96D-478F-48EB-8898-56C64B6AEDD2}" srcOrd="55" destOrd="0" parTransId="{96F39BB7-D709-4844-B05D-94FBD566BB32}" sibTransId="{34AB054B-5F12-42CE-B794-EE4BDACBD7AB}"/>
    <dgm:cxn modelId="{EF108679-F3CA-4338-A372-324C5926489F}" type="presOf" srcId="{5133ABF2-A2C0-491D-9C6E-B65AB7ED4F8C}" destId="{9E9777C7-B42F-4036-A534-333E7C36A482}" srcOrd="0" destOrd="0" presId="urn:microsoft.com/office/officeart/2005/8/layout/default"/>
    <dgm:cxn modelId="{7576437B-6BFC-4FBE-9068-C1043BED54A5}" type="presOf" srcId="{975632D8-19A7-43B6-9342-0B3E10E31B1E}" destId="{33E222AE-323D-48B6-B67D-70B375CD07BA}" srcOrd="0" destOrd="0" presId="urn:microsoft.com/office/officeart/2005/8/layout/default"/>
    <dgm:cxn modelId="{B10E797D-CE7C-4430-A43D-EA5EC195C044}" srcId="{6E8580AE-E165-4F25-A36B-FA38D31FA44B}" destId="{5C5A79F6-3BA7-480F-B134-DB302E8CE802}" srcOrd="9" destOrd="0" parTransId="{719B657D-E028-45D9-ADF5-2CE27F7440FB}" sibTransId="{088636FB-45FA-4F73-832A-99A08B0479A8}"/>
    <dgm:cxn modelId="{C6024B80-FAEE-417F-AE54-01B755ACE2D3}" type="presOf" srcId="{67195ECB-7FD0-4104-96C2-8781EB673704}" destId="{7BE9C1ED-F9FA-4AF2-8A38-AD58AEEC2837}" srcOrd="0" destOrd="0" presId="urn:microsoft.com/office/officeart/2005/8/layout/default"/>
    <dgm:cxn modelId="{E9515A82-41B0-4E9E-B38D-E121B8D1015A}" type="presOf" srcId="{8C4223E5-9326-4839-96FC-62501E1AAC73}" destId="{DAC0B4A1-B345-4DDF-A5B9-03EB5EF8A696}" srcOrd="0" destOrd="0" presId="urn:microsoft.com/office/officeart/2005/8/layout/default"/>
    <dgm:cxn modelId="{26936083-4920-4950-ACF0-1DA933913426}" srcId="{6E8580AE-E165-4F25-A36B-FA38D31FA44B}" destId="{C62B21AC-58CB-415A-8C57-9455AE0B8C68}" srcOrd="53" destOrd="0" parTransId="{E6E45E55-67BB-4BCA-9B20-80575BB5D76E}" sibTransId="{FB3D6F89-C6C8-4052-876E-C943034B2DAD}"/>
    <dgm:cxn modelId="{6AFF4384-9D82-4231-8A54-4B81EBE04C43}" type="presOf" srcId="{62839F1F-2A4F-4D89-827A-D089F5E758B3}" destId="{A98EC4C9-0187-4586-A962-2600099AC0D7}" srcOrd="0" destOrd="0" presId="urn:microsoft.com/office/officeart/2005/8/layout/default"/>
    <dgm:cxn modelId="{3D692786-5222-4C38-B1E8-E346A5282BF7}" type="presOf" srcId="{5B3044D3-B89C-4050-A316-44B6957514E2}" destId="{34939C68-520A-469B-A989-F515FF673DF0}" srcOrd="0" destOrd="0" presId="urn:microsoft.com/office/officeart/2005/8/layout/default"/>
    <dgm:cxn modelId="{60BA0087-F1B3-4FA6-84BB-FA4D1279E374}" srcId="{6E8580AE-E165-4F25-A36B-FA38D31FA44B}" destId="{78A997BC-B0FD-4C2B-A687-6EC00ACE7D26}" srcOrd="0" destOrd="0" parTransId="{BB789232-E3B0-463E-9FB1-973C3105B2A0}" sibTransId="{33134F14-DC25-4CB1-A227-B230A8EA1243}"/>
    <dgm:cxn modelId="{92275088-4024-4134-90F8-3CA5C42D1DF6}" srcId="{6E8580AE-E165-4F25-A36B-FA38D31FA44B}" destId="{46C1568A-F4B3-439A-8467-1924785A3CD9}" srcOrd="52" destOrd="0" parTransId="{6FE08A87-5505-42B7-9E6B-1C282061EE56}" sibTransId="{B967A3C7-E11D-436F-BA22-9AA30612CFCE}"/>
    <dgm:cxn modelId="{7402C18B-9A42-43C3-BC94-BB30F9F2DE58}" srcId="{6E8580AE-E165-4F25-A36B-FA38D31FA44B}" destId="{00F18BA4-AEDE-4583-B87F-1CFF0C1963BE}" srcOrd="8" destOrd="0" parTransId="{741D84DD-A496-430C-B819-D97EF57117A9}" sibTransId="{220AC6AF-F2BC-4DFE-A355-B83DCB28A0A6}"/>
    <dgm:cxn modelId="{C5F54C8C-A52D-4A29-9849-BE3A66CAA9FF}" srcId="{6E8580AE-E165-4F25-A36B-FA38D31FA44B}" destId="{AD80C871-9479-4BFE-9B9A-0E61DEE0D50C}" srcOrd="1" destOrd="0" parTransId="{593F7D68-60C8-42D8-8FBE-D61B73E09B65}" sibTransId="{AB9F0FD6-07B1-475D-B4E2-9878B459C8BB}"/>
    <dgm:cxn modelId="{16EC688E-F38D-46C7-AA4E-23F79E0BEF5B}" type="presOf" srcId="{0CA4F111-AFF4-4B94-B672-3902EC78934E}" destId="{F021F536-9D7F-4947-AEEC-062A2B5D86C3}" srcOrd="0" destOrd="0" presId="urn:microsoft.com/office/officeart/2005/8/layout/default"/>
    <dgm:cxn modelId="{63D7908F-0A91-4787-85AF-5E602C82F06A}" type="presOf" srcId="{C5771B4A-D290-4DC2-9C26-B59766806E17}" destId="{9899F519-A68E-4A8C-8302-CC1D1DD6AB1E}" srcOrd="0" destOrd="0" presId="urn:microsoft.com/office/officeart/2005/8/layout/default"/>
    <dgm:cxn modelId="{719AFD92-5D07-4767-8E5C-C9AB6A66EC4E}" srcId="{6E8580AE-E165-4F25-A36B-FA38D31FA44B}" destId="{95FF326C-2A1B-41AD-A13B-B89CABA93DE9}" srcOrd="27" destOrd="0" parTransId="{6161FA5E-6235-48F5-9607-A2B65BA67B4E}" sibTransId="{F73221CA-3EBD-4A59-B400-90D608857E5E}"/>
    <dgm:cxn modelId="{F59C8E93-58C8-4285-942B-AC3075DCB22A}" srcId="{6E8580AE-E165-4F25-A36B-FA38D31FA44B}" destId="{F3CAE342-9CAC-4892-98B4-EF695D43CC7B}" srcOrd="4" destOrd="0" parTransId="{846B8B3F-6B92-4AC8-85F6-49F94AC75C7B}" sibTransId="{738B744A-4289-4641-8F9E-1AD519745116}"/>
    <dgm:cxn modelId="{270A7297-D768-448C-946E-583F55D13C46}" srcId="{6E8580AE-E165-4F25-A36B-FA38D31FA44B}" destId="{B02DF036-0642-4A44-A9E4-78AECA259025}" srcOrd="21" destOrd="0" parTransId="{C971F310-53AC-414C-8DA5-EEEFC78709F7}" sibTransId="{D4540305-033C-4F13-90FD-F799DE8F9156}"/>
    <dgm:cxn modelId="{F2CF2099-F503-4C95-A4E1-57119ABAD0D4}" srcId="{6E8580AE-E165-4F25-A36B-FA38D31FA44B}" destId="{67195ECB-7FD0-4104-96C2-8781EB673704}" srcOrd="6" destOrd="0" parTransId="{D9FA1001-711F-4D1B-A351-9C377BE764E8}" sibTransId="{12A1CCA6-4F29-469E-A501-FF8FA8AC5E6B}"/>
    <dgm:cxn modelId="{9CF0BA9E-E3ED-4733-9AEA-17DB4DA69AB9}" type="presOf" srcId="{B83B9082-6B10-44D7-A84D-D00DA3842851}" destId="{CF0E64E4-84A6-47A4-8045-0D0A29961723}" srcOrd="0" destOrd="0" presId="urn:microsoft.com/office/officeart/2005/8/layout/default"/>
    <dgm:cxn modelId="{88E2459F-4D9B-4EC5-9ACA-D78E03007600}" type="presOf" srcId="{478D3228-6C64-4678-B16A-5612B6F5734A}" destId="{CC785639-6B40-491D-A677-3465100F3D57}" srcOrd="0" destOrd="0" presId="urn:microsoft.com/office/officeart/2005/8/layout/default"/>
    <dgm:cxn modelId="{98A323A0-CCD5-4B81-8DA9-0ABAA45BDF66}" srcId="{6E8580AE-E165-4F25-A36B-FA38D31FA44B}" destId="{85E62383-C2F6-4373-A996-0C959A69E1AE}" srcOrd="49" destOrd="0" parTransId="{3ED596D9-6437-4373-A6C9-0C5657FA7549}" sibTransId="{FF6E180D-3146-4158-A5DF-FB0215843ADA}"/>
    <dgm:cxn modelId="{A85B90A2-AFE1-4402-A9EF-D4D8C000879A}" srcId="{6E8580AE-E165-4F25-A36B-FA38D31FA44B}" destId="{C16F6E68-C32A-4431-B9C0-77E57B57A6E1}" srcOrd="47" destOrd="0" parTransId="{9F780C9E-B9CD-40B2-B992-B7245FD19F74}" sibTransId="{71FFA740-6DE1-4035-AA90-B794B1B4FE20}"/>
    <dgm:cxn modelId="{C8223BA3-D99E-45AB-AF3F-B40CE0E80447}" type="presOf" srcId="{1BC9AACD-B2CB-4A24-BD79-9DD49B1EDC13}" destId="{2194D030-96BD-4E5B-8CE7-714CC8EE50C0}" srcOrd="0" destOrd="0" presId="urn:microsoft.com/office/officeart/2005/8/layout/default"/>
    <dgm:cxn modelId="{6BAAAAA3-4509-44F2-AAA2-75CADF59DE44}" type="presOf" srcId="{36CBB17A-1FFB-4F06-9F1E-C429453C1690}" destId="{C775B822-113A-4680-9271-194958227B49}" srcOrd="0" destOrd="0" presId="urn:microsoft.com/office/officeart/2005/8/layout/default"/>
    <dgm:cxn modelId="{FEDDDAA3-0CF8-4E57-9073-130C8E515A95}" srcId="{6E8580AE-E165-4F25-A36B-FA38D31FA44B}" destId="{81FAE441-B25A-49CD-A5D4-1CB47F3B1EE7}" srcOrd="28" destOrd="0" parTransId="{3601B499-241C-44E6-9AE6-C54498907BAE}" sibTransId="{74400870-5CF7-474D-AA7F-586C02F7B0A5}"/>
    <dgm:cxn modelId="{76D450A5-FF61-409C-A44A-444FD805C2FC}" type="presOf" srcId="{D739CDEA-EB21-4F0B-9E8B-93243F68954F}" destId="{A2626D42-2FE1-456E-AB12-0D43DEAFE7FD}" srcOrd="0" destOrd="0" presId="urn:microsoft.com/office/officeart/2005/8/layout/default"/>
    <dgm:cxn modelId="{2DC4FFA5-C6FC-481B-A4D3-6A72A1B27555}" type="presOf" srcId="{76D99B7C-40E6-4183-885C-36D7E4093273}" destId="{6BA9131F-DF2D-4385-B6D8-8438C22EE201}" srcOrd="0" destOrd="0" presId="urn:microsoft.com/office/officeart/2005/8/layout/default"/>
    <dgm:cxn modelId="{309D67A6-0F20-44BB-9B47-722E470018F6}" type="presOf" srcId="{7425CACA-D5B0-4977-B431-85245D3937B8}" destId="{B5EE1AEB-C1BD-4DE8-A906-0A633C634EA1}" srcOrd="0" destOrd="0" presId="urn:microsoft.com/office/officeart/2005/8/layout/default"/>
    <dgm:cxn modelId="{5B046EA8-28A3-4CB2-B8E0-3C67ABEBE947}" srcId="{6E8580AE-E165-4F25-A36B-FA38D31FA44B}" destId="{6B504477-A0A4-4E10-8773-C4830FEDC86E}" srcOrd="13" destOrd="0" parTransId="{547B4ED4-C029-4A01-8DDE-33D59C27C418}" sibTransId="{11772780-24C2-408D-B10A-122975AA211A}"/>
    <dgm:cxn modelId="{1C93B4A9-8C11-4259-AFF5-CCCBE6DAEE0E}" srcId="{6E8580AE-E165-4F25-A36B-FA38D31FA44B}" destId="{F121B56F-D1C5-4481-90EB-5FA35AF4BD21}" srcOrd="19" destOrd="0" parTransId="{085EA722-E175-4453-8D3B-A5DF630A2231}" sibTransId="{915B65F9-FC56-468A-ABC2-CE507C33B5DE}"/>
    <dgm:cxn modelId="{27E08FAD-D5EF-4EF0-B7A4-AAD0E3F070F5}" type="presOf" srcId="{5634D7D5-6891-4EC8-9A4B-9EF18254344C}" destId="{E21BE902-8239-49DC-BB54-FE2FC920F8FB}" srcOrd="0" destOrd="0" presId="urn:microsoft.com/office/officeart/2005/8/layout/default"/>
    <dgm:cxn modelId="{1BB9D9AD-45A5-4AAD-BB3F-7719D7BE5158}" type="presOf" srcId="{D1ABEE45-AD7A-4713-BB39-253542F7D75A}" destId="{D70F901B-9B00-408F-B15A-8963D88D77EC}" srcOrd="0" destOrd="0" presId="urn:microsoft.com/office/officeart/2005/8/layout/default"/>
    <dgm:cxn modelId="{0DDFC4AF-1753-49D3-851F-1EC966B8228D}" type="presOf" srcId="{C62B21AC-58CB-415A-8C57-9455AE0B8C68}" destId="{6CBD385A-459A-4F51-8A96-4CAAE9BA3166}" srcOrd="0" destOrd="0" presId="urn:microsoft.com/office/officeart/2005/8/layout/default"/>
    <dgm:cxn modelId="{9D4ED7AF-7600-4325-9B6F-3054333BD234}" type="presOf" srcId="{81FAE441-B25A-49CD-A5D4-1CB47F3B1EE7}" destId="{94242A4F-C1CA-4466-BE8C-6A3D5FB53E37}" srcOrd="0" destOrd="0" presId="urn:microsoft.com/office/officeart/2005/8/layout/default"/>
    <dgm:cxn modelId="{A1948BB3-DEBB-4B37-94F2-4959B4E1676A}" srcId="{6E8580AE-E165-4F25-A36B-FA38D31FA44B}" destId="{7425CACA-D5B0-4977-B431-85245D3937B8}" srcOrd="61" destOrd="0" parTransId="{ED4CA629-6580-4064-9AFE-A8CAA433A7C9}" sibTransId="{982586F7-4004-4827-9302-CC763CFB8179}"/>
    <dgm:cxn modelId="{EBB642B7-ADD9-4EB0-A61D-D7BF97C23569}" srcId="{6E8580AE-E165-4F25-A36B-FA38D31FA44B}" destId="{BEBDF31F-DFE2-4245-BB5D-053B8B07D32A}" srcOrd="41" destOrd="0" parTransId="{353CC8D3-9BDF-4E95-BC4F-26C497C7602A}" sibTransId="{38F14F7C-D04E-41D3-89E9-D2E51024BD6E}"/>
    <dgm:cxn modelId="{F09F15BA-25DC-4554-AE53-A8CDF27EB14D}" srcId="{6E8580AE-E165-4F25-A36B-FA38D31FA44B}" destId="{2CAC919D-2AC9-4858-A142-BBEC92861271}" srcOrd="46" destOrd="0" parTransId="{78E126BD-26AA-4676-97F2-1A2AB5BA8932}" sibTransId="{E616CA9A-DB9F-4B83-851F-F18CCAFD3F83}"/>
    <dgm:cxn modelId="{71289EBA-4500-4D43-B1AC-59B2BBF01DE3}" srcId="{6E8580AE-E165-4F25-A36B-FA38D31FA44B}" destId="{DA0BF6BA-7855-4B08-9FAB-6C1938241745}" srcOrd="34" destOrd="0" parTransId="{C11315A9-9662-4AA8-96ED-AD8A1D12998E}" sibTransId="{BA245B20-CC46-4B1F-9EC6-F6C447FB6BE1}"/>
    <dgm:cxn modelId="{7DEED5BA-719D-4944-8E5B-6BA2F9A8447D}" srcId="{6E8580AE-E165-4F25-A36B-FA38D31FA44B}" destId="{B2C56C01-FC25-40F6-8779-BB8578F5C2A5}" srcOrd="43" destOrd="0" parTransId="{79776B3F-8774-4C53-B343-19597AB44D43}" sibTransId="{CB221172-62C3-4674-B61F-43255FEBFD8A}"/>
    <dgm:cxn modelId="{703363BD-F579-4A26-A9BF-45BC05756E82}" srcId="{6E8580AE-E165-4F25-A36B-FA38D31FA44B}" destId="{8C4223E5-9326-4839-96FC-62501E1AAC73}" srcOrd="11" destOrd="0" parTransId="{EDF196A4-5173-407B-84E4-D867C0E97497}" sibTransId="{F04CEC04-1771-4213-BBF5-8C3B58A292B8}"/>
    <dgm:cxn modelId="{AC4A00BE-EF35-46F8-93D2-B74B1C9FF597}" type="presOf" srcId="{2F3CDDC7-552B-4DE8-9872-516B28FABA06}" destId="{2436B8D6-5426-4287-B5A0-333E85D0C338}" srcOrd="0" destOrd="0" presId="urn:microsoft.com/office/officeart/2005/8/layout/default"/>
    <dgm:cxn modelId="{A94FCEC0-1ED6-4C31-AF9A-EBDE246A52A8}" srcId="{6E8580AE-E165-4F25-A36B-FA38D31FA44B}" destId="{2F3CDDC7-552B-4DE8-9872-516B28FABA06}" srcOrd="29" destOrd="0" parTransId="{742E916A-EBEA-4AD5-81B3-52D10E79DC2B}" sibTransId="{A6851FA0-15F0-4DD7-A550-276CD6836949}"/>
    <dgm:cxn modelId="{04AA7DC2-74E8-403E-A514-6A8743934035}" type="presOf" srcId="{F121B56F-D1C5-4481-90EB-5FA35AF4BD21}" destId="{214B35AE-3118-4B5A-9A04-C238D6C98BAE}" srcOrd="0" destOrd="0" presId="urn:microsoft.com/office/officeart/2005/8/layout/default"/>
    <dgm:cxn modelId="{E3B281C5-B372-4BFD-9FCF-B0937132744C}" srcId="{6E8580AE-E165-4F25-A36B-FA38D31FA44B}" destId="{1BC9AACD-B2CB-4A24-BD79-9DD49B1EDC13}" srcOrd="22" destOrd="0" parTransId="{37038A3D-D90C-4B7C-A054-A0BB3E7E326A}" sibTransId="{45F5BFF4-A866-4D9E-988C-E831543DE539}"/>
    <dgm:cxn modelId="{F112BBC6-91EB-41D6-AB4C-DC4BCCF3C902}" type="presOf" srcId="{6DBC3CFB-DD88-43B1-9FBB-A1770CFC1780}" destId="{D6E8D79A-FF29-4CE3-B9FB-2B1D97395E7F}" srcOrd="0" destOrd="0" presId="urn:microsoft.com/office/officeart/2005/8/layout/default"/>
    <dgm:cxn modelId="{7C219BCB-58E0-49DD-BDA9-CF37BB520259}" srcId="{6E8580AE-E165-4F25-A36B-FA38D31FA44B}" destId="{C9E2024B-6F77-4688-A4EA-F05F96549450}" srcOrd="63" destOrd="0" parTransId="{0A244345-63D5-4C14-BC3A-4FBD036916BB}" sibTransId="{D3B57FF3-9D5B-4D2B-AA1B-46A0E1A02EC4}"/>
    <dgm:cxn modelId="{39CB20CD-29DD-4A96-93B4-612DF8ACD989}" srcId="{6E8580AE-E165-4F25-A36B-FA38D31FA44B}" destId="{CDBC6D1A-BD3E-439F-9EE2-32011CF8E004}" srcOrd="16" destOrd="0" parTransId="{86BC9476-0C88-45FC-B212-7D4B09B9C7AC}" sibTransId="{566728B4-67ED-40F5-8F49-31E359B7AFD5}"/>
    <dgm:cxn modelId="{A249F0CF-40ED-402B-8C93-23BAA45790B7}" srcId="{6E8580AE-E165-4F25-A36B-FA38D31FA44B}" destId="{3905686D-095B-4668-9159-8C02FF5FCA48}" srcOrd="12" destOrd="0" parTransId="{0916FA8C-8C3D-4111-8825-8854AAA07101}" sibTransId="{5E5BE654-FC96-431E-80B6-06B708C98438}"/>
    <dgm:cxn modelId="{68E44FD3-2AC8-4C03-903C-511E66D8A5A5}" type="presOf" srcId="{B2AEB964-AE9D-40F8-BF72-B2A59F90994D}" destId="{90A2521C-3FE3-4269-A414-E39378CC80D9}" srcOrd="0" destOrd="0" presId="urn:microsoft.com/office/officeart/2005/8/layout/default"/>
    <dgm:cxn modelId="{955155D4-E1DE-458C-8EB3-FA1958F59962}" srcId="{6E8580AE-E165-4F25-A36B-FA38D31FA44B}" destId="{020CEE43-317D-44E0-8453-73844EB5EA96}" srcOrd="42" destOrd="0" parTransId="{BF48FFB3-3A42-4698-BDCA-4DC201CEE3D1}" sibTransId="{48F3136E-15DE-42DC-8014-1FD4FFC691C6}"/>
    <dgm:cxn modelId="{7ABF24E1-8A33-451B-8811-858C13390C17}" srcId="{6E8580AE-E165-4F25-A36B-FA38D31FA44B}" destId="{9A283E5E-81FB-4A49-AC4E-B210CC2AFD2A}" srcOrd="15" destOrd="0" parTransId="{F864FE8D-37B9-4E43-8236-D4416FEC9A2B}" sibTransId="{BAB582FB-81F7-4625-8400-873B92CFD3D7}"/>
    <dgm:cxn modelId="{D7D8F3E1-79E7-43E1-89F3-CEA6A1193DEB}" srcId="{6E8580AE-E165-4F25-A36B-FA38D31FA44B}" destId="{5DA8C615-38DB-40B5-9445-1D5AE0056707}" srcOrd="45" destOrd="0" parTransId="{3F979939-A917-4BFB-B441-EBCBEFD1B628}" sibTransId="{C4C9F52A-A5B1-4AFA-B264-8A6D432ED656}"/>
    <dgm:cxn modelId="{8CC90BE4-A0CC-48C6-AA02-B3FA79E4826E}" srcId="{6E8580AE-E165-4F25-A36B-FA38D31FA44B}" destId="{9AD68664-CCE1-48EF-9FA3-1AD99F5D1F69}" srcOrd="2" destOrd="0" parTransId="{445AD4C8-6D06-4D44-A9FB-A5B26C73DA48}" sibTransId="{53DAC7B0-84AC-4568-A774-245859AE5835}"/>
    <dgm:cxn modelId="{69ED7EE9-D3E1-402B-B2A7-F179B5418432}" srcId="{6E8580AE-E165-4F25-A36B-FA38D31FA44B}" destId="{D1ABEE45-AD7A-4713-BB39-253542F7D75A}" srcOrd="44" destOrd="0" parTransId="{A551A923-1846-4FB4-BFFF-C55180B72F37}" sibTransId="{13486EEA-EE54-465A-A91C-002B3E76AEF0}"/>
    <dgm:cxn modelId="{4DB130EA-2127-4435-A006-F5CF33AC0DB7}" type="presOf" srcId="{333CCDF1-A395-415C-A990-F40472C9332E}" destId="{124086CA-BDD0-405E-B0D8-B9CD798E0E39}" srcOrd="0" destOrd="0" presId="urn:microsoft.com/office/officeart/2005/8/layout/default"/>
    <dgm:cxn modelId="{1F3DC8EA-2CBF-450D-B555-32F6032D36D9}" srcId="{6E8580AE-E165-4F25-A36B-FA38D31FA44B}" destId="{2C74EBAB-3ADE-490C-A6BA-3646554124A9}" srcOrd="38" destOrd="0" parTransId="{B02DA6CA-EAC4-4EB6-8AE0-AD763FB01841}" sibTransId="{46A9436B-19D5-4E56-AB16-54B7351B7154}"/>
    <dgm:cxn modelId="{5BE69AEB-A75A-4BA9-9D2E-F90870A89DF4}" type="presOf" srcId="{671BE9F7-4A0E-4589-B720-79465E4F795A}" destId="{CB637A15-C5EC-48E4-B323-6F07C2B36CF9}" srcOrd="0" destOrd="0" presId="urn:microsoft.com/office/officeart/2005/8/layout/default"/>
    <dgm:cxn modelId="{38EC34ED-EEA6-4B71-8C95-6A92C139711D}" type="presOf" srcId="{78A997BC-B0FD-4C2B-A687-6EC00ACE7D26}" destId="{7550D05B-C57B-4BF2-98A0-F6F938B15104}" srcOrd="0" destOrd="0" presId="urn:microsoft.com/office/officeart/2005/8/layout/default"/>
    <dgm:cxn modelId="{CF7D3CEF-C828-43E1-86AC-FD23D0862949}" srcId="{6E8580AE-E165-4F25-A36B-FA38D31FA44B}" destId="{BE6CA0EE-FCE6-4E22-B757-E3EF1F2B36E9}" srcOrd="26" destOrd="0" parTransId="{CED69913-4FD8-4AC0-855E-5B395547A37A}" sibTransId="{A87FC9C2-0E5F-47DE-83C0-2CE4C10DA972}"/>
    <dgm:cxn modelId="{C25A79F1-A985-4276-A8EE-720D7A4F235B}" srcId="{6E8580AE-E165-4F25-A36B-FA38D31FA44B}" destId="{5B3044D3-B89C-4050-A316-44B6957514E2}" srcOrd="67" destOrd="0" parTransId="{B575C77A-D9B8-4C49-8F87-EEFEFE2BDA57}" sibTransId="{671D0746-3BA6-41B0-94CD-DFE0E896A172}"/>
    <dgm:cxn modelId="{AA0689F1-F664-4CF7-A44C-3B2F1D0AE97E}" type="presOf" srcId="{D5513C0D-153B-4C93-8676-B0AD8979C8ED}" destId="{76E48D85-3967-40C6-96F6-AEF195D581BB}" srcOrd="0" destOrd="0" presId="urn:microsoft.com/office/officeart/2005/8/layout/default"/>
    <dgm:cxn modelId="{2A4F96F1-6834-47D3-990C-D4573290E041}" srcId="{6E8580AE-E165-4F25-A36B-FA38D31FA44B}" destId="{478D3228-6C64-4678-B16A-5612B6F5734A}" srcOrd="20" destOrd="0" parTransId="{3D22C837-4A40-4E2D-96B6-21F1FE87643A}" sibTransId="{4926CEA0-21F8-4895-A11C-8614EB7A0399}"/>
    <dgm:cxn modelId="{682BF3F1-FE03-49FF-965D-A919362656D0}" type="presOf" srcId="{DA0BF6BA-7855-4B08-9FAB-6C1938241745}" destId="{3D82AB19-164D-45B8-8EE3-A810134DD2FB}" srcOrd="0" destOrd="0" presId="urn:microsoft.com/office/officeart/2005/8/layout/default"/>
    <dgm:cxn modelId="{0AEB4BF3-CCA7-4D97-A7A1-043F879A1BB0}" type="presOf" srcId="{95FF326C-2A1B-41AD-A13B-B89CABA93DE9}" destId="{C2D1768A-268A-49F1-BAB1-AA3B1F30D377}" srcOrd="0" destOrd="0" presId="urn:microsoft.com/office/officeart/2005/8/layout/default"/>
    <dgm:cxn modelId="{A0756DF3-6AF9-4116-A69F-0DA5A9835AED}" srcId="{6E8580AE-E165-4F25-A36B-FA38D31FA44B}" destId="{C5771B4A-D290-4DC2-9C26-B59766806E17}" srcOrd="17" destOrd="0" parTransId="{C9FDC768-F192-49CF-B2ED-83E6D9D02F54}" sibTransId="{E774C2BE-CA5F-4BE2-9900-2AEAAF8855B3}"/>
    <dgm:cxn modelId="{3889EFF3-411C-46C0-9ED1-3259B37D1F0B}" type="presOf" srcId="{35D39FD4-0C06-4081-82FB-F6E9BA9AF83A}" destId="{DC2CCBAA-7686-49AD-84C0-DE92CF995049}" srcOrd="0" destOrd="0" presId="urn:microsoft.com/office/officeart/2005/8/layout/default"/>
    <dgm:cxn modelId="{713C73F5-637C-4B6E-B1E5-478D857C00AC}" type="presOf" srcId="{FC0499D9-6D38-4CE5-A523-8DCDA5AB2BD2}" destId="{D686C033-8C3D-4C2F-94C8-11EE097C088D}" srcOrd="0" destOrd="0" presId="urn:microsoft.com/office/officeart/2005/8/layout/default"/>
    <dgm:cxn modelId="{D2DDD4FA-9BFC-4510-A7BB-3847DFDE15A1}" srcId="{6E8580AE-E165-4F25-A36B-FA38D31FA44B}" destId="{78036449-3659-416C-99DA-7D8CC978B69B}" srcOrd="69" destOrd="0" parTransId="{FC98D35A-A9DB-43F1-AA10-214999D526C0}" sibTransId="{919F3A72-517B-4F48-8814-DD3664270CF6}"/>
    <dgm:cxn modelId="{6FC973FC-992D-4F4C-86B8-EBBA0E6FC3B8}" type="presOf" srcId="{8EDBA3CC-4E61-4A5E-B5ED-D210B28C2F30}" destId="{643B08A8-6B9B-49AD-ACA0-F8C530C35783}" srcOrd="0" destOrd="0" presId="urn:microsoft.com/office/officeart/2005/8/layout/default"/>
    <dgm:cxn modelId="{48A3C7FD-661E-4DB3-8D76-0D02009FEC2E}" type="presOf" srcId="{E613F751-AA7B-4426-A4EF-DCE649030A27}" destId="{7137E6A0-E010-4036-BB77-DAC821CA69C0}" srcOrd="0" destOrd="0" presId="urn:microsoft.com/office/officeart/2005/8/layout/default"/>
    <dgm:cxn modelId="{DBB0BDFE-CE39-4809-A77F-F5BB559ECEC4}" srcId="{6E8580AE-E165-4F25-A36B-FA38D31FA44B}" destId="{333CCDF1-A395-415C-A990-F40472C9332E}" srcOrd="24" destOrd="0" parTransId="{E1111FA7-B439-43B6-90DA-79F6173C4F44}" sibTransId="{5AE2D25C-4437-4618-A40F-696FA7DDA91E}"/>
    <dgm:cxn modelId="{DCCC2E96-56CD-400D-843C-45BBE18D1081}" type="presParOf" srcId="{A4E9B638-9193-4315-A599-122356AB04D9}" destId="{7550D05B-C57B-4BF2-98A0-F6F938B15104}" srcOrd="0" destOrd="0" presId="urn:microsoft.com/office/officeart/2005/8/layout/default"/>
    <dgm:cxn modelId="{26067ECC-DE31-4955-BEC2-FC224920C9E8}" type="presParOf" srcId="{A4E9B638-9193-4315-A599-122356AB04D9}" destId="{D32334C6-1354-42B8-884A-A5B00A403227}" srcOrd="1" destOrd="0" presId="urn:microsoft.com/office/officeart/2005/8/layout/default"/>
    <dgm:cxn modelId="{B8570BDD-46B9-4B66-8C79-E47165513081}" type="presParOf" srcId="{A4E9B638-9193-4315-A599-122356AB04D9}" destId="{BAC14D23-EC3E-4D27-9119-0F7040F92BC2}" srcOrd="2" destOrd="0" presId="urn:microsoft.com/office/officeart/2005/8/layout/default"/>
    <dgm:cxn modelId="{5CCBCAA2-AFA5-4C9E-81EF-D2C936489A84}" type="presParOf" srcId="{A4E9B638-9193-4315-A599-122356AB04D9}" destId="{5EFEDA37-524C-4DAC-8C78-8C58C7C0893A}" srcOrd="3" destOrd="0" presId="urn:microsoft.com/office/officeart/2005/8/layout/default"/>
    <dgm:cxn modelId="{47735247-BA2A-4EEC-A31E-EA39C10B168F}" type="presParOf" srcId="{A4E9B638-9193-4315-A599-122356AB04D9}" destId="{226C61D6-133E-4CD2-ADAC-A992243958F1}" srcOrd="4" destOrd="0" presId="urn:microsoft.com/office/officeart/2005/8/layout/default"/>
    <dgm:cxn modelId="{CF7121D2-DF99-4F63-993B-2C9D8153CF4B}" type="presParOf" srcId="{A4E9B638-9193-4315-A599-122356AB04D9}" destId="{F6BAAF2C-31C2-4FDC-81BE-AC36814AC3D5}" srcOrd="5" destOrd="0" presId="urn:microsoft.com/office/officeart/2005/8/layout/default"/>
    <dgm:cxn modelId="{68B3A533-BB54-415D-94B9-27CFA35CF5A4}" type="presParOf" srcId="{A4E9B638-9193-4315-A599-122356AB04D9}" destId="{DC2CCBAA-7686-49AD-84C0-DE92CF995049}" srcOrd="6" destOrd="0" presId="urn:microsoft.com/office/officeart/2005/8/layout/default"/>
    <dgm:cxn modelId="{B211DED4-94A9-4F87-81EF-8FC0C36335FA}" type="presParOf" srcId="{A4E9B638-9193-4315-A599-122356AB04D9}" destId="{810A970C-5D13-4AB1-A0D9-1514CB7E72ED}" srcOrd="7" destOrd="0" presId="urn:microsoft.com/office/officeart/2005/8/layout/default"/>
    <dgm:cxn modelId="{8757C35B-2821-4CF9-9CE3-65CAD4BC4460}" type="presParOf" srcId="{A4E9B638-9193-4315-A599-122356AB04D9}" destId="{04660390-1F6F-4E15-A3BA-C41120C6CA81}" srcOrd="8" destOrd="0" presId="urn:microsoft.com/office/officeart/2005/8/layout/default"/>
    <dgm:cxn modelId="{4A1B5073-7078-4812-8479-0A9C7D86D112}" type="presParOf" srcId="{A4E9B638-9193-4315-A599-122356AB04D9}" destId="{D4F32D2C-05FF-4135-8DEB-E6FE7E72BD2F}" srcOrd="9" destOrd="0" presId="urn:microsoft.com/office/officeart/2005/8/layout/default"/>
    <dgm:cxn modelId="{09844456-DE2E-4AB7-979A-0416B7F121F6}" type="presParOf" srcId="{A4E9B638-9193-4315-A599-122356AB04D9}" destId="{D0265832-2002-49A4-B24F-C826BBE7CD41}" srcOrd="10" destOrd="0" presId="urn:microsoft.com/office/officeart/2005/8/layout/default"/>
    <dgm:cxn modelId="{5EF4B8A3-CE61-4CF2-9B38-24FE658ABA31}" type="presParOf" srcId="{A4E9B638-9193-4315-A599-122356AB04D9}" destId="{377DC7C1-BA7C-468A-8923-286BA2AC3D99}" srcOrd="11" destOrd="0" presId="urn:microsoft.com/office/officeart/2005/8/layout/default"/>
    <dgm:cxn modelId="{3CE39961-1FDD-47D2-8744-2C8BB8DB09BB}" type="presParOf" srcId="{A4E9B638-9193-4315-A599-122356AB04D9}" destId="{7BE9C1ED-F9FA-4AF2-8A38-AD58AEEC2837}" srcOrd="12" destOrd="0" presId="urn:microsoft.com/office/officeart/2005/8/layout/default"/>
    <dgm:cxn modelId="{D0146CCC-8771-4648-A443-E69AE0FD223D}" type="presParOf" srcId="{A4E9B638-9193-4315-A599-122356AB04D9}" destId="{99AAC58F-A665-462D-A0A9-03194794BB57}" srcOrd="13" destOrd="0" presId="urn:microsoft.com/office/officeart/2005/8/layout/default"/>
    <dgm:cxn modelId="{2D5994FF-78E1-48B8-8BDA-BE5155C606F9}" type="presParOf" srcId="{A4E9B638-9193-4315-A599-122356AB04D9}" destId="{E95460B9-805F-4DB1-8075-1E44BC53110F}" srcOrd="14" destOrd="0" presId="urn:microsoft.com/office/officeart/2005/8/layout/default"/>
    <dgm:cxn modelId="{5018A6F3-6BE6-48DF-A0E2-792C66917B9F}" type="presParOf" srcId="{A4E9B638-9193-4315-A599-122356AB04D9}" destId="{DEDBE5C7-1EB8-4A3C-A4A0-784CEFDEDB53}" srcOrd="15" destOrd="0" presId="urn:microsoft.com/office/officeart/2005/8/layout/default"/>
    <dgm:cxn modelId="{D82A7C88-59B9-4D05-B03F-FAE9E422EDCF}" type="presParOf" srcId="{A4E9B638-9193-4315-A599-122356AB04D9}" destId="{4F6CD892-6851-4C7C-A75C-33622E98FAF1}" srcOrd="16" destOrd="0" presId="urn:microsoft.com/office/officeart/2005/8/layout/default"/>
    <dgm:cxn modelId="{FA6DEE99-F2D9-476B-B4B5-BC64F27A542D}" type="presParOf" srcId="{A4E9B638-9193-4315-A599-122356AB04D9}" destId="{B941C2AD-9260-46B0-8DA7-142633C961C1}" srcOrd="17" destOrd="0" presId="urn:microsoft.com/office/officeart/2005/8/layout/default"/>
    <dgm:cxn modelId="{13A8AE2B-0EA6-4696-9765-9C3237113FCC}" type="presParOf" srcId="{A4E9B638-9193-4315-A599-122356AB04D9}" destId="{E857D808-DD8F-4FB0-BDE0-ED444186DA03}" srcOrd="18" destOrd="0" presId="urn:microsoft.com/office/officeart/2005/8/layout/default"/>
    <dgm:cxn modelId="{DE74F27A-5E0E-4227-8F81-857AB386E4F4}" type="presParOf" srcId="{A4E9B638-9193-4315-A599-122356AB04D9}" destId="{40AF66FC-7551-4D2D-9BE2-019EB8DD3491}" srcOrd="19" destOrd="0" presId="urn:microsoft.com/office/officeart/2005/8/layout/default"/>
    <dgm:cxn modelId="{D3398A1C-F7CE-4E22-B6EE-EB75D7839A5B}" type="presParOf" srcId="{A4E9B638-9193-4315-A599-122356AB04D9}" destId="{B11170F2-9A50-423B-98B7-A28DBBCAA2AC}" srcOrd="20" destOrd="0" presId="urn:microsoft.com/office/officeart/2005/8/layout/default"/>
    <dgm:cxn modelId="{581ECE64-93E1-4EE6-A25F-3E288D78D8EF}" type="presParOf" srcId="{A4E9B638-9193-4315-A599-122356AB04D9}" destId="{05AC53CD-39BA-48B8-9353-6FE4ACB4537F}" srcOrd="21" destOrd="0" presId="urn:microsoft.com/office/officeart/2005/8/layout/default"/>
    <dgm:cxn modelId="{E60A4AA9-0408-4038-982F-7DCE9B07A4EA}" type="presParOf" srcId="{A4E9B638-9193-4315-A599-122356AB04D9}" destId="{DAC0B4A1-B345-4DDF-A5B9-03EB5EF8A696}" srcOrd="22" destOrd="0" presId="urn:microsoft.com/office/officeart/2005/8/layout/default"/>
    <dgm:cxn modelId="{C2CAFC0E-9379-4F3B-9A4D-A47969C47B84}" type="presParOf" srcId="{A4E9B638-9193-4315-A599-122356AB04D9}" destId="{FB157109-38DD-4A90-8F9C-80A223C51880}" srcOrd="23" destOrd="0" presId="urn:microsoft.com/office/officeart/2005/8/layout/default"/>
    <dgm:cxn modelId="{8925B86B-5FC0-4FFA-91CB-742B4C9391A7}" type="presParOf" srcId="{A4E9B638-9193-4315-A599-122356AB04D9}" destId="{D95507C2-94AB-4734-BAF7-8227B2AFD2A8}" srcOrd="24" destOrd="0" presId="urn:microsoft.com/office/officeart/2005/8/layout/default"/>
    <dgm:cxn modelId="{324DA2F4-27BC-437E-8327-1D4939F4A8C2}" type="presParOf" srcId="{A4E9B638-9193-4315-A599-122356AB04D9}" destId="{EFDD6827-27DF-445B-BF94-190FB175EC32}" srcOrd="25" destOrd="0" presId="urn:microsoft.com/office/officeart/2005/8/layout/default"/>
    <dgm:cxn modelId="{F8562825-FAA4-4FB4-BC62-9ED1600A040E}" type="presParOf" srcId="{A4E9B638-9193-4315-A599-122356AB04D9}" destId="{1F238430-D58B-40C6-BB37-2C3E5849C40B}" srcOrd="26" destOrd="0" presId="urn:microsoft.com/office/officeart/2005/8/layout/default"/>
    <dgm:cxn modelId="{D77F57AD-7E13-4DA7-97A7-6AC3AB25F2CB}" type="presParOf" srcId="{A4E9B638-9193-4315-A599-122356AB04D9}" destId="{C303A420-2681-418A-918F-AC2A2A36C756}" srcOrd="27" destOrd="0" presId="urn:microsoft.com/office/officeart/2005/8/layout/default"/>
    <dgm:cxn modelId="{B0C5C04E-C716-4992-BA2A-A724A05A403C}" type="presParOf" srcId="{A4E9B638-9193-4315-A599-122356AB04D9}" destId="{9E9777C7-B42F-4036-A534-333E7C36A482}" srcOrd="28" destOrd="0" presId="urn:microsoft.com/office/officeart/2005/8/layout/default"/>
    <dgm:cxn modelId="{1E3F9775-C611-45F8-8313-324C28A1A43C}" type="presParOf" srcId="{A4E9B638-9193-4315-A599-122356AB04D9}" destId="{B187FE3F-68B1-46A9-8C40-68DF5BCD967D}" srcOrd="29" destOrd="0" presId="urn:microsoft.com/office/officeart/2005/8/layout/default"/>
    <dgm:cxn modelId="{8AF7B3E8-F2B8-4CE7-B05E-EB1EDB9CD595}" type="presParOf" srcId="{A4E9B638-9193-4315-A599-122356AB04D9}" destId="{2B1D77B0-0EB7-4DD1-BD66-4727A0B01104}" srcOrd="30" destOrd="0" presId="urn:microsoft.com/office/officeart/2005/8/layout/default"/>
    <dgm:cxn modelId="{3EF440B3-8FAF-4412-8112-8D0CF1975FDA}" type="presParOf" srcId="{A4E9B638-9193-4315-A599-122356AB04D9}" destId="{9A419C02-7B0E-4042-A066-CFAF4847D5E5}" srcOrd="31" destOrd="0" presId="urn:microsoft.com/office/officeart/2005/8/layout/default"/>
    <dgm:cxn modelId="{4F59FCF4-BE53-4F93-A8AE-CC9C8FC3988F}" type="presParOf" srcId="{A4E9B638-9193-4315-A599-122356AB04D9}" destId="{9504D515-87BF-4517-8F45-1EDB2B33F4B1}" srcOrd="32" destOrd="0" presId="urn:microsoft.com/office/officeart/2005/8/layout/default"/>
    <dgm:cxn modelId="{F0F1DFEF-4E54-4873-9895-8434BB6E88D7}" type="presParOf" srcId="{A4E9B638-9193-4315-A599-122356AB04D9}" destId="{C1359203-A47A-4D3E-90FC-945DF3C9DFE2}" srcOrd="33" destOrd="0" presId="urn:microsoft.com/office/officeart/2005/8/layout/default"/>
    <dgm:cxn modelId="{C29BDCCF-9EDB-48FB-A3D5-8E2C77499C7B}" type="presParOf" srcId="{A4E9B638-9193-4315-A599-122356AB04D9}" destId="{9899F519-A68E-4A8C-8302-CC1D1DD6AB1E}" srcOrd="34" destOrd="0" presId="urn:microsoft.com/office/officeart/2005/8/layout/default"/>
    <dgm:cxn modelId="{FC1F1AE0-9B5A-435B-AE76-1AFF9162A3DC}" type="presParOf" srcId="{A4E9B638-9193-4315-A599-122356AB04D9}" destId="{D53628A0-EF9E-4A2A-BA14-6E7072CEF114}" srcOrd="35" destOrd="0" presId="urn:microsoft.com/office/officeart/2005/8/layout/default"/>
    <dgm:cxn modelId="{5B9F8BAA-CFD8-48E9-A677-19C37F3D4F2F}" type="presParOf" srcId="{A4E9B638-9193-4315-A599-122356AB04D9}" destId="{F021F536-9D7F-4947-AEEC-062A2B5D86C3}" srcOrd="36" destOrd="0" presId="urn:microsoft.com/office/officeart/2005/8/layout/default"/>
    <dgm:cxn modelId="{0CC69563-9398-4350-8111-A4E4A9BCD0B7}" type="presParOf" srcId="{A4E9B638-9193-4315-A599-122356AB04D9}" destId="{4B6D1E0A-C2B6-4106-BCC0-227C1A6D87BE}" srcOrd="37" destOrd="0" presId="urn:microsoft.com/office/officeart/2005/8/layout/default"/>
    <dgm:cxn modelId="{8384785D-5317-4F6B-9091-FBBCF032F0E8}" type="presParOf" srcId="{A4E9B638-9193-4315-A599-122356AB04D9}" destId="{214B35AE-3118-4B5A-9A04-C238D6C98BAE}" srcOrd="38" destOrd="0" presId="urn:microsoft.com/office/officeart/2005/8/layout/default"/>
    <dgm:cxn modelId="{B92C444A-0DA2-4A45-B8ED-8CCF2845D2CB}" type="presParOf" srcId="{A4E9B638-9193-4315-A599-122356AB04D9}" destId="{7206E429-077A-4785-91B0-DBE3A0322F82}" srcOrd="39" destOrd="0" presId="urn:microsoft.com/office/officeart/2005/8/layout/default"/>
    <dgm:cxn modelId="{33E515BF-BE7C-447D-8C2A-4519087D6FF2}" type="presParOf" srcId="{A4E9B638-9193-4315-A599-122356AB04D9}" destId="{CC785639-6B40-491D-A677-3465100F3D57}" srcOrd="40" destOrd="0" presId="urn:microsoft.com/office/officeart/2005/8/layout/default"/>
    <dgm:cxn modelId="{7BC7B635-7C5D-422F-B485-E4A26E6F6A95}" type="presParOf" srcId="{A4E9B638-9193-4315-A599-122356AB04D9}" destId="{0D854B7A-31EB-4F78-AB34-68CD88DF6EB0}" srcOrd="41" destOrd="0" presId="urn:microsoft.com/office/officeart/2005/8/layout/default"/>
    <dgm:cxn modelId="{535E2AA4-E47E-4BBE-B1D1-550D391F37C0}" type="presParOf" srcId="{A4E9B638-9193-4315-A599-122356AB04D9}" destId="{5D25242B-4349-4FB7-AAC9-B5E41858AFBB}" srcOrd="42" destOrd="0" presId="urn:microsoft.com/office/officeart/2005/8/layout/default"/>
    <dgm:cxn modelId="{E71E7C81-9AD1-4AAE-816B-AD02DE0897EC}" type="presParOf" srcId="{A4E9B638-9193-4315-A599-122356AB04D9}" destId="{0546CD20-C4E9-4176-BC40-4E0DFC327C2B}" srcOrd="43" destOrd="0" presId="urn:microsoft.com/office/officeart/2005/8/layout/default"/>
    <dgm:cxn modelId="{58BDF6C9-8365-405B-BF2B-C1B12F98EF94}" type="presParOf" srcId="{A4E9B638-9193-4315-A599-122356AB04D9}" destId="{2194D030-96BD-4E5B-8CE7-714CC8EE50C0}" srcOrd="44" destOrd="0" presId="urn:microsoft.com/office/officeart/2005/8/layout/default"/>
    <dgm:cxn modelId="{1F1B810B-93E1-419E-8171-63BEF744DEEA}" type="presParOf" srcId="{A4E9B638-9193-4315-A599-122356AB04D9}" destId="{A19185C5-803E-4F20-B8BF-76B1874DD326}" srcOrd="45" destOrd="0" presId="urn:microsoft.com/office/officeart/2005/8/layout/default"/>
    <dgm:cxn modelId="{34298238-FFF7-4AD0-AD4D-2D36C5ABDBEB}" type="presParOf" srcId="{A4E9B638-9193-4315-A599-122356AB04D9}" destId="{7137E6A0-E010-4036-BB77-DAC821CA69C0}" srcOrd="46" destOrd="0" presId="urn:microsoft.com/office/officeart/2005/8/layout/default"/>
    <dgm:cxn modelId="{EA37B083-6DAD-453E-8583-47674B746877}" type="presParOf" srcId="{A4E9B638-9193-4315-A599-122356AB04D9}" destId="{18D4027A-9B04-41B8-B264-F860ED6E3ACF}" srcOrd="47" destOrd="0" presId="urn:microsoft.com/office/officeart/2005/8/layout/default"/>
    <dgm:cxn modelId="{8470A18E-665C-42FB-BC58-6ABA701A6A99}" type="presParOf" srcId="{A4E9B638-9193-4315-A599-122356AB04D9}" destId="{124086CA-BDD0-405E-B0D8-B9CD798E0E39}" srcOrd="48" destOrd="0" presId="urn:microsoft.com/office/officeart/2005/8/layout/default"/>
    <dgm:cxn modelId="{8F552F3D-6863-4B54-A1FA-E65E5A6AE5F8}" type="presParOf" srcId="{A4E9B638-9193-4315-A599-122356AB04D9}" destId="{5A1E98A5-06ED-494B-8CFF-3052BEDC62B9}" srcOrd="49" destOrd="0" presId="urn:microsoft.com/office/officeart/2005/8/layout/default"/>
    <dgm:cxn modelId="{0F71CA35-29BF-433A-ABF9-2DF02BF79330}" type="presParOf" srcId="{A4E9B638-9193-4315-A599-122356AB04D9}" destId="{4308FFBF-619D-484B-A2C5-7B5FBD5802E5}" srcOrd="50" destOrd="0" presId="urn:microsoft.com/office/officeart/2005/8/layout/default"/>
    <dgm:cxn modelId="{3230737F-C292-4C22-9ACE-23AACC2501BD}" type="presParOf" srcId="{A4E9B638-9193-4315-A599-122356AB04D9}" destId="{0BDF3232-7792-4A95-8512-24005225CBCA}" srcOrd="51" destOrd="0" presId="urn:microsoft.com/office/officeart/2005/8/layout/default"/>
    <dgm:cxn modelId="{791C33FA-D392-4A68-9273-20B4903BB1BF}" type="presParOf" srcId="{A4E9B638-9193-4315-A599-122356AB04D9}" destId="{21996FE5-9303-478E-B8D4-9259ABF8EDAE}" srcOrd="52" destOrd="0" presId="urn:microsoft.com/office/officeart/2005/8/layout/default"/>
    <dgm:cxn modelId="{C0377128-1F31-41C9-ACF0-64460719628B}" type="presParOf" srcId="{A4E9B638-9193-4315-A599-122356AB04D9}" destId="{8DBDABC8-A668-4EB1-80D4-7EF36CE9EB20}" srcOrd="53" destOrd="0" presId="urn:microsoft.com/office/officeart/2005/8/layout/default"/>
    <dgm:cxn modelId="{1BF0DCFE-7937-43E5-AB69-3B83F976258A}" type="presParOf" srcId="{A4E9B638-9193-4315-A599-122356AB04D9}" destId="{C2D1768A-268A-49F1-BAB1-AA3B1F30D377}" srcOrd="54" destOrd="0" presId="urn:microsoft.com/office/officeart/2005/8/layout/default"/>
    <dgm:cxn modelId="{6CAC084E-570E-4F2E-B74D-C81631B3C8BE}" type="presParOf" srcId="{A4E9B638-9193-4315-A599-122356AB04D9}" destId="{1DE848F1-FBB0-4924-8F05-3885E9DFAEB7}" srcOrd="55" destOrd="0" presId="urn:microsoft.com/office/officeart/2005/8/layout/default"/>
    <dgm:cxn modelId="{C66C3FA1-1470-4CE7-B093-8CEBFE8C123F}" type="presParOf" srcId="{A4E9B638-9193-4315-A599-122356AB04D9}" destId="{94242A4F-C1CA-4466-BE8C-6A3D5FB53E37}" srcOrd="56" destOrd="0" presId="urn:microsoft.com/office/officeart/2005/8/layout/default"/>
    <dgm:cxn modelId="{62F7CD21-1AD4-4F9B-9C87-7B25ADEA26C4}" type="presParOf" srcId="{A4E9B638-9193-4315-A599-122356AB04D9}" destId="{5BE9D17C-B36D-4DE2-91B8-E63E85F7802A}" srcOrd="57" destOrd="0" presId="urn:microsoft.com/office/officeart/2005/8/layout/default"/>
    <dgm:cxn modelId="{51CF7E45-FA06-401D-958D-2DAB90B8234E}" type="presParOf" srcId="{A4E9B638-9193-4315-A599-122356AB04D9}" destId="{2436B8D6-5426-4287-B5A0-333E85D0C338}" srcOrd="58" destOrd="0" presId="urn:microsoft.com/office/officeart/2005/8/layout/default"/>
    <dgm:cxn modelId="{7884DC3F-05F6-49D5-A385-D54F49E7D373}" type="presParOf" srcId="{A4E9B638-9193-4315-A599-122356AB04D9}" destId="{3DF92AC1-C237-4883-9983-954F58608DCF}" srcOrd="59" destOrd="0" presId="urn:microsoft.com/office/officeart/2005/8/layout/default"/>
    <dgm:cxn modelId="{855D19FD-9779-41D6-BC11-82BE5016EAE5}" type="presParOf" srcId="{A4E9B638-9193-4315-A599-122356AB04D9}" destId="{2E10A710-F956-4BB4-BEC0-C92857D82D04}" srcOrd="60" destOrd="0" presId="urn:microsoft.com/office/officeart/2005/8/layout/default"/>
    <dgm:cxn modelId="{1F5DE594-C69F-438A-B715-1BEA4723CD6C}" type="presParOf" srcId="{A4E9B638-9193-4315-A599-122356AB04D9}" destId="{F7C36C0E-FF9E-4A61-9527-91D914A9655F}" srcOrd="61" destOrd="0" presId="urn:microsoft.com/office/officeart/2005/8/layout/default"/>
    <dgm:cxn modelId="{637F6117-10BC-480D-A22D-5E0D42C2BBDC}" type="presParOf" srcId="{A4E9B638-9193-4315-A599-122356AB04D9}" destId="{90A2521C-3FE3-4269-A414-E39378CC80D9}" srcOrd="62" destOrd="0" presId="urn:microsoft.com/office/officeart/2005/8/layout/default"/>
    <dgm:cxn modelId="{B3C501D1-1005-48D9-B8BC-6BB295451341}" type="presParOf" srcId="{A4E9B638-9193-4315-A599-122356AB04D9}" destId="{DAF43603-EBBB-43F9-902F-C7A7F2EF6FCE}" srcOrd="63" destOrd="0" presId="urn:microsoft.com/office/officeart/2005/8/layout/default"/>
    <dgm:cxn modelId="{EF640BF3-1518-4852-AB78-2B7A4D73881F}" type="presParOf" srcId="{A4E9B638-9193-4315-A599-122356AB04D9}" destId="{C775B822-113A-4680-9271-194958227B49}" srcOrd="64" destOrd="0" presId="urn:microsoft.com/office/officeart/2005/8/layout/default"/>
    <dgm:cxn modelId="{7620B781-643B-4C02-8FD7-0E62409A287B}" type="presParOf" srcId="{A4E9B638-9193-4315-A599-122356AB04D9}" destId="{D31AC2D5-CEDA-4F09-9BAD-6FCF6449677E}" srcOrd="65" destOrd="0" presId="urn:microsoft.com/office/officeart/2005/8/layout/default"/>
    <dgm:cxn modelId="{84366CC2-420D-4D55-B2B6-328430D8F4EB}" type="presParOf" srcId="{A4E9B638-9193-4315-A599-122356AB04D9}" destId="{FA9614EF-EB5B-4DEB-9FDC-9AA50130DC4A}" srcOrd="66" destOrd="0" presId="urn:microsoft.com/office/officeart/2005/8/layout/default"/>
    <dgm:cxn modelId="{5947E9CF-0AEF-4856-AAB6-004974E76D07}" type="presParOf" srcId="{A4E9B638-9193-4315-A599-122356AB04D9}" destId="{4590C8A5-AC06-4FD8-99E5-E703FF11CB8D}" srcOrd="67" destOrd="0" presId="urn:microsoft.com/office/officeart/2005/8/layout/default"/>
    <dgm:cxn modelId="{F47E7C8D-0994-43E0-87B3-CA5A31FD940C}" type="presParOf" srcId="{A4E9B638-9193-4315-A599-122356AB04D9}" destId="{3D82AB19-164D-45B8-8EE3-A810134DD2FB}" srcOrd="68" destOrd="0" presId="urn:microsoft.com/office/officeart/2005/8/layout/default"/>
    <dgm:cxn modelId="{1FE2FB4B-AFC4-4336-ACE4-C46F7960D50F}" type="presParOf" srcId="{A4E9B638-9193-4315-A599-122356AB04D9}" destId="{D8697AC2-C3EE-48FB-B492-E79DD59D8679}" srcOrd="69" destOrd="0" presId="urn:microsoft.com/office/officeart/2005/8/layout/default"/>
    <dgm:cxn modelId="{92D69EB0-475E-4EAC-B6C0-6A5B33734D62}" type="presParOf" srcId="{A4E9B638-9193-4315-A599-122356AB04D9}" destId="{A2626D42-2FE1-456E-AB12-0D43DEAFE7FD}" srcOrd="70" destOrd="0" presId="urn:microsoft.com/office/officeart/2005/8/layout/default"/>
    <dgm:cxn modelId="{21DB74C1-92A4-430F-8DA6-CA17036703D3}" type="presParOf" srcId="{A4E9B638-9193-4315-A599-122356AB04D9}" destId="{C10855E1-FF4D-4DFE-A137-347787EAC3F5}" srcOrd="71" destOrd="0" presId="urn:microsoft.com/office/officeart/2005/8/layout/default"/>
    <dgm:cxn modelId="{6C851FFD-C3E1-4739-9269-4270C85652CA}" type="presParOf" srcId="{A4E9B638-9193-4315-A599-122356AB04D9}" destId="{CFEF60EA-9362-443A-8FB0-B923DCF95379}" srcOrd="72" destOrd="0" presId="urn:microsoft.com/office/officeart/2005/8/layout/default"/>
    <dgm:cxn modelId="{B423CF19-E69A-4649-BE8B-F3168C6CF458}" type="presParOf" srcId="{A4E9B638-9193-4315-A599-122356AB04D9}" destId="{2B92DA55-63EE-48E8-A46C-BCA0E3F42D26}" srcOrd="73" destOrd="0" presId="urn:microsoft.com/office/officeart/2005/8/layout/default"/>
    <dgm:cxn modelId="{77FD6749-E40A-44C2-BC44-C5F7499B17B6}" type="presParOf" srcId="{A4E9B638-9193-4315-A599-122356AB04D9}" destId="{6BA9131F-DF2D-4385-B6D8-8438C22EE201}" srcOrd="74" destOrd="0" presId="urn:microsoft.com/office/officeart/2005/8/layout/default"/>
    <dgm:cxn modelId="{97FBFDE3-80E4-4CD1-AEE5-D7C4EB211019}" type="presParOf" srcId="{A4E9B638-9193-4315-A599-122356AB04D9}" destId="{D382EF35-4201-48F0-A7C4-5B6F0718C686}" srcOrd="75" destOrd="0" presId="urn:microsoft.com/office/officeart/2005/8/layout/default"/>
    <dgm:cxn modelId="{4FEE5CC5-8026-4D1A-BFCA-04338D374697}" type="presParOf" srcId="{A4E9B638-9193-4315-A599-122356AB04D9}" destId="{E39FA08C-8F04-4847-803E-A985A76077B2}" srcOrd="76" destOrd="0" presId="urn:microsoft.com/office/officeart/2005/8/layout/default"/>
    <dgm:cxn modelId="{77181C9E-C47F-453F-BA22-67AB5AC0AFF1}" type="presParOf" srcId="{A4E9B638-9193-4315-A599-122356AB04D9}" destId="{4E4750BA-F1D1-4760-BEE0-2F86DB560C70}" srcOrd="77" destOrd="0" presId="urn:microsoft.com/office/officeart/2005/8/layout/default"/>
    <dgm:cxn modelId="{58B10BE5-1510-46D9-A6B6-B86ADA04641D}" type="presParOf" srcId="{A4E9B638-9193-4315-A599-122356AB04D9}" destId="{20498EEC-D12B-46DA-A88D-D7DB1D97C899}" srcOrd="78" destOrd="0" presId="urn:microsoft.com/office/officeart/2005/8/layout/default"/>
    <dgm:cxn modelId="{4DAAD791-ABC1-402E-AA26-E0C4FAAB38C7}" type="presParOf" srcId="{A4E9B638-9193-4315-A599-122356AB04D9}" destId="{2C5CE376-4B22-41E0-8DB0-93A3CF1227A7}" srcOrd="79" destOrd="0" presId="urn:microsoft.com/office/officeart/2005/8/layout/default"/>
    <dgm:cxn modelId="{091A29DE-0012-408C-AEA1-A65EB0ECFA22}" type="presParOf" srcId="{A4E9B638-9193-4315-A599-122356AB04D9}" destId="{76E48D85-3967-40C6-96F6-AEF195D581BB}" srcOrd="80" destOrd="0" presId="urn:microsoft.com/office/officeart/2005/8/layout/default"/>
    <dgm:cxn modelId="{0049A007-D162-4C4E-8292-6BDB6C4A5BA7}" type="presParOf" srcId="{A4E9B638-9193-4315-A599-122356AB04D9}" destId="{B000B67E-4722-4E84-B8C2-4F62F16B6BE0}" srcOrd="81" destOrd="0" presId="urn:microsoft.com/office/officeart/2005/8/layout/default"/>
    <dgm:cxn modelId="{5619BE8D-296A-4266-BBE3-3101015EA2B9}" type="presParOf" srcId="{A4E9B638-9193-4315-A599-122356AB04D9}" destId="{2FE08B55-1C3E-48E1-949D-B7C4F33AA933}" srcOrd="82" destOrd="0" presId="urn:microsoft.com/office/officeart/2005/8/layout/default"/>
    <dgm:cxn modelId="{95160409-47BC-466C-9D8E-ACE49A7731CC}" type="presParOf" srcId="{A4E9B638-9193-4315-A599-122356AB04D9}" destId="{4CB50306-1716-477E-A513-B532CA4846CB}" srcOrd="83" destOrd="0" presId="urn:microsoft.com/office/officeart/2005/8/layout/default"/>
    <dgm:cxn modelId="{2394EF14-8918-4636-A9F9-0A7F945D80CF}" type="presParOf" srcId="{A4E9B638-9193-4315-A599-122356AB04D9}" destId="{D1969169-F9B2-49CE-A679-8F16EA8DBE2A}" srcOrd="84" destOrd="0" presId="urn:microsoft.com/office/officeart/2005/8/layout/default"/>
    <dgm:cxn modelId="{6EA7A786-0341-4EE3-8F1F-A1A2210B1789}" type="presParOf" srcId="{A4E9B638-9193-4315-A599-122356AB04D9}" destId="{0A7CBE7A-D430-4E21-88D9-96F9515759D2}" srcOrd="85" destOrd="0" presId="urn:microsoft.com/office/officeart/2005/8/layout/default"/>
    <dgm:cxn modelId="{3AF99142-66BA-4363-AFCB-228E241D822E}" type="presParOf" srcId="{A4E9B638-9193-4315-A599-122356AB04D9}" destId="{B8FB8041-9B5C-4583-B7F2-072C8E2578EF}" srcOrd="86" destOrd="0" presId="urn:microsoft.com/office/officeart/2005/8/layout/default"/>
    <dgm:cxn modelId="{8E96D75A-92B9-476C-9F8C-1F0643446097}" type="presParOf" srcId="{A4E9B638-9193-4315-A599-122356AB04D9}" destId="{A6D78DB6-0990-4696-9B3B-381E4508B4EF}" srcOrd="87" destOrd="0" presId="urn:microsoft.com/office/officeart/2005/8/layout/default"/>
    <dgm:cxn modelId="{8E8FA073-8BED-4622-9F92-6E1CF03FCE03}" type="presParOf" srcId="{A4E9B638-9193-4315-A599-122356AB04D9}" destId="{D70F901B-9B00-408F-B15A-8963D88D77EC}" srcOrd="88" destOrd="0" presId="urn:microsoft.com/office/officeart/2005/8/layout/default"/>
    <dgm:cxn modelId="{B7FF5016-D164-4B64-82FD-9C35AE56A784}" type="presParOf" srcId="{A4E9B638-9193-4315-A599-122356AB04D9}" destId="{CA50BB0F-40A7-499B-907A-E2277D9BD093}" srcOrd="89" destOrd="0" presId="urn:microsoft.com/office/officeart/2005/8/layout/default"/>
    <dgm:cxn modelId="{D4527D58-BB9C-4607-B68A-B6ACE6D00C91}" type="presParOf" srcId="{A4E9B638-9193-4315-A599-122356AB04D9}" destId="{738E53BC-B4B2-4740-9C57-0B897AB4D3FA}" srcOrd="90" destOrd="0" presId="urn:microsoft.com/office/officeart/2005/8/layout/default"/>
    <dgm:cxn modelId="{C6504669-7691-4B86-A0E3-FDFA59406BDD}" type="presParOf" srcId="{A4E9B638-9193-4315-A599-122356AB04D9}" destId="{1756D137-3051-4D5A-8EE9-9C5E974A9991}" srcOrd="91" destOrd="0" presId="urn:microsoft.com/office/officeart/2005/8/layout/default"/>
    <dgm:cxn modelId="{3B73454E-39D3-47C3-AFB4-865565E3BD4B}" type="presParOf" srcId="{A4E9B638-9193-4315-A599-122356AB04D9}" destId="{FB4AD733-A329-420C-8FB6-947234A3DF38}" srcOrd="92" destOrd="0" presId="urn:microsoft.com/office/officeart/2005/8/layout/default"/>
    <dgm:cxn modelId="{9E715662-8F2E-4409-B82F-BA375B290F9D}" type="presParOf" srcId="{A4E9B638-9193-4315-A599-122356AB04D9}" destId="{52A1ACEC-6AB3-4161-B4A0-1F17EE598649}" srcOrd="93" destOrd="0" presId="urn:microsoft.com/office/officeart/2005/8/layout/default"/>
    <dgm:cxn modelId="{8021F2B7-882B-4220-8BC4-14D3CFB215FF}" type="presParOf" srcId="{A4E9B638-9193-4315-A599-122356AB04D9}" destId="{52F17298-644C-4330-B56E-F7E56C04E2E3}" srcOrd="94" destOrd="0" presId="urn:microsoft.com/office/officeart/2005/8/layout/default"/>
    <dgm:cxn modelId="{06B79F64-8544-45B3-A265-39DD33F9441B}" type="presParOf" srcId="{A4E9B638-9193-4315-A599-122356AB04D9}" destId="{E824692C-1605-45CA-897A-D9F3DD834693}" srcOrd="95" destOrd="0" presId="urn:microsoft.com/office/officeart/2005/8/layout/default"/>
    <dgm:cxn modelId="{95E52EB6-3C6C-4F7B-9E86-C86842B67D28}" type="presParOf" srcId="{A4E9B638-9193-4315-A599-122356AB04D9}" destId="{CF0E64E4-84A6-47A4-8045-0D0A29961723}" srcOrd="96" destOrd="0" presId="urn:microsoft.com/office/officeart/2005/8/layout/default"/>
    <dgm:cxn modelId="{222537E4-F868-4882-B19B-B8C0F5B084E6}" type="presParOf" srcId="{A4E9B638-9193-4315-A599-122356AB04D9}" destId="{B6545CFA-0064-43FA-8785-F87BEFF0BED3}" srcOrd="97" destOrd="0" presId="urn:microsoft.com/office/officeart/2005/8/layout/default"/>
    <dgm:cxn modelId="{5092E553-398B-4866-AA20-88438505219A}" type="presParOf" srcId="{A4E9B638-9193-4315-A599-122356AB04D9}" destId="{4A09B1E8-F4F7-4953-B4BD-684614482B17}" srcOrd="98" destOrd="0" presId="urn:microsoft.com/office/officeart/2005/8/layout/default"/>
    <dgm:cxn modelId="{0FF09C9F-318E-45EB-B2FC-4A578418E301}" type="presParOf" srcId="{A4E9B638-9193-4315-A599-122356AB04D9}" destId="{E2E63BEE-F583-4543-AC5B-CAE33683ED87}" srcOrd="99" destOrd="0" presId="urn:microsoft.com/office/officeart/2005/8/layout/default"/>
    <dgm:cxn modelId="{512C1D57-C287-48BB-9006-286563DDAB48}" type="presParOf" srcId="{A4E9B638-9193-4315-A599-122356AB04D9}" destId="{527D6F5F-C6E1-4F03-A1E2-5AC0204646BF}" srcOrd="100" destOrd="0" presId="urn:microsoft.com/office/officeart/2005/8/layout/default"/>
    <dgm:cxn modelId="{E344AC9C-8C66-4318-B2F6-4C31EF12FC31}" type="presParOf" srcId="{A4E9B638-9193-4315-A599-122356AB04D9}" destId="{925A8F3E-4FF7-4593-91F3-889A6930F915}" srcOrd="101" destOrd="0" presId="urn:microsoft.com/office/officeart/2005/8/layout/default"/>
    <dgm:cxn modelId="{B32E11CA-F602-4062-8E51-1107DEF7B6FC}" type="presParOf" srcId="{A4E9B638-9193-4315-A599-122356AB04D9}" destId="{33E222AE-323D-48B6-B67D-70B375CD07BA}" srcOrd="102" destOrd="0" presId="urn:microsoft.com/office/officeart/2005/8/layout/default"/>
    <dgm:cxn modelId="{674897C2-2B1D-4A0A-AECC-CCDA4758E5AC}" type="presParOf" srcId="{A4E9B638-9193-4315-A599-122356AB04D9}" destId="{492F0EC6-ECC1-4D0D-B737-8B0BC67F991C}" srcOrd="103" destOrd="0" presId="urn:microsoft.com/office/officeart/2005/8/layout/default"/>
    <dgm:cxn modelId="{0C99A6F4-9D53-4A4C-A4DB-335F534F6445}" type="presParOf" srcId="{A4E9B638-9193-4315-A599-122356AB04D9}" destId="{768ED1B1-620E-4ED9-A85B-37AC2578EBAE}" srcOrd="104" destOrd="0" presId="urn:microsoft.com/office/officeart/2005/8/layout/default"/>
    <dgm:cxn modelId="{1D3AB75C-CD97-4E3F-A5D7-A7E7F2B4B05D}" type="presParOf" srcId="{A4E9B638-9193-4315-A599-122356AB04D9}" destId="{78A46C75-02D2-4E0E-BA07-A091BE48E3F3}" srcOrd="105" destOrd="0" presId="urn:microsoft.com/office/officeart/2005/8/layout/default"/>
    <dgm:cxn modelId="{D6CB7280-25C9-42E7-8A40-67705ACB525C}" type="presParOf" srcId="{A4E9B638-9193-4315-A599-122356AB04D9}" destId="{6CBD385A-459A-4F51-8A96-4CAAE9BA3166}" srcOrd="106" destOrd="0" presId="urn:microsoft.com/office/officeart/2005/8/layout/default"/>
    <dgm:cxn modelId="{00EE556E-6D1F-47D9-A28A-9DA90BA24092}" type="presParOf" srcId="{A4E9B638-9193-4315-A599-122356AB04D9}" destId="{776087E9-BF14-46F0-A398-16A1E6EFC52B}" srcOrd="107" destOrd="0" presId="urn:microsoft.com/office/officeart/2005/8/layout/default"/>
    <dgm:cxn modelId="{C22B6794-A26E-4CBC-93D3-F75146361B4C}" type="presParOf" srcId="{A4E9B638-9193-4315-A599-122356AB04D9}" destId="{403A81FB-5102-4E47-B294-8362DE9FDBA9}" srcOrd="108" destOrd="0" presId="urn:microsoft.com/office/officeart/2005/8/layout/default"/>
    <dgm:cxn modelId="{9F37E1EA-0DE6-4A80-A66E-5CAD0B59DF6C}" type="presParOf" srcId="{A4E9B638-9193-4315-A599-122356AB04D9}" destId="{E8173634-303E-431B-A843-607AE381B530}" srcOrd="109" destOrd="0" presId="urn:microsoft.com/office/officeart/2005/8/layout/default"/>
    <dgm:cxn modelId="{82EDA04F-4E7D-4E09-A670-DAF24E27A456}" type="presParOf" srcId="{A4E9B638-9193-4315-A599-122356AB04D9}" destId="{6D9F30BF-2AF8-4A4F-9405-7024E9D9DF88}" srcOrd="110" destOrd="0" presId="urn:microsoft.com/office/officeart/2005/8/layout/default"/>
    <dgm:cxn modelId="{7FCB9E5E-50BD-4A0F-8C05-AEFD3CEFE62B}" type="presParOf" srcId="{A4E9B638-9193-4315-A599-122356AB04D9}" destId="{3574665D-118B-4562-9536-3957E81EBB55}" srcOrd="111" destOrd="0" presId="urn:microsoft.com/office/officeart/2005/8/layout/default"/>
    <dgm:cxn modelId="{4D1FA883-2883-445A-A370-89C2C1FCA04D}" type="presParOf" srcId="{A4E9B638-9193-4315-A599-122356AB04D9}" destId="{578EF391-1438-42DA-8C7C-9964979863CB}" srcOrd="112" destOrd="0" presId="urn:microsoft.com/office/officeart/2005/8/layout/default"/>
    <dgm:cxn modelId="{B630ABEA-DB4C-4BB4-BD36-760BCA8CD595}" type="presParOf" srcId="{A4E9B638-9193-4315-A599-122356AB04D9}" destId="{8EA58A0A-B792-4337-956D-1432C007A975}" srcOrd="113" destOrd="0" presId="urn:microsoft.com/office/officeart/2005/8/layout/default"/>
    <dgm:cxn modelId="{9A1DB195-4573-482B-8705-9E6399E32655}" type="presParOf" srcId="{A4E9B638-9193-4315-A599-122356AB04D9}" destId="{D6E8D79A-FF29-4CE3-B9FB-2B1D97395E7F}" srcOrd="114" destOrd="0" presId="urn:microsoft.com/office/officeart/2005/8/layout/default"/>
    <dgm:cxn modelId="{E80556C5-FA9F-4D18-8583-DD67F6EE9343}" type="presParOf" srcId="{A4E9B638-9193-4315-A599-122356AB04D9}" destId="{074B0F8B-79A3-42B3-A088-30F50E37875B}" srcOrd="115" destOrd="0" presId="urn:microsoft.com/office/officeart/2005/8/layout/default"/>
    <dgm:cxn modelId="{28842EEE-E171-4403-A4DA-76FE7B60B0B4}" type="presParOf" srcId="{A4E9B638-9193-4315-A599-122356AB04D9}" destId="{E4A88F59-2DE7-4632-9B5D-1A06F43D2536}" srcOrd="116" destOrd="0" presId="urn:microsoft.com/office/officeart/2005/8/layout/default"/>
    <dgm:cxn modelId="{9BEABA2F-5479-44EA-8EF7-0582BD2F7EFA}" type="presParOf" srcId="{A4E9B638-9193-4315-A599-122356AB04D9}" destId="{38DC9DED-61D9-4F86-B788-ACE1A033C71C}" srcOrd="117" destOrd="0" presId="urn:microsoft.com/office/officeart/2005/8/layout/default"/>
    <dgm:cxn modelId="{06FBF6F3-0085-4F6D-AC3E-6F98024522F3}" type="presParOf" srcId="{A4E9B638-9193-4315-A599-122356AB04D9}" destId="{C6E26300-686D-4EDC-B105-02AE7D59ACD5}" srcOrd="118" destOrd="0" presId="urn:microsoft.com/office/officeart/2005/8/layout/default"/>
    <dgm:cxn modelId="{18A6CAC9-8972-48EE-8E5D-3E46DFE13FCF}" type="presParOf" srcId="{A4E9B638-9193-4315-A599-122356AB04D9}" destId="{EE588416-1695-4843-8A77-C599FDA47340}" srcOrd="119" destOrd="0" presId="urn:microsoft.com/office/officeart/2005/8/layout/default"/>
    <dgm:cxn modelId="{6CD1DAAC-369F-4A33-95FA-6B1ADFA7F9CB}" type="presParOf" srcId="{A4E9B638-9193-4315-A599-122356AB04D9}" destId="{A98EC4C9-0187-4586-A962-2600099AC0D7}" srcOrd="120" destOrd="0" presId="urn:microsoft.com/office/officeart/2005/8/layout/default"/>
    <dgm:cxn modelId="{F6A9F615-7C21-443B-AF58-1725DA064F4C}" type="presParOf" srcId="{A4E9B638-9193-4315-A599-122356AB04D9}" destId="{E6FF2C29-BB8B-49A4-A8A3-DB2A9D13F27E}" srcOrd="121" destOrd="0" presId="urn:microsoft.com/office/officeart/2005/8/layout/default"/>
    <dgm:cxn modelId="{E13B23AD-EE1F-4AD9-95B4-E62C745001EE}" type="presParOf" srcId="{A4E9B638-9193-4315-A599-122356AB04D9}" destId="{B5EE1AEB-C1BD-4DE8-A906-0A633C634EA1}" srcOrd="122" destOrd="0" presId="urn:microsoft.com/office/officeart/2005/8/layout/default"/>
    <dgm:cxn modelId="{A117FD0D-5D2C-475A-A7EE-23A846148364}" type="presParOf" srcId="{A4E9B638-9193-4315-A599-122356AB04D9}" destId="{C2023875-0596-49EC-BA57-5E205B0A100E}" srcOrd="123" destOrd="0" presId="urn:microsoft.com/office/officeart/2005/8/layout/default"/>
    <dgm:cxn modelId="{AB7698C8-8773-452F-A795-40CCCF54D878}" type="presParOf" srcId="{A4E9B638-9193-4315-A599-122356AB04D9}" destId="{643B08A8-6B9B-49AD-ACA0-F8C530C35783}" srcOrd="124" destOrd="0" presId="urn:microsoft.com/office/officeart/2005/8/layout/default"/>
    <dgm:cxn modelId="{438C0D83-5DCA-41F1-8592-0C25FF8B8589}" type="presParOf" srcId="{A4E9B638-9193-4315-A599-122356AB04D9}" destId="{543A835C-389F-4942-B656-0A2D2E5566B0}" srcOrd="125" destOrd="0" presId="urn:microsoft.com/office/officeart/2005/8/layout/default"/>
    <dgm:cxn modelId="{ECCC8AC9-CD1A-4FE6-920A-0E847FC26F87}" type="presParOf" srcId="{A4E9B638-9193-4315-A599-122356AB04D9}" destId="{90CB0ED9-63EF-4F6F-828D-A3B09D30E63B}" srcOrd="126" destOrd="0" presId="urn:microsoft.com/office/officeart/2005/8/layout/default"/>
    <dgm:cxn modelId="{0BDDC766-AC17-46AC-9CCD-814001E74FD9}" type="presParOf" srcId="{A4E9B638-9193-4315-A599-122356AB04D9}" destId="{06FBBACB-CECC-4485-982C-A87E2C121B64}" srcOrd="127" destOrd="0" presId="urn:microsoft.com/office/officeart/2005/8/layout/default"/>
    <dgm:cxn modelId="{C4F4E96C-C658-40B5-AB18-D0AA5C78D2DE}" type="presParOf" srcId="{A4E9B638-9193-4315-A599-122356AB04D9}" destId="{3FE3ACB3-2D81-4BE7-BEE6-849D65285799}" srcOrd="128" destOrd="0" presId="urn:microsoft.com/office/officeart/2005/8/layout/default"/>
    <dgm:cxn modelId="{4599BEDB-5807-4059-9063-F790E7BAD37C}" type="presParOf" srcId="{A4E9B638-9193-4315-A599-122356AB04D9}" destId="{99DBF72D-D8C6-40D5-B63C-D4798C0498E1}" srcOrd="129" destOrd="0" presId="urn:microsoft.com/office/officeart/2005/8/layout/default"/>
    <dgm:cxn modelId="{7935D9E0-922A-4B76-AB75-7F0357FA28B6}" type="presParOf" srcId="{A4E9B638-9193-4315-A599-122356AB04D9}" destId="{E21BE902-8239-49DC-BB54-FE2FC920F8FB}" srcOrd="130" destOrd="0" presId="urn:microsoft.com/office/officeart/2005/8/layout/default"/>
    <dgm:cxn modelId="{66B633A1-FDAC-4F11-8773-3A00E14BF7DA}" type="presParOf" srcId="{A4E9B638-9193-4315-A599-122356AB04D9}" destId="{BB4E6F9F-01B8-4752-A07B-F04AA59537CC}" srcOrd="131" destOrd="0" presId="urn:microsoft.com/office/officeart/2005/8/layout/default"/>
    <dgm:cxn modelId="{CD7AC15A-0A96-43C7-B718-A9470D00C4B2}" type="presParOf" srcId="{A4E9B638-9193-4315-A599-122356AB04D9}" destId="{D686C033-8C3D-4C2F-94C8-11EE097C088D}" srcOrd="132" destOrd="0" presId="urn:microsoft.com/office/officeart/2005/8/layout/default"/>
    <dgm:cxn modelId="{E2BC6752-DEEA-47CB-AAFB-E5418ADE742F}" type="presParOf" srcId="{A4E9B638-9193-4315-A599-122356AB04D9}" destId="{2AE6FD8C-DE47-4F59-96F3-F328713B3A0A}" srcOrd="133" destOrd="0" presId="urn:microsoft.com/office/officeart/2005/8/layout/default"/>
    <dgm:cxn modelId="{4D3BAC0E-2D7C-4328-B32A-1E6B7849E5A7}" type="presParOf" srcId="{A4E9B638-9193-4315-A599-122356AB04D9}" destId="{34939C68-520A-469B-A989-F515FF673DF0}" srcOrd="134" destOrd="0" presId="urn:microsoft.com/office/officeart/2005/8/layout/default"/>
    <dgm:cxn modelId="{61426DE9-C0B0-4E18-B40F-FC97E14FA07E}" type="presParOf" srcId="{A4E9B638-9193-4315-A599-122356AB04D9}" destId="{22ED291A-F8AA-4021-9CD0-321EA3E33642}" srcOrd="135" destOrd="0" presId="urn:microsoft.com/office/officeart/2005/8/layout/default"/>
    <dgm:cxn modelId="{D8064008-62AD-4DDD-B319-D4288B914E52}" type="presParOf" srcId="{A4E9B638-9193-4315-A599-122356AB04D9}" destId="{CB637A15-C5EC-48E4-B323-6F07C2B36CF9}" srcOrd="136" destOrd="0" presId="urn:microsoft.com/office/officeart/2005/8/layout/default"/>
    <dgm:cxn modelId="{D99D49B9-4A74-4C45-8AAD-63ED1AFE3D5F}" type="presParOf" srcId="{A4E9B638-9193-4315-A599-122356AB04D9}" destId="{07CA3755-3FC5-4032-8247-C1A136435E7E}" srcOrd="137" destOrd="0" presId="urn:microsoft.com/office/officeart/2005/8/layout/default"/>
    <dgm:cxn modelId="{A42F4E19-9485-4E46-8F51-C881DE0EA06A}" type="presParOf" srcId="{A4E9B638-9193-4315-A599-122356AB04D9}" destId="{09D01077-5EED-4403-9B80-C88AA82785D4}" srcOrd="13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F3CAE342-9CAC-4892-98B4-EF695D43CC7B}">
      <dgm:prSet phldrT="[Text]"/>
      <dgm:spPr>
        <a:solidFill>
          <a:schemeClr val="accent4"/>
        </a:solidFill>
      </dgm:spPr>
      <dgm:t>
        <a:bodyPr/>
        <a:lstStyle/>
        <a:p>
          <a:r>
            <a:rPr lang="en-US" dirty="0"/>
            <a:t>Anesthesia</a:t>
          </a:r>
        </a:p>
      </dgm:t>
    </dgm:pt>
    <dgm:pt modelId="{738B744A-4289-4641-8F9E-1AD519745116}" type="sibTrans" cxnId="{F59C8E93-58C8-4285-942B-AC3075DCB22A}">
      <dgm:prSet/>
      <dgm:spPr/>
      <dgm:t>
        <a:bodyPr/>
        <a:lstStyle/>
        <a:p>
          <a:endParaRPr lang="en-US"/>
        </a:p>
      </dgm:t>
    </dgm:pt>
    <dgm:pt modelId="{846B8B3F-6B92-4AC8-85F6-49F94AC75C7B}" type="parTrans" cxnId="{F59C8E93-58C8-4285-942B-AC3075DCB22A}">
      <dgm:prSet/>
      <dgm:spPr/>
      <dgm:t>
        <a:bodyPr/>
        <a:lstStyle/>
        <a:p>
          <a:endParaRPr lang="en-US"/>
        </a:p>
      </dgm:t>
    </dgm:pt>
    <dgm:pt modelId="{35D39FD4-0C06-4081-82FB-F6E9BA9AF83A}">
      <dgm:prSet phldrT="[Text]"/>
      <dgm:spPr/>
      <dgm:t>
        <a:bodyPr/>
        <a:lstStyle/>
        <a:p>
          <a:r>
            <a:rPr lang="en-US" dirty="0"/>
            <a:t>Allergies &amp; Intolerances</a:t>
          </a:r>
        </a:p>
      </dgm:t>
    </dgm:pt>
    <dgm:pt modelId="{6D59DB65-93E6-4C1A-8518-3B2502942632}" type="sibTrans" cxnId="{F49DAE14-F6D9-40FB-8C52-99DFA862DB65}">
      <dgm:prSet/>
      <dgm:spPr/>
      <dgm:t>
        <a:bodyPr/>
        <a:lstStyle/>
        <a:p>
          <a:endParaRPr lang="en-US"/>
        </a:p>
      </dgm:t>
    </dgm:pt>
    <dgm:pt modelId="{D40E5A18-C0D9-4CD7-9D6D-3475ECCF0F45}" type="parTrans" cxnId="{F49DAE14-F6D9-40FB-8C52-99DFA862DB65}">
      <dgm:prSet/>
      <dgm:spPr/>
      <dgm:t>
        <a:bodyPr/>
        <a:lstStyle/>
        <a:p>
          <a:endParaRPr lang="en-US"/>
        </a:p>
      </dgm:t>
    </dgm:pt>
    <dgm:pt modelId="{9AD68664-CCE1-48EF-9FA3-1AD99F5D1F69}">
      <dgm:prSet phldrT="[Text]"/>
      <dgm:spPr/>
      <dgm:t>
        <a:bodyPr/>
        <a:lstStyle/>
        <a:p>
          <a:r>
            <a:rPr lang="en-US" dirty="0"/>
            <a:t>Advance directive</a:t>
          </a:r>
        </a:p>
      </dgm:t>
    </dgm:pt>
    <dgm:pt modelId="{53DAC7B0-84AC-4568-A774-245859AE5835}" type="sibTrans" cxnId="{8CC90BE4-A0CC-48C6-AA02-B3FA79E4826E}">
      <dgm:prSet/>
      <dgm:spPr/>
      <dgm:t>
        <a:bodyPr/>
        <a:lstStyle/>
        <a:p>
          <a:endParaRPr lang="en-US"/>
        </a:p>
      </dgm:t>
    </dgm:pt>
    <dgm:pt modelId="{445AD4C8-6D06-4D44-A9FB-A5B26C73DA48}" type="parTrans" cxnId="{8CC90BE4-A0CC-48C6-AA02-B3FA79E4826E}">
      <dgm:prSet/>
      <dgm:spPr/>
      <dgm:t>
        <a:bodyPr/>
        <a:lstStyle/>
        <a:p>
          <a:endParaRPr lang="en-US"/>
        </a:p>
      </dgm:t>
    </dgm:pt>
    <dgm:pt modelId="{AD80C871-9479-4BFE-9B9A-0E61DEE0D50C}">
      <dgm:prSet phldrT="[Text]"/>
      <dgm:spPr/>
      <dgm:t>
        <a:bodyPr/>
        <a:lstStyle/>
        <a:p>
          <a:r>
            <a:rPr lang="en-US" dirty="0"/>
            <a:t>Admission Meds</a:t>
          </a:r>
        </a:p>
      </dgm:t>
    </dgm:pt>
    <dgm:pt modelId="{AB9F0FD6-07B1-475D-B4E2-9878B459C8BB}" type="sibTrans" cxnId="{C5F54C8C-A52D-4A29-9849-BE3A66CAA9FF}">
      <dgm:prSet/>
      <dgm:spPr/>
      <dgm:t>
        <a:bodyPr/>
        <a:lstStyle/>
        <a:p>
          <a:endParaRPr lang="en-US"/>
        </a:p>
      </dgm:t>
    </dgm:pt>
    <dgm:pt modelId="{593F7D68-60C8-42D8-8FBE-D61B73E09B65}" type="parTrans" cxnId="{C5F54C8C-A52D-4A29-9849-BE3A66CAA9FF}">
      <dgm:prSet/>
      <dgm:spPr/>
      <dgm:t>
        <a:bodyPr/>
        <a:lstStyle/>
        <a:p>
          <a:endParaRPr lang="en-US"/>
        </a:p>
      </dgm:t>
    </dgm:pt>
    <dgm:pt modelId="{78A997BC-B0FD-4C2B-A687-6EC00ACE7D26}">
      <dgm:prSet phldrT="[Text]"/>
      <dgm:spPr/>
      <dgm:t>
        <a:bodyPr/>
        <a:lstStyle/>
        <a:p>
          <a:r>
            <a:rPr lang="en-US" dirty="0"/>
            <a:t>Admission Diagnosis</a:t>
          </a:r>
        </a:p>
      </dgm:t>
    </dgm:pt>
    <dgm:pt modelId="{33134F14-DC25-4CB1-A227-B230A8EA1243}" type="sibTrans" cxnId="{60BA0087-F1B3-4FA6-84BB-FA4D1279E374}">
      <dgm:prSet/>
      <dgm:spPr/>
      <dgm:t>
        <a:bodyPr/>
        <a:lstStyle/>
        <a:p>
          <a:endParaRPr lang="en-US"/>
        </a:p>
      </dgm:t>
    </dgm:pt>
    <dgm:pt modelId="{BB789232-E3B0-463E-9FB1-973C3105B2A0}" type="parTrans" cxnId="{60BA0087-F1B3-4FA6-84BB-FA4D1279E374}">
      <dgm:prSet/>
      <dgm:spPr/>
      <dgm:t>
        <a:bodyPr/>
        <a:lstStyle/>
        <a:p>
          <a:endParaRPr lang="en-US"/>
        </a:p>
      </dgm:t>
    </dgm:pt>
    <dgm:pt modelId="{C9DCADAC-16E3-4670-AE44-4203628257BA}">
      <dgm:prSet/>
      <dgm:spPr/>
      <dgm:t>
        <a:bodyPr/>
        <a:lstStyle/>
        <a:p>
          <a:r>
            <a:rPr lang="en-US" dirty="0"/>
            <a:t>Assessment &amp; Plan</a:t>
          </a:r>
        </a:p>
      </dgm:t>
    </dgm:pt>
    <dgm:pt modelId="{A3F9924D-2C37-4C90-AC1C-B72C36C59826}" type="parTrans" cxnId="{BCEF7758-9C4E-49B0-AD26-6EE294279FF5}">
      <dgm:prSet/>
      <dgm:spPr/>
      <dgm:t>
        <a:bodyPr/>
        <a:lstStyle/>
        <a:p>
          <a:endParaRPr lang="en-US"/>
        </a:p>
      </dgm:t>
    </dgm:pt>
    <dgm:pt modelId="{D58CF003-1E00-48BB-9658-55666B279B00}" type="sibTrans" cxnId="{BCEF7758-9C4E-49B0-AD26-6EE294279FF5}">
      <dgm:prSet/>
      <dgm:spPr/>
      <dgm:t>
        <a:bodyPr/>
        <a:lstStyle/>
        <a:p>
          <a:endParaRPr lang="en-US"/>
        </a:p>
      </dgm:t>
    </dgm:pt>
    <dgm:pt modelId="{67195ECB-7FD0-4104-96C2-8781EB673704}">
      <dgm:prSet/>
      <dgm:spPr/>
      <dgm:t>
        <a:bodyPr/>
        <a:lstStyle/>
        <a:p>
          <a:r>
            <a:rPr lang="en-US" dirty="0"/>
            <a:t>Assessment</a:t>
          </a:r>
        </a:p>
      </dgm:t>
    </dgm:pt>
    <dgm:pt modelId="{D9FA1001-711F-4D1B-A351-9C377BE764E8}" type="parTrans" cxnId="{F2CF2099-F503-4C95-A4E1-57119ABAD0D4}">
      <dgm:prSet/>
      <dgm:spPr/>
      <dgm:t>
        <a:bodyPr/>
        <a:lstStyle/>
        <a:p>
          <a:endParaRPr lang="en-US"/>
        </a:p>
      </dgm:t>
    </dgm:pt>
    <dgm:pt modelId="{12A1CCA6-4F29-469E-A501-FF8FA8AC5E6B}" type="sibTrans" cxnId="{F2CF2099-F503-4C95-A4E1-57119ABAD0D4}">
      <dgm:prSet/>
      <dgm:spPr/>
      <dgm:t>
        <a:bodyPr/>
        <a:lstStyle/>
        <a:p>
          <a:endParaRPr lang="en-US"/>
        </a:p>
      </dgm:t>
    </dgm:pt>
    <dgm:pt modelId="{3C5CB645-0504-4740-B7BE-B4E676E24224}">
      <dgm:prSet/>
      <dgm:spPr/>
      <dgm:t>
        <a:bodyPr/>
        <a:lstStyle/>
        <a:p>
          <a:r>
            <a:rPr lang="en-US" dirty="0"/>
            <a:t>Chief Complaint Reason for Visit</a:t>
          </a:r>
        </a:p>
      </dgm:t>
    </dgm:pt>
    <dgm:pt modelId="{74CE469F-3980-4B51-AF2C-237C5338EC73}" type="parTrans" cxnId="{F5F9A657-83A6-4891-BCF9-BA3892C3D6C9}">
      <dgm:prSet/>
      <dgm:spPr/>
      <dgm:t>
        <a:bodyPr/>
        <a:lstStyle/>
        <a:p>
          <a:endParaRPr lang="en-US"/>
        </a:p>
      </dgm:t>
    </dgm:pt>
    <dgm:pt modelId="{8A74DDDC-AA5D-485F-BF55-D62E68BC0106}" type="sibTrans" cxnId="{F5F9A657-83A6-4891-BCF9-BA3892C3D6C9}">
      <dgm:prSet/>
      <dgm:spPr/>
      <dgm:t>
        <a:bodyPr/>
        <a:lstStyle/>
        <a:p>
          <a:endParaRPr lang="en-US"/>
        </a:p>
      </dgm:t>
    </dgm:pt>
    <dgm:pt modelId="{00F18BA4-AEDE-4583-B87F-1CFF0C1963BE}">
      <dgm:prSet/>
      <dgm:spPr/>
      <dgm:t>
        <a:bodyPr/>
        <a:lstStyle/>
        <a:p>
          <a:r>
            <a:rPr lang="en-US" dirty="0"/>
            <a:t>Chief Complaint</a:t>
          </a:r>
        </a:p>
      </dgm:t>
    </dgm:pt>
    <dgm:pt modelId="{741D84DD-A496-430C-B819-D97EF57117A9}" type="parTrans" cxnId="{7402C18B-9A42-43C3-BC94-BB30F9F2DE58}">
      <dgm:prSet/>
      <dgm:spPr/>
      <dgm:t>
        <a:bodyPr/>
        <a:lstStyle/>
        <a:p>
          <a:endParaRPr lang="en-US"/>
        </a:p>
      </dgm:t>
    </dgm:pt>
    <dgm:pt modelId="{220AC6AF-F2BC-4DFE-A355-B83DCB28A0A6}" type="sibTrans" cxnId="{7402C18B-9A42-43C3-BC94-BB30F9F2DE58}">
      <dgm:prSet/>
      <dgm:spPr/>
      <dgm:t>
        <a:bodyPr/>
        <a:lstStyle/>
        <a:p>
          <a:endParaRPr lang="en-US"/>
        </a:p>
      </dgm:t>
    </dgm:pt>
    <dgm:pt modelId="{5C5A79F6-3BA7-480F-B134-DB302E8CE802}">
      <dgm:prSet/>
      <dgm:spPr>
        <a:solidFill>
          <a:schemeClr val="accent4"/>
        </a:solidFill>
      </dgm:spPr>
      <dgm:t>
        <a:bodyPr/>
        <a:lstStyle/>
        <a:p>
          <a:r>
            <a:rPr lang="en-US" dirty="0"/>
            <a:t>Complications</a:t>
          </a:r>
        </a:p>
      </dgm:t>
    </dgm:pt>
    <dgm:pt modelId="{719B657D-E028-45D9-ADF5-2CE27F7440FB}" type="parTrans" cxnId="{B10E797D-CE7C-4430-A43D-EA5EC195C044}">
      <dgm:prSet/>
      <dgm:spPr/>
      <dgm:t>
        <a:bodyPr/>
        <a:lstStyle/>
        <a:p>
          <a:endParaRPr lang="en-US"/>
        </a:p>
      </dgm:t>
    </dgm:pt>
    <dgm:pt modelId="{088636FB-45FA-4F73-832A-99A08B0479A8}" type="sibTrans" cxnId="{B10E797D-CE7C-4430-A43D-EA5EC195C044}">
      <dgm:prSet/>
      <dgm:spPr/>
      <dgm:t>
        <a:bodyPr/>
        <a:lstStyle/>
        <a:p>
          <a:endParaRPr lang="en-US"/>
        </a:p>
      </dgm:t>
    </dgm:pt>
    <dgm:pt modelId="{082D0266-9B43-4958-BB0E-31602CFAB5B0}">
      <dgm:prSet/>
      <dgm:spPr/>
      <dgm:t>
        <a:bodyPr/>
        <a:lstStyle/>
        <a:p>
          <a:r>
            <a:rPr lang="en-US" dirty="0"/>
            <a:t>Course of Care</a:t>
          </a:r>
        </a:p>
      </dgm:t>
    </dgm:pt>
    <dgm:pt modelId="{250722A4-61F1-4C3E-8EBC-EF616F54FF0D}" type="parTrans" cxnId="{38270502-BE43-4CB3-B8D1-8F0EE9DE6649}">
      <dgm:prSet/>
      <dgm:spPr/>
      <dgm:t>
        <a:bodyPr/>
        <a:lstStyle/>
        <a:p>
          <a:endParaRPr lang="en-US"/>
        </a:p>
      </dgm:t>
    </dgm:pt>
    <dgm:pt modelId="{F0ADE4E8-B8C2-46BC-A158-F8B665C44C9A}" type="sibTrans" cxnId="{38270502-BE43-4CB3-B8D1-8F0EE9DE6649}">
      <dgm:prSet/>
      <dgm:spPr/>
      <dgm:t>
        <a:bodyPr/>
        <a:lstStyle/>
        <a:p>
          <a:endParaRPr lang="en-US"/>
        </a:p>
      </dgm:t>
    </dgm:pt>
    <dgm:pt modelId="{8C4223E5-9326-4839-96FC-62501E1AAC73}">
      <dgm:prSet/>
      <dgm:spPr/>
      <dgm:t>
        <a:bodyPr/>
        <a:lstStyle/>
        <a:p>
          <a:r>
            <a:rPr lang="en-US" dirty="0"/>
            <a:t>DICOM Object Catalog</a:t>
          </a:r>
        </a:p>
      </dgm:t>
    </dgm:pt>
    <dgm:pt modelId="{EDF196A4-5173-407B-84E4-D867C0E97497}" type="parTrans" cxnId="{703363BD-F579-4A26-A9BF-45BC05756E82}">
      <dgm:prSet/>
      <dgm:spPr/>
      <dgm:t>
        <a:bodyPr/>
        <a:lstStyle/>
        <a:p>
          <a:endParaRPr lang="en-US"/>
        </a:p>
      </dgm:t>
    </dgm:pt>
    <dgm:pt modelId="{F04CEC04-1771-4213-BBF5-8C3B58A292B8}" type="sibTrans" cxnId="{703363BD-F579-4A26-A9BF-45BC05756E82}">
      <dgm:prSet/>
      <dgm:spPr/>
      <dgm:t>
        <a:bodyPr/>
        <a:lstStyle/>
        <a:p>
          <a:endParaRPr lang="en-US"/>
        </a:p>
      </dgm:t>
    </dgm:pt>
    <dgm:pt modelId="{3905686D-095B-4668-9159-8C02FF5FCA48}">
      <dgm:prSet/>
      <dgm:spPr/>
      <dgm:t>
        <a:bodyPr/>
        <a:lstStyle/>
        <a:p>
          <a:r>
            <a:rPr lang="en-US" dirty="0"/>
            <a:t>Discharge Diagnosis</a:t>
          </a:r>
        </a:p>
      </dgm:t>
    </dgm:pt>
    <dgm:pt modelId="{0916FA8C-8C3D-4111-8825-8854AAA07101}" type="parTrans" cxnId="{A249F0CF-40ED-402B-8C93-23BAA45790B7}">
      <dgm:prSet/>
      <dgm:spPr/>
      <dgm:t>
        <a:bodyPr/>
        <a:lstStyle/>
        <a:p>
          <a:endParaRPr lang="en-US"/>
        </a:p>
      </dgm:t>
    </dgm:pt>
    <dgm:pt modelId="{5E5BE654-FC96-431E-80B6-06B708C98438}" type="sibTrans" cxnId="{A249F0CF-40ED-402B-8C93-23BAA45790B7}">
      <dgm:prSet/>
      <dgm:spPr/>
      <dgm:t>
        <a:bodyPr/>
        <a:lstStyle/>
        <a:p>
          <a:endParaRPr lang="en-US"/>
        </a:p>
      </dgm:t>
    </dgm:pt>
    <dgm:pt modelId="{6B504477-A0A4-4E10-8773-C4830FEDC86E}">
      <dgm:prSet/>
      <dgm:spPr/>
      <dgm:t>
        <a:bodyPr/>
        <a:lstStyle/>
        <a:p>
          <a:r>
            <a:rPr lang="en-US" dirty="0"/>
            <a:t>Discharge Diet</a:t>
          </a:r>
        </a:p>
      </dgm:t>
    </dgm:pt>
    <dgm:pt modelId="{547B4ED4-C029-4A01-8DDE-33D59C27C418}" type="parTrans" cxnId="{5B046EA8-28A3-4CB2-B8E0-3C67ABEBE947}">
      <dgm:prSet/>
      <dgm:spPr/>
      <dgm:t>
        <a:bodyPr/>
        <a:lstStyle/>
        <a:p>
          <a:endParaRPr lang="en-US"/>
        </a:p>
      </dgm:t>
    </dgm:pt>
    <dgm:pt modelId="{11772780-24C2-408D-B10A-122975AA211A}" type="sibTrans" cxnId="{5B046EA8-28A3-4CB2-B8E0-3C67ABEBE947}">
      <dgm:prSet/>
      <dgm:spPr/>
      <dgm:t>
        <a:bodyPr/>
        <a:lstStyle/>
        <a:p>
          <a:endParaRPr lang="en-US"/>
        </a:p>
      </dgm:t>
    </dgm:pt>
    <dgm:pt modelId="{5133ABF2-A2C0-491D-9C6E-B65AB7ED4F8C}">
      <dgm:prSet/>
      <dgm:spPr/>
      <dgm:t>
        <a:bodyPr/>
        <a:lstStyle/>
        <a:p>
          <a:r>
            <a:rPr lang="en-US" dirty="0"/>
            <a:t>Discharge Medications</a:t>
          </a:r>
        </a:p>
      </dgm:t>
    </dgm:pt>
    <dgm:pt modelId="{4AB6827F-925A-46E2-9A5D-0D07D99C0DEE}" type="parTrans" cxnId="{310DB46E-04B2-4C11-B683-B0BBF647B6D4}">
      <dgm:prSet/>
      <dgm:spPr/>
      <dgm:t>
        <a:bodyPr/>
        <a:lstStyle/>
        <a:p>
          <a:endParaRPr lang="en-US"/>
        </a:p>
      </dgm:t>
    </dgm:pt>
    <dgm:pt modelId="{2BEEA19F-B162-4611-9531-9064399B86D9}" type="sibTrans" cxnId="{310DB46E-04B2-4C11-B683-B0BBF647B6D4}">
      <dgm:prSet/>
      <dgm:spPr/>
      <dgm:t>
        <a:bodyPr/>
        <a:lstStyle/>
        <a:p>
          <a:endParaRPr lang="en-US"/>
        </a:p>
      </dgm:t>
    </dgm:pt>
    <dgm:pt modelId="{9A283E5E-81FB-4A49-AC4E-B210CC2AFD2A}">
      <dgm:prSet/>
      <dgm:spPr/>
      <dgm:t>
        <a:bodyPr/>
        <a:lstStyle/>
        <a:p>
          <a:r>
            <a:rPr lang="en-US" dirty="0"/>
            <a:t>Encounters</a:t>
          </a:r>
        </a:p>
      </dgm:t>
    </dgm:pt>
    <dgm:pt modelId="{F864FE8D-37B9-4E43-8236-D4416FEC9A2B}" type="parTrans" cxnId="{7ABF24E1-8A33-451B-8811-858C13390C17}">
      <dgm:prSet/>
      <dgm:spPr/>
      <dgm:t>
        <a:bodyPr/>
        <a:lstStyle/>
        <a:p>
          <a:endParaRPr lang="en-US"/>
        </a:p>
      </dgm:t>
    </dgm:pt>
    <dgm:pt modelId="{BAB582FB-81F7-4625-8400-873B92CFD3D7}" type="sibTrans" cxnId="{7ABF24E1-8A33-451B-8811-858C13390C17}">
      <dgm:prSet/>
      <dgm:spPr/>
      <dgm:t>
        <a:bodyPr/>
        <a:lstStyle/>
        <a:p>
          <a:endParaRPr lang="en-US"/>
        </a:p>
      </dgm:t>
    </dgm:pt>
    <dgm:pt modelId="{CDBC6D1A-BD3E-439F-9EE2-32011CF8E004}">
      <dgm:prSet/>
      <dgm:spPr/>
      <dgm:t>
        <a:bodyPr/>
        <a:lstStyle/>
        <a:p>
          <a:r>
            <a:rPr lang="en-US" dirty="0"/>
            <a:t>Family History</a:t>
          </a:r>
        </a:p>
      </dgm:t>
    </dgm:pt>
    <dgm:pt modelId="{86BC9476-0C88-45FC-B212-7D4B09B9C7AC}" type="parTrans" cxnId="{39CB20CD-29DD-4A96-93B4-612DF8ACD989}">
      <dgm:prSet/>
      <dgm:spPr/>
      <dgm:t>
        <a:bodyPr/>
        <a:lstStyle/>
        <a:p>
          <a:endParaRPr lang="en-US"/>
        </a:p>
      </dgm:t>
    </dgm:pt>
    <dgm:pt modelId="{566728B4-67ED-40F5-8F49-31E359B7AFD5}" type="sibTrans" cxnId="{39CB20CD-29DD-4A96-93B4-612DF8ACD989}">
      <dgm:prSet/>
      <dgm:spPr/>
      <dgm:t>
        <a:bodyPr/>
        <a:lstStyle/>
        <a:p>
          <a:endParaRPr lang="en-US"/>
        </a:p>
      </dgm:t>
    </dgm:pt>
    <dgm:pt modelId="{C5771B4A-D290-4DC2-9C26-B59766806E17}">
      <dgm:prSet/>
      <dgm:spPr/>
      <dgm:t>
        <a:bodyPr/>
        <a:lstStyle/>
        <a:p>
          <a:r>
            <a:rPr lang="en-US" dirty="0"/>
            <a:t>Fetus Subject Context</a:t>
          </a:r>
        </a:p>
      </dgm:t>
    </dgm:pt>
    <dgm:pt modelId="{C9FDC768-F192-49CF-B2ED-83E6D9D02F54}" type="parTrans" cxnId="{A0756DF3-6AF9-4116-A69F-0DA5A9835AED}">
      <dgm:prSet/>
      <dgm:spPr/>
      <dgm:t>
        <a:bodyPr/>
        <a:lstStyle/>
        <a:p>
          <a:endParaRPr lang="en-US"/>
        </a:p>
      </dgm:t>
    </dgm:pt>
    <dgm:pt modelId="{E774C2BE-CA5F-4BE2-9900-2AEAAF8855B3}" type="sibTrans" cxnId="{A0756DF3-6AF9-4116-A69F-0DA5A9835AED}">
      <dgm:prSet/>
      <dgm:spPr/>
      <dgm:t>
        <a:bodyPr/>
        <a:lstStyle/>
        <a:p>
          <a:endParaRPr lang="en-US"/>
        </a:p>
      </dgm:t>
    </dgm:pt>
    <dgm:pt modelId="{0CA4F111-AFF4-4B94-B672-3902EC78934E}">
      <dgm:prSet/>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B02DF036-0642-4A44-A9E4-78AECA259025}">
      <dgm:prSet/>
      <dgm:spPr/>
      <dgm:t>
        <a:bodyPr/>
        <a:lstStyle/>
        <a:p>
          <a:r>
            <a:rPr lang="en-US" dirty="0"/>
            <a:t>Goals</a:t>
          </a:r>
        </a:p>
      </dgm:t>
    </dgm:pt>
    <dgm:pt modelId="{C971F310-53AC-414C-8DA5-EEEFC78709F7}" type="parTrans" cxnId="{270A7297-D768-448C-946E-583F55D13C46}">
      <dgm:prSet/>
      <dgm:spPr/>
      <dgm:t>
        <a:bodyPr/>
        <a:lstStyle/>
        <a:p>
          <a:endParaRPr lang="en-US"/>
        </a:p>
      </dgm:t>
    </dgm:pt>
    <dgm:pt modelId="{D4540305-033C-4F13-90FD-F799DE8F9156}" type="sibTrans" cxnId="{270A7297-D768-448C-946E-583F55D13C46}">
      <dgm:prSet/>
      <dgm:spPr/>
      <dgm:t>
        <a:bodyPr/>
        <a:lstStyle/>
        <a:p>
          <a:endParaRPr lang="en-US"/>
        </a:p>
      </dgm:t>
    </dgm:pt>
    <dgm:pt modelId="{1BC9AACD-B2CB-4A24-BD79-9DD49B1EDC13}">
      <dgm:prSet/>
      <dgm:spPr/>
      <dgm:t>
        <a:bodyPr/>
        <a:lstStyle/>
        <a:p>
          <a:r>
            <a:rPr lang="en-US" dirty="0"/>
            <a:t>Health Concerns</a:t>
          </a:r>
        </a:p>
      </dgm:t>
    </dgm:pt>
    <dgm:pt modelId="{37038A3D-D90C-4B7C-A054-A0BB3E7E326A}" type="parTrans" cxnId="{E3B281C5-B372-4BFD-9FCF-B0937132744C}">
      <dgm:prSet/>
      <dgm:spPr/>
      <dgm:t>
        <a:bodyPr/>
        <a:lstStyle/>
        <a:p>
          <a:endParaRPr lang="en-US"/>
        </a:p>
      </dgm:t>
    </dgm:pt>
    <dgm:pt modelId="{45F5BFF4-A866-4D9E-988C-E831543DE539}" type="sibTrans" cxnId="{E3B281C5-B372-4BFD-9FCF-B0937132744C}">
      <dgm:prSet/>
      <dgm:spPr/>
      <dgm:t>
        <a:bodyPr/>
        <a:lstStyle/>
        <a:p>
          <a:endParaRPr lang="en-US"/>
        </a:p>
      </dgm:t>
    </dgm:pt>
    <dgm:pt modelId="{E613F751-AA7B-4426-A4EF-DCE649030A27}">
      <dgm:prSet/>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33CCDF1-A395-415C-A990-F40472C9332E}">
      <dgm:prSet/>
      <dgm:spPr/>
      <dgm:t>
        <a:bodyPr/>
        <a:lstStyle/>
        <a:p>
          <a:r>
            <a:rPr lang="en-US" dirty="0"/>
            <a:t>History Past Illness</a:t>
          </a:r>
        </a:p>
      </dgm:t>
    </dgm:pt>
    <dgm:pt modelId="{E1111FA7-B439-43B6-90DA-79F6173C4F44}" type="parTrans" cxnId="{DBB0BDFE-CE39-4809-A77F-F5BB559ECEC4}">
      <dgm:prSet/>
      <dgm:spPr/>
      <dgm:t>
        <a:bodyPr/>
        <a:lstStyle/>
        <a:p>
          <a:endParaRPr lang="en-US"/>
        </a:p>
      </dgm:t>
    </dgm:pt>
    <dgm:pt modelId="{5AE2D25C-4437-4618-A40F-696FA7DDA91E}" type="sibTrans" cxnId="{DBB0BDFE-CE39-4809-A77F-F5BB559ECEC4}">
      <dgm:prSet/>
      <dgm:spPr/>
      <dgm:t>
        <a:bodyPr/>
        <a:lstStyle/>
        <a:p>
          <a:endParaRPr lang="en-US"/>
        </a:p>
      </dgm:t>
    </dgm:pt>
    <dgm:pt modelId="{BE6CA0EE-FCE6-4E22-B757-E3EF1F2B36E9}">
      <dgm:prSet/>
      <dgm:spPr/>
      <dgm:t>
        <a:bodyPr/>
        <a:lstStyle/>
        <a:p>
          <a:r>
            <a:rPr lang="en-US" dirty="0"/>
            <a:t>Hospital Consultations</a:t>
          </a:r>
        </a:p>
      </dgm:t>
    </dgm:pt>
    <dgm:pt modelId="{CED69913-4FD8-4AC0-855E-5B395547A37A}" type="parTrans" cxnId="{CF7D3CEF-C828-43E1-86AC-FD23D0862949}">
      <dgm:prSet/>
      <dgm:spPr/>
      <dgm:t>
        <a:bodyPr/>
        <a:lstStyle/>
        <a:p>
          <a:endParaRPr lang="en-US"/>
        </a:p>
      </dgm:t>
    </dgm:pt>
    <dgm:pt modelId="{A87FC9C2-0E5F-47DE-83C0-2CE4C10DA972}" type="sibTrans" cxnId="{CF7D3CEF-C828-43E1-86AC-FD23D0862949}">
      <dgm:prSet/>
      <dgm:spPr/>
      <dgm:t>
        <a:bodyPr/>
        <a:lstStyle/>
        <a:p>
          <a:endParaRPr lang="en-US"/>
        </a:p>
      </dgm:t>
    </dgm:pt>
    <dgm:pt modelId="{95FF326C-2A1B-41AD-A13B-B89CABA93DE9}">
      <dgm:prSet/>
      <dgm:spPr/>
      <dgm:t>
        <a:bodyPr/>
        <a:lstStyle/>
        <a:p>
          <a:r>
            <a:rPr lang="en-US" dirty="0"/>
            <a:t>Hospital Course</a:t>
          </a:r>
        </a:p>
      </dgm:t>
    </dgm:pt>
    <dgm:pt modelId="{6161FA5E-6235-48F5-9607-A2B65BA67B4E}" type="parTrans" cxnId="{719AFD92-5D07-4767-8E5C-C9AB6A66EC4E}">
      <dgm:prSet/>
      <dgm:spPr/>
      <dgm:t>
        <a:bodyPr/>
        <a:lstStyle/>
        <a:p>
          <a:endParaRPr lang="en-US"/>
        </a:p>
      </dgm:t>
    </dgm:pt>
    <dgm:pt modelId="{F73221CA-3EBD-4A59-B400-90D608857E5E}" type="sibTrans" cxnId="{719AFD92-5D07-4767-8E5C-C9AB6A66EC4E}">
      <dgm:prSet/>
      <dgm:spPr/>
      <dgm:t>
        <a:bodyPr/>
        <a:lstStyle/>
        <a:p>
          <a:endParaRPr lang="en-US"/>
        </a:p>
      </dgm:t>
    </dgm:pt>
    <dgm:pt modelId="{81FAE441-B25A-49CD-A5D4-1CB47F3B1EE7}">
      <dgm:prSet/>
      <dgm:spPr/>
      <dgm:t>
        <a:bodyPr/>
        <a:lstStyle/>
        <a:p>
          <a:r>
            <a:rPr lang="en-US" dirty="0"/>
            <a:t>Hospital Discharge Instructions</a:t>
          </a:r>
        </a:p>
      </dgm:t>
    </dgm:pt>
    <dgm:pt modelId="{3601B499-241C-44E6-9AE6-C54498907BAE}" type="parTrans" cxnId="{FEDDDAA3-0CF8-4E57-9073-130C8E515A95}">
      <dgm:prSet/>
      <dgm:spPr/>
      <dgm:t>
        <a:bodyPr/>
        <a:lstStyle/>
        <a:p>
          <a:endParaRPr lang="en-US"/>
        </a:p>
      </dgm:t>
    </dgm:pt>
    <dgm:pt modelId="{74400870-5CF7-474D-AA7F-586C02F7B0A5}" type="sibTrans" cxnId="{FEDDDAA3-0CF8-4E57-9073-130C8E515A95}">
      <dgm:prSet/>
      <dgm:spPr/>
      <dgm:t>
        <a:bodyPr/>
        <a:lstStyle/>
        <a:p>
          <a:endParaRPr lang="en-US"/>
        </a:p>
      </dgm:t>
    </dgm:pt>
    <dgm:pt modelId="{2F3CDDC7-552B-4DE8-9872-516B28FABA06}">
      <dgm:prSet/>
      <dgm:spPr/>
      <dgm:t>
        <a:bodyPr/>
        <a:lstStyle/>
        <a:p>
          <a:r>
            <a:rPr lang="en-US" dirty="0"/>
            <a:t>Hospital Discharge Physical</a:t>
          </a:r>
        </a:p>
      </dgm:t>
    </dgm:pt>
    <dgm:pt modelId="{742E916A-EBEA-4AD5-81B3-52D10E79DC2B}" type="parTrans" cxnId="{A94FCEC0-1ED6-4C31-AF9A-EBDE246A52A8}">
      <dgm:prSet/>
      <dgm:spPr/>
      <dgm:t>
        <a:bodyPr/>
        <a:lstStyle/>
        <a:p>
          <a:endParaRPr lang="en-US"/>
        </a:p>
      </dgm:t>
    </dgm:pt>
    <dgm:pt modelId="{A6851FA0-15F0-4DD7-A550-276CD6836949}" type="sibTrans" cxnId="{A94FCEC0-1ED6-4C31-AF9A-EBDE246A52A8}">
      <dgm:prSet/>
      <dgm:spPr/>
      <dgm:t>
        <a:bodyPr/>
        <a:lstStyle/>
        <a:p>
          <a:endParaRPr lang="en-US"/>
        </a:p>
      </dgm:t>
    </dgm:pt>
    <dgm:pt modelId="{17B2DFAF-B16D-4A10-9D0B-573E9EBAC874}">
      <dgm:prSet/>
      <dgm:spPr/>
      <dgm:t>
        <a:bodyPr/>
        <a:lstStyle/>
        <a:p>
          <a:r>
            <a:rPr lang="en-US" dirty="0"/>
            <a:t>Hospital Discharge Studies Sum.</a:t>
          </a:r>
        </a:p>
      </dgm:t>
    </dgm:pt>
    <dgm:pt modelId="{B831A491-816A-4D17-B3B3-0DC5FF5522D4}" type="parTrans" cxnId="{8C4C6057-B379-42C3-9EB8-33210609388E}">
      <dgm:prSet/>
      <dgm:spPr/>
      <dgm:t>
        <a:bodyPr/>
        <a:lstStyle/>
        <a:p>
          <a:endParaRPr lang="en-US"/>
        </a:p>
      </dgm:t>
    </dgm:pt>
    <dgm:pt modelId="{2856EF0F-D221-4657-94D0-652606B4EC51}" type="sibTrans" cxnId="{8C4C6057-B379-42C3-9EB8-33210609388E}">
      <dgm:prSet/>
      <dgm:spPr/>
      <dgm:t>
        <a:bodyPr/>
        <a:lstStyle/>
        <a:p>
          <a:endParaRPr lang="en-US"/>
        </a:p>
      </dgm:t>
    </dgm:pt>
    <dgm:pt modelId="{B2AEB964-AE9D-40F8-BF72-B2A59F90994D}">
      <dgm:prSet/>
      <dgm:spPr/>
      <dgm:t>
        <a:bodyPr/>
        <a:lstStyle/>
        <a:p>
          <a:r>
            <a:rPr lang="en-US" dirty="0"/>
            <a:t>Immunizations</a:t>
          </a:r>
        </a:p>
      </dgm:t>
    </dgm:pt>
    <dgm:pt modelId="{9D008715-2DDC-4A0C-8D5B-FD40105006CA}" type="parTrans" cxnId="{9E7C1B5D-75FD-433D-89D5-DE1AC4F1F7CB}">
      <dgm:prSet/>
      <dgm:spPr/>
      <dgm:t>
        <a:bodyPr/>
        <a:lstStyle/>
        <a:p>
          <a:endParaRPr lang="en-US"/>
        </a:p>
      </dgm:t>
    </dgm:pt>
    <dgm:pt modelId="{5286B03A-B692-4A65-86CC-C8AA1487AFF4}" type="sibTrans" cxnId="{9E7C1B5D-75FD-433D-89D5-DE1AC4F1F7CB}">
      <dgm:prSet/>
      <dgm:spPr/>
      <dgm:t>
        <a:bodyPr/>
        <a:lstStyle/>
        <a:p>
          <a:endParaRPr lang="en-US"/>
        </a:p>
      </dgm:t>
    </dgm:pt>
    <dgm:pt modelId="{36CBB17A-1FFB-4F06-9F1E-C429453C1690}">
      <dgm:prSet/>
      <dgm:spPr/>
      <dgm:t>
        <a:bodyPr/>
        <a:lstStyle/>
        <a:p>
          <a:r>
            <a:rPr lang="en-US" dirty="0"/>
            <a:t>Implants</a:t>
          </a:r>
        </a:p>
      </dgm:t>
    </dgm:pt>
    <dgm:pt modelId="{79E27BF8-3391-4F60-A449-D8D664D97371}" type="parTrans" cxnId="{4C3BE415-0DB5-44CC-A464-C7912D009C36}">
      <dgm:prSet/>
      <dgm:spPr/>
      <dgm:t>
        <a:bodyPr/>
        <a:lstStyle/>
        <a:p>
          <a:endParaRPr lang="en-US"/>
        </a:p>
      </dgm:t>
    </dgm:pt>
    <dgm:pt modelId="{58EF6E03-C26D-44C6-8977-D249D9490B39}" type="sibTrans" cxnId="{4C3BE415-0DB5-44CC-A464-C7912D009C36}">
      <dgm:prSet/>
      <dgm:spPr/>
      <dgm:t>
        <a:bodyPr/>
        <a:lstStyle/>
        <a:p>
          <a:endParaRPr lang="en-US"/>
        </a:p>
      </dgm:t>
    </dgm:pt>
    <dgm:pt modelId="{FA4C2BC6-789C-435D-A537-890F36C6198D}">
      <dgm:prSet/>
      <dgm:spPr/>
      <dgm:t>
        <a:bodyPr/>
        <a:lstStyle/>
        <a:p>
          <a:r>
            <a:rPr lang="en-US" dirty="0"/>
            <a:t>Instructions</a:t>
          </a:r>
        </a:p>
      </dgm:t>
    </dgm:pt>
    <dgm:pt modelId="{CCD9EE57-CDB0-4A6F-AF3C-4E0A3A360369}" type="parTrans" cxnId="{B912D970-DE87-406D-9F09-3EF6B354F9E6}">
      <dgm:prSet/>
      <dgm:spPr/>
      <dgm:t>
        <a:bodyPr/>
        <a:lstStyle/>
        <a:p>
          <a:endParaRPr lang="en-US"/>
        </a:p>
      </dgm:t>
    </dgm:pt>
    <dgm:pt modelId="{CB0E749E-3934-473A-A6D3-20D6D95D3202}" type="sibTrans" cxnId="{B912D970-DE87-406D-9F09-3EF6B354F9E6}">
      <dgm:prSet/>
      <dgm:spPr/>
      <dgm:t>
        <a:bodyPr/>
        <a:lstStyle/>
        <a:p>
          <a:endParaRPr lang="en-US"/>
        </a:p>
      </dgm:t>
    </dgm:pt>
    <dgm:pt modelId="{DA0BF6BA-7855-4B08-9FAB-6C1938241745}">
      <dgm:prSet/>
      <dgm:spPr/>
      <dgm:t>
        <a:bodyPr/>
        <a:lstStyle/>
        <a:p>
          <a:r>
            <a:rPr lang="en-US" dirty="0"/>
            <a:t>Interventions</a:t>
          </a:r>
        </a:p>
      </dgm:t>
    </dgm:pt>
    <dgm:pt modelId="{C11315A9-9662-4AA8-96ED-AD8A1D12998E}" type="parTrans" cxnId="{71289EBA-4500-4D43-B1AC-59B2BBF01DE3}">
      <dgm:prSet/>
      <dgm:spPr/>
      <dgm:t>
        <a:bodyPr/>
        <a:lstStyle/>
        <a:p>
          <a:endParaRPr lang="en-US"/>
        </a:p>
      </dgm:t>
    </dgm:pt>
    <dgm:pt modelId="{BA245B20-CC46-4B1F-9EC6-F6C447FB6BE1}" type="sibTrans" cxnId="{71289EBA-4500-4D43-B1AC-59B2BBF01DE3}">
      <dgm:prSet/>
      <dgm:spPr/>
      <dgm:t>
        <a:bodyPr/>
        <a:lstStyle/>
        <a:p>
          <a:endParaRPr lang="en-US"/>
        </a:p>
      </dgm:t>
    </dgm:pt>
    <dgm:pt modelId="{D739CDEA-EB21-4F0B-9E8B-93243F68954F}">
      <dgm:prSet/>
      <dgm:spPr/>
      <dgm:t>
        <a:bodyPr/>
        <a:lstStyle/>
        <a:p>
          <a:r>
            <a:rPr lang="en-US" dirty="0"/>
            <a:t>Medical (Gen) History</a:t>
          </a:r>
        </a:p>
      </dgm:t>
    </dgm:pt>
    <dgm:pt modelId="{D6C37E98-1733-4421-9FB5-B22A69C95E94}" type="parTrans" cxnId="{4941125D-AC2D-4955-8A93-DCE4CEF2284E}">
      <dgm:prSet/>
      <dgm:spPr/>
      <dgm:t>
        <a:bodyPr/>
        <a:lstStyle/>
        <a:p>
          <a:endParaRPr lang="en-US"/>
        </a:p>
      </dgm:t>
    </dgm:pt>
    <dgm:pt modelId="{363434DE-DDBE-4CB7-9DD8-504D4C4164D1}" type="sibTrans" cxnId="{4941125D-AC2D-4955-8A93-DCE4CEF2284E}">
      <dgm:prSet/>
      <dgm:spPr/>
      <dgm:t>
        <a:bodyPr/>
        <a:lstStyle/>
        <a:p>
          <a:endParaRPr lang="en-US"/>
        </a:p>
      </dgm:t>
    </dgm:pt>
    <dgm:pt modelId="{40E22AEC-A5FE-48AD-AD24-08AFAAAA16E3}">
      <dgm:prSet/>
      <dgm:spPr/>
      <dgm:t>
        <a:bodyPr/>
        <a:lstStyle/>
        <a:p>
          <a:r>
            <a:rPr lang="en-US" dirty="0"/>
            <a:t>Medical Equipment</a:t>
          </a:r>
        </a:p>
      </dgm:t>
    </dgm:pt>
    <dgm:pt modelId="{89E1A94C-C7BD-4733-88DB-6BC2CA41ABD9}" type="parTrans" cxnId="{9FCCC642-61FE-40FF-AC02-0FB47D450358}">
      <dgm:prSet/>
      <dgm:spPr/>
      <dgm:t>
        <a:bodyPr/>
        <a:lstStyle/>
        <a:p>
          <a:endParaRPr lang="en-US"/>
        </a:p>
      </dgm:t>
    </dgm:pt>
    <dgm:pt modelId="{F2C3BB74-8AC7-4B31-9835-FD932582653A}" type="sibTrans" cxnId="{9FCCC642-61FE-40FF-AC02-0FB47D450358}">
      <dgm:prSet/>
      <dgm:spPr/>
      <dgm:t>
        <a:bodyPr/>
        <a:lstStyle/>
        <a:p>
          <a:endParaRPr lang="en-US"/>
        </a:p>
      </dgm:t>
    </dgm:pt>
    <dgm:pt modelId="{76D99B7C-40E6-4183-885C-36D7E4093273}">
      <dgm:prSet/>
      <dgm:spPr/>
      <dgm:t>
        <a:bodyPr/>
        <a:lstStyle/>
        <a:p>
          <a:r>
            <a:rPr lang="en-US" dirty="0"/>
            <a:t>Medications Administered</a:t>
          </a:r>
        </a:p>
      </dgm:t>
    </dgm:pt>
    <dgm:pt modelId="{DCB82E55-022B-4F69-B86D-1E08BAF3FE7A}" type="parTrans" cxnId="{288F8470-D118-477D-B49C-3759C110E06A}">
      <dgm:prSet/>
      <dgm:spPr/>
      <dgm:t>
        <a:bodyPr/>
        <a:lstStyle/>
        <a:p>
          <a:endParaRPr lang="en-US"/>
        </a:p>
      </dgm:t>
    </dgm:pt>
    <dgm:pt modelId="{9C1E6412-957E-4037-8C22-A60E0D582CB1}" type="sibTrans" cxnId="{288F8470-D118-477D-B49C-3759C110E06A}">
      <dgm:prSet/>
      <dgm:spPr/>
      <dgm:t>
        <a:bodyPr/>
        <a:lstStyle/>
        <a:p>
          <a:endParaRPr lang="en-US"/>
        </a:p>
      </dgm:t>
    </dgm:pt>
    <dgm:pt modelId="{2C74EBAB-3ADE-490C-A6BA-3646554124A9}">
      <dgm:prSet/>
      <dgm:spPr/>
      <dgm:t>
        <a:bodyPr/>
        <a:lstStyle/>
        <a:p>
          <a:r>
            <a:rPr lang="en-US" dirty="0"/>
            <a:t>Medications</a:t>
          </a:r>
        </a:p>
      </dgm:t>
    </dgm:pt>
    <dgm:pt modelId="{B02DA6CA-EAC4-4EB6-8AE0-AD763FB01841}" type="parTrans" cxnId="{1F3DC8EA-2CBF-450D-B555-32F6032D36D9}">
      <dgm:prSet/>
      <dgm:spPr/>
      <dgm:t>
        <a:bodyPr/>
        <a:lstStyle/>
        <a:p>
          <a:endParaRPr lang="en-US"/>
        </a:p>
      </dgm:t>
    </dgm:pt>
    <dgm:pt modelId="{46A9436B-19D5-4E56-AB16-54B7351B7154}" type="sibTrans" cxnId="{1F3DC8EA-2CBF-450D-B555-32F6032D36D9}">
      <dgm:prSet/>
      <dgm:spPr/>
      <dgm:t>
        <a:bodyPr/>
        <a:lstStyle/>
        <a:p>
          <a:endParaRPr lang="en-US"/>
        </a:p>
      </dgm:t>
    </dgm:pt>
    <dgm:pt modelId="{3C6B21CA-3B4D-4C70-B1C1-3987538CE3B2}">
      <dgm:prSet/>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BEBDF31F-DFE2-4245-BB5D-053B8B07D32A}">
      <dgm:prSet/>
      <dgm:spPr/>
      <dgm:t>
        <a:bodyPr/>
        <a:lstStyle/>
        <a:p>
          <a:r>
            <a:rPr lang="en-US" dirty="0"/>
            <a:t>Objective</a:t>
          </a:r>
        </a:p>
      </dgm:t>
    </dgm:pt>
    <dgm:pt modelId="{353CC8D3-9BDF-4E95-BC4F-26C497C7602A}" type="parTrans" cxnId="{EBB642B7-ADD9-4EB0-A61D-D7BF97C23569}">
      <dgm:prSet/>
      <dgm:spPr/>
      <dgm:t>
        <a:bodyPr/>
        <a:lstStyle/>
        <a:p>
          <a:endParaRPr lang="en-US"/>
        </a:p>
      </dgm:t>
    </dgm:pt>
    <dgm:pt modelId="{38F14F7C-D04E-41D3-89E9-D2E51024BD6E}" type="sibTrans" cxnId="{EBB642B7-ADD9-4EB0-A61D-D7BF97C23569}">
      <dgm:prSet/>
      <dgm:spPr/>
      <dgm:t>
        <a:bodyPr/>
        <a:lstStyle/>
        <a:p>
          <a:endParaRPr lang="en-US"/>
        </a:p>
      </dgm:t>
    </dgm:pt>
    <dgm:pt modelId="{020CEE43-317D-44E0-8453-73844EB5EA96}">
      <dgm:prSet/>
      <dgm:spPr/>
      <dgm:t>
        <a:bodyPr/>
        <a:lstStyle/>
        <a:p>
          <a:r>
            <a:rPr lang="en-US" dirty="0"/>
            <a:t>Observer Context</a:t>
          </a:r>
        </a:p>
      </dgm:t>
    </dgm:pt>
    <dgm:pt modelId="{BF48FFB3-3A42-4698-BDCA-4DC201CEE3D1}" type="parTrans" cxnId="{955155D4-E1DE-458C-8EB3-FA1958F59962}">
      <dgm:prSet/>
      <dgm:spPr/>
      <dgm:t>
        <a:bodyPr/>
        <a:lstStyle/>
        <a:p>
          <a:endParaRPr lang="en-US"/>
        </a:p>
      </dgm:t>
    </dgm:pt>
    <dgm:pt modelId="{48F3136E-15DE-42DC-8014-1FD4FFC691C6}" type="sibTrans" cxnId="{955155D4-E1DE-458C-8EB3-FA1958F59962}">
      <dgm:prSet/>
      <dgm:spPr/>
      <dgm:t>
        <a:bodyPr/>
        <a:lstStyle/>
        <a:p>
          <a:endParaRPr lang="en-US"/>
        </a:p>
      </dgm:t>
    </dgm:pt>
    <dgm:pt modelId="{B2C56C01-FC25-40F6-8779-BB8578F5C2A5}">
      <dgm:prSet/>
      <dgm:spPr>
        <a:solidFill>
          <a:schemeClr val="accent4">
            <a:lumMod val="40000"/>
            <a:lumOff val="60000"/>
          </a:schemeClr>
        </a:solidFill>
      </dgm:spPr>
      <dgm:t>
        <a:bodyPr/>
        <a:lstStyle/>
        <a:p>
          <a:r>
            <a:rPr lang="en-US" dirty="0"/>
            <a:t>Operative Note Fluids</a:t>
          </a:r>
        </a:p>
      </dgm:t>
    </dgm:pt>
    <dgm:pt modelId="{79776B3F-8774-4C53-B343-19597AB44D43}" type="parTrans" cxnId="{7DEED5BA-719D-4944-8E5B-6BA2F9A8447D}">
      <dgm:prSet/>
      <dgm:spPr/>
      <dgm:t>
        <a:bodyPr/>
        <a:lstStyle/>
        <a:p>
          <a:endParaRPr lang="en-US"/>
        </a:p>
      </dgm:t>
    </dgm:pt>
    <dgm:pt modelId="{CB221172-62C3-4674-B61F-43255FEBFD8A}" type="sibTrans" cxnId="{7DEED5BA-719D-4944-8E5B-6BA2F9A8447D}">
      <dgm:prSet/>
      <dgm:spPr/>
      <dgm:t>
        <a:bodyPr/>
        <a:lstStyle/>
        <a:p>
          <a:endParaRPr lang="en-US"/>
        </a:p>
      </dgm:t>
    </dgm:pt>
    <dgm:pt modelId="{D1ABEE45-AD7A-4713-BB39-253542F7D75A}">
      <dgm:prSet/>
      <dgm:spPr>
        <a:solidFill>
          <a:schemeClr val="accent4">
            <a:lumMod val="40000"/>
            <a:lumOff val="60000"/>
          </a:schemeClr>
        </a:solidFill>
      </dgm:spPr>
      <dgm:t>
        <a:bodyPr/>
        <a:lstStyle/>
        <a:p>
          <a:r>
            <a:rPr lang="en-US" dirty="0"/>
            <a:t>Op Note Surgical Procedure</a:t>
          </a:r>
        </a:p>
      </dgm:t>
    </dgm:pt>
    <dgm:pt modelId="{A551A923-1846-4FB4-BFFF-C55180B72F37}" type="parTrans" cxnId="{69ED7EE9-D3E1-402B-B2A7-F179B5418432}">
      <dgm:prSet/>
      <dgm:spPr/>
      <dgm:t>
        <a:bodyPr/>
        <a:lstStyle/>
        <a:p>
          <a:endParaRPr lang="en-US"/>
        </a:p>
      </dgm:t>
    </dgm:pt>
    <dgm:pt modelId="{13486EEA-EE54-465A-A91C-002B3E76AEF0}" type="sibTrans" cxnId="{69ED7EE9-D3E1-402B-B2A7-F179B5418432}">
      <dgm:prSet/>
      <dgm:spPr/>
      <dgm:t>
        <a:bodyPr/>
        <a:lstStyle/>
        <a:p>
          <a:endParaRPr lang="en-US"/>
        </a:p>
      </dgm:t>
    </dgm:pt>
    <dgm:pt modelId="{5DA8C615-38DB-40B5-9445-1D5AE0056707}">
      <dgm:prSet/>
      <dgm:spPr/>
      <dgm:t>
        <a:bodyPr/>
        <a:lstStyle/>
        <a:p>
          <a:r>
            <a:rPr lang="en-US" dirty="0"/>
            <a:t>Payers</a:t>
          </a:r>
        </a:p>
      </dgm:t>
    </dgm:pt>
    <dgm:pt modelId="{3F979939-A917-4BFB-B441-EBCBEFD1B628}" type="parTrans" cxnId="{D7D8F3E1-79E7-43E1-89F3-CEA6A1193DEB}">
      <dgm:prSet/>
      <dgm:spPr/>
      <dgm:t>
        <a:bodyPr/>
        <a:lstStyle/>
        <a:p>
          <a:endParaRPr lang="en-US"/>
        </a:p>
      </dgm:t>
    </dgm:pt>
    <dgm:pt modelId="{C4C9F52A-A5B1-4AFA-B264-8A6D432ED656}" type="sibTrans" cxnId="{D7D8F3E1-79E7-43E1-89F3-CEA6A1193DEB}">
      <dgm:prSet/>
      <dgm:spPr/>
      <dgm:t>
        <a:bodyPr/>
        <a:lstStyle/>
        <a:p>
          <a:endParaRPr lang="en-US"/>
        </a:p>
      </dgm:t>
    </dgm:pt>
    <dgm:pt modelId="{2CAC919D-2AC9-4858-A142-BBEC92861271}">
      <dgm:prSet/>
      <dgm:spPr/>
      <dgm:t>
        <a:bodyPr/>
        <a:lstStyle/>
        <a:p>
          <a:r>
            <a:rPr lang="en-US" dirty="0"/>
            <a:t>Physical Exam</a:t>
          </a:r>
        </a:p>
      </dgm:t>
    </dgm:pt>
    <dgm:pt modelId="{78E126BD-26AA-4676-97F2-1A2AB5BA8932}" type="parTrans" cxnId="{F09F15BA-25DC-4554-AE53-A8CDF27EB14D}">
      <dgm:prSet/>
      <dgm:spPr/>
      <dgm:t>
        <a:bodyPr/>
        <a:lstStyle/>
        <a:p>
          <a:endParaRPr lang="en-US"/>
        </a:p>
      </dgm:t>
    </dgm:pt>
    <dgm:pt modelId="{E616CA9A-DB9F-4B83-851F-F18CCAFD3F83}" type="sibTrans" cxnId="{F09F15BA-25DC-4554-AE53-A8CDF27EB14D}">
      <dgm:prSet/>
      <dgm:spPr/>
      <dgm:t>
        <a:bodyPr/>
        <a:lstStyle/>
        <a:p>
          <a:endParaRPr lang="en-US"/>
        </a:p>
      </dgm:t>
    </dgm:pt>
    <dgm:pt modelId="{C16F6E68-C32A-4431-B9C0-77E57B57A6E1}">
      <dgm:prSet/>
      <dgm:spPr>
        <a:solidFill>
          <a:schemeClr val="accent4">
            <a:lumMod val="40000"/>
            <a:lumOff val="60000"/>
          </a:schemeClr>
        </a:solidFill>
      </dgm:spPr>
      <dgm:t>
        <a:bodyPr/>
        <a:lstStyle/>
        <a:p>
          <a:r>
            <a:rPr lang="en-US"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a:solidFill>
          <a:schemeClr val="accent4">
            <a:lumMod val="40000"/>
            <a:lumOff val="60000"/>
          </a:schemeClr>
        </a:solidFill>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85E62383-C2F6-4373-A996-0C959A69E1AE}">
      <dgm:prSet/>
      <dgm:spPr>
        <a:solidFill>
          <a:schemeClr val="accent4"/>
        </a:solidFill>
      </dgm:spPr>
      <dgm:t>
        <a:bodyPr/>
        <a:lstStyle/>
        <a:p>
          <a:r>
            <a:rPr lang="en-US" dirty="0"/>
            <a:t>Postoperative Diagnosis</a:t>
          </a:r>
        </a:p>
      </dgm:t>
    </dgm:pt>
    <dgm:pt modelId="{3ED596D9-6437-4373-A6C9-0C5657FA7549}" type="parTrans" cxnId="{98A323A0-CCD5-4B81-8DA9-0ABAA45BDF66}">
      <dgm:prSet/>
      <dgm:spPr/>
      <dgm:t>
        <a:bodyPr/>
        <a:lstStyle/>
        <a:p>
          <a:endParaRPr lang="en-US"/>
        </a:p>
      </dgm:t>
    </dgm:pt>
    <dgm:pt modelId="{FF6E180D-3146-4158-A5DF-FB0215843ADA}" type="sibTrans" cxnId="{98A323A0-CCD5-4B81-8DA9-0ABAA45BDF66}">
      <dgm:prSet/>
      <dgm:spPr/>
      <dgm:t>
        <a:bodyPr/>
        <a:lstStyle/>
        <a:p>
          <a:endParaRPr lang="en-US"/>
        </a:p>
      </dgm:t>
    </dgm:pt>
    <dgm:pt modelId="{FF5B3E7C-5D58-4A27-A575-00FE613251A5}">
      <dgm:prSet/>
      <dgm:spPr/>
      <dgm:t>
        <a:bodyPr/>
        <a:lstStyle/>
        <a:p>
          <a:r>
            <a:rPr lang="en-US" dirty="0" err="1"/>
            <a:t>Postprocedure</a:t>
          </a:r>
          <a:r>
            <a:rPr lang="en-US" dirty="0"/>
            <a:t> Diagnosis</a:t>
          </a:r>
        </a:p>
      </dgm:t>
    </dgm:pt>
    <dgm:pt modelId="{7D07C596-F77B-499F-8DF6-BEE476D104BF}" type="parTrans" cxnId="{4D145420-9416-4531-9BEC-037521851DC4}">
      <dgm:prSet/>
      <dgm:spPr/>
      <dgm:t>
        <a:bodyPr/>
        <a:lstStyle/>
        <a:p>
          <a:endParaRPr lang="en-US"/>
        </a:p>
      </dgm:t>
    </dgm:pt>
    <dgm:pt modelId="{1E5CA3B4-738B-4F7B-B7DE-A9A6E4B1A608}" type="sibTrans" cxnId="{4D145420-9416-4531-9BEC-037521851DC4}">
      <dgm:prSet/>
      <dgm:spPr/>
      <dgm:t>
        <a:bodyPr/>
        <a:lstStyle/>
        <a:p>
          <a:endParaRPr lang="en-US"/>
        </a:p>
      </dgm:t>
    </dgm:pt>
    <dgm:pt modelId="{975632D8-19A7-43B6-9342-0B3E10E31B1E}">
      <dgm:prSet/>
      <dgm:spPr>
        <a:solidFill>
          <a:schemeClr val="accent4"/>
        </a:solidFill>
      </dgm:spPr>
      <dgm:t>
        <a:bodyPr/>
        <a:lstStyle/>
        <a:p>
          <a:r>
            <a:rPr lang="en-US" dirty="0"/>
            <a:t>Preoperative Diagnosis</a:t>
          </a:r>
        </a:p>
      </dgm:t>
    </dgm:pt>
    <dgm:pt modelId="{1B22207E-37B2-4D07-AE46-8A3967EBFB00}" type="parTrans" cxnId="{8A1F8005-5B62-451D-AB75-F25074B4C0D1}">
      <dgm:prSet/>
      <dgm:spPr/>
      <dgm:t>
        <a:bodyPr/>
        <a:lstStyle/>
        <a:p>
          <a:endParaRPr lang="en-US"/>
        </a:p>
      </dgm:t>
    </dgm:pt>
    <dgm:pt modelId="{6BBD0A63-7035-42EB-B7E3-425D3837538E}" type="sibTrans" cxnId="{8A1F8005-5B62-451D-AB75-F25074B4C0D1}">
      <dgm:prSet/>
      <dgm:spPr/>
      <dgm:t>
        <a:bodyPr/>
        <a:lstStyle/>
        <a:p>
          <a:endParaRPr lang="en-US"/>
        </a:p>
      </dgm:t>
    </dgm:pt>
    <dgm:pt modelId="{46C1568A-F4B3-439A-8467-1924785A3CD9}">
      <dgm:prSet/>
      <dgm:spPr/>
      <dgm:t>
        <a:bodyPr/>
        <a:lstStyle/>
        <a:p>
          <a:r>
            <a:rPr lang="en-US" dirty="0"/>
            <a:t>Problem</a:t>
          </a:r>
        </a:p>
      </dgm:t>
    </dgm:pt>
    <dgm:pt modelId="{6FE08A87-5505-42B7-9E6B-1C282061EE56}" type="parTrans" cxnId="{92275088-4024-4134-90F8-3CA5C42D1DF6}">
      <dgm:prSet/>
      <dgm:spPr/>
      <dgm:t>
        <a:bodyPr/>
        <a:lstStyle/>
        <a:p>
          <a:endParaRPr lang="en-US"/>
        </a:p>
      </dgm:t>
    </dgm:pt>
    <dgm:pt modelId="{B967A3C7-E11D-436F-BA22-9AA30612CFCE}" type="sibTrans" cxnId="{92275088-4024-4134-90F8-3CA5C42D1DF6}">
      <dgm:prSet/>
      <dgm:spPr/>
      <dgm:t>
        <a:bodyPr/>
        <a:lstStyle/>
        <a:p>
          <a:endParaRPr lang="en-US"/>
        </a:p>
      </dgm:t>
    </dgm:pt>
    <dgm:pt modelId="{C62B21AC-58CB-415A-8C57-9455AE0B8C68}">
      <dgm:prSet/>
      <dgm:spPr>
        <a:solidFill>
          <a:schemeClr val="accent4"/>
        </a:solidFill>
      </dgm:spPr>
      <dgm:t>
        <a:bodyPr/>
        <a:lstStyle/>
        <a:p>
          <a:r>
            <a:rPr lang="en-US" dirty="0"/>
            <a:t>Procedure Description</a:t>
          </a:r>
        </a:p>
      </dgm:t>
    </dgm:pt>
    <dgm:pt modelId="{E6E45E55-67BB-4BCA-9B20-80575BB5D76E}" type="parTrans" cxnId="{26936083-4920-4950-ACF0-1DA933913426}">
      <dgm:prSet/>
      <dgm:spPr/>
      <dgm:t>
        <a:bodyPr/>
        <a:lstStyle/>
        <a:p>
          <a:endParaRPr lang="en-US"/>
        </a:p>
      </dgm:t>
    </dgm:pt>
    <dgm:pt modelId="{FB3D6F89-C6C8-4052-876E-C943034B2DAD}" type="sibTrans" cxnId="{26936083-4920-4950-ACF0-1DA933913426}">
      <dgm:prSet/>
      <dgm:spPr/>
      <dgm:t>
        <a:bodyPr/>
        <a:lstStyle/>
        <a:p>
          <a:endParaRPr lang="en-US"/>
        </a:p>
      </dgm:t>
    </dgm:pt>
    <dgm:pt modelId="{4803BD4C-7615-4E56-AD48-C8B64DBB3A16}">
      <dgm:prSet/>
      <dgm:spPr>
        <a:solidFill>
          <a:schemeClr val="accent4">
            <a:lumMod val="40000"/>
            <a:lumOff val="60000"/>
          </a:schemeClr>
        </a:solidFill>
      </dgm:spPr>
      <dgm:t>
        <a:bodyPr/>
        <a:lstStyle/>
        <a:p>
          <a:r>
            <a:rPr lang="en-US" dirty="0"/>
            <a:t>Procedure Disposition</a:t>
          </a:r>
        </a:p>
      </dgm:t>
    </dgm:pt>
    <dgm:pt modelId="{77676868-1A37-4BBE-9518-2031B13D059C}" type="parTrans" cxnId="{5DA4676E-8412-4FD9-B50A-EB09E269550D}">
      <dgm:prSet/>
      <dgm:spPr/>
      <dgm:t>
        <a:bodyPr/>
        <a:lstStyle/>
        <a:p>
          <a:endParaRPr lang="en-US"/>
        </a:p>
      </dgm:t>
    </dgm:pt>
    <dgm:pt modelId="{D655EC7E-F5E8-42E3-A826-DE5FF8EDCB93}" type="sibTrans" cxnId="{5DA4676E-8412-4FD9-B50A-EB09E269550D}">
      <dgm:prSet/>
      <dgm:spPr/>
      <dgm:t>
        <a:bodyPr/>
        <a:lstStyle/>
        <a:p>
          <a:endParaRPr lang="en-US"/>
        </a:p>
      </dgm:t>
    </dgm:pt>
    <dgm:pt modelId="{9A3FC96D-478F-48EB-8898-56C64B6AEDD2}">
      <dgm:prSet/>
      <dgm:spPr>
        <a:solidFill>
          <a:schemeClr val="accent4"/>
        </a:solidFill>
      </dgm:spPr>
      <dgm:t>
        <a:bodyPr/>
        <a:lstStyle/>
        <a:p>
          <a:r>
            <a:rPr lang="en-US" dirty="0"/>
            <a:t>Procedure Est. Blood Loss</a:t>
          </a:r>
        </a:p>
      </dgm:t>
    </dgm:pt>
    <dgm:pt modelId="{96F39BB7-D709-4844-B05D-94FBD566BB32}" type="parTrans" cxnId="{DCF68878-8446-4EB4-BF17-41E8DB69426B}">
      <dgm:prSet/>
      <dgm:spPr/>
      <dgm:t>
        <a:bodyPr/>
        <a:lstStyle/>
        <a:p>
          <a:endParaRPr lang="en-US"/>
        </a:p>
      </dgm:t>
    </dgm:pt>
    <dgm:pt modelId="{34AB054B-5F12-42CE-B794-EE4BDACBD7AB}" type="sibTrans" cxnId="{DCF68878-8446-4EB4-BF17-41E8DB69426B}">
      <dgm:prSet/>
      <dgm:spPr/>
      <dgm:t>
        <a:bodyPr/>
        <a:lstStyle/>
        <a:p>
          <a:endParaRPr lang="en-US"/>
        </a:p>
      </dgm:t>
    </dgm:pt>
    <dgm:pt modelId="{7D9A65D9-9CF3-4DFE-AAEE-185EBBCFC798}">
      <dgm:prSet/>
      <dgm:spPr>
        <a:solidFill>
          <a:schemeClr val="accent4"/>
        </a:solidFill>
      </dgm:spPr>
      <dgm:t>
        <a:bodyPr/>
        <a:lstStyle/>
        <a:p>
          <a:r>
            <a:rPr lang="en-US" dirty="0"/>
            <a:t>Procedure Findings</a:t>
          </a:r>
        </a:p>
      </dgm:t>
    </dgm:pt>
    <dgm:pt modelId="{4CDF98C0-7579-498C-B78E-43F0A1223E1E}" type="parTrans" cxnId="{2457193D-9B32-4108-8600-08124BA8A2D5}">
      <dgm:prSet/>
      <dgm:spPr/>
      <dgm:t>
        <a:bodyPr/>
        <a:lstStyle/>
        <a:p>
          <a:endParaRPr lang="en-US"/>
        </a:p>
      </dgm:t>
    </dgm:pt>
    <dgm:pt modelId="{36C36B1E-78BF-49FF-80CC-11B554744EE2}" type="sibTrans" cxnId="{2457193D-9B32-4108-8600-08124BA8A2D5}">
      <dgm:prSet/>
      <dgm:spPr/>
      <dgm:t>
        <a:bodyPr/>
        <a:lstStyle/>
        <a:p>
          <a:endParaRPr lang="en-US"/>
        </a:p>
      </dgm:t>
    </dgm:pt>
    <dgm:pt modelId="{6DBC3CFB-DD88-43B1-9FBB-A1770CFC1780}">
      <dgm:prSet/>
      <dgm:spPr>
        <a:solidFill>
          <a:schemeClr val="accent4">
            <a:lumMod val="40000"/>
            <a:lumOff val="60000"/>
          </a:schemeClr>
        </a:solidFill>
      </dgm:spPr>
      <dgm:t>
        <a:bodyPr/>
        <a:lstStyle/>
        <a:p>
          <a:r>
            <a:rPr lang="en-US" dirty="0"/>
            <a:t>Procedure Implants</a:t>
          </a:r>
        </a:p>
      </dgm:t>
    </dgm:pt>
    <dgm:pt modelId="{F73EA06E-0842-4F9F-A29B-9573805A3EEC}" type="parTrans" cxnId="{57BFB368-82AA-403A-ADF2-9746E231938C}">
      <dgm:prSet/>
      <dgm:spPr/>
      <dgm:t>
        <a:bodyPr/>
        <a:lstStyle/>
        <a:p>
          <a:endParaRPr lang="en-US"/>
        </a:p>
      </dgm:t>
    </dgm:pt>
    <dgm:pt modelId="{B0CE3A28-F53D-474B-B7FE-377AA34C25DE}" type="sibTrans" cxnId="{57BFB368-82AA-403A-ADF2-9746E231938C}">
      <dgm:prSet/>
      <dgm:spPr/>
      <dgm:t>
        <a:bodyPr/>
        <a:lstStyle/>
        <a:p>
          <a:endParaRPr lang="en-US"/>
        </a:p>
      </dgm:t>
    </dgm:pt>
    <dgm:pt modelId="{14C10A37-EB69-4853-A0E1-2D1AE5E9B4D4}">
      <dgm:prSet/>
      <dgm:spPr>
        <a:solidFill>
          <a:schemeClr val="accent4">
            <a:lumMod val="40000"/>
            <a:lumOff val="60000"/>
          </a:schemeClr>
        </a:solidFill>
      </dgm:spPr>
      <dgm:t>
        <a:bodyPr/>
        <a:lstStyle/>
        <a:p>
          <a:r>
            <a:rPr lang="en-US" dirty="0"/>
            <a:t>Procedure Indications</a:t>
          </a:r>
        </a:p>
      </dgm:t>
    </dgm:pt>
    <dgm:pt modelId="{25134D3A-15B8-471E-9621-A7CE4A72E8C9}" type="parTrans" cxnId="{43B62541-23C4-4209-9482-137360202BE9}">
      <dgm:prSet/>
      <dgm:spPr/>
      <dgm:t>
        <a:bodyPr/>
        <a:lstStyle/>
        <a:p>
          <a:endParaRPr lang="en-US"/>
        </a:p>
      </dgm:t>
    </dgm:pt>
    <dgm:pt modelId="{28F485E2-FA44-4BCD-8A79-004DC458194B}" type="sibTrans" cxnId="{43B62541-23C4-4209-9482-137360202BE9}">
      <dgm:prSet/>
      <dgm:spPr/>
      <dgm:t>
        <a:bodyPr/>
        <a:lstStyle/>
        <a:p>
          <a:endParaRPr lang="en-US"/>
        </a:p>
      </dgm:t>
    </dgm:pt>
    <dgm:pt modelId="{FFC783FF-AAE0-47BB-B868-CE1BC5526685}">
      <dgm:prSet/>
      <dgm:spPr>
        <a:solidFill>
          <a:schemeClr val="accent4"/>
        </a:solidFill>
      </dgm:spPr>
      <dgm:t>
        <a:bodyPr/>
        <a:lstStyle/>
        <a:p>
          <a:r>
            <a:rPr lang="en-US" dirty="0"/>
            <a:t>Procedure Specimens</a:t>
          </a:r>
        </a:p>
      </dgm:t>
    </dgm:pt>
    <dgm:pt modelId="{D1625E3B-A691-42E3-995C-A1FAB6BAAB40}" type="parTrans" cxnId="{E64ECA5B-A989-43A8-97ED-23A1407DAE6C}">
      <dgm:prSet/>
      <dgm:spPr/>
      <dgm:t>
        <a:bodyPr/>
        <a:lstStyle/>
        <a:p>
          <a:endParaRPr lang="en-US"/>
        </a:p>
      </dgm:t>
    </dgm:pt>
    <dgm:pt modelId="{9D4C3F0C-2E8B-4A06-A3FF-B6C0E97AD9C5}" type="sibTrans" cxnId="{E64ECA5B-A989-43A8-97ED-23A1407DAE6C}">
      <dgm:prSet/>
      <dgm:spPr/>
      <dgm:t>
        <a:bodyPr/>
        <a:lstStyle/>
        <a:p>
          <a:endParaRPr lang="en-US"/>
        </a:p>
      </dgm:t>
    </dgm:pt>
    <dgm:pt modelId="{62839F1F-2A4F-4D89-827A-D089F5E758B3}">
      <dgm:prSet/>
      <dgm:spPr/>
      <dgm:t>
        <a:bodyPr/>
        <a:lstStyle/>
        <a:p>
          <a:r>
            <a:rPr lang="en-US" dirty="0"/>
            <a:t>Procedures</a:t>
          </a:r>
        </a:p>
      </dgm:t>
    </dgm:pt>
    <dgm:pt modelId="{ED10A209-8995-442A-BED3-C15F5CAAC067}" type="parTrans" cxnId="{7E6A184F-41B5-4930-8A19-D08C5F675FAE}">
      <dgm:prSet/>
      <dgm:spPr/>
      <dgm:t>
        <a:bodyPr/>
        <a:lstStyle/>
        <a:p>
          <a:endParaRPr lang="en-US"/>
        </a:p>
      </dgm:t>
    </dgm:pt>
    <dgm:pt modelId="{AD83CB0D-B662-4FCE-BB64-073C04BF079F}" type="sibTrans" cxnId="{7E6A184F-41B5-4930-8A19-D08C5F675FAE}">
      <dgm:prSet/>
      <dgm:spPr/>
      <dgm:t>
        <a:bodyPr/>
        <a:lstStyle/>
        <a:p>
          <a:endParaRPr lang="en-US"/>
        </a:p>
      </dgm:t>
    </dgm:pt>
    <dgm:pt modelId="{7425CACA-D5B0-4977-B431-85245D3937B8}">
      <dgm:prSet/>
      <dgm:spPr/>
      <dgm:t>
        <a:bodyPr/>
        <a:lstStyle/>
        <a:p>
          <a:r>
            <a:rPr lang="en-US" dirty="0"/>
            <a:t>Reason for Referral</a:t>
          </a:r>
        </a:p>
      </dgm:t>
    </dgm:pt>
    <dgm:pt modelId="{ED4CA629-6580-4064-9AFE-A8CAA433A7C9}" type="parTrans" cxnId="{A1948BB3-DEBB-4B37-94F2-4959B4E1676A}">
      <dgm:prSet/>
      <dgm:spPr/>
      <dgm:t>
        <a:bodyPr/>
        <a:lstStyle/>
        <a:p>
          <a:endParaRPr lang="en-US"/>
        </a:p>
      </dgm:t>
    </dgm:pt>
    <dgm:pt modelId="{982586F7-4004-4827-9302-CC763CFB8179}" type="sibTrans" cxnId="{A1948BB3-DEBB-4B37-94F2-4959B4E1676A}">
      <dgm:prSet/>
      <dgm:spPr/>
      <dgm:t>
        <a:bodyPr/>
        <a:lstStyle/>
        <a:p>
          <a:endParaRPr lang="en-US"/>
        </a:p>
      </dgm:t>
    </dgm:pt>
    <dgm:pt modelId="{8EDBA3CC-4E61-4A5E-B5ED-D210B28C2F30}">
      <dgm:prSet/>
      <dgm:spPr/>
      <dgm:t>
        <a:bodyPr/>
        <a:lstStyle/>
        <a:p>
          <a:r>
            <a:rPr lang="en-US" dirty="0"/>
            <a:t>Reason for Visit</a:t>
          </a:r>
        </a:p>
      </dgm:t>
    </dgm:pt>
    <dgm:pt modelId="{304FE0ED-BD4D-4BAC-A307-C43473ADE106}" type="parTrans" cxnId="{705C9325-A40E-40F3-A366-DDDAD1C6E3CC}">
      <dgm:prSet/>
      <dgm:spPr/>
      <dgm:t>
        <a:bodyPr/>
        <a:lstStyle/>
        <a:p>
          <a:endParaRPr lang="en-US"/>
        </a:p>
      </dgm:t>
    </dgm:pt>
    <dgm:pt modelId="{98753120-D6C9-43B4-ADCE-F1535FFE68A5}" type="sibTrans" cxnId="{705C9325-A40E-40F3-A366-DDDAD1C6E3CC}">
      <dgm:prSet/>
      <dgm:spPr/>
      <dgm:t>
        <a:bodyPr/>
        <a:lstStyle/>
        <a:p>
          <a:endParaRPr lang="en-US"/>
        </a:p>
      </dgm:t>
    </dgm:pt>
    <dgm:pt modelId="{C9E2024B-6F77-4688-A4EA-F05F96549450}">
      <dgm:prSet/>
      <dgm:spPr/>
      <dgm:t>
        <a:bodyPr/>
        <a:lstStyle/>
        <a:p>
          <a:r>
            <a:rPr lang="en-US" dirty="0"/>
            <a:t>Results</a:t>
          </a:r>
        </a:p>
      </dgm:t>
    </dgm:pt>
    <dgm:pt modelId="{0A244345-63D5-4C14-BC3A-4FBD036916BB}" type="parTrans" cxnId="{7C219BCB-58E0-49DD-BDA9-CF37BB520259}">
      <dgm:prSet/>
      <dgm:spPr/>
      <dgm:t>
        <a:bodyPr/>
        <a:lstStyle/>
        <a:p>
          <a:endParaRPr lang="en-US"/>
        </a:p>
      </dgm:t>
    </dgm:pt>
    <dgm:pt modelId="{D3B57FF3-9D5B-4D2B-AA1B-46A0E1A02EC4}" type="sibTrans" cxnId="{7C219BCB-58E0-49DD-BDA9-CF37BB520259}">
      <dgm:prSet/>
      <dgm:spPr/>
      <dgm:t>
        <a:bodyPr/>
        <a:lstStyle/>
        <a:p>
          <a:endParaRPr lang="en-US"/>
        </a:p>
      </dgm:t>
    </dgm:pt>
    <dgm:pt modelId="{57FB0B1B-F7B0-4569-AD70-4EEBB78505D8}">
      <dgm:prSet/>
      <dgm:spPr/>
      <dgm:t>
        <a:bodyPr/>
        <a:lstStyle/>
        <a:p>
          <a:r>
            <a:rPr lang="en-US" dirty="0"/>
            <a:t>Review of Systems</a:t>
          </a:r>
        </a:p>
      </dgm:t>
    </dgm:pt>
    <dgm:pt modelId="{07C6EFD9-A1DA-44BE-B04D-98C33B2A9158}" type="parTrans" cxnId="{D1A54D07-2954-43E5-BA41-FB2057B84AE8}">
      <dgm:prSet/>
      <dgm:spPr/>
      <dgm:t>
        <a:bodyPr/>
        <a:lstStyle/>
        <a:p>
          <a:endParaRPr lang="en-US"/>
        </a:p>
      </dgm:t>
    </dgm:pt>
    <dgm:pt modelId="{119B0D16-C9C7-4825-9416-E3945192F1CE}" type="sibTrans" cxnId="{D1A54D07-2954-43E5-BA41-FB2057B84AE8}">
      <dgm:prSet/>
      <dgm:spPr/>
      <dgm:t>
        <a:bodyPr/>
        <a:lstStyle/>
        <a:p>
          <a:endParaRPr lang="en-US"/>
        </a:p>
      </dgm:t>
    </dgm:pt>
    <dgm:pt modelId="{5634D7D5-6891-4EC8-9A4B-9EF18254344C}">
      <dgm:prSet/>
      <dgm:spPr/>
      <dgm:t>
        <a:bodyPr/>
        <a:lstStyle/>
        <a:p>
          <a:r>
            <a:rPr lang="en-US" dirty="0"/>
            <a:t>Social History</a:t>
          </a:r>
        </a:p>
      </dgm:t>
    </dgm:pt>
    <dgm:pt modelId="{35485650-4088-464D-9A85-54E5EB526A55}" type="parTrans" cxnId="{0E131537-4D21-453E-A406-B6D79666D14C}">
      <dgm:prSet/>
      <dgm:spPr/>
      <dgm:t>
        <a:bodyPr/>
        <a:lstStyle/>
        <a:p>
          <a:endParaRPr lang="en-US"/>
        </a:p>
      </dgm:t>
    </dgm:pt>
    <dgm:pt modelId="{A44EF8B2-0892-4C1A-96BC-3E348242FB85}" type="sibTrans" cxnId="{0E131537-4D21-453E-A406-B6D79666D14C}">
      <dgm:prSet/>
      <dgm:spPr/>
      <dgm:t>
        <a:bodyPr/>
        <a:lstStyle/>
        <a:p>
          <a:endParaRPr lang="en-US"/>
        </a:p>
      </dgm:t>
    </dgm:pt>
    <dgm:pt modelId="{FC0499D9-6D38-4CE5-A523-8DCDA5AB2BD2}">
      <dgm:prSet/>
      <dgm:spPr/>
      <dgm:t>
        <a:bodyPr/>
        <a:lstStyle/>
        <a:p>
          <a:r>
            <a:rPr lang="en-US" dirty="0"/>
            <a:t>Subjective</a:t>
          </a:r>
        </a:p>
      </dgm:t>
    </dgm:pt>
    <dgm:pt modelId="{95296489-1E8C-4825-AE51-7F19749732AA}" type="parTrans" cxnId="{9C71D06D-FE50-49F9-9B61-D54E91F6479E}">
      <dgm:prSet/>
      <dgm:spPr/>
      <dgm:t>
        <a:bodyPr/>
        <a:lstStyle/>
        <a:p>
          <a:endParaRPr lang="en-US"/>
        </a:p>
      </dgm:t>
    </dgm:pt>
    <dgm:pt modelId="{44540E21-2C40-40D4-AD65-710F24DA5A43}" type="sibTrans" cxnId="{9C71D06D-FE50-49F9-9B61-D54E91F6479E}">
      <dgm:prSet/>
      <dgm:spPr/>
      <dgm:t>
        <a:bodyPr/>
        <a:lstStyle/>
        <a:p>
          <a:endParaRPr lang="en-US"/>
        </a:p>
      </dgm:t>
    </dgm:pt>
    <dgm:pt modelId="{5B3044D3-B89C-4050-A316-44B6957514E2}">
      <dgm:prSet/>
      <dgm:spPr/>
      <dgm:t>
        <a:bodyPr/>
        <a:lstStyle/>
        <a:p>
          <a:r>
            <a:rPr lang="en-US" dirty="0"/>
            <a:t>Surgery Description</a:t>
          </a:r>
        </a:p>
      </dgm:t>
    </dgm:pt>
    <dgm:pt modelId="{B575C77A-D9B8-4C49-8F87-EEFEFE2BDA57}" type="parTrans" cxnId="{C25A79F1-A985-4276-A8EE-720D7A4F235B}">
      <dgm:prSet/>
      <dgm:spPr/>
      <dgm:t>
        <a:bodyPr/>
        <a:lstStyle/>
        <a:p>
          <a:endParaRPr lang="en-US"/>
        </a:p>
      </dgm:t>
    </dgm:pt>
    <dgm:pt modelId="{671D0746-3BA6-41B0-94CD-DFE0E896A172}" type="sibTrans" cxnId="{C25A79F1-A985-4276-A8EE-720D7A4F235B}">
      <dgm:prSet/>
      <dgm:spPr/>
      <dgm:t>
        <a:bodyPr/>
        <a:lstStyle/>
        <a:p>
          <a:endParaRPr lang="en-US"/>
        </a:p>
      </dgm:t>
    </dgm:pt>
    <dgm:pt modelId="{671BE9F7-4A0E-4589-B720-79465E4F795A}">
      <dgm:prSet/>
      <dgm:spPr>
        <a:solidFill>
          <a:schemeClr val="accent4">
            <a:lumMod val="40000"/>
            <a:lumOff val="60000"/>
          </a:schemeClr>
        </a:solidFill>
      </dgm:spPr>
      <dgm:t>
        <a:bodyPr/>
        <a:lstStyle/>
        <a:p>
          <a:r>
            <a:rPr lang="en-US" dirty="0"/>
            <a:t>Surgical Drains</a:t>
          </a:r>
        </a:p>
      </dgm:t>
    </dgm:pt>
    <dgm:pt modelId="{42DB36E1-5424-4A1C-8CDA-A161DF3F3FA3}" type="parTrans" cxnId="{AA287F50-2BA7-4EB4-ACB1-9CC2B583791C}">
      <dgm:prSet/>
      <dgm:spPr/>
      <dgm:t>
        <a:bodyPr/>
        <a:lstStyle/>
        <a:p>
          <a:endParaRPr lang="en-US"/>
        </a:p>
      </dgm:t>
    </dgm:pt>
    <dgm:pt modelId="{F24E0A2C-6499-4485-B6D1-F10EB9ADFF52}" type="sibTrans" cxnId="{AA287F50-2BA7-4EB4-ACB1-9CC2B583791C}">
      <dgm:prSet/>
      <dgm:spPr/>
      <dgm:t>
        <a:bodyPr/>
        <a:lstStyle/>
        <a:p>
          <a:endParaRPr lang="en-US"/>
        </a:p>
      </dgm:t>
    </dgm:pt>
    <dgm:pt modelId="{78036449-3659-416C-99DA-7D8CC978B69B}">
      <dgm:prSet/>
      <dgm:spPr/>
      <dgm:t>
        <a:bodyPr/>
        <a:lstStyle/>
        <a:p>
          <a:r>
            <a:rPr lang="en-US" dirty="0"/>
            <a:t>Vital Signs</a:t>
          </a:r>
        </a:p>
      </dgm:t>
    </dgm:pt>
    <dgm:pt modelId="{FC98D35A-A9DB-43F1-AA10-214999D526C0}" type="parTrans" cxnId="{D2DDD4FA-9BFC-4510-A7BB-3847DFDE15A1}">
      <dgm:prSet/>
      <dgm:spPr/>
      <dgm:t>
        <a:bodyPr/>
        <a:lstStyle/>
        <a:p>
          <a:endParaRPr lang="en-US"/>
        </a:p>
      </dgm:t>
    </dgm:pt>
    <dgm:pt modelId="{919F3A72-517B-4F48-8814-DD3664270CF6}" type="sibTrans" cxnId="{D2DDD4FA-9BFC-4510-A7BB-3847DFDE15A1}">
      <dgm:prSet/>
      <dgm:spPr/>
      <dgm:t>
        <a:bodyPr/>
        <a:lstStyle/>
        <a:p>
          <a:endParaRPr lang="en-US"/>
        </a:p>
      </dgm:t>
    </dgm:pt>
    <dgm:pt modelId="{922AC557-565E-4DB5-8749-0AD586991661}">
      <dgm:prSet/>
      <dgm:spPr/>
      <dgm:t>
        <a:bodyPr/>
        <a:lstStyle/>
        <a:p>
          <a:r>
            <a:rPr lang="en-US" dirty="0"/>
            <a:t>History Present Illness</a:t>
          </a:r>
        </a:p>
      </dgm:t>
    </dgm:pt>
    <dgm:pt modelId="{242B66FF-437D-4D71-9A2E-2990FC57E9A0}" type="parTrans" cxnId="{4BFDB172-DA10-4F1E-90B4-BF6F4155F1E8}">
      <dgm:prSet/>
      <dgm:spPr/>
      <dgm:t>
        <a:bodyPr/>
        <a:lstStyle/>
        <a:p>
          <a:endParaRPr lang="en-US"/>
        </a:p>
      </dgm:t>
    </dgm:pt>
    <dgm:pt modelId="{CDD7D915-A8E4-4C3B-B886-5288BF2004EB}" type="sibTrans" cxnId="{4BFDB172-DA10-4F1E-90B4-BF6F4155F1E8}">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7550D05B-C57B-4BF2-98A0-F6F938B15104}" type="pres">
      <dgm:prSet presAssocID="{78A997BC-B0FD-4C2B-A687-6EC00ACE7D26}" presName="node" presStyleLbl="node1" presStyleIdx="0" presStyleCnt="70">
        <dgm:presLayoutVars>
          <dgm:bulletEnabled val="1"/>
        </dgm:presLayoutVars>
      </dgm:prSet>
      <dgm:spPr/>
    </dgm:pt>
    <dgm:pt modelId="{D32334C6-1354-42B8-884A-A5B00A403227}" type="pres">
      <dgm:prSet presAssocID="{33134F14-DC25-4CB1-A227-B230A8EA1243}" presName="sibTrans" presStyleCnt="0"/>
      <dgm:spPr/>
    </dgm:pt>
    <dgm:pt modelId="{BAC14D23-EC3E-4D27-9119-0F7040F92BC2}" type="pres">
      <dgm:prSet presAssocID="{AD80C871-9479-4BFE-9B9A-0E61DEE0D50C}" presName="node" presStyleLbl="node1" presStyleIdx="1" presStyleCnt="70">
        <dgm:presLayoutVars>
          <dgm:bulletEnabled val="1"/>
        </dgm:presLayoutVars>
      </dgm:prSet>
      <dgm:spPr/>
    </dgm:pt>
    <dgm:pt modelId="{5EFEDA37-524C-4DAC-8C78-8C58C7C0893A}" type="pres">
      <dgm:prSet presAssocID="{AB9F0FD6-07B1-475D-B4E2-9878B459C8BB}" presName="sibTrans" presStyleCnt="0"/>
      <dgm:spPr/>
    </dgm:pt>
    <dgm:pt modelId="{226C61D6-133E-4CD2-ADAC-A992243958F1}" type="pres">
      <dgm:prSet presAssocID="{9AD68664-CCE1-48EF-9FA3-1AD99F5D1F69}" presName="node" presStyleLbl="node1" presStyleIdx="2" presStyleCnt="70">
        <dgm:presLayoutVars>
          <dgm:bulletEnabled val="1"/>
        </dgm:presLayoutVars>
      </dgm:prSet>
      <dgm:spPr/>
    </dgm:pt>
    <dgm:pt modelId="{F6BAAF2C-31C2-4FDC-81BE-AC36814AC3D5}" type="pres">
      <dgm:prSet presAssocID="{53DAC7B0-84AC-4568-A774-245859AE5835}" presName="sibTrans" presStyleCnt="0"/>
      <dgm:spPr/>
    </dgm:pt>
    <dgm:pt modelId="{DC2CCBAA-7686-49AD-84C0-DE92CF995049}" type="pres">
      <dgm:prSet presAssocID="{35D39FD4-0C06-4081-82FB-F6E9BA9AF83A}" presName="node" presStyleLbl="node1" presStyleIdx="3" presStyleCnt="70">
        <dgm:presLayoutVars>
          <dgm:bulletEnabled val="1"/>
        </dgm:presLayoutVars>
      </dgm:prSet>
      <dgm:spPr/>
    </dgm:pt>
    <dgm:pt modelId="{810A970C-5D13-4AB1-A0D9-1514CB7E72ED}" type="pres">
      <dgm:prSet presAssocID="{6D59DB65-93E6-4C1A-8518-3B2502942632}" presName="sibTrans" presStyleCnt="0"/>
      <dgm:spPr/>
    </dgm:pt>
    <dgm:pt modelId="{04660390-1F6F-4E15-A3BA-C41120C6CA81}" type="pres">
      <dgm:prSet presAssocID="{F3CAE342-9CAC-4892-98B4-EF695D43CC7B}" presName="node" presStyleLbl="node1" presStyleIdx="4" presStyleCnt="70">
        <dgm:presLayoutVars>
          <dgm:bulletEnabled val="1"/>
        </dgm:presLayoutVars>
      </dgm:prSet>
      <dgm:spPr/>
    </dgm:pt>
    <dgm:pt modelId="{D4F32D2C-05FF-4135-8DEB-E6FE7E72BD2F}" type="pres">
      <dgm:prSet presAssocID="{738B744A-4289-4641-8F9E-1AD519745116}" presName="sibTrans" presStyleCnt="0"/>
      <dgm:spPr/>
    </dgm:pt>
    <dgm:pt modelId="{D0265832-2002-49A4-B24F-C826BBE7CD41}" type="pres">
      <dgm:prSet presAssocID="{C9DCADAC-16E3-4670-AE44-4203628257BA}" presName="node" presStyleLbl="node1" presStyleIdx="5" presStyleCnt="70">
        <dgm:presLayoutVars>
          <dgm:bulletEnabled val="1"/>
        </dgm:presLayoutVars>
      </dgm:prSet>
      <dgm:spPr/>
    </dgm:pt>
    <dgm:pt modelId="{377DC7C1-BA7C-468A-8923-286BA2AC3D99}" type="pres">
      <dgm:prSet presAssocID="{D58CF003-1E00-48BB-9658-55666B279B00}" presName="sibTrans" presStyleCnt="0"/>
      <dgm:spPr/>
    </dgm:pt>
    <dgm:pt modelId="{7BE9C1ED-F9FA-4AF2-8A38-AD58AEEC2837}" type="pres">
      <dgm:prSet presAssocID="{67195ECB-7FD0-4104-96C2-8781EB673704}" presName="node" presStyleLbl="node1" presStyleIdx="6" presStyleCnt="70">
        <dgm:presLayoutVars>
          <dgm:bulletEnabled val="1"/>
        </dgm:presLayoutVars>
      </dgm:prSet>
      <dgm:spPr/>
    </dgm:pt>
    <dgm:pt modelId="{99AAC58F-A665-462D-A0A9-03194794BB57}" type="pres">
      <dgm:prSet presAssocID="{12A1CCA6-4F29-469E-A501-FF8FA8AC5E6B}" presName="sibTrans" presStyleCnt="0"/>
      <dgm:spPr/>
    </dgm:pt>
    <dgm:pt modelId="{E95460B9-805F-4DB1-8075-1E44BC53110F}" type="pres">
      <dgm:prSet presAssocID="{3C5CB645-0504-4740-B7BE-B4E676E24224}" presName="node" presStyleLbl="node1" presStyleIdx="7" presStyleCnt="70">
        <dgm:presLayoutVars>
          <dgm:bulletEnabled val="1"/>
        </dgm:presLayoutVars>
      </dgm:prSet>
      <dgm:spPr/>
    </dgm:pt>
    <dgm:pt modelId="{DEDBE5C7-1EB8-4A3C-A4A0-784CEFDEDB53}" type="pres">
      <dgm:prSet presAssocID="{8A74DDDC-AA5D-485F-BF55-D62E68BC0106}" presName="sibTrans" presStyleCnt="0"/>
      <dgm:spPr/>
    </dgm:pt>
    <dgm:pt modelId="{4F6CD892-6851-4C7C-A75C-33622E98FAF1}" type="pres">
      <dgm:prSet presAssocID="{00F18BA4-AEDE-4583-B87F-1CFF0C1963BE}" presName="node" presStyleLbl="node1" presStyleIdx="8" presStyleCnt="70">
        <dgm:presLayoutVars>
          <dgm:bulletEnabled val="1"/>
        </dgm:presLayoutVars>
      </dgm:prSet>
      <dgm:spPr/>
    </dgm:pt>
    <dgm:pt modelId="{B941C2AD-9260-46B0-8DA7-142633C961C1}" type="pres">
      <dgm:prSet presAssocID="{220AC6AF-F2BC-4DFE-A355-B83DCB28A0A6}" presName="sibTrans" presStyleCnt="0"/>
      <dgm:spPr/>
    </dgm:pt>
    <dgm:pt modelId="{E857D808-DD8F-4FB0-BDE0-ED444186DA03}" type="pres">
      <dgm:prSet presAssocID="{5C5A79F6-3BA7-480F-B134-DB302E8CE802}" presName="node" presStyleLbl="node1" presStyleIdx="9" presStyleCnt="70">
        <dgm:presLayoutVars>
          <dgm:bulletEnabled val="1"/>
        </dgm:presLayoutVars>
      </dgm:prSet>
      <dgm:spPr/>
    </dgm:pt>
    <dgm:pt modelId="{40AF66FC-7551-4D2D-9BE2-019EB8DD3491}" type="pres">
      <dgm:prSet presAssocID="{088636FB-45FA-4F73-832A-99A08B0479A8}" presName="sibTrans" presStyleCnt="0"/>
      <dgm:spPr/>
    </dgm:pt>
    <dgm:pt modelId="{B11170F2-9A50-423B-98B7-A28DBBCAA2AC}" type="pres">
      <dgm:prSet presAssocID="{082D0266-9B43-4958-BB0E-31602CFAB5B0}" presName="node" presStyleLbl="node1" presStyleIdx="10" presStyleCnt="70">
        <dgm:presLayoutVars>
          <dgm:bulletEnabled val="1"/>
        </dgm:presLayoutVars>
      </dgm:prSet>
      <dgm:spPr/>
    </dgm:pt>
    <dgm:pt modelId="{05AC53CD-39BA-48B8-9353-6FE4ACB4537F}" type="pres">
      <dgm:prSet presAssocID="{F0ADE4E8-B8C2-46BC-A158-F8B665C44C9A}" presName="sibTrans" presStyleCnt="0"/>
      <dgm:spPr/>
    </dgm:pt>
    <dgm:pt modelId="{DAC0B4A1-B345-4DDF-A5B9-03EB5EF8A696}" type="pres">
      <dgm:prSet presAssocID="{8C4223E5-9326-4839-96FC-62501E1AAC73}" presName="node" presStyleLbl="node1" presStyleIdx="11" presStyleCnt="70">
        <dgm:presLayoutVars>
          <dgm:bulletEnabled val="1"/>
        </dgm:presLayoutVars>
      </dgm:prSet>
      <dgm:spPr/>
    </dgm:pt>
    <dgm:pt modelId="{FB157109-38DD-4A90-8F9C-80A223C51880}" type="pres">
      <dgm:prSet presAssocID="{F04CEC04-1771-4213-BBF5-8C3B58A292B8}" presName="sibTrans" presStyleCnt="0"/>
      <dgm:spPr/>
    </dgm:pt>
    <dgm:pt modelId="{D95507C2-94AB-4734-BAF7-8227B2AFD2A8}" type="pres">
      <dgm:prSet presAssocID="{3905686D-095B-4668-9159-8C02FF5FCA48}" presName="node" presStyleLbl="node1" presStyleIdx="12" presStyleCnt="70">
        <dgm:presLayoutVars>
          <dgm:bulletEnabled val="1"/>
        </dgm:presLayoutVars>
      </dgm:prSet>
      <dgm:spPr/>
    </dgm:pt>
    <dgm:pt modelId="{EFDD6827-27DF-445B-BF94-190FB175EC32}" type="pres">
      <dgm:prSet presAssocID="{5E5BE654-FC96-431E-80B6-06B708C98438}" presName="sibTrans" presStyleCnt="0"/>
      <dgm:spPr/>
    </dgm:pt>
    <dgm:pt modelId="{1F238430-D58B-40C6-BB37-2C3E5849C40B}" type="pres">
      <dgm:prSet presAssocID="{6B504477-A0A4-4E10-8773-C4830FEDC86E}" presName="node" presStyleLbl="node1" presStyleIdx="13" presStyleCnt="70">
        <dgm:presLayoutVars>
          <dgm:bulletEnabled val="1"/>
        </dgm:presLayoutVars>
      </dgm:prSet>
      <dgm:spPr/>
    </dgm:pt>
    <dgm:pt modelId="{C303A420-2681-418A-918F-AC2A2A36C756}" type="pres">
      <dgm:prSet presAssocID="{11772780-24C2-408D-B10A-122975AA211A}" presName="sibTrans" presStyleCnt="0"/>
      <dgm:spPr/>
    </dgm:pt>
    <dgm:pt modelId="{9E9777C7-B42F-4036-A534-333E7C36A482}" type="pres">
      <dgm:prSet presAssocID="{5133ABF2-A2C0-491D-9C6E-B65AB7ED4F8C}" presName="node" presStyleLbl="node1" presStyleIdx="14" presStyleCnt="70">
        <dgm:presLayoutVars>
          <dgm:bulletEnabled val="1"/>
        </dgm:presLayoutVars>
      </dgm:prSet>
      <dgm:spPr/>
    </dgm:pt>
    <dgm:pt modelId="{B187FE3F-68B1-46A9-8C40-68DF5BCD967D}" type="pres">
      <dgm:prSet presAssocID="{2BEEA19F-B162-4611-9531-9064399B86D9}" presName="sibTrans" presStyleCnt="0"/>
      <dgm:spPr/>
    </dgm:pt>
    <dgm:pt modelId="{2B1D77B0-0EB7-4DD1-BD66-4727A0B01104}" type="pres">
      <dgm:prSet presAssocID="{9A283E5E-81FB-4A49-AC4E-B210CC2AFD2A}" presName="node" presStyleLbl="node1" presStyleIdx="15" presStyleCnt="70">
        <dgm:presLayoutVars>
          <dgm:bulletEnabled val="1"/>
        </dgm:presLayoutVars>
      </dgm:prSet>
      <dgm:spPr/>
    </dgm:pt>
    <dgm:pt modelId="{9A419C02-7B0E-4042-A066-CFAF4847D5E5}" type="pres">
      <dgm:prSet presAssocID="{BAB582FB-81F7-4625-8400-873B92CFD3D7}" presName="sibTrans" presStyleCnt="0"/>
      <dgm:spPr/>
    </dgm:pt>
    <dgm:pt modelId="{9504D515-87BF-4517-8F45-1EDB2B33F4B1}" type="pres">
      <dgm:prSet presAssocID="{CDBC6D1A-BD3E-439F-9EE2-32011CF8E004}" presName="node" presStyleLbl="node1" presStyleIdx="16" presStyleCnt="70">
        <dgm:presLayoutVars>
          <dgm:bulletEnabled val="1"/>
        </dgm:presLayoutVars>
      </dgm:prSet>
      <dgm:spPr/>
    </dgm:pt>
    <dgm:pt modelId="{C1359203-A47A-4D3E-90FC-945DF3C9DFE2}" type="pres">
      <dgm:prSet presAssocID="{566728B4-67ED-40F5-8F49-31E359B7AFD5}" presName="sibTrans" presStyleCnt="0"/>
      <dgm:spPr/>
    </dgm:pt>
    <dgm:pt modelId="{9899F519-A68E-4A8C-8302-CC1D1DD6AB1E}" type="pres">
      <dgm:prSet presAssocID="{C5771B4A-D290-4DC2-9C26-B59766806E17}" presName="node" presStyleLbl="node1" presStyleIdx="17" presStyleCnt="70">
        <dgm:presLayoutVars>
          <dgm:bulletEnabled val="1"/>
        </dgm:presLayoutVars>
      </dgm:prSet>
      <dgm:spPr/>
    </dgm:pt>
    <dgm:pt modelId="{D53628A0-EF9E-4A2A-BA14-6E7072CEF114}" type="pres">
      <dgm:prSet presAssocID="{E774C2BE-CA5F-4BE2-9900-2AEAAF8855B3}" presName="sibTrans" presStyleCnt="0"/>
      <dgm:spPr/>
    </dgm:pt>
    <dgm:pt modelId="{F021F536-9D7F-4947-AEEC-062A2B5D86C3}" type="pres">
      <dgm:prSet presAssocID="{0CA4F111-AFF4-4B94-B672-3902EC78934E}" presName="node" presStyleLbl="node1" presStyleIdx="18" presStyleCnt="70">
        <dgm:presLayoutVars>
          <dgm:bulletEnabled val="1"/>
        </dgm:presLayoutVars>
      </dgm:prSet>
      <dgm:spPr/>
    </dgm:pt>
    <dgm:pt modelId="{4B6D1E0A-C2B6-4106-BCC0-227C1A6D87BE}" type="pres">
      <dgm:prSet presAssocID="{5F7B2889-DBC1-4323-8340-A709605AAE1E}" presName="sibTrans" presStyleCnt="0"/>
      <dgm:spPr/>
    </dgm:pt>
    <dgm:pt modelId="{214B35AE-3118-4B5A-9A04-C238D6C98BAE}" type="pres">
      <dgm:prSet presAssocID="{F121B56F-D1C5-4481-90EB-5FA35AF4BD21}" presName="node" presStyleLbl="node1" presStyleIdx="19" presStyleCnt="70">
        <dgm:presLayoutVars>
          <dgm:bulletEnabled val="1"/>
        </dgm:presLayoutVars>
      </dgm:prSet>
      <dgm:spPr/>
    </dgm:pt>
    <dgm:pt modelId="{7206E429-077A-4785-91B0-DBE3A0322F82}" type="pres">
      <dgm:prSet presAssocID="{915B65F9-FC56-468A-ABC2-CE507C33B5DE}" presName="sibTrans" presStyleCnt="0"/>
      <dgm:spPr/>
    </dgm:pt>
    <dgm:pt modelId="{CC785639-6B40-491D-A677-3465100F3D57}" type="pres">
      <dgm:prSet presAssocID="{478D3228-6C64-4678-B16A-5612B6F5734A}" presName="node" presStyleLbl="node1" presStyleIdx="20" presStyleCnt="70">
        <dgm:presLayoutVars>
          <dgm:bulletEnabled val="1"/>
        </dgm:presLayoutVars>
      </dgm:prSet>
      <dgm:spPr/>
    </dgm:pt>
    <dgm:pt modelId="{0D854B7A-31EB-4F78-AB34-68CD88DF6EB0}" type="pres">
      <dgm:prSet presAssocID="{4926CEA0-21F8-4895-A11C-8614EB7A0399}" presName="sibTrans" presStyleCnt="0"/>
      <dgm:spPr/>
    </dgm:pt>
    <dgm:pt modelId="{5D25242B-4349-4FB7-AAC9-B5E41858AFBB}" type="pres">
      <dgm:prSet presAssocID="{B02DF036-0642-4A44-A9E4-78AECA259025}" presName="node" presStyleLbl="node1" presStyleIdx="21" presStyleCnt="70">
        <dgm:presLayoutVars>
          <dgm:bulletEnabled val="1"/>
        </dgm:presLayoutVars>
      </dgm:prSet>
      <dgm:spPr/>
    </dgm:pt>
    <dgm:pt modelId="{0546CD20-C4E9-4176-BC40-4E0DFC327C2B}" type="pres">
      <dgm:prSet presAssocID="{D4540305-033C-4F13-90FD-F799DE8F9156}" presName="sibTrans" presStyleCnt="0"/>
      <dgm:spPr/>
    </dgm:pt>
    <dgm:pt modelId="{2194D030-96BD-4E5B-8CE7-714CC8EE50C0}" type="pres">
      <dgm:prSet presAssocID="{1BC9AACD-B2CB-4A24-BD79-9DD49B1EDC13}" presName="node" presStyleLbl="node1" presStyleIdx="22" presStyleCnt="70">
        <dgm:presLayoutVars>
          <dgm:bulletEnabled val="1"/>
        </dgm:presLayoutVars>
      </dgm:prSet>
      <dgm:spPr/>
    </dgm:pt>
    <dgm:pt modelId="{A19185C5-803E-4F20-B8BF-76B1874DD326}" type="pres">
      <dgm:prSet presAssocID="{45F5BFF4-A866-4D9E-988C-E831543DE539}" presName="sibTrans" presStyleCnt="0"/>
      <dgm:spPr/>
    </dgm:pt>
    <dgm:pt modelId="{7137E6A0-E010-4036-BB77-DAC821CA69C0}" type="pres">
      <dgm:prSet presAssocID="{E613F751-AA7B-4426-A4EF-DCE649030A27}" presName="node" presStyleLbl="node1" presStyleIdx="23" presStyleCnt="70">
        <dgm:presLayoutVars>
          <dgm:bulletEnabled val="1"/>
        </dgm:presLayoutVars>
      </dgm:prSet>
      <dgm:spPr/>
    </dgm:pt>
    <dgm:pt modelId="{18D4027A-9B04-41B8-B264-F860ED6E3ACF}" type="pres">
      <dgm:prSet presAssocID="{296867FA-54C8-4BA9-B9D0-4DD5DBA187D3}" presName="sibTrans" presStyleCnt="0"/>
      <dgm:spPr/>
    </dgm:pt>
    <dgm:pt modelId="{124086CA-BDD0-405E-B0D8-B9CD798E0E39}" type="pres">
      <dgm:prSet presAssocID="{333CCDF1-A395-415C-A990-F40472C9332E}" presName="node" presStyleLbl="node1" presStyleIdx="24" presStyleCnt="70">
        <dgm:presLayoutVars>
          <dgm:bulletEnabled val="1"/>
        </dgm:presLayoutVars>
      </dgm:prSet>
      <dgm:spPr/>
    </dgm:pt>
    <dgm:pt modelId="{5A1E98A5-06ED-494B-8CFF-3052BEDC62B9}" type="pres">
      <dgm:prSet presAssocID="{5AE2D25C-4437-4618-A40F-696FA7DDA91E}" presName="sibTrans" presStyleCnt="0"/>
      <dgm:spPr/>
    </dgm:pt>
    <dgm:pt modelId="{4308FFBF-619D-484B-A2C5-7B5FBD5802E5}" type="pres">
      <dgm:prSet presAssocID="{922AC557-565E-4DB5-8749-0AD586991661}" presName="node" presStyleLbl="node1" presStyleIdx="25" presStyleCnt="70">
        <dgm:presLayoutVars>
          <dgm:bulletEnabled val="1"/>
        </dgm:presLayoutVars>
      </dgm:prSet>
      <dgm:spPr/>
    </dgm:pt>
    <dgm:pt modelId="{0BDF3232-7792-4A95-8512-24005225CBCA}" type="pres">
      <dgm:prSet presAssocID="{CDD7D915-A8E4-4C3B-B886-5288BF2004EB}" presName="sibTrans" presStyleCnt="0"/>
      <dgm:spPr/>
    </dgm:pt>
    <dgm:pt modelId="{21996FE5-9303-478E-B8D4-9259ABF8EDAE}" type="pres">
      <dgm:prSet presAssocID="{BE6CA0EE-FCE6-4E22-B757-E3EF1F2B36E9}" presName="node" presStyleLbl="node1" presStyleIdx="26" presStyleCnt="70">
        <dgm:presLayoutVars>
          <dgm:bulletEnabled val="1"/>
        </dgm:presLayoutVars>
      </dgm:prSet>
      <dgm:spPr/>
    </dgm:pt>
    <dgm:pt modelId="{8DBDABC8-A668-4EB1-80D4-7EF36CE9EB20}" type="pres">
      <dgm:prSet presAssocID="{A87FC9C2-0E5F-47DE-83C0-2CE4C10DA972}" presName="sibTrans" presStyleCnt="0"/>
      <dgm:spPr/>
    </dgm:pt>
    <dgm:pt modelId="{C2D1768A-268A-49F1-BAB1-AA3B1F30D377}" type="pres">
      <dgm:prSet presAssocID="{95FF326C-2A1B-41AD-A13B-B89CABA93DE9}" presName="node" presStyleLbl="node1" presStyleIdx="27" presStyleCnt="70">
        <dgm:presLayoutVars>
          <dgm:bulletEnabled val="1"/>
        </dgm:presLayoutVars>
      </dgm:prSet>
      <dgm:spPr/>
    </dgm:pt>
    <dgm:pt modelId="{1DE848F1-FBB0-4924-8F05-3885E9DFAEB7}" type="pres">
      <dgm:prSet presAssocID="{F73221CA-3EBD-4A59-B400-90D608857E5E}" presName="sibTrans" presStyleCnt="0"/>
      <dgm:spPr/>
    </dgm:pt>
    <dgm:pt modelId="{94242A4F-C1CA-4466-BE8C-6A3D5FB53E37}" type="pres">
      <dgm:prSet presAssocID="{81FAE441-B25A-49CD-A5D4-1CB47F3B1EE7}" presName="node" presStyleLbl="node1" presStyleIdx="28" presStyleCnt="70">
        <dgm:presLayoutVars>
          <dgm:bulletEnabled val="1"/>
        </dgm:presLayoutVars>
      </dgm:prSet>
      <dgm:spPr/>
    </dgm:pt>
    <dgm:pt modelId="{5BE9D17C-B36D-4DE2-91B8-E63E85F7802A}" type="pres">
      <dgm:prSet presAssocID="{74400870-5CF7-474D-AA7F-586C02F7B0A5}" presName="sibTrans" presStyleCnt="0"/>
      <dgm:spPr/>
    </dgm:pt>
    <dgm:pt modelId="{2436B8D6-5426-4287-B5A0-333E85D0C338}" type="pres">
      <dgm:prSet presAssocID="{2F3CDDC7-552B-4DE8-9872-516B28FABA06}" presName="node" presStyleLbl="node1" presStyleIdx="29" presStyleCnt="70">
        <dgm:presLayoutVars>
          <dgm:bulletEnabled val="1"/>
        </dgm:presLayoutVars>
      </dgm:prSet>
      <dgm:spPr/>
    </dgm:pt>
    <dgm:pt modelId="{3DF92AC1-C237-4883-9983-954F58608DCF}" type="pres">
      <dgm:prSet presAssocID="{A6851FA0-15F0-4DD7-A550-276CD6836949}" presName="sibTrans" presStyleCnt="0"/>
      <dgm:spPr/>
    </dgm:pt>
    <dgm:pt modelId="{2E10A710-F956-4BB4-BEC0-C92857D82D04}" type="pres">
      <dgm:prSet presAssocID="{17B2DFAF-B16D-4A10-9D0B-573E9EBAC874}" presName="node" presStyleLbl="node1" presStyleIdx="30" presStyleCnt="70">
        <dgm:presLayoutVars>
          <dgm:bulletEnabled val="1"/>
        </dgm:presLayoutVars>
      </dgm:prSet>
      <dgm:spPr/>
    </dgm:pt>
    <dgm:pt modelId="{F7C36C0E-FF9E-4A61-9527-91D914A9655F}" type="pres">
      <dgm:prSet presAssocID="{2856EF0F-D221-4657-94D0-652606B4EC51}" presName="sibTrans" presStyleCnt="0"/>
      <dgm:spPr/>
    </dgm:pt>
    <dgm:pt modelId="{90A2521C-3FE3-4269-A414-E39378CC80D9}" type="pres">
      <dgm:prSet presAssocID="{B2AEB964-AE9D-40F8-BF72-B2A59F90994D}" presName="node" presStyleLbl="node1" presStyleIdx="31" presStyleCnt="70">
        <dgm:presLayoutVars>
          <dgm:bulletEnabled val="1"/>
        </dgm:presLayoutVars>
      </dgm:prSet>
      <dgm:spPr/>
    </dgm:pt>
    <dgm:pt modelId="{DAF43603-EBBB-43F9-902F-C7A7F2EF6FCE}" type="pres">
      <dgm:prSet presAssocID="{5286B03A-B692-4A65-86CC-C8AA1487AFF4}" presName="sibTrans" presStyleCnt="0"/>
      <dgm:spPr/>
    </dgm:pt>
    <dgm:pt modelId="{C775B822-113A-4680-9271-194958227B49}" type="pres">
      <dgm:prSet presAssocID="{36CBB17A-1FFB-4F06-9F1E-C429453C1690}" presName="node" presStyleLbl="node1" presStyleIdx="32" presStyleCnt="70">
        <dgm:presLayoutVars>
          <dgm:bulletEnabled val="1"/>
        </dgm:presLayoutVars>
      </dgm:prSet>
      <dgm:spPr/>
    </dgm:pt>
    <dgm:pt modelId="{D31AC2D5-CEDA-4F09-9BAD-6FCF6449677E}" type="pres">
      <dgm:prSet presAssocID="{58EF6E03-C26D-44C6-8977-D249D9490B39}" presName="sibTrans" presStyleCnt="0"/>
      <dgm:spPr/>
    </dgm:pt>
    <dgm:pt modelId="{FA9614EF-EB5B-4DEB-9FDC-9AA50130DC4A}" type="pres">
      <dgm:prSet presAssocID="{FA4C2BC6-789C-435D-A537-890F36C6198D}" presName="node" presStyleLbl="node1" presStyleIdx="33" presStyleCnt="70">
        <dgm:presLayoutVars>
          <dgm:bulletEnabled val="1"/>
        </dgm:presLayoutVars>
      </dgm:prSet>
      <dgm:spPr/>
    </dgm:pt>
    <dgm:pt modelId="{4590C8A5-AC06-4FD8-99E5-E703FF11CB8D}" type="pres">
      <dgm:prSet presAssocID="{CB0E749E-3934-473A-A6D3-20D6D95D3202}" presName="sibTrans" presStyleCnt="0"/>
      <dgm:spPr/>
    </dgm:pt>
    <dgm:pt modelId="{3D82AB19-164D-45B8-8EE3-A810134DD2FB}" type="pres">
      <dgm:prSet presAssocID="{DA0BF6BA-7855-4B08-9FAB-6C1938241745}" presName="node" presStyleLbl="node1" presStyleIdx="34" presStyleCnt="70">
        <dgm:presLayoutVars>
          <dgm:bulletEnabled val="1"/>
        </dgm:presLayoutVars>
      </dgm:prSet>
      <dgm:spPr/>
    </dgm:pt>
    <dgm:pt modelId="{D8697AC2-C3EE-48FB-B492-E79DD59D8679}" type="pres">
      <dgm:prSet presAssocID="{BA245B20-CC46-4B1F-9EC6-F6C447FB6BE1}" presName="sibTrans" presStyleCnt="0"/>
      <dgm:spPr/>
    </dgm:pt>
    <dgm:pt modelId="{A2626D42-2FE1-456E-AB12-0D43DEAFE7FD}" type="pres">
      <dgm:prSet presAssocID="{D739CDEA-EB21-4F0B-9E8B-93243F68954F}" presName="node" presStyleLbl="node1" presStyleIdx="35" presStyleCnt="70">
        <dgm:presLayoutVars>
          <dgm:bulletEnabled val="1"/>
        </dgm:presLayoutVars>
      </dgm:prSet>
      <dgm:spPr/>
    </dgm:pt>
    <dgm:pt modelId="{C10855E1-FF4D-4DFE-A137-347787EAC3F5}" type="pres">
      <dgm:prSet presAssocID="{363434DE-DDBE-4CB7-9DD8-504D4C4164D1}" presName="sibTrans" presStyleCnt="0"/>
      <dgm:spPr/>
    </dgm:pt>
    <dgm:pt modelId="{CFEF60EA-9362-443A-8FB0-B923DCF95379}" type="pres">
      <dgm:prSet presAssocID="{40E22AEC-A5FE-48AD-AD24-08AFAAAA16E3}" presName="node" presStyleLbl="node1" presStyleIdx="36" presStyleCnt="70">
        <dgm:presLayoutVars>
          <dgm:bulletEnabled val="1"/>
        </dgm:presLayoutVars>
      </dgm:prSet>
      <dgm:spPr/>
    </dgm:pt>
    <dgm:pt modelId="{2B92DA55-63EE-48E8-A46C-BCA0E3F42D26}" type="pres">
      <dgm:prSet presAssocID="{F2C3BB74-8AC7-4B31-9835-FD932582653A}" presName="sibTrans" presStyleCnt="0"/>
      <dgm:spPr/>
    </dgm:pt>
    <dgm:pt modelId="{6BA9131F-DF2D-4385-B6D8-8438C22EE201}" type="pres">
      <dgm:prSet presAssocID="{76D99B7C-40E6-4183-885C-36D7E4093273}" presName="node" presStyleLbl="node1" presStyleIdx="37" presStyleCnt="70">
        <dgm:presLayoutVars>
          <dgm:bulletEnabled val="1"/>
        </dgm:presLayoutVars>
      </dgm:prSet>
      <dgm:spPr/>
    </dgm:pt>
    <dgm:pt modelId="{D382EF35-4201-48F0-A7C4-5B6F0718C686}" type="pres">
      <dgm:prSet presAssocID="{9C1E6412-957E-4037-8C22-A60E0D582CB1}" presName="sibTrans" presStyleCnt="0"/>
      <dgm:spPr/>
    </dgm:pt>
    <dgm:pt modelId="{E39FA08C-8F04-4847-803E-A985A76077B2}" type="pres">
      <dgm:prSet presAssocID="{2C74EBAB-3ADE-490C-A6BA-3646554124A9}" presName="node" presStyleLbl="node1" presStyleIdx="38" presStyleCnt="70">
        <dgm:presLayoutVars>
          <dgm:bulletEnabled val="1"/>
        </dgm:presLayoutVars>
      </dgm:prSet>
      <dgm:spPr/>
    </dgm:pt>
    <dgm:pt modelId="{4E4750BA-F1D1-4760-BEE0-2F86DB560C70}" type="pres">
      <dgm:prSet presAssocID="{46A9436B-19D5-4E56-AB16-54B7351B7154}" presName="sibTrans" presStyleCnt="0"/>
      <dgm:spPr/>
    </dgm:pt>
    <dgm:pt modelId="{20498EEC-D12B-46DA-A88D-D7DB1D97C899}" type="pres">
      <dgm:prSet presAssocID="{3C6B21CA-3B4D-4C70-B1C1-3987538CE3B2}" presName="node" presStyleLbl="node1" presStyleIdx="39" presStyleCnt="70">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40" presStyleCnt="70">
        <dgm:presLayoutVars>
          <dgm:bulletEnabled val="1"/>
        </dgm:presLayoutVars>
      </dgm:prSet>
      <dgm:spPr/>
    </dgm:pt>
    <dgm:pt modelId="{B000B67E-4722-4E84-B8C2-4F62F16B6BE0}" type="pres">
      <dgm:prSet presAssocID="{B4E3ECF4-B2A8-4AF8-B7F2-FE65E509ADC3}" presName="sibTrans" presStyleCnt="0"/>
      <dgm:spPr/>
    </dgm:pt>
    <dgm:pt modelId="{2FE08B55-1C3E-48E1-949D-B7C4F33AA933}" type="pres">
      <dgm:prSet presAssocID="{BEBDF31F-DFE2-4245-BB5D-053B8B07D32A}" presName="node" presStyleLbl="node1" presStyleIdx="41" presStyleCnt="70">
        <dgm:presLayoutVars>
          <dgm:bulletEnabled val="1"/>
        </dgm:presLayoutVars>
      </dgm:prSet>
      <dgm:spPr/>
    </dgm:pt>
    <dgm:pt modelId="{4CB50306-1716-477E-A513-B532CA4846CB}" type="pres">
      <dgm:prSet presAssocID="{38F14F7C-D04E-41D3-89E9-D2E51024BD6E}" presName="sibTrans" presStyleCnt="0"/>
      <dgm:spPr/>
    </dgm:pt>
    <dgm:pt modelId="{D1969169-F9B2-49CE-A679-8F16EA8DBE2A}" type="pres">
      <dgm:prSet presAssocID="{020CEE43-317D-44E0-8453-73844EB5EA96}" presName="node" presStyleLbl="node1" presStyleIdx="42" presStyleCnt="70">
        <dgm:presLayoutVars>
          <dgm:bulletEnabled val="1"/>
        </dgm:presLayoutVars>
      </dgm:prSet>
      <dgm:spPr/>
    </dgm:pt>
    <dgm:pt modelId="{0A7CBE7A-D430-4E21-88D9-96F9515759D2}" type="pres">
      <dgm:prSet presAssocID="{48F3136E-15DE-42DC-8014-1FD4FFC691C6}" presName="sibTrans" presStyleCnt="0"/>
      <dgm:spPr/>
    </dgm:pt>
    <dgm:pt modelId="{B8FB8041-9B5C-4583-B7F2-072C8E2578EF}" type="pres">
      <dgm:prSet presAssocID="{B2C56C01-FC25-40F6-8779-BB8578F5C2A5}" presName="node" presStyleLbl="node1" presStyleIdx="43" presStyleCnt="70">
        <dgm:presLayoutVars>
          <dgm:bulletEnabled val="1"/>
        </dgm:presLayoutVars>
      </dgm:prSet>
      <dgm:spPr/>
    </dgm:pt>
    <dgm:pt modelId="{A6D78DB6-0990-4696-9B3B-381E4508B4EF}" type="pres">
      <dgm:prSet presAssocID="{CB221172-62C3-4674-B61F-43255FEBFD8A}" presName="sibTrans" presStyleCnt="0"/>
      <dgm:spPr/>
    </dgm:pt>
    <dgm:pt modelId="{D70F901B-9B00-408F-B15A-8963D88D77EC}" type="pres">
      <dgm:prSet presAssocID="{D1ABEE45-AD7A-4713-BB39-253542F7D75A}" presName="node" presStyleLbl="node1" presStyleIdx="44" presStyleCnt="70">
        <dgm:presLayoutVars>
          <dgm:bulletEnabled val="1"/>
        </dgm:presLayoutVars>
      </dgm:prSet>
      <dgm:spPr/>
    </dgm:pt>
    <dgm:pt modelId="{CA50BB0F-40A7-499B-907A-E2277D9BD093}" type="pres">
      <dgm:prSet presAssocID="{13486EEA-EE54-465A-A91C-002B3E76AEF0}" presName="sibTrans" presStyleCnt="0"/>
      <dgm:spPr/>
    </dgm:pt>
    <dgm:pt modelId="{738E53BC-B4B2-4740-9C57-0B897AB4D3FA}" type="pres">
      <dgm:prSet presAssocID="{5DA8C615-38DB-40B5-9445-1D5AE0056707}" presName="node" presStyleLbl="node1" presStyleIdx="45" presStyleCnt="70">
        <dgm:presLayoutVars>
          <dgm:bulletEnabled val="1"/>
        </dgm:presLayoutVars>
      </dgm:prSet>
      <dgm:spPr/>
    </dgm:pt>
    <dgm:pt modelId="{1756D137-3051-4D5A-8EE9-9C5E974A9991}" type="pres">
      <dgm:prSet presAssocID="{C4C9F52A-A5B1-4AFA-B264-8A6D432ED656}" presName="sibTrans" presStyleCnt="0"/>
      <dgm:spPr/>
    </dgm:pt>
    <dgm:pt modelId="{FB4AD733-A329-420C-8FB6-947234A3DF38}" type="pres">
      <dgm:prSet presAssocID="{2CAC919D-2AC9-4858-A142-BBEC92861271}" presName="node" presStyleLbl="node1" presStyleIdx="46" presStyleCnt="70">
        <dgm:presLayoutVars>
          <dgm:bulletEnabled val="1"/>
        </dgm:presLayoutVars>
      </dgm:prSet>
      <dgm:spPr/>
    </dgm:pt>
    <dgm:pt modelId="{52A1ACEC-6AB3-4161-B4A0-1F17EE598649}" type="pres">
      <dgm:prSet presAssocID="{E616CA9A-DB9F-4B83-851F-F18CCAFD3F83}" presName="sibTrans" presStyleCnt="0"/>
      <dgm:spPr/>
    </dgm:pt>
    <dgm:pt modelId="{52F17298-644C-4330-B56E-F7E56C04E2E3}" type="pres">
      <dgm:prSet presAssocID="{C16F6E68-C32A-4431-B9C0-77E57B57A6E1}" presName="node" presStyleLbl="node1" presStyleIdx="47" presStyleCnt="70">
        <dgm:presLayoutVars>
          <dgm:bulletEnabled val="1"/>
        </dgm:presLayoutVars>
      </dgm:prSet>
      <dgm:spPr/>
    </dgm:pt>
    <dgm:pt modelId="{E824692C-1605-45CA-897A-D9F3DD834693}" type="pres">
      <dgm:prSet presAssocID="{71FFA740-6DE1-4035-AA90-B794B1B4FE20}" presName="sibTrans" presStyleCnt="0"/>
      <dgm:spPr/>
    </dgm:pt>
    <dgm:pt modelId="{CF0E64E4-84A6-47A4-8045-0D0A29961723}" type="pres">
      <dgm:prSet presAssocID="{B83B9082-6B10-44D7-A84D-D00DA3842851}" presName="node" presStyleLbl="node1" presStyleIdx="48" presStyleCnt="70">
        <dgm:presLayoutVars>
          <dgm:bulletEnabled val="1"/>
        </dgm:presLayoutVars>
      </dgm:prSet>
      <dgm:spPr/>
    </dgm:pt>
    <dgm:pt modelId="{B6545CFA-0064-43FA-8785-F87BEFF0BED3}" type="pres">
      <dgm:prSet presAssocID="{E4427F14-4A80-423D-94CE-FE1CC43C4F08}" presName="sibTrans" presStyleCnt="0"/>
      <dgm:spPr/>
    </dgm:pt>
    <dgm:pt modelId="{4A09B1E8-F4F7-4953-B4BD-684614482B17}" type="pres">
      <dgm:prSet presAssocID="{85E62383-C2F6-4373-A996-0C959A69E1AE}" presName="node" presStyleLbl="node1" presStyleIdx="49" presStyleCnt="70">
        <dgm:presLayoutVars>
          <dgm:bulletEnabled val="1"/>
        </dgm:presLayoutVars>
      </dgm:prSet>
      <dgm:spPr/>
    </dgm:pt>
    <dgm:pt modelId="{E2E63BEE-F583-4543-AC5B-CAE33683ED87}" type="pres">
      <dgm:prSet presAssocID="{FF6E180D-3146-4158-A5DF-FB0215843ADA}" presName="sibTrans" presStyleCnt="0"/>
      <dgm:spPr/>
    </dgm:pt>
    <dgm:pt modelId="{527D6F5F-C6E1-4F03-A1E2-5AC0204646BF}" type="pres">
      <dgm:prSet presAssocID="{FF5B3E7C-5D58-4A27-A575-00FE613251A5}" presName="node" presStyleLbl="node1" presStyleIdx="50" presStyleCnt="70">
        <dgm:presLayoutVars>
          <dgm:bulletEnabled val="1"/>
        </dgm:presLayoutVars>
      </dgm:prSet>
      <dgm:spPr/>
    </dgm:pt>
    <dgm:pt modelId="{925A8F3E-4FF7-4593-91F3-889A6930F915}" type="pres">
      <dgm:prSet presAssocID="{1E5CA3B4-738B-4F7B-B7DE-A9A6E4B1A608}" presName="sibTrans" presStyleCnt="0"/>
      <dgm:spPr/>
    </dgm:pt>
    <dgm:pt modelId="{33E222AE-323D-48B6-B67D-70B375CD07BA}" type="pres">
      <dgm:prSet presAssocID="{975632D8-19A7-43B6-9342-0B3E10E31B1E}" presName="node" presStyleLbl="node1" presStyleIdx="51" presStyleCnt="70">
        <dgm:presLayoutVars>
          <dgm:bulletEnabled val="1"/>
        </dgm:presLayoutVars>
      </dgm:prSet>
      <dgm:spPr/>
    </dgm:pt>
    <dgm:pt modelId="{492F0EC6-ECC1-4D0D-B737-8B0BC67F991C}" type="pres">
      <dgm:prSet presAssocID="{6BBD0A63-7035-42EB-B7E3-425D3837538E}" presName="sibTrans" presStyleCnt="0"/>
      <dgm:spPr/>
    </dgm:pt>
    <dgm:pt modelId="{768ED1B1-620E-4ED9-A85B-37AC2578EBAE}" type="pres">
      <dgm:prSet presAssocID="{46C1568A-F4B3-439A-8467-1924785A3CD9}" presName="node" presStyleLbl="node1" presStyleIdx="52" presStyleCnt="70">
        <dgm:presLayoutVars>
          <dgm:bulletEnabled val="1"/>
        </dgm:presLayoutVars>
      </dgm:prSet>
      <dgm:spPr/>
    </dgm:pt>
    <dgm:pt modelId="{78A46C75-02D2-4E0E-BA07-A091BE48E3F3}" type="pres">
      <dgm:prSet presAssocID="{B967A3C7-E11D-436F-BA22-9AA30612CFCE}" presName="sibTrans" presStyleCnt="0"/>
      <dgm:spPr/>
    </dgm:pt>
    <dgm:pt modelId="{6CBD385A-459A-4F51-8A96-4CAAE9BA3166}" type="pres">
      <dgm:prSet presAssocID="{C62B21AC-58CB-415A-8C57-9455AE0B8C68}" presName="node" presStyleLbl="node1" presStyleIdx="53" presStyleCnt="70">
        <dgm:presLayoutVars>
          <dgm:bulletEnabled val="1"/>
        </dgm:presLayoutVars>
      </dgm:prSet>
      <dgm:spPr/>
    </dgm:pt>
    <dgm:pt modelId="{776087E9-BF14-46F0-A398-16A1E6EFC52B}" type="pres">
      <dgm:prSet presAssocID="{FB3D6F89-C6C8-4052-876E-C943034B2DAD}" presName="sibTrans" presStyleCnt="0"/>
      <dgm:spPr/>
    </dgm:pt>
    <dgm:pt modelId="{403A81FB-5102-4E47-B294-8362DE9FDBA9}" type="pres">
      <dgm:prSet presAssocID="{4803BD4C-7615-4E56-AD48-C8B64DBB3A16}" presName="node" presStyleLbl="node1" presStyleIdx="54" presStyleCnt="70">
        <dgm:presLayoutVars>
          <dgm:bulletEnabled val="1"/>
        </dgm:presLayoutVars>
      </dgm:prSet>
      <dgm:spPr/>
    </dgm:pt>
    <dgm:pt modelId="{E8173634-303E-431B-A843-607AE381B530}" type="pres">
      <dgm:prSet presAssocID="{D655EC7E-F5E8-42E3-A826-DE5FF8EDCB93}" presName="sibTrans" presStyleCnt="0"/>
      <dgm:spPr/>
    </dgm:pt>
    <dgm:pt modelId="{6D9F30BF-2AF8-4A4F-9405-7024E9D9DF88}" type="pres">
      <dgm:prSet presAssocID="{9A3FC96D-478F-48EB-8898-56C64B6AEDD2}" presName="node" presStyleLbl="node1" presStyleIdx="55" presStyleCnt="70">
        <dgm:presLayoutVars>
          <dgm:bulletEnabled val="1"/>
        </dgm:presLayoutVars>
      </dgm:prSet>
      <dgm:spPr/>
    </dgm:pt>
    <dgm:pt modelId="{3574665D-118B-4562-9536-3957E81EBB55}" type="pres">
      <dgm:prSet presAssocID="{34AB054B-5F12-42CE-B794-EE4BDACBD7AB}" presName="sibTrans" presStyleCnt="0"/>
      <dgm:spPr/>
    </dgm:pt>
    <dgm:pt modelId="{578EF391-1438-42DA-8C7C-9964979863CB}" type="pres">
      <dgm:prSet presAssocID="{7D9A65D9-9CF3-4DFE-AAEE-185EBBCFC798}" presName="node" presStyleLbl="node1" presStyleIdx="56" presStyleCnt="70">
        <dgm:presLayoutVars>
          <dgm:bulletEnabled val="1"/>
        </dgm:presLayoutVars>
      </dgm:prSet>
      <dgm:spPr/>
    </dgm:pt>
    <dgm:pt modelId="{8EA58A0A-B792-4337-956D-1432C007A975}" type="pres">
      <dgm:prSet presAssocID="{36C36B1E-78BF-49FF-80CC-11B554744EE2}" presName="sibTrans" presStyleCnt="0"/>
      <dgm:spPr/>
    </dgm:pt>
    <dgm:pt modelId="{D6E8D79A-FF29-4CE3-B9FB-2B1D97395E7F}" type="pres">
      <dgm:prSet presAssocID="{6DBC3CFB-DD88-43B1-9FBB-A1770CFC1780}" presName="node" presStyleLbl="node1" presStyleIdx="57" presStyleCnt="70">
        <dgm:presLayoutVars>
          <dgm:bulletEnabled val="1"/>
        </dgm:presLayoutVars>
      </dgm:prSet>
      <dgm:spPr/>
    </dgm:pt>
    <dgm:pt modelId="{074B0F8B-79A3-42B3-A088-30F50E37875B}" type="pres">
      <dgm:prSet presAssocID="{B0CE3A28-F53D-474B-B7FE-377AA34C25DE}" presName="sibTrans" presStyleCnt="0"/>
      <dgm:spPr/>
    </dgm:pt>
    <dgm:pt modelId="{E4A88F59-2DE7-4632-9B5D-1A06F43D2536}" type="pres">
      <dgm:prSet presAssocID="{14C10A37-EB69-4853-A0E1-2D1AE5E9B4D4}" presName="node" presStyleLbl="node1" presStyleIdx="58" presStyleCnt="70">
        <dgm:presLayoutVars>
          <dgm:bulletEnabled val="1"/>
        </dgm:presLayoutVars>
      </dgm:prSet>
      <dgm:spPr/>
    </dgm:pt>
    <dgm:pt modelId="{38DC9DED-61D9-4F86-B788-ACE1A033C71C}" type="pres">
      <dgm:prSet presAssocID="{28F485E2-FA44-4BCD-8A79-004DC458194B}" presName="sibTrans" presStyleCnt="0"/>
      <dgm:spPr/>
    </dgm:pt>
    <dgm:pt modelId="{C6E26300-686D-4EDC-B105-02AE7D59ACD5}" type="pres">
      <dgm:prSet presAssocID="{FFC783FF-AAE0-47BB-B868-CE1BC5526685}" presName="node" presStyleLbl="node1" presStyleIdx="59" presStyleCnt="70">
        <dgm:presLayoutVars>
          <dgm:bulletEnabled val="1"/>
        </dgm:presLayoutVars>
      </dgm:prSet>
      <dgm:spPr/>
    </dgm:pt>
    <dgm:pt modelId="{EE588416-1695-4843-8A77-C599FDA47340}" type="pres">
      <dgm:prSet presAssocID="{9D4C3F0C-2E8B-4A06-A3FF-B6C0E97AD9C5}" presName="sibTrans" presStyleCnt="0"/>
      <dgm:spPr/>
    </dgm:pt>
    <dgm:pt modelId="{A98EC4C9-0187-4586-A962-2600099AC0D7}" type="pres">
      <dgm:prSet presAssocID="{62839F1F-2A4F-4D89-827A-D089F5E758B3}" presName="node" presStyleLbl="node1" presStyleIdx="60" presStyleCnt="70">
        <dgm:presLayoutVars>
          <dgm:bulletEnabled val="1"/>
        </dgm:presLayoutVars>
      </dgm:prSet>
      <dgm:spPr/>
    </dgm:pt>
    <dgm:pt modelId="{E6FF2C29-BB8B-49A4-A8A3-DB2A9D13F27E}" type="pres">
      <dgm:prSet presAssocID="{AD83CB0D-B662-4FCE-BB64-073C04BF079F}" presName="sibTrans" presStyleCnt="0"/>
      <dgm:spPr/>
    </dgm:pt>
    <dgm:pt modelId="{B5EE1AEB-C1BD-4DE8-A906-0A633C634EA1}" type="pres">
      <dgm:prSet presAssocID="{7425CACA-D5B0-4977-B431-85245D3937B8}" presName="node" presStyleLbl="node1" presStyleIdx="61" presStyleCnt="70">
        <dgm:presLayoutVars>
          <dgm:bulletEnabled val="1"/>
        </dgm:presLayoutVars>
      </dgm:prSet>
      <dgm:spPr/>
    </dgm:pt>
    <dgm:pt modelId="{C2023875-0596-49EC-BA57-5E205B0A100E}" type="pres">
      <dgm:prSet presAssocID="{982586F7-4004-4827-9302-CC763CFB8179}" presName="sibTrans" presStyleCnt="0"/>
      <dgm:spPr/>
    </dgm:pt>
    <dgm:pt modelId="{643B08A8-6B9B-49AD-ACA0-F8C530C35783}" type="pres">
      <dgm:prSet presAssocID="{8EDBA3CC-4E61-4A5E-B5ED-D210B28C2F30}" presName="node" presStyleLbl="node1" presStyleIdx="62" presStyleCnt="70">
        <dgm:presLayoutVars>
          <dgm:bulletEnabled val="1"/>
        </dgm:presLayoutVars>
      </dgm:prSet>
      <dgm:spPr/>
    </dgm:pt>
    <dgm:pt modelId="{543A835C-389F-4942-B656-0A2D2E5566B0}" type="pres">
      <dgm:prSet presAssocID="{98753120-D6C9-43B4-ADCE-F1535FFE68A5}" presName="sibTrans" presStyleCnt="0"/>
      <dgm:spPr/>
    </dgm:pt>
    <dgm:pt modelId="{90CB0ED9-63EF-4F6F-828D-A3B09D30E63B}" type="pres">
      <dgm:prSet presAssocID="{C9E2024B-6F77-4688-A4EA-F05F96549450}" presName="node" presStyleLbl="node1" presStyleIdx="63" presStyleCnt="70">
        <dgm:presLayoutVars>
          <dgm:bulletEnabled val="1"/>
        </dgm:presLayoutVars>
      </dgm:prSet>
      <dgm:spPr/>
    </dgm:pt>
    <dgm:pt modelId="{06FBBACB-CECC-4485-982C-A87E2C121B64}" type="pres">
      <dgm:prSet presAssocID="{D3B57FF3-9D5B-4D2B-AA1B-46A0E1A02EC4}" presName="sibTrans" presStyleCnt="0"/>
      <dgm:spPr/>
    </dgm:pt>
    <dgm:pt modelId="{3FE3ACB3-2D81-4BE7-BEE6-849D65285799}" type="pres">
      <dgm:prSet presAssocID="{57FB0B1B-F7B0-4569-AD70-4EEBB78505D8}" presName="node" presStyleLbl="node1" presStyleIdx="64" presStyleCnt="70">
        <dgm:presLayoutVars>
          <dgm:bulletEnabled val="1"/>
        </dgm:presLayoutVars>
      </dgm:prSet>
      <dgm:spPr/>
    </dgm:pt>
    <dgm:pt modelId="{99DBF72D-D8C6-40D5-B63C-D4798C0498E1}" type="pres">
      <dgm:prSet presAssocID="{119B0D16-C9C7-4825-9416-E3945192F1CE}" presName="sibTrans" presStyleCnt="0"/>
      <dgm:spPr/>
    </dgm:pt>
    <dgm:pt modelId="{E21BE902-8239-49DC-BB54-FE2FC920F8FB}" type="pres">
      <dgm:prSet presAssocID="{5634D7D5-6891-4EC8-9A4B-9EF18254344C}" presName="node" presStyleLbl="node1" presStyleIdx="65" presStyleCnt="70">
        <dgm:presLayoutVars>
          <dgm:bulletEnabled val="1"/>
        </dgm:presLayoutVars>
      </dgm:prSet>
      <dgm:spPr/>
    </dgm:pt>
    <dgm:pt modelId="{BB4E6F9F-01B8-4752-A07B-F04AA59537CC}" type="pres">
      <dgm:prSet presAssocID="{A44EF8B2-0892-4C1A-96BC-3E348242FB85}" presName="sibTrans" presStyleCnt="0"/>
      <dgm:spPr/>
    </dgm:pt>
    <dgm:pt modelId="{D686C033-8C3D-4C2F-94C8-11EE097C088D}" type="pres">
      <dgm:prSet presAssocID="{FC0499D9-6D38-4CE5-A523-8DCDA5AB2BD2}" presName="node" presStyleLbl="node1" presStyleIdx="66" presStyleCnt="70">
        <dgm:presLayoutVars>
          <dgm:bulletEnabled val="1"/>
        </dgm:presLayoutVars>
      </dgm:prSet>
      <dgm:spPr/>
    </dgm:pt>
    <dgm:pt modelId="{2AE6FD8C-DE47-4F59-96F3-F328713B3A0A}" type="pres">
      <dgm:prSet presAssocID="{44540E21-2C40-40D4-AD65-710F24DA5A43}" presName="sibTrans" presStyleCnt="0"/>
      <dgm:spPr/>
    </dgm:pt>
    <dgm:pt modelId="{34939C68-520A-469B-A989-F515FF673DF0}" type="pres">
      <dgm:prSet presAssocID="{5B3044D3-B89C-4050-A316-44B6957514E2}" presName="node" presStyleLbl="node1" presStyleIdx="67" presStyleCnt="70">
        <dgm:presLayoutVars>
          <dgm:bulletEnabled val="1"/>
        </dgm:presLayoutVars>
      </dgm:prSet>
      <dgm:spPr/>
    </dgm:pt>
    <dgm:pt modelId="{22ED291A-F8AA-4021-9CD0-321EA3E33642}" type="pres">
      <dgm:prSet presAssocID="{671D0746-3BA6-41B0-94CD-DFE0E896A172}" presName="sibTrans" presStyleCnt="0"/>
      <dgm:spPr/>
    </dgm:pt>
    <dgm:pt modelId="{CB637A15-C5EC-48E4-B323-6F07C2B36CF9}" type="pres">
      <dgm:prSet presAssocID="{671BE9F7-4A0E-4589-B720-79465E4F795A}" presName="node" presStyleLbl="node1" presStyleIdx="68" presStyleCnt="70">
        <dgm:presLayoutVars>
          <dgm:bulletEnabled val="1"/>
        </dgm:presLayoutVars>
      </dgm:prSet>
      <dgm:spPr/>
    </dgm:pt>
    <dgm:pt modelId="{07CA3755-3FC5-4032-8247-C1A136435E7E}" type="pres">
      <dgm:prSet presAssocID="{F24E0A2C-6499-4485-B6D1-F10EB9ADFF52}" presName="sibTrans" presStyleCnt="0"/>
      <dgm:spPr/>
    </dgm:pt>
    <dgm:pt modelId="{09D01077-5EED-4403-9B80-C88AA82785D4}" type="pres">
      <dgm:prSet presAssocID="{78036449-3659-416C-99DA-7D8CC978B69B}" presName="node" presStyleLbl="node1" presStyleIdx="69" presStyleCnt="70">
        <dgm:presLayoutVars>
          <dgm:bulletEnabled val="1"/>
        </dgm:presLayoutVars>
      </dgm:prSet>
      <dgm:spPr/>
    </dgm:pt>
  </dgm:ptLst>
  <dgm:cxnLst>
    <dgm:cxn modelId="{CD25D401-FD27-421F-B957-FCEC9C9E10DB}" type="presOf" srcId="{FF5B3E7C-5D58-4A27-A575-00FE613251A5}" destId="{527D6F5F-C6E1-4F03-A1E2-5AC0204646BF}" srcOrd="0" destOrd="0" presId="urn:microsoft.com/office/officeart/2005/8/layout/default"/>
    <dgm:cxn modelId="{38270502-BE43-4CB3-B8D1-8F0EE9DE6649}" srcId="{6E8580AE-E165-4F25-A36B-FA38D31FA44B}" destId="{082D0266-9B43-4958-BB0E-31602CFAB5B0}" srcOrd="10" destOrd="0" parTransId="{250722A4-61F1-4C3E-8EBC-EF616F54FF0D}" sibTransId="{F0ADE4E8-B8C2-46BC-A158-F8B665C44C9A}"/>
    <dgm:cxn modelId="{31FAA702-8B48-4361-9457-701B09FC973D}" type="presOf" srcId="{5C5A79F6-3BA7-480F-B134-DB302E8CE802}" destId="{E857D808-DD8F-4FB0-BDE0-ED444186DA03}" srcOrd="0" destOrd="0" presId="urn:microsoft.com/office/officeart/2005/8/layout/default"/>
    <dgm:cxn modelId="{8A1F8005-5B62-451D-AB75-F25074B4C0D1}" srcId="{6E8580AE-E165-4F25-A36B-FA38D31FA44B}" destId="{975632D8-19A7-43B6-9342-0B3E10E31B1E}" srcOrd="51" destOrd="0" parTransId="{1B22207E-37B2-4D07-AE46-8A3967EBFB00}" sibTransId="{6BBD0A63-7035-42EB-B7E3-425D3837538E}"/>
    <dgm:cxn modelId="{D1A54D07-2954-43E5-BA41-FB2057B84AE8}" srcId="{6E8580AE-E165-4F25-A36B-FA38D31FA44B}" destId="{57FB0B1B-F7B0-4569-AD70-4EEBB78505D8}" srcOrd="64" destOrd="0" parTransId="{07C6EFD9-A1DA-44BE-B04D-98C33B2A9158}" sibTransId="{119B0D16-C9C7-4825-9416-E3945192F1CE}"/>
    <dgm:cxn modelId="{71A56F07-C880-45FD-8138-9AD0E491B407}" type="presOf" srcId="{78036449-3659-416C-99DA-7D8CC978B69B}" destId="{09D01077-5EED-4403-9B80-C88AA82785D4}" srcOrd="0" destOrd="0" presId="urn:microsoft.com/office/officeart/2005/8/layout/default"/>
    <dgm:cxn modelId="{19D1DC08-36CA-4EFB-AAFE-AA42DDAD97A9}" type="presOf" srcId="{2C74EBAB-3ADE-490C-A6BA-3646554124A9}" destId="{E39FA08C-8F04-4847-803E-A985A76077B2}" srcOrd="0" destOrd="0" presId="urn:microsoft.com/office/officeart/2005/8/layout/default"/>
    <dgm:cxn modelId="{3296E309-9811-4D00-A030-6C3B1C99C026}" srcId="{6E8580AE-E165-4F25-A36B-FA38D31FA44B}" destId="{D5513C0D-153B-4C93-8676-B0AD8979C8ED}" srcOrd="40" destOrd="0" parTransId="{3BA7CC48-147C-427B-8120-189C01971D86}" sibTransId="{B4E3ECF4-B2A8-4AF8-B7F2-FE65E509ADC3}"/>
    <dgm:cxn modelId="{F49DAE14-F6D9-40FB-8C52-99DFA862DB65}" srcId="{6E8580AE-E165-4F25-A36B-FA38D31FA44B}" destId="{35D39FD4-0C06-4081-82FB-F6E9BA9AF83A}" srcOrd="3" destOrd="0" parTransId="{D40E5A18-C0D9-4CD7-9D6D-3475ECCF0F45}" sibTransId="{6D59DB65-93E6-4C1A-8518-3B2502942632}"/>
    <dgm:cxn modelId="{4C3BE415-0DB5-44CC-A464-C7912D009C36}" srcId="{6E8580AE-E165-4F25-A36B-FA38D31FA44B}" destId="{36CBB17A-1FFB-4F06-9F1E-C429453C1690}" srcOrd="32" destOrd="0" parTransId="{79E27BF8-3391-4F60-A449-D8D664D97371}" sibTransId="{58EF6E03-C26D-44C6-8977-D249D9490B39}"/>
    <dgm:cxn modelId="{80E5791B-6B9A-48AE-9B10-A83B96349BFC}" type="presOf" srcId="{F3CAE342-9CAC-4892-98B4-EF695D43CC7B}" destId="{04660390-1F6F-4E15-A3BA-C41120C6CA81}" srcOrd="0" destOrd="0" presId="urn:microsoft.com/office/officeart/2005/8/layout/default"/>
    <dgm:cxn modelId="{4D145420-9416-4531-9BEC-037521851DC4}" srcId="{6E8580AE-E165-4F25-A36B-FA38D31FA44B}" destId="{FF5B3E7C-5D58-4A27-A575-00FE613251A5}" srcOrd="50" destOrd="0" parTransId="{7D07C596-F77B-499F-8DF6-BEE476D104BF}" sibTransId="{1E5CA3B4-738B-4F7B-B7DE-A9A6E4B1A608}"/>
    <dgm:cxn modelId="{1C9EDF21-25A7-4969-9C42-A58D20C087DE}" type="presOf" srcId="{9A3FC96D-478F-48EB-8898-56C64B6AEDD2}" destId="{6D9F30BF-2AF8-4A4F-9405-7024E9D9DF88}" srcOrd="0" destOrd="0" presId="urn:microsoft.com/office/officeart/2005/8/layout/default"/>
    <dgm:cxn modelId="{ED9C1023-FDE9-4301-A243-08D0EE22EE6D}" type="presOf" srcId="{5DA8C615-38DB-40B5-9445-1D5AE0056707}" destId="{738E53BC-B4B2-4740-9C57-0B897AB4D3FA}" srcOrd="0" destOrd="0" presId="urn:microsoft.com/office/officeart/2005/8/layout/default"/>
    <dgm:cxn modelId="{B2464325-74BF-43F3-B4A0-4AA40BF38042}" srcId="{6E8580AE-E165-4F25-A36B-FA38D31FA44B}" destId="{0CA4F111-AFF4-4B94-B672-3902EC78934E}" srcOrd="18" destOrd="0" parTransId="{496567E8-BBC5-4C4F-A6D8-05D7E61682D4}" sibTransId="{5F7B2889-DBC1-4323-8340-A709605AAE1E}"/>
    <dgm:cxn modelId="{705C9325-A40E-40F3-A366-DDDAD1C6E3CC}" srcId="{6E8580AE-E165-4F25-A36B-FA38D31FA44B}" destId="{8EDBA3CC-4E61-4A5E-B5ED-D210B28C2F30}" srcOrd="62" destOrd="0" parTransId="{304FE0ED-BD4D-4BAC-A307-C43473ADE106}" sibTransId="{98753120-D6C9-43B4-ADCE-F1535FFE68A5}"/>
    <dgm:cxn modelId="{22235F29-1214-43D6-B7D9-AB89499F932F}" type="presOf" srcId="{FFC783FF-AAE0-47BB-B868-CE1BC5526685}" destId="{C6E26300-686D-4EDC-B105-02AE7D59ACD5}" srcOrd="0" destOrd="0" presId="urn:microsoft.com/office/officeart/2005/8/layout/default"/>
    <dgm:cxn modelId="{1D1E9A2A-0479-42FE-A804-F0B6F0A238EF}" type="presOf" srcId="{082D0266-9B43-4958-BB0E-31602CFAB5B0}" destId="{B11170F2-9A50-423B-98B7-A28DBBCAA2AC}" srcOrd="0" destOrd="0" presId="urn:microsoft.com/office/officeart/2005/8/layout/default"/>
    <dgm:cxn modelId="{7543FC2C-A528-42B7-8CDE-F116DD3955C0}" type="presOf" srcId="{9A283E5E-81FB-4A49-AC4E-B210CC2AFD2A}" destId="{2B1D77B0-0EB7-4DD1-BD66-4727A0B01104}" srcOrd="0" destOrd="0" presId="urn:microsoft.com/office/officeart/2005/8/layout/default"/>
    <dgm:cxn modelId="{117ED92D-74E6-4555-829E-CD9261DE713A}" type="presOf" srcId="{00F18BA4-AEDE-4583-B87F-1CFF0C1963BE}" destId="{4F6CD892-6851-4C7C-A75C-33622E98FAF1}" srcOrd="0" destOrd="0" presId="urn:microsoft.com/office/officeart/2005/8/layout/default"/>
    <dgm:cxn modelId="{239FA82F-2592-4A8C-92E2-423F4F8B1240}" type="presOf" srcId="{FA4C2BC6-789C-435D-A537-890F36C6198D}" destId="{FA9614EF-EB5B-4DEB-9FDC-9AA50130DC4A}" srcOrd="0" destOrd="0" presId="urn:microsoft.com/office/officeart/2005/8/layout/default"/>
    <dgm:cxn modelId="{C3D0D430-8AAC-48A4-96F3-9E9FD3A96B9C}" type="presOf" srcId="{14C10A37-EB69-4853-A0E1-2D1AE5E9B4D4}" destId="{E4A88F59-2DE7-4632-9B5D-1A06F43D2536}" srcOrd="0" destOrd="0" presId="urn:microsoft.com/office/officeart/2005/8/layout/default"/>
    <dgm:cxn modelId="{0E131537-4D21-453E-A406-B6D79666D14C}" srcId="{6E8580AE-E165-4F25-A36B-FA38D31FA44B}" destId="{5634D7D5-6891-4EC8-9A4B-9EF18254344C}" srcOrd="65" destOrd="0" parTransId="{35485650-4088-464D-9A85-54E5EB526A55}" sibTransId="{A44EF8B2-0892-4C1A-96BC-3E348242FB85}"/>
    <dgm:cxn modelId="{FD3A513A-301C-42CC-87A8-B545E9828DC0}" srcId="{6E8580AE-E165-4F25-A36B-FA38D31FA44B}" destId="{E613F751-AA7B-4426-A4EF-DCE649030A27}" srcOrd="23" destOrd="0" parTransId="{1B92BFD7-EBF6-4ED9-BD05-2F82A2F31AEB}" sibTransId="{296867FA-54C8-4BA9-B9D0-4DD5DBA187D3}"/>
    <dgm:cxn modelId="{D3A8913C-6BC5-4E51-B679-76E36ADF68EF}" type="presOf" srcId="{46C1568A-F4B3-439A-8467-1924785A3CD9}" destId="{768ED1B1-620E-4ED9-A85B-37AC2578EBAE}" srcOrd="0" destOrd="0" presId="urn:microsoft.com/office/officeart/2005/8/layout/default"/>
    <dgm:cxn modelId="{2457193D-9B32-4108-8600-08124BA8A2D5}" srcId="{6E8580AE-E165-4F25-A36B-FA38D31FA44B}" destId="{7D9A65D9-9CF3-4DFE-AAEE-185EBBCFC798}" srcOrd="56" destOrd="0" parTransId="{4CDF98C0-7579-498C-B78E-43F0A1223E1E}" sibTransId="{36C36B1E-78BF-49FF-80CC-11B554744EE2}"/>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39" destOrd="0" parTransId="{867C4325-933D-4E2D-B4B6-7A8F57E143D1}" sibTransId="{8831AD53-430F-4F5A-8889-D05B6459D09A}"/>
    <dgm:cxn modelId="{F3248540-226A-4B64-B529-CCF73E9F9B54}" type="presOf" srcId="{17B2DFAF-B16D-4A10-9D0B-573E9EBAC874}" destId="{2E10A710-F956-4BB4-BEC0-C92857D82D04}" srcOrd="0" destOrd="0" presId="urn:microsoft.com/office/officeart/2005/8/layout/default"/>
    <dgm:cxn modelId="{43B62541-23C4-4209-9482-137360202BE9}" srcId="{6E8580AE-E165-4F25-A36B-FA38D31FA44B}" destId="{14C10A37-EB69-4853-A0E1-2D1AE5E9B4D4}" srcOrd="58" destOrd="0" parTransId="{25134D3A-15B8-471E-9621-A7CE4A72E8C9}" sibTransId="{28F485E2-FA44-4BCD-8A79-004DC458194B}"/>
    <dgm:cxn modelId="{9FCCC642-61FE-40FF-AC02-0FB47D450358}" srcId="{6E8580AE-E165-4F25-A36B-FA38D31FA44B}" destId="{40E22AEC-A5FE-48AD-AD24-08AFAAAA16E3}" srcOrd="36" destOrd="0" parTransId="{89E1A94C-C7BD-4733-88DB-6BC2CA41ABD9}" sibTransId="{F2C3BB74-8AC7-4B31-9835-FD932582653A}"/>
    <dgm:cxn modelId="{C692F444-4A72-4511-BFDF-5A0A051208AF}" type="presOf" srcId="{C9E2024B-6F77-4688-A4EA-F05F96549450}" destId="{90CB0ED9-63EF-4F6F-828D-A3B09D30E63B}" srcOrd="0" destOrd="0" presId="urn:microsoft.com/office/officeart/2005/8/layout/default"/>
    <dgm:cxn modelId="{1DC29249-8EB9-4E4D-B97B-DAF703AD58E5}" type="presOf" srcId="{4803BD4C-7615-4E56-AD48-C8B64DBB3A16}" destId="{403A81FB-5102-4E47-B294-8362DE9FDBA9}" srcOrd="0" destOrd="0" presId="urn:microsoft.com/office/officeart/2005/8/layout/default"/>
    <dgm:cxn modelId="{6F65FA4A-15F0-468B-AD6B-7504A4742B09}" type="presOf" srcId="{B2C56C01-FC25-40F6-8779-BB8578F5C2A5}" destId="{B8FB8041-9B5C-4583-B7F2-072C8E2578EF}" srcOrd="0" destOrd="0" presId="urn:microsoft.com/office/officeart/2005/8/layout/default"/>
    <dgm:cxn modelId="{5CC6FD4B-91D5-4296-9655-BC81677A140E}" type="presOf" srcId="{85E62383-C2F6-4373-A996-0C959A69E1AE}" destId="{4A09B1E8-F4F7-4953-B4BD-684614482B17}" srcOrd="0" destOrd="0" presId="urn:microsoft.com/office/officeart/2005/8/layout/default"/>
    <dgm:cxn modelId="{116E914C-FAAD-48F1-857E-70636134466E}" srcId="{6E8580AE-E165-4F25-A36B-FA38D31FA44B}" destId="{B83B9082-6B10-44D7-A84D-D00DA3842851}" srcOrd="48" destOrd="0" parTransId="{E8697FD5-AECE-44BA-8799-13937C929010}" sibTransId="{E4427F14-4A80-423D-94CE-FE1CC43C4F08}"/>
    <dgm:cxn modelId="{0774A64C-668D-43F2-9CC1-FB933BD0D341}" type="presOf" srcId="{7D9A65D9-9CF3-4DFE-AAEE-185EBBCFC798}" destId="{578EF391-1438-42DA-8C7C-9964979863CB}" srcOrd="0" destOrd="0" presId="urn:microsoft.com/office/officeart/2005/8/layout/default"/>
    <dgm:cxn modelId="{7E6A184F-41B5-4930-8A19-D08C5F675FAE}" srcId="{6E8580AE-E165-4F25-A36B-FA38D31FA44B}" destId="{62839F1F-2A4F-4D89-827A-D089F5E758B3}" srcOrd="60" destOrd="0" parTransId="{ED10A209-8995-442A-BED3-C15F5CAAC067}" sibTransId="{AD83CB0D-B662-4FCE-BB64-073C04BF079F}"/>
    <dgm:cxn modelId="{AA287F50-2BA7-4EB4-ACB1-9CC2B583791C}" srcId="{6E8580AE-E165-4F25-A36B-FA38D31FA44B}" destId="{671BE9F7-4A0E-4589-B720-79465E4F795A}" srcOrd="68" destOrd="0" parTransId="{42DB36E1-5424-4A1C-8CDA-A161DF3F3FA3}" sibTransId="{F24E0A2C-6499-4485-B6D1-F10EB9ADFF52}"/>
    <dgm:cxn modelId="{2EB2FE52-0293-49C5-9029-0426452B1CE7}" type="presOf" srcId="{020CEE43-317D-44E0-8453-73844EB5EA96}" destId="{D1969169-F9B2-49CE-A679-8F16EA8DBE2A}" srcOrd="0" destOrd="0" presId="urn:microsoft.com/office/officeart/2005/8/layout/default"/>
    <dgm:cxn modelId="{7B552E53-F0B5-4651-BDB6-0491FA71696E}" type="presOf" srcId="{AD80C871-9479-4BFE-9B9A-0E61DEE0D50C}" destId="{BAC14D23-EC3E-4D27-9119-0F7040F92BC2}" srcOrd="0" destOrd="0" presId="urn:microsoft.com/office/officeart/2005/8/layout/default"/>
    <dgm:cxn modelId="{D37D8753-659B-4D10-B831-A39D3182894C}" type="presOf" srcId="{C16F6E68-C32A-4431-B9C0-77E57B57A6E1}" destId="{52F17298-644C-4330-B56E-F7E56C04E2E3}" srcOrd="0" destOrd="0" presId="urn:microsoft.com/office/officeart/2005/8/layout/default"/>
    <dgm:cxn modelId="{015B1455-3E61-43F6-BF31-5407ED932060}" type="presOf" srcId="{BEBDF31F-DFE2-4245-BB5D-053B8B07D32A}" destId="{2FE08B55-1C3E-48E1-949D-B7C4F33AA933}" srcOrd="0" destOrd="0" presId="urn:microsoft.com/office/officeart/2005/8/layout/default"/>
    <dgm:cxn modelId="{9390A555-99B4-4286-BE3C-5F2822B988D5}" type="presOf" srcId="{2CAC919D-2AC9-4858-A142-BBEC92861271}" destId="{FB4AD733-A329-420C-8FB6-947234A3DF38}" srcOrd="0" destOrd="0" presId="urn:microsoft.com/office/officeart/2005/8/layout/default"/>
    <dgm:cxn modelId="{14F81F56-831A-47F2-B5AB-B6346A06C4A1}" type="presOf" srcId="{40E22AEC-A5FE-48AD-AD24-08AFAAAA16E3}" destId="{CFEF60EA-9362-443A-8FB0-B923DCF95379}" srcOrd="0" destOrd="0" presId="urn:microsoft.com/office/officeart/2005/8/layout/default"/>
    <dgm:cxn modelId="{BF423057-8B99-43EF-88FF-E404C41EC6D9}" type="presOf" srcId="{BE6CA0EE-FCE6-4E22-B757-E3EF1F2B36E9}" destId="{21996FE5-9303-478E-B8D4-9259ABF8EDAE}" srcOrd="0" destOrd="0" presId="urn:microsoft.com/office/officeart/2005/8/layout/default"/>
    <dgm:cxn modelId="{8C4C6057-B379-42C3-9EB8-33210609388E}" srcId="{6E8580AE-E165-4F25-A36B-FA38D31FA44B}" destId="{17B2DFAF-B16D-4A10-9D0B-573E9EBAC874}" srcOrd="30" destOrd="0" parTransId="{B831A491-816A-4D17-B3B3-0DC5FF5522D4}" sibTransId="{2856EF0F-D221-4657-94D0-652606B4EC51}"/>
    <dgm:cxn modelId="{F5F9A657-83A6-4891-BCF9-BA3892C3D6C9}" srcId="{6E8580AE-E165-4F25-A36B-FA38D31FA44B}" destId="{3C5CB645-0504-4740-B7BE-B4E676E24224}" srcOrd="7" destOrd="0" parTransId="{74CE469F-3980-4B51-AF2C-237C5338EC73}" sibTransId="{8A74DDDC-AA5D-485F-BF55-D62E68BC0106}"/>
    <dgm:cxn modelId="{BCEF7758-9C4E-49B0-AD26-6EE294279FF5}" srcId="{6E8580AE-E165-4F25-A36B-FA38D31FA44B}" destId="{C9DCADAC-16E3-4670-AE44-4203628257BA}" srcOrd="5" destOrd="0" parTransId="{A3F9924D-2C37-4C90-AC1C-B72C36C59826}" sibTransId="{D58CF003-1E00-48BB-9658-55666B279B00}"/>
    <dgm:cxn modelId="{41713659-46B6-4D78-ACBB-940C52DCCA18}" type="presOf" srcId="{9AD68664-CCE1-48EF-9FA3-1AD99F5D1F69}" destId="{226C61D6-133E-4CD2-ADAC-A992243958F1}" srcOrd="0" destOrd="0" presId="urn:microsoft.com/office/officeart/2005/8/layout/default"/>
    <dgm:cxn modelId="{E64ECA5B-A989-43A8-97ED-23A1407DAE6C}" srcId="{6E8580AE-E165-4F25-A36B-FA38D31FA44B}" destId="{FFC783FF-AAE0-47BB-B868-CE1BC5526685}" srcOrd="59" destOrd="0" parTransId="{D1625E3B-A691-42E3-995C-A1FAB6BAAB40}" sibTransId="{9D4C3F0C-2E8B-4A06-A3FF-B6C0E97AD9C5}"/>
    <dgm:cxn modelId="{CA1B3E5C-98B0-456E-89C5-3597803BCA8E}" type="presOf" srcId="{922AC557-565E-4DB5-8749-0AD586991661}" destId="{4308FFBF-619D-484B-A2C5-7B5FBD5802E5}" srcOrd="0" destOrd="0" presId="urn:microsoft.com/office/officeart/2005/8/layout/default"/>
    <dgm:cxn modelId="{4941125D-AC2D-4955-8A93-DCE4CEF2284E}" srcId="{6E8580AE-E165-4F25-A36B-FA38D31FA44B}" destId="{D739CDEA-EB21-4F0B-9E8B-93243F68954F}" srcOrd="35" destOrd="0" parTransId="{D6C37E98-1733-4421-9FB5-B22A69C95E94}" sibTransId="{363434DE-DDBE-4CB7-9DD8-504D4C4164D1}"/>
    <dgm:cxn modelId="{9E7C1B5D-75FD-433D-89D5-DE1AC4F1F7CB}" srcId="{6E8580AE-E165-4F25-A36B-FA38D31FA44B}" destId="{B2AEB964-AE9D-40F8-BF72-B2A59F90994D}" srcOrd="31" destOrd="0" parTransId="{9D008715-2DDC-4A0C-8D5B-FD40105006CA}" sibTransId="{5286B03A-B692-4A65-86CC-C8AA1487AFF4}"/>
    <dgm:cxn modelId="{09FD2B63-B8B9-46ED-8522-7EA2DBE0A670}" type="presOf" srcId="{B02DF036-0642-4A44-A9E4-78AECA259025}" destId="{5D25242B-4349-4FB7-AAC9-B5E41858AFBB}" srcOrd="0" destOrd="0" presId="urn:microsoft.com/office/officeart/2005/8/layout/default"/>
    <dgm:cxn modelId="{0F068564-0370-405E-AED8-05FBE55097AA}" type="presOf" srcId="{CDBC6D1A-BD3E-439F-9EE2-32011CF8E004}" destId="{9504D515-87BF-4517-8F45-1EDB2B33F4B1}" srcOrd="0" destOrd="0" presId="urn:microsoft.com/office/officeart/2005/8/layout/default"/>
    <dgm:cxn modelId="{57BFB368-82AA-403A-ADF2-9746E231938C}" srcId="{6E8580AE-E165-4F25-A36B-FA38D31FA44B}" destId="{6DBC3CFB-DD88-43B1-9FBB-A1770CFC1780}" srcOrd="57" destOrd="0" parTransId="{F73EA06E-0842-4F9F-A29B-9573805A3EEC}" sibTransId="{B0CE3A28-F53D-474B-B7FE-377AA34C25DE}"/>
    <dgm:cxn modelId="{9C71D06D-FE50-49F9-9B61-D54E91F6479E}" srcId="{6E8580AE-E165-4F25-A36B-FA38D31FA44B}" destId="{FC0499D9-6D38-4CE5-A523-8DCDA5AB2BD2}" srcOrd="66" destOrd="0" parTransId="{95296489-1E8C-4825-AE51-7F19749732AA}" sibTransId="{44540E21-2C40-40D4-AD65-710F24DA5A43}"/>
    <dgm:cxn modelId="{5DA4676E-8412-4FD9-B50A-EB09E269550D}" srcId="{6E8580AE-E165-4F25-A36B-FA38D31FA44B}" destId="{4803BD4C-7615-4E56-AD48-C8B64DBB3A16}" srcOrd="54" destOrd="0" parTransId="{77676868-1A37-4BBE-9518-2031B13D059C}" sibTransId="{D655EC7E-F5E8-42E3-A826-DE5FF8EDCB93}"/>
    <dgm:cxn modelId="{310DB46E-04B2-4C11-B683-B0BBF647B6D4}" srcId="{6E8580AE-E165-4F25-A36B-FA38D31FA44B}" destId="{5133ABF2-A2C0-491D-9C6E-B65AB7ED4F8C}" srcOrd="14" destOrd="0" parTransId="{4AB6827F-925A-46E2-9A5D-0D07D99C0DEE}" sibTransId="{2BEEA19F-B162-4611-9531-9064399B86D9}"/>
    <dgm:cxn modelId="{DCAEE66F-394A-431E-B542-82366AA34DD9}" type="presOf" srcId="{3905686D-095B-4668-9159-8C02FF5FCA48}" destId="{D95507C2-94AB-4734-BAF7-8227B2AFD2A8}" srcOrd="0" destOrd="0" presId="urn:microsoft.com/office/officeart/2005/8/layout/default"/>
    <dgm:cxn modelId="{288F8470-D118-477D-B49C-3759C110E06A}" srcId="{6E8580AE-E165-4F25-A36B-FA38D31FA44B}" destId="{76D99B7C-40E6-4183-885C-36D7E4093273}" srcOrd="37" destOrd="0" parTransId="{DCB82E55-022B-4F69-B86D-1E08BAF3FE7A}" sibTransId="{9C1E6412-957E-4037-8C22-A60E0D582CB1}"/>
    <dgm:cxn modelId="{C62BD270-C04A-4F61-A91B-E7C858B477D0}" type="presOf" srcId="{57FB0B1B-F7B0-4569-AD70-4EEBB78505D8}" destId="{3FE3ACB3-2D81-4BE7-BEE6-849D65285799}" srcOrd="0" destOrd="0" presId="urn:microsoft.com/office/officeart/2005/8/layout/default"/>
    <dgm:cxn modelId="{B912D970-DE87-406D-9F09-3EF6B354F9E6}" srcId="{6E8580AE-E165-4F25-A36B-FA38D31FA44B}" destId="{FA4C2BC6-789C-435D-A537-890F36C6198D}" srcOrd="33" destOrd="0" parTransId="{CCD9EE57-CDB0-4A6F-AF3C-4E0A3A360369}" sibTransId="{CB0E749E-3934-473A-A6D3-20D6D95D3202}"/>
    <dgm:cxn modelId="{4BFDB172-DA10-4F1E-90B4-BF6F4155F1E8}" srcId="{6E8580AE-E165-4F25-A36B-FA38D31FA44B}" destId="{922AC557-565E-4DB5-8749-0AD586991661}" srcOrd="25" destOrd="0" parTransId="{242B66FF-437D-4D71-9A2E-2990FC57E9A0}" sibTransId="{CDD7D915-A8E4-4C3B-B886-5288BF2004EB}"/>
    <dgm:cxn modelId="{57DEA873-21FB-4A7D-B4F6-8668847CC451}" type="presOf" srcId="{3C6B21CA-3B4D-4C70-B1C1-3987538CE3B2}" destId="{20498EEC-D12B-46DA-A88D-D7DB1D97C899}" srcOrd="0" destOrd="0" presId="urn:microsoft.com/office/officeart/2005/8/layout/default"/>
    <dgm:cxn modelId="{DB023E74-84E1-4C09-83E2-168A0110752D}" type="presOf" srcId="{3C5CB645-0504-4740-B7BE-B4E676E24224}" destId="{E95460B9-805F-4DB1-8075-1E44BC53110F}" srcOrd="0" destOrd="0" presId="urn:microsoft.com/office/officeart/2005/8/layout/default"/>
    <dgm:cxn modelId="{15B3C974-D6CD-4155-8240-C0114AEA5D2E}" type="presOf" srcId="{C9DCADAC-16E3-4670-AE44-4203628257BA}" destId="{D0265832-2002-49A4-B24F-C826BBE7CD41}" srcOrd="0" destOrd="0" presId="urn:microsoft.com/office/officeart/2005/8/layout/default"/>
    <dgm:cxn modelId="{C31CF774-6181-410D-A09A-BBAB52E2AF1E}" type="presOf" srcId="{6B504477-A0A4-4E10-8773-C4830FEDC86E}" destId="{1F238430-D58B-40C6-BB37-2C3E5849C40B}" srcOrd="0" destOrd="0" presId="urn:microsoft.com/office/officeart/2005/8/layout/default"/>
    <dgm:cxn modelId="{DCF68878-8446-4EB4-BF17-41E8DB69426B}" srcId="{6E8580AE-E165-4F25-A36B-FA38D31FA44B}" destId="{9A3FC96D-478F-48EB-8898-56C64B6AEDD2}" srcOrd="55" destOrd="0" parTransId="{96F39BB7-D709-4844-B05D-94FBD566BB32}" sibTransId="{34AB054B-5F12-42CE-B794-EE4BDACBD7AB}"/>
    <dgm:cxn modelId="{EF108679-F3CA-4338-A372-324C5926489F}" type="presOf" srcId="{5133ABF2-A2C0-491D-9C6E-B65AB7ED4F8C}" destId="{9E9777C7-B42F-4036-A534-333E7C36A482}" srcOrd="0" destOrd="0" presId="urn:microsoft.com/office/officeart/2005/8/layout/default"/>
    <dgm:cxn modelId="{7576437B-6BFC-4FBE-9068-C1043BED54A5}" type="presOf" srcId="{975632D8-19A7-43B6-9342-0B3E10E31B1E}" destId="{33E222AE-323D-48B6-B67D-70B375CD07BA}" srcOrd="0" destOrd="0" presId="urn:microsoft.com/office/officeart/2005/8/layout/default"/>
    <dgm:cxn modelId="{B10E797D-CE7C-4430-A43D-EA5EC195C044}" srcId="{6E8580AE-E165-4F25-A36B-FA38D31FA44B}" destId="{5C5A79F6-3BA7-480F-B134-DB302E8CE802}" srcOrd="9" destOrd="0" parTransId="{719B657D-E028-45D9-ADF5-2CE27F7440FB}" sibTransId="{088636FB-45FA-4F73-832A-99A08B0479A8}"/>
    <dgm:cxn modelId="{C6024B80-FAEE-417F-AE54-01B755ACE2D3}" type="presOf" srcId="{67195ECB-7FD0-4104-96C2-8781EB673704}" destId="{7BE9C1ED-F9FA-4AF2-8A38-AD58AEEC2837}" srcOrd="0" destOrd="0" presId="urn:microsoft.com/office/officeart/2005/8/layout/default"/>
    <dgm:cxn modelId="{E9515A82-41B0-4E9E-B38D-E121B8D1015A}" type="presOf" srcId="{8C4223E5-9326-4839-96FC-62501E1AAC73}" destId="{DAC0B4A1-B345-4DDF-A5B9-03EB5EF8A696}" srcOrd="0" destOrd="0" presId="urn:microsoft.com/office/officeart/2005/8/layout/default"/>
    <dgm:cxn modelId="{26936083-4920-4950-ACF0-1DA933913426}" srcId="{6E8580AE-E165-4F25-A36B-FA38D31FA44B}" destId="{C62B21AC-58CB-415A-8C57-9455AE0B8C68}" srcOrd="53" destOrd="0" parTransId="{E6E45E55-67BB-4BCA-9B20-80575BB5D76E}" sibTransId="{FB3D6F89-C6C8-4052-876E-C943034B2DAD}"/>
    <dgm:cxn modelId="{6AFF4384-9D82-4231-8A54-4B81EBE04C43}" type="presOf" srcId="{62839F1F-2A4F-4D89-827A-D089F5E758B3}" destId="{A98EC4C9-0187-4586-A962-2600099AC0D7}" srcOrd="0" destOrd="0" presId="urn:microsoft.com/office/officeart/2005/8/layout/default"/>
    <dgm:cxn modelId="{3D692786-5222-4C38-B1E8-E346A5282BF7}" type="presOf" srcId="{5B3044D3-B89C-4050-A316-44B6957514E2}" destId="{34939C68-520A-469B-A989-F515FF673DF0}" srcOrd="0" destOrd="0" presId="urn:microsoft.com/office/officeart/2005/8/layout/default"/>
    <dgm:cxn modelId="{60BA0087-F1B3-4FA6-84BB-FA4D1279E374}" srcId="{6E8580AE-E165-4F25-A36B-FA38D31FA44B}" destId="{78A997BC-B0FD-4C2B-A687-6EC00ACE7D26}" srcOrd="0" destOrd="0" parTransId="{BB789232-E3B0-463E-9FB1-973C3105B2A0}" sibTransId="{33134F14-DC25-4CB1-A227-B230A8EA1243}"/>
    <dgm:cxn modelId="{92275088-4024-4134-90F8-3CA5C42D1DF6}" srcId="{6E8580AE-E165-4F25-A36B-FA38D31FA44B}" destId="{46C1568A-F4B3-439A-8467-1924785A3CD9}" srcOrd="52" destOrd="0" parTransId="{6FE08A87-5505-42B7-9E6B-1C282061EE56}" sibTransId="{B967A3C7-E11D-436F-BA22-9AA30612CFCE}"/>
    <dgm:cxn modelId="{7402C18B-9A42-43C3-BC94-BB30F9F2DE58}" srcId="{6E8580AE-E165-4F25-A36B-FA38D31FA44B}" destId="{00F18BA4-AEDE-4583-B87F-1CFF0C1963BE}" srcOrd="8" destOrd="0" parTransId="{741D84DD-A496-430C-B819-D97EF57117A9}" sibTransId="{220AC6AF-F2BC-4DFE-A355-B83DCB28A0A6}"/>
    <dgm:cxn modelId="{C5F54C8C-A52D-4A29-9849-BE3A66CAA9FF}" srcId="{6E8580AE-E165-4F25-A36B-FA38D31FA44B}" destId="{AD80C871-9479-4BFE-9B9A-0E61DEE0D50C}" srcOrd="1" destOrd="0" parTransId="{593F7D68-60C8-42D8-8FBE-D61B73E09B65}" sibTransId="{AB9F0FD6-07B1-475D-B4E2-9878B459C8BB}"/>
    <dgm:cxn modelId="{16EC688E-F38D-46C7-AA4E-23F79E0BEF5B}" type="presOf" srcId="{0CA4F111-AFF4-4B94-B672-3902EC78934E}" destId="{F021F536-9D7F-4947-AEEC-062A2B5D86C3}" srcOrd="0" destOrd="0" presId="urn:microsoft.com/office/officeart/2005/8/layout/default"/>
    <dgm:cxn modelId="{63D7908F-0A91-4787-85AF-5E602C82F06A}" type="presOf" srcId="{C5771B4A-D290-4DC2-9C26-B59766806E17}" destId="{9899F519-A68E-4A8C-8302-CC1D1DD6AB1E}" srcOrd="0" destOrd="0" presId="urn:microsoft.com/office/officeart/2005/8/layout/default"/>
    <dgm:cxn modelId="{719AFD92-5D07-4767-8E5C-C9AB6A66EC4E}" srcId="{6E8580AE-E165-4F25-A36B-FA38D31FA44B}" destId="{95FF326C-2A1B-41AD-A13B-B89CABA93DE9}" srcOrd="27" destOrd="0" parTransId="{6161FA5E-6235-48F5-9607-A2B65BA67B4E}" sibTransId="{F73221CA-3EBD-4A59-B400-90D608857E5E}"/>
    <dgm:cxn modelId="{F59C8E93-58C8-4285-942B-AC3075DCB22A}" srcId="{6E8580AE-E165-4F25-A36B-FA38D31FA44B}" destId="{F3CAE342-9CAC-4892-98B4-EF695D43CC7B}" srcOrd="4" destOrd="0" parTransId="{846B8B3F-6B92-4AC8-85F6-49F94AC75C7B}" sibTransId="{738B744A-4289-4641-8F9E-1AD519745116}"/>
    <dgm:cxn modelId="{270A7297-D768-448C-946E-583F55D13C46}" srcId="{6E8580AE-E165-4F25-A36B-FA38D31FA44B}" destId="{B02DF036-0642-4A44-A9E4-78AECA259025}" srcOrd="21" destOrd="0" parTransId="{C971F310-53AC-414C-8DA5-EEEFC78709F7}" sibTransId="{D4540305-033C-4F13-90FD-F799DE8F9156}"/>
    <dgm:cxn modelId="{F2CF2099-F503-4C95-A4E1-57119ABAD0D4}" srcId="{6E8580AE-E165-4F25-A36B-FA38D31FA44B}" destId="{67195ECB-7FD0-4104-96C2-8781EB673704}" srcOrd="6" destOrd="0" parTransId="{D9FA1001-711F-4D1B-A351-9C377BE764E8}" sibTransId="{12A1CCA6-4F29-469E-A501-FF8FA8AC5E6B}"/>
    <dgm:cxn modelId="{9CF0BA9E-E3ED-4733-9AEA-17DB4DA69AB9}" type="presOf" srcId="{B83B9082-6B10-44D7-A84D-D00DA3842851}" destId="{CF0E64E4-84A6-47A4-8045-0D0A29961723}" srcOrd="0" destOrd="0" presId="urn:microsoft.com/office/officeart/2005/8/layout/default"/>
    <dgm:cxn modelId="{88E2459F-4D9B-4EC5-9ACA-D78E03007600}" type="presOf" srcId="{478D3228-6C64-4678-B16A-5612B6F5734A}" destId="{CC785639-6B40-491D-A677-3465100F3D57}" srcOrd="0" destOrd="0" presId="urn:microsoft.com/office/officeart/2005/8/layout/default"/>
    <dgm:cxn modelId="{98A323A0-CCD5-4B81-8DA9-0ABAA45BDF66}" srcId="{6E8580AE-E165-4F25-A36B-FA38D31FA44B}" destId="{85E62383-C2F6-4373-A996-0C959A69E1AE}" srcOrd="49" destOrd="0" parTransId="{3ED596D9-6437-4373-A6C9-0C5657FA7549}" sibTransId="{FF6E180D-3146-4158-A5DF-FB0215843ADA}"/>
    <dgm:cxn modelId="{A85B90A2-AFE1-4402-A9EF-D4D8C000879A}" srcId="{6E8580AE-E165-4F25-A36B-FA38D31FA44B}" destId="{C16F6E68-C32A-4431-B9C0-77E57B57A6E1}" srcOrd="47" destOrd="0" parTransId="{9F780C9E-B9CD-40B2-B992-B7245FD19F74}" sibTransId="{71FFA740-6DE1-4035-AA90-B794B1B4FE20}"/>
    <dgm:cxn modelId="{C8223BA3-D99E-45AB-AF3F-B40CE0E80447}" type="presOf" srcId="{1BC9AACD-B2CB-4A24-BD79-9DD49B1EDC13}" destId="{2194D030-96BD-4E5B-8CE7-714CC8EE50C0}" srcOrd="0" destOrd="0" presId="urn:microsoft.com/office/officeart/2005/8/layout/default"/>
    <dgm:cxn modelId="{6BAAAAA3-4509-44F2-AAA2-75CADF59DE44}" type="presOf" srcId="{36CBB17A-1FFB-4F06-9F1E-C429453C1690}" destId="{C775B822-113A-4680-9271-194958227B49}" srcOrd="0" destOrd="0" presId="urn:microsoft.com/office/officeart/2005/8/layout/default"/>
    <dgm:cxn modelId="{FEDDDAA3-0CF8-4E57-9073-130C8E515A95}" srcId="{6E8580AE-E165-4F25-A36B-FA38D31FA44B}" destId="{81FAE441-B25A-49CD-A5D4-1CB47F3B1EE7}" srcOrd="28" destOrd="0" parTransId="{3601B499-241C-44E6-9AE6-C54498907BAE}" sibTransId="{74400870-5CF7-474D-AA7F-586C02F7B0A5}"/>
    <dgm:cxn modelId="{76D450A5-FF61-409C-A44A-444FD805C2FC}" type="presOf" srcId="{D739CDEA-EB21-4F0B-9E8B-93243F68954F}" destId="{A2626D42-2FE1-456E-AB12-0D43DEAFE7FD}" srcOrd="0" destOrd="0" presId="urn:microsoft.com/office/officeart/2005/8/layout/default"/>
    <dgm:cxn modelId="{2DC4FFA5-C6FC-481B-A4D3-6A72A1B27555}" type="presOf" srcId="{76D99B7C-40E6-4183-885C-36D7E4093273}" destId="{6BA9131F-DF2D-4385-B6D8-8438C22EE201}" srcOrd="0" destOrd="0" presId="urn:microsoft.com/office/officeart/2005/8/layout/default"/>
    <dgm:cxn modelId="{309D67A6-0F20-44BB-9B47-722E470018F6}" type="presOf" srcId="{7425CACA-D5B0-4977-B431-85245D3937B8}" destId="{B5EE1AEB-C1BD-4DE8-A906-0A633C634EA1}" srcOrd="0" destOrd="0" presId="urn:microsoft.com/office/officeart/2005/8/layout/default"/>
    <dgm:cxn modelId="{5B046EA8-28A3-4CB2-B8E0-3C67ABEBE947}" srcId="{6E8580AE-E165-4F25-A36B-FA38D31FA44B}" destId="{6B504477-A0A4-4E10-8773-C4830FEDC86E}" srcOrd="13" destOrd="0" parTransId="{547B4ED4-C029-4A01-8DDE-33D59C27C418}" sibTransId="{11772780-24C2-408D-B10A-122975AA211A}"/>
    <dgm:cxn modelId="{1C93B4A9-8C11-4259-AFF5-CCCBE6DAEE0E}" srcId="{6E8580AE-E165-4F25-A36B-FA38D31FA44B}" destId="{F121B56F-D1C5-4481-90EB-5FA35AF4BD21}" srcOrd="19" destOrd="0" parTransId="{085EA722-E175-4453-8D3B-A5DF630A2231}" sibTransId="{915B65F9-FC56-468A-ABC2-CE507C33B5DE}"/>
    <dgm:cxn modelId="{27E08FAD-D5EF-4EF0-B7A4-AAD0E3F070F5}" type="presOf" srcId="{5634D7D5-6891-4EC8-9A4B-9EF18254344C}" destId="{E21BE902-8239-49DC-BB54-FE2FC920F8FB}" srcOrd="0" destOrd="0" presId="urn:microsoft.com/office/officeart/2005/8/layout/default"/>
    <dgm:cxn modelId="{1BB9D9AD-45A5-4AAD-BB3F-7719D7BE5158}" type="presOf" srcId="{D1ABEE45-AD7A-4713-BB39-253542F7D75A}" destId="{D70F901B-9B00-408F-B15A-8963D88D77EC}" srcOrd="0" destOrd="0" presId="urn:microsoft.com/office/officeart/2005/8/layout/default"/>
    <dgm:cxn modelId="{0DDFC4AF-1753-49D3-851F-1EC966B8228D}" type="presOf" srcId="{C62B21AC-58CB-415A-8C57-9455AE0B8C68}" destId="{6CBD385A-459A-4F51-8A96-4CAAE9BA3166}" srcOrd="0" destOrd="0" presId="urn:microsoft.com/office/officeart/2005/8/layout/default"/>
    <dgm:cxn modelId="{9D4ED7AF-7600-4325-9B6F-3054333BD234}" type="presOf" srcId="{81FAE441-B25A-49CD-A5D4-1CB47F3B1EE7}" destId="{94242A4F-C1CA-4466-BE8C-6A3D5FB53E37}" srcOrd="0" destOrd="0" presId="urn:microsoft.com/office/officeart/2005/8/layout/default"/>
    <dgm:cxn modelId="{A1948BB3-DEBB-4B37-94F2-4959B4E1676A}" srcId="{6E8580AE-E165-4F25-A36B-FA38D31FA44B}" destId="{7425CACA-D5B0-4977-B431-85245D3937B8}" srcOrd="61" destOrd="0" parTransId="{ED4CA629-6580-4064-9AFE-A8CAA433A7C9}" sibTransId="{982586F7-4004-4827-9302-CC763CFB8179}"/>
    <dgm:cxn modelId="{EBB642B7-ADD9-4EB0-A61D-D7BF97C23569}" srcId="{6E8580AE-E165-4F25-A36B-FA38D31FA44B}" destId="{BEBDF31F-DFE2-4245-BB5D-053B8B07D32A}" srcOrd="41" destOrd="0" parTransId="{353CC8D3-9BDF-4E95-BC4F-26C497C7602A}" sibTransId="{38F14F7C-D04E-41D3-89E9-D2E51024BD6E}"/>
    <dgm:cxn modelId="{F09F15BA-25DC-4554-AE53-A8CDF27EB14D}" srcId="{6E8580AE-E165-4F25-A36B-FA38D31FA44B}" destId="{2CAC919D-2AC9-4858-A142-BBEC92861271}" srcOrd="46" destOrd="0" parTransId="{78E126BD-26AA-4676-97F2-1A2AB5BA8932}" sibTransId="{E616CA9A-DB9F-4B83-851F-F18CCAFD3F83}"/>
    <dgm:cxn modelId="{71289EBA-4500-4D43-B1AC-59B2BBF01DE3}" srcId="{6E8580AE-E165-4F25-A36B-FA38D31FA44B}" destId="{DA0BF6BA-7855-4B08-9FAB-6C1938241745}" srcOrd="34" destOrd="0" parTransId="{C11315A9-9662-4AA8-96ED-AD8A1D12998E}" sibTransId="{BA245B20-CC46-4B1F-9EC6-F6C447FB6BE1}"/>
    <dgm:cxn modelId="{7DEED5BA-719D-4944-8E5B-6BA2F9A8447D}" srcId="{6E8580AE-E165-4F25-A36B-FA38D31FA44B}" destId="{B2C56C01-FC25-40F6-8779-BB8578F5C2A5}" srcOrd="43" destOrd="0" parTransId="{79776B3F-8774-4C53-B343-19597AB44D43}" sibTransId="{CB221172-62C3-4674-B61F-43255FEBFD8A}"/>
    <dgm:cxn modelId="{703363BD-F579-4A26-A9BF-45BC05756E82}" srcId="{6E8580AE-E165-4F25-A36B-FA38D31FA44B}" destId="{8C4223E5-9326-4839-96FC-62501E1AAC73}" srcOrd="11" destOrd="0" parTransId="{EDF196A4-5173-407B-84E4-D867C0E97497}" sibTransId="{F04CEC04-1771-4213-BBF5-8C3B58A292B8}"/>
    <dgm:cxn modelId="{AC4A00BE-EF35-46F8-93D2-B74B1C9FF597}" type="presOf" srcId="{2F3CDDC7-552B-4DE8-9872-516B28FABA06}" destId="{2436B8D6-5426-4287-B5A0-333E85D0C338}" srcOrd="0" destOrd="0" presId="urn:microsoft.com/office/officeart/2005/8/layout/default"/>
    <dgm:cxn modelId="{A94FCEC0-1ED6-4C31-AF9A-EBDE246A52A8}" srcId="{6E8580AE-E165-4F25-A36B-FA38D31FA44B}" destId="{2F3CDDC7-552B-4DE8-9872-516B28FABA06}" srcOrd="29" destOrd="0" parTransId="{742E916A-EBEA-4AD5-81B3-52D10E79DC2B}" sibTransId="{A6851FA0-15F0-4DD7-A550-276CD6836949}"/>
    <dgm:cxn modelId="{04AA7DC2-74E8-403E-A514-6A8743934035}" type="presOf" srcId="{F121B56F-D1C5-4481-90EB-5FA35AF4BD21}" destId="{214B35AE-3118-4B5A-9A04-C238D6C98BAE}" srcOrd="0" destOrd="0" presId="urn:microsoft.com/office/officeart/2005/8/layout/default"/>
    <dgm:cxn modelId="{E3B281C5-B372-4BFD-9FCF-B0937132744C}" srcId="{6E8580AE-E165-4F25-A36B-FA38D31FA44B}" destId="{1BC9AACD-B2CB-4A24-BD79-9DD49B1EDC13}" srcOrd="22" destOrd="0" parTransId="{37038A3D-D90C-4B7C-A054-A0BB3E7E326A}" sibTransId="{45F5BFF4-A866-4D9E-988C-E831543DE539}"/>
    <dgm:cxn modelId="{F112BBC6-91EB-41D6-AB4C-DC4BCCF3C902}" type="presOf" srcId="{6DBC3CFB-DD88-43B1-9FBB-A1770CFC1780}" destId="{D6E8D79A-FF29-4CE3-B9FB-2B1D97395E7F}" srcOrd="0" destOrd="0" presId="urn:microsoft.com/office/officeart/2005/8/layout/default"/>
    <dgm:cxn modelId="{7C219BCB-58E0-49DD-BDA9-CF37BB520259}" srcId="{6E8580AE-E165-4F25-A36B-FA38D31FA44B}" destId="{C9E2024B-6F77-4688-A4EA-F05F96549450}" srcOrd="63" destOrd="0" parTransId="{0A244345-63D5-4C14-BC3A-4FBD036916BB}" sibTransId="{D3B57FF3-9D5B-4D2B-AA1B-46A0E1A02EC4}"/>
    <dgm:cxn modelId="{39CB20CD-29DD-4A96-93B4-612DF8ACD989}" srcId="{6E8580AE-E165-4F25-A36B-FA38D31FA44B}" destId="{CDBC6D1A-BD3E-439F-9EE2-32011CF8E004}" srcOrd="16" destOrd="0" parTransId="{86BC9476-0C88-45FC-B212-7D4B09B9C7AC}" sibTransId="{566728B4-67ED-40F5-8F49-31E359B7AFD5}"/>
    <dgm:cxn modelId="{A249F0CF-40ED-402B-8C93-23BAA45790B7}" srcId="{6E8580AE-E165-4F25-A36B-FA38D31FA44B}" destId="{3905686D-095B-4668-9159-8C02FF5FCA48}" srcOrd="12" destOrd="0" parTransId="{0916FA8C-8C3D-4111-8825-8854AAA07101}" sibTransId="{5E5BE654-FC96-431E-80B6-06B708C98438}"/>
    <dgm:cxn modelId="{68E44FD3-2AC8-4C03-903C-511E66D8A5A5}" type="presOf" srcId="{B2AEB964-AE9D-40F8-BF72-B2A59F90994D}" destId="{90A2521C-3FE3-4269-A414-E39378CC80D9}" srcOrd="0" destOrd="0" presId="urn:microsoft.com/office/officeart/2005/8/layout/default"/>
    <dgm:cxn modelId="{955155D4-E1DE-458C-8EB3-FA1958F59962}" srcId="{6E8580AE-E165-4F25-A36B-FA38D31FA44B}" destId="{020CEE43-317D-44E0-8453-73844EB5EA96}" srcOrd="42" destOrd="0" parTransId="{BF48FFB3-3A42-4698-BDCA-4DC201CEE3D1}" sibTransId="{48F3136E-15DE-42DC-8014-1FD4FFC691C6}"/>
    <dgm:cxn modelId="{7ABF24E1-8A33-451B-8811-858C13390C17}" srcId="{6E8580AE-E165-4F25-A36B-FA38D31FA44B}" destId="{9A283E5E-81FB-4A49-AC4E-B210CC2AFD2A}" srcOrd="15" destOrd="0" parTransId="{F864FE8D-37B9-4E43-8236-D4416FEC9A2B}" sibTransId="{BAB582FB-81F7-4625-8400-873B92CFD3D7}"/>
    <dgm:cxn modelId="{D7D8F3E1-79E7-43E1-89F3-CEA6A1193DEB}" srcId="{6E8580AE-E165-4F25-A36B-FA38D31FA44B}" destId="{5DA8C615-38DB-40B5-9445-1D5AE0056707}" srcOrd="45" destOrd="0" parTransId="{3F979939-A917-4BFB-B441-EBCBEFD1B628}" sibTransId="{C4C9F52A-A5B1-4AFA-B264-8A6D432ED656}"/>
    <dgm:cxn modelId="{8CC90BE4-A0CC-48C6-AA02-B3FA79E4826E}" srcId="{6E8580AE-E165-4F25-A36B-FA38D31FA44B}" destId="{9AD68664-CCE1-48EF-9FA3-1AD99F5D1F69}" srcOrd="2" destOrd="0" parTransId="{445AD4C8-6D06-4D44-A9FB-A5B26C73DA48}" sibTransId="{53DAC7B0-84AC-4568-A774-245859AE5835}"/>
    <dgm:cxn modelId="{69ED7EE9-D3E1-402B-B2A7-F179B5418432}" srcId="{6E8580AE-E165-4F25-A36B-FA38D31FA44B}" destId="{D1ABEE45-AD7A-4713-BB39-253542F7D75A}" srcOrd="44" destOrd="0" parTransId="{A551A923-1846-4FB4-BFFF-C55180B72F37}" sibTransId="{13486EEA-EE54-465A-A91C-002B3E76AEF0}"/>
    <dgm:cxn modelId="{4DB130EA-2127-4435-A006-F5CF33AC0DB7}" type="presOf" srcId="{333CCDF1-A395-415C-A990-F40472C9332E}" destId="{124086CA-BDD0-405E-B0D8-B9CD798E0E39}" srcOrd="0" destOrd="0" presId="urn:microsoft.com/office/officeart/2005/8/layout/default"/>
    <dgm:cxn modelId="{1F3DC8EA-2CBF-450D-B555-32F6032D36D9}" srcId="{6E8580AE-E165-4F25-A36B-FA38D31FA44B}" destId="{2C74EBAB-3ADE-490C-A6BA-3646554124A9}" srcOrd="38" destOrd="0" parTransId="{B02DA6CA-EAC4-4EB6-8AE0-AD763FB01841}" sibTransId="{46A9436B-19D5-4E56-AB16-54B7351B7154}"/>
    <dgm:cxn modelId="{5BE69AEB-A75A-4BA9-9D2E-F90870A89DF4}" type="presOf" srcId="{671BE9F7-4A0E-4589-B720-79465E4F795A}" destId="{CB637A15-C5EC-48E4-B323-6F07C2B36CF9}" srcOrd="0" destOrd="0" presId="urn:microsoft.com/office/officeart/2005/8/layout/default"/>
    <dgm:cxn modelId="{38EC34ED-EEA6-4B71-8C95-6A92C139711D}" type="presOf" srcId="{78A997BC-B0FD-4C2B-A687-6EC00ACE7D26}" destId="{7550D05B-C57B-4BF2-98A0-F6F938B15104}" srcOrd="0" destOrd="0" presId="urn:microsoft.com/office/officeart/2005/8/layout/default"/>
    <dgm:cxn modelId="{CF7D3CEF-C828-43E1-86AC-FD23D0862949}" srcId="{6E8580AE-E165-4F25-A36B-FA38D31FA44B}" destId="{BE6CA0EE-FCE6-4E22-B757-E3EF1F2B36E9}" srcOrd="26" destOrd="0" parTransId="{CED69913-4FD8-4AC0-855E-5B395547A37A}" sibTransId="{A87FC9C2-0E5F-47DE-83C0-2CE4C10DA972}"/>
    <dgm:cxn modelId="{C25A79F1-A985-4276-A8EE-720D7A4F235B}" srcId="{6E8580AE-E165-4F25-A36B-FA38D31FA44B}" destId="{5B3044D3-B89C-4050-A316-44B6957514E2}" srcOrd="67" destOrd="0" parTransId="{B575C77A-D9B8-4C49-8F87-EEFEFE2BDA57}" sibTransId="{671D0746-3BA6-41B0-94CD-DFE0E896A172}"/>
    <dgm:cxn modelId="{AA0689F1-F664-4CF7-A44C-3B2F1D0AE97E}" type="presOf" srcId="{D5513C0D-153B-4C93-8676-B0AD8979C8ED}" destId="{76E48D85-3967-40C6-96F6-AEF195D581BB}" srcOrd="0" destOrd="0" presId="urn:microsoft.com/office/officeart/2005/8/layout/default"/>
    <dgm:cxn modelId="{2A4F96F1-6834-47D3-990C-D4573290E041}" srcId="{6E8580AE-E165-4F25-A36B-FA38D31FA44B}" destId="{478D3228-6C64-4678-B16A-5612B6F5734A}" srcOrd="20" destOrd="0" parTransId="{3D22C837-4A40-4E2D-96B6-21F1FE87643A}" sibTransId="{4926CEA0-21F8-4895-A11C-8614EB7A0399}"/>
    <dgm:cxn modelId="{682BF3F1-FE03-49FF-965D-A919362656D0}" type="presOf" srcId="{DA0BF6BA-7855-4B08-9FAB-6C1938241745}" destId="{3D82AB19-164D-45B8-8EE3-A810134DD2FB}" srcOrd="0" destOrd="0" presId="urn:microsoft.com/office/officeart/2005/8/layout/default"/>
    <dgm:cxn modelId="{0AEB4BF3-CCA7-4D97-A7A1-043F879A1BB0}" type="presOf" srcId="{95FF326C-2A1B-41AD-A13B-B89CABA93DE9}" destId="{C2D1768A-268A-49F1-BAB1-AA3B1F30D377}" srcOrd="0" destOrd="0" presId="urn:microsoft.com/office/officeart/2005/8/layout/default"/>
    <dgm:cxn modelId="{A0756DF3-6AF9-4116-A69F-0DA5A9835AED}" srcId="{6E8580AE-E165-4F25-A36B-FA38D31FA44B}" destId="{C5771B4A-D290-4DC2-9C26-B59766806E17}" srcOrd="17" destOrd="0" parTransId="{C9FDC768-F192-49CF-B2ED-83E6D9D02F54}" sibTransId="{E774C2BE-CA5F-4BE2-9900-2AEAAF8855B3}"/>
    <dgm:cxn modelId="{3889EFF3-411C-46C0-9ED1-3259B37D1F0B}" type="presOf" srcId="{35D39FD4-0C06-4081-82FB-F6E9BA9AF83A}" destId="{DC2CCBAA-7686-49AD-84C0-DE92CF995049}" srcOrd="0" destOrd="0" presId="urn:microsoft.com/office/officeart/2005/8/layout/default"/>
    <dgm:cxn modelId="{713C73F5-637C-4B6E-B1E5-478D857C00AC}" type="presOf" srcId="{FC0499D9-6D38-4CE5-A523-8DCDA5AB2BD2}" destId="{D686C033-8C3D-4C2F-94C8-11EE097C088D}" srcOrd="0" destOrd="0" presId="urn:microsoft.com/office/officeart/2005/8/layout/default"/>
    <dgm:cxn modelId="{D2DDD4FA-9BFC-4510-A7BB-3847DFDE15A1}" srcId="{6E8580AE-E165-4F25-A36B-FA38D31FA44B}" destId="{78036449-3659-416C-99DA-7D8CC978B69B}" srcOrd="69" destOrd="0" parTransId="{FC98D35A-A9DB-43F1-AA10-214999D526C0}" sibTransId="{919F3A72-517B-4F48-8814-DD3664270CF6}"/>
    <dgm:cxn modelId="{6FC973FC-992D-4F4C-86B8-EBBA0E6FC3B8}" type="presOf" srcId="{8EDBA3CC-4E61-4A5E-B5ED-D210B28C2F30}" destId="{643B08A8-6B9B-49AD-ACA0-F8C530C35783}" srcOrd="0" destOrd="0" presId="urn:microsoft.com/office/officeart/2005/8/layout/default"/>
    <dgm:cxn modelId="{48A3C7FD-661E-4DB3-8D76-0D02009FEC2E}" type="presOf" srcId="{E613F751-AA7B-4426-A4EF-DCE649030A27}" destId="{7137E6A0-E010-4036-BB77-DAC821CA69C0}" srcOrd="0" destOrd="0" presId="urn:microsoft.com/office/officeart/2005/8/layout/default"/>
    <dgm:cxn modelId="{DBB0BDFE-CE39-4809-A77F-F5BB559ECEC4}" srcId="{6E8580AE-E165-4F25-A36B-FA38D31FA44B}" destId="{333CCDF1-A395-415C-A990-F40472C9332E}" srcOrd="24" destOrd="0" parTransId="{E1111FA7-B439-43B6-90DA-79F6173C4F44}" sibTransId="{5AE2D25C-4437-4618-A40F-696FA7DDA91E}"/>
    <dgm:cxn modelId="{DCCC2E96-56CD-400D-843C-45BBE18D1081}" type="presParOf" srcId="{A4E9B638-9193-4315-A599-122356AB04D9}" destId="{7550D05B-C57B-4BF2-98A0-F6F938B15104}" srcOrd="0" destOrd="0" presId="urn:microsoft.com/office/officeart/2005/8/layout/default"/>
    <dgm:cxn modelId="{26067ECC-DE31-4955-BEC2-FC224920C9E8}" type="presParOf" srcId="{A4E9B638-9193-4315-A599-122356AB04D9}" destId="{D32334C6-1354-42B8-884A-A5B00A403227}" srcOrd="1" destOrd="0" presId="urn:microsoft.com/office/officeart/2005/8/layout/default"/>
    <dgm:cxn modelId="{B8570BDD-46B9-4B66-8C79-E47165513081}" type="presParOf" srcId="{A4E9B638-9193-4315-A599-122356AB04D9}" destId="{BAC14D23-EC3E-4D27-9119-0F7040F92BC2}" srcOrd="2" destOrd="0" presId="urn:microsoft.com/office/officeart/2005/8/layout/default"/>
    <dgm:cxn modelId="{5CCBCAA2-AFA5-4C9E-81EF-D2C936489A84}" type="presParOf" srcId="{A4E9B638-9193-4315-A599-122356AB04D9}" destId="{5EFEDA37-524C-4DAC-8C78-8C58C7C0893A}" srcOrd="3" destOrd="0" presId="urn:microsoft.com/office/officeart/2005/8/layout/default"/>
    <dgm:cxn modelId="{47735247-BA2A-4EEC-A31E-EA39C10B168F}" type="presParOf" srcId="{A4E9B638-9193-4315-A599-122356AB04D9}" destId="{226C61D6-133E-4CD2-ADAC-A992243958F1}" srcOrd="4" destOrd="0" presId="urn:microsoft.com/office/officeart/2005/8/layout/default"/>
    <dgm:cxn modelId="{CF7121D2-DF99-4F63-993B-2C9D8153CF4B}" type="presParOf" srcId="{A4E9B638-9193-4315-A599-122356AB04D9}" destId="{F6BAAF2C-31C2-4FDC-81BE-AC36814AC3D5}" srcOrd="5" destOrd="0" presId="urn:microsoft.com/office/officeart/2005/8/layout/default"/>
    <dgm:cxn modelId="{68B3A533-BB54-415D-94B9-27CFA35CF5A4}" type="presParOf" srcId="{A4E9B638-9193-4315-A599-122356AB04D9}" destId="{DC2CCBAA-7686-49AD-84C0-DE92CF995049}" srcOrd="6" destOrd="0" presId="urn:microsoft.com/office/officeart/2005/8/layout/default"/>
    <dgm:cxn modelId="{B211DED4-94A9-4F87-81EF-8FC0C36335FA}" type="presParOf" srcId="{A4E9B638-9193-4315-A599-122356AB04D9}" destId="{810A970C-5D13-4AB1-A0D9-1514CB7E72ED}" srcOrd="7" destOrd="0" presId="urn:microsoft.com/office/officeart/2005/8/layout/default"/>
    <dgm:cxn modelId="{8757C35B-2821-4CF9-9CE3-65CAD4BC4460}" type="presParOf" srcId="{A4E9B638-9193-4315-A599-122356AB04D9}" destId="{04660390-1F6F-4E15-A3BA-C41120C6CA81}" srcOrd="8" destOrd="0" presId="urn:microsoft.com/office/officeart/2005/8/layout/default"/>
    <dgm:cxn modelId="{4A1B5073-7078-4812-8479-0A9C7D86D112}" type="presParOf" srcId="{A4E9B638-9193-4315-A599-122356AB04D9}" destId="{D4F32D2C-05FF-4135-8DEB-E6FE7E72BD2F}" srcOrd="9" destOrd="0" presId="urn:microsoft.com/office/officeart/2005/8/layout/default"/>
    <dgm:cxn modelId="{09844456-DE2E-4AB7-979A-0416B7F121F6}" type="presParOf" srcId="{A4E9B638-9193-4315-A599-122356AB04D9}" destId="{D0265832-2002-49A4-B24F-C826BBE7CD41}" srcOrd="10" destOrd="0" presId="urn:microsoft.com/office/officeart/2005/8/layout/default"/>
    <dgm:cxn modelId="{5EF4B8A3-CE61-4CF2-9B38-24FE658ABA31}" type="presParOf" srcId="{A4E9B638-9193-4315-A599-122356AB04D9}" destId="{377DC7C1-BA7C-468A-8923-286BA2AC3D99}" srcOrd="11" destOrd="0" presId="urn:microsoft.com/office/officeart/2005/8/layout/default"/>
    <dgm:cxn modelId="{3CE39961-1FDD-47D2-8744-2C8BB8DB09BB}" type="presParOf" srcId="{A4E9B638-9193-4315-A599-122356AB04D9}" destId="{7BE9C1ED-F9FA-4AF2-8A38-AD58AEEC2837}" srcOrd="12" destOrd="0" presId="urn:microsoft.com/office/officeart/2005/8/layout/default"/>
    <dgm:cxn modelId="{D0146CCC-8771-4648-A443-E69AE0FD223D}" type="presParOf" srcId="{A4E9B638-9193-4315-A599-122356AB04D9}" destId="{99AAC58F-A665-462D-A0A9-03194794BB57}" srcOrd="13" destOrd="0" presId="urn:microsoft.com/office/officeart/2005/8/layout/default"/>
    <dgm:cxn modelId="{2D5994FF-78E1-48B8-8BDA-BE5155C606F9}" type="presParOf" srcId="{A4E9B638-9193-4315-A599-122356AB04D9}" destId="{E95460B9-805F-4DB1-8075-1E44BC53110F}" srcOrd="14" destOrd="0" presId="urn:microsoft.com/office/officeart/2005/8/layout/default"/>
    <dgm:cxn modelId="{5018A6F3-6BE6-48DF-A0E2-792C66917B9F}" type="presParOf" srcId="{A4E9B638-9193-4315-A599-122356AB04D9}" destId="{DEDBE5C7-1EB8-4A3C-A4A0-784CEFDEDB53}" srcOrd="15" destOrd="0" presId="urn:microsoft.com/office/officeart/2005/8/layout/default"/>
    <dgm:cxn modelId="{D82A7C88-59B9-4D05-B03F-FAE9E422EDCF}" type="presParOf" srcId="{A4E9B638-9193-4315-A599-122356AB04D9}" destId="{4F6CD892-6851-4C7C-A75C-33622E98FAF1}" srcOrd="16" destOrd="0" presId="urn:microsoft.com/office/officeart/2005/8/layout/default"/>
    <dgm:cxn modelId="{FA6DEE99-F2D9-476B-B4B5-BC64F27A542D}" type="presParOf" srcId="{A4E9B638-9193-4315-A599-122356AB04D9}" destId="{B941C2AD-9260-46B0-8DA7-142633C961C1}" srcOrd="17" destOrd="0" presId="urn:microsoft.com/office/officeart/2005/8/layout/default"/>
    <dgm:cxn modelId="{13A8AE2B-0EA6-4696-9765-9C3237113FCC}" type="presParOf" srcId="{A4E9B638-9193-4315-A599-122356AB04D9}" destId="{E857D808-DD8F-4FB0-BDE0-ED444186DA03}" srcOrd="18" destOrd="0" presId="urn:microsoft.com/office/officeart/2005/8/layout/default"/>
    <dgm:cxn modelId="{DE74F27A-5E0E-4227-8F81-857AB386E4F4}" type="presParOf" srcId="{A4E9B638-9193-4315-A599-122356AB04D9}" destId="{40AF66FC-7551-4D2D-9BE2-019EB8DD3491}" srcOrd="19" destOrd="0" presId="urn:microsoft.com/office/officeart/2005/8/layout/default"/>
    <dgm:cxn modelId="{D3398A1C-F7CE-4E22-B6EE-EB75D7839A5B}" type="presParOf" srcId="{A4E9B638-9193-4315-A599-122356AB04D9}" destId="{B11170F2-9A50-423B-98B7-A28DBBCAA2AC}" srcOrd="20" destOrd="0" presId="urn:microsoft.com/office/officeart/2005/8/layout/default"/>
    <dgm:cxn modelId="{581ECE64-93E1-4EE6-A25F-3E288D78D8EF}" type="presParOf" srcId="{A4E9B638-9193-4315-A599-122356AB04D9}" destId="{05AC53CD-39BA-48B8-9353-6FE4ACB4537F}" srcOrd="21" destOrd="0" presId="urn:microsoft.com/office/officeart/2005/8/layout/default"/>
    <dgm:cxn modelId="{E60A4AA9-0408-4038-982F-7DCE9B07A4EA}" type="presParOf" srcId="{A4E9B638-9193-4315-A599-122356AB04D9}" destId="{DAC0B4A1-B345-4DDF-A5B9-03EB5EF8A696}" srcOrd="22" destOrd="0" presId="urn:microsoft.com/office/officeart/2005/8/layout/default"/>
    <dgm:cxn modelId="{C2CAFC0E-9379-4F3B-9A4D-A47969C47B84}" type="presParOf" srcId="{A4E9B638-9193-4315-A599-122356AB04D9}" destId="{FB157109-38DD-4A90-8F9C-80A223C51880}" srcOrd="23" destOrd="0" presId="urn:microsoft.com/office/officeart/2005/8/layout/default"/>
    <dgm:cxn modelId="{8925B86B-5FC0-4FFA-91CB-742B4C9391A7}" type="presParOf" srcId="{A4E9B638-9193-4315-A599-122356AB04D9}" destId="{D95507C2-94AB-4734-BAF7-8227B2AFD2A8}" srcOrd="24" destOrd="0" presId="urn:microsoft.com/office/officeart/2005/8/layout/default"/>
    <dgm:cxn modelId="{324DA2F4-27BC-437E-8327-1D4939F4A8C2}" type="presParOf" srcId="{A4E9B638-9193-4315-A599-122356AB04D9}" destId="{EFDD6827-27DF-445B-BF94-190FB175EC32}" srcOrd="25" destOrd="0" presId="urn:microsoft.com/office/officeart/2005/8/layout/default"/>
    <dgm:cxn modelId="{F8562825-FAA4-4FB4-BC62-9ED1600A040E}" type="presParOf" srcId="{A4E9B638-9193-4315-A599-122356AB04D9}" destId="{1F238430-D58B-40C6-BB37-2C3E5849C40B}" srcOrd="26" destOrd="0" presId="urn:microsoft.com/office/officeart/2005/8/layout/default"/>
    <dgm:cxn modelId="{D77F57AD-7E13-4DA7-97A7-6AC3AB25F2CB}" type="presParOf" srcId="{A4E9B638-9193-4315-A599-122356AB04D9}" destId="{C303A420-2681-418A-918F-AC2A2A36C756}" srcOrd="27" destOrd="0" presId="urn:microsoft.com/office/officeart/2005/8/layout/default"/>
    <dgm:cxn modelId="{B0C5C04E-C716-4992-BA2A-A724A05A403C}" type="presParOf" srcId="{A4E9B638-9193-4315-A599-122356AB04D9}" destId="{9E9777C7-B42F-4036-A534-333E7C36A482}" srcOrd="28" destOrd="0" presId="urn:microsoft.com/office/officeart/2005/8/layout/default"/>
    <dgm:cxn modelId="{1E3F9775-C611-45F8-8313-324C28A1A43C}" type="presParOf" srcId="{A4E9B638-9193-4315-A599-122356AB04D9}" destId="{B187FE3F-68B1-46A9-8C40-68DF5BCD967D}" srcOrd="29" destOrd="0" presId="urn:microsoft.com/office/officeart/2005/8/layout/default"/>
    <dgm:cxn modelId="{8AF7B3E8-F2B8-4CE7-B05E-EB1EDB9CD595}" type="presParOf" srcId="{A4E9B638-9193-4315-A599-122356AB04D9}" destId="{2B1D77B0-0EB7-4DD1-BD66-4727A0B01104}" srcOrd="30" destOrd="0" presId="urn:microsoft.com/office/officeart/2005/8/layout/default"/>
    <dgm:cxn modelId="{3EF440B3-8FAF-4412-8112-8D0CF1975FDA}" type="presParOf" srcId="{A4E9B638-9193-4315-A599-122356AB04D9}" destId="{9A419C02-7B0E-4042-A066-CFAF4847D5E5}" srcOrd="31" destOrd="0" presId="urn:microsoft.com/office/officeart/2005/8/layout/default"/>
    <dgm:cxn modelId="{4F59FCF4-BE53-4F93-A8AE-CC9C8FC3988F}" type="presParOf" srcId="{A4E9B638-9193-4315-A599-122356AB04D9}" destId="{9504D515-87BF-4517-8F45-1EDB2B33F4B1}" srcOrd="32" destOrd="0" presId="urn:microsoft.com/office/officeart/2005/8/layout/default"/>
    <dgm:cxn modelId="{F0F1DFEF-4E54-4873-9895-8434BB6E88D7}" type="presParOf" srcId="{A4E9B638-9193-4315-A599-122356AB04D9}" destId="{C1359203-A47A-4D3E-90FC-945DF3C9DFE2}" srcOrd="33" destOrd="0" presId="urn:microsoft.com/office/officeart/2005/8/layout/default"/>
    <dgm:cxn modelId="{C29BDCCF-9EDB-48FB-A3D5-8E2C77499C7B}" type="presParOf" srcId="{A4E9B638-9193-4315-A599-122356AB04D9}" destId="{9899F519-A68E-4A8C-8302-CC1D1DD6AB1E}" srcOrd="34" destOrd="0" presId="urn:microsoft.com/office/officeart/2005/8/layout/default"/>
    <dgm:cxn modelId="{FC1F1AE0-9B5A-435B-AE76-1AFF9162A3DC}" type="presParOf" srcId="{A4E9B638-9193-4315-A599-122356AB04D9}" destId="{D53628A0-EF9E-4A2A-BA14-6E7072CEF114}" srcOrd="35" destOrd="0" presId="urn:microsoft.com/office/officeart/2005/8/layout/default"/>
    <dgm:cxn modelId="{5B9F8BAA-CFD8-48E9-A677-19C37F3D4F2F}" type="presParOf" srcId="{A4E9B638-9193-4315-A599-122356AB04D9}" destId="{F021F536-9D7F-4947-AEEC-062A2B5D86C3}" srcOrd="36" destOrd="0" presId="urn:microsoft.com/office/officeart/2005/8/layout/default"/>
    <dgm:cxn modelId="{0CC69563-9398-4350-8111-A4E4A9BCD0B7}" type="presParOf" srcId="{A4E9B638-9193-4315-A599-122356AB04D9}" destId="{4B6D1E0A-C2B6-4106-BCC0-227C1A6D87BE}" srcOrd="37" destOrd="0" presId="urn:microsoft.com/office/officeart/2005/8/layout/default"/>
    <dgm:cxn modelId="{8384785D-5317-4F6B-9091-FBBCF032F0E8}" type="presParOf" srcId="{A4E9B638-9193-4315-A599-122356AB04D9}" destId="{214B35AE-3118-4B5A-9A04-C238D6C98BAE}" srcOrd="38" destOrd="0" presId="urn:microsoft.com/office/officeart/2005/8/layout/default"/>
    <dgm:cxn modelId="{B92C444A-0DA2-4A45-B8ED-8CCF2845D2CB}" type="presParOf" srcId="{A4E9B638-9193-4315-A599-122356AB04D9}" destId="{7206E429-077A-4785-91B0-DBE3A0322F82}" srcOrd="39" destOrd="0" presId="urn:microsoft.com/office/officeart/2005/8/layout/default"/>
    <dgm:cxn modelId="{33E515BF-BE7C-447D-8C2A-4519087D6FF2}" type="presParOf" srcId="{A4E9B638-9193-4315-A599-122356AB04D9}" destId="{CC785639-6B40-491D-A677-3465100F3D57}" srcOrd="40" destOrd="0" presId="urn:microsoft.com/office/officeart/2005/8/layout/default"/>
    <dgm:cxn modelId="{7BC7B635-7C5D-422F-B485-E4A26E6F6A95}" type="presParOf" srcId="{A4E9B638-9193-4315-A599-122356AB04D9}" destId="{0D854B7A-31EB-4F78-AB34-68CD88DF6EB0}" srcOrd="41" destOrd="0" presId="urn:microsoft.com/office/officeart/2005/8/layout/default"/>
    <dgm:cxn modelId="{535E2AA4-E47E-4BBE-B1D1-550D391F37C0}" type="presParOf" srcId="{A4E9B638-9193-4315-A599-122356AB04D9}" destId="{5D25242B-4349-4FB7-AAC9-B5E41858AFBB}" srcOrd="42" destOrd="0" presId="urn:microsoft.com/office/officeart/2005/8/layout/default"/>
    <dgm:cxn modelId="{E71E7C81-9AD1-4AAE-816B-AD02DE0897EC}" type="presParOf" srcId="{A4E9B638-9193-4315-A599-122356AB04D9}" destId="{0546CD20-C4E9-4176-BC40-4E0DFC327C2B}" srcOrd="43" destOrd="0" presId="urn:microsoft.com/office/officeart/2005/8/layout/default"/>
    <dgm:cxn modelId="{58BDF6C9-8365-405B-BF2B-C1B12F98EF94}" type="presParOf" srcId="{A4E9B638-9193-4315-A599-122356AB04D9}" destId="{2194D030-96BD-4E5B-8CE7-714CC8EE50C0}" srcOrd="44" destOrd="0" presId="urn:microsoft.com/office/officeart/2005/8/layout/default"/>
    <dgm:cxn modelId="{1F1B810B-93E1-419E-8171-63BEF744DEEA}" type="presParOf" srcId="{A4E9B638-9193-4315-A599-122356AB04D9}" destId="{A19185C5-803E-4F20-B8BF-76B1874DD326}" srcOrd="45" destOrd="0" presId="urn:microsoft.com/office/officeart/2005/8/layout/default"/>
    <dgm:cxn modelId="{34298238-FFF7-4AD0-AD4D-2D36C5ABDBEB}" type="presParOf" srcId="{A4E9B638-9193-4315-A599-122356AB04D9}" destId="{7137E6A0-E010-4036-BB77-DAC821CA69C0}" srcOrd="46" destOrd="0" presId="urn:microsoft.com/office/officeart/2005/8/layout/default"/>
    <dgm:cxn modelId="{EA37B083-6DAD-453E-8583-47674B746877}" type="presParOf" srcId="{A4E9B638-9193-4315-A599-122356AB04D9}" destId="{18D4027A-9B04-41B8-B264-F860ED6E3ACF}" srcOrd="47" destOrd="0" presId="urn:microsoft.com/office/officeart/2005/8/layout/default"/>
    <dgm:cxn modelId="{8470A18E-665C-42FB-BC58-6ABA701A6A99}" type="presParOf" srcId="{A4E9B638-9193-4315-A599-122356AB04D9}" destId="{124086CA-BDD0-405E-B0D8-B9CD798E0E39}" srcOrd="48" destOrd="0" presId="urn:microsoft.com/office/officeart/2005/8/layout/default"/>
    <dgm:cxn modelId="{8F552F3D-6863-4B54-A1FA-E65E5A6AE5F8}" type="presParOf" srcId="{A4E9B638-9193-4315-A599-122356AB04D9}" destId="{5A1E98A5-06ED-494B-8CFF-3052BEDC62B9}" srcOrd="49" destOrd="0" presId="urn:microsoft.com/office/officeart/2005/8/layout/default"/>
    <dgm:cxn modelId="{0F71CA35-29BF-433A-ABF9-2DF02BF79330}" type="presParOf" srcId="{A4E9B638-9193-4315-A599-122356AB04D9}" destId="{4308FFBF-619D-484B-A2C5-7B5FBD5802E5}" srcOrd="50" destOrd="0" presId="urn:microsoft.com/office/officeart/2005/8/layout/default"/>
    <dgm:cxn modelId="{3230737F-C292-4C22-9ACE-23AACC2501BD}" type="presParOf" srcId="{A4E9B638-9193-4315-A599-122356AB04D9}" destId="{0BDF3232-7792-4A95-8512-24005225CBCA}" srcOrd="51" destOrd="0" presId="urn:microsoft.com/office/officeart/2005/8/layout/default"/>
    <dgm:cxn modelId="{791C33FA-D392-4A68-9273-20B4903BB1BF}" type="presParOf" srcId="{A4E9B638-9193-4315-A599-122356AB04D9}" destId="{21996FE5-9303-478E-B8D4-9259ABF8EDAE}" srcOrd="52" destOrd="0" presId="urn:microsoft.com/office/officeart/2005/8/layout/default"/>
    <dgm:cxn modelId="{C0377128-1F31-41C9-ACF0-64460719628B}" type="presParOf" srcId="{A4E9B638-9193-4315-A599-122356AB04D9}" destId="{8DBDABC8-A668-4EB1-80D4-7EF36CE9EB20}" srcOrd="53" destOrd="0" presId="urn:microsoft.com/office/officeart/2005/8/layout/default"/>
    <dgm:cxn modelId="{1BF0DCFE-7937-43E5-AB69-3B83F976258A}" type="presParOf" srcId="{A4E9B638-9193-4315-A599-122356AB04D9}" destId="{C2D1768A-268A-49F1-BAB1-AA3B1F30D377}" srcOrd="54" destOrd="0" presId="urn:microsoft.com/office/officeart/2005/8/layout/default"/>
    <dgm:cxn modelId="{6CAC084E-570E-4F2E-B74D-C81631B3C8BE}" type="presParOf" srcId="{A4E9B638-9193-4315-A599-122356AB04D9}" destId="{1DE848F1-FBB0-4924-8F05-3885E9DFAEB7}" srcOrd="55" destOrd="0" presId="urn:microsoft.com/office/officeart/2005/8/layout/default"/>
    <dgm:cxn modelId="{C66C3FA1-1470-4CE7-B093-8CEBFE8C123F}" type="presParOf" srcId="{A4E9B638-9193-4315-A599-122356AB04D9}" destId="{94242A4F-C1CA-4466-BE8C-6A3D5FB53E37}" srcOrd="56" destOrd="0" presId="urn:microsoft.com/office/officeart/2005/8/layout/default"/>
    <dgm:cxn modelId="{62F7CD21-1AD4-4F9B-9C87-7B25ADEA26C4}" type="presParOf" srcId="{A4E9B638-9193-4315-A599-122356AB04D9}" destId="{5BE9D17C-B36D-4DE2-91B8-E63E85F7802A}" srcOrd="57" destOrd="0" presId="urn:microsoft.com/office/officeart/2005/8/layout/default"/>
    <dgm:cxn modelId="{51CF7E45-FA06-401D-958D-2DAB90B8234E}" type="presParOf" srcId="{A4E9B638-9193-4315-A599-122356AB04D9}" destId="{2436B8D6-5426-4287-B5A0-333E85D0C338}" srcOrd="58" destOrd="0" presId="urn:microsoft.com/office/officeart/2005/8/layout/default"/>
    <dgm:cxn modelId="{7884DC3F-05F6-49D5-A385-D54F49E7D373}" type="presParOf" srcId="{A4E9B638-9193-4315-A599-122356AB04D9}" destId="{3DF92AC1-C237-4883-9983-954F58608DCF}" srcOrd="59" destOrd="0" presId="urn:microsoft.com/office/officeart/2005/8/layout/default"/>
    <dgm:cxn modelId="{855D19FD-9779-41D6-BC11-82BE5016EAE5}" type="presParOf" srcId="{A4E9B638-9193-4315-A599-122356AB04D9}" destId="{2E10A710-F956-4BB4-BEC0-C92857D82D04}" srcOrd="60" destOrd="0" presId="urn:microsoft.com/office/officeart/2005/8/layout/default"/>
    <dgm:cxn modelId="{1F5DE594-C69F-438A-B715-1BEA4723CD6C}" type="presParOf" srcId="{A4E9B638-9193-4315-A599-122356AB04D9}" destId="{F7C36C0E-FF9E-4A61-9527-91D914A9655F}" srcOrd="61" destOrd="0" presId="urn:microsoft.com/office/officeart/2005/8/layout/default"/>
    <dgm:cxn modelId="{637F6117-10BC-480D-A22D-5E0D42C2BBDC}" type="presParOf" srcId="{A4E9B638-9193-4315-A599-122356AB04D9}" destId="{90A2521C-3FE3-4269-A414-E39378CC80D9}" srcOrd="62" destOrd="0" presId="urn:microsoft.com/office/officeart/2005/8/layout/default"/>
    <dgm:cxn modelId="{B3C501D1-1005-48D9-B8BC-6BB295451341}" type="presParOf" srcId="{A4E9B638-9193-4315-A599-122356AB04D9}" destId="{DAF43603-EBBB-43F9-902F-C7A7F2EF6FCE}" srcOrd="63" destOrd="0" presId="urn:microsoft.com/office/officeart/2005/8/layout/default"/>
    <dgm:cxn modelId="{EF640BF3-1518-4852-AB78-2B7A4D73881F}" type="presParOf" srcId="{A4E9B638-9193-4315-A599-122356AB04D9}" destId="{C775B822-113A-4680-9271-194958227B49}" srcOrd="64" destOrd="0" presId="urn:microsoft.com/office/officeart/2005/8/layout/default"/>
    <dgm:cxn modelId="{7620B781-643B-4C02-8FD7-0E62409A287B}" type="presParOf" srcId="{A4E9B638-9193-4315-A599-122356AB04D9}" destId="{D31AC2D5-CEDA-4F09-9BAD-6FCF6449677E}" srcOrd="65" destOrd="0" presId="urn:microsoft.com/office/officeart/2005/8/layout/default"/>
    <dgm:cxn modelId="{84366CC2-420D-4D55-B2B6-328430D8F4EB}" type="presParOf" srcId="{A4E9B638-9193-4315-A599-122356AB04D9}" destId="{FA9614EF-EB5B-4DEB-9FDC-9AA50130DC4A}" srcOrd="66" destOrd="0" presId="urn:microsoft.com/office/officeart/2005/8/layout/default"/>
    <dgm:cxn modelId="{5947E9CF-0AEF-4856-AAB6-004974E76D07}" type="presParOf" srcId="{A4E9B638-9193-4315-A599-122356AB04D9}" destId="{4590C8A5-AC06-4FD8-99E5-E703FF11CB8D}" srcOrd="67" destOrd="0" presId="urn:microsoft.com/office/officeart/2005/8/layout/default"/>
    <dgm:cxn modelId="{F47E7C8D-0994-43E0-87B3-CA5A31FD940C}" type="presParOf" srcId="{A4E9B638-9193-4315-A599-122356AB04D9}" destId="{3D82AB19-164D-45B8-8EE3-A810134DD2FB}" srcOrd="68" destOrd="0" presId="urn:microsoft.com/office/officeart/2005/8/layout/default"/>
    <dgm:cxn modelId="{1FE2FB4B-AFC4-4336-ACE4-C46F7960D50F}" type="presParOf" srcId="{A4E9B638-9193-4315-A599-122356AB04D9}" destId="{D8697AC2-C3EE-48FB-B492-E79DD59D8679}" srcOrd="69" destOrd="0" presId="urn:microsoft.com/office/officeart/2005/8/layout/default"/>
    <dgm:cxn modelId="{92D69EB0-475E-4EAC-B6C0-6A5B33734D62}" type="presParOf" srcId="{A4E9B638-9193-4315-A599-122356AB04D9}" destId="{A2626D42-2FE1-456E-AB12-0D43DEAFE7FD}" srcOrd="70" destOrd="0" presId="urn:microsoft.com/office/officeart/2005/8/layout/default"/>
    <dgm:cxn modelId="{21DB74C1-92A4-430F-8DA6-CA17036703D3}" type="presParOf" srcId="{A4E9B638-9193-4315-A599-122356AB04D9}" destId="{C10855E1-FF4D-4DFE-A137-347787EAC3F5}" srcOrd="71" destOrd="0" presId="urn:microsoft.com/office/officeart/2005/8/layout/default"/>
    <dgm:cxn modelId="{6C851FFD-C3E1-4739-9269-4270C85652CA}" type="presParOf" srcId="{A4E9B638-9193-4315-A599-122356AB04D9}" destId="{CFEF60EA-9362-443A-8FB0-B923DCF95379}" srcOrd="72" destOrd="0" presId="urn:microsoft.com/office/officeart/2005/8/layout/default"/>
    <dgm:cxn modelId="{B423CF19-E69A-4649-BE8B-F3168C6CF458}" type="presParOf" srcId="{A4E9B638-9193-4315-A599-122356AB04D9}" destId="{2B92DA55-63EE-48E8-A46C-BCA0E3F42D26}" srcOrd="73" destOrd="0" presId="urn:microsoft.com/office/officeart/2005/8/layout/default"/>
    <dgm:cxn modelId="{77FD6749-E40A-44C2-BC44-C5F7499B17B6}" type="presParOf" srcId="{A4E9B638-9193-4315-A599-122356AB04D9}" destId="{6BA9131F-DF2D-4385-B6D8-8438C22EE201}" srcOrd="74" destOrd="0" presId="urn:microsoft.com/office/officeart/2005/8/layout/default"/>
    <dgm:cxn modelId="{97FBFDE3-80E4-4CD1-AEE5-D7C4EB211019}" type="presParOf" srcId="{A4E9B638-9193-4315-A599-122356AB04D9}" destId="{D382EF35-4201-48F0-A7C4-5B6F0718C686}" srcOrd="75" destOrd="0" presId="urn:microsoft.com/office/officeart/2005/8/layout/default"/>
    <dgm:cxn modelId="{4FEE5CC5-8026-4D1A-BFCA-04338D374697}" type="presParOf" srcId="{A4E9B638-9193-4315-A599-122356AB04D9}" destId="{E39FA08C-8F04-4847-803E-A985A76077B2}" srcOrd="76" destOrd="0" presId="urn:microsoft.com/office/officeart/2005/8/layout/default"/>
    <dgm:cxn modelId="{77181C9E-C47F-453F-BA22-67AB5AC0AFF1}" type="presParOf" srcId="{A4E9B638-9193-4315-A599-122356AB04D9}" destId="{4E4750BA-F1D1-4760-BEE0-2F86DB560C70}" srcOrd="77" destOrd="0" presId="urn:microsoft.com/office/officeart/2005/8/layout/default"/>
    <dgm:cxn modelId="{58B10BE5-1510-46D9-A6B6-B86ADA04641D}" type="presParOf" srcId="{A4E9B638-9193-4315-A599-122356AB04D9}" destId="{20498EEC-D12B-46DA-A88D-D7DB1D97C899}" srcOrd="78" destOrd="0" presId="urn:microsoft.com/office/officeart/2005/8/layout/default"/>
    <dgm:cxn modelId="{4DAAD791-ABC1-402E-AA26-E0C4FAAB38C7}" type="presParOf" srcId="{A4E9B638-9193-4315-A599-122356AB04D9}" destId="{2C5CE376-4B22-41E0-8DB0-93A3CF1227A7}" srcOrd="79" destOrd="0" presId="urn:microsoft.com/office/officeart/2005/8/layout/default"/>
    <dgm:cxn modelId="{091A29DE-0012-408C-AEA1-A65EB0ECFA22}" type="presParOf" srcId="{A4E9B638-9193-4315-A599-122356AB04D9}" destId="{76E48D85-3967-40C6-96F6-AEF195D581BB}" srcOrd="80" destOrd="0" presId="urn:microsoft.com/office/officeart/2005/8/layout/default"/>
    <dgm:cxn modelId="{0049A007-D162-4C4E-8292-6BDB6C4A5BA7}" type="presParOf" srcId="{A4E9B638-9193-4315-A599-122356AB04D9}" destId="{B000B67E-4722-4E84-B8C2-4F62F16B6BE0}" srcOrd="81" destOrd="0" presId="urn:microsoft.com/office/officeart/2005/8/layout/default"/>
    <dgm:cxn modelId="{5619BE8D-296A-4266-BBE3-3101015EA2B9}" type="presParOf" srcId="{A4E9B638-9193-4315-A599-122356AB04D9}" destId="{2FE08B55-1C3E-48E1-949D-B7C4F33AA933}" srcOrd="82" destOrd="0" presId="urn:microsoft.com/office/officeart/2005/8/layout/default"/>
    <dgm:cxn modelId="{95160409-47BC-466C-9D8E-ACE49A7731CC}" type="presParOf" srcId="{A4E9B638-9193-4315-A599-122356AB04D9}" destId="{4CB50306-1716-477E-A513-B532CA4846CB}" srcOrd="83" destOrd="0" presId="urn:microsoft.com/office/officeart/2005/8/layout/default"/>
    <dgm:cxn modelId="{2394EF14-8918-4636-A9F9-0A7F945D80CF}" type="presParOf" srcId="{A4E9B638-9193-4315-A599-122356AB04D9}" destId="{D1969169-F9B2-49CE-A679-8F16EA8DBE2A}" srcOrd="84" destOrd="0" presId="urn:microsoft.com/office/officeart/2005/8/layout/default"/>
    <dgm:cxn modelId="{6EA7A786-0341-4EE3-8F1F-A1A2210B1789}" type="presParOf" srcId="{A4E9B638-9193-4315-A599-122356AB04D9}" destId="{0A7CBE7A-D430-4E21-88D9-96F9515759D2}" srcOrd="85" destOrd="0" presId="urn:microsoft.com/office/officeart/2005/8/layout/default"/>
    <dgm:cxn modelId="{3AF99142-66BA-4363-AFCB-228E241D822E}" type="presParOf" srcId="{A4E9B638-9193-4315-A599-122356AB04D9}" destId="{B8FB8041-9B5C-4583-B7F2-072C8E2578EF}" srcOrd="86" destOrd="0" presId="urn:microsoft.com/office/officeart/2005/8/layout/default"/>
    <dgm:cxn modelId="{8E96D75A-92B9-476C-9F8C-1F0643446097}" type="presParOf" srcId="{A4E9B638-9193-4315-A599-122356AB04D9}" destId="{A6D78DB6-0990-4696-9B3B-381E4508B4EF}" srcOrd="87" destOrd="0" presId="urn:microsoft.com/office/officeart/2005/8/layout/default"/>
    <dgm:cxn modelId="{8E8FA073-8BED-4622-9F92-6E1CF03FCE03}" type="presParOf" srcId="{A4E9B638-9193-4315-A599-122356AB04D9}" destId="{D70F901B-9B00-408F-B15A-8963D88D77EC}" srcOrd="88" destOrd="0" presId="urn:microsoft.com/office/officeart/2005/8/layout/default"/>
    <dgm:cxn modelId="{B7FF5016-D164-4B64-82FD-9C35AE56A784}" type="presParOf" srcId="{A4E9B638-9193-4315-A599-122356AB04D9}" destId="{CA50BB0F-40A7-499B-907A-E2277D9BD093}" srcOrd="89" destOrd="0" presId="urn:microsoft.com/office/officeart/2005/8/layout/default"/>
    <dgm:cxn modelId="{D4527D58-BB9C-4607-B68A-B6ACE6D00C91}" type="presParOf" srcId="{A4E9B638-9193-4315-A599-122356AB04D9}" destId="{738E53BC-B4B2-4740-9C57-0B897AB4D3FA}" srcOrd="90" destOrd="0" presId="urn:microsoft.com/office/officeart/2005/8/layout/default"/>
    <dgm:cxn modelId="{C6504669-7691-4B86-A0E3-FDFA59406BDD}" type="presParOf" srcId="{A4E9B638-9193-4315-A599-122356AB04D9}" destId="{1756D137-3051-4D5A-8EE9-9C5E974A9991}" srcOrd="91" destOrd="0" presId="urn:microsoft.com/office/officeart/2005/8/layout/default"/>
    <dgm:cxn modelId="{3B73454E-39D3-47C3-AFB4-865565E3BD4B}" type="presParOf" srcId="{A4E9B638-9193-4315-A599-122356AB04D9}" destId="{FB4AD733-A329-420C-8FB6-947234A3DF38}" srcOrd="92" destOrd="0" presId="urn:microsoft.com/office/officeart/2005/8/layout/default"/>
    <dgm:cxn modelId="{9E715662-8F2E-4409-B82F-BA375B290F9D}" type="presParOf" srcId="{A4E9B638-9193-4315-A599-122356AB04D9}" destId="{52A1ACEC-6AB3-4161-B4A0-1F17EE598649}" srcOrd="93" destOrd="0" presId="urn:microsoft.com/office/officeart/2005/8/layout/default"/>
    <dgm:cxn modelId="{8021F2B7-882B-4220-8BC4-14D3CFB215FF}" type="presParOf" srcId="{A4E9B638-9193-4315-A599-122356AB04D9}" destId="{52F17298-644C-4330-B56E-F7E56C04E2E3}" srcOrd="94" destOrd="0" presId="urn:microsoft.com/office/officeart/2005/8/layout/default"/>
    <dgm:cxn modelId="{06B79F64-8544-45B3-A265-39DD33F9441B}" type="presParOf" srcId="{A4E9B638-9193-4315-A599-122356AB04D9}" destId="{E824692C-1605-45CA-897A-D9F3DD834693}" srcOrd="95" destOrd="0" presId="urn:microsoft.com/office/officeart/2005/8/layout/default"/>
    <dgm:cxn modelId="{95E52EB6-3C6C-4F7B-9E86-C86842B67D28}" type="presParOf" srcId="{A4E9B638-9193-4315-A599-122356AB04D9}" destId="{CF0E64E4-84A6-47A4-8045-0D0A29961723}" srcOrd="96" destOrd="0" presId="urn:microsoft.com/office/officeart/2005/8/layout/default"/>
    <dgm:cxn modelId="{222537E4-F868-4882-B19B-B8C0F5B084E6}" type="presParOf" srcId="{A4E9B638-9193-4315-A599-122356AB04D9}" destId="{B6545CFA-0064-43FA-8785-F87BEFF0BED3}" srcOrd="97" destOrd="0" presId="urn:microsoft.com/office/officeart/2005/8/layout/default"/>
    <dgm:cxn modelId="{5092E553-398B-4866-AA20-88438505219A}" type="presParOf" srcId="{A4E9B638-9193-4315-A599-122356AB04D9}" destId="{4A09B1E8-F4F7-4953-B4BD-684614482B17}" srcOrd="98" destOrd="0" presId="urn:microsoft.com/office/officeart/2005/8/layout/default"/>
    <dgm:cxn modelId="{0FF09C9F-318E-45EB-B2FC-4A578418E301}" type="presParOf" srcId="{A4E9B638-9193-4315-A599-122356AB04D9}" destId="{E2E63BEE-F583-4543-AC5B-CAE33683ED87}" srcOrd="99" destOrd="0" presId="urn:microsoft.com/office/officeart/2005/8/layout/default"/>
    <dgm:cxn modelId="{512C1D57-C287-48BB-9006-286563DDAB48}" type="presParOf" srcId="{A4E9B638-9193-4315-A599-122356AB04D9}" destId="{527D6F5F-C6E1-4F03-A1E2-5AC0204646BF}" srcOrd="100" destOrd="0" presId="urn:microsoft.com/office/officeart/2005/8/layout/default"/>
    <dgm:cxn modelId="{E344AC9C-8C66-4318-B2F6-4C31EF12FC31}" type="presParOf" srcId="{A4E9B638-9193-4315-A599-122356AB04D9}" destId="{925A8F3E-4FF7-4593-91F3-889A6930F915}" srcOrd="101" destOrd="0" presId="urn:microsoft.com/office/officeart/2005/8/layout/default"/>
    <dgm:cxn modelId="{B32E11CA-F602-4062-8E51-1107DEF7B6FC}" type="presParOf" srcId="{A4E9B638-9193-4315-A599-122356AB04D9}" destId="{33E222AE-323D-48B6-B67D-70B375CD07BA}" srcOrd="102" destOrd="0" presId="urn:microsoft.com/office/officeart/2005/8/layout/default"/>
    <dgm:cxn modelId="{674897C2-2B1D-4A0A-AECC-CCDA4758E5AC}" type="presParOf" srcId="{A4E9B638-9193-4315-A599-122356AB04D9}" destId="{492F0EC6-ECC1-4D0D-B737-8B0BC67F991C}" srcOrd="103" destOrd="0" presId="urn:microsoft.com/office/officeart/2005/8/layout/default"/>
    <dgm:cxn modelId="{0C99A6F4-9D53-4A4C-A4DB-335F534F6445}" type="presParOf" srcId="{A4E9B638-9193-4315-A599-122356AB04D9}" destId="{768ED1B1-620E-4ED9-A85B-37AC2578EBAE}" srcOrd="104" destOrd="0" presId="urn:microsoft.com/office/officeart/2005/8/layout/default"/>
    <dgm:cxn modelId="{1D3AB75C-CD97-4E3F-A5D7-A7E7F2B4B05D}" type="presParOf" srcId="{A4E9B638-9193-4315-A599-122356AB04D9}" destId="{78A46C75-02D2-4E0E-BA07-A091BE48E3F3}" srcOrd="105" destOrd="0" presId="urn:microsoft.com/office/officeart/2005/8/layout/default"/>
    <dgm:cxn modelId="{D6CB7280-25C9-42E7-8A40-67705ACB525C}" type="presParOf" srcId="{A4E9B638-9193-4315-A599-122356AB04D9}" destId="{6CBD385A-459A-4F51-8A96-4CAAE9BA3166}" srcOrd="106" destOrd="0" presId="urn:microsoft.com/office/officeart/2005/8/layout/default"/>
    <dgm:cxn modelId="{00EE556E-6D1F-47D9-A28A-9DA90BA24092}" type="presParOf" srcId="{A4E9B638-9193-4315-A599-122356AB04D9}" destId="{776087E9-BF14-46F0-A398-16A1E6EFC52B}" srcOrd="107" destOrd="0" presId="urn:microsoft.com/office/officeart/2005/8/layout/default"/>
    <dgm:cxn modelId="{C22B6794-A26E-4CBC-93D3-F75146361B4C}" type="presParOf" srcId="{A4E9B638-9193-4315-A599-122356AB04D9}" destId="{403A81FB-5102-4E47-B294-8362DE9FDBA9}" srcOrd="108" destOrd="0" presId="urn:microsoft.com/office/officeart/2005/8/layout/default"/>
    <dgm:cxn modelId="{9F37E1EA-0DE6-4A80-A66E-5CAD0B59DF6C}" type="presParOf" srcId="{A4E9B638-9193-4315-A599-122356AB04D9}" destId="{E8173634-303E-431B-A843-607AE381B530}" srcOrd="109" destOrd="0" presId="urn:microsoft.com/office/officeart/2005/8/layout/default"/>
    <dgm:cxn modelId="{82EDA04F-4E7D-4E09-A670-DAF24E27A456}" type="presParOf" srcId="{A4E9B638-9193-4315-A599-122356AB04D9}" destId="{6D9F30BF-2AF8-4A4F-9405-7024E9D9DF88}" srcOrd="110" destOrd="0" presId="urn:microsoft.com/office/officeart/2005/8/layout/default"/>
    <dgm:cxn modelId="{7FCB9E5E-50BD-4A0F-8C05-AEFD3CEFE62B}" type="presParOf" srcId="{A4E9B638-9193-4315-A599-122356AB04D9}" destId="{3574665D-118B-4562-9536-3957E81EBB55}" srcOrd="111" destOrd="0" presId="urn:microsoft.com/office/officeart/2005/8/layout/default"/>
    <dgm:cxn modelId="{4D1FA883-2883-445A-A370-89C2C1FCA04D}" type="presParOf" srcId="{A4E9B638-9193-4315-A599-122356AB04D9}" destId="{578EF391-1438-42DA-8C7C-9964979863CB}" srcOrd="112" destOrd="0" presId="urn:microsoft.com/office/officeart/2005/8/layout/default"/>
    <dgm:cxn modelId="{B630ABEA-DB4C-4BB4-BD36-760BCA8CD595}" type="presParOf" srcId="{A4E9B638-9193-4315-A599-122356AB04D9}" destId="{8EA58A0A-B792-4337-956D-1432C007A975}" srcOrd="113" destOrd="0" presId="urn:microsoft.com/office/officeart/2005/8/layout/default"/>
    <dgm:cxn modelId="{9A1DB195-4573-482B-8705-9E6399E32655}" type="presParOf" srcId="{A4E9B638-9193-4315-A599-122356AB04D9}" destId="{D6E8D79A-FF29-4CE3-B9FB-2B1D97395E7F}" srcOrd="114" destOrd="0" presId="urn:microsoft.com/office/officeart/2005/8/layout/default"/>
    <dgm:cxn modelId="{E80556C5-FA9F-4D18-8583-DD67F6EE9343}" type="presParOf" srcId="{A4E9B638-9193-4315-A599-122356AB04D9}" destId="{074B0F8B-79A3-42B3-A088-30F50E37875B}" srcOrd="115" destOrd="0" presId="urn:microsoft.com/office/officeart/2005/8/layout/default"/>
    <dgm:cxn modelId="{28842EEE-E171-4403-A4DA-76FE7B60B0B4}" type="presParOf" srcId="{A4E9B638-9193-4315-A599-122356AB04D9}" destId="{E4A88F59-2DE7-4632-9B5D-1A06F43D2536}" srcOrd="116" destOrd="0" presId="urn:microsoft.com/office/officeart/2005/8/layout/default"/>
    <dgm:cxn modelId="{9BEABA2F-5479-44EA-8EF7-0582BD2F7EFA}" type="presParOf" srcId="{A4E9B638-9193-4315-A599-122356AB04D9}" destId="{38DC9DED-61D9-4F86-B788-ACE1A033C71C}" srcOrd="117" destOrd="0" presId="urn:microsoft.com/office/officeart/2005/8/layout/default"/>
    <dgm:cxn modelId="{06FBF6F3-0085-4F6D-AC3E-6F98024522F3}" type="presParOf" srcId="{A4E9B638-9193-4315-A599-122356AB04D9}" destId="{C6E26300-686D-4EDC-B105-02AE7D59ACD5}" srcOrd="118" destOrd="0" presId="urn:microsoft.com/office/officeart/2005/8/layout/default"/>
    <dgm:cxn modelId="{18A6CAC9-8972-48EE-8E5D-3E46DFE13FCF}" type="presParOf" srcId="{A4E9B638-9193-4315-A599-122356AB04D9}" destId="{EE588416-1695-4843-8A77-C599FDA47340}" srcOrd="119" destOrd="0" presId="urn:microsoft.com/office/officeart/2005/8/layout/default"/>
    <dgm:cxn modelId="{6CD1DAAC-369F-4A33-95FA-6B1ADFA7F9CB}" type="presParOf" srcId="{A4E9B638-9193-4315-A599-122356AB04D9}" destId="{A98EC4C9-0187-4586-A962-2600099AC0D7}" srcOrd="120" destOrd="0" presId="urn:microsoft.com/office/officeart/2005/8/layout/default"/>
    <dgm:cxn modelId="{F6A9F615-7C21-443B-AF58-1725DA064F4C}" type="presParOf" srcId="{A4E9B638-9193-4315-A599-122356AB04D9}" destId="{E6FF2C29-BB8B-49A4-A8A3-DB2A9D13F27E}" srcOrd="121" destOrd="0" presId="urn:microsoft.com/office/officeart/2005/8/layout/default"/>
    <dgm:cxn modelId="{E13B23AD-EE1F-4AD9-95B4-E62C745001EE}" type="presParOf" srcId="{A4E9B638-9193-4315-A599-122356AB04D9}" destId="{B5EE1AEB-C1BD-4DE8-A906-0A633C634EA1}" srcOrd="122" destOrd="0" presId="urn:microsoft.com/office/officeart/2005/8/layout/default"/>
    <dgm:cxn modelId="{A117FD0D-5D2C-475A-A7EE-23A846148364}" type="presParOf" srcId="{A4E9B638-9193-4315-A599-122356AB04D9}" destId="{C2023875-0596-49EC-BA57-5E205B0A100E}" srcOrd="123" destOrd="0" presId="urn:microsoft.com/office/officeart/2005/8/layout/default"/>
    <dgm:cxn modelId="{AB7698C8-8773-452F-A795-40CCCF54D878}" type="presParOf" srcId="{A4E9B638-9193-4315-A599-122356AB04D9}" destId="{643B08A8-6B9B-49AD-ACA0-F8C530C35783}" srcOrd="124" destOrd="0" presId="urn:microsoft.com/office/officeart/2005/8/layout/default"/>
    <dgm:cxn modelId="{438C0D83-5DCA-41F1-8592-0C25FF8B8589}" type="presParOf" srcId="{A4E9B638-9193-4315-A599-122356AB04D9}" destId="{543A835C-389F-4942-B656-0A2D2E5566B0}" srcOrd="125" destOrd="0" presId="urn:microsoft.com/office/officeart/2005/8/layout/default"/>
    <dgm:cxn modelId="{ECCC8AC9-CD1A-4FE6-920A-0E847FC26F87}" type="presParOf" srcId="{A4E9B638-9193-4315-A599-122356AB04D9}" destId="{90CB0ED9-63EF-4F6F-828D-A3B09D30E63B}" srcOrd="126" destOrd="0" presId="urn:microsoft.com/office/officeart/2005/8/layout/default"/>
    <dgm:cxn modelId="{0BDDC766-AC17-46AC-9CCD-814001E74FD9}" type="presParOf" srcId="{A4E9B638-9193-4315-A599-122356AB04D9}" destId="{06FBBACB-CECC-4485-982C-A87E2C121B64}" srcOrd="127" destOrd="0" presId="urn:microsoft.com/office/officeart/2005/8/layout/default"/>
    <dgm:cxn modelId="{C4F4E96C-C658-40B5-AB18-D0AA5C78D2DE}" type="presParOf" srcId="{A4E9B638-9193-4315-A599-122356AB04D9}" destId="{3FE3ACB3-2D81-4BE7-BEE6-849D65285799}" srcOrd="128" destOrd="0" presId="urn:microsoft.com/office/officeart/2005/8/layout/default"/>
    <dgm:cxn modelId="{4599BEDB-5807-4059-9063-F790E7BAD37C}" type="presParOf" srcId="{A4E9B638-9193-4315-A599-122356AB04D9}" destId="{99DBF72D-D8C6-40D5-B63C-D4798C0498E1}" srcOrd="129" destOrd="0" presId="urn:microsoft.com/office/officeart/2005/8/layout/default"/>
    <dgm:cxn modelId="{7935D9E0-922A-4B76-AB75-7F0357FA28B6}" type="presParOf" srcId="{A4E9B638-9193-4315-A599-122356AB04D9}" destId="{E21BE902-8239-49DC-BB54-FE2FC920F8FB}" srcOrd="130" destOrd="0" presId="urn:microsoft.com/office/officeart/2005/8/layout/default"/>
    <dgm:cxn modelId="{66B633A1-FDAC-4F11-8773-3A00E14BF7DA}" type="presParOf" srcId="{A4E9B638-9193-4315-A599-122356AB04D9}" destId="{BB4E6F9F-01B8-4752-A07B-F04AA59537CC}" srcOrd="131" destOrd="0" presId="urn:microsoft.com/office/officeart/2005/8/layout/default"/>
    <dgm:cxn modelId="{CD7AC15A-0A96-43C7-B718-A9470D00C4B2}" type="presParOf" srcId="{A4E9B638-9193-4315-A599-122356AB04D9}" destId="{D686C033-8C3D-4C2F-94C8-11EE097C088D}" srcOrd="132" destOrd="0" presId="urn:microsoft.com/office/officeart/2005/8/layout/default"/>
    <dgm:cxn modelId="{E2BC6752-DEEA-47CB-AAFB-E5418ADE742F}" type="presParOf" srcId="{A4E9B638-9193-4315-A599-122356AB04D9}" destId="{2AE6FD8C-DE47-4F59-96F3-F328713B3A0A}" srcOrd="133" destOrd="0" presId="urn:microsoft.com/office/officeart/2005/8/layout/default"/>
    <dgm:cxn modelId="{4D3BAC0E-2D7C-4328-B32A-1E6B7849E5A7}" type="presParOf" srcId="{A4E9B638-9193-4315-A599-122356AB04D9}" destId="{34939C68-520A-469B-A989-F515FF673DF0}" srcOrd="134" destOrd="0" presId="urn:microsoft.com/office/officeart/2005/8/layout/default"/>
    <dgm:cxn modelId="{61426DE9-C0B0-4E18-B40F-FC97E14FA07E}" type="presParOf" srcId="{A4E9B638-9193-4315-A599-122356AB04D9}" destId="{22ED291A-F8AA-4021-9CD0-321EA3E33642}" srcOrd="135" destOrd="0" presId="urn:microsoft.com/office/officeart/2005/8/layout/default"/>
    <dgm:cxn modelId="{D8064008-62AD-4DDD-B319-D4288B914E52}" type="presParOf" srcId="{A4E9B638-9193-4315-A599-122356AB04D9}" destId="{CB637A15-C5EC-48E4-B323-6F07C2B36CF9}" srcOrd="136" destOrd="0" presId="urn:microsoft.com/office/officeart/2005/8/layout/default"/>
    <dgm:cxn modelId="{D99D49B9-4A74-4C45-8AAD-63ED1AFE3D5F}" type="presParOf" srcId="{A4E9B638-9193-4315-A599-122356AB04D9}" destId="{07CA3755-3FC5-4032-8247-C1A136435E7E}" srcOrd="137" destOrd="0" presId="urn:microsoft.com/office/officeart/2005/8/layout/default"/>
    <dgm:cxn modelId="{A42F4E19-9485-4E46-8F51-C881DE0EA06A}" type="presParOf" srcId="{A4E9B638-9193-4315-A599-122356AB04D9}" destId="{09D01077-5EED-4403-9B80-C88AA82785D4}" srcOrd="13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E8580AE-E165-4F25-A36B-FA38D31FA44B}"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F3CAE342-9CAC-4892-98B4-EF695D43CC7B}">
      <dgm:prSet phldrT="[Text]"/>
      <dgm:spPr>
        <a:solidFill>
          <a:schemeClr val="accent4">
            <a:lumMod val="40000"/>
            <a:lumOff val="60000"/>
          </a:schemeClr>
        </a:solidFill>
      </dgm:spPr>
      <dgm:t>
        <a:bodyPr/>
        <a:lstStyle/>
        <a:p>
          <a:r>
            <a:rPr lang="en-US" dirty="0"/>
            <a:t>Anesthesia</a:t>
          </a:r>
        </a:p>
      </dgm:t>
    </dgm:pt>
    <dgm:pt modelId="{738B744A-4289-4641-8F9E-1AD519745116}" type="sibTrans" cxnId="{F59C8E93-58C8-4285-942B-AC3075DCB22A}">
      <dgm:prSet/>
      <dgm:spPr/>
      <dgm:t>
        <a:bodyPr/>
        <a:lstStyle/>
        <a:p>
          <a:endParaRPr lang="en-US"/>
        </a:p>
      </dgm:t>
    </dgm:pt>
    <dgm:pt modelId="{846B8B3F-6B92-4AC8-85F6-49F94AC75C7B}" type="parTrans" cxnId="{F59C8E93-58C8-4285-942B-AC3075DCB22A}">
      <dgm:prSet/>
      <dgm:spPr/>
      <dgm:t>
        <a:bodyPr/>
        <a:lstStyle/>
        <a:p>
          <a:endParaRPr lang="en-US"/>
        </a:p>
      </dgm:t>
    </dgm:pt>
    <dgm:pt modelId="{35D39FD4-0C06-4081-82FB-F6E9BA9AF83A}">
      <dgm:prSet phldrT="[Text]"/>
      <dgm:spPr>
        <a:solidFill>
          <a:schemeClr val="accent4">
            <a:lumMod val="40000"/>
            <a:lumOff val="60000"/>
          </a:schemeClr>
        </a:solidFill>
      </dgm:spPr>
      <dgm:t>
        <a:bodyPr/>
        <a:lstStyle/>
        <a:p>
          <a:r>
            <a:rPr lang="en-US" dirty="0"/>
            <a:t>Allergies &amp; Intolerances</a:t>
          </a:r>
        </a:p>
      </dgm:t>
    </dgm:pt>
    <dgm:pt modelId="{6D59DB65-93E6-4C1A-8518-3B2502942632}" type="sibTrans" cxnId="{F49DAE14-F6D9-40FB-8C52-99DFA862DB65}">
      <dgm:prSet/>
      <dgm:spPr/>
      <dgm:t>
        <a:bodyPr/>
        <a:lstStyle/>
        <a:p>
          <a:endParaRPr lang="en-US"/>
        </a:p>
      </dgm:t>
    </dgm:pt>
    <dgm:pt modelId="{D40E5A18-C0D9-4CD7-9D6D-3475ECCF0F45}" type="parTrans" cxnId="{F49DAE14-F6D9-40FB-8C52-99DFA862DB65}">
      <dgm:prSet/>
      <dgm:spPr/>
      <dgm:t>
        <a:bodyPr/>
        <a:lstStyle/>
        <a:p>
          <a:endParaRPr lang="en-US"/>
        </a:p>
      </dgm:t>
    </dgm:pt>
    <dgm:pt modelId="{9AD68664-CCE1-48EF-9FA3-1AD99F5D1F69}">
      <dgm:prSet phldrT="[Text]"/>
      <dgm:spPr/>
      <dgm:t>
        <a:bodyPr/>
        <a:lstStyle/>
        <a:p>
          <a:r>
            <a:rPr lang="en-US" dirty="0"/>
            <a:t>Advance directive</a:t>
          </a:r>
        </a:p>
      </dgm:t>
    </dgm:pt>
    <dgm:pt modelId="{53DAC7B0-84AC-4568-A774-245859AE5835}" type="sibTrans" cxnId="{8CC90BE4-A0CC-48C6-AA02-B3FA79E4826E}">
      <dgm:prSet/>
      <dgm:spPr/>
      <dgm:t>
        <a:bodyPr/>
        <a:lstStyle/>
        <a:p>
          <a:endParaRPr lang="en-US"/>
        </a:p>
      </dgm:t>
    </dgm:pt>
    <dgm:pt modelId="{445AD4C8-6D06-4D44-A9FB-A5B26C73DA48}" type="parTrans" cxnId="{8CC90BE4-A0CC-48C6-AA02-B3FA79E4826E}">
      <dgm:prSet/>
      <dgm:spPr/>
      <dgm:t>
        <a:bodyPr/>
        <a:lstStyle/>
        <a:p>
          <a:endParaRPr lang="en-US"/>
        </a:p>
      </dgm:t>
    </dgm:pt>
    <dgm:pt modelId="{AD80C871-9479-4BFE-9B9A-0E61DEE0D50C}">
      <dgm:prSet phldrT="[Text]"/>
      <dgm:spPr/>
      <dgm:t>
        <a:bodyPr/>
        <a:lstStyle/>
        <a:p>
          <a:r>
            <a:rPr lang="en-US" dirty="0"/>
            <a:t>Admission Meds</a:t>
          </a:r>
        </a:p>
      </dgm:t>
    </dgm:pt>
    <dgm:pt modelId="{AB9F0FD6-07B1-475D-B4E2-9878B459C8BB}" type="sibTrans" cxnId="{C5F54C8C-A52D-4A29-9849-BE3A66CAA9FF}">
      <dgm:prSet/>
      <dgm:spPr/>
      <dgm:t>
        <a:bodyPr/>
        <a:lstStyle/>
        <a:p>
          <a:endParaRPr lang="en-US"/>
        </a:p>
      </dgm:t>
    </dgm:pt>
    <dgm:pt modelId="{593F7D68-60C8-42D8-8FBE-D61B73E09B65}" type="parTrans" cxnId="{C5F54C8C-A52D-4A29-9849-BE3A66CAA9FF}">
      <dgm:prSet/>
      <dgm:spPr/>
      <dgm:t>
        <a:bodyPr/>
        <a:lstStyle/>
        <a:p>
          <a:endParaRPr lang="en-US"/>
        </a:p>
      </dgm:t>
    </dgm:pt>
    <dgm:pt modelId="{78A997BC-B0FD-4C2B-A687-6EC00ACE7D26}">
      <dgm:prSet phldrT="[Text]"/>
      <dgm:spPr/>
      <dgm:t>
        <a:bodyPr/>
        <a:lstStyle/>
        <a:p>
          <a:r>
            <a:rPr lang="en-US" dirty="0"/>
            <a:t>Admission Diagnosis</a:t>
          </a:r>
        </a:p>
      </dgm:t>
    </dgm:pt>
    <dgm:pt modelId="{33134F14-DC25-4CB1-A227-B230A8EA1243}" type="sibTrans" cxnId="{60BA0087-F1B3-4FA6-84BB-FA4D1279E374}">
      <dgm:prSet/>
      <dgm:spPr/>
      <dgm:t>
        <a:bodyPr/>
        <a:lstStyle/>
        <a:p>
          <a:endParaRPr lang="en-US"/>
        </a:p>
      </dgm:t>
    </dgm:pt>
    <dgm:pt modelId="{BB789232-E3B0-463E-9FB1-973C3105B2A0}" type="parTrans" cxnId="{60BA0087-F1B3-4FA6-84BB-FA4D1279E374}">
      <dgm:prSet/>
      <dgm:spPr/>
      <dgm:t>
        <a:bodyPr/>
        <a:lstStyle/>
        <a:p>
          <a:endParaRPr lang="en-US"/>
        </a:p>
      </dgm:t>
    </dgm:pt>
    <dgm:pt modelId="{C9DCADAC-16E3-4670-AE44-4203628257BA}">
      <dgm:prSet/>
      <dgm:spPr>
        <a:solidFill>
          <a:schemeClr val="accent4">
            <a:lumMod val="40000"/>
            <a:lumOff val="60000"/>
          </a:schemeClr>
        </a:solidFill>
      </dgm:spPr>
      <dgm:t>
        <a:bodyPr/>
        <a:lstStyle/>
        <a:p>
          <a:r>
            <a:rPr lang="en-US" dirty="0"/>
            <a:t>Assessment &amp; Plan</a:t>
          </a:r>
        </a:p>
      </dgm:t>
    </dgm:pt>
    <dgm:pt modelId="{A3F9924D-2C37-4C90-AC1C-B72C36C59826}" type="parTrans" cxnId="{BCEF7758-9C4E-49B0-AD26-6EE294279FF5}">
      <dgm:prSet/>
      <dgm:spPr/>
      <dgm:t>
        <a:bodyPr/>
        <a:lstStyle/>
        <a:p>
          <a:endParaRPr lang="en-US"/>
        </a:p>
      </dgm:t>
    </dgm:pt>
    <dgm:pt modelId="{D58CF003-1E00-48BB-9658-55666B279B00}" type="sibTrans" cxnId="{BCEF7758-9C4E-49B0-AD26-6EE294279FF5}">
      <dgm:prSet/>
      <dgm:spPr/>
      <dgm:t>
        <a:bodyPr/>
        <a:lstStyle/>
        <a:p>
          <a:endParaRPr lang="en-US"/>
        </a:p>
      </dgm:t>
    </dgm:pt>
    <dgm:pt modelId="{67195ECB-7FD0-4104-96C2-8781EB673704}">
      <dgm:prSet/>
      <dgm:spPr>
        <a:solidFill>
          <a:schemeClr val="accent4"/>
        </a:solidFill>
      </dgm:spPr>
      <dgm:t>
        <a:bodyPr/>
        <a:lstStyle/>
        <a:p>
          <a:r>
            <a:rPr lang="en-US" dirty="0"/>
            <a:t>Assessment</a:t>
          </a:r>
        </a:p>
      </dgm:t>
    </dgm:pt>
    <dgm:pt modelId="{D9FA1001-711F-4D1B-A351-9C377BE764E8}" type="parTrans" cxnId="{F2CF2099-F503-4C95-A4E1-57119ABAD0D4}">
      <dgm:prSet/>
      <dgm:spPr/>
      <dgm:t>
        <a:bodyPr/>
        <a:lstStyle/>
        <a:p>
          <a:endParaRPr lang="en-US"/>
        </a:p>
      </dgm:t>
    </dgm:pt>
    <dgm:pt modelId="{12A1CCA6-4F29-469E-A501-FF8FA8AC5E6B}" type="sibTrans" cxnId="{F2CF2099-F503-4C95-A4E1-57119ABAD0D4}">
      <dgm:prSet/>
      <dgm:spPr/>
      <dgm:t>
        <a:bodyPr/>
        <a:lstStyle/>
        <a:p>
          <a:endParaRPr lang="en-US"/>
        </a:p>
      </dgm:t>
    </dgm:pt>
    <dgm:pt modelId="{3C5CB645-0504-4740-B7BE-B4E676E24224}">
      <dgm:prSet/>
      <dgm:spPr>
        <a:solidFill>
          <a:schemeClr val="accent4">
            <a:lumMod val="40000"/>
            <a:lumOff val="60000"/>
          </a:schemeClr>
        </a:solidFill>
      </dgm:spPr>
      <dgm:t>
        <a:bodyPr/>
        <a:lstStyle/>
        <a:p>
          <a:r>
            <a:rPr lang="en-US" dirty="0"/>
            <a:t>Chief Complaint Reason for Visit</a:t>
          </a:r>
        </a:p>
      </dgm:t>
    </dgm:pt>
    <dgm:pt modelId="{74CE469F-3980-4B51-AF2C-237C5338EC73}" type="parTrans" cxnId="{F5F9A657-83A6-4891-BCF9-BA3892C3D6C9}">
      <dgm:prSet/>
      <dgm:spPr/>
      <dgm:t>
        <a:bodyPr/>
        <a:lstStyle/>
        <a:p>
          <a:endParaRPr lang="en-US"/>
        </a:p>
      </dgm:t>
    </dgm:pt>
    <dgm:pt modelId="{8A74DDDC-AA5D-485F-BF55-D62E68BC0106}" type="sibTrans" cxnId="{F5F9A657-83A6-4891-BCF9-BA3892C3D6C9}">
      <dgm:prSet/>
      <dgm:spPr/>
      <dgm:t>
        <a:bodyPr/>
        <a:lstStyle/>
        <a:p>
          <a:endParaRPr lang="en-US"/>
        </a:p>
      </dgm:t>
    </dgm:pt>
    <dgm:pt modelId="{00F18BA4-AEDE-4583-B87F-1CFF0C1963BE}">
      <dgm:prSet/>
      <dgm:spPr>
        <a:solidFill>
          <a:schemeClr val="accent4">
            <a:lumMod val="40000"/>
            <a:lumOff val="60000"/>
          </a:schemeClr>
        </a:solidFill>
      </dgm:spPr>
      <dgm:t>
        <a:bodyPr/>
        <a:lstStyle/>
        <a:p>
          <a:r>
            <a:rPr lang="en-US" dirty="0"/>
            <a:t>Chief Complaint</a:t>
          </a:r>
        </a:p>
      </dgm:t>
    </dgm:pt>
    <dgm:pt modelId="{741D84DD-A496-430C-B819-D97EF57117A9}" type="parTrans" cxnId="{7402C18B-9A42-43C3-BC94-BB30F9F2DE58}">
      <dgm:prSet/>
      <dgm:spPr/>
      <dgm:t>
        <a:bodyPr/>
        <a:lstStyle/>
        <a:p>
          <a:endParaRPr lang="en-US"/>
        </a:p>
      </dgm:t>
    </dgm:pt>
    <dgm:pt modelId="{220AC6AF-F2BC-4DFE-A355-B83DCB28A0A6}" type="sibTrans" cxnId="{7402C18B-9A42-43C3-BC94-BB30F9F2DE58}">
      <dgm:prSet/>
      <dgm:spPr/>
      <dgm:t>
        <a:bodyPr/>
        <a:lstStyle/>
        <a:p>
          <a:endParaRPr lang="en-US"/>
        </a:p>
      </dgm:t>
    </dgm:pt>
    <dgm:pt modelId="{5C5A79F6-3BA7-480F-B134-DB302E8CE802}">
      <dgm:prSet/>
      <dgm:spPr>
        <a:solidFill>
          <a:schemeClr val="accent4"/>
        </a:solidFill>
      </dgm:spPr>
      <dgm:t>
        <a:bodyPr/>
        <a:lstStyle/>
        <a:p>
          <a:r>
            <a:rPr lang="en-US" dirty="0"/>
            <a:t>Complications</a:t>
          </a:r>
        </a:p>
      </dgm:t>
    </dgm:pt>
    <dgm:pt modelId="{719B657D-E028-45D9-ADF5-2CE27F7440FB}" type="parTrans" cxnId="{B10E797D-CE7C-4430-A43D-EA5EC195C044}">
      <dgm:prSet/>
      <dgm:spPr/>
      <dgm:t>
        <a:bodyPr/>
        <a:lstStyle/>
        <a:p>
          <a:endParaRPr lang="en-US"/>
        </a:p>
      </dgm:t>
    </dgm:pt>
    <dgm:pt modelId="{088636FB-45FA-4F73-832A-99A08B0479A8}" type="sibTrans" cxnId="{B10E797D-CE7C-4430-A43D-EA5EC195C044}">
      <dgm:prSet/>
      <dgm:spPr/>
      <dgm:t>
        <a:bodyPr/>
        <a:lstStyle/>
        <a:p>
          <a:endParaRPr lang="en-US"/>
        </a:p>
      </dgm:t>
    </dgm:pt>
    <dgm:pt modelId="{082D0266-9B43-4958-BB0E-31602CFAB5B0}">
      <dgm:prSet/>
      <dgm:spPr/>
      <dgm:t>
        <a:bodyPr/>
        <a:lstStyle/>
        <a:p>
          <a:r>
            <a:rPr lang="en-US" dirty="0"/>
            <a:t>Course of Care</a:t>
          </a:r>
        </a:p>
      </dgm:t>
    </dgm:pt>
    <dgm:pt modelId="{250722A4-61F1-4C3E-8EBC-EF616F54FF0D}" type="parTrans" cxnId="{38270502-BE43-4CB3-B8D1-8F0EE9DE6649}">
      <dgm:prSet/>
      <dgm:spPr/>
      <dgm:t>
        <a:bodyPr/>
        <a:lstStyle/>
        <a:p>
          <a:endParaRPr lang="en-US"/>
        </a:p>
      </dgm:t>
    </dgm:pt>
    <dgm:pt modelId="{F0ADE4E8-B8C2-46BC-A158-F8B665C44C9A}" type="sibTrans" cxnId="{38270502-BE43-4CB3-B8D1-8F0EE9DE6649}">
      <dgm:prSet/>
      <dgm:spPr/>
      <dgm:t>
        <a:bodyPr/>
        <a:lstStyle/>
        <a:p>
          <a:endParaRPr lang="en-US"/>
        </a:p>
      </dgm:t>
    </dgm:pt>
    <dgm:pt modelId="{8C4223E5-9326-4839-96FC-62501E1AAC73}">
      <dgm:prSet/>
      <dgm:spPr/>
      <dgm:t>
        <a:bodyPr/>
        <a:lstStyle/>
        <a:p>
          <a:r>
            <a:rPr lang="en-US" dirty="0"/>
            <a:t>DICOM Object Catalog</a:t>
          </a:r>
        </a:p>
      </dgm:t>
    </dgm:pt>
    <dgm:pt modelId="{EDF196A4-5173-407B-84E4-D867C0E97497}" type="parTrans" cxnId="{703363BD-F579-4A26-A9BF-45BC05756E82}">
      <dgm:prSet/>
      <dgm:spPr/>
      <dgm:t>
        <a:bodyPr/>
        <a:lstStyle/>
        <a:p>
          <a:endParaRPr lang="en-US"/>
        </a:p>
      </dgm:t>
    </dgm:pt>
    <dgm:pt modelId="{F04CEC04-1771-4213-BBF5-8C3B58A292B8}" type="sibTrans" cxnId="{703363BD-F579-4A26-A9BF-45BC05756E82}">
      <dgm:prSet/>
      <dgm:spPr/>
      <dgm:t>
        <a:bodyPr/>
        <a:lstStyle/>
        <a:p>
          <a:endParaRPr lang="en-US"/>
        </a:p>
      </dgm:t>
    </dgm:pt>
    <dgm:pt modelId="{3905686D-095B-4668-9159-8C02FF5FCA48}">
      <dgm:prSet/>
      <dgm:spPr/>
      <dgm:t>
        <a:bodyPr/>
        <a:lstStyle/>
        <a:p>
          <a:r>
            <a:rPr lang="en-US" dirty="0"/>
            <a:t>Discharge Diagnosis</a:t>
          </a:r>
        </a:p>
      </dgm:t>
    </dgm:pt>
    <dgm:pt modelId="{0916FA8C-8C3D-4111-8825-8854AAA07101}" type="parTrans" cxnId="{A249F0CF-40ED-402B-8C93-23BAA45790B7}">
      <dgm:prSet/>
      <dgm:spPr/>
      <dgm:t>
        <a:bodyPr/>
        <a:lstStyle/>
        <a:p>
          <a:endParaRPr lang="en-US"/>
        </a:p>
      </dgm:t>
    </dgm:pt>
    <dgm:pt modelId="{5E5BE654-FC96-431E-80B6-06B708C98438}" type="sibTrans" cxnId="{A249F0CF-40ED-402B-8C93-23BAA45790B7}">
      <dgm:prSet/>
      <dgm:spPr/>
      <dgm:t>
        <a:bodyPr/>
        <a:lstStyle/>
        <a:p>
          <a:endParaRPr lang="en-US"/>
        </a:p>
      </dgm:t>
    </dgm:pt>
    <dgm:pt modelId="{6B504477-A0A4-4E10-8773-C4830FEDC86E}">
      <dgm:prSet/>
      <dgm:spPr/>
      <dgm:t>
        <a:bodyPr/>
        <a:lstStyle/>
        <a:p>
          <a:r>
            <a:rPr lang="en-US" dirty="0"/>
            <a:t>Discharge Diet</a:t>
          </a:r>
        </a:p>
      </dgm:t>
    </dgm:pt>
    <dgm:pt modelId="{547B4ED4-C029-4A01-8DDE-33D59C27C418}" type="parTrans" cxnId="{5B046EA8-28A3-4CB2-B8E0-3C67ABEBE947}">
      <dgm:prSet/>
      <dgm:spPr/>
      <dgm:t>
        <a:bodyPr/>
        <a:lstStyle/>
        <a:p>
          <a:endParaRPr lang="en-US"/>
        </a:p>
      </dgm:t>
    </dgm:pt>
    <dgm:pt modelId="{11772780-24C2-408D-B10A-122975AA211A}" type="sibTrans" cxnId="{5B046EA8-28A3-4CB2-B8E0-3C67ABEBE947}">
      <dgm:prSet/>
      <dgm:spPr/>
      <dgm:t>
        <a:bodyPr/>
        <a:lstStyle/>
        <a:p>
          <a:endParaRPr lang="en-US"/>
        </a:p>
      </dgm:t>
    </dgm:pt>
    <dgm:pt modelId="{5133ABF2-A2C0-491D-9C6E-B65AB7ED4F8C}">
      <dgm:prSet/>
      <dgm:spPr/>
      <dgm:t>
        <a:bodyPr/>
        <a:lstStyle/>
        <a:p>
          <a:r>
            <a:rPr lang="en-US" dirty="0"/>
            <a:t>Discharge Medications</a:t>
          </a:r>
        </a:p>
      </dgm:t>
    </dgm:pt>
    <dgm:pt modelId="{4AB6827F-925A-46E2-9A5D-0D07D99C0DEE}" type="parTrans" cxnId="{310DB46E-04B2-4C11-B683-B0BBF647B6D4}">
      <dgm:prSet/>
      <dgm:spPr/>
      <dgm:t>
        <a:bodyPr/>
        <a:lstStyle/>
        <a:p>
          <a:endParaRPr lang="en-US"/>
        </a:p>
      </dgm:t>
    </dgm:pt>
    <dgm:pt modelId="{2BEEA19F-B162-4611-9531-9064399B86D9}" type="sibTrans" cxnId="{310DB46E-04B2-4C11-B683-B0BBF647B6D4}">
      <dgm:prSet/>
      <dgm:spPr/>
      <dgm:t>
        <a:bodyPr/>
        <a:lstStyle/>
        <a:p>
          <a:endParaRPr lang="en-US"/>
        </a:p>
      </dgm:t>
    </dgm:pt>
    <dgm:pt modelId="{9A283E5E-81FB-4A49-AC4E-B210CC2AFD2A}">
      <dgm:prSet/>
      <dgm:spPr/>
      <dgm:t>
        <a:bodyPr/>
        <a:lstStyle/>
        <a:p>
          <a:r>
            <a:rPr lang="en-US" dirty="0"/>
            <a:t>Encounters</a:t>
          </a:r>
        </a:p>
      </dgm:t>
    </dgm:pt>
    <dgm:pt modelId="{F864FE8D-37B9-4E43-8236-D4416FEC9A2B}" type="parTrans" cxnId="{7ABF24E1-8A33-451B-8811-858C13390C17}">
      <dgm:prSet/>
      <dgm:spPr/>
      <dgm:t>
        <a:bodyPr/>
        <a:lstStyle/>
        <a:p>
          <a:endParaRPr lang="en-US"/>
        </a:p>
      </dgm:t>
    </dgm:pt>
    <dgm:pt modelId="{BAB582FB-81F7-4625-8400-873B92CFD3D7}" type="sibTrans" cxnId="{7ABF24E1-8A33-451B-8811-858C13390C17}">
      <dgm:prSet/>
      <dgm:spPr/>
      <dgm:t>
        <a:bodyPr/>
        <a:lstStyle/>
        <a:p>
          <a:endParaRPr lang="en-US"/>
        </a:p>
      </dgm:t>
    </dgm:pt>
    <dgm:pt modelId="{CDBC6D1A-BD3E-439F-9EE2-32011CF8E004}">
      <dgm:prSet/>
      <dgm:spPr>
        <a:solidFill>
          <a:schemeClr val="accent4">
            <a:lumMod val="40000"/>
            <a:lumOff val="60000"/>
          </a:schemeClr>
        </a:solidFill>
      </dgm:spPr>
      <dgm:t>
        <a:bodyPr/>
        <a:lstStyle/>
        <a:p>
          <a:r>
            <a:rPr lang="en-US" dirty="0"/>
            <a:t>Family History</a:t>
          </a:r>
        </a:p>
      </dgm:t>
    </dgm:pt>
    <dgm:pt modelId="{86BC9476-0C88-45FC-B212-7D4B09B9C7AC}" type="parTrans" cxnId="{39CB20CD-29DD-4A96-93B4-612DF8ACD989}">
      <dgm:prSet/>
      <dgm:spPr/>
      <dgm:t>
        <a:bodyPr/>
        <a:lstStyle/>
        <a:p>
          <a:endParaRPr lang="en-US"/>
        </a:p>
      </dgm:t>
    </dgm:pt>
    <dgm:pt modelId="{566728B4-67ED-40F5-8F49-31E359B7AFD5}" type="sibTrans" cxnId="{39CB20CD-29DD-4A96-93B4-612DF8ACD989}">
      <dgm:prSet/>
      <dgm:spPr/>
      <dgm:t>
        <a:bodyPr/>
        <a:lstStyle/>
        <a:p>
          <a:endParaRPr lang="en-US"/>
        </a:p>
      </dgm:t>
    </dgm:pt>
    <dgm:pt modelId="{C5771B4A-D290-4DC2-9C26-B59766806E17}">
      <dgm:prSet/>
      <dgm:spPr/>
      <dgm:t>
        <a:bodyPr/>
        <a:lstStyle/>
        <a:p>
          <a:r>
            <a:rPr lang="en-US" dirty="0"/>
            <a:t>Fetus Subject Context</a:t>
          </a:r>
        </a:p>
      </dgm:t>
    </dgm:pt>
    <dgm:pt modelId="{C9FDC768-F192-49CF-B2ED-83E6D9D02F54}" type="parTrans" cxnId="{A0756DF3-6AF9-4116-A69F-0DA5A9835AED}">
      <dgm:prSet/>
      <dgm:spPr/>
      <dgm:t>
        <a:bodyPr/>
        <a:lstStyle/>
        <a:p>
          <a:endParaRPr lang="en-US"/>
        </a:p>
      </dgm:t>
    </dgm:pt>
    <dgm:pt modelId="{E774C2BE-CA5F-4BE2-9900-2AEAAF8855B3}" type="sibTrans" cxnId="{A0756DF3-6AF9-4116-A69F-0DA5A9835AED}">
      <dgm:prSet/>
      <dgm:spPr/>
      <dgm:t>
        <a:bodyPr/>
        <a:lstStyle/>
        <a:p>
          <a:endParaRPr lang="en-US"/>
        </a:p>
      </dgm:t>
    </dgm:pt>
    <dgm:pt modelId="{0CA4F111-AFF4-4B94-B672-3902EC78934E}">
      <dgm:prSet/>
      <dgm:spPr/>
      <dgm:t>
        <a:bodyPr/>
        <a:lstStyle/>
        <a:p>
          <a:r>
            <a:rPr lang="en-US" dirty="0"/>
            <a:t>Findings</a:t>
          </a:r>
        </a:p>
      </dgm:t>
    </dgm:pt>
    <dgm:pt modelId="{496567E8-BBC5-4C4F-A6D8-05D7E61682D4}" type="parTrans" cxnId="{B2464325-74BF-43F3-B4A0-4AA40BF38042}">
      <dgm:prSet/>
      <dgm:spPr/>
      <dgm:t>
        <a:bodyPr/>
        <a:lstStyle/>
        <a:p>
          <a:endParaRPr lang="en-US"/>
        </a:p>
      </dgm:t>
    </dgm:pt>
    <dgm:pt modelId="{5F7B2889-DBC1-4323-8340-A709605AAE1E}" type="sibTrans" cxnId="{B2464325-74BF-43F3-B4A0-4AA40BF38042}">
      <dgm:prSet/>
      <dgm:spPr/>
      <dgm:t>
        <a:bodyPr/>
        <a:lstStyle/>
        <a:p>
          <a:endParaRPr lang="en-US"/>
        </a:p>
      </dgm:t>
    </dgm:pt>
    <dgm:pt modelId="{F121B56F-D1C5-4481-90EB-5FA35AF4BD21}">
      <dgm:prSet/>
      <dgm:spPr/>
      <dgm:t>
        <a:bodyPr/>
        <a:lstStyle/>
        <a:p>
          <a:r>
            <a:rPr lang="en-US" dirty="0"/>
            <a:t>Functional Status</a:t>
          </a:r>
        </a:p>
      </dgm:t>
    </dgm:pt>
    <dgm:pt modelId="{085EA722-E175-4453-8D3B-A5DF630A2231}" type="parTrans" cxnId="{1C93B4A9-8C11-4259-AFF5-CCCBE6DAEE0E}">
      <dgm:prSet/>
      <dgm:spPr/>
      <dgm:t>
        <a:bodyPr/>
        <a:lstStyle/>
        <a:p>
          <a:endParaRPr lang="en-US"/>
        </a:p>
      </dgm:t>
    </dgm:pt>
    <dgm:pt modelId="{915B65F9-FC56-468A-ABC2-CE507C33B5DE}" type="sibTrans" cxnId="{1C93B4A9-8C11-4259-AFF5-CCCBE6DAEE0E}">
      <dgm:prSet/>
      <dgm:spPr/>
      <dgm:t>
        <a:bodyPr/>
        <a:lstStyle/>
        <a:p>
          <a:endParaRPr lang="en-US"/>
        </a:p>
      </dgm:t>
    </dgm:pt>
    <dgm:pt modelId="{478D3228-6C64-4678-B16A-5612B6F5734A}">
      <dgm:prSet/>
      <dgm:spPr/>
      <dgm:t>
        <a:bodyPr/>
        <a:lstStyle/>
        <a:p>
          <a:r>
            <a:rPr lang="en-US" dirty="0"/>
            <a:t>General Status</a:t>
          </a:r>
        </a:p>
      </dgm:t>
    </dgm:pt>
    <dgm:pt modelId="{3D22C837-4A40-4E2D-96B6-21F1FE87643A}" type="parTrans" cxnId="{2A4F96F1-6834-47D3-990C-D4573290E041}">
      <dgm:prSet/>
      <dgm:spPr/>
      <dgm:t>
        <a:bodyPr/>
        <a:lstStyle/>
        <a:p>
          <a:endParaRPr lang="en-US"/>
        </a:p>
      </dgm:t>
    </dgm:pt>
    <dgm:pt modelId="{4926CEA0-21F8-4895-A11C-8614EB7A0399}" type="sibTrans" cxnId="{2A4F96F1-6834-47D3-990C-D4573290E041}">
      <dgm:prSet/>
      <dgm:spPr/>
      <dgm:t>
        <a:bodyPr/>
        <a:lstStyle/>
        <a:p>
          <a:endParaRPr lang="en-US"/>
        </a:p>
      </dgm:t>
    </dgm:pt>
    <dgm:pt modelId="{B02DF036-0642-4A44-A9E4-78AECA259025}">
      <dgm:prSet/>
      <dgm:spPr/>
      <dgm:t>
        <a:bodyPr/>
        <a:lstStyle/>
        <a:p>
          <a:r>
            <a:rPr lang="en-US" dirty="0"/>
            <a:t>Goals</a:t>
          </a:r>
        </a:p>
      </dgm:t>
    </dgm:pt>
    <dgm:pt modelId="{C971F310-53AC-414C-8DA5-EEEFC78709F7}" type="parTrans" cxnId="{270A7297-D768-448C-946E-583F55D13C46}">
      <dgm:prSet/>
      <dgm:spPr/>
      <dgm:t>
        <a:bodyPr/>
        <a:lstStyle/>
        <a:p>
          <a:endParaRPr lang="en-US"/>
        </a:p>
      </dgm:t>
    </dgm:pt>
    <dgm:pt modelId="{D4540305-033C-4F13-90FD-F799DE8F9156}" type="sibTrans" cxnId="{270A7297-D768-448C-946E-583F55D13C46}">
      <dgm:prSet/>
      <dgm:spPr/>
      <dgm:t>
        <a:bodyPr/>
        <a:lstStyle/>
        <a:p>
          <a:endParaRPr lang="en-US"/>
        </a:p>
      </dgm:t>
    </dgm:pt>
    <dgm:pt modelId="{1BC9AACD-B2CB-4A24-BD79-9DD49B1EDC13}">
      <dgm:prSet/>
      <dgm:spPr/>
      <dgm:t>
        <a:bodyPr/>
        <a:lstStyle/>
        <a:p>
          <a:r>
            <a:rPr lang="en-US" dirty="0"/>
            <a:t>Health Concerns</a:t>
          </a:r>
        </a:p>
      </dgm:t>
    </dgm:pt>
    <dgm:pt modelId="{37038A3D-D90C-4B7C-A054-A0BB3E7E326A}" type="parTrans" cxnId="{E3B281C5-B372-4BFD-9FCF-B0937132744C}">
      <dgm:prSet/>
      <dgm:spPr/>
      <dgm:t>
        <a:bodyPr/>
        <a:lstStyle/>
        <a:p>
          <a:endParaRPr lang="en-US"/>
        </a:p>
      </dgm:t>
    </dgm:pt>
    <dgm:pt modelId="{45F5BFF4-A866-4D9E-988C-E831543DE539}" type="sibTrans" cxnId="{E3B281C5-B372-4BFD-9FCF-B0937132744C}">
      <dgm:prSet/>
      <dgm:spPr/>
      <dgm:t>
        <a:bodyPr/>
        <a:lstStyle/>
        <a:p>
          <a:endParaRPr lang="en-US"/>
        </a:p>
      </dgm:t>
    </dgm:pt>
    <dgm:pt modelId="{E613F751-AA7B-4426-A4EF-DCE649030A27}">
      <dgm:prSet/>
      <dgm:spPr/>
      <dgm:t>
        <a:bodyPr/>
        <a:lstStyle/>
        <a:p>
          <a:r>
            <a:rPr lang="en-US" dirty="0"/>
            <a:t>Health Status </a:t>
          </a:r>
          <a:r>
            <a:rPr lang="en-US" dirty="0" err="1"/>
            <a:t>Eval</a:t>
          </a:r>
          <a:r>
            <a:rPr lang="en-US" dirty="0"/>
            <a:t>/Outcomes</a:t>
          </a:r>
        </a:p>
      </dgm:t>
    </dgm:pt>
    <dgm:pt modelId="{1B92BFD7-EBF6-4ED9-BD05-2F82A2F31AEB}" type="parTrans" cxnId="{FD3A513A-301C-42CC-87A8-B545E9828DC0}">
      <dgm:prSet/>
      <dgm:spPr/>
      <dgm:t>
        <a:bodyPr/>
        <a:lstStyle/>
        <a:p>
          <a:endParaRPr lang="en-US"/>
        </a:p>
      </dgm:t>
    </dgm:pt>
    <dgm:pt modelId="{296867FA-54C8-4BA9-B9D0-4DD5DBA187D3}" type="sibTrans" cxnId="{FD3A513A-301C-42CC-87A8-B545E9828DC0}">
      <dgm:prSet/>
      <dgm:spPr/>
      <dgm:t>
        <a:bodyPr/>
        <a:lstStyle/>
        <a:p>
          <a:endParaRPr lang="en-US"/>
        </a:p>
      </dgm:t>
    </dgm:pt>
    <dgm:pt modelId="{333CCDF1-A395-415C-A990-F40472C9332E}">
      <dgm:prSet/>
      <dgm:spPr>
        <a:solidFill>
          <a:schemeClr val="accent4">
            <a:lumMod val="40000"/>
            <a:lumOff val="60000"/>
          </a:schemeClr>
        </a:solidFill>
      </dgm:spPr>
      <dgm:t>
        <a:bodyPr/>
        <a:lstStyle/>
        <a:p>
          <a:r>
            <a:rPr lang="en-US" dirty="0"/>
            <a:t>History Past Illness</a:t>
          </a:r>
        </a:p>
      </dgm:t>
    </dgm:pt>
    <dgm:pt modelId="{E1111FA7-B439-43B6-90DA-79F6173C4F44}" type="parTrans" cxnId="{DBB0BDFE-CE39-4809-A77F-F5BB559ECEC4}">
      <dgm:prSet/>
      <dgm:spPr/>
      <dgm:t>
        <a:bodyPr/>
        <a:lstStyle/>
        <a:p>
          <a:endParaRPr lang="en-US"/>
        </a:p>
      </dgm:t>
    </dgm:pt>
    <dgm:pt modelId="{5AE2D25C-4437-4618-A40F-696FA7DDA91E}" type="sibTrans" cxnId="{DBB0BDFE-CE39-4809-A77F-F5BB559ECEC4}">
      <dgm:prSet/>
      <dgm:spPr/>
      <dgm:t>
        <a:bodyPr/>
        <a:lstStyle/>
        <a:p>
          <a:endParaRPr lang="en-US"/>
        </a:p>
      </dgm:t>
    </dgm:pt>
    <dgm:pt modelId="{BE6CA0EE-FCE6-4E22-B757-E3EF1F2B36E9}">
      <dgm:prSet/>
      <dgm:spPr/>
      <dgm:t>
        <a:bodyPr/>
        <a:lstStyle/>
        <a:p>
          <a:r>
            <a:rPr lang="en-US" dirty="0"/>
            <a:t>Hospital Consultations</a:t>
          </a:r>
        </a:p>
      </dgm:t>
    </dgm:pt>
    <dgm:pt modelId="{CED69913-4FD8-4AC0-855E-5B395547A37A}" type="parTrans" cxnId="{CF7D3CEF-C828-43E1-86AC-FD23D0862949}">
      <dgm:prSet/>
      <dgm:spPr/>
      <dgm:t>
        <a:bodyPr/>
        <a:lstStyle/>
        <a:p>
          <a:endParaRPr lang="en-US"/>
        </a:p>
      </dgm:t>
    </dgm:pt>
    <dgm:pt modelId="{A87FC9C2-0E5F-47DE-83C0-2CE4C10DA972}" type="sibTrans" cxnId="{CF7D3CEF-C828-43E1-86AC-FD23D0862949}">
      <dgm:prSet/>
      <dgm:spPr/>
      <dgm:t>
        <a:bodyPr/>
        <a:lstStyle/>
        <a:p>
          <a:endParaRPr lang="en-US"/>
        </a:p>
      </dgm:t>
    </dgm:pt>
    <dgm:pt modelId="{95FF326C-2A1B-41AD-A13B-B89CABA93DE9}">
      <dgm:prSet/>
      <dgm:spPr/>
      <dgm:t>
        <a:bodyPr/>
        <a:lstStyle/>
        <a:p>
          <a:r>
            <a:rPr lang="en-US" dirty="0"/>
            <a:t>Hospital Course</a:t>
          </a:r>
        </a:p>
      </dgm:t>
    </dgm:pt>
    <dgm:pt modelId="{6161FA5E-6235-48F5-9607-A2B65BA67B4E}" type="parTrans" cxnId="{719AFD92-5D07-4767-8E5C-C9AB6A66EC4E}">
      <dgm:prSet/>
      <dgm:spPr/>
      <dgm:t>
        <a:bodyPr/>
        <a:lstStyle/>
        <a:p>
          <a:endParaRPr lang="en-US"/>
        </a:p>
      </dgm:t>
    </dgm:pt>
    <dgm:pt modelId="{F73221CA-3EBD-4A59-B400-90D608857E5E}" type="sibTrans" cxnId="{719AFD92-5D07-4767-8E5C-C9AB6A66EC4E}">
      <dgm:prSet/>
      <dgm:spPr/>
      <dgm:t>
        <a:bodyPr/>
        <a:lstStyle/>
        <a:p>
          <a:endParaRPr lang="en-US"/>
        </a:p>
      </dgm:t>
    </dgm:pt>
    <dgm:pt modelId="{81FAE441-B25A-49CD-A5D4-1CB47F3B1EE7}">
      <dgm:prSet/>
      <dgm:spPr/>
      <dgm:t>
        <a:bodyPr/>
        <a:lstStyle/>
        <a:p>
          <a:r>
            <a:rPr lang="en-US" dirty="0"/>
            <a:t>Hospital Discharge Instructions</a:t>
          </a:r>
        </a:p>
      </dgm:t>
    </dgm:pt>
    <dgm:pt modelId="{3601B499-241C-44E6-9AE6-C54498907BAE}" type="parTrans" cxnId="{FEDDDAA3-0CF8-4E57-9073-130C8E515A95}">
      <dgm:prSet/>
      <dgm:spPr/>
      <dgm:t>
        <a:bodyPr/>
        <a:lstStyle/>
        <a:p>
          <a:endParaRPr lang="en-US"/>
        </a:p>
      </dgm:t>
    </dgm:pt>
    <dgm:pt modelId="{74400870-5CF7-474D-AA7F-586C02F7B0A5}" type="sibTrans" cxnId="{FEDDDAA3-0CF8-4E57-9073-130C8E515A95}">
      <dgm:prSet/>
      <dgm:spPr/>
      <dgm:t>
        <a:bodyPr/>
        <a:lstStyle/>
        <a:p>
          <a:endParaRPr lang="en-US"/>
        </a:p>
      </dgm:t>
    </dgm:pt>
    <dgm:pt modelId="{2F3CDDC7-552B-4DE8-9872-516B28FABA06}">
      <dgm:prSet/>
      <dgm:spPr/>
      <dgm:t>
        <a:bodyPr/>
        <a:lstStyle/>
        <a:p>
          <a:r>
            <a:rPr lang="en-US" dirty="0"/>
            <a:t>Hospital Discharge Physical</a:t>
          </a:r>
        </a:p>
      </dgm:t>
    </dgm:pt>
    <dgm:pt modelId="{742E916A-EBEA-4AD5-81B3-52D10E79DC2B}" type="parTrans" cxnId="{A94FCEC0-1ED6-4C31-AF9A-EBDE246A52A8}">
      <dgm:prSet/>
      <dgm:spPr/>
      <dgm:t>
        <a:bodyPr/>
        <a:lstStyle/>
        <a:p>
          <a:endParaRPr lang="en-US"/>
        </a:p>
      </dgm:t>
    </dgm:pt>
    <dgm:pt modelId="{A6851FA0-15F0-4DD7-A550-276CD6836949}" type="sibTrans" cxnId="{A94FCEC0-1ED6-4C31-AF9A-EBDE246A52A8}">
      <dgm:prSet/>
      <dgm:spPr/>
      <dgm:t>
        <a:bodyPr/>
        <a:lstStyle/>
        <a:p>
          <a:endParaRPr lang="en-US"/>
        </a:p>
      </dgm:t>
    </dgm:pt>
    <dgm:pt modelId="{17B2DFAF-B16D-4A10-9D0B-573E9EBAC874}">
      <dgm:prSet/>
      <dgm:spPr/>
      <dgm:t>
        <a:bodyPr/>
        <a:lstStyle/>
        <a:p>
          <a:r>
            <a:rPr lang="en-US" dirty="0"/>
            <a:t>Hospital Discharge Studies Sum.</a:t>
          </a:r>
        </a:p>
      </dgm:t>
    </dgm:pt>
    <dgm:pt modelId="{B831A491-816A-4D17-B3B3-0DC5FF5522D4}" type="parTrans" cxnId="{8C4C6057-B379-42C3-9EB8-33210609388E}">
      <dgm:prSet/>
      <dgm:spPr/>
      <dgm:t>
        <a:bodyPr/>
        <a:lstStyle/>
        <a:p>
          <a:endParaRPr lang="en-US"/>
        </a:p>
      </dgm:t>
    </dgm:pt>
    <dgm:pt modelId="{2856EF0F-D221-4657-94D0-652606B4EC51}" type="sibTrans" cxnId="{8C4C6057-B379-42C3-9EB8-33210609388E}">
      <dgm:prSet/>
      <dgm:spPr/>
      <dgm:t>
        <a:bodyPr/>
        <a:lstStyle/>
        <a:p>
          <a:endParaRPr lang="en-US"/>
        </a:p>
      </dgm:t>
    </dgm:pt>
    <dgm:pt modelId="{B2AEB964-AE9D-40F8-BF72-B2A59F90994D}">
      <dgm:prSet/>
      <dgm:spPr/>
      <dgm:t>
        <a:bodyPr/>
        <a:lstStyle/>
        <a:p>
          <a:r>
            <a:rPr lang="en-US" dirty="0"/>
            <a:t>Immunizations</a:t>
          </a:r>
        </a:p>
      </dgm:t>
    </dgm:pt>
    <dgm:pt modelId="{9D008715-2DDC-4A0C-8D5B-FD40105006CA}" type="parTrans" cxnId="{9E7C1B5D-75FD-433D-89D5-DE1AC4F1F7CB}">
      <dgm:prSet/>
      <dgm:spPr/>
      <dgm:t>
        <a:bodyPr/>
        <a:lstStyle/>
        <a:p>
          <a:endParaRPr lang="en-US"/>
        </a:p>
      </dgm:t>
    </dgm:pt>
    <dgm:pt modelId="{5286B03A-B692-4A65-86CC-C8AA1487AFF4}" type="sibTrans" cxnId="{9E7C1B5D-75FD-433D-89D5-DE1AC4F1F7CB}">
      <dgm:prSet/>
      <dgm:spPr/>
      <dgm:t>
        <a:bodyPr/>
        <a:lstStyle/>
        <a:p>
          <a:endParaRPr lang="en-US"/>
        </a:p>
      </dgm:t>
    </dgm:pt>
    <dgm:pt modelId="{36CBB17A-1FFB-4F06-9F1E-C429453C1690}">
      <dgm:prSet/>
      <dgm:spPr/>
      <dgm:t>
        <a:bodyPr/>
        <a:lstStyle/>
        <a:p>
          <a:r>
            <a:rPr lang="en-US" dirty="0"/>
            <a:t>Implants</a:t>
          </a:r>
        </a:p>
      </dgm:t>
    </dgm:pt>
    <dgm:pt modelId="{79E27BF8-3391-4F60-A449-D8D664D97371}" type="parTrans" cxnId="{4C3BE415-0DB5-44CC-A464-C7912D009C36}">
      <dgm:prSet/>
      <dgm:spPr/>
      <dgm:t>
        <a:bodyPr/>
        <a:lstStyle/>
        <a:p>
          <a:endParaRPr lang="en-US"/>
        </a:p>
      </dgm:t>
    </dgm:pt>
    <dgm:pt modelId="{58EF6E03-C26D-44C6-8977-D249D9490B39}" type="sibTrans" cxnId="{4C3BE415-0DB5-44CC-A464-C7912D009C36}">
      <dgm:prSet/>
      <dgm:spPr/>
      <dgm:t>
        <a:bodyPr/>
        <a:lstStyle/>
        <a:p>
          <a:endParaRPr lang="en-US"/>
        </a:p>
      </dgm:t>
    </dgm:pt>
    <dgm:pt modelId="{FA4C2BC6-789C-435D-A537-890F36C6198D}">
      <dgm:prSet/>
      <dgm:spPr/>
      <dgm:t>
        <a:bodyPr/>
        <a:lstStyle/>
        <a:p>
          <a:r>
            <a:rPr lang="en-US" dirty="0"/>
            <a:t>Instructions</a:t>
          </a:r>
        </a:p>
      </dgm:t>
    </dgm:pt>
    <dgm:pt modelId="{CCD9EE57-CDB0-4A6F-AF3C-4E0A3A360369}" type="parTrans" cxnId="{B912D970-DE87-406D-9F09-3EF6B354F9E6}">
      <dgm:prSet/>
      <dgm:spPr/>
      <dgm:t>
        <a:bodyPr/>
        <a:lstStyle/>
        <a:p>
          <a:endParaRPr lang="en-US"/>
        </a:p>
      </dgm:t>
    </dgm:pt>
    <dgm:pt modelId="{CB0E749E-3934-473A-A6D3-20D6D95D3202}" type="sibTrans" cxnId="{B912D970-DE87-406D-9F09-3EF6B354F9E6}">
      <dgm:prSet/>
      <dgm:spPr/>
      <dgm:t>
        <a:bodyPr/>
        <a:lstStyle/>
        <a:p>
          <a:endParaRPr lang="en-US"/>
        </a:p>
      </dgm:t>
    </dgm:pt>
    <dgm:pt modelId="{DA0BF6BA-7855-4B08-9FAB-6C1938241745}">
      <dgm:prSet/>
      <dgm:spPr/>
      <dgm:t>
        <a:bodyPr/>
        <a:lstStyle/>
        <a:p>
          <a:r>
            <a:rPr lang="en-US" dirty="0"/>
            <a:t>Interventions</a:t>
          </a:r>
        </a:p>
      </dgm:t>
    </dgm:pt>
    <dgm:pt modelId="{C11315A9-9662-4AA8-96ED-AD8A1D12998E}" type="parTrans" cxnId="{71289EBA-4500-4D43-B1AC-59B2BBF01DE3}">
      <dgm:prSet/>
      <dgm:spPr/>
      <dgm:t>
        <a:bodyPr/>
        <a:lstStyle/>
        <a:p>
          <a:endParaRPr lang="en-US"/>
        </a:p>
      </dgm:t>
    </dgm:pt>
    <dgm:pt modelId="{BA245B20-CC46-4B1F-9EC6-F6C447FB6BE1}" type="sibTrans" cxnId="{71289EBA-4500-4D43-B1AC-59B2BBF01DE3}">
      <dgm:prSet/>
      <dgm:spPr/>
      <dgm:t>
        <a:bodyPr/>
        <a:lstStyle/>
        <a:p>
          <a:endParaRPr lang="en-US"/>
        </a:p>
      </dgm:t>
    </dgm:pt>
    <dgm:pt modelId="{D739CDEA-EB21-4F0B-9E8B-93243F68954F}">
      <dgm:prSet/>
      <dgm:spPr>
        <a:solidFill>
          <a:schemeClr val="accent4">
            <a:lumMod val="40000"/>
            <a:lumOff val="60000"/>
          </a:schemeClr>
        </a:solidFill>
      </dgm:spPr>
      <dgm:t>
        <a:bodyPr/>
        <a:lstStyle/>
        <a:p>
          <a:r>
            <a:rPr lang="en-US" dirty="0"/>
            <a:t>Medical (Gen) History</a:t>
          </a:r>
        </a:p>
      </dgm:t>
    </dgm:pt>
    <dgm:pt modelId="{D6C37E98-1733-4421-9FB5-B22A69C95E94}" type="parTrans" cxnId="{4941125D-AC2D-4955-8A93-DCE4CEF2284E}">
      <dgm:prSet/>
      <dgm:spPr/>
      <dgm:t>
        <a:bodyPr/>
        <a:lstStyle/>
        <a:p>
          <a:endParaRPr lang="en-US"/>
        </a:p>
      </dgm:t>
    </dgm:pt>
    <dgm:pt modelId="{363434DE-DDBE-4CB7-9DD8-504D4C4164D1}" type="sibTrans" cxnId="{4941125D-AC2D-4955-8A93-DCE4CEF2284E}">
      <dgm:prSet/>
      <dgm:spPr/>
      <dgm:t>
        <a:bodyPr/>
        <a:lstStyle/>
        <a:p>
          <a:endParaRPr lang="en-US"/>
        </a:p>
      </dgm:t>
    </dgm:pt>
    <dgm:pt modelId="{40E22AEC-A5FE-48AD-AD24-08AFAAAA16E3}">
      <dgm:prSet/>
      <dgm:spPr/>
      <dgm:t>
        <a:bodyPr/>
        <a:lstStyle/>
        <a:p>
          <a:r>
            <a:rPr lang="en-US" dirty="0"/>
            <a:t>Medical Equipment</a:t>
          </a:r>
        </a:p>
      </dgm:t>
    </dgm:pt>
    <dgm:pt modelId="{89E1A94C-C7BD-4733-88DB-6BC2CA41ABD9}" type="parTrans" cxnId="{9FCCC642-61FE-40FF-AC02-0FB47D450358}">
      <dgm:prSet/>
      <dgm:spPr/>
      <dgm:t>
        <a:bodyPr/>
        <a:lstStyle/>
        <a:p>
          <a:endParaRPr lang="en-US"/>
        </a:p>
      </dgm:t>
    </dgm:pt>
    <dgm:pt modelId="{F2C3BB74-8AC7-4B31-9835-FD932582653A}" type="sibTrans" cxnId="{9FCCC642-61FE-40FF-AC02-0FB47D450358}">
      <dgm:prSet/>
      <dgm:spPr/>
      <dgm:t>
        <a:bodyPr/>
        <a:lstStyle/>
        <a:p>
          <a:endParaRPr lang="en-US"/>
        </a:p>
      </dgm:t>
    </dgm:pt>
    <dgm:pt modelId="{76D99B7C-40E6-4183-885C-36D7E4093273}">
      <dgm:prSet/>
      <dgm:spPr>
        <a:solidFill>
          <a:schemeClr val="accent4">
            <a:lumMod val="40000"/>
            <a:lumOff val="60000"/>
          </a:schemeClr>
        </a:solidFill>
      </dgm:spPr>
      <dgm:t>
        <a:bodyPr/>
        <a:lstStyle/>
        <a:p>
          <a:r>
            <a:rPr lang="en-US" dirty="0"/>
            <a:t>Medications Administered</a:t>
          </a:r>
        </a:p>
      </dgm:t>
    </dgm:pt>
    <dgm:pt modelId="{DCB82E55-022B-4F69-B86D-1E08BAF3FE7A}" type="parTrans" cxnId="{288F8470-D118-477D-B49C-3759C110E06A}">
      <dgm:prSet/>
      <dgm:spPr/>
      <dgm:t>
        <a:bodyPr/>
        <a:lstStyle/>
        <a:p>
          <a:endParaRPr lang="en-US"/>
        </a:p>
      </dgm:t>
    </dgm:pt>
    <dgm:pt modelId="{9C1E6412-957E-4037-8C22-A60E0D582CB1}" type="sibTrans" cxnId="{288F8470-D118-477D-B49C-3759C110E06A}">
      <dgm:prSet/>
      <dgm:spPr/>
      <dgm:t>
        <a:bodyPr/>
        <a:lstStyle/>
        <a:p>
          <a:endParaRPr lang="en-US"/>
        </a:p>
      </dgm:t>
    </dgm:pt>
    <dgm:pt modelId="{2C74EBAB-3ADE-490C-A6BA-3646554124A9}">
      <dgm:prSet/>
      <dgm:spPr>
        <a:solidFill>
          <a:schemeClr val="accent4">
            <a:lumMod val="40000"/>
            <a:lumOff val="60000"/>
          </a:schemeClr>
        </a:solidFill>
      </dgm:spPr>
      <dgm:t>
        <a:bodyPr/>
        <a:lstStyle/>
        <a:p>
          <a:r>
            <a:rPr lang="en-US" dirty="0"/>
            <a:t>Medications</a:t>
          </a:r>
        </a:p>
      </dgm:t>
    </dgm:pt>
    <dgm:pt modelId="{B02DA6CA-EAC4-4EB6-8AE0-AD763FB01841}" type="parTrans" cxnId="{1F3DC8EA-2CBF-450D-B555-32F6032D36D9}">
      <dgm:prSet/>
      <dgm:spPr/>
      <dgm:t>
        <a:bodyPr/>
        <a:lstStyle/>
        <a:p>
          <a:endParaRPr lang="en-US"/>
        </a:p>
      </dgm:t>
    </dgm:pt>
    <dgm:pt modelId="{46A9436B-19D5-4E56-AB16-54B7351B7154}" type="sibTrans" cxnId="{1F3DC8EA-2CBF-450D-B555-32F6032D36D9}">
      <dgm:prSet/>
      <dgm:spPr/>
      <dgm:t>
        <a:bodyPr/>
        <a:lstStyle/>
        <a:p>
          <a:endParaRPr lang="en-US"/>
        </a:p>
      </dgm:t>
    </dgm:pt>
    <dgm:pt modelId="{3C6B21CA-3B4D-4C70-B1C1-3987538CE3B2}">
      <dgm:prSet/>
      <dgm:spPr/>
      <dgm:t>
        <a:bodyPr/>
        <a:lstStyle/>
        <a:p>
          <a:r>
            <a:rPr lang="en-US" dirty="0"/>
            <a:t>Mental Status</a:t>
          </a:r>
        </a:p>
      </dgm:t>
    </dgm:pt>
    <dgm:pt modelId="{867C4325-933D-4E2D-B4B6-7A8F57E143D1}" type="parTrans" cxnId="{7822693F-2358-4381-AF6B-169B56605814}">
      <dgm:prSet/>
      <dgm:spPr/>
      <dgm:t>
        <a:bodyPr/>
        <a:lstStyle/>
        <a:p>
          <a:endParaRPr lang="en-US"/>
        </a:p>
      </dgm:t>
    </dgm:pt>
    <dgm:pt modelId="{8831AD53-430F-4F5A-8889-D05B6459D09A}" type="sibTrans" cxnId="{7822693F-2358-4381-AF6B-169B56605814}">
      <dgm:prSet/>
      <dgm:spPr/>
      <dgm:t>
        <a:bodyPr/>
        <a:lstStyle/>
        <a:p>
          <a:endParaRPr lang="en-US"/>
        </a:p>
      </dgm:t>
    </dgm:pt>
    <dgm:pt modelId="{D5513C0D-153B-4C93-8676-B0AD8979C8ED}">
      <dgm:prSet/>
      <dgm:spPr/>
      <dgm:t>
        <a:bodyPr/>
        <a:lstStyle/>
        <a:p>
          <a:r>
            <a:rPr lang="en-US" dirty="0"/>
            <a:t>Nutrition</a:t>
          </a:r>
        </a:p>
      </dgm:t>
    </dgm:pt>
    <dgm:pt modelId="{3BA7CC48-147C-427B-8120-189C01971D86}" type="parTrans" cxnId="{3296E309-9811-4D00-A030-6C3B1C99C026}">
      <dgm:prSet/>
      <dgm:spPr/>
      <dgm:t>
        <a:bodyPr/>
        <a:lstStyle/>
        <a:p>
          <a:endParaRPr lang="en-US"/>
        </a:p>
      </dgm:t>
    </dgm:pt>
    <dgm:pt modelId="{B4E3ECF4-B2A8-4AF8-B7F2-FE65E509ADC3}" type="sibTrans" cxnId="{3296E309-9811-4D00-A030-6C3B1C99C026}">
      <dgm:prSet/>
      <dgm:spPr/>
      <dgm:t>
        <a:bodyPr/>
        <a:lstStyle/>
        <a:p>
          <a:endParaRPr lang="en-US"/>
        </a:p>
      </dgm:t>
    </dgm:pt>
    <dgm:pt modelId="{BEBDF31F-DFE2-4245-BB5D-053B8B07D32A}">
      <dgm:prSet/>
      <dgm:spPr/>
      <dgm:t>
        <a:bodyPr/>
        <a:lstStyle/>
        <a:p>
          <a:r>
            <a:rPr lang="en-US" dirty="0"/>
            <a:t>Objective</a:t>
          </a:r>
        </a:p>
      </dgm:t>
    </dgm:pt>
    <dgm:pt modelId="{353CC8D3-9BDF-4E95-BC4F-26C497C7602A}" type="parTrans" cxnId="{EBB642B7-ADD9-4EB0-A61D-D7BF97C23569}">
      <dgm:prSet/>
      <dgm:spPr/>
      <dgm:t>
        <a:bodyPr/>
        <a:lstStyle/>
        <a:p>
          <a:endParaRPr lang="en-US"/>
        </a:p>
      </dgm:t>
    </dgm:pt>
    <dgm:pt modelId="{38F14F7C-D04E-41D3-89E9-D2E51024BD6E}" type="sibTrans" cxnId="{EBB642B7-ADD9-4EB0-A61D-D7BF97C23569}">
      <dgm:prSet/>
      <dgm:spPr/>
      <dgm:t>
        <a:bodyPr/>
        <a:lstStyle/>
        <a:p>
          <a:endParaRPr lang="en-US"/>
        </a:p>
      </dgm:t>
    </dgm:pt>
    <dgm:pt modelId="{020CEE43-317D-44E0-8453-73844EB5EA96}">
      <dgm:prSet/>
      <dgm:spPr/>
      <dgm:t>
        <a:bodyPr/>
        <a:lstStyle/>
        <a:p>
          <a:r>
            <a:rPr lang="en-US" dirty="0"/>
            <a:t>Observer Context</a:t>
          </a:r>
        </a:p>
      </dgm:t>
    </dgm:pt>
    <dgm:pt modelId="{BF48FFB3-3A42-4698-BDCA-4DC201CEE3D1}" type="parTrans" cxnId="{955155D4-E1DE-458C-8EB3-FA1958F59962}">
      <dgm:prSet/>
      <dgm:spPr/>
      <dgm:t>
        <a:bodyPr/>
        <a:lstStyle/>
        <a:p>
          <a:endParaRPr lang="en-US"/>
        </a:p>
      </dgm:t>
    </dgm:pt>
    <dgm:pt modelId="{48F3136E-15DE-42DC-8014-1FD4FFC691C6}" type="sibTrans" cxnId="{955155D4-E1DE-458C-8EB3-FA1958F59962}">
      <dgm:prSet/>
      <dgm:spPr/>
      <dgm:t>
        <a:bodyPr/>
        <a:lstStyle/>
        <a:p>
          <a:endParaRPr lang="en-US"/>
        </a:p>
      </dgm:t>
    </dgm:pt>
    <dgm:pt modelId="{B2C56C01-FC25-40F6-8779-BB8578F5C2A5}">
      <dgm:prSet/>
      <dgm:spPr/>
      <dgm:t>
        <a:bodyPr/>
        <a:lstStyle/>
        <a:p>
          <a:r>
            <a:rPr lang="en-US" dirty="0"/>
            <a:t>Operative Note Fluids</a:t>
          </a:r>
        </a:p>
      </dgm:t>
    </dgm:pt>
    <dgm:pt modelId="{79776B3F-8774-4C53-B343-19597AB44D43}" type="parTrans" cxnId="{7DEED5BA-719D-4944-8E5B-6BA2F9A8447D}">
      <dgm:prSet/>
      <dgm:spPr/>
      <dgm:t>
        <a:bodyPr/>
        <a:lstStyle/>
        <a:p>
          <a:endParaRPr lang="en-US"/>
        </a:p>
      </dgm:t>
    </dgm:pt>
    <dgm:pt modelId="{CB221172-62C3-4674-B61F-43255FEBFD8A}" type="sibTrans" cxnId="{7DEED5BA-719D-4944-8E5B-6BA2F9A8447D}">
      <dgm:prSet/>
      <dgm:spPr/>
      <dgm:t>
        <a:bodyPr/>
        <a:lstStyle/>
        <a:p>
          <a:endParaRPr lang="en-US"/>
        </a:p>
      </dgm:t>
    </dgm:pt>
    <dgm:pt modelId="{D1ABEE45-AD7A-4713-BB39-253542F7D75A}">
      <dgm:prSet/>
      <dgm:spPr/>
      <dgm:t>
        <a:bodyPr/>
        <a:lstStyle/>
        <a:p>
          <a:r>
            <a:rPr lang="en-US" dirty="0"/>
            <a:t>Op Note Surgical Procedure</a:t>
          </a:r>
        </a:p>
      </dgm:t>
    </dgm:pt>
    <dgm:pt modelId="{A551A923-1846-4FB4-BFFF-C55180B72F37}" type="parTrans" cxnId="{69ED7EE9-D3E1-402B-B2A7-F179B5418432}">
      <dgm:prSet/>
      <dgm:spPr/>
      <dgm:t>
        <a:bodyPr/>
        <a:lstStyle/>
        <a:p>
          <a:endParaRPr lang="en-US"/>
        </a:p>
      </dgm:t>
    </dgm:pt>
    <dgm:pt modelId="{13486EEA-EE54-465A-A91C-002B3E76AEF0}" type="sibTrans" cxnId="{69ED7EE9-D3E1-402B-B2A7-F179B5418432}">
      <dgm:prSet/>
      <dgm:spPr/>
      <dgm:t>
        <a:bodyPr/>
        <a:lstStyle/>
        <a:p>
          <a:endParaRPr lang="en-US"/>
        </a:p>
      </dgm:t>
    </dgm:pt>
    <dgm:pt modelId="{5DA8C615-38DB-40B5-9445-1D5AE0056707}">
      <dgm:prSet/>
      <dgm:spPr/>
      <dgm:t>
        <a:bodyPr/>
        <a:lstStyle/>
        <a:p>
          <a:r>
            <a:rPr lang="en-US" dirty="0"/>
            <a:t>Payers</a:t>
          </a:r>
        </a:p>
      </dgm:t>
    </dgm:pt>
    <dgm:pt modelId="{3F979939-A917-4BFB-B441-EBCBEFD1B628}" type="parTrans" cxnId="{D7D8F3E1-79E7-43E1-89F3-CEA6A1193DEB}">
      <dgm:prSet/>
      <dgm:spPr/>
      <dgm:t>
        <a:bodyPr/>
        <a:lstStyle/>
        <a:p>
          <a:endParaRPr lang="en-US"/>
        </a:p>
      </dgm:t>
    </dgm:pt>
    <dgm:pt modelId="{C4C9F52A-A5B1-4AFA-B264-8A6D432ED656}" type="sibTrans" cxnId="{D7D8F3E1-79E7-43E1-89F3-CEA6A1193DEB}">
      <dgm:prSet/>
      <dgm:spPr/>
      <dgm:t>
        <a:bodyPr/>
        <a:lstStyle/>
        <a:p>
          <a:endParaRPr lang="en-US"/>
        </a:p>
      </dgm:t>
    </dgm:pt>
    <dgm:pt modelId="{2CAC919D-2AC9-4858-A142-BBEC92861271}">
      <dgm:prSet/>
      <dgm:spPr>
        <a:solidFill>
          <a:schemeClr val="accent4">
            <a:lumMod val="40000"/>
            <a:lumOff val="60000"/>
          </a:schemeClr>
        </a:solidFill>
      </dgm:spPr>
      <dgm:t>
        <a:bodyPr/>
        <a:lstStyle/>
        <a:p>
          <a:r>
            <a:rPr lang="en-US" dirty="0"/>
            <a:t>Physical Exam</a:t>
          </a:r>
        </a:p>
      </dgm:t>
    </dgm:pt>
    <dgm:pt modelId="{78E126BD-26AA-4676-97F2-1A2AB5BA8932}" type="parTrans" cxnId="{F09F15BA-25DC-4554-AE53-A8CDF27EB14D}">
      <dgm:prSet/>
      <dgm:spPr/>
      <dgm:t>
        <a:bodyPr/>
        <a:lstStyle/>
        <a:p>
          <a:endParaRPr lang="en-US"/>
        </a:p>
      </dgm:t>
    </dgm:pt>
    <dgm:pt modelId="{E616CA9A-DB9F-4B83-851F-F18CCAFD3F83}" type="sibTrans" cxnId="{F09F15BA-25DC-4554-AE53-A8CDF27EB14D}">
      <dgm:prSet/>
      <dgm:spPr/>
      <dgm:t>
        <a:bodyPr/>
        <a:lstStyle/>
        <a:p>
          <a:endParaRPr lang="en-US"/>
        </a:p>
      </dgm:t>
    </dgm:pt>
    <dgm:pt modelId="{C16F6E68-C32A-4431-B9C0-77E57B57A6E1}">
      <dgm:prSet/>
      <dgm:spPr>
        <a:solidFill>
          <a:schemeClr val="accent4">
            <a:lumMod val="40000"/>
            <a:lumOff val="60000"/>
          </a:schemeClr>
        </a:solidFill>
      </dgm:spPr>
      <dgm:t>
        <a:bodyPr/>
        <a:lstStyle/>
        <a:p>
          <a:r>
            <a:rPr lang="en-US" dirty="0"/>
            <a:t>Plan of Treatment</a:t>
          </a:r>
        </a:p>
      </dgm:t>
    </dgm:pt>
    <dgm:pt modelId="{9F780C9E-B9CD-40B2-B992-B7245FD19F74}" type="parTrans" cxnId="{A85B90A2-AFE1-4402-A9EF-D4D8C000879A}">
      <dgm:prSet/>
      <dgm:spPr/>
      <dgm:t>
        <a:bodyPr/>
        <a:lstStyle/>
        <a:p>
          <a:endParaRPr lang="en-US"/>
        </a:p>
      </dgm:t>
    </dgm:pt>
    <dgm:pt modelId="{71FFA740-6DE1-4035-AA90-B794B1B4FE20}" type="sibTrans" cxnId="{A85B90A2-AFE1-4402-A9EF-D4D8C000879A}">
      <dgm:prSet/>
      <dgm:spPr/>
      <dgm:t>
        <a:bodyPr/>
        <a:lstStyle/>
        <a:p>
          <a:endParaRPr lang="en-US"/>
        </a:p>
      </dgm:t>
    </dgm:pt>
    <dgm:pt modelId="{B83B9082-6B10-44D7-A84D-D00DA3842851}">
      <dgm:prSet/>
      <dgm:spPr>
        <a:solidFill>
          <a:schemeClr val="accent4">
            <a:lumMod val="40000"/>
            <a:lumOff val="60000"/>
          </a:schemeClr>
        </a:solidFill>
      </dgm:spPr>
      <dgm:t>
        <a:bodyPr/>
        <a:lstStyle/>
        <a:p>
          <a:r>
            <a:rPr lang="en-US" dirty="0"/>
            <a:t>Planned Procedure</a:t>
          </a:r>
        </a:p>
      </dgm:t>
    </dgm:pt>
    <dgm:pt modelId="{E8697FD5-AECE-44BA-8799-13937C929010}" type="parTrans" cxnId="{116E914C-FAAD-48F1-857E-70636134466E}">
      <dgm:prSet/>
      <dgm:spPr/>
      <dgm:t>
        <a:bodyPr/>
        <a:lstStyle/>
        <a:p>
          <a:endParaRPr lang="en-US"/>
        </a:p>
      </dgm:t>
    </dgm:pt>
    <dgm:pt modelId="{E4427F14-4A80-423D-94CE-FE1CC43C4F08}" type="sibTrans" cxnId="{116E914C-FAAD-48F1-857E-70636134466E}">
      <dgm:prSet/>
      <dgm:spPr/>
      <dgm:t>
        <a:bodyPr/>
        <a:lstStyle/>
        <a:p>
          <a:endParaRPr lang="en-US"/>
        </a:p>
      </dgm:t>
    </dgm:pt>
    <dgm:pt modelId="{85E62383-C2F6-4373-A996-0C959A69E1AE}">
      <dgm:prSet/>
      <dgm:spPr/>
      <dgm:t>
        <a:bodyPr/>
        <a:lstStyle/>
        <a:p>
          <a:r>
            <a:rPr lang="en-US" dirty="0"/>
            <a:t>Postoperative Diagnosis</a:t>
          </a:r>
        </a:p>
      </dgm:t>
    </dgm:pt>
    <dgm:pt modelId="{3ED596D9-6437-4373-A6C9-0C5657FA7549}" type="parTrans" cxnId="{98A323A0-CCD5-4B81-8DA9-0ABAA45BDF66}">
      <dgm:prSet/>
      <dgm:spPr/>
      <dgm:t>
        <a:bodyPr/>
        <a:lstStyle/>
        <a:p>
          <a:endParaRPr lang="en-US"/>
        </a:p>
      </dgm:t>
    </dgm:pt>
    <dgm:pt modelId="{FF6E180D-3146-4158-A5DF-FB0215843ADA}" type="sibTrans" cxnId="{98A323A0-CCD5-4B81-8DA9-0ABAA45BDF66}">
      <dgm:prSet/>
      <dgm:spPr/>
      <dgm:t>
        <a:bodyPr/>
        <a:lstStyle/>
        <a:p>
          <a:endParaRPr lang="en-US"/>
        </a:p>
      </dgm:t>
    </dgm:pt>
    <dgm:pt modelId="{FF5B3E7C-5D58-4A27-A575-00FE613251A5}">
      <dgm:prSet/>
      <dgm:spPr>
        <a:solidFill>
          <a:schemeClr val="accent4"/>
        </a:solidFill>
      </dgm:spPr>
      <dgm:t>
        <a:bodyPr/>
        <a:lstStyle/>
        <a:p>
          <a:r>
            <a:rPr lang="en-US" dirty="0" err="1"/>
            <a:t>Postprocedure</a:t>
          </a:r>
          <a:r>
            <a:rPr lang="en-US" dirty="0"/>
            <a:t> Diagnosis</a:t>
          </a:r>
        </a:p>
      </dgm:t>
    </dgm:pt>
    <dgm:pt modelId="{7D07C596-F77B-499F-8DF6-BEE476D104BF}" type="parTrans" cxnId="{4D145420-9416-4531-9BEC-037521851DC4}">
      <dgm:prSet/>
      <dgm:spPr/>
      <dgm:t>
        <a:bodyPr/>
        <a:lstStyle/>
        <a:p>
          <a:endParaRPr lang="en-US"/>
        </a:p>
      </dgm:t>
    </dgm:pt>
    <dgm:pt modelId="{1E5CA3B4-738B-4F7B-B7DE-A9A6E4B1A608}" type="sibTrans" cxnId="{4D145420-9416-4531-9BEC-037521851DC4}">
      <dgm:prSet/>
      <dgm:spPr/>
      <dgm:t>
        <a:bodyPr/>
        <a:lstStyle/>
        <a:p>
          <a:endParaRPr lang="en-US"/>
        </a:p>
      </dgm:t>
    </dgm:pt>
    <dgm:pt modelId="{975632D8-19A7-43B6-9342-0B3E10E31B1E}">
      <dgm:prSet/>
      <dgm:spPr/>
      <dgm:t>
        <a:bodyPr/>
        <a:lstStyle/>
        <a:p>
          <a:r>
            <a:rPr lang="en-US" dirty="0"/>
            <a:t>Preoperative Diagnosis</a:t>
          </a:r>
        </a:p>
      </dgm:t>
    </dgm:pt>
    <dgm:pt modelId="{1B22207E-37B2-4D07-AE46-8A3967EBFB00}" type="parTrans" cxnId="{8A1F8005-5B62-451D-AB75-F25074B4C0D1}">
      <dgm:prSet/>
      <dgm:spPr/>
      <dgm:t>
        <a:bodyPr/>
        <a:lstStyle/>
        <a:p>
          <a:endParaRPr lang="en-US"/>
        </a:p>
      </dgm:t>
    </dgm:pt>
    <dgm:pt modelId="{6BBD0A63-7035-42EB-B7E3-425D3837538E}" type="sibTrans" cxnId="{8A1F8005-5B62-451D-AB75-F25074B4C0D1}">
      <dgm:prSet/>
      <dgm:spPr/>
      <dgm:t>
        <a:bodyPr/>
        <a:lstStyle/>
        <a:p>
          <a:endParaRPr lang="en-US"/>
        </a:p>
      </dgm:t>
    </dgm:pt>
    <dgm:pt modelId="{46C1568A-F4B3-439A-8467-1924785A3CD9}">
      <dgm:prSet/>
      <dgm:spPr/>
      <dgm:t>
        <a:bodyPr/>
        <a:lstStyle/>
        <a:p>
          <a:r>
            <a:rPr lang="en-US" dirty="0"/>
            <a:t>Problem</a:t>
          </a:r>
        </a:p>
      </dgm:t>
    </dgm:pt>
    <dgm:pt modelId="{6FE08A87-5505-42B7-9E6B-1C282061EE56}" type="parTrans" cxnId="{92275088-4024-4134-90F8-3CA5C42D1DF6}">
      <dgm:prSet/>
      <dgm:spPr/>
      <dgm:t>
        <a:bodyPr/>
        <a:lstStyle/>
        <a:p>
          <a:endParaRPr lang="en-US"/>
        </a:p>
      </dgm:t>
    </dgm:pt>
    <dgm:pt modelId="{B967A3C7-E11D-436F-BA22-9AA30612CFCE}" type="sibTrans" cxnId="{92275088-4024-4134-90F8-3CA5C42D1DF6}">
      <dgm:prSet/>
      <dgm:spPr/>
      <dgm:t>
        <a:bodyPr/>
        <a:lstStyle/>
        <a:p>
          <a:endParaRPr lang="en-US"/>
        </a:p>
      </dgm:t>
    </dgm:pt>
    <dgm:pt modelId="{C62B21AC-58CB-415A-8C57-9455AE0B8C68}">
      <dgm:prSet/>
      <dgm:spPr>
        <a:solidFill>
          <a:schemeClr val="accent4"/>
        </a:solidFill>
      </dgm:spPr>
      <dgm:t>
        <a:bodyPr/>
        <a:lstStyle/>
        <a:p>
          <a:r>
            <a:rPr lang="en-US" dirty="0"/>
            <a:t>Procedure Description</a:t>
          </a:r>
        </a:p>
      </dgm:t>
    </dgm:pt>
    <dgm:pt modelId="{E6E45E55-67BB-4BCA-9B20-80575BB5D76E}" type="parTrans" cxnId="{26936083-4920-4950-ACF0-1DA933913426}">
      <dgm:prSet/>
      <dgm:spPr/>
      <dgm:t>
        <a:bodyPr/>
        <a:lstStyle/>
        <a:p>
          <a:endParaRPr lang="en-US"/>
        </a:p>
      </dgm:t>
    </dgm:pt>
    <dgm:pt modelId="{FB3D6F89-C6C8-4052-876E-C943034B2DAD}" type="sibTrans" cxnId="{26936083-4920-4950-ACF0-1DA933913426}">
      <dgm:prSet/>
      <dgm:spPr/>
      <dgm:t>
        <a:bodyPr/>
        <a:lstStyle/>
        <a:p>
          <a:endParaRPr lang="en-US"/>
        </a:p>
      </dgm:t>
    </dgm:pt>
    <dgm:pt modelId="{4803BD4C-7615-4E56-AD48-C8B64DBB3A16}">
      <dgm:prSet/>
      <dgm:spPr>
        <a:solidFill>
          <a:schemeClr val="accent4">
            <a:lumMod val="40000"/>
            <a:lumOff val="60000"/>
          </a:schemeClr>
        </a:solidFill>
      </dgm:spPr>
      <dgm:t>
        <a:bodyPr/>
        <a:lstStyle/>
        <a:p>
          <a:r>
            <a:rPr lang="en-US" dirty="0"/>
            <a:t>Procedure Disposition</a:t>
          </a:r>
        </a:p>
      </dgm:t>
    </dgm:pt>
    <dgm:pt modelId="{77676868-1A37-4BBE-9518-2031B13D059C}" type="parTrans" cxnId="{5DA4676E-8412-4FD9-B50A-EB09E269550D}">
      <dgm:prSet/>
      <dgm:spPr/>
      <dgm:t>
        <a:bodyPr/>
        <a:lstStyle/>
        <a:p>
          <a:endParaRPr lang="en-US"/>
        </a:p>
      </dgm:t>
    </dgm:pt>
    <dgm:pt modelId="{D655EC7E-F5E8-42E3-A826-DE5FF8EDCB93}" type="sibTrans" cxnId="{5DA4676E-8412-4FD9-B50A-EB09E269550D}">
      <dgm:prSet/>
      <dgm:spPr/>
      <dgm:t>
        <a:bodyPr/>
        <a:lstStyle/>
        <a:p>
          <a:endParaRPr lang="en-US"/>
        </a:p>
      </dgm:t>
    </dgm:pt>
    <dgm:pt modelId="{9A3FC96D-478F-48EB-8898-56C64B6AEDD2}">
      <dgm:prSet/>
      <dgm:spPr>
        <a:solidFill>
          <a:schemeClr val="accent4">
            <a:lumMod val="40000"/>
            <a:lumOff val="60000"/>
          </a:schemeClr>
        </a:solidFill>
      </dgm:spPr>
      <dgm:t>
        <a:bodyPr/>
        <a:lstStyle/>
        <a:p>
          <a:r>
            <a:rPr lang="en-US" dirty="0"/>
            <a:t>Procedure Est. Blood Loss</a:t>
          </a:r>
        </a:p>
      </dgm:t>
    </dgm:pt>
    <dgm:pt modelId="{96F39BB7-D709-4844-B05D-94FBD566BB32}" type="parTrans" cxnId="{DCF68878-8446-4EB4-BF17-41E8DB69426B}">
      <dgm:prSet/>
      <dgm:spPr/>
      <dgm:t>
        <a:bodyPr/>
        <a:lstStyle/>
        <a:p>
          <a:endParaRPr lang="en-US"/>
        </a:p>
      </dgm:t>
    </dgm:pt>
    <dgm:pt modelId="{34AB054B-5F12-42CE-B794-EE4BDACBD7AB}" type="sibTrans" cxnId="{DCF68878-8446-4EB4-BF17-41E8DB69426B}">
      <dgm:prSet/>
      <dgm:spPr/>
      <dgm:t>
        <a:bodyPr/>
        <a:lstStyle/>
        <a:p>
          <a:endParaRPr lang="en-US"/>
        </a:p>
      </dgm:t>
    </dgm:pt>
    <dgm:pt modelId="{7D9A65D9-9CF3-4DFE-AAEE-185EBBCFC798}">
      <dgm:prSet/>
      <dgm:spPr>
        <a:solidFill>
          <a:schemeClr val="accent4">
            <a:lumMod val="40000"/>
            <a:lumOff val="60000"/>
          </a:schemeClr>
        </a:solidFill>
      </dgm:spPr>
      <dgm:t>
        <a:bodyPr/>
        <a:lstStyle/>
        <a:p>
          <a:r>
            <a:rPr lang="en-US" dirty="0"/>
            <a:t>Procedure Findings</a:t>
          </a:r>
        </a:p>
      </dgm:t>
    </dgm:pt>
    <dgm:pt modelId="{4CDF98C0-7579-498C-B78E-43F0A1223E1E}" type="parTrans" cxnId="{2457193D-9B32-4108-8600-08124BA8A2D5}">
      <dgm:prSet/>
      <dgm:spPr/>
      <dgm:t>
        <a:bodyPr/>
        <a:lstStyle/>
        <a:p>
          <a:endParaRPr lang="en-US"/>
        </a:p>
      </dgm:t>
    </dgm:pt>
    <dgm:pt modelId="{36C36B1E-78BF-49FF-80CC-11B554744EE2}" type="sibTrans" cxnId="{2457193D-9B32-4108-8600-08124BA8A2D5}">
      <dgm:prSet/>
      <dgm:spPr/>
      <dgm:t>
        <a:bodyPr/>
        <a:lstStyle/>
        <a:p>
          <a:endParaRPr lang="en-US"/>
        </a:p>
      </dgm:t>
    </dgm:pt>
    <dgm:pt modelId="{6DBC3CFB-DD88-43B1-9FBB-A1770CFC1780}">
      <dgm:prSet/>
      <dgm:spPr>
        <a:solidFill>
          <a:schemeClr val="accent4">
            <a:lumMod val="40000"/>
            <a:lumOff val="60000"/>
          </a:schemeClr>
        </a:solidFill>
      </dgm:spPr>
      <dgm:t>
        <a:bodyPr/>
        <a:lstStyle/>
        <a:p>
          <a:r>
            <a:rPr lang="en-US" dirty="0"/>
            <a:t>Procedure Implants</a:t>
          </a:r>
        </a:p>
      </dgm:t>
    </dgm:pt>
    <dgm:pt modelId="{F73EA06E-0842-4F9F-A29B-9573805A3EEC}" type="parTrans" cxnId="{57BFB368-82AA-403A-ADF2-9746E231938C}">
      <dgm:prSet/>
      <dgm:spPr/>
      <dgm:t>
        <a:bodyPr/>
        <a:lstStyle/>
        <a:p>
          <a:endParaRPr lang="en-US"/>
        </a:p>
      </dgm:t>
    </dgm:pt>
    <dgm:pt modelId="{B0CE3A28-F53D-474B-B7FE-377AA34C25DE}" type="sibTrans" cxnId="{57BFB368-82AA-403A-ADF2-9746E231938C}">
      <dgm:prSet/>
      <dgm:spPr/>
      <dgm:t>
        <a:bodyPr/>
        <a:lstStyle/>
        <a:p>
          <a:endParaRPr lang="en-US"/>
        </a:p>
      </dgm:t>
    </dgm:pt>
    <dgm:pt modelId="{14C10A37-EB69-4853-A0E1-2D1AE5E9B4D4}">
      <dgm:prSet/>
      <dgm:spPr>
        <a:solidFill>
          <a:schemeClr val="accent4"/>
        </a:solidFill>
      </dgm:spPr>
      <dgm:t>
        <a:bodyPr/>
        <a:lstStyle/>
        <a:p>
          <a:r>
            <a:rPr lang="en-US" dirty="0"/>
            <a:t>Procedure Indications</a:t>
          </a:r>
        </a:p>
      </dgm:t>
    </dgm:pt>
    <dgm:pt modelId="{25134D3A-15B8-471E-9621-A7CE4A72E8C9}" type="parTrans" cxnId="{43B62541-23C4-4209-9482-137360202BE9}">
      <dgm:prSet/>
      <dgm:spPr/>
      <dgm:t>
        <a:bodyPr/>
        <a:lstStyle/>
        <a:p>
          <a:endParaRPr lang="en-US"/>
        </a:p>
      </dgm:t>
    </dgm:pt>
    <dgm:pt modelId="{28F485E2-FA44-4BCD-8A79-004DC458194B}" type="sibTrans" cxnId="{43B62541-23C4-4209-9482-137360202BE9}">
      <dgm:prSet/>
      <dgm:spPr/>
      <dgm:t>
        <a:bodyPr/>
        <a:lstStyle/>
        <a:p>
          <a:endParaRPr lang="en-US"/>
        </a:p>
      </dgm:t>
    </dgm:pt>
    <dgm:pt modelId="{FFC783FF-AAE0-47BB-B868-CE1BC5526685}">
      <dgm:prSet/>
      <dgm:spPr>
        <a:solidFill>
          <a:schemeClr val="accent4">
            <a:lumMod val="40000"/>
            <a:lumOff val="60000"/>
          </a:schemeClr>
        </a:solidFill>
      </dgm:spPr>
      <dgm:t>
        <a:bodyPr/>
        <a:lstStyle/>
        <a:p>
          <a:r>
            <a:rPr lang="en-US" dirty="0"/>
            <a:t>Procedure Specimens</a:t>
          </a:r>
        </a:p>
      </dgm:t>
    </dgm:pt>
    <dgm:pt modelId="{D1625E3B-A691-42E3-995C-A1FAB6BAAB40}" type="parTrans" cxnId="{E64ECA5B-A989-43A8-97ED-23A1407DAE6C}">
      <dgm:prSet/>
      <dgm:spPr/>
      <dgm:t>
        <a:bodyPr/>
        <a:lstStyle/>
        <a:p>
          <a:endParaRPr lang="en-US"/>
        </a:p>
      </dgm:t>
    </dgm:pt>
    <dgm:pt modelId="{9D4C3F0C-2E8B-4A06-A3FF-B6C0E97AD9C5}" type="sibTrans" cxnId="{E64ECA5B-A989-43A8-97ED-23A1407DAE6C}">
      <dgm:prSet/>
      <dgm:spPr/>
      <dgm:t>
        <a:bodyPr/>
        <a:lstStyle/>
        <a:p>
          <a:endParaRPr lang="en-US"/>
        </a:p>
      </dgm:t>
    </dgm:pt>
    <dgm:pt modelId="{62839F1F-2A4F-4D89-827A-D089F5E758B3}">
      <dgm:prSet/>
      <dgm:spPr>
        <a:solidFill>
          <a:schemeClr val="accent4">
            <a:lumMod val="40000"/>
            <a:lumOff val="60000"/>
          </a:schemeClr>
        </a:solidFill>
      </dgm:spPr>
      <dgm:t>
        <a:bodyPr/>
        <a:lstStyle/>
        <a:p>
          <a:r>
            <a:rPr lang="en-US" dirty="0"/>
            <a:t>Procedures</a:t>
          </a:r>
        </a:p>
      </dgm:t>
    </dgm:pt>
    <dgm:pt modelId="{ED10A209-8995-442A-BED3-C15F5CAAC067}" type="parTrans" cxnId="{7E6A184F-41B5-4930-8A19-D08C5F675FAE}">
      <dgm:prSet/>
      <dgm:spPr/>
      <dgm:t>
        <a:bodyPr/>
        <a:lstStyle/>
        <a:p>
          <a:endParaRPr lang="en-US"/>
        </a:p>
      </dgm:t>
    </dgm:pt>
    <dgm:pt modelId="{AD83CB0D-B662-4FCE-BB64-073C04BF079F}" type="sibTrans" cxnId="{7E6A184F-41B5-4930-8A19-D08C5F675FAE}">
      <dgm:prSet/>
      <dgm:spPr/>
      <dgm:t>
        <a:bodyPr/>
        <a:lstStyle/>
        <a:p>
          <a:endParaRPr lang="en-US"/>
        </a:p>
      </dgm:t>
    </dgm:pt>
    <dgm:pt modelId="{7425CACA-D5B0-4977-B431-85245D3937B8}">
      <dgm:prSet/>
      <dgm:spPr/>
      <dgm:t>
        <a:bodyPr/>
        <a:lstStyle/>
        <a:p>
          <a:r>
            <a:rPr lang="en-US" dirty="0"/>
            <a:t>Reason for Referral</a:t>
          </a:r>
        </a:p>
      </dgm:t>
    </dgm:pt>
    <dgm:pt modelId="{ED4CA629-6580-4064-9AFE-A8CAA433A7C9}" type="parTrans" cxnId="{A1948BB3-DEBB-4B37-94F2-4959B4E1676A}">
      <dgm:prSet/>
      <dgm:spPr/>
      <dgm:t>
        <a:bodyPr/>
        <a:lstStyle/>
        <a:p>
          <a:endParaRPr lang="en-US"/>
        </a:p>
      </dgm:t>
    </dgm:pt>
    <dgm:pt modelId="{982586F7-4004-4827-9302-CC763CFB8179}" type="sibTrans" cxnId="{A1948BB3-DEBB-4B37-94F2-4959B4E1676A}">
      <dgm:prSet/>
      <dgm:spPr/>
      <dgm:t>
        <a:bodyPr/>
        <a:lstStyle/>
        <a:p>
          <a:endParaRPr lang="en-US"/>
        </a:p>
      </dgm:t>
    </dgm:pt>
    <dgm:pt modelId="{8EDBA3CC-4E61-4A5E-B5ED-D210B28C2F30}">
      <dgm:prSet/>
      <dgm:spPr>
        <a:solidFill>
          <a:schemeClr val="accent4">
            <a:lumMod val="40000"/>
            <a:lumOff val="60000"/>
          </a:schemeClr>
        </a:solidFill>
      </dgm:spPr>
      <dgm:t>
        <a:bodyPr/>
        <a:lstStyle/>
        <a:p>
          <a:r>
            <a:rPr lang="en-US" dirty="0"/>
            <a:t>Reason for Visit</a:t>
          </a:r>
        </a:p>
      </dgm:t>
    </dgm:pt>
    <dgm:pt modelId="{304FE0ED-BD4D-4BAC-A307-C43473ADE106}" type="parTrans" cxnId="{705C9325-A40E-40F3-A366-DDDAD1C6E3CC}">
      <dgm:prSet/>
      <dgm:spPr/>
      <dgm:t>
        <a:bodyPr/>
        <a:lstStyle/>
        <a:p>
          <a:endParaRPr lang="en-US"/>
        </a:p>
      </dgm:t>
    </dgm:pt>
    <dgm:pt modelId="{98753120-D6C9-43B4-ADCE-F1535FFE68A5}" type="sibTrans" cxnId="{705C9325-A40E-40F3-A366-DDDAD1C6E3CC}">
      <dgm:prSet/>
      <dgm:spPr/>
      <dgm:t>
        <a:bodyPr/>
        <a:lstStyle/>
        <a:p>
          <a:endParaRPr lang="en-US"/>
        </a:p>
      </dgm:t>
    </dgm:pt>
    <dgm:pt modelId="{C9E2024B-6F77-4688-A4EA-F05F96549450}">
      <dgm:prSet/>
      <dgm:spPr/>
      <dgm:t>
        <a:bodyPr/>
        <a:lstStyle/>
        <a:p>
          <a:r>
            <a:rPr lang="en-US" dirty="0"/>
            <a:t>Results</a:t>
          </a:r>
        </a:p>
      </dgm:t>
    </dgm:pt>
    <dgm:pt modelId="{0A244345-63D5-4C14-BC3A-4FBD036916BB}" type="parTrans" cxnId="{7C219BCB-58E0-49DD-BDA9-CF37BB520259}">
      <dgm:prSet/>
      <dgm:spPr/>
      <dgm:t>
        <a:bodyPr/>
        <a:lstStyle/>
        <a:p>
          <a:endParaRPr lang="en-US"/>
        </a:p>
      </dgm:t>
    </dgm:pt>
    <dgm:pt modelId="{D3B57FF3-9D5B-4D2B-AA1B-46A0E1A02EC4}" type="sibTrans" cxnId="{7C219BCB-58E0-49DD-BDA9-CF37BB520259}">
      <dgm:prSet/>
      <dgm:spPr/>
      <dgm:t>
        <a:bodyPr/>
        <a:lstStyle/>
        <a:p>
          <a:endParaRPr lang="en-US"/>
        </a:p>
      </dgm:t>
    </dgm:pt>
    <dgm:pt modelId="{57FB0B1B-F7B0-4569-AD70-4EEBB78505D8}">
      <dgm:prSet/>
      <dgm:spPr>
        <a:solidFill>
          <a:schemeClr val="accent4">
            <a:lumMod val="40000"/>
            <a:lumOff val="60000"/>
          </a:schemeClr>
        </a:solidFill>
      </dgm:spPr>
      <dgm:t>
        <a:bodyPr/>
        <a:lstStyle/>
        <a:p>
          <a:r>
            <a:rPr lang="en-US" dirty="0"/>
            <a:t>Review of Systems</a:t>
          </a:r>
        </a:p>
      </dgm:t>
    </dgm:pt>
    <dgm:pt modelId="{07C6EFD9-A1DA-44BE-B04D-98C33B2A9158}" type="parTrans" cxnId="{D1A54D07-2954-43E5-BA41-FB2057B84AE8}">
      <dgm:prSet/>
      <dgm:spPr/>
      <dgm:t>
        <a:bodyPr/>
        <a:lstStyle/>
        <a:p>
          <a:endParaRPr lang="en-US"/>
        </a:p>
      </dgm:t>
    </dgm:pt>
    <dgm:pt modelId="{119B0D16-C9C7-4825-9416-E3945192F1CE}" type="sibTrans" cxnId="{D1A54D07-2954-43E5-BA41-FB2057B84AE8}">
      <dgm:prSet/>
      <dgm:spPr/>
      <dgm:t>
        <a:bodyPr/>
        <a:lstStyle/>
        <a:p>
          <a:endParaRPr lang="en-US"/>
        </a:p>
      </dgm:t>
    </dgm:pt>
    <dgm:pt modelId="{5634D7D5-6891-4EC8-9A4B-9EF18254344C}">
      <dgm:prSet/>
      <dgm:spPr>
        <a:solidFill>
          <a:schemeClr val="accent4">
            <a:lumMod val="40000"/>
            <a:lumOff val="60000"/>
          </a:schemeClr>
        </a:solidFill>
      </dgm:spPr>
      <dgm:t>
        <a:bodyPr/>
        <a:lstStyle/>
        <a:p>
          <a:r>
            <a:rPr lang="en-US" dirty="0"/>
            <a:t>Social History</a:t>
          </a:r>
        </a:p>
      </dgm:t>
    </dgm:pt>
    <dgm:pt modelId="{35485650-4088-464D-9A85-54E5EB526A55}" type="parTrans" cxnId="{0E131537-4D21-453E-A406-B6D79666D14C}">
      <dgm:prSet/>
      <dgm:spPr/>
      <dgm:t>
        <a:bodyPr/>
        <a:lstStyle/>
        <a:p>
          <a:endParaRPr lang="en-US"/>
        </a:p>
      </dgm:t>
    </dgm:pt>
    <dgm:pt modelId="{A44EF8B2-0892-4C1A-96BC-3E348242FB85}" type="sibTrans" cxnId="{0E131537-4D21-453E-A406-B6D79666D14C}">
      <dgm:prSet/>
      <dgm:spPr/>
      <dgm:t>
        <a:bodyPr/>
        <a:lstStyle/>
        <a:p>
          <a:endParaRPr lang="en-US"/>
        </a:p>
      </dgm:t>
    </dgm:pt>
    <dgm:pt modelId="{FC0499D9-6D38-4CE5-A523-8DCDA5AB2BD2}">
      <dgm:prSet/>
      <dgm:spPr/>
      <dgm:t>
        <a:bodyPr/>
        <a:lstStyle/>
        <a:p>
          <a:r>
            <a:rPr lang="en-US" dirty="0"/>
            <a:t>Subjective</a:t>
          </a:r>
        </a:p>
      </dgm:t>
    </dgm:pt>
    <dgm:pt modelId="{95296489-1E8C-4825-AE51-7F19749732AA}" type="parTrans" cxnId="{9C71D06D-FE50-49F9-9B61-D54E91F6479E}">
      <dgm:prSet/>
      <dgm:spPr/>
      <dgm:t>
        <a:bodyPr/>
        <a:lstStyle/>
        <a:p>
          <a:endParaRPr lang="en-US"/>
        </a:p>
      </dgm:t>
    </dgm:pt>
    <dgm:pt modelId="{44540E21-2C40-40D4-AD65-710F24DA5A43}" type="sibTrans" cxnId="{9C71D06D-FE50-49F9-9B61-D54E91F6479E}">
      <dgm:prSet/>
      <dgm:spPr/>
      <dgm:t>
        <a:bodyPr/>
        <a:lstStyle/>
        <a:p>
          <a:endParaRPr lang="en-US"/>
        </a:p>
      </dgm:t>
    </dgm:pt>
    <dgm:pt modelId="{5B3044D3-B89C-4050-A316-44B6957514E2}">
      <dgm:prSet/>
      <dgm:spPr/>
      <dgm:t>
        <a:bodyPr/>
        <a:lstStyle/>
        <a:p>
          <a:r>
            <a:rPr lang="en-US" dirty="0"/>
            <a:t>Surgery Description</a:t>
          </a:r>
        </a:p>
      </dgm:t>
    </dgm:pt>
    <dgm:pt modelId="{B575C77A-D9B8-4C49-8F87-EEFEFE2BDA57}" type="parTrans" cxnId="{C25A79F1-A985-4276-A8EE-720D7A4F235B}">
      <dgm:prSet/>
      <dgm:spPr/>
      <dgm:t>
        <a:bodyPr/>
        <a:lstStyle/>
        <a:p>
          <a:endParaRPr lang="en-US"/>
        </a:p>
      </dgm:t>
    </dgm:pt>
    <dgm:pt modelId="{671D0746-3BA6-41B0-94CD-DFE0E896A172}" type="sibTrans" cxnId="{C25A79F1-A985-4276-A8EE-720D7A4F235B}">
      <dgm:prSet/>
      <dgm:spPr/>
      <dgm:t>
        <a:bodyPr/>
        <a:lstStyle/>
        <a:p>
          <a:endParaRPr lang="en-US"/>
        </a:p>
      </dgm:t>
    </dgm:pt>
    <dgm:pt modelId="{671BE9F7-4A0E-4589-B720-79465E4F795A}">
      <dgm:prSet/>
      <dgm:spPr/>
      <dgm:t>
        <a:bodyPr/>
        <a:lstStyle/>
        <a:p>
          <a:r>
            <a:rPr lang="en-US" dirty="0"/>
            <a:t>Surgical Drains</a:t>
          </a:r>
        </a:p>
      </dgm:t>
    </dgm:pt>
    <dgm:pt modelId="{42DB36E1-5424-4A1C-8CDA-A161DF3F3FA3}" type="parTrans" cxnId="{AA287F50-2BA7-4EB4-ACB1-9CC2B583791C}">
      <dgm:prSet/>
      <dgm:spPr/>
      <dgm:t>
        <a:bodyPr/>
        <a:lstStyle/>
        <a:p>
          <a:endParaRPr lang="en-US"/>
        </a:p>
      </dgm:t>
    </dgm:pt>
    <dgm:pt modelId="{F24E0A2C-6499-4485-B6D1-F10EB9ADFF52}" type="sibTrans" cxnId="{AA287F50-2BA7-4EB4-ACB1-9CC2B583791C}">
      <dgm:prSet/>
      <dgm:spPr/>
      <dgm:t>
        <a:bodyPr/>
        <a:lstStyle/>
        <a:p>
          <a:endParaRPr lang="en-US"/>
        </a:p>
      </dgm:t>
    </dgm:pt>
    <dgm:pt modelId="{78036449-3659-416C-99DA-7D8CC978B69B}">
      <dgm:prSet/>
      <dgm:spPr/>
      <dgm:t>
        <a:bodyPr/>
        <a:lstStyle/>
        <a:p>
          <a:r>
            <a:rPr lang="en-US" dirty="0"/>
            <a:t>Vital Signs</a:t>
          </a:r>
        </a:p>
      </dgm:t>
    </dgm:pt>
    <dgm:pt modelId="{FC98D35A-A9DB-43F1-AA10-214999D526C0}" type="parTrans" cxnId="{D2DDD4FA-9BFC-4510-A7BB-3847DFDE15A1}">
      <dgm:prSet/>
      <dgm:spPr/>
      <dgm:t>
        <a:bodyPr/>
        <a:lstStyle/>
        <a:p>
          <a:endParaRPr lang="en-US"/>
        </a:p>
      </dgm:t>
    </dgm:pt>
    <dgm:pt modelId="{919F3A72-517B-4F48-8814-DD3664270CF6}" type="sibTrans" cxnId="{D2DDD4FA-9BFC-4510-A7BB-3847DFDE15A1}">
      <dgm:prSet/>
      <dgm:spPr/>
      <dgm:t>
        <a:bodyPr/>
        <a:lstStyle/>
        <a:p>
          <a:endParaRPr lang="en-US"/>
        </a:p>
      </dgm:t>
    </dgm:pt>
    <dgm:pt modelId="{922AC557-565E-4DB5-8749-0AD586991661}">
      <dgm:prSet/>
      <dgm:spPr>
        <a:solidFill>
          <a:schemeClr val="accent4">
            <a:lumMod val="40000"/>
            <a:lumOff val="60000"/>
          </a:schemeClr>
        </a:solidFill>
      </dgm:spPr>
      <dgm:t>
        <a:bodyPr/>
        <a:lstStyle/>
        <a:p>
          <a:r>
            <a:rPr lang="en-US" dirty="0"/>
            <a:t>History Present Illness</a:t>
          </a:r>
        </a:p>
      </dgm:t>
    </dgm:pt>
    <dgm:pt modelId="{242B66FF-437D-4D71-9A2E-2990FC57E9A0}" type="parTrans" cxnId="{4BFDB172-DA10-4F1E-90B4-BF6F4155F1E8}">
      <dgm:prSet/>
      <dgm:spPr/>
      <dgm:t>
        <a:bodyPr/>
        <a:lstStyle/>
        <a:p>
          <a:endParaRPr lang="en-US"/>
        </a:p>
      </dgm:t>
    </dgm:pt>
    <dgm:pt modelId="{CDD7D915-A8E4-4C3B-B886-5288BF2004EB}" type="sibTrans" cxnId="{4BFDB172-DA10-4F1E-90B4-BF6F4155F1E8}">
      <dgm:prSet/>
      <dgm:spPr/>
      <dgm:t>
        <a:bodyPr/>
        <a:lstStyle/>
        <a:p>
          <a:endParaRPr lang="en-US"/>
        </a:p>
      </dgm:t>
    </dgm:pt>
    <dgm:pt modelId="{A4E9B638-9193-4315-A599-122356AB04D9}" type="pres">
      <dgm:prSet presAssocID="{6E8580AE-E165-4F25-A36B-FA38D31FA44B}" presName="diagram" presStyleCnt="0">
        <dgm:presLayoutVars>
          <dgm:dir/>
          <dgm:resizeHandles val="exact"/>
        </dgm:presLayoutVars>
      </dgm:prSet>
      <dgm:spPr/>
    </dgm:pt>
    <dgm:pt modelId="{7550D05B-C57B-4BF2-98A0-F6F938B15104}" type="pres">
      <dgm:prSet presAssocID="{78A997BC-B0FD-4C2B-A687-6EC00ACE7D26}" presName="node" presStyleLbl="node1" presStyleIdx="0" presStyleCnt="70">
        <dgm:presLayoutVars>
          <dgm:bulletEnabled val="1"/>
        </dgm:presLayoutVars>
      </dgm:prSet>
      <dgm:spPr/>
    </dgm:pt>
    <dgm:pt modelId="{D32334C6-1354-42B8-884A-A5B00A403227}" type="pres">
      <dgm:prSet presAssocID="{33134F14-DC25-4CB1-A227-B230A8EA1243}" presName="sibTrans" presStyleCnt="0"/>
      <dgm:spPr/>
    </dgm:pt>
    <dgm:pt modelId="{BAC14D23-EC3E-4D27-9119-0F7040F92BC2}" type="pres">
      <dgm:prSet presAssocID="{AD80C871-9479-4BFE-9B9A-0E61DEE0D50C}" presName="node" presStyleLbl="node1" presStyleIdx="1" presStyleCnt="70">
        <dgm:presLayoutVars>
          <dgm:bulletEnabled val="1"/>
        </dgm:presLayoutVars>
      </dgm:prSet>
      <dgm:spPr/>
    </dgm:pt>
    <dgm:pt modelId="{5EFEDA37-524C-4DAC-8C78-8C58C7C0893A}" type="pres">
      <dgm:prSet presAssocID="{AB9F0FD6-07B1-475D-B4E2-9878B459C8BB}" presName="sibTrans" presStyleCnt="0"/>
      <dgm:spPr/>
    </dgm:pt>
    <dgm:pt modelId="{226C61D6-133E-4CD2-ADAC-A992243958F1}" type="pres">
      <dgm:prSet presAssocID="{9AD68664-CCE1-48EF-9FA3-1AD99F5D1F69}" presName="node" presStyleLbl="node1" presStyleIdx="2" presStyleCnt="70">
        <dgm:presLayoutVars>
          <dgm:bulletEnabled val="1"/>
        </dgm:presLayoutVars>
      </dgm:prSet>
      <dgm:spPr/>
    </dgm:pt>
    <dgm:pt modelId="{F6BAAF2C-31C2-4FDC-81BE-AC36814AC3D5}" type="pres">
      <dgm:prSet presAssocID="{53DAC7B0-84AC-4568-A774-245859AE5835}" presName="sibTrans" presStyleCnt="0"/>
      <dgm:spPr/>
    </dgm:pt>
    <dgm:pt modelId="{DC2CCBAA-7686-49AD-84C0-DE92CF995049}" type="pres">
      <dgm:prSet presAssocID="{35D39FD4-0C06-4081-82FB-F6E9BA9AF83A}" presName="node" presStyleLbl="node1" presStyleIdx="3" presStyleCnt="70">
        <dgm:presLayoutVars>
          <dgm:bulletEnabled val="1"/>
        </dgm:presLayoutVars>
      </dgm:prSet>
      <dgm:spPr/>
    </dgm:pt>
    <dgm:pt modelId="{810A970C-5D13-4AB1-A0D9-1514CB7E72ED}" type="pres">
      <dgm:prSet presAssocID="{6D59DB65-93E6-4C1A-8518-3B2502942632}" presName="sibTrans" presStyleCnt="0"/>
      <dgm:spPr/>
    </dgm:pt>
    <dgm:pt modelId="{04660390-1F6F-4E15-A3BA-C41120C6CA81}" type="pres">
      <dgm:prSet presAssocID="{F3CAE342-9CAC-4892-98B4-EF695D43CC7B}" presName="node" presStyleLbl="node1" presStyleIdx="4" presStyleCnt="70">
        <dgm:presLayoutVars>
          <dgm:bulletEnabled val="1"/>
        </dgm:presLayoutVars>
      </dgm:prSet>
      <dgm:spPr/>
    </dgm:pt>
    <dgm:pt modelId="{D4F32D2C-05FF-4135-8DEB-E6FE7E72BD2F}" type="pres">
      <dgm:prSet presAssocID="{738B744A-4289-4641-8F9E-1AD519745116}" presName="sibTrans" presStyleCnt="0"/>
      <dgm:spPr/>
    </dgm:pt>
    <dgm:pt modelId="{D0265832-2002-49A4-B24F-C826BBE7CD41}" type="pres">
      <dgm:prSet presAssocID="{C9DCADAC-16E3-4670-AE44-4203628257BA}" presName="node" presStyleLbl="node1" presStyleIdx="5" presStyleCnt="70">
        <dgm:presLayoutVars>
          <dgm:bulletEnabled val="1"/>
        </dgm:presLayoutVars>
      </dgm:prSet>
      <dgm:spPr/>
    </dgm:pt>
    <dgm:pt modelId="{377DC7C1-BA7C-468A-8923-286BA2AC3D99}" type="pres">
      <dgm:prSet presAssocID="{D58CF003-1E00-48BB-9658-55666B279B00}" presName="sibTrans" presStyleCnt="0"/>
      <dgm:spPr/>
    </dgm:pt>
    <dgm:pt modelId="{7BE9C1ED-F9FA-4AF2-8A38-AD58AEEC2837}" type="pres">
      <dgm:prSet presAssocID="{67195ECB-7FD0-4104-96C2-8781EB673704}" presName="node" presStyleLbl="node1" presStyleIdx="6" presStyleCnt="70">
        <dgm:presLayoutVars>
          <dgm:bulletEnabled val="1"/>
        </dgm:presLayoutVars>
      </dgm:prSet>
      <dgm:spPr/>
    </dgm:pt>
    <dgm:pt modelId="{99AAC58F-A665-462D-A0A9-03194794BB57}" type="pres">
      <dgm:prSet presAssocID="{12A1CCA6-4F29-469E-A501-FF8FA8AC5E6B}" presName="sibTrans" presStyleCnt="0"/>
      <dgm:spPr/>
    </dgm:pt>
    <dgm:pt modelId="{E95460B9-805F-4DB1-8075-1E44BC53110F}" type="pres">
      <dgm:prSet presAssocID="{3C5CB645-0504-4740-B7BE-B4E676E24224}" presName="node" presStyleLbl="node1" presStyleIdx="7" presStyleCnt="70">
        <dgm:presLayoutVars>
          <dgm:bulletEnabled val="1"/>
        </dgm:presLayoutVars>
      </dgm:prSet>
      <dgm:spPr/>
    </dgm:pt>
    <dgm:pt modelId="{DEDBE5C7-1EB8-4A3C-A4A0-784CEFDEDB53}" type="pres">
      <dgm:prSet presAssocID="{8A74DDDC-AA5D-485F-BF55-D62E68BC0106}" presName="sibTrans" presStyleCnt="0"/>
      <dgm:spPr/>
    </dgm:pt>
    <dgm:pt modelId="{4F6CD892-6851-4C7C-A75C-33622E98FAF1}" type="pres">
      <dgm:prSet presAssocID="{00F18BA4-AEDE-4583-B87F-1CFF0C1963BE}" presName="node" presStyleLbl="node1" presStyleIdx="8" presStyleCnt="70">
        <dgm:presLayoutVars>
          <dgm:bulletEnabled val="1"/>
        </dgm:presLayoutVars>
      </dgm:prSet>
      <dgm:spPr/>
    </dgm:pt>
    <dgm:pt modelId="{B941C2AD-9260-46B0-8DA7-142633C961C1}" type="pres">
      <dgm:prSet presAssocID="{220AC6AF-F2BC-4DFE-A355-B83DCB28A0A6}" presName="sibTrans" presStyleCnt="0"/>
      <dgm:spPr/>
    </dgm:pt>
    <dgm:pt modelId="{E857D808-DD8F-4FB0-BDE0-ED444186DA03}" type="pres">
      <dgm:prSet presAssocID="{5C5A79F6-3BA7-480F-B134-DB302E8CE802}" presName="node" presStyleLbl="node1" presStyleIdx="9" presStyleCnt="70">
        <dgm:presLayoutVars>
          <dgm:bulletEnabled val="1"/>
        </dgm:presLayoutVars>
      </dgm:prSet>
      <dgm:spPr/>
    </dgm:pt>
    <dgm:pt modelId="{40AF66FC-7551-4D2D-9BE2-019EB8DD3491}" type="pres">
      <dgm:prSet presAssocID="{088636FB-45FA-4F73-832A-99A08B0479A8}" presName="sibTrans" presStyleCnt="0"/>
      <dgm:spPr/>
    </dgm:pt>
    <dgm:pt modelId="{B11170F2-9A50-423B-98B7-A28DBBCAA2AC}" type="pres">
      <dgm:prSet presAssocID="{082D0266-9B43-4958-BB0E-31602CFAB5B0}" presName="node" presStyleLbl="node1" presStyleIdx="10" presStyleCnt="70">
        <dgm:presLayoutVars>
          <dgm:bulletEnabled val="1"/>
        </dgm:presLayoutVars>
      </dgm:prSet>
      <dgm:spPr/>
    </dgm:pt>
    <dgm:pt modelId="{05AC53CD-39BA-48B8-9353-6FE4ACB4537F}" type="pres">
      <dgm:prSet presAssocID="{F0ADE4E8-B8C2-46BC-A158-F8B665C44C9A}" presName="sibTrans" presStyleCnt="0"/>
      <dgm:spPr/>
    </dgm:pt>
    <dgm:pt modelId="{DAC0B4A1-B345-4DDF-A5B9-03EB5EF8A696}" type="pres">
      <dgm:prSet presAssocID="{8C4223E5-9326-4839-96FC-62501E1AAC73}" presName="node" presStyleLbl="node1" presStyleIdx="11" presStyleCnt="70">
        <dgm:presLayoutVars>
          <dgm:bulletEnabled val="1"/>
        </dgm:presLayoutVars>
      </dgm:prSet>
      <dgm:spPr/>
    </dgm:pt>
    <dgm:pt modelId="{FB157109-38DD-4A90-8F9C-80A223C51880}" type="pres">
      <dgm:prSet presAssocID="{F04CEC04-1771-4213-BBF5-8C3B58A292B8}" presName="sibTrans" presStyleCnt="0"/>
      <dgm:spPr/>
    </dgm:pt>
    <dgm:pt modelId="{D95507C2-94AB-4734-BAF7-8227B2AFD2A8}" type="pres">
      <dgm:prSet presAssocID="{3905686D-095B-4668-9159-8C02FF5FCA48}" presName="node" presStyleLbl="node1" presStyleIdx="12" presStyleCnt="70">
        <dgm:presLayoutVars>
          <dgm:bulletEnabled val="1"/>
        </dgm:presLayoutVars>
      </dgm:prSet>
      <dgm:spPr/>
    </dgm:pt>
    <dgm:pt modelId="{EFDD6827-27DF-445B-BF94-190FB175EC32}" type="pres">
      <dgm:prSet presAssocID="{5E5BE654-FC96-431E-80B6-06B708C98438}" presName="sibTrans" presStyleCnt="0"/>
      <dgm:spPr/>
    </dgm:pt>
    <dgm:pt modelId="{1F238430-D58B-40C6-BB37-2C3E5849C40B}" type="pres">
      <dgm:prSet presAssocID="{6B504477-A0A4-4E10-8773-C4830FEDC86E}" presName="node" presStyleLbl="node1" presStyleIdx="13" presStyleCnt="70">
        <dgm:presLayoutVars>
          <dgm:bulletEnabled val="1"/>
        </dgm:presLayoutVars>
      </dgm:prSet>
      <dgm:spPr/>
    </dgm:pt>
    <dgm:pt modelId="{C303A420-2681-418A-918F-AC2A2A36C756}" type="pres">
      <dgm:prSet presAssocID="{11772780-24C2-408D-B10A-122975AA211A}" presName="sibTrans" presStyleCnt="0"/>
      <dgm:spPr/>
    </dgm:pt>
    <dgm:pt modelId="{9E9777C7-B42F-4036-A534-333E7C36A482}" type="pres">
      <dgm:prSet presAssocID="{5133ABF2-A2C0-491D-9C6E-B65AB7ED4F8C}" presName="node" presStyleLbl="node1" presStyleIdx="14" presStyleCnt="70">
        <dgm:presLayoutVars>
          <dgm:bulletEnabled val="1"/>
        </dgm:presLayoutVars>
      </dgm:prSet>
      <dgm:spPr/>
    </dgm:pt>
    <dgm:pt modelId="{B187FE3F-68B1-46A9-8C40-68DF5BCD967D}" type="pres">
      <dgm:prSet presAssocID="{2BEEA19F-B162-4611-9531-9064399B86D9}" presName="sibTrans" presStyleCnt="0"/>
      <dgm:spPr/>
    </dgm:pt>
    <dgm:pt modelId="{2B1D77B0-0EB7-4DD1-BD66-4727A0B01104}" type="pres">
      <dgm:prSet presAssocID="{9A283E5E-81FB-4A49-AC4E-B210CC2AFD2A}" presName="node" presStyleLbl="node1" presStyleIdx="15" presStyleCnt="70">
        <dgm:presLayoutVars>
          <dgm:bulletEnabled val="1"/>
        </dgm:presLayoutVars>
      </dgm:prSet>
      <dgm:spPr/>
    </dgm:pt>
    <dgm:pt modelId="{9A419C02-7B0E-4042-A066-CFAF4847D5E5}" type="pres">
      <dgm:prSet presAssocID="{BAB582FB-81F7-4625-8400-873B92CFD3D7}" presName="sibTrans" presStyleCnt="0"/>
      <dgm:spPr/>
    </dgm:pt>
    <dgm:pt modelId="{9504D515-87BF-4517-8F45-1EDB2B33F4B1}" type="pres">
      <dgm:prSet presAssocID="{CDBC6D1A-BD3E-439F-9EE2-32011CF8E004}" presName="node" presStyleLbl="node1" presStyleIdx="16" presStyleCnt="70">
        <dgm:presLayoutVars>
          <dgm:bulletEnabled val="1"/>
        </dgm:presLayoutVars>
      </dgm:prSet>
      <dgm:spPr/>
    </dgm:pt>
    <dgm:pt modelId="{C1359203-A47A-4D3E-90FC-945DF3C9DFE2}" type="pres">
      <dgm:prSet presAssocID="{566728B4-67ED-40F5-8F49-31E359B7AFD5}" presName="sibTrans" presStyleCnt="0"/>
      <dgm:spPr/>
    </dgm:pt>
    <dgm:pt modelId="{9899F519-A68E-4A8C-8302-CC1D1DD6AB1E}" type="pres">
      <dgm:prSet presAssocID="{C5771B4A-D290-4DC2-9C26-B59766806E17}" presName="node" presStyleLbl="node1" presStyleIdx="17" presStyleCnt="70">
        <dgm:presLayoutVars>
          <dgm:bulletEnabled val="1"/>
        </dgm:presLayoutVars>
      </dgm:prSet>
      <dgm:spPr/>
    </dgm:pt>
    <dgm:pt modelId="{D53628A0-EF9E-4A2A-BA14-6E7072CEF114}" type="pres">
      <dgm:prSet presAssocID="{E774C2BE-CA5F-4BE2-9900-2AEAAF8855B3}" presName="sibTrans" presStyleCnt="0"/>
      <dgm:spPr/>
    </dgm:pt>
    <dgm:pt modelId="{F021F536-9D7F-4947-AEEC-062A2B5D86C3}" type="pres">
      <dgm:prSet presAssocID="{0CA4F111-AFF4-4B94-B672-3902EC78934E}" presName="node" presStyleLbl="node1" presStyleIdx="18" presStyleCnt="70">
        <dgm:presLayoutVars>
          <dgm:bulletEnabled val="1"/>
        </dgm:presLayoutVars>
      </dgm:prSet>
      <dgm:spPr/>
    </dgm:pt>
    <dgm:pt modelId="{4B6D1E0A-C2B6-4106-BCC0-227C1A6D87BE}" type="pres">
      <dgm:prSet presAssocID="{5F7B2889-DBC1-4323-8340-A709605AAE1E}" presName="sibTrans" presStyleCnt="0"/>
      <dgm:spPr/>
    </dgm:pt>
    <dgm:pt modelId="{214B35AE-3118-4B5A-9A04-C238D6C98BAE}" type="pres">
      <dgm:prSet presAssocID="{F121B56F-D1C5-4481-90EB-5FA35AF4BD21}" presName="node" presStyleLbl="node1" presStyleIdx="19" presStyleCnt="70">
        <dgm:presLayoutVars>
          <dgm:bulletEnabled val="1"/>
        </dgm:presLayoutVars>
      </dgm:prSet>
      <dgm:spPr/>
    </dgm:pt>
    <dgm:pt modelId="{7206E429-077A-4785-91B0-DBE3A0322F82}" type="pres">
      <dgm:prSet presAssocID="{915B65F9-FC56-468A-ABC2-CE507C33B5DE}" presName="sibTrans" presStyleCnt="0"/>
      <dgm:spPr/>
    </dgm:pt>
    <dgm:pt modelId="{CC785639-6B40-491D-A677-3465100F3D57}" type="pres">
      <dgm:prSet presAssocID="{478D3228-6C64-4678-B16A-5612B6F5734A}" presName="node" presStyleLbl="node1" presStyleIdx="20" presStyleCnt="70">
        <dgm:presLayoutVars>
          <dgm:bulletEnabled val="1"/>
        </dgm:presLayoutVars>
      </dgm:prSet>
      <dgm:spPr/>
    </dgm:pt>
    <dgm:pt modelId="{0D854B7A-31EB-4F78-AB34-68CD88DF6EB0}" type="pres">
      <dgm:prSet presAssocID="{4926CEA0-21F8-4895-A11C-8614EB7A0399}" presName="sibTrans" presStyleCnt="0"/>
      <dgm:spPr/>
    </dgm:pt>
    <dgm:pt modelId="{5D25242B-4349-4FB7-AAC9-B5E41858AFBB}" type="pres">
      <dgm:prSet presAssocID="{B02DF036-0642-4A44-A9E4-78AECA259025}" presName="node" presStyleLbl="node1" presStyleIdx="21" presStyleCnt="70">
        <dgm:presLayoutVars>
          <dgm:bulletEnabled val="1"/>
        </dgm:presLayoutVars>
      </dgm:prSet>
      <dgm:spPr/>
    </dgm:pt>
    <dgm:pt modelId="{0546CD20-C4E9-4176-BC40-4E0DFC327C2B}" type="pres">
      <dgm:prSet presAssocID="{D4540305-033C-4F13-90FD-F799DE8F9156}" presName="sibTrans" presStyleCnt="0"/>
      <dgm:spPr/>
    </dgm:pt>
    <dgm:pt modelId="{2194D030-96BD-4E5B-8CE7-714CC8EE50C0}" type="pres">
      <dgm:prSet presAssocID="{1BC9AACD-B2CB-4A24-BD79-9DD49B1EDC13}" presName="node" presStyleLbl="node1" presStyleIdx="22" presStyleCnt="70">
        <dgm:presLayoutVars>
          <dgm:bulletEnabled val="1"/>
        </dgm:presLayoutVars>
      </dgm:prSet>
      <dgm:spPr/>
    </dgm:pt>
    <dgm:pt modelId="{A19185C5-803E-4F20-B8BF-76B1874DD326}" type="pres">
      <dgm:prSet presAssocID="{45F5BFF4-A866-4D9E-988C-E831543DE539}" presName="sibTrans" presStyleCnt="0"/>
      <dgm:spPr/>
    </dgm:pt>
    <dgm:pt modelId="{7137E6A0-E010-4036-BB77-DAC821CA69C0}" type="pres">
      <dgm:prSet presAssocID="{E613F751-AA7B-4426-A4EF-DCE649030A27}" presName="node" presStyleLbl="node1" presStyleIdx="23" presStyleCnt="70">
        <dgm:presLayoutVars>
          <dgm:bulletEnabled val="1"/>
        </dgm:presLayoutVars>
      </dgm:prSet>
      <dgm:spPr/>
    </dgm:pt>
    <dgm:pt modelId="{18D4027A-9B04-41B8-B264-F860ED6E3ACF}" type="pres">
      <dgm:prSet presAssocID="{296867FA-54C8-4BA9-B9D0-4DD5DBA187D3}" presName="sibTrans" presStyleCnt="0"/>
      <dgm:spPr/>
    </dgm:pt>
    <dgm:pt modelId="{124086CA-BDD0-405E-B0D8-B9CD798E0E39}" type="pres">
      <dgm:prSet presAssocID="{333CCDF1-A395-415C-A990-F40472C9332E}" presName="node" presStyleLbl="node1" presStyleIdx="24" presStyleCnt="70">
        <dgm:presLayoutVars>
          <dgm:bulletEnabled val="1"/>
        </dgm:presLayoutVars>
      </dgm:prSet>
      <dgm:spPr/>
    </dgm:pt>
    <dgm:pt modelId="{5A1E98A5-06ED-494B-8CFF-3052BEDC62B9}" type="pres">
      <dgm:prSet presAssocID="{5AE2D25C-4437-4618-A40F-696FA7DDA91E}" presName="sibTrans" presStyleCnt="0"/>
      <dgm:spPr/>
    </dgm:pt>
    <dgm:pt modelId="{4308FFBF-619D-484B-A2C5-7B5FBD5802E5}" type="pres">
      <dgm:prSet presAssocID="{922AC557-565E-4DB5-8749-0AD586991661}" presName="node" presStyleLbl="node1" presStyleIdx="25" presStyleCnt="70">
        <dgm:presLayoutVars>
          <dgm:bulletEnabled val="1"/>
        </dgm:presLayoutVars>
      </dgm:prSet>
      <dgm:spPr/>
    </dgm:pt>
    <dgm:pt modelId="{0BDF3232-7792-4A95-8512-24005225CBCA}" type="pres">
      <dgm:prSet presAssocID="{CDD7D915-A8E4-4C3B-B886-5288BF2004EB}" presName="sibTrans" presStyleCnt="0"/>
      <dgm:spPr/>
    </dgm:pt>
    <dgm:pt modelId="{21996FE5-9303-478E-B8D4-9259ABF8EDAE}" type="pres">
      <dgm:prSet presAssocID="{BE6CA0EE-FCE6-4E22-B757-E3EF1F2B36E9}" presName="node" presStyleLbl="node1" presStyleIdx="26" presStyleCnt="70">
        <dgm:presLayoutVars>
          <dgm:bulletEnabled val="1"/>
        </dgm:presLayoutVars>
      </dgm:prSet>
      <dgm:spPr/>
    </dgm:pt>
    <dgm:pt modelId="{8DBDABC8-A668-4EB1-80D4-7EF36CE9EB20}" type="pres">
      <dgm:prSet presAssocID="{A87FC9C2-0E5F-47DE-83C0-2CE4C10DA972}" presName="sibTrans" presStyleCnt="0"/>
      <dgm:spPr/>
    </dgm:pt>
    <dgm:pt modelId="{C2D1768A-268A-49F1-BAB1-AA3B1F30D377}" type="pres">
      <dgm:prSet presAssocID="{95FF326C-2A1B-41AD-A13B-B89CABA93DE9}" presName="node" presStyleLbl="node1" presStyleIdx="27" presStyleCnt="70">
        <dgm:presLayoutVars>
          <dgm:bulletEnabled val="1"/>
        </dgm:presLayoutVars>
      </dgm:prSet>
      <dgm:spPr/>
    </dgm:pt>
    <dgm:pt modelId="{1DE848F1-FBB0-4924-8F05-3885E9DFAEB7}" type="pres">
      <dgm:prSet presAssocID="{F73221CA-3EBD-4A59-B400-90D608857E5E}" presName="sibTrans" presStyleCnt="0"/>
      <dgm:spPr/>
    </dgm:pt>
    <dgm:pt modelId="{94242A4F-C1CA-4466-BE8C-6A3D5FB53E37}" type="pres">
      <dgm:prSet presAssocID="{81FAE441-B25A-49CD-A5D4-1CB47F3B1EE7}" presName="node" presStyleLbl="node1" presStyleIdx="28" presStyleCnt="70">
        <dgm:presLayoutVars>
          <dgm:bulletEnabled val="1"/>
        </dgm:presLayoutVars>
      </dgm:prSet>
      <dgm:spPr/>
    </dgm:pt>
    <dgm:pt modelId="{5BE9D17C-B36D-4DE2-91B8-E63E85F7802A}" type="pres">
      <dgm:prSet presAssocID="{74400870-5CF7-474D-AA7F-586C02F7B0A5}" presName="sibTrans" presStyleCnt="0"/>
      <dgm:spPr/>
    </dgm:pt>
    <dgm:pt modelId="{2436B8D6-5426-4287-B5A0-333E85D0C338}" type="pres">
      <dgm:prSet presAssocID="{2F3CDDC7-552B-4DE8-9872-516B28FABA06}" presName="node" presStyleLbl="node1" presStyleIdx="29" presStyleCnt="70">
        <dgm:presLayoutVars>
          <dgm:bulletEnabled val="1"/>
        </dgm:presLayoutVars>
      </dgm:prSet>
      <dgm:spPr/>
    </dgm:pt>
    <dgm:pt modelId="{3DF92AC1-C237-4883-9983-954F58608DCF}" type="pres">
      <dgm:prSet presAssocID="{A6851FA0-15F0-4DD7-A550-276CD6836949}" presName="sibTrans" presStyleCnt="0"/>
      <dgm:spPr/>
    </dgm:pt>
    <dgm:pt modelId="{2E10A710-F956-4BB4-BEC0-C92857D82D04}" type="pres">
      <dgm:prSet presAssocID="{17B2DFAF-B16D-4A10-9D0B-573E9EBAC874}" presName="node" presStyleLbl="node1" presStyleIdx="30" presStyleCnt="70">
        <dgm:presLayoutVars>
          <dgm:bulletEnabled val="1"/>
        </dgm:presLayoutVars>
      </dgm:prSet>
      <dgm:spPr/>
    </dgm:pt>
    <dgm:pt modelId="{F7C36C0E-FF9E-4A61-9527-91D914A9655F}" type="pres">
      <dgm:prSet presAssocID="{2856EF0F-D221-4657-94D0-652606B4EC51}" presName="sibTrans" presStyleCnt="0"/>
      <dgm:spPr/>
    </dgm:pt>
    <dgm:pt modelId="{90A2521C-3FE3-4269-A414-E39378CC80D9}" type="pres">
      <dgm:prSet presAssocID="{B2AEB964-AE9D-40F8-BF72-B2A59F90994D}" presName="node" presStyleLbl="node1" presStyleIdx="31" presStyleCnt="70">
        <dgm:presLayoutVars>
          <dgm:bulletEnabled val="1"/>
        </dgm:presLayoutVars>
      </dgm:prSet>
      <dgm:spPr/>
    </dgm:pt>
    <dgm:pt modelId="{DAF43603-EBBB-43F9-902F-C7A7F2EF6FCE}" type="pres">
      <dgm:prSet presAssocID="{5286B03A-B692-4A65-86CC-C8AA1487AFF4}" presName="sibTrans" presStyleCnt="0"/>
      <dgm:spPr/>
    </dgm:pt>
    <dgm:pt modelId="{C775B822-113A-4680-9271-194958227B49}" type="pres">
      <dgm:prSet presAssocID="{36CBB17A-1FFB-4F06-9F1E-C429453C1690}" presName="node" presStyleLbl="node1" presStyleIdx="32" presStyleCnt="70">
        <dgm:presLayoutVars>
          <dgm:bulletEnabled val="1"/>
        </dgm:presLayoutVars>
      </dgm:prSet>
      <dgm:spPr/>
    </dgm:pt>
    <dgm:pt modelId="{D31AC2D5-CEDA-4F09-9BAD-6FCF6449677E}" type="pres">
      <dgm:prSet presAssocID="{58EF6E03-C26D-44C6-8977-D249D9490B39}" presName="sibTrans" presStyleCnt="0"/>
      <dgm:spPr/>
    </dgm:pt>
    <dgm:pt modelId="{FA9614EF-EB5B-4DEB-9FDC-9AA50130DC4A}" type="pres">
      <dgm:prSet presAssocID="{FA4C2BC6-789C-435D-A537-890F36C6198D}" presName="node" presStyleLbl="node1" presStyleIdx="33" presStyleCnt="70">
        <dgm:presLayoutVars>
          <dgm:bulletEnabled val="1"/>
        </dgm:presLayoutVars>
      </dgm:prSet>
      <dgm:spPr/>
    </dgm:pt>
    <dgm:pt modelId="{4590C8A5-AC06-4FD8-99E5-E703FF11CB8D}" type="pres">
      <dgm:prSet presAssocID="{CB0E749E-3934-473A-A6D3-20D6D95D3202}" presName="sibTrans" presStyleCnt="0"/>
      <dgm:spPr/>
    </dgm:pt>
    <dgm:pt modelId="{3D82AB19-164D-45B8-8EE3-A810134DD2FB}" type="pres">
      <dgm:prSet presAssocID="{DA0BF6BA-7855-4B08-9FAB-6C1938241745}" presName="node" presStyleLbl="node1" presStyleIdx="34" presStyleCnt="70">
        <dgm:presLayoutVars>
          <dgm:bulletEnabled val="1"/>
        </dgm:presLayoutVars>
      </dgm:prSet>
      <dgm:spPr/>
    </dgm:pt>
    <dgm:pt modelId="{D8697AC2-C3EE-48FB-B492-E79DD59D8679}" type="pres">
      <dgm:prSet presAssocID="{BA245B20-CC46-4B1F-9EC6-F6C447FB6BE1}" presName="sibTrans" presStyleCnt="0"/>
      <dgm:spPr/>
    </dgm:pt>
    <dgm:pt modelId="{A2626D42-2FE1-456E-AB12-0D43DEAFE7FD}" type="pres">
      <dgm:prSet presAssocID="{D739CDEA-EB21-4F0B-9E8B-93243F68954F}" presName="node" presStyleLbl="node1" presStyleIdx="35" presStyleCnt="70">
        <dgm:presLayoutVars>
          <dgm:bulletEnabled val="1"/>
        </dgm:presLayoutVars>
      </dgm:prSet>
      <dgm:spPr/>
    </dgm:pt>
    <dgm:pt modelId="{C10855E1-FF4D-4DFE-A137-347787EAC3F5}" type="pres">
      <dgm:prSet presAssocID="{363434DE-DDBE-4CB7-9DD8-504D4C4164D1}" presName="sibTrans" presStyleCnt="0"/>
      <dgm:spPr/>
    </dgm:pt>
    <dgm:pt modelId="{CFEF60EA-9362-443A-8FB0-B923DCF95379}" type="pres">
      <dgm:prSet presAssocID="{40E22AEC-A5FE-48AD-AD24-08AFAAAA16E3}" presName="node" presStyleLbl="node1" presStyleIdx="36" presStyleCnt="70">
        <dgm:presLayoutVars>
          <dgm:bulletEnabled val="1"/>
        </dgm:presLayoutVars>
      </dgm:prSet>
      <dgm:spPr/>
    </dgm:pt>
    <dgm:pt modelId="{2B92DA55-63EE-48E8-A46C-BCA0E3F42D26}" type="pres">
      <dgm:prSet presAssocID="{F2C3BB74-8AC7-4B31-9835-FD932582653A}" presName="sibTrans" presStyleCnt="0"/>
      <dgm:spPr/>
    </dgm:pt>
    <dgm:pt modelId="{6BA9131F-DF2D-4385-B6D8-8438C22EE201}" type="pres">
      <dgm:prSet presAssocID="{76D99B7C-40E6-4183-885C-36D7E4093273}" presName="node" presStyleLbl="node1" presStyleIdx="37" presStyleCnt="70">
        <dgm:presLayoutVars>
          <dgm:bulletEnabled val="1"/>
        </dgm:presLayoutVars>
      </dgm:prSet>
      <dgm:spPr/>
    </dgm:pt>
    <dgm:pt modelId="{D382EF35-4201-48F0-A7C4-5B6F0718C686}" type="pres">
      <dgm:prSet presAssocID="{9C1E6412-957E-4037-8C22-A60E0D582CB1}" presName="sibTrans" presStyleCnt="0"/>
      <dgm:spPr/>
    </dgm:pt>
    <dgm:pt modelId="{E39FA08C-8F04-4847-803E-A985A76077B2}" type="pres">
      <dgm:prSet presAssocID="{2C74EBAB-3ADE-490C-A6BA-3646554124A9}" presName="node" presStyleLbl="node1" presStyleIdx="38" presStyleCnt="70">
        <dgm:presLayoutVars>
          <dgm:bulletEnabled val="1"/>
        </dgm:presLayoutVars>
      </dgm:prSet>
      <dgm:spPr/>
    </dgm:pt>
    <dgm:pt modelId="{4E4750BA-F1D1-4760-BEE0-2F86DB560C70}" type="pres">
      <dgm:prSet presAssocID="{46A9436B-19D5-4E56-AB16-54B7351B7154}" presName="sibTrans" presStyleCnt="0"/>
      <dgm:spPr/>
    </dgm:pt>
    <dgm:pt modelId="{20498EEC-D12B-46DA-A88D-D7DB1D97C899}" type="pres">
      <dgm:prSet presAssocID="{3C6B21CA-3B4D-4C70-B1C1-3987538CE3B2}" presName="node" presStyleLbl="node1" presStyleIdx="39" presStyleCnt="70">
        <dgm:presLayoutVars>
          <dgm:bulletEnabled val="1"/>
        </dgm:presLayoutVars>
      </dgm:prSet>
      <dgm:spPr/>
    </dgm:pt>
    <dgm:pt modelId="{2C5CE376-4B22-41E0-8DB0-93A3CF1227A7}" type="pres">
      <dgm:prSet presAssocID="{8831AD53-430F-4F5A-8889-D05B6459D09A}" presName="sibTrans" presStyleCnt="0"/>
      <dgm:spPr/>
    </dgm:pt>
    <dgm:pt modelId="{76E48D85-3967-40C6-96F6-AEF195D581BB}" type="pres">
      <dgm:prSet presAssocID="{D5513C0D-153B-4C93-8676-B0AD8979C8ED}" presName="node" presStyleLbl="node1" presStyleIdx="40" presStyleCnt="70">
        <dgm:presLayoutVars>
          <dgm:bulletEnabled val="1"/>
        </dgm:presLayoutVars>
      </dgm:prSet>
      <dgm:spPr/>
    </dgm:pt>
    <dgm:pt modelId="{B000B67E-4722-4E84-B8C2-4F62F16B6BE0}" type="pres">
      <dgm:prSet presAssocID="{B4E3ECF4-B2A8-4AF8-B7F2-FE65E509ADC3}" presName="sibTrans" presStyleCnt="0"/>
      <dgm:spPr/>
    </dgm:pt>
    <dgm:pt modelId="{2FE08B55-1C3E-48E1-949D-B7C4F33AA933}" type="pres">
      <dgm:prSet presAssocID="{BEBDF31F-DFE2-4245-BB5D-053B8B07D32A}" presName="node" presStyleLbl="node1" presStyleIdx="41" presStyleCnt="70">
        <dgm:presLayoutVars>
          <dgm:bulletEnabled val="1"/>
        </dgm:presLayoutVars>
      </dgm:prSet>
      <dgm:spPr/>
    </dgm:pt>
    <dgm:pt modelId="{4CB50306-1716-477E-A513-B532CA4846CB}" type="pres">
      <dgm:prSet presAssocID="{38F14F7C-D04E-41D3-89E9-D2E51024BD6E}" presName="sibTrans" presStyleCnt="0"/>
      <dgm:spPr/>
    </dgm:pt>
    <dgm:pt modelId="{D1969169-F9B2-49CE-A679-8F16EA8DBE2A}" type="pres">
      <dgm:prSet presAssocID="{020CEE43-317D-44E0-8453-73844EB5EA96}" presName="node" presStyleLbl="node1" presStyleIdx="42" presStyleCnt="70">
        <dgm:presLayoutVars>
          <dgm:bulletEnabled val="1"/>
        </dgm:presLayoutVars>
      </dgm:prSet>
      <dgm:spPr/>
    </dgm:pt>
    <dgm:pt modelId="{0A7CBE7A-D430-4E21-88D9-96F9515759D2}" type="pres">
      <dgm:prSet presAssocID="{48F3136E-15DE-42DC-8014-1FD4FFC691C6}" presName="sibTrans" presStyleCnt="0"/>
      <dgm:spPr/>
    </dgm:pt>
    <dgm:pt modelId="{B8FB8041-9B5C-4583-B7F2-072C8E2578EF}" type="pres">
      <dgm:prSet presAssocID="{B2C56C01-FC25-40F6-8779-BB8578F5C2A5}" presName="node" presStyleLbl="node1" presStyleIdx="43" presStyleCnt="70">
        <dgm:presLayoutVars>
          <dgm:bulletEnabled val="1"/>
        </dgm:presLayoutVars>
      </dgm:prSet>
      <dgm:spPr/>
    </dgm:pt>
    <dgm:pt modelId="{A6D78DB6-0990-4696-9B3B-381E4508B4EF}" type="pres">
      <dgm:prSet presAssocID="{CB221172-62C3-4674-B61F-43255FEBFD8A}" presName="sibTrans" presStyleCnt="0"/>
      <dgm:spPr/>
    </dgm:pt>
    <dgm:pt modelId="{D70F901B-9B00-408F-B15A-8963D88D77EC}" type="pres">
      <dgm:prSet presAssocID="{D1ABEE45-AD7A-4713-BB39-253542F7D75A}" presName="node" presStyleLbl="node1" presStyleIdx="44" presStyleCnt="70">
        <dgm:presLayoutVars>
          <dgm:bulletEnabled val="1"/>
        </dgm:presLayoutVars>
      </dgm:prSet>
      <dgm:spPr/>
    </dgm:pt>
    <dgm:pt modelId="{CA50BB0F-40A7-499B-907A-E2277D9BD093}" type="pres">
      <dgm:prSet presAssocID="{13486EEA-EE54-465A-A91C-002B3E76AEF0}" presName="sibTrans" presStyleCnt="0"/>
      <dgm:spPr/>
    </dgm:pt>
    <dgm:pt modelId="{738E53BC-B4B2-4740-9C57-0B897AB4D3FA}" type="pres">
      <dgm:prSet presAssocID="{5DA8C615-38DB-40B5-9445-1D5AE0056707}" presName="node" presStyleLbl="node1" presStyleIdx="45" presStyleCnt="70">
        <dgm:presLayoutVars>
          <dgm:bulletEnabled val="1"/>
        </dgm:presLayoutVars>
      </dgm:prSet>
      <dgm:spPr/>
    </dgm:pt>
    <dgm:pt modelId="{1756D137-3051-4D5A-8EE9-9C5E974A9991}" type="pres">
      <dgm:prSet presAssocID="{C4C9F52A-A5B1-4AFA-B264-8A6D432ED656}" presName="sibTrans" presStyleCnt="0"/>
      <dgm:spPr/>
    </dgm:pt>
    <dgm:pt modelId="{FB4AD733-A329-420C-8FB6-947234A3DF38}" type="pres">
      <dgm:prSet presAssocID="{2CAC919D-2AC9-4858-A142-BBEC92861271}" presName="node" presStyleLbl="node1" presStyleIdx="46" presStyleCnt="70">
        <dgm:presLayoutVars>
          <dgm:bulletEnabled val="1"/>
        </dgm:presLayoutVars>
      </dgm:prSet>
      <dgm:spPr/>
    </dgm:pt>
    <dgm:pt modelId="{52A1ACEC-6AB3-4161-B4A0-1F17EE598649}" type="pres">
      <dgm:prSet presAssocID="{E616CA9A-DB9F-4B83-851F-F18CCAFD3F83}" presName="sibTrans" presStyleCnt="0"/>
      <dgm:spPr/>
    </dgm:pt>
    <dgm:pt modelId="{52F17298-644C-4330-B56E-F7E56C04E2E3}" type="pres">
      <dgm:prSet presAssocID="{C16F6E68-C32A-4431-B9C0-77E57B57A6E1}" presName="node" presStyleLbl="node1" presStyleIdx="47" presStyleCnt="70">
        <dgm:presLayoutVars>
          <dgm:bulletEnabled val="1"/>
        </dgm:presLayoutVars>
      </dgm:prSet>
      <dgm:spPr/>
    </dgm:pt>
    <dgm:pt modelId="{E824692C-1605-45CA-897A-D9F3DD834693}" type="pres">
      <dgm:prSet presAssocID="{71FFA740-6DE1-4035-AA90-B794B1B4FE20}" presName="sibTrans" presStyleCnt="0"/>
      <dgm:spPr/>
    </dgm:pt>
    <dgm:pt modelId="{CF0E64E4-84A6-47A4-8045-0D0A29961723}" type="pres">
      <dgm:prSet presAssocID="{B83B9082-6B10-44D7-A84D-D00DA3842851}" presName="node" presStyleLbl="node1" presStyleIdx="48" presStyleCnt="70">
        <dgm:presLayoutVars>
          <dgm:bulletEnabled val="1"/>
        </dgm:presLayoutVars>
      </dgm:prSet>
      <dgm:spPr/>
    </dgm:pt>
    <dgm:pt modelId="{B6545CFA-0064-43FA-8785-F87BEFF0BED3}" type="pres">
      <dgm:prSet presAssocID="{E4427F14-4A80-423D-94CE-FE1CC43C4F08}" presName="sibTrans" presStyleCnt="0"/>
      <dgm:spPr/>
    </dgm:pt>
    <dgm:pt modelId="{4A09B1E8-F4F7-4953-B4BD-684614482B17}" type="pres">
      <dgm:prSet presAssocID="{85E62383-C2F6-4373-A996-0C959A69E1AE}" presName="node" presStyleLbl="node1" presStyleIdx="49" presStyleCnt="70">
        <dgm:presLayoutVars>
          <dgm:bulletEnabled val="1"/>
        </dgm:presLayoutVars>
      </dgm:prSet>
      <dgm:spPr/>
    </dgm:pt>
    <dgm:pt modelId="{E2E63BEE-F583-4543-AC5B-CAE33683ED87}" type="pres">
      <dgm:prSet presAssocID="{FF6E180D-3146-4158-A5DF-FB0215843ADA}" presName="sibTrans" presStyleCnt="0"/>
      <dgm:spPr/>
    </dgm:pt>
    <dgm:pt modelId="{527D6F5F-C6E1-4F03-A1E2-5AC0204646BF}" type="pres">
      <dgm:prSet presAssocID="{FF5B3E7C-5D58-4A27-A575-00FE613251A5}" presName="node" presStyleLbl="node1" presStyleIdx="50" presStyleCnt="70">
        <dgm:presLayoutVars>
          <dgm:bulletEnabled val="1"/>
        </dgm:presLayoutVars>
      </dgm:prSet>
      <dgm:spPr/>
    </dgm:pt>
    <dgm:pt modelId="{925A8F3E-4FF7-4593-91F3-889A6930F915}" type="pres">
      <dgm:prSet presAssocID="{1E5CA3B4-738B-4F7B-B7DE-A9A6E4B1A608}" presName="sibTrans" presStyleCnt="0"/>
      <dgm:spPr/>
    </dgm:pt>
    <dgm:pt modelId="{33E222AE-323D-48B6-B67D-70B375CD07BA}" type="pres">
      <dgm:prSet presAssocID="{975632D8-19A7-43B6-9342-0B3E10E31B1E}" presName="node" presStyleLbl="node1" presStyleIdx="51" presStyleCnt="70">
        <dgm:presLayoutVars>
          <dgm:bulletEnabled val="1"/>
        </dgm:presLayoutVars>
      </dgm:prSet>
      <dgm:spPr/>
    </dgm:pt>
    <dgm:pt modelId="{492F0EC6-ECC1-4D0D-B737-8B0BC67F991C}" type="pres">
      <dgm:prSet presAssocID="{6BBD0A63-7035-42EB-B7E3-425D3837538E}" presName="sibTrans" presStyleCnt="0"/>
      <dgm:spPr/>
    </dgm:pt>
    <dgm:pt modelId="{768ED1B1-620E-4ED9-A85B-37AC2578EBAE}" type="pres">
      <dgm:prSet presAssocID="{46C1568A-F4B3-439A-8467-1924785A3CD9}" presName="node" presStyleLbl="node1" presStyleIdx="52" presStyleCnt="70">
        <dgm:presLayoutVars>
          <dgm:bulletEnabled val="1"/>
        </dgm:presLayoutVars>
      </dgm:prSet>
      <dgm:spPr/>
    </dgm:pt>
    <dgm:pt modelId="{78A46C75-02D2-4E0E-BA07-A091BE48E3F3}" type="pres">
      <dgm:prSet presAssocID="{B967A3C7-E11D-436F-BA22-9AA30612CFCE}" presName="sibTrans" presStyleCnt="0"/>
      <dgm:spPr/>
    </dgm:pt>
    <dgm:pt modelId="{6CBD385A-459A-4F51-8A96-4CAAE9BA3166}" type="pres">
      <dgm:prSet presAssocID="{C62B21AC-58CB-415A-8C57-9455AE0B8C68}" presName="node" presStyleLbl="node1" presStyleIdx="53" presStyleCnt="70">
        <dgm:presLayoutVars>
          <dgm:bulletEnabled val="1"/>
        </dgm:presLayoutVars>
      </dgm:prSet>
      <dgm:spPr/>
    </dgm:pt>
    <dgm:pt modelId="{776087E9-BF14-46F0-A398-16A1E6EFC52B}" type="pres">
      <dgm:prSet presAssocID="{FB3D6F89-C6C8-4052-876E-C943034B2DAD}" presName="sibTrans" presStyleCnt="0"/>
      <dgm:spPr/>
    </dgm:pt>
    <dgm:pt modelId="{403A81FB-5102-4E47-B294-8362DE9FDBA9}" type="pres">
      <dgm:prSet presAssocID="{4803BD4C-7615-4E56-AD48-C8B64DBB3A16}" presName="node" presStyleLbl="node1" presStyleIdx="54" presStyleCnt="70">
        <dgm:presLayoutVars>
          <dgm:bulletEnabled val="1"/>
        </dgm:presLayoutVars>
      </dgm:prSet>
      <dgm:spPr/>
    </dgm:pt>
    <dgm:pt modelId="{E8173634-303E-431B-A843-607AE381B530}" type="pres">
      <dgm:prSet presAssocID="{D655EC7E-F5E8-42E3-A826-DE5FF8EDCB93}" presName="sibTrans" presStyleCnt="0"/>
      <dgm:spPr/>
    </dgm:pt>
    <dgm:pt modelId="{6D9F30BF-2AF8-4A4F-9405-7024E9D9DF88}" type="pres">
      <dgm:prSet presAssocID="{9A3FC96D-478F-48EB-8898-56C64B6AEDD2}" presName="node" presStyleLbl="node1" presStyleIdx="55" presStyleCnt="70">
        <dgm:presLayoutVars>
          <dgm:bulletEnabled val="1"/>
        </dgm:presLayoutVars>
      </dgm:prSet>
      <dgm:spPr/>
    </dgm:pt>
    <dgm:pt modelId="{3574665D-118B-4562-9536-3957E81EBB55}" type="pres">
      <dgm:prSet presAssocID="{34AB054B-5F12-42CE-B794-EE4BDACBD7AB}" presName="sibTrans" presStyleCnt="0"/>
      <dgm:spPr/>
    </dgm:pt>
    <dgm:pt modelId="{578EF391-1438-42DA-8C7C-9964979863CB}" type="pres">
      <dgm:prSet presAssocID="{7D9A65D9-9CF3-4DFE-AAEE-185EBBCFC798}" presName="node" presStyleLbl="node1" presStyleIdx="56" presStyleCnt="70">
        <dgm:presLayoutVars>
          <dgm:bulletEnabled val="1"/>
        </dgm:presLayoutVars>
      </dgm:prSet>
      <dgm:spPr/>
    </dgm:pt>
    <dgm:pt modelId="{8EA58A0A-B792-4337-956D-1432C007A975}" type="pres">
      <dgm:prSet presAssocID="{36C36B1E-78BF-49FF-80CC-11B554744EE2}" presName="sibTrans" presStyleCnt="0"/>
      <dgm:spPr/>
    </dgm:pt>
    <dgm:pt modelId="{D6E8D79A-FF29-4CE3-B9FB-2B1D97395E7F}" type="pres">
      <dgm:prSet presAssocID="{6DBC3CFB-DD88-43B1-9FBB-A1770CFC1780}" presName="node" presStyleLbl="node1" presStyleIdx="57" presStyleCnt="70">
        <dgm:presLayoutVars>
          <dgm:bulletEnabled val="1"/>
        </dgm:presLayoutVars>
      </dgm:prSet>
      <dgm:spPr/>
    </dgm:pt>
    <dgm:pt modelId="{074B0F8B-79A3-42B3-A088-30F50E37875B}" type="pres">
      <dgm:prSet presAssocID="{B0CE3A28-F53D-474B-B7FE-377AA34C25DE}" presName="sibTrans" presStyleCnt="0"/>
      <dgm:spPr/>
    </dgm:pt>
    <dgm:pt modelId="{E4A88F59-2DE7-4632-9B5D-1A06F43D2536}" type="pres">
      <dgm:prSet presAssocID="{14C10A37-EB69-4853-A0E1-2D1AE5E9B4D4}" presName="node" presStyleLbl="node1" presStyleIdx="58" presStyleCnt="70">
        <dgm:presLayoutVars>
          <dgm:bulletEnabled val="1"/>
        </dgm:presLayoutVars>
      </dgm:prSet>
      <dgm:spPr/>
    </dgm:pt>
    <dgm:pt modelId="{38DC9DED-61D9-4F86-B788-ACE1A033C71C}" type="pres">
      <dgm:prSet presAssocID="{28F485E2-FA44-4BCD-8A79-004DC458194B}" presName="sibTrans" presStyleCnt="0"/>
      <dgm:spPr/>
    </dgm:pt>
    <dgm:pt modelId="{C6E26300-686D-4EDC-B105-02AE7D59ACD5}" type="pres">
      <dgm:prSet presAssocID="{FFC783FF-AAE0-47BB-B868-CE1BC5526685}" presName="node" presStyleLbl="node1" presStyleIdx="59" presStyleCnt="70">
        <dgm:presLayoutVars>
          <dgm:bulletEnabled val="1"/>
        </dgm:presLayoutVars>
      </dgm:prSet>
      <dgm:spPr/>
    </dgm:pt>
    <dgm:pt modelId="{EE588416-1695-4843-8A77-C599FDA47340}" type="pres">
      <dgm:prSet presAssocID="{9D4C3F0C-2E8B-4A06-A3FF-B6C0E97AD9C5}" presName="sibTrans" presStyleCnt="0"/>
      <dgm:spPr/>
    </dgm:pt>
    <dgm:pt modelId="{A98EC4C9-0187-4586-A962-2600099AC0D7}" type="pres">
      <dgm:prSet presAssocID="{62839F1F-2A4F-4D89-827A-D089F5E758B3}" presName="node" presStyleLbl="node1" presStyleIdx="60" presStyleCnt="70">
        <dgm:presLayoutVars>
          <dgm:bulletEnabled val="1"/>
        </dgm:presLayoutVars>
      </dgm:prSet>
      <dgm:spPr/>
    </dgm:pt>
    <dgm:pt modelId="{E6FF2C29-BB8B-49A4-A8A3-DB2A9D13F27E}" type="pres">
      <dgm:prSet presAssocID="{AD83CB0D-B662-4FCE-BB64-073C04BF079F}" presName="sibTrans" presStyleCnt="0"/>
      <dgm:spPr/>
    </dgm:pt>
    <dgm:pt modelId="{B5EE1AEB-C1BD-4DE8-A906-0A633C634EA1}" type="pres">
      <dgm:prSet presAssocID="{7425CACA-D5B0-4977-B431-85245D3937B8}" presName="node" presStyleLbl="node1" presStyleIdx="61" presStyleCnt="70">
        <dgm:presLayoutVars>
          <dgm:bulletEnabled val="1"/>
        </dgm:presLayoutVars>
      </dgm:prSet>
      <dgm:spPr/>
    </dgm:pt>
    <dgm:pt modelId="{C2023875-0596-49EC-BA57-5E205B0A100E}" type="pres">
      <dgm:prSet presAssocID="{982586F7-4004-4827-9302-CC763CFB8179}" presName="sibTrans" presStyleCnt="0"/>
      <dgm:spPr/>
    </dgm:pt>
    <dgm:pt modelId="{643B08A8-6B9B-49AD-ACA0-F8C530C35783}" type="pres">
      <dgm:prSet presAssocID="{8EDBA3CC-4E61-4A5E-B5ED-D210B28C2F30}" presName="node" presStyleLbl="node1" presStyleIdx="62" presStyleCnt="70">
        <dgm:presLayoutVars>
          <dgm:bulletEnabled val="1"/>
        </dgm:presLayoutVars>
      </dgm:prSet>
      <dgm:spPr/>
    </dgm:pt>
    <dgm:pt modelId="{543A835C-389F-4942-B656-0A2D2E5566B0}" type="pres">
      <dgm:prSet presAssocID="{98753120-D6C9-43B4-ADCE-F1535FFE68A5}" presName="sibTrans" presStyleCnt="0"/>
      <dgm:spPr/>
    </dgm:pt>
    <dgm:pt modelId="{90CB0ED9-63EF-4F6F-828D-A3B09D30E63B}" type="pres">
      <dgm:prSet presAssocID="{C9E2024B-6F77-4688-A4EA-F05F96549450}" presName="node" presStyleLbl="node1" presStyleIdx="63" presStyleCnt="70">
        <dgm:presLayoutVars>
          <dgm:bulletEnabled val="1"/>
        </dgm:presLayoutVars>
      </dgm:prSet>
      <dgm:spPr/>
    </dgm:pt>
    <dgm:pt modelId="{06FBBACB-CECC-4485-982C-A87E2C121B64}" type="pres">
      <dgm:prSet presAssocID="{D3B57FF3-9D5B-4D2B-AA1B-46A0E1A02EC4}" presName="sibTrans" presStyleCnt="0"/>
      <dgm:spPr/>
    </dgm:pt>
    <dgm:pt modelId="{3FE3ACB3-2D81-4BE7-BEE6-849D65285799}" type="pres">
      <dgm:prSet presAssocID="{57FB0B1B-F7B0-4569-AD70-4EEBB78505D8}" presName="node" presStyleLbl="node1" presStyleIdx="64" presStyleCnt="70">
        <dgm:presLayoutVars>
          <dgm:bulletEnabled val="1"/>
        </dgm:presLayoutVars>
      </dgm:prSet>
      <dgm:spPr/>
    </dgm:pt>
    <dgm:pt modelId="{99DBF72D-D8C6-40D5-B63C-D4798C0498E1}" type="pres">
      <dgm:prSet presAssocID="{119B0D16-C9C7-4825-9416-E3945192F1CE}" presName="sibTrans" presStyleCnt="0"/>
      <dgm:spPr/>
    </dgm:pt>
    <dgm:pt modelId="{E21BE902-8239-49DC-BB54-FE2FC920F8FB}" type="pres">
      <dgm:prSet presAssocID="{5634D7D5-6891-4EC8-9A4B-9EF18254344C}" presName="node" presStyleLbl="node1" presStyleIdx="65" presStyleCnt="70">
        <dgm:presLayoutVars>
          <dgm:bulletEnabled val="1"/>
        </dgm:presLayoutVars>
      </dgm:prSet>
      <dgm:spPr/>
    </dgm:pt>
    <dgm:pt modelId="{BB4E6F9F-01B8-4752-A07B-F04AA59537CC}" type="pres">
      <dgm:prSet presAssocID="{A44EF8B2-0892-4C1A-96BC-3E348242FB85}" presName="sibTrans" presStyleCnt="0"/>
      <dgm:spPr/>
    </dgm:pt>
    <dgm:pt modelId="{D686C033-8C3D-4C2F-94C8-11EE097C088D}" type="pres">
      <dgm:prSet presAssocID="{FC0499D9-6D38-4CE5-A523-8DCDA5AB2BD2}" presName="node" presStyleLbl="node1" presStyleIdx="66" presStyleCnt="70">
        <dgm:presLayoutVars>
          <dgm:bulletEnabled val="1"/>
        </dgm:presLayoutVars>
      </dgm:prSet>
      <dgm:spPr/>
    </dgm:pt>
    <dgm:pt modelId="{2AE6FD8C-DE47-4F59-96F3-F328713B3A0A}" type="pres">
      <dgm:prSet presAssocID="{44540E21-2C40-40D4-AD65-710F24DA5A43}" presName="sibTrans" presStyleCnt="0"/>
      <dgm:spPr/>
    </dgm:pt>
    <dgm:pt modelId="{34939C68-520A-469B-A989-F515FF673DF0}" type="pres">
      <dgm:prSet presAssocID="{5B3044D3-B89C-4050-A316-44B6957514E2}" presName="node" presStyleLbl="node1" presStyleIdx="67" presStyleCnt="70">
        <dgm:presLayoutVars>
          <dgm:bulletEnabled val="1"/>
        </dgm:presLayoutVars>
      </dgm:prSet>
      <dgm:spPr/>
    </dgm:pt>
    <dgm:pt modelId="{22ED291A-F8AA-4021-9CD0-321EA3E33642}" type="pres">
      <dgm:prSet presAssocID="{671D0746-3BA6-41B0-94CD-DFE0E896A172}" presName="sibTrans" presStyleCnt="0"/>
      <dgm:spPr/>
    </dgm:pt>
    <dgm:pt modelId="{CB637A15-C5EC-48E4-B323-6F07C2B36CF9}" type="pres">
      <dgm:prSet presAssocID="{671BE9F7-4A0E-4589-B720-79465E4F795A}" presName="node" presStyleLbl="node1" presStyleIdx="68" presStyleCnt="70">
        <dgm:presLayoutVars>
          <dgm:bulletEnabled val="1"/>
        </dgm:presLayoutVars>
      </dgm:prSet>
      <dgm:spPr/>
    </dgm:pt>
    <dgm:pt modelId="{07CA3755-3FC5-4032-8247-C1A136435E7E}" type="pres">
      <dgm:prSet presAssocID="{F24E0A2C-6499-4485-B6D1-F10EB9ADFF52}" presName="sibTrans" presStyleCnt="0"/>
      <dgm:spPr/>
    </dgm:pt>
    <dgm:pt modelId="{09D01077-5EED-4403-9B80-C88AA82785D4}" type="pres">
      <dgm:prSet presAssocID="{78036449-3659-416C-99DA-7D8CC978B69B}" presName="node" presStyleLbl="node1" presStyleIdx="69" presStyleCnt="70">
        <dgm:presLayoutVars>
          <dgm:bulletEnabled val="1"/>
        </dgm:presLayoutVars>
      </dgm:prSet>
      <dgm:spPr/>
    </dgm:pt>
  </dgm:ptLst>
  <dgm:cxnLst>
    <dgm:cxn modelId="{CD25D401-FD27-421F-B957-FCEC9C9E10DB}" type="presOf" srcId="{FF5B3E7C-5D58-4A27-A575-00FE613251A5}" destId="{527D6F5F-C6E1-4F03-A1E2-5AC0204646BF}" srcOrd="0" destOrd="0" presId="urn:microsoft.com/office/officeart/2005/8/layout/default"/>
    <dgm:cxn modelId="{38270502-BE43-4CB3-B8D1-8F0EE9DE6649}" srcId="{6E8580AE-E165-4F25-A36B-FA38D31FA44B}" destId="{082D0266-9B43-4958-BB0E-31602CFAB5B0}" srcOrd="10" destOrd="0" parTransId="{250722A4-61F1-4C3E-8EBC-EF616F54FF0D}" sibTransId="{F0ADE4E8-B8C2-46BC-A158-F8B665C44C9A}"/>
    <dgm:cxn modelId="{31FAA702-8B48-4361-9457-701B09FC973D}" type="presOf" srcId="{5C5A79F6-3BA7-480F-B134-DB302E8CE802}" destId="{E857D808-DD8F-4FB0-BDE0-ED444186DA03}" srcOrd="0" destOrd="0" presId="urn:microsoft.com/office/officeart/2005/8/layout/default"/>
    <dgm:cxn modelId="{8A1F8005-5B62-451D-AB75-F25074B4C0D1}" srcId="{6E8580AE-E165-4F25-A36B-FA38D31FA44B}" destId="{975632D8-19A7-43B6-9342-0B3E10E31B1E}" srcOrd="51" destOrd="0" parTransId="{1B22207E-37B2-4D07-AE46-8A3967EBFB00}" sibTransId="{6BBD0A63-7035-42EB-B7E3-425D3837538E}"/>
    <dgm:cxn modelId="{D1A54D07-2954-43E5-BA41-FB2057B84AE8}" srcId="{6E8580AE-E165-4F25-A36B-FA38D31FA44B}" destId="{57FB0B1B-F7B0-4569-AD70-4EEBB78505D8}" srcOrd="64" destOrd="0" parTransId="{07C6EFD9-A1DA-44BE-B04D-98C33B2A9158}" sibTransId="{119B0D16-C9C7-4825-9416-E3945192F1CE}"/>
    <dgm:cxn modelId="{71A56F07-C880-45FD-8138-9AD0E491B407}" type="presOf" srcId="{78036449-3659-416C-99DA-7D8CC978B69B}" destId="{09D01077-5EED-4403-9B80-C88AA82785D4}" srcOrd="0" destOrd="0" presId="urn:microsoft.com/office/officeart/2005/8/layout/default"/>
    <dgm:cxn modelId="{19D1DC08-36CA-4EFB-AAFE-AA42DDAD97A9}" type="presOf" srcId="{2C74EBAB-3ADE-490C-A6BA-3646554124A9}" destId="{E39FA08C-8F04-4847-803E-A985A76077B2}" srcOrd="0" destOrd="0" presId="urn:microsoft.com/office/officeart/2005/8/layout/default"/>
    <dgm:cxn modelId="{3296E309-9811-4D00-A030-6C3B1C99C026}" srcId="{6E8580AE-E165-4F25-A36B-FA38D31FA44B}" destId="{D5513C0D-153B-4C93-8676-B0AD8979C8ED}" srcOrd="40" destOrd="0" parTransId="{3BA7CC48-147C-427B-8120-189C01971D86}" sibTransId="{B4E3ECF4-B2A8-4AF8-B7F2-FE65E509ADC3}"/>
    <dgm:cxn modelId="{F49DAE14-F6D9-40FB-8C52-99DFA862DB65}" srcId="{6E8580AE-E165-4F25-A36B-FA38D31FA44B}" destId="{35D39FD4-0C06-4081-82FB-F6E9BA9AF83A}" srcOrd="3" destOrd="0" parTransId="{D40E5A18-C0D9-4CD7-9D6D-3475ECCF0F45}" sibTransId="{6D59DB65-93E6-4C1A-8518-3B2502942632}"/>
    <dgm:cxn modelId="{4C3BE415-0DB5-44CC-A464-C7912D009C36}" srcId="{6E8580AE-E165-4F25-A36B-FA38D31FA44B}" destId="{36CBB17A-1FFB-4F06-9F1E-C429453C1690}" srcOrd="32" destOrd="0" parTransId="{79E27BF8-3391-4F60-A449-D8D664D97371}" sibTransId="{58EF6E03-C26D-44C6-8977-D249D9490B39}"/>
    <dgm:cxn modelId="{80E5791B-6B9A-48AE-9B10-A83B96349BFC}" type="presOf" srcId="{F3CAE342-9CAC-4892-98B4-EF695D43CC7B}" destId="{04660390-1F6F-4E15-A3BA-C41120C6CA81}" srcOrd="0" destOrd="0" presId="urn:microsoft.com/office/officeart/2005/8/layout/default"/>
    <dgm:cxn modelId="{4D145420-9416-4531-9BEC-037521851DC4}" srcId="{6E8580AE-E165-4F25-A36B-FA38D31FA44B}" destId="{FF5B3E7C-5D58-4A27-A575-00FE613251A5}" srcOrd="50" destOrd="0" parTransId="{7D07C596-F77B-499F-8DF6-BEE476D104BF}" sibTransId="{1E5CA3B4-738B-4F7B-B7DE-A9A6E4B1A608}"/>
    <dgm:cxn modelId="{1C9EDF21-25A7-4969-9C42-A58D20C087DE}" type="presOf" srcId="{9A3FC96D-478F-48EB-8898-56C64B6AEDD2}" destId="{6D9F30BF-2AF8-4A4F-9405-7024E9D9DF88}" srcOrd="0" destOrd="0" presId="urn:microsoft.com/office/officeart/2005/8/layout/default"/>
    <dgm:cxn modelId="{ED9C1023-FDE9-4301-A243-08D0EE22EE6D}" type="presOf" srcId="{5DA8C615-38DB-40B5-9445-1D5AE0056707}" destId="{738E53BC-B4B2-4740-9C57-0B897AB4D3FA}" srcOrd="0" destOrd="0" presId="urn:microsoft.com/office/officeart/2005/8/layout/default"/>
    <dgm:cxn modelId="{B2464325-74BF-43F3-B4A0-4AA40BF38042}" srcId="{6E8580AE-E165-4F25-A36B-FA38D31FA44B}" destId="{0CA4F111-AFF4-4B94-B672-3902EC78934E}" srcOrd="18" destOrd="0" parTransId="{496567E8-BBC5-4C4F-A6D8-05D7E61682D4}" sibTransId="{5F7B2889-DBC1-4323-8340-A709605AAE1E}"/>
    <dgm:cxn modelId="{705C9325-A40E-40F3-A366-DDDAD1C6E3CC}" srcId="{6E8580AE-E165-4F25-A36B-FA38D31FA44B}" destId="{8EDBA3CC-4E61-4A5E-B5ED-D210B28C2F30}" srcOrd="62" destOrd="0" parTransId="{304FE0ED-BD4D-4BAC-A307-C43473ADE106}" sibTransId="{98753120-D6C9-43B4-ADCE-F1535FFE68A5}"/>
    <dgm:cxn modelId="{22235F29-1214-43D6-B7D9-AB89499F932F}" type="presOf" srcId="{FFC783FF-AAE0-47BB-B868-CE1BC5526685}" destId="{C6E26300-686D-4EDC-B105-02AE7D59ACD5}" srcOrd="0" destOrd="0" presId="urn:microsoft.com/office/officeart/2005/8/layout/default"/>
    <dgm:cxn modelId="{1D1E9A2A-0479-42FE-A804-F0B6F0A238EF}" type="presOf" srcId="{082D0266-9B43-4958-BB0E-31602CFAB5B0}" destId="{B11170F2-9A50-423B-98B7-A28DBBCAA2AC}" srcOrd="0" destOrd="0" presId="urn:microsoft.com/office/officeart/2005/8/layout/default"/>
    <dgm:cxn modelId="{7543FC2C-A528-42B7-8CDE-F116DD3955C0}" type="presOf" srcId="{9A283E5E-81FB-4A49-AC4E-B210CC2AFD2A}" destId="{2B1D77B0-0EB7-4DD1-BD66-4727A0B01104}" srcOrd="0" destOrd="0" presId="urn:microsoft.com/office/officeart/2005/8/layout/default"/>
    <dgm:cxn modelId="{117ED92D-74E6-4555-829E-CD9261DE713A}" type="presOf" srcId="{00F18BA4-AEDE-4583-B87F-1CFF0C1963BE}" destId="{4F6CD892-6851-4C7C-A75C-33622E98FAF1}" srcOrd="0" destOrd="0" presId="urn:microsoft.com/office/officeart/2005/8/layout/default"/>
    <dgm:cxn modelId="{239FA82F-2592-4A8C-92E2-423F4F8B1240}" type="presOf" srcId="{FA4C2BC6-789C-435D-A537-890F36C6198D}" destId="{FA9614EF-EB5B-4DEB-9FDC-9AA50130DC4A}" srcOrd="0" destOrd="0" presId="urn:microsoft.com/office/officeart/2005/8/layout/default"/>
    <dgm:cxn modelId="{C3D0D430-8AAC-48A4-96F3-9E9FD3A96B9C}" type="presOf" srcId="{14C10A37-EB69-4853-A0E1-2D1AE5E9B4D4}" destId="{E4A88F59-2DE7-4632-9B5D-1A06F43D2536}" srcOrd="0" destOrd="0" presId="urn:microsoft.com/office/officeart/2005/8/layout/default"/>
    <dgm:cxn modelId="{0E131537-4D21-453E-A406-B6D79666D14C}" srcId="{6E8580AE-E165-4F25-A36B-FA38D31FA44B}" destId="{5634D7D5-6891-4EC8-9A4B-9EF18254344C}" srcOrd="65" destOrd="0" parTransId="{35485650-4088-464D-9A85-54E5EB526A55}" sibTransId="{A44EF8B2-0892-4C1A-96BC-3E348242FB85}"/>
    <dgm:cxn modelId="{FD3A513A-301C-42CC-87A8-B545E9828DC0}" srcId="{6E8580AE-E165-4F25-A36B-FA38D31FA44B}" destId="{E613F751-AA7B-4426-A4EF-DCE649030A27}" srcOrd="23" destOrd="0" parTransId="{1B92BFD7-EBF6-4ED9-BD05-2F82A2F31AEB}" sibTransId="{296867FA-54C8-4BA9-B9D0-4DD5DBA187D3}"/>
    <dgm:cxn modelId="{D3A8913C-6BC5-4E51-B679-76E36ADF68EF}" type="presOf" srcId="{46C1568A-F4B3-439A-8467-1924785A3CD9}" destId="{768ED1B1-620E-4ED9-A85B-37AC2578EBAE}" srcOrd="0" destOrd="0" presId="urn:microsoft.com/office/officeart/2005/8/layout/default"/>
    <dgm:cxn modelId="{2457193D-9B32-4108-8600-08124BA8A2D5}" srcId="{6E8580AE-E165-4F25-A36B-FA38D31FA44B}" destId="{7D9A65D9-9CF3-4DFE-AAEE-185EBBCFC798}" srcOrd="56" destOrd="0" parTransId="{4CDF98C0-7579-498C-B78E-43F0A1223E1E}" sibTransId="{36C36B1E-78BF-49FF-80CC-11B554744EE2}"/>
    <dgm:cxn modelId="{FC90733E-C35E-4455-885D-CDA08F3D3FCA}" type="presOf" srcId="{6E8580AE-E165-4F25-A36B-FA38D31FA44B}" destId="{A4E9B638-9193-4315-A599-122356AB04D9}" srcOrd="0" destOrd="0" presId="urn:microsoft.com/office/officeart/2005/8/layout/default"/>
    <dgm:cxn modelId="{7822693F-2358-4381-AF6B-169B56605814}" srcId="{6E8580AE-E165-4F25-A36B-FA38D31FA44B}" destId="{3C6B21CA-3B4D-4C70-B1C1-3987538CE3B2}" srcOrd="39" destOrd="0" parTransId="{867C4325-933D-4E2D-B4B6-7A8F57E143D1}" sibTransId="{8831AD53-430F-4F5A-8889-D05B6459D09A}"/>
    <dgm:cxn modelId="{F3248540-226A-4B64-B529-CCF73E9F9B54}" type="presOf" srcId="{17B2DFAF-B16D-4A10-9D0B-573E9EBAC874}" destId="{2E10A710-F956-4BB4-BEC0-C92857D82D04}" srcOrd="0" destOrd="0" presId="urn:microsoft.com/office/officeart/2005/8/layout/default"/>
    <dgm:cxn modelId="{43B62541-23C4-4209-9482-137360202BE9}" srcId="{6E8580AE-E165-4F25-A36B-FA38D31FA44B}" destId="{14C10A37-EB69-4853-A0E1-2D1AE5E9B4D4}" srcOrd="58" destOrd="0" parTransId="{25134D3A-15B8-471E-9621-A7CE4A72E8C9}" sibTransId="{28F485E2-FA44-4BCD-8A79-004DC458194B}"/>
    <dgm:cxn modelId="{9FCCC642-61FE-40FF-AC02-0FB47D450358}" srcId="{6E8580AE-E165-4F25-A36B-FA38D31FA44B}" destId="{40E22AEC-A5FE-48AD-AD24-08AFAAAA16E3}" srcOrd="36" destOrd="0" parTransId="{89E1A94C-C7BD-4733-88DB-6BC2CA41ABD9}" sibTransId="{F2C3BB74-8AC7-4B31-9835-FD932582653A}"/>
    <dgm:cxn modelId="{C692F444-4A72-4511-BFDF-5A0A051208AF}" type="presOf" srcId="{C9E2024B-6F77-4688-A4EA-F05F96549450}" destId="{90CB0ED9-63EF-4F6F-828D-A3B09D30E63B}" srcOrd="0" destOrd="0" presId="urn:microsoft.com/office/officeart/2005/8/layout/default"/>
    <dgm:cxn modelId="{1DC29249-8EB9-4E4D-B97B-DAF703AD58E5}" type="presOf" srcId="{4803BD4C-7615-4E56-AD48-C8B64DBB3A16}" destId="{403A81FB-5102-4E47-B294-8362DE9FDBA9}" srcOrd="0" destOrd="0" presId="urn:microsoft.com/office/officeart/2005/8/layout/default"/>
    <dgm:cxn modelId="{6F65FA4A-15F0-468B-AD6B-7504A4742B09}" type="presOf" srcId="{B2C56C01-FC25-40F6-8779-BB8578F5C2A5}" destId="{B8FB8041-9B5C-4583-B7F2-072C8E2578EF}" srcOrd="0" destOrd="0" presId="urn:microsoft.com/office/officeart/2005/8/layout/default"/>
    <dgm:cxn modelId="{5CC6FD4B-91D5-4296-9655-BC81677A140E}" type="presOf" srcId="{85E62383-C2F6-4373-A996-0C959A69E1AE}" destId="{4A09B1E8-F4F7-4953-B4BD-684614482B17}" srcOrd="0" destOrd="0" presId="urn:microsoft.com/office/officeart/2005/8/layout/default"/>
    <dgm:cxn modelId="{116E914C-FAAD-48F1-857E-70636134466E}" srcId="{6E8580AE-E165-4F25-A36B-FA38D31FA44B}" destId="{B83B9082-6B10-44D7-A84D-D00DA3842851}" srcOrd="48" destOrd="0" parTransId="{E8697FD5-AECE-44BA-8799-13937C929010}" sibTransId="{E4427F14-4A80-423D-94CE-FE1CC43C4F08}"/>
    <dgm:cxn modelId="{0774A64C-668D-43F2-9CC1-FB933BD0D341}" type="presOf" srcId="{7D9A65D9-9CF3-4DFE-AAEE-185EBBCFC798}" destId="{578EF391-1438-42DA-8C7C-9964979863CB}" srcOrd="0" destOrd="0" presId="urn:microsoft.com/office/officeart/2005/8/layout/default"/>
    <dgm:cxn modelId="{7E6A184F-41B5-4930-8A19-D08C5F675FAE}" srcId="{6E8580AE-E165-4F25-A36B-FA38D31FA44B}" destId="{62839F1F-2A4F-4D89-827A-D089F5E758B3}" srcOrd="60" destOrd="0" parTransId="{ED10A209-8995-442A-BED3-C15F5CAAC067}" sibTransId="{AD83CB0D-B662-4FCE-BB64-073C04BF079F}"/>
    <dgm:cxn modelId="{AA287F50-2BA7-4EB4-ACB1-9CC2B583791C}" srcId="{6E8580AE-E165-4F25-A36B-FA38D31FA44B}" destId="{671BE9F7-4A0E-4589-B720-79465E4F795A}" srcOrd="68" destOrd="0" parTransId="{42DB36E1-5424-4A1C-8CDA-A161DF3F3FA3}" sibTransId="{F24E0A2C-6499-4485-B6D1-F10EB9ADFF52}"/>
    <dgm:cxn modelId="{2EB2FE52-0293-49C5-9029-0426452B1CE7}" type="presOf" srcId="{020CEE43-317D-44E0-8453-73844EB5EA96}" destId="{D1969169-F9B2-49CE-A679-8F16EA8DBE2A}" srcOrd="0" destOrd="0" presId="urn:microsoft.com/office/officeart/2005/8/layout/default"/>
    <dgm:cxn modelId="{7B552E53-F0B5-4651-BDB6-0491FA71696E}" type="presOf" srcId="{AD80C871-9479-4BFE-9B9A-0E61DEE0D50C}" destId="{BAC14D23-EC3E-4D27-9119-0F7040F92BC2}" srcOrd="0" destOrd="0" presId="urn:microsoft.com/office/officeart/2005/8/layout/default"/>
    <dgm:cxn modelId="{D37D8753-659B-4D10-B831-A39D3182894C}" type="presOf" srcId="{C16F6E68-C32A-4431-B9C0-77E57B57A6E1}" destId="{52F17298-644C-4330-B56E-F7E56C04E2E3}" srcOrd="0" destOrd="0" presId="urn:microsoft.com/office/officeart/2005/8/layout/default"/>
    <dgm:cxn modelId="{015B1455-3E61-43F6-BF31-5407ED932060}" type="presOf" srcId="{BEBDF31F-DFE2-4245-BB5D-053B8B07D32A}" destId="{2FE08B55-1C3E-48E1-949D-B7C4F33AA933}" srcOrd="0" destOrd="0" presId="urn:microsoft.com/office/officeart/2005/8/layout/default"/>
    <dgm:cxn modelId="{9390A555-99B4-4286-BE3C-5F2822B988D5}" type="presOf" srcId="{2CAC919D-2AC9-4858-A142-BBEC92861271}" destId="{FB4AD733-A329-420C-8FB6-947234A3DF38}" srcOrd="0" destOrd="0" presId="urn:microsoft.com/office/officeart/2005/8/layout/default"/>
    <dgm:cxn modelId="{14F81F56-831A-47F2-B5AB-B6346A06C4A1}" type="presOf" srcId="{40E22AEC-A5FE-48AD-AD24-08AFAAAA16E3}" destId="{CFEF60EA-9362-443A-8FB0-B923DCF95379}" srcOrd="0" destOrd="0" presId="urn:microsoft.com/office/officeart/2005/8/layout/default"/>
    <dgm:cxn modelId="{BF423057-8B99-43EF-88FF-E404C41EC6D9}" type="presOf" srcId="{BE6CA0EE-FCE6-4E22-B757-E3EF1F2B36E9}" destId="{21996FE5-9303-478E-B8D4-9259ABF8EDAE}" srcOrd="0" destOrd="0" presId="urn:microsoft.com/office/officeart/2005/8/layout/default"/>
    <dgm:cxn modelId="{8C4C6057-B379-42C3-9EB8-33210609388E}" srcId="{6E8580AE-E165-4F25-A36B-FA38D31FA44B}" destId="{17B2DFAF-B16D-4A10-9D0B-573E9EBAC874}" srcOrd="30" destOrd="0" parTransId="{B831A491-816A-4D17-B3B3-0DC5FF5522D4}" sibTransId="{2856EF0F-D221-4657-94D0-652606B4EC51}"/>
    <dgm:cxn modelId="{F5F9A657-83A6-4891-BCF9-BA3892C3D6C9}" srcId="{6E8580AE-E165-4F25-A36B-FA38D31FA44B}" destId="{3C5CB645-0504-4740-B7BE-B4E676E24224}" srcOrd="7" destOrd="0" parTransId="{74CE469F-3980-4B51-AF2C-237C5338EC73}" sibTransId="{8A74DDDC-AA5D-485F-BF55-D62E68BC0106}"/>
    <dgm:cxn modelId="{BCEF7758-9C4E-49B0-AD26-6EE294279FF5}" srcId="{6E8580AE-E165-4F25-A36B-FA38D31FA44B}" destId="{C9DCADAC-16E3-4670-AE44-4203628257BA}" srcOrd="5" destOrd="0" parTransId="{A3F9924D-2C37-4C90-AC1C-B72C36C59826}" sibTransId="{D58CF003-1E00-48BB-9658-55666B279B00}"/>
    <dgm:cxn modelId="{41713659-46B6-4D78-ACBB-940C52DCCA18}" type="presOf" srcId="{9AD68664-CCE1-48EF-9FA3-1AD99F5D1F69}" destId="{226C61D6-133E-4CD2-ADAC-A992243958F1}" srcOrd="0" destOrd="0" presId="urn:microsoft.com/office/officeart/2005/8/layout/default"/>
    <dgm:cxn modelId="{E64ECA5B-A989-43A8-97ED-23A1407DAE6C}" srcId="{6E8580AE-E165-4F25-A36B-FA38D31FA44B}" destId="{FFC783FF-AAE0-47BB-B868-CE1BC5526685}" srcOrd="59" destOrd="0" parTransId="{D1625E3B-A691-42E3-995C-A1FAB6BAAB40}" sibTransId="{9D4C3F0C-2E8B-4A06-A3FF-B6C0E97AD9C5}"/>
    <dgm:cxn modelId="{CA1B3E5C-98B0-456E-89C5-3597803BCA8E}" type="presOf" srcId="{922AC557-565E-4DB5-8749-0AD586991661}" destId="{4308FFBF-619D-484B-A2C5-7B5FBD5802E5}" srcOrd="0" destOrd="0" presId="urn:microsoft.com/office/officeart/2005/8/layout/default"/>
    <dgm:cxn modelId="{4941125D-AC2D-4955-8A93-DCE4CEF2284E}" srcId="{6E8580AE-E165-4F25-A36B-FA38D31FA44B}" destId="{D739CDEA-EB21-4F0B-9E8B-93243F68954F}" srcOrd="35" destOrd="0" parTransId="{D6C37E98-1733-4421-9FB5-B22A69C95E94}" sibTransId="{363434DE-DDBE-4CB7-9DD8-504D4C4164D1}"/>
    <dgm:cxn modelId="{9E7C1B5D-75FD-433D-89D5-DE1AC4F1F7CB}" srcId="{6E8580AE-E165-4F25-A36B-FA38D31FA44B}" destId="{B2AEB964-AE9D-40F8-BF72-B2A59F90994D}" srcOrd="31" destOrd="0" parTransId="{9D008715-2DDC-4A0C-8D5B-FD40105006CA}" sibTransId="{5286B03A-B692-4A65-86CC-C8AA1487AFF4}"/>
    <dgm:cxn modelId="{09FD2B63-B8B9-46ED-8522-7EA2DBE0A670}" type="presOf" srcId="{B02DF036-0642-4A44-A9E4-78AECA259025}" destId="{5D25242B-4349-4FB7-AAC9-B5E41858AFBB}" srcOrd="0" destOrd="0" presId="urn:microsoft.com/office/officeart/2005/8/layout/default"/>
    <dgm:cxn modelId="{0F068564-0370-405E-AED8-05FBE55097AA}" type="presOf" srcId="{CDBC6D1A-BD3E-439F-9EE2-32011CF8E004}" destId="{9504D515-87BF-4517-8F45-1EDB2B33F4B1}" srcOrd="0" destOrd="0" presId="urn:microsoft.com/office/officeart/2005/8/layout/default"/>
    <dgm:cxn modelId="{57BFB368-82AA-403A-ADF2-9746E231938C}" srcId="{6E8580AE-E165-4F25-A36B-FA38D31FA44B}" destId="{6DBC3CFB-DD88-43B1-9FBB-A1770CFC1780}" srcOrd="57" destOrd="0" parTransId="{F73EA06E-0842-4F9F-A29B-9573805A3EEC}" sibTransId="{B0CE3A28-F53D-474B-B7FE-377AA34C25DE}"/>
    <dgm:cxn modelId="{9C71D06D-FE50-49F9-9B61-D54E91F6479E}" srcId="{6E8580AE-E165-4F25-A36B-FA38D31FA44B}" destId="{FC0499D9-6D38-4CE5-A523-8DCDA5AB2BD2}" srcOrd="66" destOrd="0" parTransId="{95296489-1E8C-4825-AE51-7F19749732AA}" sibTransId="{44540E21-2C40-40D4-AD65-710F24DA5A43}"/>
    <dgm:cxn modelId="{5DA4676E-8412-4FD9-B50A-EB09E269550D}" srcId="{6E8580AE-E165-4F25-A36B-FA38D31FA44B}" destId="{4803BD4C-7615-4E56-AD48-C8B64DBB3A16}" srcOrd="54" destOrd="0" parTransId="{77676868-1A37-4BBE-9518-2031B13D059C}" sibTransId="{D655EC7E-F5E8-42E3-A826-DE5FF8EDCB93}"/>
    <dgm:cxn modelId="{310DB46E-04B2-4C11-B683-B0BBF647B6D4}" srcId="{6E8580AE-E165-4F25-A36B-FA38D31FA44B}" destId="{5133ABF2-A2C0-491D-9C6E-B65AB7ED4F8C}" srcOrd="14" destOrd="0" parTransId="{4AB6827F-925A-46E2-9A5D-0D07D99C0DEE}" sibTransId="{2BEEA19F-B162-4611-9531-9064399B86D9}"/>
    <dgm:cxn modelId="{DCAEE66F-394A-431E-B542-82366AA34DD9}" type="presOf" srcId="{3905686D-095B-4668-9159-8C02FF5FCA48}" destId="{D95507C2-94AB-4734-BAF7-8227B2AFD2A8}" srcOrd="0" destOrd="0" presId="urn:microsoft.com/office/officeart/2005/8/layout/default"/>
    <dgm:cxn modelId="{288F8470-D118-477D-B49C-3759C110E06A}" srcId="{6E8580AE-E165-4F25-A36B-FA38D31FA44B}" destId="{76D99B7C-40E6-4183-885C-36D7E4093273}" srcOrd="37" destOrd="0" parTransId="{DCB82E55-022B-4F69-B86D-1E08BAF3FE7A}" sibTransId="{9C1E6412-957E-4037-8C22-A60E0D582CB1}"/>
    <dgm:cxn modelId="{C62BD270-C04A-4F61-A91B-E7C858B477D0}" type="presOf" srcId="{57FB0B1B-F7B0-4569-AD70-4EEBB78505D8}" destId="{3FE3ACB3-2D81-4BE7-BEE6-849D65285799}" srcOrd="0" destOrd="0" presId="urn:microsoft.com/office/officeart/2005/8/layout/default"/>
    <dgm:cxn modelId="{B912D970-DE87-406D-9F09-3EF6B354F9E6}" srcId="{6E8580AE-E165-4F25-A36B-FA38D31FA44B}" destId="{FA4C2BC6-789C-435D-A537-890F36C6198D}" srcOrd="33" destOrd="0" parTransId="{CCD9EE57-CDB0-4A6F-AF3C-4E0A3A360369}" sibTransId="{CB0E749E-3934-473A-A6D3-20D6D95D3202}"/>
    <dgm:cxn modelId="{4BFDB172-DA10-4F1E-90B4-BF6F4155F1E8}" srcId="{6E8580AE-E165-4F25-A36B-FA38D31FA44B}" destId="{922AC557-565E-4DB5-8749-0AD586991661}" srcOrd="25" destOrd="0" parTransId="{242B66FF-437D-4D71-9A2E-2990FC57E9A0}" sibTransId="{CDD7D915-A8E4-4C3B-B886-5288BF2004EB}"/>
    <dgm:cxn modelId="{57DEA873-21FB-4A7D-B4F6-8668847CC451}" type="presOf" srcId="{3C6B21CA-3B4D-4C70-B1C1-3987538CE3B2}" destId="{20498EEC-D12B-46DA-A88D-D7DB1D97C899}" srcOrd="0" destOrd="0" presId="urn:microsoft.com/office/officeart/2005/8/layout/default"/>
    <dgm:cxn modelId="{DB023E74-84E1-4C09-83E2-168A0110752D}" type="presOf" srcId="{3C5CB645-0504-4740-B7BE-B4E676E24224}" destId="{E95460B9-805F-4DB1-8075-1E44BC53110F}" srcOrd="0" destOrd="0" presId="urn:microsoft.com/office/officeart/2005/8/layout/default"/>
    <dgm:cxn modelId="{15B3C974-D6CD-4155-8240-C0114AEA5D2E}" type="presOf" srcId="{C9DCADAC-16E3-4670-AE44-4203628257BA}" destId="{D0265832-2002-49A4-B24F-C826BBE7CD41}" srcOrd="0" destOrd="0" presId="urn:microsoft.com/office/officeart/2005/8/layout/default"/>
    <dgm:cxn modelId="{C31CF774-6181-410D-A09A-BBAB52E2AF1E}" type="presOf" srcId="{6B504477-A0A4-4E10-8773-C4830FEDC86E}" destId="{1F238430-D58B-40C6-BB37-2C3E5849C40B}" srcOrd="0" destOrd="0" presId="urn:microsoft.com/office/officeart/2005/8/layout/default"/>
    <dgm:cxn modelId="{DCF68878-8446-4EB4-BF17-41E8DB69426B}" srcId="{6E8580AE-E165-4F25-A36B-FA38D31FA44B}" destId="{9A3FC96D-478F-48EB-8898-56C64B6AEDD2}" srcOrd="55" destOrd="0" parTransId="{96F39BB7-D709-4844-B05D-94FBD566BB32}" sibTransId="{34AB054B-5F12-42CE-B794-EE4BDACBD7AB}"/>
    <dgm:cxn modelId="{EF108679-F3CA-4338-A372-324C5926489F}" type="presOf" srcId="{5133ABF2-A2C0-491D-9C6E-B65AB7ED4F8C}" destId="{9E9777C7-B42F-4036-A534-333E7C36A482}" srcOrd="0" destOrd="0" presId="urn:microsoft.com/office/officeart/2005/8/layout/default"/>
    <dgm:cxn modelId="{7576437B-6BFC-4FBE-9068-C1043BED54A5}" type="presOf" srcId="{975632D8-19A7-43B6-9342-0B3E10E31B1E}" destId="{33E222AE-323D-48B6-B67D-70B375CD07BA}" srcOrd="0" destOrd="0" presId="urn:microsoft.com/office/officeart/2005/8/layout/default"/>
    <dgm:cxn modelId="{B10E797D-CE7C-4430-A43D-EA5EC195C044}" srcId="{6E8580AE-E165-4F25-A36B-FA38D31FA44B}" destId="{5C5A79F6-3BA7-480F-B134-DB302E8CE802}" srcOrd="9" destOrd="0" parTransId="{719B657D-E028-45D9-ADF5-2CE27F7440FB}" sibTransId="{088636FB-45FA-4F73-832A-99A08B0479A8}"/>
    <dgm:cxn modelId="{C6024B80-FAEE-417F-AE54-01B755ACE2D3}" type="presOf" srcId="{67195ECB-7FD0-4104-96C2-8781EB673704}" destId="{7BE9C1ED-F9FA-4AF2-8A38-AD58AEEC2837}" srcOrd="0" destOrd="0" presId="urn:microsoft.com/office/officeart/2005/8/layout/default"/>
    <dgm:cxn modelId="{E9515A82-41B0-4E9E-B38D-E121B8D1015A}" type="presOf" srcId="{8C4223E5-9326-4839-96FC-62501E1AAC73}" destId="{DAC0B4A1-B345-4DDF-A5B9-03EB5EF8A696}" srcOrd="0" destOrd="0" presId="urn:microsoft.com/office/officeart/2005/8/layout/default"/>
    <dgm:cxn modelId="{26936083-4920-4950-ACF0-1DA933913426}" srcId="{6E8580AE-E165-4F25-A36B-FA38D31FA44B}" destId="{C62B21AC-58CB-415A-8C57-9455AE0B8C68}" srcOrd="53" destOrd="0" parTransId="{E6E45E55-67BB-4BCA-9B20-80575BB5D76E}" sibTransId="{FB3D6F89-C6C8-4052-876E-C943034B2DAD}"/>
    <dgm:cxn modelId="{6AFF4384-9D82-4231-8A54-4B81EBE04C43}" type="presOf" srcId="{62839F1F-2A4F-4D89-827A-D089F5E758B3}" destId="{A98EC4C9-0187-4586-A962-2600099AC0D7}" srcOrd="0" destOrd="0" presId="urn:microsoft.com/office/officeart/2005/8/layout/default"/>
    <dgm:cxn modelId="{3D692786-5222-4C38-B1E8-E346A5282BF7}" type="presOf" srcId="{5B3044D3-B89C-4050-A316-44B6957514E2}" destId="{34939C68-520A-469B-A989-F515FF673DF0}" srcOrd="0" destOrd="0" presId="urn:microsoft.com/office/officeart/2005/8/layout/default"/>
    <dgm:cxn modelId="{60BA0087-F1B3-4FA6-84BB-FA4D1279E374}" srcId="{6E8580AE-E165-4F25-A36B-FA38D31FA44B}" destId="{78A997BC-B0FD-4C2B-A687-6EC00ACE7D26}" srcOrd="0" destOrd="0" parTransId="{BB789232-E3B0-463E-9FB1-973C3105B2A0}" sibTransId="{33134F14-DC25-4CB1-A227-B230A8EA1243}"/>
    <dgm:cxn modelId="{92275088-4024-4134-90F8-3CA5C42D1DF6}" srcId="{6E8580AE-E165-4F25-A36B-FA38D31FA44B}" destId="{46C1568A-F4B3-439A-8467-1924785A3CD9}" srcOrd="52" destOrd="0" parTransId="{6FE08A87-5505-42B7-9E6B-1C282061EE56}" sibTransId="{B967A3C7-E11D-436F-BA22-9AA30612CFCE}"/>
    <dgm:cxn modelId="{7402C18B-9A42-43C3-BC94-BB30F9F2DE58}" srcId="{6E8580AE-E165-4F25-A36B-FA38D31FA44B}" destId="{00F18BA4-AEDE-4583-B87F-1CFF0C1963BE}" srcOrd="8" destOrd="0" parTransId="{741D84DD-A496-430C-B819-D97EF57117A9}" sibTransId="{220AC6AF-F2BC-4DFE-A355-B83DCB28A0A6}"/>
    <dgm:cxn modelId="{C5F54C8C-A52D-4A29-9849-BE3A66CAA9FF}" srcId="{6E8580AE-E165-4F25-A36B-FA38D31FA44B}" destId="{AD80C871-9479-4BFE-9B9A-0E61DEE0D50C}" srcOrd="1" destOrd="0" parTransId="{593F7D68-60C8-42D8-8FBE-D61B73E09B65}" sibTransId="{AB9F0FD6-07B1-475D-B4E2-9878B459C8BB}"/>
    <dgm:cxn modelId="{16EC688E-F38D-46C7-AA4E-23F79E0BEF5B}" type="presOf" srcId="{0CA4F111-AFF4-4B94-B672-3902EC78934E}" destId="{F021F536-9D7F-4947-AEEC-062A2B5D86C3}" srcOrd="0" destOrd="0" presId="urn:microsoft.com/office/officeart/2005/8/layout/default"/>
    <dgm:cxn modelId="{63D7908F-0A91-4787-85AF-5E602C82F06A}" type="presOf" srcId="{C5771B4A-D290-4DC2-9C26-B59766806E17}" destId="{9899F519-A68E-4A8C-8302-CC1D1DD6AB1E}" srcOrd="0" destOrd="0" presId="urn:microsoft.com/office/officeart/2005/8/layout/default"/>
    <dgm:cxn modelId="{719AFD92-5D07-4767-8E5C-C9AB6A66EC4E}" srcId="{6E8580AE-E165-4F25-A36B-FA38D31FA44B}" destId="{95FF326C-2A1B-41AD-A13B-B89CABA93DE9}" srcOrd="27" destOrd="0" parTransId="{6161FA5E-6235-48F5-9607-A2B65BA67B4E}" sibTransId="{F73221CA-3EBD-4A59-B400-90D608857E5E}"/>
    <dgm:cxn modelId="{F59C8E93-58C8-4285-942B-AC3075DCB22A}" srcId="{6E8580AE-E165-4F25-A36B-FA38D31FA44B}" destId="{F3CAE342-9CAC-4892-98B4-EF695D43CC7B}" srcOrd="4" destOrd="0" parTransId="{846B8B3F-6B92-4AC8-85F6-49F94AC75C7B}" sibTransId="{738B744A-4289-4641-8F9E-1AD519745116}"/>
    <dgm:cxn modelId="{270A7297-D768-448C-946E-583F55D13C46}" srcId="{6E8580AE-E165-4F25-A36B-FA38D31FA44B}" destId="{B02DF036-0642-4A44-A9E4-78AECA259025}" srcOrd="21" destOrd="0" parTransId="{C971F310-53AC-414C-8DA5-EEEFC78709F7}" sibTransId="{D4540305-033C-4F13-90FD-F799DE8F9156}"/>
    <dgm:cxn modelId="{F2CF2099-F503-4C95-A4E1-57119ABAD0D4}" srcId="{6E8580AE-E165-4F25-A36B-FA38D31FA44B}" destId="{67195ECB-7FD0-4104-96C2-8781EB673704}" srcOrd="6" destOrd="0" parTransId="{D9FA1001-711F-4D1B-A351-9C377BE764E8}" sibTransId="{12A1CCA6-4F29-469E-A501-FF8FA8AC5E6B}"/>
    <dgm:cxn modelId="{9CF0BA9E-E3ED-4733-9AEA-17DB4DA69AB9}" type="presOf" srcId="{B83B9082-6B10-44D7-A84D-D00DA3842851}" destId="{CF0E64E4-84A6-47A4-8045-0D0A29961723}" srcOrd="0" destOrd="0" presId="urn:microsoft.com/office/officeart/2005/8/layout/default"/>
    <dgm:cxn modelId="{88E2459F-4D9B-4EC5-9ACA-D78E03007600}" type="presOf" srcId="{478D3228-6C64-4678-B16A-5612B6F5734A}" destId="{CC785639-6B40-491D-A677-3465100F3D57}" srcOrd="0" destOrd="0" presId="urn:microsoft.com/office/officeart/2005/8/layout/default"/>
    <dgm:cxn modelId="{98A323A0-CCD5-4B81-8DA9-0ABAA45BDF66}" srcId="{6E8580AE-E165-4F25-A36B-FA38D31FA44B}" destId="{85E62383-C2F6-4373-A996-0C959A69E1AE}" srcOrd="49" destOrd="0" parTransId="{3ED596D9-6437-4373-A6C9-0C5657FA7549}" sibTransId="{FF6E180D-3146-4158-A5DF-FB0215843ADA}"/>
    <dgm:cxn modelId="{A85B90A2-AFE1-4402-A9EF-D4D8C000879A}" srcId="{6E8580AE-E165-4F25-A36B-FA38D31FA44B}" destId="{C16F6E68-C32A-4431-B9C0-77E57B57A6E1}" srcOrd="47" destOrd="0" parTransId="{9F780C9E-B9CD-40B2-B992-B7245FD19F74}" sibTransId="{71FFA740-6DE1-4035-AA90-B794B1B4FE20}"/>
    <dgm:cxn modelId="{C8223BA3-D99E-45AB-AF3F-B40CE0E80447}" type="presOf" srcId="{1BC9AACD-B2CB-4A24-BD79-9DD49B1EDC13}" destId="{2194D030-96BD-4E5B-8CE7-714CC8EE50C0}" srcOrd="0" destOrd="0" presId="urn:microsoft.com/office/officeart/2005/8/layout/default"/>
    <dgm:cxn modelId="{6BAAAAA3-4509-44F2-AAA2-75CADF59DE44}" type="presOf" srcId="{36CBB17A-1FFB-4F06-9F1E-C429453C1690}" destId="{C775B822-113A-4680-9271-194958227B49}" srcOrd="0" destOrd="0" presId="urn:microsoft.com/office/officeart/2005/8/layout/default"/>
    <dgm:cxn modelId="{FEDDDAA3-0CF8-4E57-9073-130C8E515A95}" srcId="{6E8580AE-E165-4F25-A36B-FA38D31FA44B}" destId="{81FAE441-B25A-49CD-A5D4-1CB47F3B1EE7}" srcOrd="28" destOrd="0" parTransId="{3601B499-241C-44E6-9AE6-C54498907BAE}" sibTransId="{74400870-5CF7-474D-AA7F-586C02F7B0A5}"/>
    <dgm:cxn modelId="{76D450A5-FF61-409C-A44A-444FD805C2FC}" type="presOf" srcId="{D739CDEA-EB21-4F0B-9E8B-93243F68954F}" destId="{A2626D42-2FE1-456E-AB12-0D43DEAFE7FD}" srcOrd="0" destOrd="0" presId="urn:microsoft.com/office/officeart/2005/8/layout/default"/>
    <dgm:cxn modelId="{2DC4FFA5-C6FC-481B-A4D3-6A72A1B27555}" type="presOf" srcId="{76D99B7C-40E6-4183-885C-36D7E4093273}" destId="{6BA9131F-DF2D-4385-B6D8-8438C22EE201}" srcOrd="0" destOrd="0" presId="urn:microsoft.com/office/officeart/2005/8/layout/default"/>
    <dgm:cxn modelId="{309D67A6-0F20-44BB-9B47-722E470018F6}" type="presOf" srcId="{7425CACA-D5B0-4977-B431-85245D3937B8}" destId="{B5EE1AEB-C1BD-4DE8-A906-0A633C634EA1}" srcOrd="0" destOrd="0" presId="urn:microsoft.com/office/officeart/2005/8/layout/default"/>
    <dgm:cxn modelId="{5B046EA8-28A3-4CB2-B8E0-3C67ABEBE947}" srcId="{6E8580AE-E165-4F25-A36B-FA38D31FA44B}" destId="{6B504477-A0A4-4E10-8773-C4830FEDC86E}" srcOrd="13" destOrd="0" parTransId="{547B4ED4-C029-4A01-8DDE-33D59C27C418}" sibTransId="{11772780-24C2-408D-B10A-122975AA211A}"/>
    <dgm:cxn modelId="{1C93B4A9-8C11-4259-AFF5-CCCBE6DAEE0E}" srcId="{6E8580AE-E165-4F25-A36B-FA38D31FA44B}" destId="{F121B56F-D1C5-4481-90EB-5FA35AF4BD21}" srcOrd="19" destOrd="0" parTransId="{085EA722-E175-4453-8D3B-A5DF630A2231}" sibTransId="{915B65F9-FC56-468A-ABC2-CE507C33B5DE}"/>
    <dgm:cxn modelId="{27E08FAD-D5EF-4EF0-B7A4-AAD0E3F070F5}" type="presOf" srcId="{5634D7D5-6891-4EC8-9A4B-9EF18254344C}" destId="{E21BE902-8239-49DC-BB54-FE2FC920F8FB}" srcOrd="0" destOrd="0" presId="urn:microsoft.com/office/officeart/2005/8/layout/default"/>
    <dgm:cxn modelId="{1BB9D9AD-45A5-4AAD-BB3F-7719D7BE5158}" type="presOf" srcId="{D1ABEE45-AD7A-4713-BB39-253542F7D75A}" destId="{D70F901B-9B00-408F-B15A-8963D88D77EC}" srcOrd="0" destOrd="0" presId="urn:microsoft.com/office/officeart/2005/8/layout/default"/>
    <dgm:cxn modelId="{0DDFC4AF-1753-49D3-851F-1EC966B8228D}" type="presOf" srcId="{C62B21AC-58CB-415A-8C57-9455AE0B8C68}" destId="{6CBD385A-459A-4F51-8A96-4CAAE9BA3166}" srcOrd="0" destOrd="0" presId="urn:microsoft.com/office/officeart/2005/8/layout/default"/>
    <dgm:cxn modelId="{9D4ED7AF-7600-4325-9B6F-3054333BD234}" type="presOf" srcId="{81FAE441-B25A-49CD-A5D4-1CB47F3B1EE7}" destId="{94242A4F-C1CA-4466-BE8C-6A3D5FB53E37}" srcOrd="0" destOrd="0" presId="urn:microsoft.com/office/officeart/2005/8/layout/default"/>
    <dgm:cxn modelId="{A1948BB3-DEBB-4B37-94F2-4959B4E1676A}" srcId="{6E8580AE-E165-4F25-A36B-FA38D31FA44B}" destId="{7425CACA-D5B0-4977-B431-85245D3937B8}" srcOrd="61" destOrd="0" parTransId="{ED4CA629-6580-4064-9AFE-A8CAA433A7C9}" sibTransId="{982586F7-4004-4827-9302-CC763CFB8179}"/>
    <dgm:cxn modelId="{EBB642B7-ADD9-4EB0-A61D-D7BF97C23569}" srcId="{6E8580AE-E165-4F25-A36B-FA38D31FA44B}" destId="{BEBDF31F-DFE2-4245-BB5D-053B8B07D32A}" srcOrd="41" destOrd="0" parTransId="{353CC8D3-9BDF-4E95-BC4F-26C497C7602A}" sibTransId="{38F14F7C-D04E-41D3-89E9-D2E51024BD6E}"/>
    <dgm:cxn modelId="{F09F15BA-25DC-4554-AE53-A8CDF27EB14D}" srcId="{6E8580AE-E165-4F25-A36B-FA38D31FA44B}" destId="{2CAC919D-2AC9-4858-A142-BBEC92861271}" srcOrd="46" destOrd="0" parTransId="{78E126BD-26AA-4676-97F2-1A2AB5BA8932}" sibTransId="{E616CA9A-DB9F-4B83-851F-F18CCAFD3F83}"/>
    <dgm:cxn modelId="{71289EBA-4500-4D43-B1AC-59B2BBF01DE3}" srcId="{6E8580AE-E165-4F25-A36B-FA38D31FA44B}" destId="{DA0BF6BA-7855-4B08-9FAB-6C1938241745}" srcOrd="34" destOrd="0" parTransId="{C11315A9-9662-4AA8-96ED-AD8A1D12998E}" sibTransId="{BA245B20-CC46-4B1F-9EC6-F6C447FB6BE1}"/>
    <dgm:cxn modelId="{7DEED5BA-719D-4944-8E5B-6BA2F9A8447D}" srcId="{6E8580AE-E165-4F25-A36B-FA38D31FA44B}" destId="{B2C56C01-FC25-40F6-8779-BB8578F5C2A5}" srcOrd="43" destOrd="0" parTransId="{79776B3F-8774-4C53-B343-19597AB44D43}" sibTransId="{CB221172-62C3-4674-B61F-43255FEBFD8A}"/>
    <dgm:cxn modelId="{703363BD-F579-4A26-A9BF-45BC05756E82}" srcId="{6E8580AE-E165-4F25-A36B-FA38D31FA44B}" destId="{8C4223E5-9326-4839-96FC-62501E1AAC73}" srcOrd="11" destOrd="0" parTransId="{EDF196A4-5173-407B-84E4-D867C0E97497}" sibTransId="{F04CEC04-1771-4213-BBF5-8C3B58A292B8}"/>
    <dgm:cxn modelId="{AC4A00BE-EF35-46F8-93D2-B74B1C9FF597}" type="presOf" srcId="{2F3CDDC7-552B-4DE8-9872-516B28FABA06}" destId="{2436B8D6-5426-4287-B5A0-333E85D0C338}" srcOrd="0" destOrd="0" presId="urn:microsoft.com/office/officeart/2005/8/layout/default"/>
    <dgm:cxn modelId="{A94FCEC0-1ED6-4C31-AF9A-EBDE246A52A8}" srcId="{6E8580AE-E165-4F25-A36B-FA38D31FA44B}" destId="{2F3CDDC7-552B-4DE8-9872-516B28FABA06}" srcOrd="29" destOrd="0" parTransId="{742E916A-EBEA-4AD5-81B3-52D10E79DC2B}" sibTransId="{A6851FA0-15F0-4DD7-A550-276CD6836949}"/>
    <dgm:cxn modelId="{04AA7DC2-74E8-403E-A514-6A8743934035}" type="presOf" srcId="{F121B56F-D1C5-4481-90EB-5FA35AF4BD21}" destId="{214B35AE-3118-4B5A-9A04-C238D6C98BAE}" srcOrd="0" destOrd="0" presId="urn:microsoft.com/office/officeart/2005/8/layout/default"/>
    <dgm:cxn modelId="{E3B281C5-B372-4BFD-9FCF-B0937132744C}" srcId="{6E8580AE-E165-4F25-A36B-FA38D31FA44B}" destId="{1BC9AACD-B2CB-4A24-BD79-9DD49B1EDC13}" srcOrd="22" destOrd="0" parTransId="{37038A3D-D90C-4B7C-A054-A0BB3E7E326A}" sibTransId="{45F5BFF4-A866-4D9E-988C-E831543DE539}"/>
    <dgm:cxn modelId="{F112BBC6-91EB-41D6-AB4C-DC4BCCF3C902}" type="presOf" srcId="{6DBC3CFB-DD88-43B1-9FBB-A1770CFC1780}" destId="{D6E8D79A-FF29-4CE3-B9FB-2B1D97395E7F}" srcOrd="0" destOrd="0" presId="urn:microsoft.com/office/officeart/2005/8/layout/default"/>
    <dgm:cxn modelId="{7C219BCB-58E0-49DD-BDA9-CF37BB520259}" srcId="{6E8580AE-E165-4F25-A36B-FA38D31FA44B}" destId="{C9E2024B-6F77-4688-A4EA-F05F96549450}" srcOrd="63" destOrd="0" parTransId="{0A244345-63D5-4C14-BC3A-4FBD036916BB}" sibTransId="{D3B57FF3-9D5B-4D2B-AA1B-46A0E1A02EC4}"/>
    <dgm:cxn modelId="{39CB20CD-29DD-4A96-93B4-612DF8ACD989}" srcId="{6E8580AE-E165-4F25-A36B-FA38D31FA44B}" destId="{CDBC6D1A-BD3E-439F-9EE2-32011CF8E004}" srcOrd="16" destOrd="0" parTransId="{86BC9476-0C88-45FC-B212-7D4B09B9C7AC}" sibTransId="{566728B4-67ED-40F5-8F49-31E359B7AFD5}"/>
    <dgm:cxn modelId="{A249F0CF-40ED-402B-8C93-23BAA45790B7}" srcId="{6E8580AE-E165-4F25-A36B-FA38D31FA44B}" destId="{3905686D-095B-4668-9159-8C02FF5FCA48}" srcOrd="12" destOrd="0" parTransId="{0916FA8C-8C3D-4111-8825-8854AAA07101}" sibTransId="{5E5BE654-FC96-431E-80B6-06B708C98438}"/>
    <dgm:cxn modelId="{68E44FD3-2AC8-4C03-903C-511E66D8A5A5}" type="presOf" srcId="{B2AEB964-AE9D-40F8-BF72-B2A59F90994D}" destId="{90A2521C-3FE3-4269-A414-E39378CC80D9}" srcOrd="0" destOrd="0" presId="urn:microsoft.com/office/officeart/2005/8/layout/default"/>
    <dgm:cxn modelId="{955155D4-E1DE-458C-8EB3-FA1958F59962}" srcId="{6E8580AE-E165-4F25-A36B-FA38D31FA44B}" destId="{020CEE43-317D-44E0-8453-73844EB5EA96}" srcOrd="42" destOrd="0" parTransId="{BF48FFB3-3A42-4698-BDCA-4DC201CEE3D1}" sibTransId="{48F3136E-15DE-42DC-8014-1FD4FFC691C6}"/>
    <dgm:cxn modelId="{7ABF24E1-8A33-451B-8811-858C13390C17}" srcId="{6E8580AE-E165-4F25-A36B-FA38D31FA44B}" destId="{9A283E5E-81FB-4A49-AC4E-B210CC2AFD2A}" srcOrd="15" destOrd="0" parTransId="{F864FE8D-37B9-4E43-8236-D4416FEC9A2B}" sibTransId="{BAB582FB-81F7-4625-8400-873B92CFD3D7}"/>
    <dgm:cxn modelId="{D7D8F3E1-79E7-43E1-89F3-CEA6A1193DEB}" srcId="{6E8580AE-E165-4F25-A36B-FA38D31FA44B}" destId="{5DA8C615-38DB-40B5-9445-1D5AE0056707}" srcOrd="45" destOrd="0" parTransId="{3F979939-A917-4BFB-B441-EBCBEFD1B628}" sibTransId="{C4C9F52A-A5B1-4AFA-B264-8A6D432ED656}"/>
    <dgm:cxn modelId="{8CC90BE4-A0CC-48C6-AA02-B3FA79E4826E}" srcId="{6E8580AE-E165-4F25-A36B-FA38D31FA44B}" destId="{9AD68664-CCE1-48EF-9FA3-1AD99F5D1F69}" srcOrd="2" destOrd="0" parTransId="{445AD4C8-6D06-4D44-A9FB-A5B26C73DA48}" sibTransId="{53DAC7B0-84AC-4568-A774-245859AE5835}"/>
    <dgm:cxn modelId="{69ED7EE9-D3E1-402B-B2A7-F179B5418432}" srcId="{6E8580AE-E165-4F25-A36B-FA38D31FA44B}" destId="{D1ABEE45-AD7A-4713-BB39-253542F7D75A}" srcOrd="44" destOrd="0" parTransId="{A551A923-1846-4FB4-BFFF-C55180B72F37}" sibTransId="{13486EEA-EE54-465A-A91C-002B3E76AEF0}"/>
    <dgm:cxn modelId="{4DB130EA-2127-4435-A006-F5CF33AC0DB7}" type="presOf" srcId="{333CCDF1-A395-415C-A990-F40472C9332E}" destId="{124086CA-BDD0-405E-B0D8-B9CD798E0E39}" srcOrd="0" destOrd="0" presId="urn:microsoft.com/office/officeart/2005/8/layout/default"/>
    <dgm:cxn modelId="{1F3DC8EA-2CBF-450D-B555-32F6032D36D9}" srcId="{6E8580AE-E165-4F25-A36B-FA38D31FA44B}" destId="{2C74EBAB-3ADE-490C-A6BA-3646554124A9}" srcOrd="38" destOrd="0" parTransId="{B02DA6CA-EAC4-4EB6-8AE0-AD763FB01841}" sibTransId="{46A9436B-19D5-4E56-AB16-54B7351B7154}"/>
    <dgm:cxn modelId="{5BE69AEB-A75A-4BA9-9D2E-F90870A89DF4}" type="presOf" srcId="{671BE9F7-4A0E-4589-B720-79465E4F795A}" destId="{CB637A15-C5EC-48E4-B323-6F07C2B36CF9}" srcOrd="0" destOrd="0" presId="urn:microsoft.com/office/officeart/2005/8/layout/default"/>
    <dgm:cxn modelId="{38EC34ED-EEA6-4B71-8C95-6A92C139711D}" type="presOf" srcId="{78A997BC-B0FD-4C2B-A687-6EC00ACE7D26}" destId="{7550D05B-C57B-4BF2-98A0-F6F938B15104}" srcOrd="0" destOrd="0" presId="urn:microsoft.com/office/officeart/2005/8/layout/default"/>
    <dgm:cxn modelId="{CF7D3CEF-C828-43E1-86AC-FD23D0862949}" srcId="{6E8580AE-E165-4F25-A36B-FA38D31FA44B}" destId="{BE6CA0EE-FCE6-4E22-B757-E3EF1F2B36E9}" srcOrd="26" destOrd="0" parTransId="{CED69913-4FD8-4AC0-855E-5B395547A37A}" sibTransId="{A87FC9C2-0E5F-47DE-83C0-2CE4C10DA972}"/>
    <dgm:cxn modelId="{C25A79F1-A985-4276-A8EE-720D7A4F235B}" srcId="{6E8580AE-E165-4F25-A36B-FA38D31FA44B}" destId="{5B3044D3-B89C-4050-A316-44B6957514E2}" srcOrd="67" destOrd="0" parTransId="{B575C77A-D9B8-4C49-8F87-EEFEFE2BDA57}" sibTransId="{671D0746-3BA6-41B0-94CD-DFE0E896A172}"/>
    <dgm:cxn modelId="{AA0689F1-F664-4CF7-A44C-3B2F1D0AE97E}" type="presOf" srcId="{D5513C0D-153B-4C93-8676-B0AD8979C8ED}" destId="{76E48D85-3967-40C6-96F6-AEF195D581BB}" srcOrd="0" destOrd="0" presId="urn:microsoft.com/office/officeart/2005/8/layout/default"/>
    <dgm:cxn modelId="{2A4F96F1-6834-47D3-990C-D4573290E041}" srcId="{6E8580AE-E165-4F25-A36B-FA38D31FA44B}" destId="{478D3228-6C64-4678-B16A-5612B6F5734A}" srcOrd="20" destOrd="0" parTransId="{3D22C837-4A40-4E2D-96B6-21F1FE87643A}" sibTransId="{4926CEA0-21F8-4895-A11C-8614EB7A0399}"/>
    <dgm:cxn modelId="{682BF3F1-FE03-49FF-965D-A919362656D0}" type="presOf" srcId="{DA0BF6BA-7855-4B08-9FAB-6C1938241745}" destId="{3D82AB19-164D-45B8-8EE3-A810134DD2FB}" srcOrd="0" destOrd="0" presId="urn:microsoft.com/office/officeart/2005/8/layout/default"/>
    <dgm:cxn modelId="{0AEB4BF3-CCA7-4D97-A7A1-043F879A1BB0}" type="presOf" srcId="{95FF326C-2A1B-41AD-A13B-B89CABA93DE9}" destId="{C2D1768A-268A-49F1-BAB1-AA3B1F30D377}" srcOrd="0" destOrd="0" presId="urn:microsoft.com/office/officeart/2005/8/layout/default"/>
    <dgm:cxn modelId="{A0756DF3-6AF9-4116-A69F-0DA5A9835AED}" srcId="{6E8580AE-E165-4F25-A36B-FA38D31FA44B}" destId="{C5771B4A-D290-4DC2-9C26-B59766806E17}" srcOrd="17" destOrd="0" parTransId="{C9FDC768-F192-49CF-B2ED-83E6D9D02F54}" sibTransId="{E774C2BE-CA5F-4BE2-9900-2AEAAF8855B3}"/>
    <dgm:cxn modelId="{3889EFF3-411C-46C0-9ED1-3259B37D1F0B}" type="presOf" srcId="{35D39FD4-0C06-4081-82FB-F6E9BA9AF83A}" destId="{DC2CCBAA-7686-49AD-84C0-DE92CF995049}" srcOrd="0" destOrd="0" presId="urn:microsoft.com/office/officeart/2005/8/layout/default"/>
    <dgm:cxn modelId="{713C73F5-637C-4B6E-B1E5-478D857C00AC}" type="presOf" srcId="{FC0499D9-6D38-4CE5-A523-8DCDA5AB2BD2}" destId="{D686C033-8C3D-4C2F-94C8-11EE097C088D}" srcOrd="0" destOrd="0" presId="urn:microsoft.com/office/officeart/2005/8/layout/default"/>
    <dgm:cxn modelId="{D2DDD4FA-9BFC-4510-A7BB-3847DFDE15A1}" srcId="{6E8580AE-E165-4F25-A36B-FA38D31FA44B}" destId="{78036449-3659-416C-99DA-7D8CC978B69B}" srcOrd="69" destOrd="0" parTransId="{FC98D35A-A9DB-43F1-AA10-214999D526C0}" sibTransId="{919F3A72-517B-4F48-8814-DD3664270CF6}"/>
    <dgm:cxn modelId="{6FC973FC-992D-4F4C-86B8-EBBA0E6FC3B8}" type="presOf" srcId="{8EDBA3CC-4E61-4A5E-B5ED-D210B28C2F30}" destId="{643B08A8-6B9B-49AD-ACA0-F8C530C35783}" srcOrd="0" destOrd="0" presId="urn:microsoft.com/office/officeart/2005/8/layout/default"/>
    <dgm:cxn modelId="{48A3C7FD-661E-4DB3-8D76-0D02009FEC2E}" type="presOf" srcId="{E613F751-AA7B-4426-A4EF-DCE649030A27}" destId="{7137E6A0-E010-4036-BB77-DAC821CA69C0}" srcOrd="0" destOrd="0" presId="urn:microsoft.com/office/officeart/2005/8/layout/default"/>
    <dgm:cxn modelId="{DBB0BDFE-CE39-4809-A77F-F5BB559ECEC4}" srcId="{6E8580AE-E165-4F25-A36B-FA38D31FA44B}" destId="{333CCDF1-A395-415C-A990-F40472C9332E}" srcOrd="24" destOrd="0" parTransId="{E1111FA7-B439-43B6-90DA-79F6173C4F44}" sibTransId="{5AE2D25C-4437-4618-A40F-696FA7DDA91E}"/>
    <dgm:cxn modelId="{DCCC2E96-56CD-400D-843C-45BBE18D1081}" type="presParOf" srcId="{A4E9B638-9193-4315-A599-122356AB04D9}" destId="{7550D05B-C57B-4BF2-98A0-F6F938B15104}" srcOrd="0" destOrd="0" presId="urn:microsoft.com/office/officeart/2005/8/layout/default"/>
    <dgm:cxn modelId="{26067ECC-DE31-4955-BEC2-FC224920C9E8}" type="presParOf" srcId="{A4E9B638-9193-4315-A599-122356AB04D9}" destId="{D32334C6-1354-42B8-884A-A5B00A403227}" srcOrd="1" destOrd="0" presId="urn:microsoft.com/office/officeart/2005/8/layout/default"/>
    <dgm:cxn modelId="{B8570BDD-46B9-4B66-8C79-E47165513081}" type="presParOf" srcId="{A4E9B638-9193-4315-A599-122356AB04D9}" destId="{BAC14D23-EC3E-4D27-9119-0F7040F92BC2}" srcOrd="2" destOrd="0" presId="urn:microsoft.com/office/officeart/2005/8/layout/default"/>
    <dgm:cxn modelId="{5CCBCAA2-AFA5-4C9E-81EF-D2C936489A84}" type="presParOf" srcId="{A4E9B638-9193-4315-A599-122356AB04D9}" destId="{5EFEDA37-524C-4DAC-8C78-8C58C7C0893A}" srcOrd="3" destOrd="0" presId="urn:microsoft.com/office/officeart/2005/8/layout/default"/>
    <dgm:cxn modelId="{47735247-BA2A-4EEC-A31E-EA39C10B168F}" type="presParOf" srcId="{A4E9B638-9193-4315-A599-122356AB04D9}" destId="{226C61D6-133E-4CD2-ADAC-A992243958F1}" srcOrd="4" destOrd="0" presId="urn:microsoft.com/office/officeart/2005/8/layout/default"/>
    <dgm:cxn modelId="{CF7121D2-DF99-4F63-993B-2C9D8153CF4B}" type="presParOf" srcId="{A4E9B638-9193-4315-A599-122356AB04D9}" destId="{F6BAAF2C-31C2-4FDC-81BE-AC36814AC3D5}" srcOrd="5" destOrd="0" presId="urn:microsoft.com/office/officeart/2005/8/layout/default"/>
    <dgm:cxn modelId="{68B3A533-BB54-415D-94B9-27CFA35CF5A4}" type="presParOf" srcId="{A4E9B638-9193-4315-A599-122356AB04D9}" destId="{DC2CCBAA-7686-49AD-84C0-DE92CF995049}" srcOrd="6" destOrd="0" presId="urn:microsoft.com/office/officeart/2005/8/layout/default"/>
    <dgm:cxn modelId="{B211DED4-94A9-4F87-81EF-8FC0C36335FA}" type="presParOf" srcId="{A4E9B638-9193-4315-A599-122356AB04D9}" destId="{810A970C-5D13-4AB1-A0D9-1514CB7E72ED}" srcOrd="7" destOrd="0" presId="urn:microsoft.com/office/officeart/2005/8/layout/default"/>
    <dgm:cxn modelId="{8757C35B-2821-4CF9-9CE3-65CAD4BC4460}" type="presParOf" srcId="{A4E9B638-9193-4315-A599-122356AB04D9}" destId="{04660390-1F6F-4E15-A3BA-C41120C6CA81}" srcOrd="8" destOrd="0" presId="urn:microsoft.com/office/officeart/2005/8/layout/default"/>
    <dgm:cxn modelId="{4A1B5073-7078-4812-8479-0A9C7D86D112}" type="presParOf" srcId="{A4E9B638-9193-4315-A599-122356AB04D9}" destId="{D4F32D2C-05FF-4135-8DEB-E6FE7E72BD2F}" srcOrd="9" destOrd="0" presId="urn:microsoft.com/office/officeart/2005/8/layout/default"/>
    <dgm:cxn modelId="{09844456-DE2E-4AB7-979A-0416B7F121F6}" type="presParOf" srcId="{A4E9B638-9193-4315-A599-122356AB04D9}" destId="{D0265832-2002-49A4-B24F-C826BBE7CD41}" srcOrd="10" destOrd="0" presId="urn:microsoft.com/office/officeart/2005/8/layout/default"/>
    <dgm:cxn modelId="{5EF4B8A3-CE61-4CF2-9B38-24FE658ABA31}" type="presParOf" srcId="{A4E9B638-9193-4315-A599-122356AB04D9}" destId="{377DC7C1-BA7C-468A-8923-286BA2AC3D99}" srcOrd="11" destOrd="0" presId="urn:microsoft.com/office/officeart/2005/8/layout/default"/>
    <dgm:cxn modelId="{3CE39961-1FDD-47D2-8744-2C8BB8DB09BB}" type="presParOf" srcId="{A4E9B638-9193-4315-A599-122356AB04D9}" destId="{7BE9C1ED-F9FA-4AF2-8A38-AD58AEEC2837}" srcOrd="12" destOrd="0" presId="urn:microsoft.com/office/officeart/2005/8/layout/default"/>
    <dgm:cxn modelId="{D0146CCC-8771-4648-A443-E69AE0FD223D}" type="presParOf" srcId="{A4E9B638-9193-4315-A599-122356AB04D9}" destId="{99AAC58F-A665-462D-A0A9-03194794BB57}" srcOrd="13" destOrd="0" presId="urn:microsoft.com/office/officeart/2005/8/layout/default"/>
    <dgm:cxn modelId="{2D5994FF-78E1-48B8-8BDA-BE5155C606F9}" type="presParOf" srcId="{A4E9B638-9193-4315-A599-122356AB04D9}" destId="{E95460B9-805F-4DB1-8075-1E44BC53110F}" srcOrd="14" destOrd="0" presId="urn:microsoft.com/office/officeart/2005/8/layout/default"/>
    <dgm:cxn modelId="{5018A6F3-6BE6-48DF-A0E2-792C66917B9F}" type="presParOf" srcId="{A4E9B638-9193-4315-A599-122356AB04D9}" destId="{DEDBE5C7-1EB8-4A3C-A4A0-784CEFDEDB53}" srcOrd="15" destOrd="0" presId="urn:microsoft.com/office/officeart/2005/8/layout/default"/>
    <dgm:cxn modelId="{D82A7C88-59B9-4D05-B03F-FAE9E422EDCF}" type="presParOf" srcId="{A4E9B638-9193-4315-A599-122356AB04D9}" destId="{4F6CD892-6851-4C7C-A75C-33622E98FAF1}" srcOrd="16" destOrd="0" presId="urn:microsoft.com/office/officeart/2005/8/layout/default"/>
    <dgm:cxn modelId="{FA6DEE99-F2D9-476B-B4B5-BC64F27A542D}" type="presParOf" srcId="{A4E9B638-9193-4315-A599-122356AB04D9}" destId="{B941C2AD-9260-46B0-8DA7-142633C961C1}" srcOrd="17" destOrd="0" presId="urn:microsoft.com/office/officeart/2005/8/layout/default"/>
    <dgm:cxn modelId="{13A8AE2B-0EA6-4696-9765-9C3237113FCC}" type="presParOf" srcId="{A4E9B638-9193-4315-A599-122356AB04D9}" destId="{E857D808-DD8F-4FB0-BDE0-ED444186DA03}" srcOrd="18" destOrd="0" presId="urn:microsoft.com/office/officeart/2005/8/layout/default"/>
    <dgm:cxn modelId="{DE74F27A-5E0E-4227-8F81-857AB386E4F4}" type="presParOf" srcId="{A4E9B638-9193-4315-A599-122356AB04D9}" destId="{40AF66FC-7551-4D2D-9BE2-019EB8DD3491}" srcOrd="19" destOrd="0" presId="urn:microsoft.com/office/officeart/2005/8/layout/default"/>
    <dgm:cxn modelId="{D3398A1C-F7CE-4E22-B6EE-EB75D7839A5B}" type="presParOf" srcId="{A4E9B638-9193-4315-A599-122356AB04D9}" destId="{B11170F2-9A50-423B-98B7-A28DBBCAA2AC}" srcOrd="20" destOrd="0" presId="urn:microsoft.com/office/officeart/2005/8/layout/default"/>
    <dgm:cxn modelId="{581ECE64-93E1-4EE6-A25F-3E288D78D8EF}" type="presParOf" srcId="{A4E9B638-9193-4315-A599-122356AB04D9}" destId="{05AC53CD-39BA-48B8-9353-6FE4ACB4537F}" srcOrd="21" destOrd="0" presId="urn:microsoft.com/office/officeart/2005/8/layout/default"/>
    <dgm:cxn modelId="{E60A4AA9-0408-4038-982F-7DCE9B07A4EA}" type="presParOf" srcId="{A4E9B638-9193-4315-A599-122356AB04D9}" destId="{DAC0B4A1-B345-4DDF-A5B9-03EB5EF8A696}" srcOrd="22" destOrd="0" presId="urn:microsoft.com/office/officeart/2005/8/layout/default"/>
    <dgm:cxn modelId="{C2CAFC0E-9379-4F3B-9A4D-A47969C47B84}" type="presParOf" srcId="{A4E9B638-9193-4315-A599-122356AB04D9}" destId="{FB157109-38DD-4A90-8F9C-80A223C51880}" srcOrd="23" destOrd="0" presId="urn:microsoft.com/office/officeart/2005/8/layout/default"/>
    <dgm:cxn modelId="{8925B86B-5FC0-4FFA-91CB-742B4C9391A7}" type="presParOf" srcId="{A4E9B638-9193-4315-A599-122356AB04D9}" destId="{D95507C2-94AB-4734-BAF7-8227B2AFD2A8}" srcOrd="24" destOrd="0" presId="urn:microsoft.com/office/officeart/2005/8/layout/default"/>
    <dgm:cxn modelId="{324DA2F4-27BC-437E-8327-1D4939F4A8C2}" type="presParOf" srcId="{A4E9B638-9193-4315-A599-122356AB04D9}" destId="{EFDD6827-27DF-445B-BF94-190FB175EC32}" srcOrd="25" destOrd="0" presId="urn:microsoft.com/office/officeart/2005/8/layout/default"/>
    <dgm:cxn modelId="{F8562825-FAA4-4FB4-BC62-9ED1600A040E}" type="presParOf" srcId="{A4E9B638-9193-4315-A599-122356AB04D9}" destId="{1F238430-D58B-40C6-BB37-2C3E5849C40B}" srcOrd="26" destOrd="0" presId="urn:microsoft.com/office/officeart/2005/8/layout/default"/>
    <dgm:cxn modelId="{D77F57AD-7E13-4DA7-97A7-6AC3AB25F2CB}" type="presParOf" srcId="{A4E9B638-9193-4315-A599-122356AB04D9}" destId="{C303A420-2681-418A-918F-AC2A2A36C756}" srcOrd="27" destOrd="0" presId="urn:microsoft.com/office/officeart/2005/8/layout/default"/>
    <dgm:cxn modelId="{B0C5C04E-C716-4992-BA2A-A724A05A403C}" type="presParOf" srcId="{A4E9B638-9193-4315-A599-122356AB04D9}" destId="{9E9777C7-B42F-4036-A534-333E7C36A482}" srcOrd="28" destOrd="0" presId="urn:microsoft.com/office/officeart/2005/8/layout/default"/>
    <dgm:cxn modelId="{1E3F9775-C611-45F8-8313-324C28A1A43C}" type="presParOf" srcId="{A4E9B638-9193-4315-A599-122356AB04D9}" destId="{B187FE3F-68B1-46A9-8C40-68DF5BCD967D}" srcOrd="29" destOrd="0" presId="urn:microsoft.com/office/officeart/2005/8/layout/default"/>
    <dgm:cxn modelId="{8AF7B3E8-F2B8-4CE7-B05E-EB1EDB9CD595}" type="presParOf" srcId="{A4E9B638-9193-4315-A599-122356AB04D9}" destId="{2B1D77B0-0EB7-4DD1-BD66-4727A0B01104}" srcOrd="30" destOrd="0" presId="urn:microsoft.com/office/officeart/2005/8/layout/default"/>
    <dgm:cxn modelId="{3EF440B3-8FAF-4412-8112-8D0CF1975FDA}" type="presParOf" srcId="{A4E9B638-9193-4315-A599-122356AB04D9}" destId="{9A419C02-7B0E-4042-A066-CFAF4847D5E5}" srcOrd="31" destOrd="0" presId="urn:microsoft.com/office/officeart/2005/8/layout/default"/>
    <dgm:cxn modelId="{4F59FCF4-BE53-4F93-A8AE-CC9C8FC3988F}" type="presParOf" srcId="{A4E9B638-9193-4315-A599-122356AB04D9}" destId="{9504D515-87BF-4517-8F45-1EDB2B33F4B1}" srcOrd="32" destOrd="0" presId="urn:microsoft.com/office/officeart/2005/8/layout/default"/>
    <dgm:cxn modelId="{F0F1DFEF-4E54-4873-9895-8434BB6E88D7}" type="presParOf" srcId="{A4E9B638-9193-4315-A599-122356AB04D9}" destId="{C1359203-A47A-4D3E-90FC-945DF3C9DFE2}" srcOrd="33" destOrd="0" presId="urn:microsoft.com/office/officeart/2005/8/layout/default"/>
    <dgm:cxn modelId="{C29BDCCF-9EDB-48FB-A3D5-8E2C77499C7B}" type="presParOf" srcId="{A4E9B638-9193-4315-A599-122356AB04D9}" destId="{9899F519-A68E-4A8C-8302-CC1D1DD6AB1E}" srcOrd="34" destOrd="0" presId="urn:microsoft.com/office/officeart/2005/8/layout/default"/>
    <dgm:cxn modelId="{FC1F1AE0-9B5A-435B-AE76-1AFF9162A3DC}" type="presParOf" srcId="{A4E9B638-9193-4315-A599-122356AB04D9}" destId="{D53628A0-EF9E-4A2A-BA14-6E7072CEF114}" srcOrd="35" destOrd="0" presId="urn:microsoft.com/office/officeart/2005/8/layout/default"/>
    <dgm:cxn modelId="{5B9F8BAA-CFD8-48E9-A677-19C37F3D4F2F}" type="presParOf" srcId="{A4E9B638-9193-4315-A599-122356AB04D9}" destId="{F021F536-9D7F-4947-AEEC-062A2B5D86C3}" srcOrd="36" destOrd="0" presId="urn:microsoft.com/office/officeart/2005/8/layout/default"/>
    <dgm:cxn modelId="{0CC69563-9398-4350-8111-A4E4A9BCD0B7}" type="presParOf" srcId="{A4E9B638-9193-4315-A599-122356AB04D9}" destId="{4B6D1E0A-C2B6-4106-BCC0-227C1A6D87BE}" srcOrd="37" destOrd="0" presId="urn:microsoft.com/office/officeart/2005/8/layout/default"/>
    <dgm:cxn modelId="{8384785D-5317-4F6B-9091-FBBCF032F0E8}" type="presParOf" srcId="{A4E9B638-9193-4315-A599-122356AB04D9}" destId="{214B35AE-3118-4B5A-9A04-C238D6C98BAE}" srcOrd="38" destOrd="0" presId="urn:microsoft.com/office/officeart/2005/8/layout/default"/>
    <dgm:cxn modelId="{B92C444A-0DA2-4A45-B8ED-8CCF2845D2CB}" type="presParOf" srcId="{A4E9B638-9193-4315-A599-122356AB04D9}" destId="{7206E429-077A-4785-91B0-DBE3A0322F82}" srcOrd="39" destOrd="0" presId="urn:microsoft.com/office/officeart/2005/8/layout/default"/>
    <dgm:cxn modelId="{33E515BF-BE7C-447D-8C2A-4519087D6FF2}" type="presParOf" srcId="{A4E9B638-9193-4315-A599-122356AB04D9}" destId="{CC785639-6B40-491D-A677-3465100F3D57}" srcOrd="40" destOrd="0" presId="urn:microsoft.com/office/officeart/2005/8/layout/default"/>
    <dgm:cxn modelId="{7BC7B635-7C5D-422F-B485-E4A26E6F6A95}" type="presParOf" srcId="{A4E9B638-9193-4315-A599-122356AB04D9}" destId="{0D854B7A-31EB-4F78-AB34-68CD88DF6EB0}" srcOrd="41" destOrd="0" presId="urn:microsoft.com/office/officeart/2005/8/layout/default"/>
    <dgm:cxn modelId="{535E2AA4-E47E-4BBE-B1D1-550D391F37C0}" type="presParOf" srcId="{A4E9B638-9193-4315-A599-122356AB04D9}" destId="{5D25242B-4349-4FB7-AAC9-B5E41858AFBB}" srcOrd="42" destOrd="0" presId="urn:microsoft.com/office/officeart/2005/8/layout/default"/>
    <dgm:cxn modelId="{E71E7C81-9AD1-4AAE-816B-AD02DE0897EC}" type="presParOf" srcId="{A4E9B638-9193-4315-A599-122356AB04D9}" destId="{0546CD20-C4E9-4176-BC40-4E0DFC327C2B}" srcOrd="43" destOrd="0" presId="urn:microsoft.com/office/officeart/2005/8/layout/default"/>
    <dgm:cxn modelId="{58BDF6C9-8365-405B-BF2B-C1B12F98EF94}" type="presParOf" srcId="{A4E9B638-9193-4315-A599-122356AB04D9}" destId="{2194D030-96BD-4E5B-8CE7-714CC8EE50C0}" srcOrd="44" destOrd="0" presId="urn:microsoft.com/office/officeart/2005/8/layout/default"/>
    <dgm:cxn modelId="{1F1B810B-93E1-419E-8171-63BEF744DEEA}" type="presParOf" srcId="{A4E9B638-9193-4315-A599-122356AB04D9}" destId="{A19185C5-803E-4F20-B8BF-76B1874DD326}" srcOrd="45" destOrd="0" presId="urn:microsoft.com/office/officeart/2005/8/layout/default"/>
    <dgm:cxn modelId="{34298238-FFF7-4AD0-AD4D-2D36C5ABDBEB}" type="presParOf" srcId="{A4E9B638-9193-4315-A599-122356AB04D9}" destId="{7137E6A0-E010-4036-BB77-DAC821CA69C0}" srcOrd="46" destOrd="0" presId="urn:microsoft.com/office/officeart/2005/8/layout/default"/>
    <dgm:cxn modelId="{EA37B083-6DAD-453E-8583-47674B746877}" type="presParOf" srcId="{A4E9B638-9193-4315-A599-122356AB04D9}" destId="{18D4027A-9B04-41B8-B264-F860ED6E3ACF}" srcOrd="47" destOrd="0" presId="urn:microsoft.com/office/officeart/2005/8/layout/default"/>
    <dgm:cxn modelId="{8470A18E-665C-42FB-BC58-6ABA701A6A99}" type="presParOf" srcId="{A4E9B638-9193-4315-A599-122356AB04D9}" destId="{124086CA-BDD0-405E-B0D8-B9CD798E0E39}" srcOrd="48" destOrd="0" presId="urn:microsoft.com/office/officeart/2005/8/layout/default"/>
    <dgm:cxn modelId="{8F552F3D-6863-4B54-A1FA-E65E5A6AE5F8}" type="presParOf" srcId="{A4E9B638-9193-4315-A599-122356AB04D9}" destId="{5A1E98A5-06ED-494B-8CFF-3052BEDC62B9}" srcOrd="49" destOrd="0" presId="urn:microsoft.com/office/officeart/2005/8/layout/default"/>
    <dgm:cxn modelId="{0F71CA35-29BF-433A-ABF9-2DF02BF79330}" type="presParOf" srcId="{A4E9B638-9193-4315-A599-122356AB04D9}" destId="{4308FFBF-619D-484B-A2C5-7B5FBD5802E5}" srcOrd="50" destOrd="0" presId="urn:microsoft.com/office/officeart/2005/8/layout/default"/>
    <dgm:cxn modelId="{3230737F-C292-4C22-9ACE-23AACC2501BD}" type="presParOf" srcId="{A4E9B638-9193-4315-A599-122356AB04D9}" destId="{0BDF3232-7792-4A95-8512-24005225CBCA}" srcOrd="51" destOrd="0" presId="urn:microsoft.com/office/officeart/2005/8/layout/default"/>
    <dgm:cxn modelId="{791C33FA-D392-4A68-9273-20B4903BB1BF}" type="presParOf" srcId="{A4E9B638-9193-4315-A599-122356AB04D9}" destId="{21996FE5-9303-478E-B8D4-9259ABF8EDAE}" srcOrd="52" destOrd="0" presId="urn:microsoft.com/office/officeart/2005/8/layout/default"/>
    <dgm:cxn modelId="{C0377128-1F31-41C9-ACF0-64460719628B}" type="presParOf" srcId="{A4E9B638-9193-4315-A599-122356AB04D9}" destId="{8DBDABC8-A668-4EB1-80D4-7EF36CE9EB20}" srcOrd="53" destOrd="0" presId="urn:microsoft.com/office/officeart/2005/8/layout/default"/>
    <dgm:cxn modelId="{1BF0DCFE-7937-43E5-AB69-3B83F976258A}" type="presParOf" srcId="{A4E9B638-9193-4315-A599-122356AB04D9}" destId="{C2D1768A-268A-49F1-BAB1-AA3B1F30D377}" srcOrd="54" destOrd="0" presId="urn:microsoft.com/office/officeart/2005/8/layout/default"/>
    <dgm:cxn modelId="{6CAC084E-570E-4F2E-B74D-C81631B3C8BE}" type="presParOf" srcId="{A4E9B638-9193-4315-A599-122356AB04D9}" destId="{1DE848F1-FBB0-4924-8F05-3885E9DFAEB7}" srcOrd="55" destOrd="0" presId="urn:microsoft.com/office/officeart/2005/8/layout/default"/>
    <dgm:cxn modelId="{C66C3FA1-1470-4CE7-B093-8CEBFE8C123F}" type="presParOf" srcId="{A4E9B638-9193-4315-A599-122356AB04D9}" destId="{94242A4F-C1CA-4466-BE8C-6A3D5FB53E37}" srcOrd="56" destOrd="0" presId="urn:microsoft.com/office/officeart/2005/8/layout/default"/>
    <dgm:cxn modelId="{62F7CD21-1AD4-4F9B-9C87-7B25ADEA26C4}" type="presParOf" srcId="{A4E9B638-9193-4315-A599-122356AB04D9}" destId="{5BE9D17C-B36D-4DE2-91B8-E63E85F7802A}" srcOrd="57" destOrd="0" presId="urn:microsoft.com/office/officeart/2005/8/layout/default"/>
    <dgm:cxn modelId="{51CF7E45-FA06-401D-958D-2DAB90B8234E}" type="presParOf" srcId="{A4E9B638-9193-4315-A599-122356AB04D9}" destId="{2436B8D6-5426-4287-B5A0-333E85D0C338}" srcOrd="58" destOrd="0" presId="urn:microsoft.com/office/officeart/2005/8/layout/default"/>
    <dgm:cxn modelId="{7884DC3F-05F6-49D5-A385-D54F49E7D373}" type="presParOf" srcId="{A4E9B638-9193-4315-A599-122356AB04D9}" destId="{3DF92AC1-C237-4883-9983-954F58608DCF}" srcOrd="59" destOrd="0" presId="urn:microsoft.com/office/officeart/2005/8/layout/default"/>
    <dgm:cxn modelId="{855D19FD-9779-41D6-BC11-82BE5016EAE5}" type="presParOf" srcId="{A4E9B638-9193-4315-A599-122356AB04D9}" destId="{2E10A710-F956-4BB4-BEC0-C92857D82D04}" srcOrd="60" destOrd="0" presId="urn:microsoft.com/office/officeart/2005/8/layout/default"/>
    <dgm:cxn modelId="{1F5DE594-C69F-438A-B715-1BEA4723CD6C}" type="presParOf" srcId="{A4E9B638-9193-4315-A599-122356AB04D9}" destId="{F7C36C0E-FF9E-4A61-9527-91D914A9655F}" srcOrd="61" destOrd="0" presId="urn:microsoft.com/office/officeart/2005/8/layout/default"/>
    <dgm:cxn modelId="{637F6117-10BC-480D-A22D-5E0D42C2BBDC}" type="presParOf" srcId="{A4E9B638-9193-4315-A599-122356AB04D9}" destId="{90A2521C-3FE3-4269-A414-E39378CC80D9}" srcOrd="62" destOrd="0" presId="urn:microsoft.com/office/officeart/2005/8/layout/default"/>
    <dgm:cxn modelId="{B3C501D1-1005-48D9-B8BC-6BB295451341}" type="presParOf" srcId="{A4E9B638-9193-4315-A599-122356AB04D9}" destId="{DAF43603-EBBB-43F9-902F-C7A7F2EF6FCE}" srcOrd="63" destOrd="0" presId="urn:microsoft.com/office/officeart/2005/8/layout/default"/>
    <dgm:cxn modelId="{EF640BF3-1518-4852-AB78-2B7A4D73881F}" type="presParOf" srcId="{A4E9B638-9193-4315-A599-122356AB04D9}" destId="{C775B822-113A-4680-9271-194958227B49}" srcOrd="64" destOrd="0" presId="urn:microsoft.com/office/officeart/2005/8/layout/default"/>
    <dgm:cxn modelId="{7620B781-643B-4C02-8FD7-0E62409A287B}" type="presParOf" srcId="{A4E9B638-9193-4315-A599-122356AB04D9}" destId="{D31AC2D5-CEDA-4F09-9BAD-6FCF6449677E}" srcOrd="65" destOrd="0" presId="urn:microsoft.com/office/officeart/2005/8/layout/default"/>
    <dgm:cxn modelId="{84366CC2-420D-4D55-B2B6-328430D8F4EB}" type="presParOf" srcId="{A4E9B638-9193-4315-A599-122356AB04D9}" destId="{FA9614EF-EB5B-4DEB-9FDC-9AA50130DC4A}" srcOrd="66" destOrd="0" presId="urn:microsoft.com/office/officeart/2005/8/layout/default"/>
    <dgm:cxn modelId="{5947E9CF-0AEF-4856-AAB6-004974E76D07}" type="presParOf" srcId="{A4E9B638-9193-4315-A599-122356AB04D9}" destId="{4590C8A5-AC06-4FD8-99E5-E703FF11CB8D}" srcOrd="67" destOrd="0" presId="urn:microsoft.com/office/officeart/2005/8/layout/default"/>
    <dgm:cxn modelId="{F47E7C8D-0994-43E0-87B3-CA5A31FD940C}" type="presParOf" srcId="{A4E9B638-9193-4315-A599-122356AB04D9}" destId="{3D82AB19-164D-45B8-8EE3-A810134DD2FB}" srcOrd="68" destOrd="0" presId="urn:microsoft.com/office/officeart/2005/8/layout/default"/>
    <dgm:cxn modelId="{1FE2FB4B-AFC4-4336-ACE4-C46F7960D50F}" type="presParOf" srcId="{A4E9B638-9193-4315-A599-122356AB04D9}" destId="{D8697AC2-C3EE-48FB-B492-E79DD59D8679}" srcOrd="69" destOrd="0" presId="urn:microsoft.com/office/officeart/2005/8/layout/default"/>
    <dgm:cxn modelId="{92D69EB0-475E-4EAC-B6C0-6A5B33734D62}" type="presParOf" srcId="{A4E9B638-9193-4315-A599-122356AB04D9}" destId="{A2626D42-2FE1-456E-AB12-0D43DEAFE7FD}" srcOrd="70" destOrd="0" presId="urn:microsoft.com/office/officeart/2005/8/layout/default"/>
    <dgm:cxn modelId="{21DB74C1-92A4-430F-8DA6-CA17036703D3}" type="presParOf" srcId="{A4E9B638-9193-4315-A599-122356AB04D9}" destId="{C10855E1-FF4D-4DFE-A137-347787EAC3F5}" srcOrd="71" destOrd="0" presId="urn:microsoft.com/office/officeart/2005/8/layout/default"/>
    <dgm:cxn modelId="{6C851FFD-C3E1-4739-9269-4270C85652CA}" type="presParOf" srcId="{A4E9B638-9193-4315-A599-122356AB04D9}" destId="{CFEF60EA-9362-443A-8FB0-B923DCF95379}" srcOrd="72" destOrd="0" presId="urn:microsoft.com/office/officeart/2005/8/layout/default"/>
    <dgm:cxn modelId="{B423CF19-E69A-4649-BE8B-F3168C6CF458}" type="presParOf" srcId="{A4E9B638-9193-4315-A599-122356AB04D9}" destId="{2B92DA55-63EE-48E8-A46C-BCA0E3F42D26}" srcOrd="73" destOrd="0" presId="urn:microsoft.com/office/officeart/2005/8/layout/default"/>
    <dgm:cxn modelId="{77FD6749-E40A-44C2-BC44-C5F7499B17B6}" type="presParOf" srcId="{A4E9B638-9193-4315-A599-122356AB04D9}" destId="{6BA9131F-DF2D-4385-B6D8-8438C22EE201}" srcOrd="74" destOrd="0" presId="urn:microsoft.com/office/officeart/2005/8/layout/default"/>
    <dgm:cxn modelId="{97FBFDE3-80E4-4CD1-AEE5-D7C4EB211019}" type="presParOf" srcId="{A4E9B638-9193-4315-A599-122356AB04D9}" destId="{D382EF35-4201-48F0-A7C4-5B6F0718C686}" srcOrd="75" destOrd="0" presId="urn:microsoft.com/office/officeart/2005/8/layout/default"/>
    <dgm:cxn modelId="{4FEE5CC5-8026-4D1A-BFCA-04338D374697}" type="presParOf" srcId="{A4E9B638-9193-4315-A599-122356AB04D9}" destId="{E39FA08C-8F04-4847-803E-A985A76077B2}" srcOrd="76" destOrd="0" presId="urn:microsoft.com/office/officeart/2005/8/layout/default"/>
    <dgm:cxn modelId="{77181C9E-C47F-453F-BA22-67AB5AC0AFF1}" type="presParOf" srcId="{A4E9B638-9193-4315-A599-122356AB04D9}" destId="{4E4750BA-F1D1-4760-BEE0-2F86DB560C70}" srcOrd="77" destOrd="0" presId="urn:microsoft.com/office/officeart/2005/8/layout/default"/>
    <dgm:cxn modelId="{58B10BE5-1510-46D9-A6B6-B86ADA04641D}" type="presParOf" srcId="{A4E9B638-9193-4315-A599-122356AB04D9}" destId="{20498EEC-D12B-46DA-A88D-D7DB1D97C899}" srcOrd="78" destOrd="0" presId="urn:microsoft.com/office/officeart/2005/8/layout/default"/>
    <dgm:cxn modelId="{4DAAD791-ABC1-402E-AA26-E0C4FAAB38C7}" type="presParOf" srcId="{A4E9B638-9193-4315-A599-122356AB04D9}" destId="{2C5CE376-4B22-41E0-8DB0-93A3CF1227A7}" srcOrd="79" destOrd="0" presId="urn:microsoft.com/office/officeart/2005/8/layout/default"/>
    <dgm:cxn modelId="{091A29DE-0012-408C-AEA1-A65EB0ECFA22}" type="presParOf" srcId="{A4E9B638-9193-4315-A599-122356AB04D9}" destId="{76E48D85-3967-40C6-96F6-AEF195D581BB}" srcOrd="80" destOrd="0" presId="urn:microsoft.com/office/officeart/2005/8/layout/default"/>
    <dgm:cxn modelId="{0049A007-D162-4C4E-8292-6BDB6C4A5BA7}" type="presParOf" srcId="{A4E9B638-9193-4315-A599-122356AB04D9}" destId="{B000B67E-4722-4E84-B8C2-4F62F16B6BE0}" srcOrd="81" destOrd="0" presId="urn:microsoft.com/office/officeart/2005/8/layout/default"/>
    <dgm:cxn modelId="{5619BE8D-296A-4266-BBE3-3101015EA2B9}" type="presParOf" srcId="{A4E9B638-9193-4315-A599-122356AB04D9}" destId="{2FE08B55-1C3E-48E1-949D-B7C4F33AA933}" srcOrd="82" destOrd="0" presId="urn:microsoft.com/office/officeart/2005/8/layout/default"/>
    <dgm:cxn modelId="{95160409-47BC-466C-9D8E-ACE49A7731CC}" type="presParOf" srcId="{A4E9B638-9193-4315-A599-122356AB04D9}" destId="{4CB50306-1716-477E-A513-B532CA4846CB}" srcOrd="83" destOrd="0" presId="urn:microsoft.com/office/officeart/2005/8/layout/default"/>
    <dgm:cxn modelId="{2394EF14-8918-4636-A9F9-0A7F945D80CF}" type="presParOf" srcId="{A4E9B638-9193-4315-A599-122356AB04D9}" destId="{D1969169-F9B2-49CE-A679-8F16EA8DBE2A}" srcOrd="84" destOrd="0" presId="urn:microsoft.com/office/officeart/2005/8/layout/default"/>
    <dgm:cxn modelId="{6EA7A786-0341-4EE3-8F1F-A1A2210B1789}" type="presParOf" srcId="{A4E9B638-9193-4315-A599-122356AB04D9}" destId="{0A7CBE7A-D430-4E21-88D9-96F9515759D2}" srcOrd="85" destOrd="0" presId="urn:microsoft.com/office/officeart/2005/8/layout/default"/>
    <dgm:cxn modelId="{3AF99142-66BA-4363-AFCB-228E241D822E}" type="presParOf" srcId="{A4E9B638-9193-4315-A599-122356AB04D9}" destId="{B8FB8041-9B5C-4583-B7F2-072C8E2578EF}" srcOrd="86" destOrd="0" presId="urn:microsoft.com/office/officeart/2005/8/layout/default"/>
    <dgm:cxn modelId="{8E96D75A-92B9-476C-9F8C-1F0643446097}" type="presParOf" srcId="{A4E9B638-9193-4315-A599-122356AB04D9}" destId="{A6D78DB6-0990-4696-9B3B-381E4508B4EF}" srcOrd="87" destOrd="0" presId="urn:microsoft.com/office/officeart/2005/8/layout/default"/>
    <dgm:cxn modelId="{8E8FA073-8BED-4622-9F92-6E1CF03FCE03}" type="presParOf" srcId="{A4E9B638-9193-4315-A599-122356AB04D9}" destId="{D70F901B-9B00-408F-B15A-8963D88D77EC}" srcOrd="88" destOrd="0" presId="urn:microsoft.com/office/officeart/2005/8/layout/default"/>
    <dgm:cxn modelId="{B7FF5016-D164-4B64-82FD-9C35AE56A784}" type="presParOf" srcId="{A4E9B638-9193-4315-A599-122356AB04D9}" destId="{CA50BB0F-40A7-499B-907A-E2277D9BD093}" srcOrd="89" destOrd="0" presId="urn:microsoft.com/office/officeart/2005/8/layout/default"/>
    <dgm:cxn modelId="{D4527D58-BB9C-4607-B68A-B6ACE6D00C91}" type="presParOf" srcId="{A4E9B638-9193-4315-A599-122356AB04D9}" destId="{738E53BC-B4B2-4740-9C57-0B897AB4D3FA}" srcOrd="90" destOrd="0" presId="urn:microsoft.com/office/officeart/2005/8/layout/default"/>
    <dgm:cxn modelId="{C6504669-7691-4B86-A0E3-FDFA59406BDD}" type="presParOf" srcId="{A4E9B638-9193-4315-A599-122356AB04D9}" destId="{1756D137-3051-4D5A-8EE9-9C5E974A9991}" srcOrd="91" destOrd="0" presId="urn:microsoft.com/office/officeart/2005/8/layout/default"/>
    <dgm:cxn modelId="{3B73454E-39D3-47C3-AFB4-865565E3BD4B}" type="presParOf" srcId="{A4E9B638-9193-4315-A599-122356AB04D9}" destId="{FB4AD733-A329-420C-8FB6-947234A3DF38}" srcOrd="92" destOrd="0" presId="urn:microsoft.com/office/officeart/2005/8/layout/default"/>
    <dgm:cxn modelId="{9E715662-8F2E-4409-B82F-BA375B290F9D}" type="presParOf" srcId="{A4E9B638-9193-4315-A599-122356AB04D9}" destId="{52A1ACEC-6AB3-4161-B4A0-1F17EE598649}" srcOrd="93" destOrd="0" presId="urn:microsoft.com/office/officeart/2005/8/layout/default"/>
    <dgm:cxn modelId="{8021F2B7-882B-4220-8BC4-14D3CFB215FF}" type="presParOf" srcId="{A4E9B638-9193-4315-A599-122356AB04D9}" destId="{52F17298-644C-4330-B56E-F7E56C04E2E3}" srcOrd="94" destOrd="0" presId="urn:microsoft.com/office/officeart/2005/8/layout/default"/>
    <dgm:cxn modelId="{06B79F64-8544-45B3-A265-39DD33F9441B}" type="presParOf" srcId="{A4E9B638-9193-4315-A599-122356AB04D9}" destId="{E824692C-1605-45CA-897A-D9F3DD834693}" srcOrd="95" destOrd="0" presId="urn:microsoft.com/office/officeart/2005/8/layout/default"/>
    <dgm:cxn modelId="{95E52EB6-3C6C-4F7B-9E86-C86842B67D28}" type="presParOf" srcId="{A4E9B638-9193-4315-A599-122356AB04D9}" destId="{CF0E64E4-84A6-47A4-8045-0D0A29961723}" srcOrd="96" destOrd="0" presId="urn:microsoft.com/office/officeart/2005/8/layout/default"/>
    <dgm:cxn modelId="{222537E4-F868-4882-B19B-B8C0F5B084E6}" type="presParOf" srcId="{A4E9B638-9193-4315-A599-122356AB04D9}" destId="{B6545CFA-0064-43FA-8785-F87BEFF0BED3}" srcOrd="97" destOrd="0" presId="urn:microsoft.com/office/officeart/2005/8/layout/default"/>
    <dgm:cxn modelId="{5092E553-398B-4866-AA20-88438505219A}" type="presParOf" srcId="{A4E9B638-9193-4315-A599-122356AB04D9}" destId="{4A09B1E8-F4F7-4953-B4BD-684614482B17}" srcOrd="98" destOrd="0" presId="urn:microsoft.com/office/officeart/2005/8/layout/default"/>
    <dgm:cxn modelId="{0FF09C9F-318E-45EB-B2FC-4A578418E301}" type="presParOf" srcId="{A4E9B638-9193-4315-A599-122356AB04D9}" destId="{E2E63BEE-F583-4543-AC5B-CAE33683ED87}" srcOrd="99" destOrd="0" presId="urn:microsoft.com/office/officeart/2005/8/layout/default"/>
    <dgm:cxn modelId="{512C1D57-C287-48BB-9006-286563DDAB48}" type="presParOf" srcId="{A4E9B638-9193-4315-A599-122356AB04D9}" destId="{527D6F5F-C6E1-4F03-A1E2-5AC0204646BF}" srcOrd="100" destOrd="0" presId="urn:microsoft.com/office/officeart/2005/8/layout/default"/>
    <dgm:cxn modelId="{E344AC9C-8C66-4318-B2F6-4C31EF12FC31}" type="presParOf" srcId="{A4E9B638-9193-4315-A599-122356AB04D9}" destId="{925A8F3E-4FF7-4593-91F3-889A6930F915}" srcOrd="101" destOrd="0" presId="urn:microsoft.com/office/officeart/2005/8/layout/default"/>
    <dgm:cxn modelId="{B32E11CA-F602-4062-8E51-1107DEF7B6FC}" type="presParOf" srcId="{A4E9B638-9193-4315-A599-122356AB04D9}" destId="{33E222AE-323D-48B6-B67D-70B375CD07BA}" srcOrd="102" destOrd="0" presId="urn:microsoft.com/office/officeart/2005/8/layout/default"/>
    <dgm:cxn modelId="{674897C2-2B1D-4A0A-AECC-CCDA4758E5AC}" type="presParOf" srcId="{A4E9B638-9193-4315-A599-122356AB04D9}" destId="{492F0EC6-ECC1-4D0D-B737-8B0BC67F991C}" srcOrd="103" destOrd="0" presId="urn:microsoft.com/office/officeart/2005/8/layout/default"/>
    <dgm:cxn modelId="{0C99A6F4-9D53-4A4C-A4DB-335F534F6445}" type="presParOf" srcId="{A4E9B638-9193-4315-A599-122356AB04D9}" destId="{768ED1B1-620E-4ED9-A85B-37AC2578EBAE}" srcOrd="104" destOrd="0" presId="urn:microsoft.com/office/officeart/2005/8/layout/default"/>
    <dgm:cxn modelId="{1D3AB75C-CD97-4E3F-A5D7-A7E7F2B4B05D}" type="presParOf" srcId="{A4E9B638-9193-4315-A599-122356AB04D9}" destId="{78A46C75-02D2-4E0E-BA07-A091BE48E3F3}" srcOrd="105" destOrd="0" presId="urn:microsoft.com/office/officeart/2005/8/layout/default"/>
    <dgm:cxn modelId="{D6CB7280-25C9-42E7-8A40-67705ACB525C}" type="presParOf" srcId="{A4E9B638-9193-4315-A599-122356AB04D9}" destId="{6CBD385A-459A-4F51-8A96-4CAAE9BA3166}" srcOrd="106" destOrd="0" presId="urn:microsoft.com/office/officeart/2005/8/layout/default"/>
    <dgm:cxn modelId="{00EE556E-6D1F-47D9-A28A-9DA90BA24092}" type="presParOf" srcId="{A4E9B638-9193-4315-A599-122356AB04D9}" destId="{776087E9-BF14-46F0-A398-16A1E6EFC52B}" srcOrd="107" destOrd="0" presId="urn:microsoft.com/office/officeart/2005/8/layout/default"/>
    <dgm:cxn modelId="{C22B6794-A26E-4CBC-93D3-F75146361B4C}" type="presParOf" srcId="{A4E9B638-9193-4315-A599-122356AB04D9}" destId="{403A81FB-5102-4E47-B294-8362DE9FDBA9}" srcOrd="108" destOrd="0" presId="urn:microsoft.com/office/officeart/2005/8/layout/default"/>
    <dgm:cxn modelId="{9F37E1EA-0DE6-4A80-A66E-5CAD0B59DF6C}" type="presParOf" srcId="{A4E9B638-9193-4315-A599-122356AB04D9}" destId="{E8173634-303E-431B-A843-607AE381B530}" srcOrd="109" destOrd="0" presId="urn:microsoft.com/office/officeart/2005/8/layout/default"/>
    <dgm:cxn modelId="{82EDA04F-4E7D-4E09-A670-DAF24E27A456}" type="presParOf" srcId="{A4E9B638-9193-4315-A599-122356AB04D9}" destId="{6D9F30BF-2AF8-4A4F-9405-7024E9D9DF88}" srcOrd="110" destOrd="0" presId="urn:microsoft.com/office/officeart/2005/8/layout/default"/>
    <dgm:cxn modelId="{7FCB9E5E-50BD-4A0F-8C05-AEFD3CEFE62B}" type="presParOf" srcId="{A4E9B638-9193-4315-A599-122356AB04D9}" destId="{3574665D-118B-4562-9536-3957E81EBB55}" srcOrd="111" destOrd="0" presId="urn:microsoft.com/office/officeart/2005/8/layout/default"/>
    <dgm:cxn modelId="{4D1FA883-2883-445A-A370-89C2C1FCA04D}" type="presParOf" srcId="{A4E9B638-9193-4315-A599-122356AB04D9}" destId="{578EF391-1438-42DA-8C7C-9964979863CB}" srcOrd="112" destOrd="0" presId="urn:microsoft.com/office/officeart/2005/8/layout/default"/>
    <dgm:cxn modelId="{B630ABEA-DB4C-4BB4-BD36-760BCA8CD595}" type="presParOf" srcId="{A4E9B638-9193-4315-A599-122356AB04D9}" destId="{8EA58A0A-B792-4337-956D-1432C007A975}" srcOrd="113" destOrd="0" presId="urn:microsoft.com/office/officeart/2005/8/layout/default"/>
    <dgm:cxn modelId="{9A1DB195-4573-482B-8705-9E6399E32655}" type="presParOf" srcId="{A4E9B638-9193-4315-A599-122356AB04D9}" destId="{D6E8D79A-FF29-4CE3-B9FB-2B1D97395E7F}" srcOrd="114" destOrd="0" presId="urn:microsoft.com/office/officeart/2005/8/layout/default"/>
    <dgm:cxn modelId="{E80556C5-FA9F-4D18-8583-DD67F6EE9343}" type="presParOf" srcId="{A4E9B638-9193-4315-A599-122356AB04D9}" destId="{074B0F8B-79A3-42B3-A088-30F50E37875B}" srcOrd="115" destOrd="0" presId="urn:microsoft.com/office/officeart/2005/8/layout/default"/>
    <dgm:cxn modelId="{28842EEE-E171-4403-A4DA-76FE7B60B0B4}" type="presParOf" srcId="{A4E9B638-9193-4315-A599-122356AB04D9}" destId="{E4A88F59-2DE7-4632-9B5D-1A06F43D2536}" srcOrd="116" destOrd="0" presId="urn:microsoft.com/office/officeart/2005/8/layout/default"/>
    <dgm:cxn modelId="{9BEABA2F-5479-44EA-8EF7-0582BD2F7EFA}" type="presParOf" srcId="{A4E9B638-9193-4315-A599-122356AB04D9}" destId="{38DC9DED-61D9-4F86-B788-ACE1A033C71C}" srcOrd="117" destOrd="0" presId="urn:microsoft.com/office/officeart/2005/8/layout/default"/>
    <dgm:cxn modelId="{06FBF6F3-0085-4F6D-AC3E-6F98024522F3}" type="presParOf" srcId="{A4E9B638-9193-4315-A599-122356AB04D9}" destId="{C6E26300-686D-4EDC-B105-02AE7D59ACD5}" srcOrd="118" destOrd="0" presId="urn:microsoft.com/office/officeart/2005/8/layout/default"/>
    <dgm:cxn modelId="{18A6CAC9-8972-48EE-8E5D-3E46DFE13FCF}" type="presParOf" srcId="{A4E9B638-9193-4315-A599-122356AB04D9}" destId="{EE588416-1695-4843-8A77-C599FDA47340}" srcOrd="119" destOrd="0" presId="urn:microsoft.com/office/officeart/2005/8/layout/default"/>
    <dgm:cxn modelId="{6CD1DAAC-369F-4A33-95FA-6B1ADFA7F9CB}" type="presParOf" srcId="{A4E9B638-9193-4315-A599-122356AB04D9}" destId="{A98EC4C9-0187-4586-A962-2600099AC0D7}" srcOrd="120" destOrd="0" presId="urn:microsoft.com/office/officeart/2005/8/layout/default"/>
    <dgm:cxn modelId="{F6A9F615-7C21-443B-AF58-1725DA064F4C}" type="presParOf" srcId="{A4E9B638-9193-4315-A599-122356AB04D9}" destId="{E6FF2C29-BB8B-49A4-A8A3-DB2A9D13F27E}" srcOrd="121" destOrd="0" presId="urn:microsoft.com/office/officeart/2005/8/layout/default"/>
    <dgm:cxn modelId="{E13B23AD-EE1F-4AD9-95B4-E62C745001EE}" type="presParOf" srcId="{A4E9B638-9193-4315-A599-122356AB04D9}" destId="{B5EE1AEB-C1BD-4DE8-A906-0A633C634EA1}" srcOrd="122" destOrd="0" presId="urn:microsoft.com/office/officeart/2005/8/layout/default"/>
    <dgm:cxn modelId="{A117FD0D-5D2C-475A-A7EE-23A846148364}" type="presParOf" srcId="{A4E9B638-9193-4315-A599-122356AB04D9}" destId="{C2023875-0596-49EC-BA57-5E205B0A100E}" srcOrd="123" destOrd="0" presId="urn:microsoft.com/office/officeart/2005/8/layout/default"/>
    <dgm:cxn modelId="{AB7698C8-8773-452F-A795-40CCCF54D878}" type="presParOf" srcId="{A4E9B638-9193-4315-A599-122356AB04D9}" destId="{643B08A8-6B9B-49AD-ACA0-F8C530C35783}" srcOrd="124" destOrd="0" presId="urn:microsoft.com/office/officeart/2005/8/layout/default"/>
    <dgm:cxn modelId="{438C0D83-5DCA-41F1-8592-0C25FF8B8589}" type="presParOf" srcId="{A4E9B638-9193-4315-A599-122356AB04D9}" destId="{543A835C-389F-4942-B656-0A2D2E5566B0}" srcOrd="125" destOrd="0" presId="urn:microsoft.com/office/officeart/2005/8/layout/default"/>
    <dgm:cxn modelId="{ECCC8AC9-CD1A-4FE6-920A-0E847FC26F87}" type="presParOf" srcId="{A4E9B638-9193-4315-A599-122356AB04D9}" destId="{90CB0ED9-63EF-4F6F-828D-A3B09D30E63B}" srcOrd="126" destOrd="0" presId="urn:microsoft.com/office/officeart/2005/8/layout/default"/>
    <dgm:cxn modelId="{0BDDC766-AC17-46AC-9CCD-814001E74FD9}" type="presParOf" srcId="{A4E9B638-9193-4315-A599-122356AB04D9}" destId="{06FBBACB-CECC-4485-982C-A87E2C121B64}" srcOrd="127" destOrd="0" presId="urn:microsoft.com/office/officeart/2005/8/layout/default"/>
    <dgm:cxn modelId="{C4F4E96C-C658-40B5-AB18-D0AA5C78D2DE}" type="presParOf" srcId="{A4E9B638-9193-4315-A599-122356AB04D9}" destId="{3FE3ACB3-2D81-4BE7-BEE6-849D65285799}" srcOrd="128" destOrd="0" presId="urn:microsoft.com/office/officeart/2005/8/layout/default"/>
    <dgm:cxn modelId="{4599BEDB-5807-4059-9063-F790E7BAD37C}" type="presParOf" srcId="{A4E9B638-9193-4315-A599-122356AB04D9}" destId="{99DBF72D-D8C6-40D5-B63C-D4798C0498E1}" srcOrd="129" destOrd="0" presId="urn:microsoft.com/office/officeart/2005/8/layout/default"/>
    <dgm:cxn modelId="{7935D9E0-922A-4B76-AB75-7F0357FA28B6}" type="presParOf" srcId="{A4E9B638-9193-4315-A599-122356AB04D9}" destId="{E21BE902-8239-49DC-BB54-FE2FC920F8FB}" srcOrd="130" destOrd="0" presId="urn:microsoft.com/office/officeart/2005/8/layout/default"/>
    <dgm:cxn modelId="{66B633A1-FDAC-4F11-8773-3A00E14BF7DA}" type="presParOf" srcId="{A4E9B638-9193-4315-A599-122356AB04D9}" destId="{BB4E6F9F-01B8-4752-A07B-F04AA59537CC}" srcOrd="131" destOrd="0" presId="urn:microsoft.com/office/officeart/2005/8/layout/default"/>
    <dgm:cxn modelId="{CD7AC15A-0A96-43C7-B718-A9470D00C4B2}" type="presParOf" srcId="{A4E9B638-9193-4315-A599-122356AB04D9}" destId="{D686C033-8C3D-4C2F-94C8-11EE097C088D}" srcOrd="132" destOrd="0" presId="urn:microsoft.com/office/officeart/2005/8/layout/default"/>
    <dgm:cxn modelId="{E2BC6752-DEEA-47CB-AAFB-E5418ADE742F}" type="presParOf" srcId="{A4E9B638-9193-4315-A599-122356AB04D9}" destId="{2AE6FD8C-DE47-4F59-96F3-F328713B3A0A}" srcOrd="133" destOrd="0" presId="urn:microsoft.com/office/officeart/2005/8/layout/default"/>
    <dgm:cxn modelId="{4D3BAC0E-2D7C-4328-B32A-1E6B7849E5A7}" type="presParOf" srcId="{A4E9B638-9193-4315-A599-122356AB04D9}" destId="{34939C68-520A-469B-A989-F515FF673DF0}" srcOrd="134" destOrd="0" presId="urn:microsoft.com/office/officeart/2005/8/layout/default"/>
    <dgm:cxn modelId="{61426DE9-C0B0-4E18-B40F-FC97E14FA07E}" type="presParOf" srcId="{A4E9B638-9193-4315-A599-122356AB04D9}" destId="{22ED291A-F8AA-4021-9CD0-321EA3E33642}" srcOrd="135" destOrd="0" presId="urn:microsoft.com/office/officeart/2005/8/layout/default"/>
    <dgm:cxn modelId="{D8064008-62AD-4DDD-B319-D4288B914E52}" type="presParOf" srcId="{A4E9B638-9193-4315-A599-122356AB04D9}" destId="{CB637A15-C5EC-48E4-B323-6F07C2B36CF9}" srcOrd="136" destOrd="0" presId="urn:microsoft.com/office/officeart/2005/8/layout/default"/>
    <dgm:cxn modelId="{D99D49B9-4A74-4C45-8AAD-63ED1AFE3D5F}" type="presParOf" srcId="{A4E9B638-9193-4315-A599-122356AB04D9}" destId="{07CA3755-3FC5-4032-8247-C1A136435E7E}" srcOrd="137" destOrd="0" presId="urn:microsoft.com/office/officeart/2005/8/layout/default"/>
    <dgm:cxn modelId="{A42F4E19-9485-4E46-8F51-C881DE0EA06A}" type="presParOf" srcId="{A4E9B638-9193-4315-A599-122356AB04D9}" destId="{09D01077-5EED-4403-9B80-C88AA82785D4}" srcOrd="13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0D05B-C57B-4BF2-98A0-F6F938B15104}">
      <dsp:nvSpPr>
        <dsp:cNvPr id="0" name=""/>
        <dsp:cNvSpPr/>
      </dsp:nvSpPr>
      <dsp:spPr>
        <a:xfrm>
          <a:off x="5022"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Diagnosis</a:t>
          </a:r>
        </a:p>
      </dsp:txBody>
      <dsp:txXfrm>
        <a:off x="5022" y="66523"/>
        <a:ext cx="931926" cy="559155"/>
      </dsp:txXfrm>
    </dsp:sp>
    <dsp:sp modelId="{BAC14D23-EC3E-4D27-9119-0F7040F92BC2}">
      <dsp:nvSpPr>
        <dsp:cNvPr id="0" name=""/>
        <dsp:cNvSpPr/>
      </dsp:nvSpPr>
      <dsp:spPr>
        <a:xfrm>
          <a:off x="1030141"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Meds</a:t>
          </a:r>
        </a:p>
      </dsp:txBody>
      <dsp:txXfrm>
        <a:off x="1030141" y="66523"/>
        <a:ext cx="931926" cy="559155"/>
      </dsp:txXfrm>
    </dsp:sp>
    <dsp:sp modelId="{226C61D6-133E-4CD2-ADAC-A992243958F1}">
      <dsp:nvSpPr>
        <dsp:cNvPr id="0" name=""/>
        <dsp:cNvSpPr/>
      </dsp:nvSpPr>
      <dsp:spPr>
        <a:xfrm>
          <a:off x="2055259"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Advance directive</a:t>
          </a:r>
        </a:p>
      </dsp:txBody>
      <dsp:txXfrm>
        <a:off x="2055259" y="66523"/>
        <a:ext cx="931926" cy="559155"/>
      </dsp:txXfrm>
    </dsp:sp>
    <dsp:sp modelId="{DC2CCBAA-7686-49AD-84C0-DE92CF995049}">
      <dsp:nvSpPr>
        <dsp:cNvPr id="0" name=""/>
        <dsp:cNvSpPr/>
      </dsp:nvSpPr>
      <dsp:spPr>
        <a:xfrm>
          <a:off x="3080378"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Allergies &amp; Intolerances</a:t>
          </a:r>
        </a:p>
      </dsp:txBody>
      <dsp:txXfrm>
        <a:off x="3080378" y="66523"/>
        <a:ext cx="931926" cy="559155"/>
      </dsp:txXfrm>
    </dsp:sp>
    <dsp:sp modelId="{04660390-1F6F-4E15-A3BA-C41120C6CA81}">
      <dsp:nvSpPr>
        <dsp:cNvPr id="0" name=""/>
        <dsp:cNvSpPr/>
      </dsp:nvSpPr>
      <dsp:spPr>
        <a:xfrm>
          <a:off x="4105496"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Anesthesia</a:t>
          </a:r>
        </a:p>
      </dsp:txBody>
      <dsp:txXfrm>
        <a:off x="4105496" y="66523"/>
        <a:ext cx="931926" cy="559155"/>
      </dsp:txXfrm>
    </dsp:sp>
    <dsp:sp modelId="{D0265832-2002-49A4-B24F-C826BBE7CD41}">
      <dsp:nvSpPr>
        <dsp:cNvPr id="0" name=""/>
        <dsp:cNvSpPr/>
      </dsp:nvSpPr>
      <dsp:spPr>
        <a:xfrm>
          <a:off x="5130615"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 &amp; Plan</a:t>
          </a:r>
        </a:p>
      </dsp:txBody>
      <dsp:txXfrm>
        <a:off x="5130615" y="66523"/>
        <a:ext cx="931926" cy="559155"/>
      </dsp:txXfrm>
    </dsp:sp>
    <dsp:sp modelId="{7BE9C1ED-F9FA-4AF2-8A38-AD58AEEC2837}">
      <dsp:nvSpPr>
        <dsp:cNvPr id="0" name=""/>
        <dsp:cNvSpPr/>
      </dsp:nvSpPr>
      <dsp:spPr>
        <a:xfrm>
          <a:off x="6155734"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a:t>
          </a:r>
        </a:p>
      </dsp:txBody>
      <dsp:txXfrm>
        <a:off x="6155734" y="66523"/>
        <a:ext cx="931926" cy="559155"/>
      </dsp:txXfrm>
    </dsp:sp>
    <dsp:sp modelId="{E95460B9-805F-4DB1-8075-1E44BC53110F}">
      <dsp:nvSpPr>
        <dsp:cNvPr id="0" name=""/>
        <dsp:cNvSpPr/>
      </dsp:nvSpPr>
      <dsp:spPr>
        <a:xfrm>
          <a:off x="7180852"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 Reason for Visit</a:t>
          </a:r>
        </a:p>
      </dsp:txBody>
      <dsp:txXfrm>
        <a:off x="7180852" y="66523"/>
        <a:ext cx="931926" cy="559155"/>
      </dsp:txXfrm>
    </dsp:sp>
    <dsp:sp modelId="{4F6CD892-6851-4C7C-A75C-33622E98FAF1}">
      <dsp:nvSpPr>
        <dsp:cNvPr id="0" name=""/>
        <dsp:cNvSpPr/>
      </dsp:nvSpPr>
      <dsp:spPr>
        <a:xfrm>
          <a:off x="8205971"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a:t>
          </a:r>
        </a:p>
      </dsp:txBody>
      <dsp:txXfrm>
        <a:off x="8205971" y="66523"/>
        <a:ext cx="931926" cy="559155"/>
      </dsp:txXfrm>
    </dsp:sp>
    <dsp:sp modelId="{E857D808-DD8F-4FB0-BDE0-ED444186DA03}">
      <dsp:nvSpPr>
        <dsp:cNvPr id="0" name=""/>
        <dsp:cNvSpPr/>
      </dsp:nvSpPr>
      <dsp:spPr>
        <a:xfrm>
          <a:off x="5022"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Complications</a:t>
          </a:r>
        </a:p>
      </dsp:txBody>
      <dsp:txXfrm>
        <a:off x="5022" y="718871"/>
        <a:ext cx="931926" cy="559155"/>
      </dsp:txXfrm>
    </dsp:sp>
    <dsp:sp modelId="{B11170F2-9A50-423B-98B7-A28DBBCAA2AC}">
      <dsp:nvSpPr>
        <dsp:cNvPr id="0" name=""/>
        <dsp:cNvSpPr/>
      </dsp:nvSpPr>
      <dsp:spPr>
        <a:xfrm>
          <a:off x="1030141"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Course of Care</a:t>
          </a:r>
        </a:p>
      </dsp:txBody>
      <dsp:txXfrm>
        <a:off x="1030141" y="718871"/>
        <a:ext cx="931926" cy="559155"/>
      </dsp:txXfrm>
    </dsp:sp>
    <dsp:sp modelId="{DAC0B4A1-B345-4DDF-A5B9-03EB5EF8A696}">
      <dsp:nvSpPr>
        <dsp:cNvPr id="0" name=""/>
        <dsp:cNvSpPr/>
      </dsp:nvSpPr>
      <dsp:spPr>
        <a:xfrm>
          <a:off x="2055259"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DICOM Object Catalog</a:t>
          </a:r>
        </a:p>
      </dsp:txBody>
      <dsp:txXfrm>
        <a:off x="2055259" y="718871"/>
        <a:ext cx="931926" cy="559155"/>
      </dsp:txXfrm>
    </dsp:sp>
    <dsp:sp modelId="{D95507C2-94AB-4734-BAF7-8227B2AFD2A8}">
      <dsp:nvSpPr>
        <dsp:cNvPr id="0" name=""/>
        <dsp:cNvSpPr/>
      </dsp:nvSpPr>
      <dsp:spPr>
        <a:xfrm>
          <a:off x="3080378"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Diagnosis</a:t>
          </a:r>
        </a:p>
      </dsp:txBody>
      <dsp:txXfrm>
        <a:off x="3080378" y="718871"/>
        <a:ext cx="931926" cy="559155"/>
      </dsp:txXfrm>
    </dsp:sp>
    <dsp:sp modelId="{1F238430-D58B-40C6-BB37-2C3E5849C40B}">
      <dsp:nvSpPr>
        <dsp:cNvPr id="0" name=""/>
        <dsp:cNvSpPr/>
      </dsp:nvSpPr>
      <dsp:spPr>
        <a:xfrm>
          <a:off x="4105496"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Diet</a:t>
          </a:r>
        </a:p>
      </dsp:txBody>
      <dsp:txXfrm>
        <a:off x="4105496" y="718871"/>
        <a:ext cx="931926" cy="559155"/>
      </dsp:txXfrm>
    </dsp:sp>
    <dsp:sp modelId="{9E9777C7-B42F-4036-A534-333E7C36A482}">
      <dsp:nvSpPr>
        <dsp:cNvPr id="0" name=""/>
        <dsp:cNvSpPr/>
      </dsp:nvSpPr>
      <dsp:spPr>
        <a:xfrm>
          <a:off x="5130615"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Medications</a:t>
          </a:r>
        </a:p>
      </dsp:txBody>
      <dsp:txXfrm>
        <a:off x="5130615" y="718871"/>
        <a:ext cx="931926" cy="559155"/>
      </dsp:txXfrm>
    </dsp:sp>
    <dsp:sp modelId="{2B1D77B0-0EB7-4DD1-BD66-4727A0B01104}">
      <dsp:nvSpPr>
        <dsp:cNvPr id="0" name=""/>
        <dsp:cNvSpPr/>
      </dsp:nvSpPr>
      <dsp:spPr>
        <a:xfrm>
          <a:off x="6155734"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Encounters</a:t>
          </a:r>
        </a:p>
      </dsp:txBody>
      <dsp:txXfrm>
        <a:off x="6155734" y="718871"/>
        <a:ext cx="931926" cy="559155"/>
      </dsp:txXfrm>
    </dsp:sp>
    <dsp:sp modelId="{9504D515-87BF-4517-8F45-1EDB2B33F4B1}">
      <dsp:nvSpPr>
        <dsp:cNvPr id="0" name=""/>
        <dsp:cNvSpPr/>
      </dsp:nvSpPr>
      <dsp:spPr>
        <a:xfrm>
          <a:off x="7180852"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Family History</a:t>
          </a:r>
        </a:p>
      </dsp:txBody>
      <dsp:txXfrm>
        <a:off x="7180852" y="718871"/>
        <a:ext cx="931926" cy="559155"/>
      </dsp:txXfrm>
    </dsp:sp>
    <dsp:sp modelId="{9899F519-A68E-4A8C-8302-CC1D1DD6AB1E}">
      <dsp:nvSpPr>
        <dsp:cNvPr id="0" name=""/>
        <dsp:cNvSpPr/>
      </dsp:nvSpPr>
      <dsp:spPr>
        <a:xfrm>
          <a:off x="8205971"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Fetus Subject Context</a:t>
          </a:r>
        </a:p>
      </dsp:txBody>
      <dsp:txXfrm>
        <a:off x="8205971" y="718871"/>
        <a:ext cx="931926" cy="559155"/>
      </dsp:txXfrm>
    </dsp:sp>
    <dsp:sp modelId="{F021F536-9D7F-4947-AEEC-062A2B5D86C3}">
      <dsp:nvSpPr>
        <dsp:cNvPr id="0" name=""/>
        <dsp:cNvSpPr/>
      </dsp:nvSpPr>
      <dsp:spPr>
        <a:xfrm>
          <a:off x="5022"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5022" y="1371219"/>
        <a:ext cx="931926" cy="559155"/>
      </dsp:txXfrm>
    </dsp:sp>
    <dsp:sp modelId="{214B35AE-3118-4B5A-9A04-C238D6C98BAE}">
      <dsp:nvSpPr>
        <dsp:cNvPr id="0" name=""/>
        <dsp:cNvSpPr/>
      </dsp:nvSpPr>
      <dsp:spPr>
        <a:xfrm>
          <a:off x="1030141"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1030141" y="1371219"/>
        <a:ext cx="931926" cy="559155"/>
      </dsp:txXfrm>
    </dsp:sp>
    <dsp:sp modelId="{CC785639-6B40-491D-A677-3465100F3D57}">
      <dsp:nvSpPr>
        <dsp:cNvPr id="0" name=""/>
        <dsp:cNvSpPr/>
      </dsp:nvSpPr>
      <dsp:spPr>
        <a:xfrm>
          <a:off x="2055259"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2055259" y="1371219"/>
        <a:ext cx="931926" cy="559155"/>
      </dsp:txXfrm>
    </dsp:sp>
    <dsp:sp modelId="{5D25242B-4349-4FB7-AAC9-B5E41858AFBB}">
      <dsp:nvSpPr>
        <dsp:cNvPr id="0" name=""/>
        <dsp:cNvSpPr/>
      </dsp:nvSpPr>
      <dsp:spPr>
        <a:xfrm>
          <a:off x="3080378"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Goals</a:t>
          </a:r>
        </a:p>
      </dsp:txBody>
      <dsp:txXfrm>
        <a:off x="3080378" y="1371219"/>
        <a:ext cx="931926" cy="559155"/>
      </dsp:txXfrm>
    </dsp:sp>
    <dsp:sp modelId="{2194D030-96BD-4E5B-8CE7-714CC8EE50C0}">
      <dsp:nvSpPr>
        <dsp:cNvPr id="0" name=""/>
        <dsp:cNvSpPr/>
      </dsp:nvSpPr>
      <dsp:spPr>
        <a:xfrm>
          <a:off x="4105496"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Concerns</a:t>
          </a:r>
        </a:p>
      </dsp:txBody>
      <dsp:txXfrm>
        <a:off x="4105496" y="1371219"/>
        <a:ext cx="931926" cy="559155"/>
      </dsp:txXfrm>
    </dsp:sp>
    <dsp:sp modelId="{7137E6A0-E010-4036-BB77-DAC821CA69C0}">
      <dsp:nvSpPr>
        <dsp:cNvPr id="0" name=""/>
        <dsp:cNvSpPr/>
      </dsp:nvSpPr>
      <dsp:spPr>
        <a:xfrm>
          <a:off x="5130615"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5130615" y="1371219"/>
        <a:ext cx="931926" cy="559155"/>
      </dsp:txXfrm>
    </dsp:sp>
    <dsp:sp modelId="{124086CA-BDD0-405E-B0D8-B9CD798E0E39}">
      <dsp:nvSpPr>
        <dsp:cNvPr id="0" name=""/>
        <dsp:cNvSpPr/>
      </dsp:nvSpPr>
      <dsp:spPr>
        <a:xfrm>
          <a:off x="6155734"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Past Illness</a:t>
          </a:r>
        </a:p>
      </dsp:txBody>
      <dsp:txXfrm>
        <a:off x="6155734" y="1371219"/>
        <a:ext cx="931926" cy="559155"/>
      </dsp:txXfrm>
    </dsp:sp>
    <dsp:sp modelId="{4308FFBF-619D-484B-A2C5-7B5FBD5802E5}">
      <dsp:nvSpPr>
        <dsp:cNvPr id="0" name=""/>
        <dsp:cNvSpPr/>
      </dsp:nvSpPr>
      <dsp:spPr>
        <a:xfrm>
          <a:off x="7180852"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Present Illness</a:t>
          </a:r>
        </a:p>
      </dsp:txBody>
      <dsp:txXfrm>
        <a:off x="7180852" y="1371219"/>
        <a:ext cx="931926" cy="559155"/>
      </dsp:txXfrm>
    </dsp:sp>
    <dsp:sp modelId="{21996FE5-9303-478E-B8D4-9259ABF8EDAE}">
      <dsp:nvSpPr>
        <dsp:cNvPr id="0" name=""/>
        <dsp:cNvSpPr/>
      </dsp:nvSpPr>
      <dsp:spPr>
        <a:xfrm>
          <a:off x="8205971"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Consultations</a:t>
          </a:r>
        </a:p>
      </dsp:txBody>
      <dsp:txXfrm>
        <a:off x="8205971" y="1371219"/>
        <a:ext cx="931926" cy="559155"/>
      </dsp:txXfrm>
    </dsp:sp>
    <dsp:sp modelId="{C2D1768A-268A-49F1-BAB1-AA3B1F30D377}">
      <dsp:nvSpPr>
        <dsp:cNvPr id="0" name=""/>
        <dsp:cNvSpPr/>
      </dsp:nvSpPr>
      <dsp:spPr>
        <a:xfrm>
          <a:off x="5022"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Course</a:t>
          </a:r>
        </a:p>
      </dsp:txBody>
      <dsp:txXfrm>
        <a:off x="5022" y="2023568"/>
        <a:ext cx="931926" cy="559155"/>
      </dsp:txXfrm>
    </dsp:sp>
    <dsp:sp modelId="{94242A4F-C1CA-4466-BE8C-6A3D5FB53E37}">
      <dsp:nvSpPr>
        <dsp:cNvPr id="0" name=""/>
        <dsp:cNvSpPr/>
      </dsp:nvSpPr>
      <dsp:spPr>
        <a:xfrm>
          <a:off x="1030141"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Instructions</a:t>
          </a:r>
        </a:p>
      </dsp:txBody>
      <dsp:txXfrm>
        <a:off x="1030141" y="2023568"/>
        <a:ext cx="931926" cy="559155"/>
      </dsp:txXfrm>
    </dsp:sp>
    <dsp:sp modelId="{2436B8D6-5426-4287-B5A0-333E85D0C338}">
      <dsp:nvSpPr>
        <dsp:cNvPr id="0" name=""/>
        <dsp:cNvSpPr/>
      </dsp:nvSpPr>
      <dsp:spPr>
        <a:xfrm>
          <a:off x="2055259"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Physical</a:t>
          </a:r>
        </a:p>
      </dsp:txBody>
      <dsp:txXfrm>
        <a:off x="2055259" y="2023568"/>
        <a:ext cx="931926" cy="559155"/>
      </dsp:txXfrm>
    </dsp:sp>
    <dsp:sp modelId="{2E10A710-F956-4BB4-BEC0-C92857D82D04}">
      <dsp:nvSpPr>
        <dsp:cNvPr id="0" name=""/>
        <dsp:cNvSpPr/>
      </dsp:nvSpPr>
      <dsp:spPr>
        <a:xfrm>
          <a:off x="3080378"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Studies Sum.</a:t>
          </a:r>
        </a:p>
      </dsp:txBody>
      <dsp:txXfrm>
        <a:off x="3080378" y="2023568"/>
        <a:ext cx="931926" cy="559155"/>
      </dsp:txXfrm>
    </dsp:sp>
    <dsp:sp modelId="{90A2521C-3FE3-4269-A414-E39378CC80D9}">
      <dsp:nvSpPr>
        <dsp:cNvPr id="0" name=""/>
        <dsp:cNvSpPr/>
      </dsp:nvSpPr>
      <dsp:spPr>
        <a:xfrm>
          <a:off x="4105496"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Immunizations</a:t>
          </a:r>
        </a:p>
      </dsp:txBody>
      <dsp:txXfrm>
        <a:off x="4105496" y="2023568"/>
        <a:ext cx="931926" cy="559155"/>
      </dsp:txXfrm>
    </dsp:sp>
    <dsp:sp modelId="{C775B822-113A-4680-9271-194958227B49}">
      <dsp:nvSpPr>
        <dsp:cNvPr id="0" name=""/>
        <dsp:cNvSpPr/>
      </dsp:nvSpPr>
      <dsp:spPr>
        <a:xfrm>
          <a:off x="5130615"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Implants</a:t>
          </a:r>
        </a:p>
      </dsp:txBody>
      <dsp:txXfrm>
        <a:off x="5130615" y="2023568"/>
        <a:ext cx="931926" cy="559155"/>
      </dsp:txXfrm>
    </dsp:sp>
    <dsp:sp modelId="{FA9614EF-EB5B-4DEB-9FDC-9AA50130DC4A}">
      <dsp:nvSpPr>
        <dsp:cNvPr id="0" name=""/>
        <dsp:cNvSpPr/>
      </dsp:nvSpPr>
      <dsp:spPr>
        <a:xfrm>
          <a:off x="6155734"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Instructions</a:t>
          </a:r>
        </a:p>
      </dsp:txBody>
      <dsp:txXfrm>
        <a:off x="6155734" y="2023568"/>
        <a:ext cx="931926" cy="559155"/>
      </dsp:txXfrm>
    </dsp:sp>
    <dsp:sp modelId="{3D82AB19-164D-45B8-8EE3-A810134DD2FB}">
      <dsp:nvSpPr>
        <dsp:cNvPr id="0" name=""/>
        <dsp:cNvSpPr/>
      </dsp:nvSpPr>
      <dsp:spPr>
        <a:xfrm>
          <a:off x="7180852"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Interventions</a:t>
          </a:r>
        </a:p>
      </dsp:txBody>
      <dsp:txXfrm>
        <a:off x="7180852" y="2023568"/>
        <a:ext cx="931926" cy="559155"/>
      </dsp:txXfrm>
    </dsp:sp>
    <dsp:sp modelId="{A2626D42-2FE1-456E-AB12-0D43DEAFE7FD}">
      <dsp:nvSpPr>
        <dsp:cNvPr id="0" name=""/>
        <dsp:cNvSpPr/>
      </dsp:nvSpPr>
      <dsp:spPr>
        <a:xfrm>
          <a:off x="8205971"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(Gen) History</a:t>
          </a:r>
        </a:p>
      </dsp:txBody>
      <dsp:txXfrm>
        <a:off x="8205971" y="2023568"/>
        <a:ext cx="931926" cy="559155"/>
      </dsp:txXfrm>
    </dsp:sp>
    <dsp:sp modelId="{CFEF60EA-9362-443A-8FB0-B923DCF95379}">
      <dsp:nvSpPr>
        <dsp:cNvPr id="0" name=""/>
        <dsp:cNvSpPr/>
      </dsp:nvSpPr>
      <dsp:spPr>
        <a:xfrm>
          <a:off x="5022"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Equipment</a:t>
          </a:r>
        </a:p>
      </dsp:txBody>
      <dsp:txXfrm>
        <a:off x="5022" y="2675916"/>
        <a:ext cx="931926" cy="559155"/>
      </dsp:txXfrm>
    </dsp:sp>
    <dsp:sp modelId="{6BA9131F-DF2D-4385-B6D8-8438C22EE201}">
      <dsp:nvSpPr>
        <dsp:cNvPr id="0" name=""/>
        <dsp:cNvSpPr/>
      </dsp:nvSpPr>
      <dsp:spPr>
        <a:xfrm>
          <a:off x="1030141"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 Administered</a:t>
          </a:r>
        </a:p>
      </dsp:txBody>
      <dsp:txXfrm>
        <a:off x="1030141" y="2675916"/>
        <a:ext cx="931926" cy="559155"/>
      </dsp:txXfrm>
    </dsp:sp>
    <dsp:sp modelId="{E39FA08C-8F04-4847-803E-A985A76077B2}">
      <dsp:nvSpPr>
        <dsp:cNvPr id="0" name=""/>
        <dsp:cNvSpPr/>
      </dsp:nvSpPr>
      <dsp:spPr>
        <a:xfrm>
          <a:off x="2055259"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a:t>
          </a:r>
        </a:p>
      </dsp:txBody>
      <dsp:txXfrm>
        <a:off x="2055259" y="2675916"/>
        <a:ext cx="931926" cy="559155"/>
      </dsp:txXfrm>
    </dsp:sp>
    <dsp:sp modelId="{20498EEC-D12B-46DA-A88D-D7DB1D97C899}">
      <dsp:nvSpPr>
        <dsp:cNvPr id="0" name=""/>
        <dsp:cNvSpPr/>
      </dsp:nvSpPr>
      <dsp:spPr>
        <a:xfrm>
          <a:off x="3080378"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3080378" y="2675916"/>
        <a:ext cx="931926" cy="559155"/>
      </dsp:txXfrm>
    </dsp:sp>
    <dsp:sp modelId="{76E48D85-3967-40C6-96F6-AEF195D581BB}">
      <dsp:nvSpPr>
        <dsp:cNvPr id="0" name=""/>
        <dsp:cNvSpPr/>
      </dsp:nvSpPr>
      <dsp:spPr>
        <a:xfrm>
          <a:off x="4105496"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4105496" y="2675916"/>
        <a:ext cx="931926" cy="559155"/>
      </dsp:txXfrm>
    </dsp:sp>
    <dsp:sp modelId="{2FE08B55-1C3E-48E1-949D-B7C4F33AA933}">
      <dsp:nvSpPr>
        <dsp:cNvPr id="0" name=""/>
        <dsp:cNvSpPr/>
      </dsp:nvSpPr>
      <dsp:spPr>
        <a:xfrm>
          <a:off x="5130615"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Objective</a:t>
          </a:r>
        </a:p>
      </dsp:txBody>
      <dsp:txXfrm>
        <a:off x="5130615" y="2675916"/>
        <a:ext cx="931926" cy="559155"/>
      </dsp:txXfrm>
    </dsp:sp>
    <dsp:sp modelId="{D1969169-F9B2-49CE-A679-8F16EA8DBE2A}">
      <dsp:nvSpPr>
        <dsp:cNvPr id="0" name=""/>
        <dsp:cNvSpPr/>
      </dsp:nvSpPr>
      <dsp:spPr>
        <a:xfrm>
          <a:off x="6155734"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Observer Context</a:t>
          </a:r>
        </a:p>
      </dsp:txBody>
      <dsp:txXfrm>
        <a:off x="6155734" y="2675916"/>
        <a:ext cx="931926" cy="559155"/>
      </dsp:txXfrm>
    </dsp:sp>
    <dsp:sp modelId="{B8FB8041-9B5C-4583-B7F2-072C8E2578EF}">
      <dsp:nvSpPr>
        <dsp:cNvPr id="0" name=""/>
        <dsp:cNvSpPr/>
      </dsp:nvSpPr>
      <dsp:spPr>
        <a:xfrm>
          <a:off x="7180852"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Operative Note Fluids</a:t>
          </a:r>
        </a:p>
      </dsp:txBody>
      <dsp:txXfrm>
        <a:off x="7180852" y="2675916"/>
        <a:ext cx="931926" cy="559155"/>
      </dsp:txXfrm>
    </dsp:sp>
    <dsp:sp modelId="{D70F901B-9B00-408F-B15A-8963D88D77EC}">
      <dsp:nvSpPr>
        <dsp:cNvPr id="0" name=""/>
        <dsp:cNvSpPr/>
      </dsp:nvSpPr>
      <dsp:spPr>
        <a:xfrm>
          <a:off x="8205971"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 Note Surgical Procedure</a:t>
          </a:r>
        </a:p>
      </dsp:txBody>
      <dsp:txXfrm>
        <a:off x="8205971" y="2675916"/>
        <a:ext cx="931926" cy="559155"/>
      </dsp:txXfrm>
    </dsp:sp>
    <dsp:sp modelId="{738E53BC-B4B2-4740-9C57-0B897AB4D3FA}">
      <dsp:nvSpPr>
        <dsp:cNvPr id="0" name=""/>
        <dsp:cNvSpPr/>
      </dsp:nvSpPr>
      <dsp:spPr>
        <a:xfrm>
          <a:off x="5022"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Payers</a:t>
          </a:r>
        </a:p>
      </dsp:txBody>
      <dsp:txXfrm>
        <a:off x="5022" y="3328264"/>
        <a:ext cx="931926" cy="559155"/>
      </dsp:txXfrm>
    </dsp:sp>
    <dsp:sp modelId="{FB4AD733-A329-420C-8FB6-947234A3DF38}">
      <dsp:nvSpPr>
        <dsp:cNvPr id="0" name=""/>
        <dsp:cNvSpPr/>
      </dsp:nvSpPr>
      <dsp:spPr>
        <a:xfrm>
          <a:off x="1030141"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Physical Exam</a:t>
          </a:r>
        </a:p>
      </dsp:txBody>
      <dsp:txXfrm>
        <a:off x="1030141" y="3328264"/>
        <a:ext cx="931926" cy="559155"/>
      </dsp:txXfrm>
    </dsp:sp>
    <dsp:sp modelId="{52F17298-644C-4330-B56E-F7E56C04E2E3}">
      <dsp:nvSpPr>
        <dsp:cNvPr id="0" name=""/>
        <dsp:cNvSpPr/>
      </dsp:nvSpPr>
      <dsp:spPr>
        <a:xfrm>
          <a:off x="2055259"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 of Treatment</a:t>
          </a:r>
        </a:p>
      </dsp:txBody>
      <dsp:txXfrm>
        <a:off x="2055259" y="3328264"/>
        <a:ext cx="931926" cy="559155"/>
      </dsp:txXfrm>
    </dsp:sp>
    <dsp:sp modelId="{CF0E64E4-84A6-47A4-8045-0D0A29961723}">
      <dsp:nvSpPr>
        <dsp:cNvPr id="0" name=""/>
        <dsp:cNvSpPr/>
      </dsp:nvSpPr>
      <dsp:spPr>
        <a:xfrm>
          <a:off x="3080378"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3080378" y="3328264"/>
        <a:ext cx="931926" cy="559155"/>
      </dsp:txXfrm>
    </dsp:sp>
    <dsp:sp modelId="{4A09B1E8-F4F7-4953-B4BD-684614482B17}">
      <dsp:nvSpPr>
        <dsp:cNvPr id="0" name=""/>
        <dsp:cNvSpPr/>
      </dsp:nvSpPr>
      <dsp:spPr>
        <a:xfrm>
          <a:off x="4105496"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Postoperative Diagnosis</a:t>
          </a:r>
        </a:p>
      </dsp:txBody>
      <dsp:txXfrm>
        <a:off x="4105496" y="3328264"/>
        <a:ext cx="931926" cy="559155"/>
      </dsp:txXfrm>
    </dsp:sp>
    <dsp:sp modelId="{527D6F5F-C6E1-4F03-A1E2-5AC0204646BF}">
      <dsp:nvSpPr>
        <dsp:cNvPr id="0" name=""/>
        <dsp:cNvSpPr/>
      </dsp:nvSpPr>
      <dsp:spPr>
        <a:xfrm>
          <a:off x="5130615"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Postprocedure</a:t>
          </a:r>
          <a:r>
            <a:rPr lang="en-US" sz="1000" kern="1200" dirty="0"/>
            <a:t> Diagnosis</a:t>
          </a:r>
        </a:p>
      </dsp:txBody>
      <dsp:txXfrm>
        <a:off x="5130615" y="3328264"/>
        <a:ext cx="931926" cy="559155"/>
      </dsp:txXfrm>
    </dsp:sp>
    <dsp:sp modelId="{33E222AE-323D-48B6-B67D-70B375CD07BA}">
      <dsp:nvSpPr>
        <dsp:cNvPr id="0" name=""/>
        <dsp:cNvSpPr/>
      </dsp:nvSpPr>
      <dsp:spPr>
        <a:xfrm>
          <a:off x="6155734"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Preoperative Diagnosis</a:t>
          </a:r>
        </a:p>
      </dsp:txBody>
      <dsp:txXfrm>
        <a:off x="6155734" y="3328264"/>
        <a:ext cx="931926" cy="559155"/>
      </dsp:txXfrm>
    </dsp:sp>
    <dsp:sp modelId="{768ED1B1-620E-4ED9-A85B-37AC2578EBAE}">
      <dsp:nvSpPr>
        <dsp:cNvPr id="0" name=""/>
        <dsp:cNvSpPr/>
      </dsp:nvSpPr>
      <dsp:spPr>
        <a:xfrm>
          <a:off x="7180852"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Problem</a:t>
          </a:r>
        </a:p>
      </dsp:txBody>
      <dsp:txXfrm>
        <a:off x="7180852" y="3328264"/>
        <a:ext cx="931926" cy="559155"/>
      </dsp:txXfrm>
    </dsp:sp>
    <dsp:sp modelId="{6CBD385A-459A-4F51-8A96-4CAAE9BA3166}">
      <dsp:nvSpPr>
        <dsp:cNvPr id="0" name=""/>
        <dsp:cNvSpPr/>
      </dsp:nvSpPr>
      <dsp:spPr>
        <a:xfrm>
          <a:off x="8205971"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Description</a:t>
          </a:r>
        </a:p>
      </dsp:txBody>
      <dsp:txXfrm>
        <a:off x="8205971" y="3328264"/>
        <a:ext cx="931926" cy="559155"/>
      </dsp:txXfrm>
    </dsp:sp>
    <dsp:sp modelId="{403A81FB-5102-4E47-B294-8362DE9FDBA9}">
      <dsp:nvSpPr>
        <dsp:cNvPr id="0" name=""/>
        <dsp:cNvSpPr/>
      </dsp:nvSpPr>
      <dsp:spPr>
        <a:xfrm>
          <a:off x="5022"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Disposition</a:t>
          </a:r>
        </a:p>
      </dsp:txBody>
      <dsp:txXfrm>
        <a:off x="5022" y="3980612"/>
        <a:ext cx="931926" cy="559155"/>
      </dsp:txXfrm>
    </dsp:sp>
    <dsp:sp modelId="{6D9F30BF-2AF8-4A4F-9405-7024E9D9DF88}">
      <dsp:nvSpPr>
        <dsp:cNvPr id="0" name=""/>
        <dsp:cNvSpPr/>
      </dsp:nvSpPr>
      <dsp:spPr>
        <a:xfrm>
          <a:off x="1030141"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Est. Blood Loss</a:t>
          </a:r>
        </a:p>
      </dsp:txBody>
      <dsp:txXfrm>
        <a:off x="1030141" y="3980612"/>
        <a:ext cx="931926" cy="559155"/>
      </dsp:txXfrm>
    </dsp:sp>
    <dsp:sp modelId="{578EF391-1438-42DA-8C7C-9964979863CB}">
      <dsp:nvSpPr>
        <dsp:cNvPr id="0" name=""/>
        <dsp:cNvSpPr/>
      </dsp:nvSpPr>
      <dsp:spPr>
        <a:xfrm>
          <a:off x="2055259"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2055259" y="3980612"/>
        <a:ext cx="931926" cy="559155"/>
      </dsp:txXfrm>
    </dsp:sp>
    <dsp:sp modelId="{D6E8D79A-FF29-4CE3-B9FB-2B1D97395E7F}">
      <dsp:nvSpPr>
        <dsp:cNvPr id="0" name=""/>
        <dsp:cNvSpPr/>
      </dsp:nvSpPr>
      <dsp:spPr>
        <a:xfrm>
          <a:off x="3080378"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3080378" y="3980612"/>
        <a:ext cx="931926" cy="559155"/>
      </dsp:txXfrm>
    </dsp:sp>
    <dsp:sp modelId="{E4A88F59-2DE7-4632-9B5D-1A06F43D2536}">
      <dsp:nvSpPr>
        <dsp:cNvPr id="0" name=""/>
        <dsp:cNvSpPr/>
      </dsp:nvSpPr>
      <dsp:spPr>
        <a:xfrm>
          <a:off x="4105496"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Indications</a:t>
          </a:r>
        </a:p>
      </dsp:txBody>
      <dsp:txXfrm>
        <a:off x="4105496" y="3980612"/>
        <a:ext cx="931926" cy="559155"/>
      </dsp:txXfrm>
    </dsp:sp>
    <dsp:sp modelId="{C6E26300-686D-4EDC-B105-02AE7D59ACD5}">
      <dsp:nvSpPr>
        <dsp:cNvPr id="0" name=""/>
        <dsp:cNvSpPr/>
      </dsp:nvSpPr>
      <dsp:spPr>
        <a:xfrm>
          <a:off x="5130615"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5130615" y="3980612"/>
        <a:ext cx="931926" cy="559155"/>
      </dsp:txXfrm>
    </dsp:sp>
    <dsp:sp modelId="{A98EC4C9-0187-4586-A962-2600099AC0D7}">
      <dsp:nvSpPr>
        <dsp:cNvPr id="0" name=""/>
        <dsp:cNvSpPr/>
      </dsp:nvSpPr>
      <dsp:spPr>
        <a:xfrm>
          <a:off x="6155734"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Procedures</a:t>
          </a:r>
        </a:p>
      </dsp:txBody>
      <dsp:txXfrm>
        <a:off x="6155734" y="3980612"/>
        <a:ext cx="931926" cy="559155"/>
      </dsp:txXfrm>
    </dsp:sp>
    <dsp:sp modelId="{B5EE1AEB-C1BD-4DE8-A906-0A633C634EA1}">
      <dsp:nvSpPr>
        <dsp:cNvPr id="0" name=""/>
        <dsp:cNvSpPr/>
      </dsp:nvSpPr>
      <dsp:spPr>
        <a:xfrm>
          <a:off x="7180852"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Referral</a:t>
          </a:r>
        </a:p>
      </dsp:txBody>
      <dsp:txXfrm>
        <a:off x="7180852" y="3980612"/>
        <a:ext cx="931926" cy="559155"/>
      </dsp:txXfrm>
    </dsp:sp>
    <dsp:sp modelId="{643B08A8-6B9B-49AD-ACA0-F8C530C35783}">
      <dsp:nvSpPr>
        <dsp:cNvPr id="0" name=""/>
        <dsp:cNvSpPr/>
      </dsp:nvSpPr>
      <dsp:spPr>
        <a:xfrm>
          <a:off x="8205971"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Visit</a:t>
          </a:r>
        </a:p>
      </dsp:txBody>
      <dsp:txXfrm>
        <a:off x="8205971" y="3980612"/>
        <a:ext cx="931926" cy="559155"/>
      </dsp:txXfrm>
    </dsp:sp>
    <dsp:sp modelId="{90CB0ED9-63EF-4F6F-828D-A3B09D30E63B}">
      <dsp:nvSpPr>
        <dsp:cNvPr id="0" name=""/>
        <dsp:cNvSpPr/>
      </dsp:nvSpPr>
      <dsp:spPr>
        <a:xfrm>
          <a:off x="1030141"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1030141" y="4632961"/>
        <a:ext cx="931926" cy="559155"/>
      </dsp:txXfrm>
    </dsp:sp>
    <dsp:sp modelId="{3FE3ACB3-2D81-4BE7-BEE6-849D65285799}">
      <dsp:nvSpPr>
        <dsp:cNvPr id="0" name=""/>
        <dsp:cNvSpPr/>
      </dsp:nvSpPr>
      <dsp:spPr>
        <a:xfrm>
          <a:off x="2055259"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Review of Systems</a:t>
          </a:r>
        </a:p>
      </dsp:txBody>
      <dsp:txXfrm>
        <a:off x="2055259" y="4632961"/>
        <a:ext cx="931926" cy="559155"/>
      </dsp:txXfrm>
    </dsp:sp>
    <dsp:sp modelId="{E21BE902-8239-49DC-BB54-FE2FC920F8FB}">
      <dsp:nvSpPr>
        <dsp:cNvPr id="0" name=""/>
        <dsp:cNvSpPr/>
      </dsp:nvSpPr>
      <dsp:spPr>
        <a:xfrm>
          <a:off x="3080378"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Social History</a:t>
          </a:r>
        </a:p>
      </dsp:txBody>
      <dsp:txXfrm>
        <a:off x="3080378" y="4632961"/>
        <a:ext cx="931926" cy="559155"/>
      </dsp:txXfrm>
    </dsp:sp>
    <dsp:sp modelId="{D686C033-8C3D-4C2F-94C8-11EE097C088D}">
      <dsp:nvSpPr>
        <dsp:cNvPr id="0" name=""/>
        <dsp:cNvSpPr/>
      </dsp:nvSpPr>
      <dsp:spPr>
        <a:xfrm>
          <a:off x="4105496"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Subjective</a:t>
          </a:r>
        </a:p>
      </dsp:txBody>
      <dsp:txXfrm>
        <a:off x="4105496" y="4632961"/>
        <a:ext cx="931926" cy="559155"/>
      </dsp:txXfrm>
    </dsp:sp>
    <dsp:sp modelId="{34939C68-520A-469B-A989-F515FF673DF0}">
      <dsp:nvSpPr>
        <dsp:cNvPr id="0" name=""/>
        <dsp:cNvSpPr/>
      </dsp:nvSpPr>
      <dsp:spPr>
        <a:xfrm>
          <a:off x="5130615"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Surgery Description</a:t>
          </a:r>
        </a:p>
      </dsp:txBody>
      <dsp:txXfrm>
        <a:off x="5130615" y="4632961"/>
        <a:ext cx="931926" cy="559155"/>
      </dsp:txXfrm>
    </dsp:sp>
    <dsp:sp modelId="{CB637A15-C5EC-48E4-B323-6F07C2B36CF9}">
      <dsp:nvSpPr>
        <dsp:cNvPr id="0" name=""/>
        <dsp:cNvSpPr/>
      </dsp:nvSpPr>
      <dsp:spPr>
        <a:xfrm>
          <a:off x="6155734"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Surgical Drains</a:t>
          </a:r>
        </a:p>
      </dsp:txBody>
      <dsp:txXfrm>
        <a:off x="6155734" y="4632961"/>
        <a:ext cx="931926" cy="559155"/>
      </dsp:txXfrm>
    </dsp:sp>
    <dsp:sp modelId="{09D01077-5EED-4403-9B80-C88AA82785D4}">
      <dsp:nvSpPr>
        <dsp:cNvPr id="0" name=""/>
        <dsp:cNvSpPr/>
      </dsp:nvSpPr>
      <dsp:spPr>
        <a:xfrm>
          <a:off x="7180852"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Vital Signs</a:t>
          </a:r>
        </a:p>
      </dsp:txBody>
      <dsp:txXfrm>
        <a:off x="7180852" y="4632961"/>
        <a:ext cx="931926" cy="55915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0D05B-C57B-4BF2-98A0-F6F938B15104}">
      <dsp:nvSpPr>
        <dsp:cNvPr id="0" name=""/>
        <dsp:cNvSpPr/>
      </dsp:nvSpPr>
      <dsp:spPr>
        <a:xfrm>
          <a:off x="5022"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Diagnosis</a:t>
          </a:r>
        </a:p>
      </dsp:txBody>
      <dsp:txXfrm>
        <a:off x="5022" y="66523"/>
        <a:ext cx="931926" cy="559155"/>
      </dsp:txXfrm>
    </dsp:sp>
    <dsp:sp modelId="{BAC14D23-EC3E-4D27-9119-0F7040F92BC2}">
      <dsp:nvSpPr>
        <dsp:cNvPr id="0" name=""/>
        <dsp:cNvSpPr/>
      </dsp:nvSpPr>
      <dsp:spPr>
        <a:xfrm>
          <a:off x="1030141"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Meds</a:t>
          </a:r>
        </a:p>
      </dsp:txBody>
      <dsp:txXfrm>
        <a:off x="1030141" y="66523"/>
        <a:ext cx="931926" cy="559155"/>
      </dsp:txXfrm>
    </dsp:sp>
    <dsp:sp modelId="{226C61D6-133E-4CD2-ADAC-A992243958F1}">
      <dsp:nvSpPr>
        <dsp:cNvPr id="0" name=""/>
        <dsp:cNvSpPr/>
      </dsp:nvSpPr>
      <dsp:spPr>
        <a:xfrm>
          <a:off x="2055259"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Advance directive</a:t>
          </a:r>
        </a:p>
      </dsp:txBody>
      <dsp:txXfrm>
        <a:off x="2055259" y="66523"/>
        <a:ext cx="931926" cy="559155"/>
      </dsp:txXfrm>
    </dsp:sp>
    <dsp:sp modelId="{DC2CCBAA-7686-49AD-84C0-DE92CF995049}">
      <dsp:nvSpPr>
        <dsp:cNvPr id="0" name=""/>
        <dsp:cNvSpPr/>
      </dsp:nvSpPr>
      <dsp:spPr>
        <a:xfrm>
          <a:off x="3080378"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Allergies &amp; Intolerances</a:t>
          </a:r>
        </a:p>
      </dsp:txBody>
      <dsp:txXfrm>
        <a:off x="3080378" y="66523"/>
        <a:ext cx="931926" cy="559155"/>
      </dsp:txXfrm>
    </dsp:sp>
    <dsp:sp modelId="{04660390-1F6F-4E15-A3BA-C41120C6CA81}">
      <dsp:nvSpPr>
        <dsp:cNvPr id="0" name=""/>
        <dsp:cNvSpPr/>
      </dsp:nvSpPr>
      <dsp:spPr>
        <a:xfrm>
          <a:off x="4105496"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Anesthesia</a:t>
          </a:r>
        </a:p>
      </dsp:txBody>
      <dsp:txXfrm>
        <a:off x="4105496" y="66523"/>
        <a:ext cx="931926" cy="559155"/>
      </dsp:txXfrm>
    </dsp:sp>
    <dsp:sp modelId="{D0265832-2002-49A4-B24F-C826BBE7CD41}">
      <dsp:nvSpPr>
        <dsp:cNvPr id="0" name=""/>
        <dsp:cNvSpPr/>
      </dsp:nvSpPr>
      <dsp:spPr>
        <a:xfrm>
          <a:off x="5130615"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 &amp; Plan</a:t>
          </a:r>
        </a:p>
      </dsp:txBody>
      <dsp:txXfrm>
        <a:off x="5130615" y="66523"/>
        <a:ext cx="931926" cy="559155"/>
      </dsp:txXfrm>
    </dsp:sp>
    <dsp:sp modelId="{7BE9C1ED-F9FA-4AF2-8A38-AD58AEEC2837}">
      <dsp:nvSpPr>
        <dsp:cNvPr id="0" name=""/>
        <dsp:cNvSpPr/>
      </dsp:nvSpPr>
      <dsp:spPr>
        <a:xfrm>
          <a:off x="6155734" y="66523"/>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a:t>
          </a:r>
        </a:p>
      </dsp:txBody>
      <dsp:txXfrm>
        <a:off x="6155734" y="66523"/>
        <a:ext cx="931926" cy="559155"/>
      </dsp:txXfrm>
    </dsp:sp>
    <dsp:sp modelId="{E95460B9-805F-4DB1-8075-1E44BC53110F}">
      <dsp:nvSpPr>
        <dsp:cNvPr id="0" name=""/>
        <dsp:cNvSpPr/>
      </dsp:nvSpPr>
      <dsp:spPr>
        <a:xfrm>
          <a:off x="7180852"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 Reason for Visit</a:t>
          </a:r>
        </a:p>
      </dsp:txBody>
      <dsp:txXfrm>
        <a:off x="7180852" y="66523"/>
        <a:ext cx="931926" cy="559155"/>
      </dsp:txXfrm>
    </dsp:sp>
    <dsp:sp modelId="{4F6CD892-6851-4C7C-A75C-33622E98FAF1}">
      <dsp:nvSpPr>
        <dsp:cNvPr id="0" name=""/>
        <dsp:cNvSpPr/>
      </dsp:nvSpPr>
      <dsp:spPr>
        <a:xfrm>
          <a:off x="8205971"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a:t>
          </a:r>
        </a:p>
      </dsp:txBody>
      <dsp:txXfrm>
        <a:off x="8205971" y="66523"/>
        <a:ext cx="931926" cy="559155"/>
      </dsp:txXfrm>
    </dsp:sp>
    <dsp:sp modelId="{E857D808-DD8F-4FB0-BDE0-ED444186DA03}">
      <dsp:nvSpPr>
        <dsp:cNvPr id="0" name=""/>
        <dsp:cNvSpPr/>
      </dsp:nvSpPr>
      <dsp:spPr>
        <a:xfrm>
          <a:off x="5022"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Complications</a:t>
          </a:r>
        </a:p>
      </dsp:txBody>
      <dsp:txXfrm>
        <a:off x="5022" y="718871"/>
        <a:ext cx="931926" cy="559155"/>
      </dsp:txXfrm>
    </dsp:sp>
    <dsp:sp modelId="{B11170F2-9A50-423B-98B7-A28DBBCAA2AC}">
      <dsp:nvSpPr>
        <dsp:cNvPr id="0" name=""/>
        <dsp:cNvSpPr/>
      </dsp:nvSpPr>
      <dsp:spPr>
        <a:xfrm>
          <a:off x="1030141"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Course of Care</a:t>
          </a:r>
        </a:p>
      </dsp:txBody>
      <dsp:txXfrm>
        <a:off x="1030141" y="718871"/>
        <a:ext cx="931926" cy="559155"/>
      </dsp:txXfrm>
    </dsp:sp>
    <dsp:sp modelId="{DAC0B4A1-B345-4DDF-A5B9-03EB5EF8A696}">
      <dsp:nvSpPr>
        <dsp:cNvPr id="0" name=""/>
        <dsp:cNvSpPr/>
      </dsp:nvSpPr>
      <dsp:spPr>
        <a:xfrm>
          <a:off x="2055259"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DICOM Object Catalog</a:t>
          </a:r>
        </a:p>
      </dsp:txBody>
      <dsp:txXfrm>
        <a:off x="2055259" y="718871"/>
        <a:ext cx="931926" cy="559155"/>
      </dsp:txXfrm>
    </dsp:sp>
    <dsp:sp modelId="{D95507C2-94AB-4734-BAF7-8227B2AFD2A8}">
      <dsp:nvSpPr>
        <dsp:cNvPr id="0" name=""/>
        <dsp:cNvSpPr/>
      </dsp:nvSpPr>
      <dsp:spPr>
        <a:xfrm>
          <a:off x="3080378"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Diagnosis</a:t>
          </a:r>
        </a:p>
      </dsp:txBody>
      <dsp:txXfrm>
        <a:off x="3080378" y="718871"/>
        <a:ext cx="931926" cy="559155"/>
      </dsp:txXfrm>
    </dsp:sp>
    <dsp:sp modelId="{1F238430-D58B-40C6-BB37-2C3E5849C40B}">
      <dsp:nvSpPr>
        <dsp:cNvPr id="0" name=""/>
        <dsp:cNvSpPr/>
      </dsp:nvSpPr>
      <dsp:spPr>
        <a:xfrm>
          <a:off x="4105496"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Diet</a:t>
          </a:r>
        </a:p>
      </dsp:txBody>
      <dsp:txXfrm>
        <a:off x="4105496" y="718871"/>
        <a:ext cx="931926" cy="559155"/>
      </dsp:txXfrm>
    </dsp:sp>
    <dsp:sp modelId="{9E9777C7-B42F-4036-A534-333E7C36A482}">
      <dsp:nvSpPr>
        <dsp:cNvPr id="0" name=""/>
        <dsp:cNvSpPr/>
      </dsp:nvSpPr>
      <dsp:spPr>
        <a:xfrm>
          <a:off x="5130615"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Medications</a:t>
          </a:r>
        </a:p>
      </dsp:txBody>
      <dsp:txXfrm>
        <a:off x="5130615" y="718871"/>
        <a:ext cx="931926" cy="559155"/>
      </dsp:txXfrm>
    </dsp:sp>
    <dsp:sp modelId="{2B1D77B0-0EB7-4DD1-BD66-4727A0B01104}">
      <dsp:nvSpPr>
        <dsp:cNvPr id="0" name=""/>
        <dsp:cNvSpPr/>
      </dsp:nvSpPr>
      <dsp:spPr>
        <a:xfrm>
          <a:off x="6155734"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Encounters</a:t>
          </a:r>
        </a:p>
      </dsp:txBody>
      <dsp:txXfrm>
        <a:off x="6155734" y="718871"/>
        <a:ext cx="931926" cy="559155"/>
      </dsp:txXfrm>
    </dsp:sp>
    <dsp:sp modelId="{9504D515-87BF-4517-8F45-1EDB2B33F4B1}">
      <dsp:nvSpPr>
        <dsp:cNvPr id="0" name=""/>
        <dsp:cNvSpPr/>
      </dsp:nvSpPr>
      <dsp:spPr>
        <a:xfrm>
          <a:off x="7180852"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Family History</a:t>
          </a:r>
        </a:p>
      </dsp:txBody>
      <dsp:txXfrm>
        <a:off x="7180852" y="718871"/>
        <a:ext cx="931926" cy="559155"/>
      </dsp:txXfrm>
    </dsp:sp>
    <dsp:sp modelId="{9899F519-A68E-4A8C-8302-CC1D1DD6AB1E}">
      <dsp:nvSpPr>
        <dsp:cNvPr id="0" name=""/>
        <dsp:cNvSpPr/>
      </dsp:nvSpPr>
      <dsp:spPr>
        <a:xfrm>
          <a:off x="8205971"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Fetus Subject Context</a:t>
          </a:r>
        </a:p>
      </dsp:txBody>
      <dsp:txXfrm>
        <a:off x="8205971" y="718871"/>
        <a:ext cx="931926" cy="559155"/>
      </dsp:txXfrm>
    </dsp:sp>
    <dsp:sp modelId="{F021F536-9D7F-4947-AEEC-062A2B5D86C3}">
      <dsp:nvSpPr>
        <dsp:cNvPr id="0" name=""/>
        <dsp:cNvSpPr/>
      </dsp:nvSpPr>
      <dsp:spPr>
        <a:xfrm>
          <a:off x="5022"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5022" y="1371219"/>
        <a:ext cx="931926" cy="559155"/>
      </dsp:txXfrm>
    </dsp:sp>
    <dsp:sp modelId="{214B35AE-3118-4B5A-9A04-C238D6C98BAE}">
      <dsp:nvSpPr>
        <dsp:cNvPr id="0" name=""/>
        <dsp:cNvSpPr/>
      </dsp:nvSpPr>
      <dsp:spPr>
        <a:xfrm>
          <a:off x="1030141"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1030141" y="1371219"/>
        <a:ext cx="931926" cy="559155"/>
      </dsp:txXfrm>
    </dsp:sp>
    <dsp:sp modelId="{CC785639-6B40-491D-A677-3465100F3D57}">
      <dsp:nvSpPr>
        <dsp:cNvPr id="0" name=""/>
        <dsp:cNvSpPr/>
      </dsp:nvSpPr>
      <dsp:spPr>
        <a:xfrm>
          <a:off x="2055259"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2055259" y="1371219"/>
        <a:ext cx="931926" cy="559155"/>
      </dsp:txXfrm>
    </dsp:sp>
    <dsp:sp modelId="{5D25242B-4349-4FB7-AAC9-B5E41858AFBB}">
      <dsp:nvSpPr>
        <dsp:cNvPr id="0" name=""/>
        <dsp:cNvSpPr/>
      </dsp:nvSpPr>
      <dsp:spPr>
        <a:xfrm>
          <a:off x="3080378"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Goals</a:t>
          </a:r>
        </a:p>
      </dsp:txBody>
      <dsp:txXfrm>
        <a:off x="3080378" y="1371219"/>
        <a:ext cx="931926" cy="559155"/>
      </dsp:txXfrm>
    </dsp:sp>
    <dsp:sp modelId="{2194D030-96BD-4E5B-8CE7-714CC8EE50C0}">
      <dsp:nvSpPr>
        <dsp:cNvPr id="0" name=""/>
        <dsp:cNvSpPr/>
      </dsp:nvSpPr>
      <dsp:spPr>
        <a:xfrm>
          <a:off x="4105496"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Concerns</a:t>
          </a:r>
        </a:p>
      </dsp:txBody>
      <dsp:txXfrm>
        <a:off x="4105496" y="1371219"/>
        <a:ext cx="931926" cy="559155"/>
      </dsp:txXfrm>
    </dsp:sp>
    <dsp:sp modelId="{7137E6A0-E010-4036-BB77-DAC821CA69C0}">
      <dsp:nvSpPr>
        <dsp:cNvPr id="0" name=""/>
        <dsp:cNvSpPr/>
      </dsp:nvSpPr>
      <dsp:spPr>
        <a:xfrm>
          <a:off x="5130615"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5130615" y="1371219"/>
        <a:ext cx="931926" cy="559155"/>
      </dsp:txXfrm>
    </dsp:sp>
    <dsp:sp modelId="{124086CA-BDD0-405E-B0D8-B9CD798E0E39}">
      <dsp:nvSpPr>
        <dsp:cNvPr id="0" name=""/>
        <dsp:cNvSpPr/>
      </dsp:nvSpPr>
      <dsp:spPr>
        <a:xfrm>
          <a:off x="6155734"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Past Illness</a:t>
          </a:r>
        </a:p>
      </dsp:txBody>
      <dsp:txXfrm>
        <a:off x="6155734" y="1371219"/>
        <a:ext cx="931926" cy="559155"/>
      </dsp:txXfrm>
    </dsp:sp>
    <dsp:sp modelId="{4308FFBF-619D-484B-A2C5-7B5FBD5802E5}">
      <dsp:nvSpPr>
        <dsp:cNvPr id="0" name=""/>
        <dsp:cNvSpPr/>
      </dsp:nvSpPr>
      <dsp:spPr>
        <a:xfrm>
          <a:off x="7180852"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Present Illness</a:t>
          </a:r>
        </a:p>
      </dsp:txBody>
      <dsp:txXfrm>
        <a:off x="7180852" y="1371219"/>
        <a:ext cx="931926" cy="559155"/>
      </dsp:txXfrm>
    </dsp:sp>
    <dsp:sp modelId="{21996FE5-9303-478E-B8D4-9259ABF8EDAE}">
      <dsp:nvSpPr>
        <dsp:cNvPr id="0" name=""/>
        <dsp:cNvSpPr/>
      </dsp:nvSpPr>
      <dsp:spPr>
        <a:xfrm>
          <a:off x="8205971"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Consultations</a:t>
          </a:r>
        </a:p>
      </dsp:txBody>
      <dsp:txXfrm>
        <a:off x="8205971" y="1371219"/>
        <a:ext cx="931926" cy="559155"/>
      </dsp:txXfrm>
    </dsp:sp>
    <dsp:sp modelId="{C2D1768A-268A-49F1-BAB1-AA3B1F30D377}">
      <dsp:nvSpPr>
        <dsp:cNvPr id="0" name=""/>
        <dsp:cNvSpPr/>
      </dsp:nvSpPr>
      <dsp:spPr>
        <a:xfrm>
          <a:off x="502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Course</a:t>
          </a:r>
        </a:p>
      </dsp:txBody>
      <dsp:txXfrm>
        <a:off x="5022" y="2023568"/>
        <a:ext cx="931926" cy="559155"/>
      </dsp:txXfrm>
    </dsp:sp>
    <dsp:sp modelId="{94242A4F-C1CA-4466-BE8C-6A3D5FB53E37}">
      <dsp:nvSpPr>
        <dsp:cNvPr id="0" name=""/>
        <dsp:cNvSpPr/>
      </dsp:nvSpPr>
      <dsp:spPr>
        <a:xfrm>
          <a:off x="1030141"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Instructions</a:t>
          </a:r>
        </a:p>
      </dsp:txBody>
      <dsp:txXfrm>
        <a:off x="1030141" y="2023568"/>
        <a:ext cx="931926" cy="559155"/>
      </dsp:txXfrm>
    </dsp:sp>
    <dsp:sp modelId="{2436B8D6-5426-4287-B5A0-333E85D0C338}">
      <dsp:nvSpPr>
        <dsp:cNvPr id="0" name=""/>
        <dsp:cNvSpPr/>
      </dsp:nvSpPr>
      <dsp:spPr>
        <a:xfrm>
          <a:off x="2055259"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Physical</a:t>
          </a:r>
        </a:p>
      </dsp:txBody>
      <dsp:txXfrm>
        <a:off x="2055259" y="2023568"/>
        <a:ext cx="931926" cy="559155"/>
      </dsp:txXfrm>
    </dsp:sp>
    <dsp:sp modelId="{2E10A710-F956-4BB4-BEC0-C92857D82D04}">
      <dsp:nvSpPr>
        <dsp:cNvPr id="0" name=""/>
        <dsp:cNvSpPr/>
      </dsp:nvSpPr>
      <dsp:spPr>
        <a:xfrm>
          <a:off x="3080378"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Studies Sum.</a:t>
          </a:r>
        </a:p>
      </dsp:txBody>
      <dsp:txXfrm>
        <a:off x="3080378" y="2023568"/>
        <a:ext cx="931926" cy="559155"/>
      </dsp:txXfrm>
    </dsp:sp>
    <dsp:sp modelId="{90A2521C-3FE3-4269-A414-E39378CC80D9}">
      <dsp:nvSpPr>
        <dsp:cNvPr id="0" name=""/>
        <dsp:cNvSpPr/>
      </dsp:nvSpPr>
      <dsp:spPr>
        <a:xfrm>
          <a:off x="4105496"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Immunizations</a:t>
          </a:r>
        </a:p>
      </dsp:txBody>
      <dsp:txXfrm>
        <a:off x="4105496" y="2023568"/>
        <a:ext cx="931926" cy="559155"/>
      </dsp:txXfrm>
    </dsp:sp>
    <dsp:sp modelId="{C775B822-113A-4680-9271-194958227B49}">
      <dsp:nvSpPr>
        <dsp:cNvPr id="0" name=""/>
        <dsp:cNvSpPr/>
      </dsp:nvSpPr>
      <dsp:spPr>
        <a:xfrm>
          <a:off x="5130615"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Implants</a:t>
          </a:r>
        </a:p>
      </dsp:txBody>
      <dsp:txXfrm>
        <a:off x="5130615" y="2023568"/>
        <a:ext cx="931926" cy="559155"/>
      </dsp:txXfrm>
    </dsp:sp>
    <dsp:sp modelId="{FA9614EF-EB5B-4DEB-9FDC-9AA50130DC4A}">
      <dsp:nvSpPr>
        <dsp:cNvPr id="0" name=""/>
        <dsp:cNvSpPr/>
      </dsp:nvSpPr>
      <dsp:spPr>
        <a:xfrm>
          <a:off x="6155734" y="2023568"/>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Instructions</a:t>
          </a:r>
        </a:p>
      </dsp:txBody>
      <dsp:txXfrm>
        <a:off x="6155734" y="2023568"/>
        <a:ext cx="931926" cy="559155"/>
      </dsp:txXfrm>
    </dsp:sp>
    <dsp:sp modelId="{3D82AB19-164D-45B8-8EE3-A810134DD2FB}">
      <dsp:nvSpPr>
        <dsp:cNvPr id="0" name=""/>
        <dsp:cNvSpPr/>
      </dsp:nvSpPr>
      <dsp:spPr>
        <a:xfrm>
          <a:off x="7180852" y="2023568"/>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Interventions</a:t>
          </a:r>
        </a:p>
      </dsp:txBody>
      <dsp:txXfrm>
        <a:off x="7180852" y="2023568"/>
        <a:ext cx="931926" cy="559155"/>
      </dsp:txXfrm>
    </dsp:sp>
    <dsp:sp modelId="{A2626D42-2FE1-456E-AB12-0D43DEAFE7FD}">
      <dsp:nvSpPr>
        <dsp:cNvPr id="0" name=""/>
        <dsp:cNvSpPr/>
      </dsp:nvSpPr>
      <dsp:spPr>
        <a:xfrm>
          <a:off x="8205971"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(Gen) History</a:t>
          </a:r>
        </a:p>
      </dsp:txBody>
      <dsp:txXfrm>
        <a:off x="8205971" y="2023568"/>
        <a:ext cx="931926" cy="559155"/>
      </dsp:txXfrm>
    </dsp:sp>
    <dsp:sp modelId="{CFEF60EA-9362-443A-8FB0-B923DCF95379}">
      <dsp:nvSpPr>
        <dsp:cNvPr id="0" name=""/>
        <dsp:cNvSpPr/>
      </dsp:nvSpPr>
      <dsp:spPr>
        <a:xfrm>
          <a:off x="502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Equipment</a:t>
          </a:r>
        </a:p>
      </dsp:txBody>
      <dsp:txXfrm>
        <a:off x="5022" y="2675916"/>
        <a:ext cx="931926" cy="559155"/>
      </dsp:txXfrm>
    </dsp:sp>
    <dsp:sp modelId="{6BA9131F-DF2D-4385-B6D8-8438C22EE201}">
      <dsp:nvSpPr>
        <dsp:cNvPr id="0" name=""/>
        <dsp:cNvSpPr/>
      </dsp:nvSpPr>
      <dsp:spPr>
        <a:xfrm>
          <a:off x="1030141"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 Administered</a:t>
          </a:r>
        </a:p>
      </dsp:txBody>
      <dsp:txXfrm>
        <a:off x="1030141" y="2675916"/>
        <a:ext cx="931926" cy="559155"/>
      </dsp:txXfrm>
    </dsp:sp>
    <dsp:sp modelId="{E39FA08C-8F04-4847-803E-A985A76077B2}">
      <dsp:nvSpPr>
        <dsp:cNvPr id="0" name=""/>
        <dsp:cNvSpPr/>
      </dsp:nvSpPr>
      <dsp:spPr>
        <a:xfrm>
          <a:off x="2055259" y="2675916"/>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a:t>
          </a:r>
        </a:p>
      </dsp:txBody>
      <dsp:txXfrm>
        <a:off x="2055259" y="2675916"/>
        <a:ext cx="931926" cy="559155"/>
      </dsp:txXfrm>
    </dsp:sp>
    <dsp:sp modelId="{20498EEC-D12B-46DA-A88D-D7DB1D97C899}">
      <dsp:nvSpPr>
        <dsp:cNvPr id="0" name=""/>
        <dsp:cNvSpPr/>
      </dsp:nvSpPr>
      <dsp:spPr>
        <a:xfrm>
          <a:off x="3080378"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3080378" y="2675916"/>
        <a:ext cx="931926" cy="559155"/>
      </dsp:txXfrm>
    </dsp:sp>
    <dsp:sp modelId="{76E48D85-3967-40C6-96F6-AEF195D581BB}">
      <dsp:nvSpPr>
        <dsp:cNvPr id="0" name=""/>
        <dsp:cNvSpPr/>
      </dsp:nvSpPr>
      <dsp:spPr>
        <a:xfrm>
          <a:off x="4105496" y="2675916"/>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4105496" y="2675916"/>
        <a:ext cx="931926" cy="559155"/>
      </dsp:txXfrm>
    </dsp:sp>
    <dsp:sp modelId="{2FE08B55-1C3E-48E1-949D-B7C4F33AA933}">
      <dsp:nvSpPr>
        <dsp:cNvPr id="0" name=""/>
        <dsp:cNvSpPr/>
      </dsp:nvSpPr>
      <dsp:spPr>
        <a:xfrm>
          <a:off x="5130615" y="2675916"/>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Objective</a:t>
          </a:r>
        </a:p>
      </dsp:txBody>
      <dsp:txXfrm>
        <a:off x="5130615" y="2675916"/>
        <a:ext cx="931926" cy="559155"/>
      </dsp:txXfrm>
    </dsp:sp>
    <dsp:sp modelId="{D1969169-F9B2-49CE-A679-8F16EA8DBE2A}">
      <dsp:nvSpPr>
        <dsp:cNvPr id="0" name=""/>
        <dsp:cNvSpPr/>
      </dsp:nvSpPr>
      <dsp:spPr>
        <a:xfrm>
          <a:off x="6155734"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Observer Context</a:t>
          </a:r>
        </a:p>
      </dsp:txBody>
      <dsp:txXfrm>
        <a:off x="6155734" y="2675916"/>
        <a:ext cx="931926" cy="559155"/>
      </dsp:txXfrm>
    </dsp:sp>
    <dsp:sp modelId="{B8FB8041-9B5C-4583-B7F2-072C8E2578EF}">
      <dsp:nvSpPr>
        <dsp:cNvPr id="0" name=""/>
        <dsp:cNvSpPr/>
      </dsp:nvSpPr>
      <dsp:spPr>
        <a:xfrm>
          <a:off x="718085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Operative Note Fluids</a:t>
          </a:r>
        </a:p>
      </dsp:txBody>
      <dsp:txXfrm>
        <a:off x="7180852" y="2675916"/>
        <a:ext cx="931926" cy="559155"/>
      </dsp:txXfrm>
    </dsp:sp>
    <dsp:sp modelId="{D70F901B-9B00-408F-B15A-8963D88D77EC}">
      <dsp:nvSpPr>
        <dsp:cNvPr id="0" name=""/>
        <dsp:cNvSpPr/>
      </dsp:nvSpPr>
      <dsp:spPr>
        <a:xfrm>
          <a:off x="8205971"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 Note Surgical Procedure</a:t>
          </a:r>
        </a:p>
      </dsp:txBody>
      <dsp:txXfrm>
        <a:off x="8205971" y="2675916"/>
        <a:ext cx="931926" cy="559155"/>
      </dsp:txXfrm>
    </dsp:sp>
    <dsp:sp modelId="{738E53BC-B4B2-4740-9C57-0B897AB4D3FA}">
      <dsp:nvSpPr>
        <dsp:cNvPr id="0" name=""/>
        <dsp:cNvSpPr/>
      </dsp:nvSpPr>
      <dsp:spPr>
        <a:xfrm>
          <a:off x="5022"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Payers</a:t>
          </a:r>
        </a:p>
      </dsp:txBody>
      <dsp:txXfrm>
        <a:off x="5022" y="3328264"/>
        <a:ext cx="931926" cy="559155"/>
      </dsp:txXfrm>
    </dsp:sp>
    <dsp:sp modelId="{FB4AD733-A329-420C-8FB6-947234A3DF38}">
      <dsp:nvSpPr>
        <dsp:cNvPr id="0" name=""/>
        <dsp:cNvSpPr/>
      </dsp:nvSpPr>
      <dsp:spPr>
        <a:xfrm>
          <a:off x="1030141" y="3328264"/>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Physical Exam</a:t>
          </a:r>
        </a:p>
      </dsp:txBody>
      <dsp:txXfrm>
        <a:off x="1030141" y="3328264"/>
        <a:ext cx="931926" cy="559155"/>
      </dsp:txXfrm>
    </dsp:sp>
    <dsp:sp modelId="{52F17298-644C-4330-B56E-F7E56C04E2E3}">
      <dsp:nvSpPr>
        <dsp:cNvPr id="0" name=""/>
        <dsp:cNvSpPr/>
      </dsp:nvSpPr>
      <dsp:spPr>
        <a:xfrm>
          <a:off x="2055259" y="3328264"/>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 of Treatment</a:t>
          </a:r>
        </a:p>
      </dsp:txBody>
      <dsp:txXfrm>
        <a:off x="2055259" y="3328264"/>
        <a:ext cx="931926" cy="559155"/>
      </dsp:txXfrm>
    </dsp:sp>
    <dsp:sp modelId="{CF0E64E4-84A6-47A4-8045-0D0A29961723}">
      <dsp:nvSpPr>
        <dsp:cNvPr id="0" name=""/>
        <dsp:cNvSpPr/>
      </dsp:nvSpPr>
      <dsp:spPr>
        <a:xfrm>
          <a:off x="3080378"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3080378" y="3328264"/>
        <a:ext cx="931926" cy="559155"/>
      </dsp:txXfrm>
    </dsp:sp>
    <dsp:sp modelId="{4A09B1E8-F4F7-4953-B4BD-684614482B17}">
      <dsp:nvSpPr>
        <dsp:cNvPr id="0" name=""/>
        <dsp:cNvSpPr/>
      </dsp:nvSpPr>
      <dsp:spPr>
        <a:xfrm>
          <a:off x="4105496"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Postoperative Diagnosis</a:t>
          </a:r>
        </a:p>
      </dsp:txBody>
      <dsp:txXfrm>
        <a:off x="4105496" y="3328264"/>
        <a:ext cx="931926" cy="559155"/>
      </dsp:txXfrm>
    </dsp:sp>
    <dsp:sp modelId="{527D6F5F-C6E1-4F03-A1E2-5AC0204646BF}">
      <dsp:nvSpPr>
        <dsp:cNvPr id="0" name=""/>
        <dsp:cNvSpPr/>
      </dsp:nvSpPr>
      <dsp:spPr>
        <a:xfrm>
          <a:off x="5130615"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Postprocedure</a:t>
          </a:r>
          <a:r>
            <a:rPr lang="en-US" sz="1000" kern="1200" dirty="0"/>
            <a:t> Diagnosis</a:t>
          </a:r>
        </a:p>
      </dsp:txBody>
      <dsp:txXfrm>
        <a:off x="5130615" y="3328264"/>
        <a:ext cx="931926" cy="559155"/>
      </dsp:txXfrm>
    </dsp:sp>
    <dsp:sp modelId="{33E222AE-323D-48B6-B67D-70B375CD07BA}">
      <dsp:nvSpPr>
        <dsp:cNvPr id="0" name=""/>
        <dsp:cNvSpPr/>
      </dsp:nvSpPr>
      <dsp:spPr>
        <a:xfrm>
          <a:off x="6155734"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Preoperative Diagnosis</a:t>
          </a:r>
        </a:p>
      </dsp:txBody>
      <dsp:txXfrm>
        <a:off x="6155734" y="3328264"/>
        <a:ext cx="931926" cy="559155"/>
      </dsp:txXfrm>
    </dsp:sp>
    <dsp:sp modelId="{768ED1B1-620E-4ED9-A85B-37AC2578EBAE}">
      <dsp:nvSpPr>
        <dsp:cNvPr id="0" name=""/>
        <dsp:cNvSpPr/>
      </dsp:nvSpPr>
      <dsp:spPr>
        <a:xfrm>
          <a:off x="7180852" y="3328264"/>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Problem</a:t>
          </a:r>
        </a:p>
      </dsp:txBody>
      <dsp:txXfrm>
        <a:off x="7180852" y="3328264"/>
        <a:ext cx="931926" cy="559155"/>
      </dsp:txXfrm>
    </dsp:sp>
    <dsp:sp modelId="{6CBD385A-459A-4F51-8A96-4CAAE9BA3166}">
      <dsp:nvSpPr>
        <dsp:cNvPr id="0" name=""/>
        <dsp:cNvSpPr/>
      </dsp:nvSpPr>
      <dsp:spPr>
        <a:xfrm>
          <a:off x="8205971"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Description</a:t>
          </a:r>
        </a:p>
      </dsp:txBody>
      <dsp:txXfrm>
        <a:off x="8205971" y="3328264"/>
        <a:ext cx="931926" cy="559155"/>
      </dsp:txXfrm>
    </dsp:sp>
    <dsp:sp modelId="{403A81FB-5102-4E47-B294-8362DE9FDBA9}">
      <dsp:nvSpPr>
        <dsp:cNvPr id="0" name=""/>
        <dsp:cNvSpPr/>
      </dsp:nvSpPr>
      <dsp:spPr>
        <a:xfrm>
          <a:off x="5022"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Disposition</a:t>
          </a:r>
        </a:p>
      </dsp:txBody>
      <dsp:txXfrm>
        <a:off x="5022" y="3980612"/>
        <a:ext cx="931926" cy="559155"/>
      </dsp:txXfrm>
    </dsp:sp>
    <dsp:sp modelId="{6D9F30BF-2AF8-4A4F-9405-7024E9D9DF88}">
      <dsp:nvSpPr>
        <dsp:cNvPr id="0" name=""/>
        <dsp:cNvSpPr/>
      </dsp:nvSpPr>
      <dsp:spPr>
        <a:xfrm>
          <a:off x="103014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Est. Blood Loss</a:t>
          </a:r>
        </a:p>
      </dsp:txBody>
      <dsp:txXfrm>
        <a:off x="1030141" y="3980612"/>
        <a:ext cx="931926" cy="559155"/>
      </dsp:txXfrm>
    </dsp:sp>
    <dsp:sp modelId="{578EF391-1438-42DA-8C7C-9964979863CB}">
      <dsp:nvSpPr>
        <dsp:cNvPr id="0" name=""/>
        <dsp:cNvSpPr/>
      </dsp:nvSpPr>
      <dsp:spPr>
        <a:xfrm>
          <a:off x="2055259"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2055259" y="3980612"/>
        <a:ext cx="931926" cy="559155"/>
      </dsp:txXfrm>
    </dsp:sp>
    <dsp:sp modelId="{D6E8D79A-FF29-4CE3-B9FB-2B1D97395E7F}">
      <dsp:nvSpPr>
        <dsp:cNvPr id="0" name=""/>
        <dsp:cNvSpPr/>
      </dsp:nvSpPr>
      <dsp:spPr>
        <a:xfrm>
          <a:off x="3080378"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3080378" y="3980612"/>
        <a:ext cx="931926" cy="559155"/>
      </dsp:txXfrm>
    </dsp:sp>
    <dsp:sp modelId="{E4A88F59-2DE7-4632-9B5D-1A06F43D2536}">
      <dsp:nvSpPr>
        <dsp:cNvPr id="0" name=""/>
        <dsp:cNvSpPr/>
      </dsp:nvSpPr>
      <dsp:spPr>
        <a:xfrm>
          <a:off x="4105496"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Indications</a:t>
          </a:r>
        </a:p>
      </dsp:txBody>
      <dsp:txXfrm>
        <a:off x="4105496" y="3980612"/>
        <a:ext cx="931926" cy="559155"/>
      </dsp:txXfrm>
    </dsp:sp>
    <dsp:sp modelId="{C6E26300-686D-4EDC-B105-02AE7D59ACD5}">
      <dsp:nvSpPr>
        <dsp:cNvPr id="0" name=""/>
        <dsp:cNvSpPr/>
      </dsp:nvSpPr>
      <dsp:spPr>
        <a:xfrm>
          <a:off x="5130615"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5130615" y="3980612"/>
        <a:ext cx="931926" cy="559155"/>
      </dsp:txXfrm>
    </dsp:sp>
    <dsp:sp modelId="{A98EC4C9-0187-4586-A962-2600099AC0D7}">
      <dsp:nvSpPr>
        <dsp:cNvPr id="0" name=""/>
        <dsp:cNvSpPr/>
      </dsp:nvSpPr>
      <dsp:spPr>
        <a:xfrm>
          <a:off x="6155734"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Procedures</a:t>
          </a:r>
        </a:p>
      </dsp:txBody>
      <dsp:txXfrm>
        <a:off x="6155734" y="3980612"/>
        <a:ext cx="931926" cy="559155"/>
      </dsp:txXfrm>
    </dsp:sp>
    <dsp:sp modelId="{B5EE1AEB-C1BD-4DE8-A906-0A633C634EA1}">
      <dsp:nvSpPr>
        <dsp:cNvPr id="0" name=""/>
        <dsp:cNvSpPr/>
      </dsp:nvSpPr>
      <dsp:spPr>
        <a:xfrm>
          <a:off x="7180852"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Referral</a:t>
          </a:r>
        </a:p>
      </dsp:txBody>
      <dsp:txXfrm>
        <a:off x="7180852" y="3980612"/>
        <a:ext cx="931926" cy="559155"/>
      </dsp:txXfrm>
    </dsp:sp>
    <dsp:sp modelId="{643B08A8-6B9B-49AD-ACA0-F8C530C35783}">
      <dsp:nvSpPr>
        <dsp:cNvPr id="0" name=""/>
        <dsp:cNvSpPr/>
      </dsp:nvSpPr>
      <dsp:spPr>
        <a:xfrm>
          <a:off x="820597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Visit</a:t>
          </a:r>
        </a:p>
      </dsp:txBody>
      <dsp:txXfrm>
        <a:off x="8205971" y="3980612"/>
        <a:ext cx="931926" cy="559155"/>
      </dsp:txXfrm>
    </dsp:sp>
    <dsp:sp modelId="{90CB0ED9-63EF-4F6F-828D-A3B09D30E63B}">
      <dsp:nvSpPr>
        <dsp:cNvPr id="0" name=""/>
        <dsp:cNvSpPr/>
      </dsp:nvSpPr>
      <dsp:spPr>
        <a:xfrm>
          <a:off x="1030141"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1030141" y="4632961"/>
        <a:ext cx="931926" cy="559155"/>
      </dsp:txXfrm>
    </dsp:sp>
    <dsp:sp modelId="{3FE3ACB3-2D81-4BE7-BEE6-849D65285799}">
      <dsp:nvSpPr>
        <dsp:cNvPr id="0" name=""/>
        <dsp:cNvSpPr/>
      </dsp:nvSpPr>
      <dsp:spPr>
        <a:xfrm>
          <a:off x="2055259"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Review of Systems</a:t>
          </a:r>
        </a:p>
      </dsp:txBody>
      <dsp:txXfrm>
        <a:off x="2055259" y="4632961"/>
        <a:ext cx="931926" cy="559155"/>
      </dsp:txXfrm>
    </dsp:sp>
    <dsp:sp modelId="{E21BE902-8239-49DC-BB54-FE2FC920F8FB}">
      <dsp:nvSpPr>
        <dsp:cNvPr id="0" name=""/>
        <dsp:cNvSpPr/>
      </dsp:nvSpPr>
      <dsp:spPr>
        <a:xfrm>
          <a:off x="3080378"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Social History</a:t>
          </a:r>
        </a:p>
      </dsp:txBody>
      <dsp:txXfrm>
        <a:off x="3080378" y="4632961"/>
        <a:ext cx="931926" cy="559155"/>
      </dsp:txXfrm>
    </dsp:sp>
    <dsp:sp modelId="{D686C033-8C3D-4C2F-94C8-11EE097C088D}">
      <dsp:nvSpPr>
        <dsp:cNvPr id="0" name=""/>
        <dsp:cNvSpPr/>
      </dsp:nvSpPr>
      <dsp:spPr>
        <a:xfrm>
          <a:off x="4105496"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Subjective</a:t>
          </a:r>
        </a:p>
      </dsp:txBody>
      <dsp:txXfrm>
        <a:off x="4105496" y="4632961"/>
        <a:ext cx="931926" cy="559155"/>
      </dsp:txXfrm>
    </dsp:sp>
    <dsp:sp modelId="{34939C68-520A-469B-A989-F515FF673DF0}">
      <dsp:nvSpPr>
        <dsp:cNvPr id="0" name=""/>
        <dsp:cNvSpPr/>
      </dsp:nvSpPr>
      <dsp:spPr>
        <a:xfrm>
          <a:off x="5130615"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Surgery Description</a:t>
          </a:r>
        </a:p>
      </dsp:txBody>
      <dsp:txXfrm>
        <a:off x="5130615" y="4632961"/>
        <a:ext cx="931926" cy="559155"/>
      </dsp:txXfrm>
    </dsp:sp>
    <dsp:sp modelId="{CB637A15-C5EC-48E4-B323-6F07C2B36CF9}">
      <dsp:nvSpPr>
        <dsp:cNvPr id="0" name=""/>
        <dsp:cNvSpPr/>
      </dsp:nvSpPr>
      <dsp:spPr>
        <a:xfrm>
          <a:off x="6155734"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Surgical Drains</a:t>
          </a:r>
        </a:p>
      </dsp:txBody>
      <dsp:txXfrm>
        <a:off x="6155734" y="4632961"/>
        <a:ext cx="931926" cy="559155"/>
      </dsp:txXfrm>
    </dsp:sp>
    <dsp:sp modelId="{09D01077-5EED-4403-9B80-C88AA82785D4}">
      <dsp:nvSpPr>
        <dsp:cNvPr id="0" name=""/>
        <dsp:cNvSpPr/>
      </dsp:nvSpPr>
      <dsp:spPr>
        <a:xfrm>
          <a:off x="7180852"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Vital Signs</a:t>
          </a:r>
        </a:p>
      </dsp:txBody>
      <dsp:txXfrm>
        <a:off x="7180852" y="4632961"/>
        <a:ext cx="931926" cy="55915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0D05B-C57B-4BF2-98A0-F6F938B15104}">
      <dsp:nvSpPr>
        <dsp:cNvPr id="0" name=""/>
        <dsp:cNvSpPr/>
      </dsp:nvSpPr>
      <dsp:spPr>
        <a:xfrm>
          <a:off x="5022"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Diagnosis</a:t>
          </a:r>
        </a:p>
      </dsp:txBody>
      <dsp:txXfrm>
        <a:off x="5022" y="66523"/>
        <a:ext cx="931926" cy="559155"/>
      </dsp:txXfrm>
    </dsp:sp>
    <dsp:sp modelId="{BAC14D23-EC3E-4D27-9119-0F7040F92BC2}">
      <dsp:nvSpPr>
        <dsp:cNvPr id="0" name=""/>
        <dsp:cNvSpPr/>
      </dsp:nvSpPr>
      <dsp:spPr>
        <a:xfrm>
          <a:off x="1030141"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Meds</a:t>
          </a:r>
        </a:p>
      </dsp:txBody>
      <dsp:txXfrm>
        <a:off x="1030141" y="66523"/>
        <a:ext cx="931926" cy="559155"/>
      </dsp:txXfrm>
    </dsp:sp>
    <dsp:sp modelId="{226C61D6-133E-4CD2-ADAC-A992243958F1}">
      <dsp:nvSpPr>
        <dsp:cNvPr id="0" name=""/>
        <dsp:cNvSpPr/>
      </dsp:nvSpPr>
      <dsp:spPr>
        <a:xfrm>
          <a:off x="2055259"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Advance directive</a:t>
          </a:r>
        </a:p>
      </dsp:txBody>
      <dsp:txXfrm>
        <a:off x="2055259" y="66523"/>
        <a:ext cx="931926" cy="559155"/>
      </dsp:txXfrm>
    </dsp:sp>
    <dsp:sp modelId="{DC2CCBAA-7686-49AD-84C0-DE92CF995049}">
      <dsp:nvSpPr>
        <dsp:cNvPr id="0" name=""/>
        <dsp:cNvSpPr/>
      </dsp:nvSpPr>
      <dsp:spPr>
        <a:xfrm>
          <a:off x="3080378" y="66523"/>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Allergies &amp; Intolerances</a:t>
          </a:r>
        </a:p>
      </dsp:txBody>
      <dsp:txXfrm>
        <a:off x="3080378" y="66523"/>
        <a:ext cx="931926" cy="559155"/>
      </dsp:txXfrm>
    </dsp:sp>
    <dsp:sp modelId="{04660390-1F6F-4E15-A3BA-C41120C6CA81}">
      <dsp:nvSpPr>
        <dsp:cNvPr id="0" name=""/>
        <dsp:cNvSpPr/>
      </dsp:nvSpPr>
      <dsp:spPr>
        <a:xfrm>
          <a:off x="4105496"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Anesthesia</a:t>
          </a:r>
        </a:p>
      </dsp:txBody>
      <dsp:txXfrm>
        <a:off x="4105496" y="66523"/>
        <a:ext cx="931926" cy="559155"/>
      </dsp:txXfrm>
    </dsp:sp>
    <dsp:sp modelId="{D0265832-2002-49A4-B24F-C826BBE7CD41}">
      <dsp:nvSpPr>
        <dsp:cNvPr id="0" name=""/>
        <dsp:cNvSpPr/>
      </dsp:nvSpPr>
      <dsp:spPr>
        <a:xfrm>
          <a:off x="5130615"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 &amp; Plan</a:t>
          </a:r>
        </a:p>
      </dsp:txBody>
      <dsp:txXfrm>
        <a:off x="5130615" y="66523"/>
        <a:ext cx="931926" cy="559155"/>
      </dsp:txXfrm>
    </dsp:sp>
    <dsp:sp modelId="{7BE9C1ED-F9FA-4AF2-8A38-AD58AEEC2837}">
      <dsp:nvSpPr>
        <dsp:cNvPr id="0" name=""/>
        <dsp:cNvSpPr/>
      </dsp:nvSpPr>
      <dsp:spPr>
        <a:xfrm>
          <a:off x="6155734" y="66523"/>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a:t>
          </a:r>
        </a:p>
      </dsp:txBody>
      <dsp:txXfrm>
        <a:off x="6155734" y="66523"/>
        <a:ext cx="931926" cy="559155"/>
      </dsp:txXfrm>
    </dsp:sp>
    <dsp:sp modelId="{E95460B9-805F-4DB1-8075-1E44BC53110F}">
      <dsp:nvSpPr>
        <dsp:cNvPr id="0" name=""/>
        <dsp:cNvSpPr/>
      </dsp:nvSpPr>
      <dsp:spPr>
        <a:xfrm>
          <a:off x="7180852"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 Reason for Visit</a:t>
          </a:r>
        </a:p>
      </dsp:txBody>
      <dsp:txXfrm>
        <a:off x="7180852" y="66523"/>
        <a:ext cx="931926" cy="559155"/>
      </dsp:txXfrm>
    </dsp:sp>
    <dsp:sp modelId="{4F6CD892-6851-4C7C-A75C-33622E98FAF1}">
      <dsp:nvSpPr>
        <dsp:cNvPr id="0" name=""/>
        <dsp:cNvSpPr/>
      </dsp:nvSpPr>
      <dsp:spPr>
        <a:xfrm>
          <a:off x="8205971"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a:t>
          </a:r>
        </a:p>
      </dsp:txBody>
      <dsp:txXfrm>
        <a:off x="8205971" y="66523"/>
        <a:ext cx="931926" cy="559155"/>
      </dsp:txXfrm>
    </dsp:sp>
    <dsp:sp modelId="{E857D808-DD8F-4FB0-BDE0-ED444186DA03}">
      <dsp:nvSpPr>
        <dsp:cNvPr id="0" name=""/>
        <dsp:cNvSpPr/>
      </dsp:nvSpPr>
      <dsp:spPr>
        <a:xfrm>
          <a:off x="5022"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Complications</a:t>
          </a:r>
        </a:p>
      </dsp:txBody>
      <dsp:txXfrm>
        <a:off x="5022" y="718871"/>
        <a:ext cx="931926" cy="559155"/>
      </dsp:txXfrm>
    </dsp:sp>
    <dsp:sp modelId="{B11170F2-9A50-423B-98B7-A28DBBCAA2AC}">
      <dsp:nvSpPr>
        <dsp:cNvPr id="0" name=""/>
        <dsp:cNvSpPr/>
      </dsp:nvSpPr>
      <dsp:spPr>
        <a:xfrm>
          <a:off x="1030141"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Course of Care</a:t>
          </a:r>
        </a:p>
      </dsp:txBody>
      <dsp:txXfrm>
        <a:off x="1030141" y="718871"/>
        <a:ext cx="931926" cy="559155"/>
      </dsp:txXfrm>
    </dsp:sp>
    <dsp:sp modelId="{DAC0B4A1-B345-4DDF-A5B9-03EB5EF8A696}">
      <dsp:nvSpPr>
        <dsp:cNvPr id="0" name=""/>
        <dsp:cNvSpPr/>
      </dsp:nvSpPr>
      <dsp:spPr>
        <a:xfrm>
          <a:off x="2055259"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DICOM Object Catalog</a:t>
          </a:r>
        </a:p>
      </dsp:txBody>
      <dsp:txXfrm>
        <a:off x="2055259" y="718871"/>
        <a:ext cx="931926" cy="559155"/>
      </dsp:txXfrm>
    </dsp:sp>
    <dsp:sp modelId="{D95507C2-94AB-4734-BAF7-8227B2AFD2A8}">
      <dsp:nvSpPr>
        <dsp:cNvPr id="0" name=""/>
        <dsp:cNvSpPr/>
      </dsp:nvSpPr>
      <dsp:spPr>
        <a:xfrm>
          <a:off x="3080378"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Diagnosis</a:t>
          </a:r>
        </a:p>
      </dsp:txBody>
      <dsp:txXfrm>
        <a:off x="3080378" y="718871"/>
        <a:ext cx="931926" cy="559155"/>
      </dsp:txXfrm>
    </dsp:sp>
    <dsp:sp modelId="{1F238430-D58B-40C6-BB37-2C3E5849C40B}">
      <dsp:nvSpPr>
        <dsp:cNvPr id="0" name=""/>
        <dsp:cNvSpPr/>
      </dsp:nvSpPr>
      <dsp:spPr>
        <a:xfrm>
          <a:off x="4105496"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Diet</a:t>
          </a:r>
        </a:p>
      </dsp:txBody>
      <dsp:txXfrm>
        <a:off x="4105496" y="718871"/>
        <a:ext cx="931926" cy="559155"/>
      </dsp:txXfrm>
    </dsp:sp>
    <dsp:sp modelId="{9E9777C7-B42F-4036-A534-333E7C36A482}">
      <dsp:nvSpPr>
        <dsp:cNvPr id="0" name=""/>
        <dsp:cNvSpPr/>
      </dsp:nvSpPr>
      <dsp:spPr>
        <a:xfrm>
          <a:off x="5130615"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Medications</a:t>
          </a:r>
        </a:p>
      </dsp:txBody>
      <dsp:txXfrm>
        <a:off x="5130615" y="718871"/>
        <a:ext cx="931926" cy="559155"/>
      </dsp:txXfrm>
    </dsp:sp>
    <dsp:sp modelId="{2B1D77B0-0EB7-4DD1-BD66-4727A0B01104}">
      <dsp:nvSpPr>
        <dsp:cNvPr id="0" name=""/>
        <dsp:cNvSpPr/>
      </dsp:nvSpPr>
      <dsp:spPr>
        <a:xfrm>
          <a:off x="6155734"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Encounters</a:t>
          </a:r>
        </a:p>
      </dsp:txBody>
      <dsp:txXfrm>
        <a:off x="6155734" y="718871"/>
        <a:ext cx="931926" cy="559155"/>
      </dsp:txXfrm>
    </dsp:sp>
    <dsp:sp modelId="{9504D515-87BF-4517-8F45-1EDB2B33F4B1}">
      <dsp:nvSpPr>
        <dsp:cNvPr id="0" name=""/>
        <dsp:cNvSpPr/>
      </dsp:nvSpPr>
      <dsp:spPr>
        <a:xfrm>
          <a:off x="7180852" y="71887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Family History</a:t>
          </a:r>
        </a:p>
      </dsp:txBody>
      <dsp:txXfrm>
        <a:off x="7180852" y="718871"/>
        <a:ext cx="931926" cy="559155"/>
      </dsp:txXfrm>
    </dsp:sp>
    <dsp:sp modelId="{9899F519-A68E-4A8C-8302-CC1D1DD6AB1E}">
      <dsp:nvSpPr>
        <dsp:cNvPr id="0" name=""/>
        <dsp:cNvSpPr/>
      </dsp:nvSpPr>
      <dsp:spPr>
        <a:xfrm>
          <a:off x="8205971"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Fetus Subject Context</a:t>
          </a:r>
        </a:p>
      </dsp:txBody>
      <dsp:txXfrm>
        <a:off x="8205971" y="718871"/>
        <a:ext cx="931926" cy="559155"/>
      </dsp:txXfrm>
    </dsp:sp>
    <dsp:sp modelId="{F021F536-9D7F-4947-AEEC-062A2B5D86C3}">
      <dsp:nvSpPr>
        <dsp:cNvPr id="0" name=""/>
        <dsp:cNvSpPr/>
      </dsp:nvSpPr>
      <dsp:spPr>
        <a:xfrm>
          <a:off x="5022" y="1371219"/>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5022" y="1371219"/>
        <a:ext cx="931926" cy="559155"/>
      </dsp:txXfrm>
    </dsp:sp>
    <dsp:sp modelId="{214B35AE-3118-4B5A-9A04-C238D6C98BAE}">
      <dsp:nvSpPr>
        <dsp:cNvPr id="0" name=""/>
        <dsp:cNvSpPr/>
      </dsp:nvSpPr>
      <dsp:spPr>
        <a:xfrm>
          <a:off x="1030141" y="1371219"/>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1030141" y="1371219"/>
        <a:ext cx="931926" cy="559155"/>
      </dsp:txXfrm>
    </dsp:sp>
    <dsp:sp modelId="{CC785639-6B40-491D-A677-3465100F3D57}">
      <dsp:nvSpPr>
        <dsp:cNvPr id="0" name=""/>
        <dsp:cNvSpPr/>
      </dsp:nvSpPr>
      <dsp:spPr>
        <a:xfrm>
          <a:off x="2055259" y="1371219"/>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2055259" y="1371219"/>
        <a:ext cx="931926" cy="559155"/>
      </dsp:txXfrm>
    </dsp:sp>
    <dsp:sp modelId="{5D25242B-4349-4FB7-AAC9-B5E41858AFBB}">
      <dsp:nvSpPr>
        <dsp:cNvPr id="0" name=""/>
        <dsp:cNvSpPr/>
      </dsp:nvSpPr>
      <dsp:spPr>
        <a:xfrm>
          <a:off x="3080378" y="1371219"/>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Goals</a:t>
          </a:r>
        </a:p>
      </dsp:txBody>
      <dsp:txXfrm>
        <a:off x="3080378" y="1371219"/>
        <a:ext cx="931926" cy="559155"/>
      </dsp:txXfrm>
    </dsp:sp>
    <dsp:sp modelId="{2194D030-96BD-4E5B-8CE7-714CC8EE50C0}">
      <dsp:nvSpPr>
        <dsp:cNvPr id="0" name=""/>
        <dsp:cNvSpPr/>
      </dsp:nvSpPr>
      <dsp:spPr>
        <a:xfrm>
          <a:off x="4105496" y="1371219"/>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Concerns</a:t>
          </a:r>
        </a:p>
      </dsp:txBody>
      <dsp:txXfrm>
        <a:off x="4105496" y="1371219"/>
        <a:ext cx="931926" cy="559155"/>
      </dsp:txXfrm>
    </dsp:sp>
    <dsp:sp modelId="{7137E6A0-E010-4036-BB77-DAC821CA69C0}">
      <dsp:nvSpPr>
        <dsp:cNvPr id="0" name=""/>
        <dsp:cNvSpPr/>
      </dsp:nvSpPr>
      <dsp:spPr>
        <a:xfrm>
          <a:off x="5130615" y="1371219"/>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5130615" y="1371219"/>
        <a:ext cx="931926" cy="559155"/>
      </dsp:txXfrm>
    </dsp:sp>
    <dsp:sp modelId="{124086CA-BDD0-405E-B0D8-B9CD798E0E39}">
      <dsp:nvSpPr>
        <dsp:cNvPr id="0" name=""/>
        <dsp:cNvSpPr/>
      </dsp:nvSpPr>
      <dsp:spPr>
        <a:xfrm>
          <a:off x="6155734" y="1371219"/>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Past Illness</a:t>
          </a:r>
        </a:p>
      </dsp:txBody>
      <dsp:txXfrm>
        <a:off x="6155734" y="1371219"/>
        <a:ext cx="931926" cy="559155"/>
      </dsp:txXfrm>
    </dsp:sp>
    <dsp:sp modelId="{4308FFBF-619D-484B-A2C5-7B5FBD5802E5}">
      <dsp:nvSpPr>
        <dsp:cNvPr id="0" name=""/>
        <dsp:cNvSpPr/>
      </dsp:nvSpPr>
      <dsp:spPr>
        <a:xfrm>
          <a:off x="7180852" y="1371219"/>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Present Illness</a:t>
          </a:r>
        </a:p>
      </dsp:txBody>
      <dsp:txXfrm>
        <a:off x="7180852" y="1371219"/>
        <a:ext cx="931926" cy="559155"/>
      </dsp:txXfrm>
    </dsp:sp>
    <dsp:sp modelId="{21996FE5-9303-478E-B8D4-9259ABF8EDAE}">
      <dsp:nvSpPr>
        <dsp:cNvPr id="0" name=""/>
        <dsp:cNvSpPr/>
      </dsp:nvSpPr>
      <dsp:spPr>
        <a:xfrm>
          <a:off x="8205971" y="1371219"/>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Consultations</a:t>
          </a:r>
        </a:p>
      </dsp:txBody>
      <dsp:txXfrm>
        <a:off x="8205971" y="1371219"/>
        <a:ext cx="931926" cy="559155"/>
      </dsp:txXfrm>
    </dsp:sp>
    <dsp:sp modelId="{C2D1768A-268A-49F1-BAB1-AA3B1F30D377}">
      <dsp:nvSpPr>
        <dsp:cNvPr id="0" name=""/>
        <dsp:cNvSpPr/>
      </dsp:nvSpPr>
      <dsp:spPr>
        <a:xfrm>
          <a:off x="5022"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Course</a:t>
          </a:r>
        </a:p>
      </dsp:txBody>
      <dsp:txXfrm>
        <a:off x="5022" y="2023568"/>
        <a:ext cx="931926" cy="559155"/>
      </dsp:txXfrm>
    </dsp:sp>
    <dsp:sp modelId="{94242A4F-C1CA-4466-BE8C-6A3D5FB53E37}">
      <dsp:nvSpPr>
        <dsp:cNvPr id="0" name=""/>
        <dsp:cNvSpPr/>
      </dsp:nvSpPr>
      <dsp:spPr>
        <a:xfrm>
          <a:off x="1030141"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Instructions</a:t>
          </a:r>
        </a:p>
      </dsp:txBody>
      <dsp:txXfrm>
        <a:off x="1030141" y="2023568"/>
        <a:ext cx="931926" cy="559155"/>
      </dsp:txXfrm>
    </dsp:sp>
    <dsp:sp modelId="{2436B8D6-5426-4287-B5A0-333E85D0C338}">
      <dsp:nvSpPr>
        <dsp:cNvPr id="0" name=""/>
        <dsp:cNvSpPr/>
      </dsp:nvSpPr>
      <dsp:spPr>
        <a:xfrm>
          <a:off x="2055259"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Physical</a:t>
          </a:r>
        </a:p>
      </dsp:txBody>
      <dsp:txXfrm>
        <a:off x="2055259" y="2023568"/>
        <a:ext cx="931926" cy="559155"/>
      </dsp:txXfrm>
    </dsp:sp>
    <dsp:sp modelId="{2E10A710-F956-4BB4-BEC0-C92857D82D04}">
      <dsp:nvSpPr>
        <dsp:cNvPr id="0" name=""/>
        <dsp:cNvSpPr/>
      </dsp:nvSpPr>
      <dsp:spPr>
        <a:xfrm>
          <a:off x="3080378"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Studies Sum.</a:t>
          </a:r>
        </a:p>
      </dsp:txBody>
      <dsp:txXfrm>
        <a:off x="3080378" y="2023568"/>
        <a:ext cx="931926" cy="559155"/>
      </dsp:txXfrm>
    </dsp:sp>
    <dsp:sp modelId="{90A2521C-3FE3-4269-A414-E39378CC80D9}">
      <dsp:nvSpPr>
        <dsp:cNvPr id="0" name=""/>
        <dsp:cNvSpPr/>
      </dsp:nvSpPr>
      <dsp:spPr>
        <a:xfrm>
          <a:off x="4105496" y="2023568"/>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Immunizations</a:t>
          </a:r>
        </a:p>
      </dsp:txBody>
      <dsp:txXfrm>
        <a:off x="4105496" y="2023568"/>
        <a:ext cx="931926" cy="559155"/>
      </dsp:txXfrm>
    </dsp:sp>
    <dsp:sp modelId="{C775B822-113A-4680-9271-194958227B49}">
      <dsp:nvSpPr>
        <dsp:cNvPr id="0" name=""/>
        <dsp:cNvSpPr/>
      </dsp:nvSpPr>
      <dsp:spPr>
        <a:xfrm>
          <a:off x="5130615"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Implants</a:t>
          </a:r>
        </a:p>
      </dsp:txBody>
      <dsp:txXfrm>
        <a:off x="5130615" y="2023568"/>
        <a:ext cx="931926" cy="559155"/>
      </dsp:txXfrm>
    </dsp:sp>
    <dsp:sp modelId="{FA9614EF-EB5B-4DEB-9FDC-9AA50130DC4A}">
      <dsp:nvSpPr>
        <dsp:cNvPr id="0" name=""/>
        <dsp:cNvSpPr/>
      </dsp:nvSpPr>
      <dsp:spPr>
        <a:xfrm>
          <a:off x="6155734"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Instructions</a:t>
          </a:r>
        </a:p>
      </dsp:txBody>
      <dsp:txXfrm>
        <a:off x="6155734" y="2023568"/>
        <a:ext cx="931926" cy="559155"/>
      </dsp:txXfrm>
    </dsp:sp>
    <dsp:sp modelId="{3D82AB19-164D-45B8-8EE3-A810134DD2FB}">
      <dsp:nvSpPr>
        <dsp:cNvPr id="0" name=""/>
        <dsp:cNvSpPr/>
      </dsp:nvSpPr>
      <dsp:spPr>
        <a:xfrm>
          <a:off x="7180852"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Interventions</a:t>
          </a:r>
        </a:p>
      </dsp:txBody>
      <dsp:txXfrm>
        <a:off x="7180852" y="2023568"/>
        <a:ext cx="931926" cy="559155"/>
      </dsp:txXfrm>
    </dsp:sp>
    <dsp:sp modelId="{A2626D42-2FE1-456E-AB12-0D43DEAFE7FD}">
      <dsp:nvSpPr>
        <dsp:cNvPr id="0" name=""/>
        <dsp:cNvSpPr/>
      </dsp:nvSpPr>
      <dsp:spPr>
        <a:xfrm>
          <a:off x="8205971"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(Gen) History</a:t>
          </a:r>
        </a:p>
      </dsp:txBody>
      <dsp:txXfrm>
        <a:off x="8205971" y="2023568"/>
        <a:ext cx="931926" cy="559155"/>
      </dsp:txXfrm>
    </dsp:sp>
    <dsp:sp modelId="{CFEF60EA-9362-443A-8FB0-B923DCF95379}">
      <dsp:nvSpPr>
        <dsp:cNvPr id="0" name=""/>
        <dsp:cNvSpPr/>
      </dsp:nvSpPr>
      <dsp:spPr>
        <a:xfrm>
          <a:off x="5022" y="2675916"/>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Equipment</a:t>
          </a:r>
        </a:p>
      </dsp:txBody>
      <dsp:txXfrm>
        <a:off x="5022" y="2675916"/>
        <a:ext cx="931926" cy="559155"/>
      </dsp:txXfrm>
    </dsp:sp>
    <dsp:sp modelId="{6BA9131F-DF2D-4385-B6D8-8438C22EE201}">
      <dsp:nvSpPr>
        <dsp:cNvPr id="0" name=""/>
        <dsp:cNvSpPr/>
      </dsp:nvSpPr>
      <dsp:spPr>
        <a:xfrm>
          <a:off x="1030141" y="2675916"/>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 Administered</a:t>
          </a:r>
        </a:p>
      </dsp:txBody>
      <dsp:txXfrm>
        <a:off x="1030141" y="2675916"/>
        <a:ext cx="931926" cy="559155"/>
      </dsp:txXfrm>
    </dsp:sp>
    <dsp:sp modelId="{E39FA08C-8F04-4847-803E-A985A76077B2}">
      <dsp:nvSpPr>
        <dsp:cNvPr id="0" name=""/>
        <dsp:cNvSpPr/>
      </dsp:nvSpPr>
      <dsp:spPr>
        <a:xfrm>
          <a:off x="2055259" y="2675916"/>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a:t>
          </a:r>
        </a:p>
      </dsp:txBody>
      <dsp:txXfrm>
        <a:off x="2055259" y="2675916"/>
        <a:ext cx="931926" cy="559155"/>
      </dsp:txXfrm>
    </dsp:sp>
    <dsp:sp modelId="{20498EEC-D12B-46DA-A88D-D7DB1D97C899}">
      <dsp:nvSpPr>
        <dsp:cNvPr id="0" name=""/>
        <dsp:cNvSpPr/>
      </dsp:nvSpPr>
      <dsp:spPr>
        <a:xfrm>
          <a:off x="3080378" y="2675916"/>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3080378" y="2675916"/>
        <a:ext cx="931926" cy="559155"/>
      </dsp:txXfrm>
    </dsp:sp>
    <dsp:sp modelId="{76E48D85-3967-40C6-96F6-AEF195D581BB}">
      <dsp:nvSpPr>
        <dsp:cNvPr id="0" name=""/>
        <dsp:cNvSpPr/>
      </dsp:nvSpPr>
      <dsp:spPr>
        <a:xfrm>
          <a:off x="4105496" y="2675916"/>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4105496" y="2675916"/>
        <a:ext cx="931926" cy="559155"/>
      </dsp:txXfrm>
    </dsp:sp>
    <dsp:sp modelId="{2FE08B55-1C3E-48E1-949D-B7C4F33AA933}">
      <dsp:nvSpPr>
        <dsp:cNvPr id="0" name=""/>
        <dsp:cNvSpPr/>
      </dsp:nvSpPr>
      <dsp:spPr>
        <a:xfrm>
          <a:off x="5130615" y="2675916"/>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Objective</a:t>
          </a:r>
        </a:p>
      </dsp:txBody>
      <dsp:txXfrm>
        <a:off x="5130615" y="2675916"/>
        <a:ext cx="931926" cy="559155"/>
      </dsp:txXfrm>
    </dsp:sp>
    <dsp:sp modelId="{D1969169-F9B2-49CE-A679-8F16EA8DBE2A}">
      <dsp:nvSpPr>
        <dsp:cNvPr id="0" name=""/>
        <dsp:cNvSpPr/>
      </dsp:nvSpPr>
      <dsp:spPr>
        <a:xfrm>
          <a:off x="6155734" y="2675916"/>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Observer Context</a:t>
          </a:r>
        </a:p>
      </dsp:txBody>
      <dsp:txXfrm>
        <a:off x="6155734" y="2675916"/>
        <a:ext cx="931926" cy="559155"/>
      </dsp:txXfrm>
    </dsp:sp>
    <dsp:sp modelId="{B8FB8041-9B5C-4583-B7F2-072C8E2578EF}">
      <dsp:nvSpPr>
        <dsp:cNvPr id="0" name=""/>
        <dsp:cNvSpPr/>
      </dsp:nvSpPr>
      <dsp:spPr>
        <a:xfrm>
          <a:off x="7180852" y="2675916"/>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Operative Note Fluids</a:t>
          </a:r>
        </a:p>
      </dsp:txBody>
      <dsp:txXfrm>
        <a:off x="7180852" y="2675916"/>
        <a:ext cx="931926" cy="559155"/>
      </dsp:txXfrm>
    </dsp:sp>
    <dsp:sp modelId="{D70F901B-9B00-408F-B15A-8963D88D77EC}">
      <dsp:nvSpPr>
        <dsp:cNvPr id="0" name=""/>
        <dsp:cNvSpPr/>
      </dsp:nvSpPr>
      <dsp:spPr>
        <a:xfrm>
          <a:off x="8205971" y="2675916"/>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 Note Surgical Procedure</a:t>
          </a:r>
        </a:p>
      </dsp:txBody>
      <dsp:txXfrm>
        <a:off x="8205971" y="2675916"/>
        <a:ext cx="931926" cy="559155"/>
      </dsp:txXfrm>
    </dsp:sp>
    <dsp:sp modelId="{738E53BC-B4B2-4740-9C57-0B897AB4D3FA}">
      <dsp:nvSpPr>
        <dsp:cNvPr id="0" name=""/>
        <dsp:cNvSpPr/>
      </dsp:nvSpPr>
      <dsp:spPr>
        <a:xfrm>
          <a:off x="5022"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Payers</a:t>
          </a:r>
        </a:p>
      </dsp:txBody>
      <dsp:txXfrm>
        <a:off x="5022" y="3328264"/>
        <a:ext cx="931926" cy="559155"/>
      </dsp:txXfrm>
    </dsp:sp>
    <dsp:sp modelId="{FB4AD733-A329-420C-8FB6-947234A3DF38}">
      <dsp:nvSpPr>
        <dsp:cNvPr id="0" name=""/>
        <dsp:cNvSpPr/>
      </dsp:nvSpPr>
      <dsp:spPr>
        <a:xfrm>
          <a:off x="1030141" y="3328264"/>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Physical Exam</a:t>
          </a:r>
        </a:p>
      </dsp:txBody>
      <dsp:txXfrm>
        <a:off x="1030141" y="3328264"/>
        <a:ext cx="931926" cy="559155"/>
      </dsp:txXfrm>
    </dsp:sp>
    <dsp:sp modelId="{52F17298-644C-4330-B56E-F7E56C04E2E3}">
      <dsp:nvSpPr>
        <dsp:cNvPr id="0" name=""/>
        <dsp:cNvSpPr/>
      </dsp:nvSpPr>
      <dsp:spPr>
        <a:xfrm>
          <a:off x="2055259" y="3328264"/>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 of Treatment</a:t>
          </a:r>
        </a:p>
      </dsp:txBody>
      <dsp:txXfrm>
        <a:off x="2055259" y="3328264"/>
        <a:ext cx="931926" cy="559155"/>
      </dsp:txXfrm>
    </dsp:sp>
    <dsp:sp modelId="{CF0E64E4-84A6-47A4-8045-0D0A29961723}">
      <dsp:nvSpPr>
        <dsp:cNvPr id="0" name=""/>
        <dsp:cNvSpPr/>
      </dsp:nvSpPr>
      <dsp:spPr>
        <a:xfrm>
          <a:off x="3080378"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3080378" y="3328264"/>
        <a:ext cx="931926" cy="559155"/>
      </dsp:txXfrm>
    </dsp:sp>
    <dsp:sp modelId="{4A09B1E8-F4F7-4953-B4BD-684614482B17}">
      <dsp:nvSpPr>
        <dsp:cNvPr id="0" name=""/>
        <dsp:cNvSpPr/>
      </dsp:nvSpPr>
      <dsp:spPr>
        <a:xfrm>
          <a:off x="4105496"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Postoperative Diagnosis</a:t>
          </a:r>
        </a:p>
      </dsp:txBody>
      <dsp:txXfrm>
        <a:off x="4105496" y="3328264"/>
        <a:ext cx="931926" cy="559155"/>
      </dsp:txXfrm>
    </dsp:sp>
    <dsp:sp modelId="{527D6F5F-C6E1-4F03-A1E2-5AC0204646BF}">
      <dsp:nvSpPr>
        <dsp:cNvPr id="0" name=""/>
        <dsp:cNvSpPr/>
      </dsp:nvSpPr>
      <dsp:spPr>
        <a:xfrm>
          <a:off x="5130615"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Postprocedure</a:t>
          </a:r>
          <a:r>
            <a:rPr lang="en-US" sz="1000" kern="1200" dirty="0"/>
            <a:t> Diagnosis</a:t>
          </a:r>
        </a:p>
      </dsp:txBody>
      <dsp:txXfrm>
        <a:off x="5130615" y="3328264"/>
        <a:ext cx="931926" cy="559155"/>
      </dsp:txXfrm>
    </dsp:sp>
    <dsp:sp modelId="{33E222AE-323D-48B6-B67D-70B375CD07BA}">
      <dsp:nvSpPr>
        <dsp:cNvPr id="0" name=""/>
        <dsp:cNvSpPr/>
      </dsp:nvSpPr>
      <dsp:spPr>
        <a:xfrm>
          <a:off x="6155734"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Preoperative Diagnosis</a:t>
          </a:r>
        </a:p>
      </dsp:txBody>
      <dsp:txXfrm>
        <a:off x="6155734" y="3328264"/>
        <a:ext cx="931926" cy="559155"/>
      </dsp:txXfrm>
    </dsp:sp>
    <dsp:sp modelId="{768ED1B1-620E-4ED9-A85B-37AC2578EBAE}">
      <dsp:nvSpPr>
        <dsp:cNvPr id="0" name=""/>
        <dsp:cNvSpPr/>
      </dsp:nvSpPr>
      <dsp:spPr>
        <a:xfrm>
          <a:off x="7180852" y="3328264"/>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Problem</a:t>
          </a:r>
        </a:p>
      </dsp:txBody>
      <dsp:txXfrm>
        <a:off x="7180852" y="3328264"/>
        <a:ext cx="931926" cy="559155"/>
      </dsp:txXfrm>
    </dsp:sp>
    <dsp:sp modelId="{6CBD385A-459A-4F51-8A96-4CAAE9BA3166}">
      <dsp:nvSpPr>
        <dsp:cNvPr id="0" name=""/>
        <dsp:cNvSpPr/>
      </dsp:nvSpPr>
      <dsp:spPr>
        <a:xfrm>
          <a:off x="8205971"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Description</a:t>
          </a:r>
        </a:p>
      </dsp:txBody>
      <dsp:txXfrm>
        <a:off x="8205971" y="3328264"/>
        <a:ext cx="931926" cy="559155"/>
      </dsp:txXfrm>
    </dsp:sp>
    <dsp:sp modelId="{403A81FB-5102-4E47-B294-8362DE9FDBA9}">
      <dsp:nvSpPr>
        <dsp:cNvPr id="0" name=""/>
        <dsp:cNvSpPr/>
      </dsp:nvSpPr>
      <dsp:spPr>
        <a:xfrm>
          <a:off x="5022"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Disposition</a:t>
          </a:r>
        </a:p>
      </dsp:txBody>
      <dsp:txXfrm>
        <a:off x="5022" y="3980612"/>
        <a:ext cx="931926" cy="559155"/>
      </dsp:txXfrm>
    </dsp:sp>
    <dsp:sp modelId="{6D9F30BF-2AF8-4A4F-9405-7024E9D9DF88}">
      <dsp:nvSpPr>
        <dsp:cNvPr id="0" name=""/>
        <dsp:cNvSpPr/>
      </dsp:nvSpPr>
      <dsp:spPr>
        <a:xfrm>
          <a:off x="1030141"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Est. Blood Loss</a:t>
          </a:r>
        </a:p>
      </dsp:txBody>
      <dsp:txXfrm>
        <a:off x="1030141" y="3980612"/>
        <a:ext cx="931926" cy="559155"/>
      </dsp:txXfrm>
    </dsp:sp>
    <dsp:sp modelId="{578EF391-1438-42DA-8C7C-9964979863CB}">
      <dsp:nvSpPr>
        <dsp:cNvPr id="0" name=""/>
        <dsp:cNvSpPr/>
      </dsp:nvSpPr>
      <dsp:spPr>
        <a:xfrm>
          <a:off x="2055259"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2055259" y="3980612"/>
        <a:ext cx="931926" cy="559155"/>
      </dsp:txXfrm>
    </dsp:sp>
    <dsp:sp modelId="{D6E8D79A-FF29-4CE3-B9FB-2B1D97395E7F}">
      <dsp:nvSpPr>
        <dsp:cNvPr id="0" name=""/>
        <dsp:cNvSpPr/>
      </dsp:nvSpPr>
      <dsp:spPr>
        <a:xfrm>
          <a:off x="3080378"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3080378" y="3980612"/>
        <a:ext cx="931926" cy="559155"/>
      </dsp:txXfrm>
    </dsp:sp>
    <dsp:sp modelId="{E4A88F59-2DE7-4632-9B5D-1A06F43D2536}">
      <dsp:nvSpPr>
        <dsp:cNvPr id="0" name=""/>
        <dsp:cNvSpPr/>
      </dsp:nvSpPr>
      <dsp:spPr>
        <a:xfrm>
          <a:off x="4105496"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Indications</a:t>
          </a:r>
        </a:p>
      </dsp:txBody>
      <dsp:txXfrm>
        <a:off x="4105496" y="3980612"/>
        <a:ext cx="931926" cy="559155"/>
      </dsp:txXfrm>
    </dsp:sp>
    <dsp:sp modelId="{C6E26300-686D-4EDC-B105-02AE7D59ACD5}">
      <dsp:nvSpPr>
        <dsp:cNvPr id="0" name=""/>
        <dsp:cNvSpPr/>
      </dsp:nvSpPr>
      <dsp:spPr>
        <a:xfrm>
          <a:off x="5130615"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5130615" y="3980612"/>
        <a:ext cx="931926" cy="559155"/>
      </dsp:txXfrm>
    </dsp:sp>
    <dsp:sp modelId="{A98EC4C9-0187-4586-A962-2600099AC0D7}">
      <dsp:nvSpPr>
        <dsp:cNvPr id="0" name=""/>
        <dsp:cNvSpPr/>
      </dsp:nvSpPr>
      <dsp:spPr>
        <a:xfrm>
          <a:off x="6155734" y="3980612"/>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Procedures</a:t>
          </a:r>
        </a:p>
      </dsp:txBody>
      <dsp:txXfrm>
        <a:off x="6155734" y="3980612"/>
        <a:ext cx="931926" cy="559155"/>
      </dsp:txXfrm>
    </dsp:sp>
    <dsp:sp modelId="{B5EE1AEB-C1BD-4DE8-A906-0A633C634EA1}">
      <dsp:nvSpPr>
        <dsp:cNvPr id="0" name=""/>
        <dsp:cNvSpPr/>
      </dsp:nvSpPr>
      <dsp:spPr>
        <a:xfrm>
          <a:off x="7180852"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Referral</a:t>
          </a:r>
        </a:p>
      </dsp:txBody>
      <dsp:txXfrm>
        <a:off x="7180852" y="3980612"/>
        <a:ext cx="931926" cy="559155"/>
      </dsp:txXfrm>
    </dsp:sp>
    <dsp:sp modelId="{643B08A8-6B9B-49AD-ACA0-F8C530C35783}">
      <dsp:nvSpPr>
        <dsp:cNvPr id="0" name=""/>
        <dsp:cNvSpPr/>
      </dsp:nvSpPr>
      <dsp:spPr>
        <a:xfrm>
          <a:off x="8205971" y="3980612"/>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Visit</a:t>
          </a:r>
        </a:p>
      </dsp:txBody>
      <dsp:txXfrm>
        <a:off x="8205971" y="3980612"/>
        <a:ext cx="931926" cy="559155"/>
      </dsp:txXfrm>
    </dsp:sp>
    <dsp:sp modelId="{90CB0ED9-63EF-4F6F-828D-A3B09D30E63B}">
      <dsp:nvSpPr>
        <dsp:cNvPr id="0" name=""/>
        <dsp:cNvSpPr/>
      </dsp:nvSpPr>
      <dsp:spPr>
        <a:xfrm>
          <a:off x="1030141"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1030141" y="4632961"/>
        <a:ext cx="931926" cy="559155"/>
      </dsp:txXfrm>
    </dsp:sp>
    <dsp:sp modelId="{3FE3ACB3-2D81-4BE7-BEE6-849D65285799}">
      <dsp:nvSpPr>
        <dsp:cNvPr id="0" name=""/>
        <dsp:cNvSpPr/>
      </dsp:nvSpPr>
      <dsp:spPr>
        <a:xfrm>
          <a:off x="2055259"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Review of Systems</a:t>
          </a:r>
        </a:p>
      </dsp:txBody>
      <dsp:txXfrm>
        <a:off x="2055259" y="4632961"/>
        <a:ext cx="931926" cy="559155"/>
      </dsp:txXfrm>
    </dsp:sp>
    <dsp:sp modelId="{E21BE902-8239-49DC-BB54-FE2FC920F8FB}">
      <dsp:nvSpPr>
        <dsp:cNvPr id="0" name=""/>
        <dsp:cNvSpPr/>
      </dsp:nvSpPr>
      <dsp:spPr>
        <a:xfrm>
          <a:off x="3080378"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Social History</a:t>
          </a:r>
        </a:p>
      </dsp:txBody>
      <dsp:txXfrm>
        <a:off x="3080378" y="4632961"/>
        <a:ext cx="931926" cy="559155"/>
      </dsp:txXfrm>
    </dsp:sp>
    <dsp:sp modelId="{D686C033-8C3D-4C2F-94C8-11EE097C088D}">
      <dsp:nvSpPr>
        <dsp:cNvPr id="0" name=""/>
        <dsp:cNvSpPr/>
      </dsp:nvSpPr>
      <dsp:spPr>
        <a:xfrm>
          <a:off x="4105496" y="463296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Subjective</a:t>
          </a:r>
        </a:p>
      </dsp:txBody>
      <dsp:txXfrm>
        <a:off x="4105496" y="4632961"/>
        <a:ext cx="931926" cy="559155"/>
      </dsp:txXfrm>
    </dsp:sp>
    <dsp:sp modelId="{34939C68-520A-469B-A989-F515FF673DF0}">
      <dsp:nvSpPr>
        <dsp:cNvPr id="0" name=""/>
        <dsp:cNvSpPr/>
      </dsp:nvSpPr>
      <dsp:spPr>
        <a:xfrm>
          <a:off x="5130615" y="463296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Surgery Description</a:t>
          </a:r>
        </a:p>
      </dsp:txBody>
      <dsp:txXfrm>
        <a:off x="5130615" y="4632961"/>
        <a:ext cx="931926" cy="559155"/>
      </dsp:txXfrm>
    </dsp:sp>
    <dsp:sp modelId="{CB637A15-C5EC-48E4-B323-6F07C2B36CF9}">
      <dsp:nvSpPr>
        <dsp:cNvPr id="0" name=""/>
        <dsp:cNvSpPr/>
      </dsp:nvSpPr>
      <dsp:spPr>
        <a:xfrm>
          <a:off x="6155734" y="463296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Surgical Drains</a:t>
          </a:r>
        </a:p>
      </dsp:txBody>
      <dsp:txXfrm>
        <a:off x="6155734" y="4632961"/>
        <a:ext cx="931926" cy="559155"/>
      </dsp:txXfrm>
    </dsp:sp>
    <dsp:sp modelId="{09D01077-5EED-4403-9B80-C88AA82785D4}">
      <dsp:nvSpPr>
        <dsp:cNvPr id="0" name=""/>
        <dsp:cNvSpPr/>
      </dsp:nvSpPr>
      <dsp:spPr>
        <a:xfrm>
          <a:off x="7180852"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Vital Signs</a:t>
          </a:r>
        </a:p>
      </dsp:txBody>
      <dsp:txXfrm>
        <a:off x="7180852" y="4632961"/>
        <a:ext cx="931926" cy="55915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0D05B-C57B-4BF2-98A0-F6F938B15104}">
      <dsp:nvSpPr>
        <dsp:cNvPr id="0" name=""/>
        <dsp:cNvSpPr/>
      </dsp:nvSpPr>
      <dsp:spPr>
        <a:xfrm>
          <a:off x="5022"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Diagnosis</a:t>
          </a:r>
        </a:p>
      </dsp:txBody>
      <dsp:txXfrm>
        <a:off x="5022" y="66523"/>
        <a:ext cx="931926" cy="559155"/>
      </dsp:txXfrm>
    </dsp:sp>
    <dsp:sp modelId="{BAC14D23-EC3E-4D27-9119-0F7040F92BC2}">
      <dsp:nvSpPr>
        <dsp:cNvPr id="0" name=""/>
        <dsp:cNvSpPr/>
      </dsp:nvSpPr>
      <dsp:spPr>
        <a:xfrm>
          <a:off x="1030141"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Meds</a:t>
          </a:r>
        </a:p>
      </dsp:txBody>
      <dsp:txXfrm>
        <a:off x="1030141" y="66523"/>
        <a:ext cx="931926" cy="559155"/>
      </dsp:txXfrm>
    </dsp:sp>
    <dsp:sp modelId="{226C61D6-133E-4CD2-ADAC-A992243958F1}">
      <dsp:nvSpPr>
        <dsp:cNvPr id="0" name=""/>
        <dsp:cNvSpPr/>
      </dsp:nvSpPr>
      <dsp:spPr>
        <a:xfrm>
          <a:off x="2055259"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Advance directive</a:t>
          </a:r>
        </a:p>
      </dsp:txBody>
      <dsp:txXfrm>
        <a:off x="2055259" y="66523"/>
        <a:ext cx="931926" cy="559155"/>
      </dsp:txXfrm>
    </dsp:sp>
    <dsp:sp modelId="{DC2CCBAA-7686-49AD-84C0-DE92CF995049}">
      <dsp:nvSpPr>
        <dsp:cNvPr id="0" name=""/>
        <dsp:cNvSpPr/>
      </dsp:nvSpPr>
      <dsp:spPr>
        <a:xfrm>
          <a:off x="3080378" y="66523"/>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Allergies &amp; Intolerances</a:t>
          </a:r>
        </a:p>
      </dsp:txBody>
      <dsp:txXfrm>
        <a:off x="3080378" y="66523"/>
        <a:ext cx="931926" cy="559155"/>
      </dsp:txXfrm>
    </dsp:sp>
    <dsp:sp modelId="{04660390-1F6F-4E15-A3BA-C41120C6CA81}">
      <dsp:nvSpPr>
        <dsp:cNvPr id="0" name=""/>
        <dsp:cNvSpPr/>
      </dsp:nvSpPr>
      <dsp:spPr>
        <a:xfrm>
          <a:off x="4105496"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Anesthesia</a:t>
          </a:r>
        </a:p>
      </dsp:txBody>
      <dsp:txXfrm>
        <a:off x="4105496" y="66523"/>
        <a:ext cx="931926" cy="559155"/>
      </dsp:txXfrm>
    </dsp:sp>
    <dsp:sp modelId="{D0265832-2002-49A4-B24F-C826BBE7CD41}">
      <dsp:nvSpPr>
        <dsp:cNvPr id="0" name=""/>
        <dsp:cNvSpPr/>
      </dsp:nvSpPr>
      <dsp:spPr>
        <a:xfrm>
          <a:off x="5130615"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 &amp; Plan</a:t>
          </a:r>
        </a:p>
      </dsp:txBody>
      <dsp:txXfrm>
        <a:off x="5130615" y="66523"/>
        <a:ext cx="931926" cy="559155"/>
      </dsp:txXfrm>
    </dsp:sp>
    <dsp:sp modelId="{7BE9C1ED-F9FA-4AF2-8A38-AD58AEEC2837}">
      <dsp:nvSpPr>
        <dsp:cNvPr id="0" name=""/>
        <dsp:cNvSpPr/>
      </dsp:nvSpPr>
      <dsp:spPr>
        <a:xfrm>
          <a:off x="6155734" y="66523"/>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a:t>
          </a:r>
        </a:p>
      </dsp:txBody>
      <dsp:txXfrm>
        <a:off x="6155734" y="66523"/>
        <a:ext cx="931926" cy="559155"/>
      </dsp:txXfrm>
    </dsp:sp>
    <dsp:sp modelId="{E95460B9-805F-4DB1-8075-1E44BC53110F}">
      <dsp:nvSpPr>
        <dsp:cNvPr id="0" name=""/>
        <dsp:cNvSpPr/>
      </dsp:nvSpPr>
      <dsp:spPr>
        <a:xfrm>
          <a:off x="7180852"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 Reason for Visit</a:t>
          </a:r>
        </a:p>
      </dsp:txBody>
      <dsp:txXfrm>
        <a:off x="7180852" y="66523"/>
        <a:ext cx="931926" cy="559155"/>
      </dsp:txXfrm>
    </dsp:sp>
    <dsp:sp modelId="{4F6CD892-6851-4C7C-A75C-33622E98FAF1}">
      <dsp:nvSpPr>
        <dsp:cNvPr id="0" name=""/>
        <dsp:cNvSpPr/>
      </dsp:nvSpPr>
      <dsp:spPr>
        <a:xfrm>
          <a:off x="8205971"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a:t>
          </a:r>
        </a:p>
      </dsp:txBody>
      <dsp:txXfrm>
        <a:off x="8205971" y="66523"/>
        <a:ext cx="931926" cy="559155"/>
      </dsp:txXfrm>
    </dsp:sp>
    <dsp:sp modelId="{E857D808-DD8F-4FB0-BDE0-ED444186DA03}">
      <dsp:nvSpPr>
        <dsp:cNvPr id="0" name=""/>
        <dsp:cNvSpPr/>
      </dsp:nvSpPr>
      <dsp:spPr>
        <a:xfrm>
          <a:off x="5022"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Complications</a:t>
          </a:r>
        </a:p>
      </dsp:txBody>
      <dsp:txXfrm>
        <a:off x="5022" y="718871"/>
        <a:ext cx="931926" cy="559155"/>
      </dsp:txXfrm>
    </dsp:sp>
    <dsp:sp modelId="{B11170F2-9A50-423B-98B7-A28DBBCAA2AC}">
      <dsp:nvSpPr>
        <dsp:cNvPr id="0" name=""/>
        <dsp:cNvSpPr/>
      </dsp:nvSpPr>
      <dsp:spPr>
        <a:xfrm>
          <a:off x="1030141" y="71887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Course of Care</a:t>
          </a:r>
        </a:p>
      </dsp:txBody>
      <dsp:txXfrm>
        <a:off x="1030141" y="718871"/>
        <a:ext cx="931926" cy="559155"/>
      </dsp:txXfrm>
    </dsp:sp>
    <dsp:sp modelId="{DAC0B4A1-B345-4DDF-A5B9-03EB5EF8A696}">
      <dsp:nvSpPr>
        <dsp:cNvPr id="0" name=""/>
        <dsp:cNvSpPr/>
      </dsp:nvSpPr>
      <dsp:spPr>
        <a:xfrm>
          <a:off x="2055259"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DICOM Object Catalog</a:t>
          </a:r>
        </a:p>
      </dsp:txBody>
      <dsp:txXfrm>
        <a:off x="2055259" y="718871"/>
        <a:ext cx="931926" cy="559155"/>
      </dsp:txXfrm>
    </dsp:sp>
    <dsp:sp modelId="{D95507C2-94AB-4734-BAF7-8227B2AFD2A8}">
      <dsp:nvSpPr>
        <dsp:cNvPr id="0" name=""/>
        <dsp:cNvSpPr/>
      </dsp:nvSpPr>
      <dsp:spPr>
        <a:xfrm>
          <a:off x="3080378" y="71887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Diagnosis</a:t>
          </a:r>
        </a:p>
      </dsp:txBody>
      <dsp:txXfrm>
        <a:off x="3080378" y="718871"/>
        <a:ext cx="931926" cy="559155"/>
      </dsp:txXfrm>
    </dsp:sp>
    <dsp:sp modelId="{1F238430-D58B-40C6-BB37-2C3E5849C40B}">
      <dsp:nvSpPr>
        <dsp:cNvPr id="0" name=""/>
        <dsp:cNvSpPr/>
      </dsp:nvSpPr>
      <dsp:spPr>
        <a:xfrm>
          <a:off x="4105496"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Diet</a:t>
          </a:r>
        </a:p>
      </dsp:txBody>
      <dsp:txXfrm>
        <a:off x="4105496" y="718871"/>
        <a:ext cx="931926" cy="559155"/>
      </dsp:txXfrm>
    </dsp:sp>
    <dsp:sp modelId="{9E9777C7-B42F-4036-A534-333E7C36A482}">
      <dsp:nvSpPr>
        <dsp:cNvPr id="0" name=""/>
        <dsp:cNvSpPr/>
      </dsp:nvSpPr>
      <dsp:spPr>
        <a:xfrm>
          <a:off x="5130615"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Medications</a:t>
          </a:r>
        </a:p>
      </dsp:txBody>
      <dsp:txXfrm>
        <a:off x="5130615" y="718871"/>
        <a:ext cx="931926" cy="559155"/>
      </dsp:txXfrm>
    </dsp:sp>
    <dsp:sp modelId="{2B1D77B0-0EB7-4DD1-BD66-4727A0B01104}">
      <dsp:nvSpPr>
        <dsp:cNvPr id="0" name=""/>
        <dsp:cNvSpPr/>
      </dsp:nvSpPr>
      <dsp:spPr>
        <a:xfrm>
          <a:off x="6155734" y="71887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Encounters</a:t>
          </a:r>
        </a:p>
      </dsp:txBody>
      <dsp:txXfrm>
        <a:off x="6155734" y="718871"/>
        <a:ext cx="931926" cy="559155"/>
      </dsp:txXfrm>
    </dsp:sp>
    <dsp:sp modelId="{9504D515-87BF-4517-8F45-1EDB2B33F4B1}">
      <dsp:nvSpPr>
        <dsp:cNvPr id="0" name=""/>
        <dsp:cNvSpPr/>
      </dsp:nvSpPr>
      <dsp:spPr>
        <a:xfrm>
          <a:off x="7180852" y="71887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Family History</a:t>
          </a:r>
        </a:p>
      </dsp:txBody>
      <dsp:txXfrm>
        <a:off x="7180852" y="718871"/>
        <a:ext cx="931926" cy="559155"/>
      </dsp:txXfrm>
    </dsp:sp>
    <dsp:sp modelId="{9899F519-A68E-4A8C-8302-CC1D1DD6AB1E}">
      <dsp:nvSpPr>
        <dsp:cNvPr id="0" name=""/>
        <dsp:cNvSpPr/>
      </dsp:nvSpPr>
      <dsp:spPr>
        <a:xfrm>
          <a:off x="8205971"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Fetus Subject Context</a:t>
          </a:r>
        </a:p>
      </dsp:txBody>
      <dsp:txXfrm>
        <a:off x="8205971" y="718871"/>
        <a:ext cx="931926" cy="559155"/>
      </dsp:txXfrm>
    </dsp:sp>
    <dsp:sp modelId="{F021F536-9D7F-4947-AEEC-062A2B5D86C3}">
      <dsp:nvSpPr>
        <dsp:cNvPr id="0" name=""/>
        <dsp:cNvSpPr/>
      </dsp:nvSpPr>
      <dsp:spPr>
        <a:xfrm>
          <a:off x="5022" y="1371219"/>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5022" y="1371219"/>
        <a:ext cx="931926" cy="559155"/>
      </dsp:txXfrm>
    </dsp:sp>
    <dsp:sp modelId="{214B35AE-3118-4B5A-9A04-C238D6C98BAE}">
      <dsp:nvSpPr>
        <dsp:cNvPr id="0" name=""/>
        <dsp:cNvSpPr/>
      </dsp:nvSpPr>
      <dsp:spPr>
        <a:xfrm>
          <a:off x="1030141" y="1371219"/>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1030141" y="1371219"/>
        <a:ext cx="931926" cy="559155"/>
      </dsp:txXfrm>
    </dsp:sp>
    <dsp:sp modelId="{CC785639-6B40-491D-A677-3465100F3D57}">
      <dsp:nvSpPr>
        <dsp:cNvPr id="0" name=""/>
        <dsp:cNvSpPr/>
      </dsp:nvSpPr>
      <dsp:spPr>
        <a:xfrm>
          <a:off x="2055259" y="1371219"/>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2055259" y="1371219"/>
        <a:ext cx="931926" cy="559155"/>
      </dsp:txXfrm>
    </dsp:sp>
    <dsp:sp modelId="{5D25242B-4349-4FB7-AAC9-B5E41858AFBB}">
      <dsp:nvSpPr>
        <dsp:cNvPr id="0" name=""/>
        <dsp:cNvSpPr/>
      </dsp:nvSpPr>
      <dsp:spPr>
        <a:xfrm>
          <a:off x="3080378" y="1371219"/>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Goals</a:t>
          </a:r>
        </a:p>
      </dsp:txBody>
      <dsp:txXfrm>
        <a:off x="3080378" y="1371219"/>
        <a:ext cx="931926" cy="559155"/>
      </dsp:txXfrm>
    </dsp:sp>
    <dsp:sp modelId="{2194D030-96BD-4E5B-8CE7-714CC8EE50C0}">
      <dsp:nvSpPr>
        <dsp:cNvPr id="0" name=""/>
        <dsp:cNvSpPr/>
      </dsp:nvSpPr>
      <dsp:spPr>
        <a:xfrm>
          <a:off x="4105496" y="1371219"/>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Concerns</a:t>
          </a:r>
        </a:p>
      </dsp:txBody>
      <dsp:txXfrm>
        <a:off x="4105496" y="1371219"/>
        <a:ext cx="931926" cy="559155"/>
      </dsp:txXfrm>
    </dsp:sp>
    <dsp:sp modelId="{7137E6A0-E010-4036-BB77-DAC821CA69C0}">
      <dsp:nvSpPr>
        <dsp:cNvPr id="0" name=""/>
        <dsp:cNvSpPr/>
      </dsp:nvSpPr>
      <dsp:spPr>
        <a:xfrm>
          <a:off x="5130615" y="1371219"/>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5130615" y="1371219"/>
        <a:ext cx="931926" cy="559155"/>
      </dsp:txXfrm>
    </dsp:sp>
    <dsp:sp modelId="{124086CA-BDD0-405E-B0D8-B9CD798E0E39}">
      <dsp:nvSpPr>
        <dsp:cNvPr id="0" name=""/>
        <dsp:cNvSpPr/>
      </dsp:nvSpPr>
      <dsp:spPr>
        <a:xfrm>
          <a:off x="6155734" y="1371219"/>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Past Illness</a:t>
          </a:r>
        </a:p>
      </dsp:txBody>
      <dsp:txXfrm>
        <a:off x="6155734" y="1371219"/>
        <a:ext cx="931926" cy="559155"/>
      </dsp:txXfrm>
    </dsp:sp>
    <dsp:sp modelId="{4308FFBF-619D-484B-A2C5-7B5FBD5802E5}">
      <dsp:nvSpPr>
        <dsp:cNvPr id="0" name=""/>
        <dsp:cNvSpPr/>
      </dsp:nvSpPr>
      <dsp:spPr>
        <a:xfrm>
          <a:off x="7180852" y="1371219"/>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Present Illness</a:t>
          </a:r>
        </a:p>
      </dsp:txBody>
      <dsp:txXfrm>
        <a:off x="7180852" y="1371219"/>
        <a:ext cx="931926" cy="559155"/>
      </dsp:txXfrm>
    </dsp:sp>
    <dsp:sp modelId="{21996FE5-9303-478E-B8D4-9259ABF8EDAE}">
      <dsp:nvSpPr>
        <dsp:cNvPr id="0" name=""/>
        <dsp:cNvSpPr/>
      </dsp:nvSpPr>
      <dsp:spPr>
        <a:xfrm>
          <a:off x="8205971" y="1371219"/>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Consultations</a:t>
          </a:r>
        </a:p>
      </dsp:txBody>
      <dsp:txXfrm>
        <a:off x="8205971" y="1371219"/>
        <a:ext cx="931926" cy="559155"/>
      </dsp:txXfrm>
    </dsp:sp>
    <dsp:sp modelId="{C2D1768A-268A-49F1-BAB1-AA3B1F30D377}">
      <dsp:nvSpPr>
        <dsp:cNvPr id="0" name=""/>
        <dsp:cNvSpPr/>
      </dsp:nvSpPr>
      <dsp:spPr>
        <a:xfrm>
          <a:off x="5022"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Course</a:t>
          </a:r>
        </a:p>
      </dsp:txBody>
      <dsp:txXfrm>
        <a:off x="5022" y="2023568"/>
        <a:ext cx="931926" cy="559155"/>
      </dsp:txXfrm>
    </dsp:sp>
    <dsp:sp modelId="{94242A4F-C1CA-4466-BE8C-6A3D5FB53E37}">
      <dsp:nvSpPr>
        <dsp:cNvPr id="0" name=""/>
        <dsp:cNvSpPr/>
      </dsp:nvSpPr>
      <dsp:spPr>
        <a:xfrm>
          <a:off x="1030141"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Instructions</a:t>
          </a:r>
        </a:p>
      </dsp:txBody>
      <dsp:txXfrm>
        <a:off x="1030141" y="2023568"/>
        <a:ext cx="931926" cy="559155"/>
      </dsp:txXfrm>
    </dsp:sp>
    <dsp:sp modelId="{2436B8D6-5426-4287-B5A0-333E85D0C338}">
      <dsp:nvSpPr>
        <dsp:cNvPr id="0" name=""/>
        <dsp:cNvSpPr/>
      </dsp:nvSpPr>
      <dsp:spPr>
        <a:xfrm>
          <a:off x="2055259"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Physical</a:t>
          </a:r>
        </a:p>
      </dsp:txBody>
      <dsp:txXfrm>
        <a:off x="2055259" y="2023568"/>
        <a:ext cx="931926" cy="559155"/>
      </dsp:txXfrm>
    </dsp:sp>
    <dsp:sp modelId="{2E10A710-F956-4BB4-BEC0-C92857D82D04}">
      <dsp:nvSpPr>
        <dsp:cNvPr id="0" name=""/>
        <dsp:cNvSpPr/>
      </dsp:nvSpPr>
      <dsp:spPr>
        <a:xfrm>
          <a:off x="3080378"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Studies Sum.</a:t>
          </a:r>
        </a:p>
      </dsp:txBody>
      <dsp:txXfrm>
        <a:off x="3080378" y="2023568"/>
        <a:ext cx="931926" cy="559155"/>
      </dsp:txXfrm>
    </dsp:sp>
    <dsp:sp modelId="{90A2521C-3FE3-4269-A414-E39378CC80D9}">
      <dsp:nvSpPr>
        <dsp:cNvPr id="0" name=""/>
        <dsp:cNvSpPr/>
      </dsp:nvSpPr>
      <dsp:spPr>
        <a:xfrm>
          <a:off x="4105496" y="2023568"/>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Immunizations</a:t>
          </a:r>
        </a:p>
      </dsp:txBody>
      <dsp:txXfrm>
        <a:off x="4105496" y="2023568"/>
        <a:ext cx="931926" cy="559155"/>
      </dsp:txXfrm>
    </dsp:sp>
    <dsp:sp modelId="{C775B822-113A-4680-9271-194958227B49}">
      <dsp:nvSpPr>
        <dsp:cNvPr id="0" name=""/>
        <dsp:cNvSpPr/>
      </dsp:nvSpPr>
      <dsp:spPr>
        <a:xfrm>
          <a:off x="5130615"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Implants</a:t>
          </a:r>
        </a:p>
      </dsp:txBody>
      <dsp:txXfrm>
        <a:off x="5130615" y="2023568"/>
        <a:ext cx="931926" cy="559155"/>
      </dsp:txXfrm>
    </dsp:sp>
    <dsp:sp modelId="{FA9614EF-EB5B-4DEB-9FDC-9AA50130DC4A}">
      <dsp:nvSpPr>
        <dsp:cNvPr id="0" name=""/>
        <dsp:cNvSpPr/>
      </dsp:nvSpPr>
      <dsp:spPr>
        <a:xfrm>
          <a:off x="6155734"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Instructions</a:t>
          </a:r>
        </a:p>
      </dsp:txBody>
      <dsp:txXfrm>
        <a:off x="6155734" y="2023568"/>
        <a:ext cx="931926" cy="559155"/>
      </dsp:txXfrm>
    </dsp:sp>
    <dsp:sp modelId="{3D82AB19-164D-45B8-8EE3-A810134DD2FB}">
      <dsp:nvSpPr>
        <dsp:cNvPr id="0" name=""/>
        <dsp:cNvSpPr/>
      </dsp:nvSpPr>
      <dsp:spPr>
        <a:xfrm>
          <a:off x="7180852"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Interventions</a:t>
          </a:r>
        </a:p>
      </dsp:txBody>
      <dsp:txXfrm>
        <a:off x="7180852" y="2023568"/>
        <a:ext cx="931926" cy="559155"/>
      </dsp:txXfrm>
    </dsp:sp>
    <dsp:sp modelId="{A2626D42-2FE1-456E-AB12-0D43DEAFE7FD}">
      <dsp:nvSpPr>
        <dsp:cNvPr id="0" name=""/>
        <dsp:cNvSpPr/>
      </dsp:nvSpPr>
      <dsp:spPr>
        <a:xfrm>
          <a:off x="8205971"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(Gen) History</a:t>
          </a:r>
        </a:p>
      </dsp:txBody>
      <dsp:txXfrm>
        <a:off x="8205971" y="2023568"/>
        <a:ext cx="931926" cy="559155"/>
      </dsp:txXfrm>
    </dsp:sp>
    <dsp:sp modelId="{CFEF60EA-9362-443A-8FB0-B923DCF95379}">
      <dsp:nvSpPr>
        <dsp:cNvPr id="0" name=""/>
        <dsp:cNvSpPr/>
      </dsp:nvSpPr>
      <dsp:spPr>
        <a:xfrm>
          <a:off x="5022" y="2675916"/>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Equipment</a:t>
          </a:r>
        </a:p>
      </dsp:txBody>
      <dsp:txXfrm>
        <a:off x="5022" y="2675916"/>
        <a:ext cx="931926" cy="559155"/>
      </dsp:txXfrm>
    </dsp:sp>
    <dsp:sp modelId="{6BA9131F-DF2D-4385-B6D8-8438C22EE201}">
      <dsp:nvSpPr>
        <dsp:cNvPr id="0" name=""/>
        <dsp:cNvSpPr/>
      </dsp:nvSpPr>
      <dsp:spPr>
        <a:xfrm>
          <a:off x="1030141" y="2675916"/>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 Administered</a:t>
          </a:r>
        </a:p>
      </dsp:txBody>
      <dsp:txXfrm>
        <a:off x="1030141" y="2675916"/>
        <a:ext cx="931926" cy="559155"/>
      </dsp:txXfrm>
    </dsp:sp>
    <dsp:sp modelId="{E39FA08C-8F04-4847-803E-A985A76077B2}">
      <dsp:nvSpPr>
        <dsp:cNvPr id="0" name=""/>
        <dsp:cNvSpPr/>
      </dsp:nvSpPr>
      <dsp:spPr>
        <a:xfrm>
          <a:off x="2055259" y="2675916"/>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a:t>
          </a:r>
        </a:p>
      </dsp:txBody>
      <dsp:txXfrm>
        <a:off x="2055259" y="2675916"/>
        <a:ext cx="931926" cy="559155"/>
      </dsp:txXfrm>
    </dsp:sp>
    <dsp:sp modelId="{20498EEC-D12B-46DA-A88D-D7DB1D97C899}">
      <dsp:nvSpPr>
        <dsp:cNvPr id="0" name=""/>
        <dsp:cNvSpPr/>
      </dsp:nvSpPr>
      <dsp:spPr>
        <a:xfrm>
          <a:off x="3080378" y="2675916"/>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3080378" y="2675916"/>
        <a:ext cx="931926" cy="559155"/>
      </dsp:txXfrm>
    </dsp:sp>
    <dsp:sp modelId="{76E48D85-3967-40C6-96F6-AEF195D581BB}">
      <dsp:nvSpPr>
        <dsp:cNvPr id="0" name=""/>
        <dsp:cNvSpPr/>
      </dsp:nvSpPr>
      <dsp:spPr>
        <a:xfrm>
          <a:off x="4105496" y="2675916"/>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4105496" y="2675916"/>
        <a:ext cx="931926" cy="559155"/>
      </dsp:txXfrm>
    </dsp:sp>
    <dsp:sp modelId="{2FE08B55-1C3E-48E1-949D-B7C4F33AA933}">
      <dsp:nvSpPr>
        <dsp:cNvPr id="0" name=""/>
        <dsp:cNvSpPr/>
      </dsp:nvSpPr>
      <dsp:spPr>
        <a:xfrm>
          <a:off x="5130615" y="2675916"/>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Objective</a:t>
          </a:r>
        </a:p>
      </dsp:txBody>
      <dsp:txXfrm>
        <a:off x="5130615" y="2675916"/>
        <a:ext cx="931926" cy="559155"/>
      </dsp:txXfrm>
    </dsp:sp>
    <dsp:sp modelId="{D1969169-F9B2-49CE-A679-8F16EA8DBE2A}">
      <dsp:nvSpPr>
        <dsp:cNvPr id="0" name=""/>
        <dsp:cNvSpPr/>
      </dsp:nvSpPr>
      <dsp:spPr>
        <a:xfrm>
          <a:off x="6155734" y="2675916"/>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Observer Context</a:t>
          </a:r>
        </a:p>
      </dsp:txBody>
      <dsp:txXfrm>
        <a:off x="6155734" y="2675916"/>
        <a:ext cx="931926" cy="559155"/>
      </dsp:txXfrm>
    </dsp:sp>
    <dsp:sp modelId="{B8FB8041-9B5C-4583-B7F2-072C8E2578EF}">
      <dsp:nvSpPr>
        <dsp:cNvPr id="0" name=""/>
        <dsp:cNvSpPr/>
      </dsp:nvSpPr>
      <dsp:spPr>
        <a:xfrm>
          <a:off x="7180852" y="2675916"/>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Operative Note Fluids</a:t>
          </a:r>
        </a:p>
      </dsp:txBody>
      <dsp:txXfrm>
        <a:off x="7180852" y="2675916"/>
        <a:ext cx="931926" cy="559155"/>
      </dsp:txXfrm>
    </dsp:sp>
    <dsp:sp modelId="{D70F901B-9B00-408F-B15A-8963D88D77EC}">
      <dsp:nvSpPr>
        <dsp:cNvPr id="0" name=""/>
        <dsp:cNvSpPr/>
      </dsp:nvSpPr>
      <dsp:spPr>
        <a:xfrm>
          <a:off x="8205971" y="2675916"/>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 Note Surgical Procedure</a:t>
          </a:r>
        </a:p>
      </dsp:txBody>
      <dsp:txXfrm>
        <a:off x="8205971" y="2675916"/>
        <a:ext cx="931926" cy="559155"/>
      </dsp:txXfrm>
    </dsp:sp>
    <dsp:sp modelId="{738E53BC-B4B2-4740-9C57-0B897AB4D3FA}">
      <dsp:nvSpPr>
        <dsp:cNvPr id="0" name=""/>
        <dsp:cNvSpPr/>
      </dsp:nvSpPr>
      <dsp:spPr>
        <a:xfrm>
          <a:off x="5022" y="3328264"/>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Payers</a:t>
          </a:r>
        </a:p>
      </dsp:txBody>
      <dsp:txXfrm>
        <a:off x="5022" y="3328264"/>
        <a:ext cx="931926" cy="559155"/>
      </dsp:txXfrm>
    </dsp:sp>
    <dsp:sp modelId="{FB4AD733-A329-420C-8FB6-947234A3DF38}">
      <dsp:nvSpPr>
        <dsp:cNvPr id="0" name=""/>
        <dsp:cNvSpPr/>
      </dsp:nvSpPr>
      <dsp:spPr>
        <a:xfrm>
          <a:off x="1030141" y="3328264"/>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Physical Exam</a:t>
          </a:r>
        </a:p>
      </dsp:txBody>
      <dsp:txXfrm>
        <a:off x="1030141" y="3328264"/>
        <a:ext cx="931926" cy="559155"/>
      </dsp:txXfrm>
    </dsp:sp>
    <dsp:sp modelId="{52F17298-644C-4330-B56E-F7E56C04E2E3}">
      <dsp:nvSpPr>
        <dsp:cNvPr id="0" name=""/>
        <dsp:cNvSpPr/>
      </dsp:nvSpPr>
      <dsp:spPr>
        <a:xfrm>
          <a:off x="2055259"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 of Treatment</a:t>
          </a:r>
        </a:p>
      </dsp:txBody>
      <dsp:txXfrm>
        <a:off x="2055259" y="3328264"/>
        <a:ext cx="931926" cy="559155"/>
      </dsp:txXfrm>
    </dsp:sp>
    <dsp:sp modelId="{CF0E64E4-84A6-47A4-8045-0D0A29961723}">
      <dsp:nvSpPr>
        <dsp:cNvPr id="0" name=""/>
        <dsp:cNvSpPr/>
      </dsp:nvSpPr>
      <dsp:spPr>
        <a:xfrm>
          <a:off x="3080378"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3080378" y="3328264"/>
        <a:ext cx="931926" cy="559155"/>
      </dsp:txXfrm>
    </dsp:sp>
    <dsp:sp modelId="{4A09B1E8-F4F7-4953-B4BD-684614482B17}">
      <dsp:nvSpPr>
        <dsp:cNvPr id="0" name=""/>
        <dsp:cNvSpPr/>
      </dsp:nvSpPr>
      <dsp:spPr>
        <a:xfrm>
          <a:off x="4105496"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Postoperative Diagnosis</a:t>
          </a:r>
        </a:p>
      </dsp:txBody>
      <dsp:txXfrm>
        <a:off x="4105496" y="3328264"/>
        <a:ext cx="931926" cy="559155"/>
      </dsp:txXfrm>
    </dsp:sp>
    <dsp:sp modelId="{527D6F5F-C6E1-4F03-A1E2-5AC0204646BF}">
      <dsp:nvSpPr>
        <dsp:cNvPr id="0" name=""/>
        <dsp:cNvSpPr/>
      </dsp:nvSpPr>
      <dsp:spPr>
        <a:xfrm>
          <a:off x="5130615"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Postprocedure</a:t>
          </a:r>
          <a:r>
            <a:rPr lang="en-US" sz="1000" kern="1200" dirty="0"/>
            <a:t> Diagnosis</a:t>
          </a:r>
        </a:p>
      </dsp:txBody>
      <dsp:txXfrm>
        <a:off x="5130615" y="3328264"/>
        <a:ext cx="931926" cy="559155"/>
      </dsp:txXfrm>
    </dsp:sp>
    <dsp:sp modelId="{33E222AE-323D-48B6-B67D-70B375CD07BA}">
      <dsp:nvSpPr>
        <dsp:cNvPr id="0" name=""/>
        <dsp:cNvSpPr/>
      </dsp:nvSpPr>
      <dsp:spPr>
        <a:xfrm>
          <a:off x="6155734"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Preoperative Diagnosis</a:t>
          </a:r>
        </a:p>
      </dsp:txBody>
      <dsp:txXfrm>
        <a:off x="6155734" y="3328264"/>
        <a:ext cx="931926" cy="559155"/>
      </dsp:txXfrm>
    </dsp:sp>
    <dsp:sp modelId="{768ED1B1-620E-4ED9-A85B-37AC2578EBAE}">
      <dsp:nvSpPr>
        <dsp:cNvPr id="0" name=""/>
        <dsp:cNvSpPr/>
      </dsp:nvSpPr>
      <dsp:spPr>
        <a:xfrm>
          <a:off x="7180852" y="3328264"/>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Problem</a:t>
          </a:r>
        </a:p>
      </dsp:txBody>
      <dsp:txXfrm>
        <a:off x="7180852" y="3328264"/>
        <a:ext cx="931926" cy="559155"/>
      </dsp:txXfrm>
    </dsp:sp>
    <dsp:sp modelId="{6CBD385A-459A-4F51-8A96-4CAAE9BA3166}">
      <dsp:nvSpPr>
        <dsp:cNvPr id="0" name=""/>
        <dsp:cNvSpPr/>
      </dsp:nvSpPr>
      <dsp:spPr>
        <a:xfrm>
          <a:off x="8205971"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Description</a:t>
          </a:r>
        </a:p>
      </dsp:txBody>
      <dsp:txXfrm>
        <a:off x="8205971" y="3328264"/>
        <a:ext cx="931926" cy="559155"/>
      </dsp:txXfrm>
    </dsp:sp>
    <dsp:sp modelId="{403A81FB-5102-4E47-B294-8362DE9FDBA9}">
      <dsp:nvSpPr>
        <dsp:cNvPr id="0" name=""/>
        <dsp:cNvSpPr/>
      </dsp:nvSpPr>
      <dsp:spPr>
        <a:xfrm>
          <a:off x="5022"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Disposition</a:t>
          </a:r>
        </a:p>
      </dsp:txBody>
      <dsp:txXfrm>
        <a:off x="5022" y="3980612"/>
        <a:ext cx="931926" cy="559155"/>
      </dsp:txXfrm>
    </dsp:sp>
    <dsp:sp modelId="{6D9F30BF-2AF8-4A4F-9405-7024E9D9DF88}">
      <dsp:nvSpPr>
        <dsp:cNvPr id="0" name=""/>
        <dsp:cNvSpPr/>
      </dsp:nvSpPr>
      <dsp:spPr>
        <a:xfrm>
          <a:off x="1030141"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Est. Blood Loss</a:t>
          </a:r>
        </a:p>
      </dsp:txBody>
      <dsp:txXfrm>
        <a:off x="1030141" y="3980612"/>
        <a:ext cx="931926" cy="559155"/>
      </dsp:txXfrm>
    </dsp:sp>
    <dsp:sp modelId="{578EF391-1438-42DA-8C7C-9964979863CB}">
      <dsp:nvSpPr>
        <dsp:cNvPr id="0" name=""/>
        <dsp:cNvSpPr/>
      </dsp:nvSpPr>
      <dsp:spPr>
        <a:xfrm>
          <a:off x="2055259"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2055259" y="3980612"/>
        <a:ext cx="931926" cy="559155"/>
      </dsp:txXfrm>
    </dsp:sp>
    <dsp:sp modelId="{D6E8D79A-FF29-4CE3-B9FB-2B1D97395E7F}">
      <dsp:nvSpPr>
        <dsp:cNvPr id="0" name=""/>
        <dsp:cNvSpPr/>
      </dsp:nvSpPr>
      <dsp:spPr>
        <a:xfrm>
          <a:off x="3080378"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3080378" y="3980612"/>
        <a:ext cx="931926" cy="559155"/>
      </dsp:txXfrm>
    </dsp:sp>
    <dsp:sp modelId="{E4A88F59-2DE7-4632-9B5D-1A06F43D2536}">
      <dsp:nvSpPr>
        <dsp:cNvPr id="0" name=""/>
        <dsp:cNvSpPr/>
      </dsp:nvSpPr>
      <dsp:spPr>
        <a:xfrm>
          <a:off x="4105496"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Indications</a:t>
          </a:r>
        </a:p>
      </dsp:txBody>
      <dsp:txXfrm>
        <a:off x="4105496" y="3980612"/>
        <a:ext cx="931926" cy="559155"/>
      </dsp:txXfrm>
    </dsp:sp>
    <dsp:sp modelId="{C6E26300-686D-4EDC-B105-02AE7D59ACD5}">
      <dsp:nvSpPr>
        <dsp:cNvPr id="0" name=""/>
        <dsp:cNvSpPr/>
      </dsp:nvSpPr>
      <dsp:spPr>
        <a:xfrm>
          <a:off x="5130615"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5130615" y="3980612"/>
        <a:ext cx="931926" cy="559155"/>
      </dsp:txXfrm>
    </dsp:sp>
    <dsp:sp modelId="{A98EC4C9-0187-4586-A962-2600099AC0D7}">
      <dsp:nvSpPr>
        <dsp:cNvPr id="0" name=""/>
        <dsp:cNvSpPr/>
      </dsp:nvSpPr>
      <dsp:spPr>
        <a:xfrm>
          <a:off x="6155734" y="3980612"/>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Procedures</a:t>
          </a:r>
        </a:p>
      </dsp:txBody>
      <dsp:txXfrm>
        <a:off x="6155734" y="3980612"/>
        <a:ext cx="931926" cy="559155"/>
      </dsp:txXfrm>
    </dsp:sp>
    <dsp:sp modelId="{B5EE1AEB-C1BD-4DE8-A906-0A633C634EA1}">
      <dsp:nvSpPr>
        <dsp:cNvPr id="0" name=""/>
        <dsp:cNvSpPr/>
      </dsp:nvSpPr>
      <dsp:spPr>
        <a:xfrm>
          <a:off x="7180852" y="3980612"/>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Referral</a:t>
          </a:r>
        </a:p>
      </dsp:txBody>
      <dsp:txXfrm>
        <a:off x="7180852" y="3980612"/>
        <a:ext cx="931926" cy="559155"/>
      </dsp:txXfrm>
    </dsp:sp>
    <dsp:sp modelId="{643B08A8-6B9B-49AD-ACA0-F8C530C35783}">
      <dsp:nvSpPr>
        <dsp:cNvPr id="0" name=""/>
        <dsp:cNvSpPr/>
      </dsp:nvSpPr>
      <dsp:spPr>
        <a:xfrm>
          <a:off x="8205971"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Visit</a:t>
          </a:r>
        </a:p>
      </dsp:txBody>
      <dsp:txXfrm>
        <a:off x="8205971" y="3980612"/>
        <a:ext cx="931926" cy="559155"/>
      </dsp:txXfrm>
    </dsp:sp>
    <dsp:sp modelId="{90CB0ED9-63EF-4F6F-828D-A3B09D30E63B}">
      <dsp:nvSpPr>
        <dsp:cNvPr id="0" name=""/>
        <dsp:cNvSpPr/>
      </dsp:nvSpPr>
      <dsp:spPr>
        <a:xfrm>
          <a:off x="1030141" y="4632961"/>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1030141" y="4632961"/>
        <a:ext cx="931926" cy="559155"/>
      </dsp:txXfrm>
    </dsp:sp>
    <dsp:sp modelId="{3FE3ACB3-2D81-4BE7-BEE6-849D65285799}">
      <dsp:nvSpPr>
        <dsp:cNvPr id="0" name=""/>
        <dsp:cNvSpPr/>
      </dsp:nvSpPr>
      <dsp:spPr>
        <a:xfrm>
          <a:off x="2055259"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Review of Systems</a:t>
          </a:r>
        </a:p>
      </dsp:txBody>
      <dsp:txXfrm>
        <a:off x="2055259" y="4632961"/>
        <a:ext cx="931926" cy="559155"/>
      </dsp:txXfrm>
    </dsp:sp>
    <dsp:sp modelId="{E21BE902-8239-49DC-BB54-FE2FC920F8FB}">
      <dsp:nvSpPr>
        <dsp:cNvPr id="0" name=""/>
        <dsp:cNvSpPr/>
      </dsp:nvSpPr>
      <dsp:spPr>
        <a:xfrm>
          <a:off x="3080378"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Social History</a:t>
          </a:r>
        </a:p>
      </dsp:txBody>
      <dsp:txXfrm>
        <a:off x="3080378" y="4632961"/>
        <a:ext cx="931926" cy="559155"/>
      </dsp:txXfrm>
    </dsp:sp>
    <dsp:sp modelId="{D686C033-8C3D-4C2F-94C8-11EE097C088D}">
      <dsp:nvSpPr>
        <dsp:cNvPr id="0" name=""/>
        <dsp:cNvSpPr/>
      </dsp:nvSpPr>
      <dsp:spPr>
        <a:xfrm>
          <a:off x="4105496" y="463296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Subjective</a:t>
          </a:r>
        </a:p>
      </dsp:txBody>
      <dsp:txXfrm>
        <a:off x="4105496" y="4632961"/>
        <a:ext cx="931926" cy="559155"/>
      </dsp:txXfrm>
    </dsp:sp>
    <dsp:sp modelId="{34939C68-520A-469B-A989-F515FF673DF0}">
      <dsp:nvSpPr>
        <dsp:cNvPr id="0" name=""/>
        <dsp:cNvSpPr/>
      </dsp:nvSpPr>
      <dsp:spPr>
        <a:xfrm>
          <a:off x="5130615" y="463296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Surgery Description</a:t>
          </a:r>
        </a:p>
      </dsp:txBody>
      <dsp:txXfrm>
        <a:off x="5130615" y="4632961"/>
        <a:ext cx="931926" cy="559155"/>
      </dsp:txXfrm>
    </dsp:sp>
    <dsp:sp modelId="{CB637A15-C5EC-48E4-B323-6F07C2B36CF9}">
      <dsp:nvSpPr>
        <dsp:cNvPr id="0" name=""/>
        <dsp:cNvSpPr/>
      </dsp:nvSpPr>
      <dsp:spPr>
        <a:xfrm>
          <a:off x="6155734" y="463296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Surgical Drains</a:t>
          </a:r>
        </a:p>
      </dsp:txBody>
      <dsp:txXfrm>
        <a:off x="6155734" y="4632961"/>
        <a:ext cx="931926" cy="559155"/>
      </dsp:txXfrm>
    </dsp:sp>
    <dsp:sp modelId="{09D01077-5EED-4403-9B80-C88AA82785D4}">
      <dsp:nvSpPr>
        <dsp:cNvPr id="0" name=""/>
        <dsp:cNvSpPr/>
      </dsp:nvSpPr>
      <dsp:spPr>
        <a:xfrm>
          <a:off x="7180852" y="4632961"/>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Vital Signs</a:t>
          </a:r>
        </a:p>
      </dsp:txBody>
      <dsp:txXfrm>
        <a:off x="7180852" y="4632961"/>
        <a:ext cx="931926" cy="55915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0D05B-C57B-4BF2-98A0-F6F938B15104}">
      <dsp:nvSpPr>
        <dsp:cNvPr id="0" name=""/>
        <dsp:cNvSpPr/>
      </dsp:nvSpPr>
      <dsp:spPr>
        <a:xfrm>
          <a:off x="5022"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Diagnosis</a:t>
          </a:r>
        </a:p>
      </dsp:txBody>
      <dsp:txXfrm>
        <a:off x="5022" y="66523"/>
        <a:ext cx="931926" cy="559155"/>
      </dsp:txXfrm>
    </dsp:sp>
    <dsp:sp modelId="{BAC14D23-EC3E-4D27-9119-0F7040F92BC2}">
      <dsp:nvSpPr>
        <dsp:cNvPr id="0" name=""/>
        <dsp:cNvSpPr/>
      </dsp:nvSpPr>
      <dsp:spPr>
        <a:xfrm>
          <a:off x="1030141"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Meds</a:t>
          </a:r>
        </a:p>
      </dsp:txBody>
      <dsp:txXfrm>
        <a:off x="1030141" y="66523"/>
        <a:ext cx="931926" cy="559155"/>
      </dsp:txXfrm>
    </dsp:sp>
    <dsp:sp modelId="{226C61D6-133E-4CD2-ADAC-A992243958F1}">
      <dsp:nvSpPr>
        <dsp:cNvPr id="0" name=""/>
        <dsp:cNvSpPr/>
      </dsp:nvSpPr>
      <dsp:spPr>
        <a:xfrm>
          <a:off x="2055259"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Advance directive</a:t>
          </a:r>
        </a:p>
      </dsp:txBody>
      <dsp:txXfrm>
        <a:off x="2055259" y="66523"/>
        <a:ext cx="931926" cy="559155"/>
      </dsp:txXfrm>
    </dsp:sp>
    <dsp:sp modelId="{DC2CCBAA-7686-49AD-84C0-DE92CF995049}">
      <dsp:nvSpPr>
        <dsp:cNvPr id="0" name=""/>
        <dsp:cNvSpPr/>
      </dsp:nvSpPr>
      <dsp:spPr>
        <a:xfrm>
          <a:off x="3080378"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Allergies &amp; Intolerances</a:t>
          </a:r>
        </a:p>
      </dsp:txBody>
      <dsp:txXfrm>
        <a:off x="3080378" y="66523"/>
        <a:ext cx="931926" cy="559155"/>
      </dsp:txXfrm>
    </dsp:sp>
    <dsp:sp modelId="{04660390-1F6F-4E15-A3BA-C41120C6CA81}">
      <dsp:nvSpPr>
        <dsp:cNvPr id="0" name=""/>
        <dsp:cNvSpPr/>
      </dsp:nvSpPr>
      <dsp:spPr>
        <a:xfrm>
          <a:off x="4105496"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Anesthesia</a:t>
          </a:r>
        </a:p>
      </dsp:txBody>
      <dsp:txXfrm>
        <a:off x="4105496" y="66523"/>
        <a:ext cx="931926" cy="559155"/>
      </dsp:txXfrm>
    </dsp:sp>
    <dsp:sp modelId="{D0265832-2002-49A4-B24F-C826BBE7CD41}">
      <dsp:nvSpPr>
        <dsp:cNvPr id="0" name=""/>
        <dsp:cNvSpPr/>
      </dsp:nvSpPr>
      <dsp:spPr>
        <a:xfrm>
          <a:off x="5130615"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 &amp; Plan</a:t>
          </a:r>
        </a:p>
      </dsp:txBody>
      <dsp:txXfrm>
        <a:off x="5130615" y="66523"/>
        <a:ext cx="931926" cy="559155"/>
      </dsp:txXfrm>
    </dsp:sp>
    <dsp:sp modelId="{7BE9C1ED-F9FA-4AF2-8A38-AD58AEEC2837}">
      <dsp:nvSpPr>
        <dsp:cNvPr id="0" name=""/>
        <dsp:cNvSpPr/>
      </dsp:nvSpPr>
      <dsp:spPr>
        <a:xfrm>
          <a:off x="6155734"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a:t>
          </a:r>
        </a:p>
      </dsp:txBody>
      <dsp:txXfrm>
        <a:off x="6155734" y="66523"/>
        <a:ext cx="931926" cy="559155"/>
      </dsp:txXfrm>
    </dsp:sp>
    <dsp:sp modelId="{E95460B9-805F-4DB1-8075-1E44BC53110F}">
      <dsp:nvSpPr>
        <dsp:cNvPr id="0" name=""/>
        <dsp:cNvSpPr/>
      </dsp:nvSpPr>
      <dsp:spPr>
        <a:xfrm>
          <a:off x="7180852"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 Reason for Visit</a:t>
          </a:r>
        </a:p>
      </dsp:txBody>
      <dsp:txXfrm>
        <a:off x="7180852" y="66523"/>
        <a:ext cx="931926" cy="559155"/>
      </dsp:txXfrm>
    </dsp:sp>
    <dsp:sp modelId="{4F6CD892-6851-4C7C-A75C-33622E98FAF1}">
      <dsp:nvSpPr>
        <dsp:cNvPr id="0" name=""/>
        <dsp:cNvSpPr/>
      </dsp:nvSpPr>
      <dsp:spPr>
        <a:xfrm>
          <a:off x="8205971"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a:t>
          </a:r>
        </a:p>
      </dsp:txBody>
      <dsp:txXfrm>
        <a:off x="8205971" y="66523"/>
        <a:ext cx="931926" cy="559155"/>
      </dsp:txXfrm>
    </dsp:sp>
    <dsp:sp modelId="{E857D808-DD8F-4FB0-BDE0-ED444186DA03}">
      <dsp:nvSpPr>
        <dsp:cNvPr id="0" name=""/>
        <dsp:cNvSpPr/>
      </dsp:nvSpPr>
      <dsp:spPr>
        <a:xfrm>
          <a:off x="5022"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Complications</a:t>
          </a:r>
        </a:p>
      </dsp:txBody>
      <dsp:txXfrm>
        <a:off x="5022" y="718871"/>
        <a:ext cx="931926" cy="559155"/>
      </dsp:txXfrm>
    </dsp:sp>
    <dsp:sp modelId="{B11170F2-9A50-423B-98B7-A28DBBCAA2AC}">
      <dsp:nvSpPr>
        <dsp:cNvPr id="0" name=""/>
        <dsp:cNvSpPr/>
      </dsp:nvSpPr>
      <dsp:spPr>
        <a:xfrm>
          <a:off x="1030141"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Course of Care</a:t>
          </a:r>
        </a:p>
      </dsp:txBody>
      <dsp:txXfrm>
        <a:off x="1030141" y="718871"/>
        <a:ext cx="931926" cy="559155"/>
      </dsp:txXfrm>
    </dsp:sp>
    <dsp:sp modelId="{DAC0B4A1-B345-4DDF-A5B9-03EB5EF8A696}">
      <dsp:nvSpPr>
        <dsp:cNvPr id="0" name=""/>
        <dsp:cNvSpPr/>
      </dsp:nvSpPr>
      <dsp:spPr>
        <a:xfrm>
          <a:off x="2055259"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DICOM Object Catalog</a:t>
          </a:r>
        </a:p>
      </dsp:txBody>
      <dsp:txXfrm>
        <a:off x="2055259" y="718871"/>
        <a:ext cx="931926" cy="559155"/>
      </dsp:txXfrm>
    </dsp:sp>
    <dsp:sp modelId="{D95507C2-94AB-4734-BAF7-8227B2AFD2A8}">
      <dsp:nvSpPr>
        <dsp:cNvPr id="0" name=""/>
        <dsp:cNvSpPr/>
      </dsp:nvSpPr>
      <dsp:spPr>
        <a:xfrm>
          <a:off x="3080378"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Diagnosis</a:t>
          </a:r>
        </a:p>
      </dsp:txBody>
      <dsp:txXfrm>
        <a:off x="3080378" y="718871"/>
        <a:ext cx="931926" cy="559155"/>
      </dsp:txXfrm>
    </dsp:sp>
    <dsp:sp modelId="{1F238430-D58B-40C6-BB37-2C3E5849C40B}">
      <dsp:nvSpPr>
        <dsp:cNvPr id="0" name=""/>
        <dsp:cNvSpPr/>
      </dsp:nvSpPr>
      <dsp:spPr>
        <a:xfrm>
          <a:off x="4105496"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Diet</a:t>
          </a:r>
        </a:p>
      </dsp:txBody>
      <dsp:txXfrm>
        <a:off x="4105496" y="718871"/>
        <a:ext cx="931926" cy="559155"/>
      </dsp:txXfrm>
    </dsp:sp>
    <dsp:sp modelId="{9E9777C7-B42F-4036-A534-333E7C36A482}">
      <dsp:nvSpPr>
        <dsp:cNvPr id="0" name=""/>
        <dsp:cNvSpPr/>
      </dsp:nvSpPr>
      <dsp:spPr>
        <a:xfrm>
          <a:off x="5130615"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Medications</a:t>
          </a:r>
        </a:p>
      </dsp:txBody>
      <dsp:txXfrm>
        <a:off x="5130615" y="718871"/>
        <a:ext cx="931926" cy="559155"/>
      </dsp:txXfrm>
    </dsp:sp>
    <dsp:sp modelId="{2B1D77B0-0EB7-4DD1-BD66-4727A0B01104}">
      <dsp:nvSpPr>
        <dsp:cNvPr id="0" name=""/>
        <dsp:cNvSpPr/>
      </dsp:nvSpPr>
      <dsp:spPr>
        <a:xfrm>
          <a:off x="6155734"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Encounters</a:t>
          </a:r>
        </a:p>
      </dsp:txBody>
      <dsp:txXfrm>
        <a:off x="6155734" y="718871"/>
        <a:ext cx="931926" cy="559155"/>
      </dsp:txXfrm>
    </dsp:sp>
    <dsp:sp modelId="{9504D515-87BF-4517-8F45-1EDB2B33F4B1}">
      <dsp:nvSpPr>
        <dsp:cNvPr id="0" name=""/>
        <dsp:cNvSpPr/>
      </dsp:nvSpPr>
      <dsp:spPr>
        <a:xfrm>
          <a:off x="7180852" y="718871"/>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Family History</a:t>
          </a:r>
        </a:p>
      </dsp:txBody>
      <dsp:txXfrm>
        <a:off x="7180852" y="718871"/>
        <a:ext cx="931926" cy="559155"/>
      </dsp:txXfrm>
    </dsp:sp>
    <dsp:sp modelId="{9899F519-A68E-4A8C-8302-CC1D1DD6AB1E}">
      <dsp:nvSpPr>
        <dsp:cNvPr id="0" name=""/>
        <dsp:cNvSpPr/>
      </dsp:nvSpPr>
      <dsp:spPr>
        <a:xfrm>
          <a:off x="8205971"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Fetus Subject Context</a:t>
          </a:r>
        </a:p>
      </dsp:txBody>
      <dsp:txXfrm>
        <a:off x="8205971" y="718871"/>
        <a:ext cx="931926" cy="559155"/>
      </dsp:txXfrm>
    </dsp:sp>
    <dsp:sp modelId="{F021F536-9D7F-4947-AEEC-062A2B5D86C3}">
      <dsp:nvSpPr>
        <dsp:cNvPr id="0" name=""/>
        <dsp:cNvSpPr/>
      </dsp:nvSpPr>
      <dsp:spPr>
        <a:xfrm>
          <a:off x="5022"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5022" y="1371219"/>
        <a:ext cx="931926" cy="559155"/>
      </dsp:txXfrm>
    </dsp:sp>
    <dsp:sp modelId="{214B35AE-3118-4B5A-9A04-C238D6C98BAE}">
      <dsp:nvSpPr>
        <dsp:cNvPr id="0" name=""/>
        <dsp:cNvSpPr/>
      </dsp:nvSpPr>
      <dsp:spPr>
        <a:xfrm>
          <a:off x="1030141"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1030141" y="1371219"/>
        <a:ext cx="931926" cy="559155"/>
      </dsp:txXfrm>
    </dsp:sp>
    <dsp:sp modelId="{CC785639-6B40-491D-A677-3465100F3D57}">
      <dsp:nvSpPr>
        <dsp:cNvPr id="0" name=""/>
        <dsp:cNvSpPr/>
      </dsp:nvSpPr>
      <dsp:spPr>
        <a:xfrm>
          <a:off x="2055259"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2055259" y="1371219"/>
        <a:ext cx="931926" cy="559155"/>
      </dsp:txXfrm>
    </dsp:sp>
    <dsp:sp modelId="{5D25242B-4349-4FB7-AAC9-B5E41858AFBB}">
      <dsp:nvSpPr>
        <dsp:cNvPr id="0" name=""/>
        <dsp:cNvSpPr/>
      </dsp:nvSpPr>
      <dsp:spPr>
        <a:xfrm>
          <a:off x="3080378"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Goals</a:t>
          </a:r>
        </a:p>
      </dsp:txBody>
      <dsp:txXfrm>
        <a:off x="3080378" y="1371219"/>
        <a:ext cx="931926" cy="559155"/>
      </dsp:txXfrm>
    </dsp:sp>
    <dsp:sp modelId="{2194D030-96BD-4E5B-8CE7-714CC8EE50C0}">
      <dsp:nvSpPr>
        <dsp:cNvPr id="0" name=""/>
        <dsp:cNvSpPr/>
      </dsp:nvSpPr>
      <dsp:spPr>
        <a:xfrm>
          <a:off x="4105496" y="1371219"/>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Concerns</a:t>
          </a:r>
        </a:p>
      </dsp:txBody>
      <dsp:txXfrm>
        <a:off x="4105496" y="1371219"/>
        <a:ext cx="931926" cy="559155"/>
      </dsp:txXfrm>
    </dsp:sp>
    <dsp:sp modelId="{7137E6A0-E010-4036-BB77-DAC821CA69C0}">
      <dsp:nvSpPr>
        <dsp:cNvPr id="0" name=""/>
        <dsp:cNvSpPr/>
      </dsp:nvSpPr>
      <dsp:spPr>
        <a:xfrm>
          <a:off x="5130615"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5130615" y="1371219"/>
        <a:ext cx="931926" cy="559155"/>
      </dsp:txXfrm>
    </dsp:sp>
    <dsp:sp modelId="{124086CA-BDD0-405E-B0D8-B9CD798E0E39}">
      <dsp:nvSpPr>
        <dsp:cNvPr id="0" name=""/>
        <dsp:cNvSpPr/>
      </dsp:nvSpPr>
      <dsp:spPr>
        <a:xfrm>
          <a:off x="6155734" y="1371219"/>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Past Illness</a:t>
          </a:r>
        </a:p>
      </dsp:txBody>
      <dsp:txXfrm>
        <a:off x="6155734" y="1371219"/>
        <a:ext cx="931926" cy="559155"/>
      </dsp:txXfrm>
    </dsp:sp>
    <dsp:sp modelId="{4308FFBF-619D-484B-A2C5-7B5FBD5802E5}">
      <dsp:nvSpPr>
        <dsp:cNvPr id="0" name=""/>
        <dsp:cNvSpPr/>
      </dsp:nvSpPr>
      <dsp:spPr>
        <a:xfrm>
          <a:off x="7180852" y="1371219"/>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Present Illness</a:t>
          </a:r>
        </a:p>
      </dsp:txBody>
      <dsp:txXfrm>
        <a:off x="7180852" y="1371219"/>
        <a:ext cx="931926" cy="559155"/>
      </dsp:txXfrm>
    </dsp:sp>
    <dsp:sp modelId="{21996FE5-9303-478E-B8D4-9259ABF8EDAE}">
      <dsp:nvSpPr>
        <dsp:cNvPr id="0" name=""/>
        <dsp:cNvSpPr/>
      </dsp:nvSpPr>
      <dsp:spPr>
        <a:xfrm>
          <a:off x="8205971"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Consultations</a:t>
          </a:r>
        </a:p>
      </dsp:txBody>
      <dsp:txXfrm>
        <a:off x="8205971" y="1371219"/>
        <a:ext cx="931926" cy="559155"/>
      </dsp:txXfrm>
    </dsp:sp>
    <dsp:sp modelId="{C2D1768A-268A-49F1-BAB1-AA3B1F30D377}">
      <dsp:nvSpPr>
        <dsp:cNvPr id="0" name=""/>
        <dsp:cNvSpPr/>
      </dsp:nvSpPr>
      <dsp:spPr>
        <a:xfrm>
          <a:off x="502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Course</a:t>
          </a:r>
        </a:p>
      </dsp:txBody>
      <dsp:txXfrm>
        <a:off x="5022" y="2023568"/>
        <a:ext cx="931926" cy="559155"/>
      </dsp:txXfrm>
    </dsp:sp>
    <dsp:sp modelId="{94242A4F-C1CA-4466-BE8C-6A3D5FB53E37}">
      <dsp:nvSpPr>
        <dsp:cNvPr id="0" name=""/>
        <dsp:cNvSpPr/>
      </dsp:nvSpPr>
      <dsp:spPr>
        <a:xfrm>
          <a:off x="1030141"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Instructions</a:t>
          </a:r>
        </a:p>
      </dsp:txBody>
      <dsp:txXfrm>
        <a:off x="1030141" y="2023568"/>
        <a:ext cx="931926" cy="559155"/>
      </dsp:txXfrm>
    </dsp:sp>
    <dsp:sp modelId="{2436B8D6-5426-4287-B5A0-333E85D0C338}">
      <dsp:nvSpPr>
        <dsp:cNvPr id="0" name=""/>
        <dsp:cNvSpPr/>
      </dsp:nvSpPr>
      <dsp:spPr>
        <a:xfrm>
          <a:off x="2055259"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Physical</a:t>
          </a:r>
        </a:p>
      </dsp:txBody>
      <dsp:txXfrm>
        <a:off x="2055259" y="2023568"/>
        <a:ext cx="931926" cy="559155"/>
      </dsp:txXfrm>
    </dsp:sp>
    <dsp:sp modelId="{2E10A710-F956-4BB4-BEC0-C92857D82D04}">
      <dsp:nvSpPr>
        <dsp:cNvPr id="0" name=""/>
        <dsp:cNvSpPr/>
      </dsp:nvSpPr>
      <dsp:spPr>
        <a:xfrm>
          <a:off x="3080378"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Studies Sum.</a:t>
          </a:r>
        </a:p>
      </dsp:txBody>
      <dsp:txXfrm>
        <a:off x="3080378" y="2023568"/>
        <a:ext cx="931926" cy="559155"/>
      </dsp:txXfrm>
    </dsp:sp>
    <dsp:sp modelId="{90A2521C-3FE3-4269-A414-E39378CC80D9}">
      <dsp:nvSpPr>
        <dsp:cNvPr id="0" name=""/>
        <dsp:cNvSpPr/>
      </dsp:nvSpPr>
      <dsp:spPr>
        <a:xfrm>
          <a:off x="4105496"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Immunizations</a:t>
          </a:r>
        </a:p>
      </dsp:txBody>
      <dsp:txXfrm>
        <a:off x="4105496" y="2023568"/>
        <a:ext cx="931926" cy="559155"/>
      </dsp:txXfrm>
    </dsp:sp>
    <dsp:sp modelId="{C775B822-113A-4680-9271-194958227B49}">
      <dsp:nvSpPr>
        <dsp:cNvPr id="0" name=""/>
        <dsp:cNvSpPr/>
      </dsp:nvSpPr>
      <dsp:spPr>
        <a:xfrm>
          <a:off x="5130615"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Implants</a:t>
          </a:r>
        </a:p>
      </dsp:txBody>
      <dsp:txXfrm>
        <a:off x="5130615" y="2023568"/>
        <a:ext cx="931926" cy="559155"/>
      </dsp:txXfrm>
    </dsp:sp>
    <dsp:sp modelId="{FA9614EF-EB5B-4DEB-9FDC-9AA50130DC4A}">
      <dsp:nvSpPr>
        <dsp:cNvPr id="0" name=""/>
        <dsp:cNvSpPr/>
      </dsp:nvSpPr>
      <dsp:spPr>
        <a:xfrm>
          <a:off x="6155734"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Instructions</a:t>
          </a:r>
        </a:p>
      </dsp:txBody>
      <dsp:txXfrm>
        <a:off x="6155734" y="2023568"/>
        <a:ext cx="931926" cy="559155"/>
      </dsp:txXfrm>
    </dsp:sp>
    <dsp:sp modelId="{3D82AB19-164D-45B8-8EE3-A810134DD2FB}">
      <dsp:nvSpPr>
        <dsp:cNvPr id="0" name=""/>
        <dsp:cNvSpPr/>
      </dsp:nvSpPr>
      <dsp:spPr>
        <a:xfrm>
          <a:off x="718085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Interventions</a:t>
          </a:r>
        </a:p>
      </dsp:txBody>
      <dsp:txXfrm>
        <a:off x="7180852" y="2023568"/>
        <a:ext cx="931926" cy="559155"/>
      </dsp:txXfrm>
    </dsp:sp>
    <dsp:sp modelId="{A2626D42-2FE1-456E-AB12-0D43DEAFE7FD}">
      <dsp:nvSpPr>
        <dsp:cNvPr id="0" name=""/>
        <dsp:cNvSpPr/>
      </dsp:nvSpPr>
      <dsp:spPr>
        <a:xfrm>
          <a:off x="8205971"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(Gen) History</a:t>
          </a:r>
        </a:p>
      </dsp:txBody>
      <dsp:txXfrm>
        <a:off x="8205971" y="2023568"/>
        <a:ext cx="931926" cy="559155"/>
      </dsp:txXfrm>
    </dsp:sp>
    <dsp:sp modelId="{CFEF60EA-9362-443A-8FB0-B923DCF95379}">
      <dsp:nvSpPr>
        <dsp:cNvPr id="0" name=""/>
        <dsp:cNvSpPr/>
      </dsp:nvSpPr>
      <dsp:spPr>
        <a:xfrm>
          <a:off x="502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Equipment</a:t>
          </a:r>
        </a:p>
      </dsp:txBody>
      <dsp:txXfrm>
        <a:off x="5022" y="2675916"/>
        <a:ext cx="931926" cy="559155"/>
      </dsp:txXfrm>
    </dsp:sp>
    <dsp:sp modelId="{6BA9131F-DF2D-4385-B6D8-8438C22EE201}">
      <dsp:nvSpPr>
        <dsp:cNvPr id="0" name=""/>
        <dsp:cNvSpPr/>
      </dsp:nvSpPr>
      <dsp:spPr>
        <a:xfrm>
          <a:off x="1030141"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 Administered</a:t>
          </a:r>
        </a:p>
      </dsp:txBody>
      <dsp:txXfrm>
        <a:off x="1030141" y="2675916"/>
        <a:ext cx="931926" cy="559155"/>
      </dsp:txXfrm>
    </dsp:sp>
    <dsp:sp modelId="{E39FA08C-8F04-4847-803E-A985A76077B2}">
      <dsp:nvSpPr>
        <dsp:cNvPr id="0" name=""/>
        <dsp:cNvSpPr/>
      </dsp:nvSpPr>
      <dsp:spPr>
        <a:xfrm>
          <a:off x="2055259"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a:t>
          </a:r>
        </a:p>
      </dsp:txBody>
      <dsp:txXfrm>
        <a:off x="2055259" y="2675916"/>
        <a:ext cx="931926" cy="559155"/>
      </dsp:txXfrm>
    </dsp:sp>
    <dsp:sp modelId="{20498EEC-D12B-46DA-A88D-D7DB1D97C899}">
      <dsp:nvSpPr>
        <dsp:cNvPr id="0" name=""/>
        <dsp:cNvSpPr/>
      </dsp:nvSpPr>
      <dsp:spPr>
        <a:xfrm>
          <a:off x="3080378"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3080378" y="2675916"/>
        <a:ext cx="931926" cy="559155"/>
      </dsp:txXfrm>
    </dsp:sp>
    <dsp:sp modelId="{76E48D85-3967-40C6-96F6-AEF195D581BB}">
      <dsp:nvSpPr>
        <dsp:cNvPr id="0" name=""/>
        <dsp:cNvSpPr/>
      </dsp:nvSpPr>
      <dsp:spPr>
        <a:xfrm>
          <a:off x="4105496" y="268680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4105496" y="2686803"/>
        <a:ext cx="931926" cy="559155"/>
      </dsp:txXfrm>
    </dsp:sp>
    <dsp:sp modelId="{2FE08B55-1C3E-48E1-949D-B7C4F33AA933}">
      <dsp:nvSpPr>
        <dsp:cNvPr id="0" name=""/>
        <dsp:cNvSpPr/>
      </dsp:nvSpPr>
      <dsp:spPr>
        <a:xfrm>
          <a:off x="5130615"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Objective</a:t>
          </a:r>
        </a:p>
      </dsp:txBody>
      <dsp:txXfrm>
        <a:off x="5130615" y="2675916"/>
        <a:ext cx="931926" cy="559155"/>
      </dsp:txXfrm>
    </dsp:sp>
    <dsp:sp modelId="{D1969169-F9B2-49CE-A679-8F16EA8DBE2A}">
      <dsp:nvSpPr>
        <dsp:cNvPr id="0" name=""/>
        <dsp:cNvSpPr/>
      </dsp:nvSpPr>
      <dsp:spPr>
        <a:xfrm>
          <a:off x="6155734"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Observer Context</a:t>
          </a:r>
        </a:p>
      </dsp:txBody>
      <dsp:txXfrm>
        <a:off x="6155734" y="2675916"/>
        <a:ext cx="931926" cy="559155"/>
      </dsp:txXfrm>
    </dsp:sp>
    <dsp:sp modelId="{B8FB8041-9B5C-4583-B7F2-072C8E2578EF}">
      <dsp:nvSpPr>
        <dsp:cNvPr id="0" name=""/>
        <dsp:cNvSpPr/>
      </dsp:nvSpPr>
      <dsp:spPr>
        <a:xfrm>
          <a:off x="718085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Operative Note Fluids</a:t>
          </a:r>
        </a:p>
      </dsp:txBody>
      <dsp:txXfrm>
        <a:off x="7180852" y="2675916"/>
        <a:ext cx="931926" cy="559155"/>
      </dsp:txXfrm>
    </dsp:sp>
    <dsp:sp modelId="{D70F901B-9B00-408F-B15A-8963D88D77EC}">
      <dsp:nvSpPr>
        <dsp:cNvPr id="0" name=""/>
        <dsp:cNvSpPr/>
      </dsp:nvSpPr>
      <dsp:spPr>
        <a:xfrm>
          <a:off x="8205971"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 Note Surgical Procedure</a:t>
          </a:r>
        </a:p>
      </dsp:txBody>
      <dsp:txXfrm>
        <a:off x="8205971" y="2675916"/>
        <a:ext cx="931926" cy="559155"/>
      </dsp:txXfrm>
    </dsp:sp>
    <dsp:sp modelId="{738E53BC-B4B2-4740-9C57-0B897AB4D3FA}">
      <dsp:nvSpPr>
        <dsp:cNvPr id="0" name=""/>
        <dsp:cNvSpPr/>
      </dsp:nvSpPr>
      <dsp:spPr>
        <a:xfrm>
          <a:off x="5022"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Payers</a:t>
          </a:r>
        </a:p>
      </dsp:txBody>
      <dsp:txXfrm>
        <a:off x="5022" y="3328264"/>
        <a:ext cx="931926" cy="559155"/>
      </dsp:txXfrm>
    </dsp:sp>
    <dsp:sp modelId="{FB4AD733-A329-420C-8FB6-947234A3DF38}">
      <dsp:nvSpPr>
        <dsp:cNvPr id="0" name=""/>
        <dsp:cNvSpPr/>
      </dsp:nvSpPr>
      <dsp:spPr>
        <a:xfrm>
          <a:off x="1030141"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Physical Exam</a:t>
          </a:r>
        </a:p>
      </dsp:txBody>
      <dsp:txXfrm>
        <a:off x="1030141" y="3328264"/>
        <a:ext cx="931926" cy="559155"/>
      </dsp:txXfrm>
    </dsp:sp>
    <dsp:sp modelId="{52F17298-644C-4330-B56E-F7E56C04E2E3}">
      <dsp:nvSpPr>
        <dsp:cNvPr id="0" name=""/>
        <dsp:cNvSpPr/>
      </dsp:nvSpPr>
      <dsp:spPr>
        <a:xfrm>
          <a:off x="2055259"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 of Treatment</a:t>
          </a:r>
        </a:p>
      </dsp:txBody>
      <dsp:txXfrm>
        <a:off x="2055259" y="3328264"/>
        <a:ext cx="931926" cy="559155"/>
      </dsp:txXfrm>
    </dsp:sp>
    <dsp:sp modelId="{CF0E64E4-84A6-47A4-8045-0D0A29961723}">
      <dsp:nvSpPr>
        <dsp:cNvPr id="0" name=""/>
        <dsp:cNvSpPr/>
      </dsp:nvSpPr>
      <dsp:spPr>
        <a:xfrm>
          <a:off x="3080378"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3080378" y="3328264"/>
        <a:ext cx="931926" cy="559155"/>
      </dsp:txXfrm>
    </dsp:sp>
    <dsp:sp modelId="{4A09B1E8-F4F7-4953-B4BD-684614482B17}">
      <dsp:nvSpPr>
        <dsp:cNvPr id="0" name=""/>
        <dsp:cNvSpPr/>
      </dsp:nvSpPr>
      <dsp:spPr>
        <a:xfrm>
          <a:off x="4105496"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Postoperative Diagnosis</a:t>
          </a:r>
        </a:p>
      </dsp:txBody>
      <dsp:txXfrm>
        <a:off x="4105496" y="3328264"/>
        <a:ext cx="931926" cy="559155"/>
      </dsp:txXfrm>
    </dsp:sp>
    <dsp:sp modelId="{527D6F5F-C6E1-4F03-A1E2-5AC0204646BF}">
      <dsp:nvSpPr>
        <dsp:cNvPr id="0" name=""/>
        <dsp:cNvSpPr/>
      </dsp:nvSpPr>
      <dsp:spPr>
        <a:xfrm>
          <a:off x="5130615"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Postprocedure</a:t>
          </a:r>
          <a:r>
            <a:rPr lang="en-US" sz="1000" kern="1200" dirty="0"/>
            <a:t> Diagnosis</a:t>
          </a:r>
        </a:p>
      </dsp:txBody>
      <dsp:txXfrm>
        <a:off x="5130615" y="3328264"/>
        <a:ext cx="931926" cy="559155"/>
      </dsp:txXfrm>
    </dsp:sp>
    <dsp:sp modelId="{33E222AE-323D-48B6-B67D-70B375CD07BA}">
      <dsp:nvSpPr>
        <dsp:cNvPr id="0" name=""/>
        <dsp:cNvSpPr/>
      </dsp:nvSpPr>
      <dsp:spPr>
        <a:xfrm>
          <a:off x="6155734"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Preoperative Diagnosis</a:t>
          </a:r>
        </a:p>
      </dsp:txBody>
      <dsp:txXfrm>
        <a:off x="6155734" y="3328264"/>
        <a:ext cx="931926" cy="559155"/>
      </dsp:txXfrm>
    </dsp:sp>
    <dsp:sp modelId="{768ED1B1-620E-4ED9-A85B-37AC2578EBAE}">
      <dsp:nvSpPr>
        <dsp:cNvPr id="0" name=""/>
        <dsp:cNvSpPr/>
      </dsp:nvSpPr>
      <dsp:spPr>
        <a:xfrm>
          <a:off x="7180852"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Problem</a:t>
          </a:r>
        </a:p>
      </dsp:txBody>
      <dsp:txXfrm>
        <a:off x="7180852" y="3328264"/>
        <a:ext cx="931926" cy="559155"/>
      </dsp:txXfrm>
    </dsp:sp>
    <dsp:sp modelId="{6CBD385A-459A-4F51-8A96-4CAAE9BA3166}">
      <dsp:nvSpPr>
        <dsp:cNvPr id="0" name=""/>
        <dsp:cNvSpPr/>
      </dsp:nvSpPr>
      <dsp:spPr>
        <a:xfrm>
          <a:off x="8205971"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Description</a:t>
          </a:r>
        </a:p>
      </dsp:txBody>
      <dsp:txXfrm>
        <a:off x="8205971" y="3328264"/>
        <a:ext cx="931926" cy="559155"/>
      </dsp:txXfrm>
    </dsp:sp>
    <dsp:sp modelId="{403A81FB-5102-4E47-B294-8362DE9FDBA9}">
      <dsp:nvSpPr>
        <dsp:cNvPr id="0" name=""/>
        <dsp:cNvSpPr/>
      </dsp:nvSpPr>
      <dsp:spPr>
        <a:xfrm>
          <a:off x="5022"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Disposition</a:t>
          </a:r>
        </a:p>
      </dsp:txBody>
      <dsp:txXfrm>
        <a:off x="5022" y="3980612"/>
        <a:ext cx="931926" cy="559155"/>
      </dsp:txXfrm>
    </dsp:sp>
    <dsp:sp modelId="{6D9F30BF-2AF8-4A4F-9405-7024E9D9DF88}">
      <dsp:nvSpPr>
        <dsp:cNvPr id="0" name=""/>
        <dsp:cNvSpPr/>
      </dsp:nvSpPr>
      <dsp:spPr>
        <a:xfrm>
          <a:off x="103014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Est. Blood Loss</a:t>
          </a:r>
        </a:p>
      </dsp:txBody>
      <dsp:txXfrm>
        <a:off x="1030141" y="3980612"/>
        <a:ext cx="931926" cy="559155"/>
      </dsp:txXfrm>
    </dsp:sp>
    <dsp:sp modelId="{578EF391-1438-42DA-8C7C-9964979863CB}">
      <dsp:nvSpPr>
        <dsp:cNvPr id="0" name=""/>
        <dsp:cNvSpPr/>
      </dsp:nvSpPr>
      <dsp:spPr>
        <a:xfrm>
          <a:off x="2055259"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2055259" y="3980612"/>
        <a:ext cx="931926" cy="559155"/>
      </dsp:txXfrm>
    </dsp:sp>
    <dsp:sp modelId="{D6E8D79A-FF29-4CE3-B9FB-2B1D97395E7F}">
      <dsp:nvSpPr>
        <dsp:cNvPr id="0" name=""/>
        <dsp:cNvSpPr/>
      </dsp:nvSpPr>
      <dsp:spPr>
        <a:xfrm>
          <a:off x="3080378"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3080378" y="3980612"/>
        <a:ext cx="931926" cy="559155"/>
      </dsp:txXfrm>
    </dsp:sp>
    <dsp:sp modelId="{E4A88F59-2DE7-4632-9B5D-1A06F43D2536}">
      <dsp:nvSpPr>
        <dsp:cNvPr id="0" name=""/>
        <dsp:cNvSpPr/>
      </dsp:nvSpPr>
      <dsp:spPr>
        <a:xfrm>
          <a:off x="4105496"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Indications</a:t>
          </a:r>
        </a:p>
      </dsp:txBody>
      <dsp:txXfrm>
        <a:off x="4105496" y="3980612"/>
        <a:ext cx="931926" cy="559155"/>
      </dsp:txXfrm>
    </dsp:sp>
    <dsp:sp modelId="{C6E26300-686D-4EDC-B105-02AE7D59ACD5}">
      <dsp:nvSpPr>
        <dsp:cNvPr id="0" name=""/>
        <dsp:cNvSpPr/>
      </dsp:nvSpPr>
      <dsp:spPr>
        <a:xfrm>
          <a:off x="5130615"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5130615" y="3980612"/>
        <a:ext cx="931926" cy="559155"/>
      </dsp:txXfrm>
    </dsp:sp>
    <dsp:sp modelId="{A98EC4C9-0187-4586-A962-2600099AC0D7}">
      <dsp:nvSpPr>
        <dsp:cNvPr id="0" name=""/>
        <dsp:cNvSpPr/>
      </dsp:nvSpPr>
      <dsp:spPr>
        <a:xfrm>
          <a:off x="6155734"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Procedures</a:t>
          </a:r>
        </a:p>
      </dsp:txBody>
      <dsp:txXfrm>
        <a:off x="6155734" y="3980612"/>
        <a:ext cx="931926" cy="559155"/>
      </dsp:txXfrm>
    </dsp:sp>
    <dsp:sp modelId="{B5EE1AEB-C1BD-4DE8-A906-0A633C634EA1}">
      <dsp:nvSpPr>
        <dsp:cNvPr id="0" name=""/>
        <dsp:cNvSpPr/>
      </dsp:nvSpPr>
      <dsp:spPr>
        <a:xfrm>
          <a:off x="7180852" y="3980612"/>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Referral</a:t>
          </a:r>
        </a:p>
      </dsp:txBody>
      <dsp:txXfrm>
        <a:off x="7180852" y="3980612"/>
        <a:ext cx="931926" cy="559155"/>
      </dsp:txXfrm>
    </dsp:sp>
    <dsp:sp modelId="{643B08A8-6B9B-49AD-ACA0-F8C530C35783}">
      <dsp:nvSpPr>
        <dsp:cNvPr id="0" name=""/>
        <dsp:cNvSpPr/>
      </dsp:nvSpPr>
      <dsp:spPr>
        <a:xfrm>
          <a:off x="8205971" y="3980612"/>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Visit</a:t>
          </a:r>
        </a:p>
      </dsp:txBody>
      <dsp:txXfrm>
        <a:off x="8205971" y="3980612"/>
        <a:ext cx="931926" cy="559155"/>
      </dsp:txXfrm>
    </dsp:sp>
    <dsp:sp modelId="{90CB0ED9-63EF-4F6F-828D-A3B09D30E63B}">
      <dsp:nvSpPr>
        <dsp:cNvPr id="0" name=""/>
        <dsp:cNvSpPr/>
      </dsp:nvSpPr>
      <dsp:spPr>
        <a:xfrm>
          <a:off x="1030141"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1030141" y="4632961"/>
        <a:ext cx="931926" cy="559155"/>
      </dsp:txXfrm>
    </dsp:sp>
    <dsp:sp modelId="{3FE3ACB3-2D81-4BE7-BEE6-849D65285799}">
      <dsp:nvSpPr>
        <dsp:cNvPr id="0" name=""/>
        <dsp:cNvSpPr/>
      </dsp:nvSpPr>
      <dsp:spPr>
        <a:xfrm>
          <a:off x="2055259" y="4632961"/>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Review of Systems</a:t>
          </a:r>
        </a:p>
      </dsp:txBody>
      <dsp:txXfrm>
        <a:off x="2055259" y="4632961"/>
        <a:ext cx="931926" cy="559155"/>
      </dsp:txXfrm>
    </dsp:sp>
    <dsp:sp modelId="{E21BE902-8239-49DC-BB54-FE2FC920F8FB}">
      <dsp:nvSpPr>
        <dsp:cNvPr id="0" name=""/>
        <dsp:cNvSpPr/>
      </dsp:nvSpPr>
      <dsp:spPr>
        <a:xfrm>
          <a:off x="3080378" y="4632961"/>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Social History</a:t>
          </a:r>
        </a:p>
      </dsp:txBody>
      <dsp:txXfrm>
        <a:off x="3080378" y="4632961"/>
        <a:ext cx="931926" cy="559155"/>
      </dsp:txXfrm>
    </dsp:sp>
    <dsp:sp modelId="{D686C033-8C3D-4C2F-94C8-11EE097C088D}">
      <dsp:nvSpPr>
        <dsp:cNvPr id="0" name=""/>
        <dsp:cNvSpPr/>
      </dsp:nvSpPr>
      <dsp:spPr>
        <a:xfrm>
          <a:off x="4105496" y="4632961"/>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tx1"/>
              </a:solidFill>
            </a:rPr>
            <a:t>Subjective</a:t>
          </a:r>
        </a:p>
      </dsp:txBody>
      <dsp:txXfrm>
        <a:off x="4105496" y="4632961"/>
        <a:ext cx="931926" cy="559155"/>
      </dsp:txXfrm>
    </dsp:sp>
    <dsp:sp modelId="{34939C68-520A-469B-A989-F515FF673DF0}">
      <dsp:nvSpPr>
        <dsp:cNvPr id="0" name=""/>
        <dsp:cNvSpPr/>
      </dsp:nvSpPr>
      <dsp:spPr>
        <a:xfrm>
          <a:off x="5130615"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Surgery Description</a:t>
          </a:r>
        </a:p>
      </dsp:txBody>
      <dsp:txXfrm>
        <a:off x="5130615" y="4632961"/>
        <a:ext cx="931926" cy="559155"/>
      </dsp:txXfrm>
    </dsp:sp>
    <dsp:sp modelId="{CB637A15-C5EC-48E4-B323-6F07C2B36CF9}">
      <dsp:nvSpPr>
        <dsp:cNvPr id="0" name=""/>
        <dsp:cNvSpPr/>
      </dsp:nvSpPr>
      <dsp:spPr>
        <a:xfrm>
          <a:off x="6155734"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Surgical Drains</a:t>
          </a:r>
        </a:p>
      </dsp:txBody>
      <dsp:txXfrm>
        <a:off x="6155734" y="4632961"/>
        <a:ext cx="931926" cy="559155"/>
      </dsp:txXfrm>
    </dsp:sp>
    <dsp:sp modelId="{09D01077-5EED-4403-9B80-C88AA82785D4}">
      <dsp:nvSpPr>
        <dsp:cNvPr id="0" name=""/>
        <dsp:cNvSpPr/>
      </dsp:nvSpPr>
      <dsp:spPr>
        <a:xfrm>
          <a:off x="7180852"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Vital Signs</a:t>
          </a:r>
        </a:p>
      </dsp:txBody>
      <dsp:txXfrm>
        <a:off x="7180852" y="4632961"/>
        <a:ext cx="931926" cy="55915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0D05B-C57B-4BF2-98A0-F6F938B15104}">
      <dsp:nvSpPr>
        <dsp:cNvPr id="0" name=""/>
        <dsp:cNvSpPr/>
      </dsp:nvSpPr>
      <dsp:spPr>
        <a:xfrm>
          <a:off x="5022" y="66523"/>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Diagnosis</a:t>
          </a:r>
        </a:p>
      </dsp:txBody>
      <dsp:txXfrm>
        <a:off x="5022" y="66523"/>
        <a:ext cx="931926" cy="559155"/>
      </dsp:txXfrm>
    </dsp:sp>
    <dsp:sp modelId="{BAC14D23-EC3E-4D27-9119-0F7040F92BC2}">
      <dsp:nvSpPr>
        <dsp:cNvPr id="0" name=""/>
        <dsp:cNvSpPr/>
      </dsp:nvSpPr>
      <dsp:spPr>
        <a:xfrm>
          <a:off x="1030141" y="66523"/>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Meds</a:t>
          </a:r>
        </a:p>
      </dsp:txBody>
      <dsp:txXfrm>
        <a:off x="1030141" y="66523"/>
        <a:ext cx="931926" cy="559155"/>
      </dsp:txXfrm>
    </dsp:sp>
    <dsp:sp modelId="{226C61D6-133E-4CD2-ADAC-A992243958F1}">
      <dsp:nvSpPr>
        <dsp:cNvPr id="0" name=""/>
        <dsp:cNvSpPr/>
      </dsp:nvSpPr>
      <dsp:spPr>
        <a:xfrm>
          <a:off x="2055259" y="66523"/>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Advance directive</a:t>
          </a:r>
        </a:p>
      </dsp:txBody>
      <dsp:txXfrm>
        <a:off x="2055259" y="66523"/>
        <a:ext cx="931926" cy="559155"/>
      </dsp:txXfrm>
    </dsp:sp>
    <dsp:sp modelId="{DC2CCBAA-7686-49AD-84C0-DE92CF995049}">
      <dsp:nvSpPr>
        <dsp:cNvPr id="0" name=""/>
        <dsp:cNvSpPr/>
      </dsp:nvSpPr>
      <dsp:spPr>
        <a:xfrm>
          <a:off x="3080378"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Allergies &amp; Intolerances</a:t>
          </a:r>
        </a:p>
      </dsp:txBody>
      <dsp:txXfrm>
        <a:off x="3080378" y="66523"/>
        <a:ext cx="931926" cy="559155"/>
      </dsp:txXfrm>
    </dsp:sp>
    <dsp:sp modelId="{04660390-1F6F-4E15-A3BA-C41120C6CA81}">
      <dsp:nvSpPr>
        <dsp:cNvPr id="0" name=""/>
        <dsp:cNvSpPr/>
      </dsp:nvSpPr>
      <dsp:spPr>
        <a:xfrm>
          <a:off x="4105496" y="66523"/>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Anesthesia</a:t>
          </a:r>
        </a:p>
      </dsp:txBody>
      <dsp:txXfrm>
        <a:off x="4105496" y="66523"/>
        <a:ext cx="931926" cy="559155"/>
      </dsp:txXfrm>
    </dsp:sp>
    <dsp:sp modelId="{D0265832-2002-49A4-B24F-C826BBE7CD41}">
      <dsp:nvSpPr>
        <dsp:cNvPr id="0" name=""/>
        <dsp:cNvSpPr/>
      </dsp:nvSpPr>
      <dsp:spPr>
        <a:xfrm>
          <a:off x="5130615"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 &amp; Plan</a:t>
          </a:r>
        </a:p>
      </dsp:txBody>
      <dsp:txXfrm>
        <a:off x="5130615" y="66523"/>
        <a:ext cx="931926" cy="559155"/>
      </dsp:txXfrm>
    </dsp:sp>
    <dsp:sp modelId="{7BE9C1ED-F9FA-4AF2-8A38-AD58AEEC2837}">
      <dsp:nvSpPr>
        <dsp:cNvPr id="0" name=""/>
        <dsp:cNvSpPr/>
      </dsp:nvSpPr>
      <dsp:spPr>
        <a:xfrm>
          <a:off x="6155734"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a:t>
          </a:r>
        </a:p>
      </dsp:txBody>
      <dsp:txXfrm>
        <a:off x="6155734" y="66523"/>
        <a:ext cx="931926" cy="559155"/>
      </dsp:txXfrm>
    </dsp:sp>
    <dsp:sp modelId="{E95460B9-805F-4DB1-8075-1E44BC53110F}">
      <dsp:nvSpPr>
        <dsp:cNvPr id="0" name=""/>
        <dsp:cNvSpPr/>
      </dsp:nvSpPr>
      <dsp:spPr>
        <a:xfrm>
          <a:off x="7180852"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 Reason for Visit</a:t>
          </a:r>
        </a:p>
      </dsp:txBody>
      <dsp:txXfrm>
        <a:off x="7180852" y="66523"/>
        <a:ext cx="931926" cy="559155"/>
      </dsp:txXfrm>
    </dsp:sp>
    <dsp:sp modelId="{4F6CD892-6851-4C7C-A75C-33622E98FAF1}">
      <dsp:nvSpPr>
        <dsp:cNvPr id="0" name=""/>
        <dsp:cNvSpPr/>
      </dsp:nvSpPr>
      <dsp:spPr>
        <a:xfrm>
          <a:off x="8205971"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a:t>
          </a:r>
        </a:p>
      </dsp:txBody>
      <dsp:txXfrm>
        <a:off x="8205971" y="66523"/>
        <a:ext cx="931926" cy="559155"/>
      </dsp:txXfrm>
    </dsp:sp>
    <dsp:sp modelId="{E857D808-DD8F-4FB0-BDE0-ED444186DA03}">
      <dsp:nvSpPr>
        <dsp:cNvPr id="0" name=""/>
        <dsp:cNvSpPr/>
      </dsp:nvSpPr>
      <dsp:spPr>
        <a:xfrm>
          <a:off x="5022"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Complications</a:t>
          </a:r>
        </a:p>
      </dsp:txBody>
      <dsp:txXfrm>
        <a:off x="5022" y="718871"/>
        <a:ext cx="931926" cy="559155"/>
      </dsp:txXfrm>
    </dsp:sp>
    <dsp:sp modelId="{B11170F2-9A50-423B-98B7-A28DBBCAA2AC}">
      <dsp:nvSpPr>
        <dsp:cNvPr id="0" name=""/>
        <dsp:cNvSpPr/>
      </dsp:nvSpPr>
      <dsp:spPr>
        <a:xfrm>
          <a:off x="1030141"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Course of Care</a:t>
          </a:r>
        </a:p>
      </dsp:txBody>
      <dsp:txXfrm>
        <a:off x="1030141" y="718871"/>
        <a:ext cx="931926" cy="559155"/>
      </dsp:txXfrm>
    </dsp:sp>
    <dsp:sp modelId="{DAC0B4A1-B345-4DDF-A5B9-03EB5EF8A696}">
      <dsp:nvSpPr>
        <dsp:cNvPr id="0" name=""/>
        <dsp:cNvSpPr/>
      </dsp:nvSpPr>
      <dsp:spPr>
        <a:xfrm>
          <a:off x="2055259"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DICOM Object Catalog</a:t>
          </a:r>
        </a:p>
      </dsp:txBody>
      <dsp:txXfrm>
        <a:off x="2055259" y="718871"/>
        <a:ext cx="931926" cy="559155"/>
      </dsp:txXfrm>
    </dsp:sp>
    <dsp:sp modelId="{D95507C2-94AB-4734-BAF7-8227B2AFD2A8}">
      <dsp:nvSpPr>
        <dsp:cNvPr id="0" name=""/>
        <dsp:cNvSpPr/>
      </dsp:nvSpPr>
      <dsp:spPr>
        <a:xfrm>
          <a:off x="3080378"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Diagnosis</a:t>
          </a:r>
        </a:p>
      </dsp:txBody>
      <dsp:txXfrm>
        <a:off x="3080378" y="718871"/>
        <a:ext cx="931926" cy="559155"/>
      </dsp:txXfrm>
    </dsp:sp>
    <dsp:sp modelId="{1F238430-D58B-40C6-BB37-2C3E5849C40B}">
      <dsp:nvSpPr>
        <dsp:cNvPr id="0" name=""/>
        <dsp:cNvSpPr/>
      </dsp:nvSpPr>
      <dsp:spPr>
        <a:xfrm>
          <a:off x="4105496"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Diet</a:t>
          </a:r>
        </a:p>
      </dsp:txBody>
      <dsp:txXfrm>
        <a:off x="4105496" y="718871"/>
        <a:ext cx="931926" cy="559155"/>
      </dsp:txXfrm>
    </dsp:sp>
    <dsp:sp modelId="{9E9777C7-B42F-4036-A534-333E7C36A482}">
      <dsp:nvSpPr>
        <dsp:cNvPr id="0" name=""/>
        <dsp:cNvSpPr/>
      </dsp:nvSpPr>
      <dsp:spPr>
        <a:xfrm>
          <a:off x="5130615"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Medications</a:t>
          </a:r>
        </a:p>
      </dsp:txBody>
      <dsp:txXfrm>
        <a:off x="5130615" y="718871"/>
        <a:ext cx="931926" cy="559155"/>
      </dsp:txXfrm>
    </dsp:sp>
    <dsp:sp modelId="{2B1D77B0-0EB7-4DD1-BD66-4727A0B01104}">
      <dsp:nvSpPr>
        <dsp:cNvPr id="0" name=""/>
        <dsp:cNvSpPr/>
      </dsp:nvSpPr>
      <dsp:spPr>
        <a:xfrm>
          <a:off x="6155734"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Encounters</a:t>
          </a:r>
        </a:p>
      </dsp:txBody>
      <dsp:txXfrm>
        <a:off x="6155734" y="718871"/>
        <a:ext cx="931926" cy="559155"/>
      </dsp:txXfrm>
    </dsp:sp>
    <dsp:sp modelId="{9504D515-87BF-4517-8F45-1EDB2B33F4B1}">
      <dsp:nvSpPr>
        <dsp:cNvPr id="0" name=""/>
        <dsp:cNvSpPr/>
      </dsp:nvSpPr>
      <dsp:spPr>
        <a:xfrm>
          <a:off x="7180852"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Family History</a:t>
          </a:r>
        </a:p>
      </dsp:txBody>
      <dsp:txXfrm>
        <a:off x="7180852" y="718871"/>
        <a:ext cx="931926" cy="559155"/>
      </dsp:txXfrm>
    </dsp:sp>
    <dsp:sp modelId="{9899F519-A68E-4A8C-8302-CC1D1DD6AB1E}">
      <dsp:nvSpPr>
        <dsp:cNvPr id="0" name=""/>
        <dsp:cNvSpPr/>
      </dsp:nvSpPr>
      <dsp:spPr>
        <a:xfrm>
          <a:off x="8205971"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Fetus Subject Context</a:t>
          </a:r>
        </a:p>
      </dsp:txBody>
      <dsp:txXfrm>
        <a:off x="8205971" y="718871"/>
        <a:ext cx="931926" cy="559155"/>
      </dsp:txXfrm>
    </dsp:sp>
    <dsp:sp modelId="{F021F536-9D7F-4947-AEEC-062A2B5D86C3}">
      <dsp:nvSpPr>
        <dsp:cNvPr id="0" name=""/>
        <dsp:cNvSpPr/>
      </dsp:nvSpPr>
      <dsp:spPr>
        <a:xfrm>
          <a:off x="5022"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5022" y="1371219"/>
        <a:ext cx="931926" cy="559155"/>
      </dsp:txXfrm>
    </dsp:sp>
    <dsp:sp modelId="{214B35AE-3118-4B5A-9A04-C238D6C98BAE}">
      <dsp:nvSpPr>
        <dsp:cNvPr id="0" name=""/>
        <dsp:cNvSpPr/>
      </dsp:nvSpPr>
      <dsp:spPr>
        <a:xfrm>
          <a:off x="1030141"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1030141" y="1371219"/>
        <a:ext cx="931926" cy="559155"/>
      </dsp:txXfrm>
    </dsp:sp>
    <dsp:sp modelId="{CC785639-6B40-491D-A677-3465100F3D57}">
      <dsp:nvSpPr>
        <dsp:cNvPr id="0" name=""/>
        <dsp:cNvSpPr/>
      </dsp:nvSpPr>
      <dsp:spPr>
        <a:xfrm>
          <a:off x="2055259"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2055259" y="1371219"/>
        <a:ext cx="931926" cy="559155"/>
      </dsp:txXfrm>
    </dsp:sp>
    <dsp:sp modelId="{5D25242B-4349-4FB7-AAC9-B5E41858AFBB}">
      <dsp:nvSpPr>
        <dsp:cNvPr id="0" name=""/>
        <dsp:cNvSpPr/>
      </dsp:nvSpPr>
      <dsp:spPr>
        <a:xfrm>
          <a:off x="3080378"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Goals</a:t>
          </a:r>
        </a:p>
      </dsp:txBody>
      <dsp:txXfrm>
        <a:off x="3080378" y="1371219"/>
        <a:ext cx="931926" cy="559155"/>
      </dsp:txXfrm>
    </dsp:sp>
    <dsp:sp modelId="{2194D030-96BD-4E5B-8CE7-714CC8EE50C0}">
      <dsp:nvSpPr>
        <dsp:cNvPr id="0" name=""/>
        <dsp:cNvSpPr/>
      </dsp:nvSpPr>
      <dsp:spPr>
        <a:xfrm>
          <a:off x="4105496" y="1371219"/>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Concerns</a:t>
          </a:r>
        </a:p>
      </dsp:txBody>
      <dsp:txXfrm>
        <a:off x="4105496" y="1371219"/>
        <a:ext cx="931926" cy="559155"/>
      </dsp:txXfrm>
    </dsp:sp>
    <dsp:sp modelId="{7137E6A0-E010-4036-BB77-DAC821CA69C0}">
      <dsp:nvSpPr>
        <dsp:cNvPr id="0" name=""/>
        <dsp:cNvSpPr/>
      </dsp:nvSpPr>
      <dsp:spPr>
        <a:xfrm>
          <a:off x="5130615"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5130615" y="1371219"/>
        <a:ext cx="931926" cy="559155"/>
      </dsp:txXfrm>
    </dsp:sp>
    <dsp:sp modelId="{124086CA-BDD0-405E-B0D8-B9CD798E0E39}">
      <dsp:nvSpPr>
        <dsp:cNvPr id="0" name=""/>
        <dsp:cNvSpPr/>
      </dsp:nvSpPr>
      <dsp:spPr>
        <a:xfrm>
          <a:off x="6155734"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Past Illness</a:t>
          </a:r>
        </a:p>
      </dsp:txBody>
      <dsp:txXfrm>
        <a:off x="6155734" y="1371219"/>
        <a:ext cx="931926" cy="559155"/>
      </dsp:txXfrm>
    </dsp:sp>
    <dsp:sp modelId="{4308FFBF-619D-484B-A2C5-7B5FBD5802E5}">
      <dsp:nvSpPr>
        <dsp:cNvPr id="0" name=""/>
        <dsp:cNvSpPr/>
      </dsp:nvSpPr>
      <dsp:spPr>
        <a:xfrm>
          <a:off x="7180852" y="1371219"/>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Present Illness</a:t>
          </a:r>
        </a:p>
      </dsp:txBody>
      <dsp:txXfrm>
        <a:off x="7180852" y="1371219"/>
        <a:ext cx="931926" cy="559155"/>
      </dsp:txXfrm>
    </dsp:sp>
    <dsp:sp modelId="{21996FE5-9303-478E-B8D4-9259ABF8EDAE}">
      <dsp:nvSpPr>
        <dsp:cNvPr id="0" name=""/>
        <dsp:cNvSpPr/>
      </dsp:nvSpPr>
      <dsp:spPr>
        <a:xfrm>
          <a:off x="8205971"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Consultations</a:t>
          </a:r>
        </a:p>
      </dsp:txBody>
      <dsp:txXfrm>
        <a:off x="8205971" y="1371219"/>
        <a:ext cx="931926" cy="559155"/>
      </dsp:txXfrm>
    </dsp:sp>
    <dsp:sp modelId="{C2D1768A-268A-49F1-BAB1-AA3B1F30D377}">
      <dsp:nvSpPr>
        <dsp:cNvPr id="0" name=""/>
        <dsp:cNvSpPr/>
      </dsp:nvSpPr>
      <dsp:spPr>
        <a:xfrm>
          <a:off x="5022"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Course</a:t>
          </a:r>
        </a:p>
      </dsp:txBody>
      <dsp:txXfrm>
        <a:off x="5022" y="2023568"/>
        <a:ext cx="931926" cy="559155"/>
      </dsp:txXfrm>
    </dsp:sp>
    <dsp:sp modelId="{94242A4F-C1CA-4466-BE8C-6A3D5FB53E37}">
      <dsp:nvSpPr>
        <dsp:cNvPr id="0" name=""/>
        <dsp:cNvSpPr/>
      </dsp:nvSpPr>
      <dsp:spPr>
        <a:xfrm>
          <a:off x="1030141"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Instructions</a:t>
          </a:r>
        </a:p>
      </dsp:txBody>
      <dsp:txXfrm>
        <a:off x="1030141" y="2023568"/>
        <a:ext cx="931926" cy="559155"/>
      </dsp:txXfrm>
    </dsp:sp>
    <dsp:sp modelId="{2436B8D6-5426-4287-B5A0-333E85D0C338}">
      <dsp:nvSpPr>
        <dsp:cNvPr id="0" name=""/>
        <dsp:cNvSpPr/>
      </dsp:nvSpPr>
      <dsp:spPr>
        <a:xfrm>
          <a:off x="2055259"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Physical</a:t>
          </a:r>
        </a:p>
      </dsp:txBody>
      <dsp:txXfrm>
        <a:off x="2055259" y="2023568"/>
        <a:ext cx="931926" cy="559155"/>
      </dsp:txXfrm>
    </dsp:sp>
    <dsp:sp modelId="{2E10A710-F956-4BB4-BEC0-C92857D82D04}">
      <dsp:nvSpPr>
        <dsp:cNvPr id="0" name=""/>
        <dsp:cNvSpPr/>
      </dsp:nvSpPr>
      <dsp:spPr>
        <a:xfrm>
          <a:off x="3080378"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Studies Sum.</a:t>
          </a:r>
        </a:p>
      </dsp:txBody>
      <dsp:txXfrm>
        <a:off x="3080378" y="2023568"/>
        <a:ext cx="931926" cy="559155"/>
      </dsp:txXfrm>
    </dsp:sp>
    <dsp:sp modelId="{90A2521C-3FE3-4269-A414-E39378CC80D9}">
      <dsp:nvSpPr>
        <dsp:cNvPr id="0" name=""/>
        <dsp:cNvSpPr/>
      </dsp:nvSpPr>
      <dsp:spPr>
        <a:xfrm>
          <a:off x="4105496"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Immunizations</a:t>
          </a:r>
        </a:p>
      </dsp:txBody>
      <dsp:txXfrm>
        <a:off x="4105496" y="2023568"/>
        <a:ext cx="931926" cy="559155"/>
      </dsp:txXfrm>
    </dsp:sp>
    <dsp:sp modelId="{C775B822-113A-4680-9271-194958227B49}">
      <dsp:nvSpPr>
        <dsp:cNvPr id="0" name=""/>
        <dsp:cNvSpPr/>
      </dsp:nvSpPr>
      <dsp:spPr>
        <a:xfrm>
          <a:off x="5130615"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Implants</a:t>
          </a:r>
        </a:p>
      </dsp:txBody>
      <dsp:txXfrm>
        <a:off x="5130615" y="2023568"/>
        <a:ext cx="931926" cy="559155"/>
      </dsp:txXfrm>
    </dsp:sp>
    <dsp:sp modelId="{FA9614EF-EB5B-4DEB-9FDC-9AA50130DC4A}">
      <dsp:nvSpPr>
        <dsp:cNvPr id="0" name=""/>
        <dsp:cNvSpPr/>
      </dsp:nvSpPr>
      <dsp:spPr>
        <a:xfrm>
          <a:off x="6155734"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Instructions</a:t>
          </a:r>
        </a:p>
      </dsp:txBody>
      <dsp:txXfrm>
        <a:off x="6155734" y="2023568"/>
        <a:ext cx="931926" cy="559155"/>
      </dsp:txXfrm>
    </dsp:sp>
    <dsp:sp modelId="{3D82AB19-164D-45B8-8EE3-A810134DD2FB}">
      <dsp:nvSpPr>
        <dsp:cNvPr id="0" name=""/>
        <dsp:cNvSpPr/>
      </dsp:nvSpPr>
      <dsp:spPr>
        <a:xfrm>
          <a:off x="718085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Interventions</a:t>
          </a:r>
        </a:p>
      </dsp:txBody>
      <dsp:txXfrm>
        <a:off x="7180852" y="2023568"/>
        <a:ext cx="931926" cy="559155"/>
      </dsp:txXfrm>
    </dsp:sp>
    <dsp:sp modelId="{A2626D42-2FE1-456E-AB12-0D43DEAFE7FD}">
      <dsp:nvSpPr>
        <dsp:cNvPr id="0" name=""/>
        <dsp:cNvSpPr/>
      </dsp:nvSpPr>
      <dsp:spPr>
        <a:xfrm>
          <a:off x="8205971"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(Gen) History</a:t>
          </a:r>
        </a:p>
      </dsp:txBody>
      <dsp:txXfrm>
        <a:off x="8205971" y="2023568"/>
        <a:ext cx="931926" cy="559155"/>
      </dsp:txXfrm>
    </dsp:sp>
    <dsp:sp modelId="{CFEF60EA-9362-443A-8FB0-B923DCF95379}">
      <dsp:nvSpPr>
        <dsp:cNvPr id="0" name=""/>
        <dsp:cNvSpPr/>
      </dsp:nvSpPr>
      <dsp:spPr>
        <a:xfrm>
          <a:off x="5022" y="2675916"/>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Equipment</a:t>
          </a:r>
        </a:p>
      </dsp:txBody>
      <dsp:txXfrm>
        <a:off x="5022" y="2675916"/>
        <a:ext cx="931926" cy="559155"/>
      </dsp:txXfrm>
    </dsp:sp>
    <dsp:sp modelId="{6BA9131F-DF2D-4385-B6D8-8438C22EE201}">
      <dsp:nvSpPr>
        <dsp:cNvPr id="0" name=""/>
        <dsp:cNvSpPr/>
      </dsp:nvSpPr>
      <dsp:spPr>
        <a:xfrm>
          <a:off x="1030141" y="2675916"/>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 Administered</a:t>
          </a:r>
        </a:p>
      </dsp:txBody>
      <dsp:txXfrm>
        <a:off x="1030141" y="2675916"/>
        <a:ext cx="931926" cy="559155"/>
      </dsp:txXfrm>
    </dsp:sp>
    <dsp:sp modelId="{E39FA08C-8F04-4847-803E-A985A76077B2}">
      <dsp:nvSpPr>
        <dsp:cNvPr id="0" name=""/>
        <dsp:cNvSpPr/>
      </dsp:nvSpPr>
      <dsp:spPr>
        <a:xfrm>
          <a:off x="2055259" y="2675916"/>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a:t>
          </a:r>
        </a:p>
      </dsp:txBody>
      <dsp:txXfrm>
        <a:off x="2055259" y="2675916"/>
        <a:ext cx="931926" cy="559155"/>
      </dsp:txXfrm>
    </dsp:sp>
    <dsp:sp modelId="{20498EEC-D12B-46DA-A88D-D7DB1D97C899}">
      <dsp:nvSpPr>
        <dsp:cNvPr id="0" name=""/>
        <dsp:cNvSpPr/>
      </dsp:nvSpPr>
      <dsp:spPr>
        <a:xfrm>
          <a:off x="3080378" y="2675916"/>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3080378" y="2675916"/>
        <a:ext cx="931926" cy="559155"/>
      </dsp:txXfrm>
    </dsp:sp>
    <dsp:sp modelId="{76E48D85-3967-40C6-96F6-AEF195D581BB}">
      <dsp:nvSpPr>
        <dsp:cNvPr id="0" name=""/>
        <dsp:cNvSpPr/>
      </dsp:nvSpPr>
      <dsp:spPr>
        <a:xfrm>
          <a:off x="4105496" y="2686803"/>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4105496" y="2686803"/>
        <a:ext cx="931926" cy="559155"/>
      </dsp:txXfrm>
    </dsp:sp>
    <dsp:sp modelId="{2FE08B55-1C3E-48E1-949D-B7C4F33AA933}">
      <dsp:nvSpPr>
        <dsp:cNvPr id="0" name=""/>
        <dsp:cNvSpPr/>
      </dsp:nvSpPr>
      <dsp:spPr>
        <a:xfrm>
          <a:off x="5130615" y="2675916"/>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Objective</a:t>
          </a:r>
        </a:p>
      </dsp:txBody>
      <dsp:txXfrm>
        <a:off x="5130615" y="2675916"/>
        <a:ext cx="931926" cy="559155"/>
      </dsp:txXfrm>
    </dsp:sp>
    <dsp:sp modelId="{D1969169-F9B2-49CE-A679-8F16EA8DBE2A}">
      <dsp:nvSpPr>
        <dsp:cNvPr id="0" name=""/>
        <dsp:cNvSpPr/>
      </dsp:nvSpPr>
      <dsp:spPr>
        <a:xfrm>
          <a:off x="6155734"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Observer Context</a:t>
          </a:r>
        </a:p>
      </dsp:txBody>
      <dsp:txXfrm>
        <a:off x="6155734" y="2675916"/>
        <a:ext cx="931926" cy="559155"/>
      </dsp:txXfrm>
    </dsp:sp>
    <dsp:sp modelId="{B8FB8041-9B5C-4583-B7F2-072C8E2578EF}">
      <dsp:nvSpPr>
        <dsp:cNvPr id="0" name=""/>
        <dsp:cNvSpPr/>
      </dsp:nvSpPr>
      <dsp:spPr>
        <a:xfrm>
          <a:off x="7180852" y="2675916"/>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Operative Note Fluids</a:t>
          </a:r>
        </a:p>
      </dsp:txBody>
      <dsp:txXfrm>
        <a:off x="7180852" y="2675916"/>
        <a:ext cx="931926" cy="559155"/>
      </dsp:txXfrm>
    </dsp:sp>
    <dsp:sp modelId="{D70F901B-9B00-408F-B15A-8963D88D77EC}">
      <dsp:nvSpPr>
        <dsp:cNvPr id="0" name=""/>
        <dsp:cNvSpPr/>
      </dsp:nvSpPr>
      <dsp:spPr>
        <a:xfrm>
          <a:off x="8205971" y="2675916"/>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 Note Surgical Procedure</a:t>
          </a:r>
        </a:p>
      </dsp:txBody>
      <dsp:txXfrm>
        <a:off x="8205971" y="2675916"/>
        <a:ext cx="931926" cy="559155"/>
      </dsp:txXfrm>
    </dsp:sp>
    <dsp:sp modelId="{738E53BC-B4B2-4740-9C57-0B897AB4D3FA}">
      <dsp:nvSpPr>
        <dsp:cNvPr id="0" name=""/>
        <dsp:cNvSpPr/>
      </dsp:nvSpPr>
      <dsp:spPr>
        <a:xfrm>
          <a:off x="5022"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Payers</a:t>
          </a:r>
        </a:p>
      </dsp:txBody>
      <dsp:txXfrm>
        <a:off x="5022" y="3328264"/>
        <a:ext cx="931926" cy="559155"/>
      </dsp:txXfrm>
    </dsp:sp>
    <dsp:sp modelId="{FB4AD733-A329-420C-8FB6-947234A3DF38}">
      <dsp:nvSpPr>
        <dsp:cNvPr id="0" name=""/>
        <dsp:cNvSpPr/>
      </dsp:nvSpPr>
      <dsp:spPr>
        <a:xfrm>
          <a:off x="1030141"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Physical Exam</a:t>
          </a:r>
        </a:p>
      </dsp:txBody>
      <dsp:txXfrm>
        <a:off x="1030141" y="3328264"/>
        <a:ext cx="931926" cy="559155"/>
      </dsp:txXfrm>
    </dsp:sp>
    <dsp:sp modelId="{52F17298-644C-4330-B56E-F7E56C04E2E3}">
      <dsp:nvSpPr>
        <dsp:cNvPr id="0" name=""/>
        <dsp:cNvSpPr/>
      </dsp:nvSpPr>
      <dsp:spPr>
        <a:xfrm>
          <a:off x="2055259"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 of Treatment</a:t>
          </a:r>
        </a:p>
      </dsp:txBody>
      <dsp:txXfrm>
        <a:off x="2055259" y="3328264"/>
        <a:ext cx="931926" cy="559155"/>
      </dsp:txXfrm>
    </dsp:sp>
    <dsp:sp modelId="{CF0E64E4-84A6-47A4-8045-0D0A29961723}">
      <dsp:nvSpPr>
        <dsp:cNvPr id="0" name=""/>
        <dsp:cNvSpPr/>
      </dsp:nvSpPr>
      <dsp:spPr>
        <a:xfrm>
          <a:off x="3080378"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3080378" y="3328264"/>
        <a:ext cx="931926" cy="559155"/>
      </dsp:txXfrm>
    </dsp:sp>
    <dsp:sp modelId="{4A09B1E8-F4F7-4953-B4BD-684614482B17}">
      <dsp:nvSpPr>
        <dsp:cNvPr id="0" name=""/>
        <dsp:cNvSpPr/>
      </dsp:nvSpPr>
      <dsp:spPr>
        <a:xfrm>
          <a:off x="4105496"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Postoperative Diagnosis</a:t>
          </a:r>
        </a:p>
      </dsp:txBody>
      <dsp:txXfrm>
        <a:off x="4105496" y="3328264"/>
        <a:ext cx="931926" cy="559155"/>
      </dsp:txXfrm>
    </dsp:sp>
    <dsp:sp modelId="{527D6F5F-C6E1-4F03-A1E2-5AC0204646BF}">
      <dsp:nvSpPr>
        <dsp:cNvPr id="0" name=""/>
        <dsp:cNvSpPr/>
      </dsp:nvSpPr>
      <dsp:spPr>
        <a:xfrm>
          <a:off x="5130615"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Postprocedure</a:t>
          </a:r>
          <a:r>
            <a:rPr lang="en-US" sz="1000" kern="1200" dirty="0"/>
            <a:t> Diagnosis</a:t>
          </a:r>
        </a:p>
      </dsp:txBody>
      <dsp:txXfrm>
        <a:off x="5130615" y="3328264"/>
        <a:ext cx="931926" cy="559155"/>
      </dsp:txXfrm>
    </dsp:sp>
    <dsp:sp modelId="{33E222AE-323D-48B6-B67D-70B375CD07BA}">
      <dsp:nvSpPr>
        <dsp:cNvPr id="0" name=""/>
        <dsp:cNvSpPr/>
      </dsp:nvSpPr>
      <dsp:spPr>
        <a:xfrm>
          <a:off x="6155734"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Preoperative Diagnosis</a:t>
          </a:r>
        </a:p>
      </dsp:txBody>
      <dsp:txXfrm>
        <a:off x="6155734" y="3328264"/>
        <a:ext cx="931926" cy="559155"/>
      </dsp:txXfrm>
    </dsp:sp>
    <dsp:sp modelId="{768ED1B1-620E-4ED9-A85B-37AC2578EBAE}">
      <dsp:nvSpPr>
        <dsp:cNvPr id="0" name=""/>
        <dsp:cNvSpPr/>
      </dsp:nvSpPr>
      <dsp:spPr>
        <a:xfrm>
          <a:off x="7180852"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Problem</a:t>
          </a:r>
        </a:p>
      </dsp:txBody>
      <dsp:txXfrm>
        <a:off x="7180852" y="3328264"/>
        <a:ext cx="931926" cy="559155"/>
      </dsp:txXfrm>
    </dsp:sp>
    <dsp:sp modelId="{6CBD385A-459A-4F51-8A96-4CAAE9BA3166}">
      <dsp:nvSpPr>
        <dsp:cNvPr id="0" name=""/>
        <dsp:cNvSpPr/>
      </dsp:nvSpPr>
      <dsp:spPr>
        <a:xfrm>
          <a:off x="8205971"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Description</a:t>
          </a:r>
        </a:p>
      </dsp:txBody>
      <dsp:txXfrm>
        <a:off x="8205971" y="3328264"/>
        <a:ext cx="931926" cy="559155"/>
      </dsp:txXfrm>
    </dsp:sp>
    <dsp:sp modelId="{403A81FB-5102-4E47-B294-8362DE9FDBA9}">
      <dsp:nvSpPr>
        <dsp:cNvPr id="0" name=""/>
        <dsp:cNvSpPr/>
      </dsp:nvSpPr>
      <dsp:spPr>
        <a:xfrm>
          <a:off x="5022" y="3980612"/>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Disposition</a:t>
          </a:r>
        </a:p>
      </dsp:txBody>
      <dsp:txXfrm>
        <a:off x="5022" y="3980612"/>
        <a:ext cx="931926" cy="559155"/>
      </dsp:txXfrm>
    </dsp:sp>
    <dsp:sp modelId="{6D9F30BF-2AF8-4A4F-9405-7024E9D9DF88}">
      <dsp:nvSpPr>
        <dsp:cNvPr id="0" name=""/>
        <dsp:cNvSpPr/>
      </dsp:nvSpPr>
      <dsp:spPr>
        <a:xfrm>
          <a:off x="1030141" y="3980612"/>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Est. Blood Loss</a:t>
          </a:r>
        </a:p>
      </dsp:txBody>
      <dsp:txXfrm>
        <a:off x="1030141" y="3980612"/>
        <a:ext cx="931926" cy="559155"/>
      </dsp:txXfrm>
    </dsp:sp>
    <dsp:sp modelId="{578EF391-1438-42DA-8C7C-9964979863CB}">
      <dsp:nvSpPr>
        <dsp:cNvPr id="0" name=""/>
        <dsp:cNvSpPr/>
      </dsp:nvSpPr>
      <dsp:spPr>
        <a:xfrm>
          <a:off x="2055259" y="3980612"/>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2055259" y="3980612"/>
        <a:ext cx="931926" cy="559155"/>
      </dsp:txXfrm>
    </dsp:sp>
    <dsp:sp modelId="{D6E8D79A-FF29-4CE3-B9FB-2B1D97395E7F}">
      <dsp:nvSpPr>
        <dsp:cNvPr id="0" name=""/>
        <dsp:cNvSpPr/>
      </dsp:nvSpPr>
      <dsp:spPr>
        <a:xfrm>
          <a:off x="3080378" y="3980612"/>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3080378" y="3980612"/>
        <a:ext cx="931926" cy="559155"/>
      </dsp:txXfrm>
    </dsp:sp>
    <dsp:sp modelId="{E4A88F59-2DE7-4632-9B5D-1A06F43D2536}">
      <dsp:nvSpPr>
        <dsp:cNvPr id="0" name=""/>
        <dsp:cNvSpPr/>
      </dsp:nvSpPr>
      <dsp:spPr>
        <a:xfrm>
          <a:off x="4105496"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Indications</a:t>
          </a:r>
        </a:p>
      </dsp:txBody>
      <dsp:txXfrm>
        <a:off x="4105496" y="3980612"/>
        <a:ext cx="931926" cy="559155"/>
      </dsp:txXfrm>
    </dsp:sp>
    <dsp:sp modelId="{C6E26300-686D-4EDC-B105-02AE7D59ACD5}">
      <dsp:nvSpPr>
        <dsp:cNvPr id="0" name=""/>
        <dsp:cNvSpPr/>
      </dsp:nvSpPr>
      <dsp:spPr>
        <a:xfrm>
          <a:off x="5130615" y="3980612"/>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5130615" y="3980612"/>
        <a:ext cx="931926" cy="559155"/>
      </dsp:txXfrm>
    </dsp:sp>
    <dsp:sp modelId="{A98EC4C9-0187-4586-A962-2600099AC0D7}">
      <dsp:nvSpPr>
        <dsp:cNvPr id="0" name=""/>
        <dsp:cNvSpPr/>
      </dsp:nvSpPr>
      <dsp:spPr>
        <a:xfrm>
          <a:off x="6155734" y="3980612"/>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Procedures</a:t>
          </a:r>
        </a:p>
      </dsp:txBody>
      <dsp:txXfrm>
        <a:off x="6155734" y="3980612"/>
        <a:ext cx="931926" cy="559155"/>
      </dsp:txXfrm>
    </dsp:sp>
    <dsp:sp modelId="{B5EE1AEB-C1BD-4DE8-A906-0A633C634EA1}">
      <dsp:nvSpPr>
        <dsp:cNvPr id="0" name=""/>
        <dsp:cNvSpPr/>
      </dsp:nvSpPr>
      <dsp:spPr>
        <a:xfrm>
          <a:off x="7180852"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Referral</a:t>
          </a:r>
        </a:p>
      </dsp:txBody>
      <dsp:txXfrm>
        <a:off x="7180852" y="3980612"/>
        <a:ext cx="931926" cy="559155"/>
      </dsp:txXfrm>
    </dsp:sp>
    <dsp:sp modelId="{643B08A8-6B9B-49AD-ACA0-F8C530C35783}">
      <dsp:nvSpPr>
        <dsp:cNvPr id="0" name=""/>
        <dsp:cNvSpPr/>
      </dsp:nvSpPr>
      <dsp:spPr>
        <a:xfrm>
          <a:off x="8205971"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Visit</a:t>
          </a:r>
        </a:p>
      </dsp:txBody>
      <dsp:txXfrm>
        <a:off x="8205971" y="3980612"/>
        <a:ext cx="931926" cy="559155"/>
      </dsp:txXfrm>
    </dsp:sp>
    <dsp:sp modelId="{90CB0ED9-63EF-4F6F-828D-A3B09D30E63B}">
      <dsp:nvSpPr>
        <dsp:cNvPr id="0" name=""/>
        <dsp:cNvSpPr/>
      </dsp:nvSpPr>
      <dsp:spPr>
        <a:xfrm>
          <a:off x="1030141" y="463296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1030141" y="4632961"/>
        <a:ext cx="931926" cy="559155"/>
      </dsp:txXfrm>
    </dsp:sp>
    <dsp:sp modelId="{3FE3ACB3-2D81-4BE7-BEE6-849D65285799}">
      <dsp:nvSpPr>
        <dsp:cNvPr id="0" name=""/>
        <dsp:cNvSpPr/>
      </dsp:nvSpPr>
      <dsp:spPr>
        <a:xfrm>
          <a:off x="2055259"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Review of Systems</a:t>
          </a:r>
        </a:p>
      </dsp:txBody>
      <dsp:txXfrm>
        <a:off x="2055259" y="4632961"/>
        <a:ext cx="931926" cy="559155"/>
      </dsp:txXfrm>
    </dsp:sp>
    <dsp:sp modelId="{E21BE902-8239-49DC-BB54-FE2FC920F8FB}">
      <dsp:nvSpPr>
        <dsp:cNvPr id="0" name=""/>
        <dsp:cNvSpPr/>
      </dsp:nvSpPr>
      <dsp:spPr>
        <a:xfrm>
          <a:off x="3080378"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Social History</a:t>
          </a:r>
        </a:p>
      </dsp:txBody>
      <dsp:txXfrm>
        <a:off x="3080378" y="4632961"/>
        <a:ext cx="931926" cy="559155"/>
      </dsp:txXfrm>
    </dsp:sp>
    <dsp:sp modelId="{D686C033-8C3D-4C2F-94C8-11EE097C088D}">
      <dsp:nvSpPr>
        <dsp:cNvPr id="0" name=""/>
        <dsp:cNvSpPr/>
      </dsp:nvSpPr>
      <dsp:spPr>
        <a:xfrm>
          <a:off x="4105496" y="463296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Subjective</a:t>
          </a:r>
        </a:p>
      </dsp:txBody>
      <dsp:txXfrm>
        <a:off x="4105496" y="4632961"/>
        <a:ext cx="931926" cy="559155"/>
      </dsp:txXfrm>
    </dsp:sp>
    <dsp:sp modelId="{34939C68-520A-469B-A989-F515FF673DF0}">
      <dsp:nvSpPr>
        <dsp:cNvPr id="0" name=""/>
        <dsp:cNvSpPr/>
      </dsp:nvSpPr>
      <dsp:spPr>
        <a:xfrm>
          <a:off x="5130615" y="463296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Surgery Description</a:t>
          </a:r>
        </a:p>
      </dsp:txBody>
      <dsp:txXfrm>
        <a:off x="5130615" y="4632961"/>
        <a:ext cx="931926" cy="559155"/>
      </dsp:txXfrm>
    </dsp:sp>
    <dsp:sp modelId="{CB637A15-C5EC-48E4-B323-6F07C2B36CF9}">
      <dsp:nvSpPr>
        <dsp:cNvPr id="0" name=""/>
        <dsp:cNvSpPr/>
      </dsp:nvSpPr>
      <dsp:spPr>
        <a:xfrm>
          <a:off x="6155734" y="463296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Surgical Drains</a:t>
          </a:r>
        </a:p>
      </dsp:txBody>
      <dsp:txXfrm>
        <a:off x="6155734" y="4632961"/>
        <a:ext cx="931926" cy="559155"/>
      </dsp:txXfrm>
    </dsp:sp>
    <dsp:sp modelId="{09D01077-5EED-4403-9B80-C88AA82785D4}">
      <dsp:nvSpPr>
        <dsp:cNvPr id="0" name=""/>
        <dsp:cNvSpPr/>
      </dsp:nvSpPr>
      <dsp:spPr>
        <a:xfrm>
          <a:off x="7180852" y="463296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Vital Signs</a:t>
          </a:r>
        </a:p>
      </dsp:txBody>
      <dsp:txXfrm>
        <a:off x="7180852" y="4632961"/>
        <a:ext cx="931926" cy="55915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0D05B-C57B-4BF2-98A0-F6F938B15104}">
      <dsp:nvSpPr>
        <dsp:cNvPr id="0" name=""/>
        <dsp:cNvSpPr/>
      </dsp:nvSpPr>
      <dsp:spPr>
        <a:xfrm>
          <a:off x="5022" y="8481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Diagnosis</a:t>
          </a:r>
        </a:p>
      </dsp:txBody>
      <dsp:txXfrm>
        <a:off x="5022" y="84813"/>
        <a:ext cx="931926" cy="559155"/>
      </dsp:txXfrm>
    </dsp:sp>
    <dsp:sp modelId="{BAC14D23-EC3E-4D27-9119-0F7040F92BC2}">
      <dsp:nvSpPr>
        <dsp:cNvPr id="0" name=""/>
        <dsp:cNvSpPr/>
      </dsp:nvSpPr>
      <dsp:spPr>
        <a:xfrm>
          <a:off x="1030141" y="8481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Meds</a:t>
          </a:r>
        </a:p>
      </dsp:txBody>
      <dsp:txXfrm>
        <a:off x="1030141" y="84813"/>
        <a:ext cx="931926" cy="559155"/>
      </dsp:txXfrm>
    </dsp:sp>
    <dsp:sp modelId="{226C61D6-133E-4CD2-ADAC-A992243958F1}">
      <dsp:nvSpPr>
        <dsp:cNvPr id="0" name=""/>
        <dsp:cNvSpPr/>
      </dsp:nvSpPr>
      <dsp:spPr>
        <a:xfrm>
          <a:off x="2055259" y="8481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Advance directive</a:t>
          </a:r>
        </a:p>
      </dsp:txBody>
      <dsp:txXfrm>
        <a:off x="2055259" y="84813"/>
        <a:ext cx="931926" cy="559155"/>
      </dsp:txXfrm>
    </dsp:sp>
    <dsp:sp modelId="{DC2CCBAA-7686-49AD-84C0-DE92CF995049}">
      <dsp:nvSpPr>
        <dsp:cNvPr id="0" name=""/>
        <dsp:cNvSpPr/>
      </dsp:nvSpPr>
      <dsp:spPr>
        <a:xfrm>
          <a:off x="3080378" y="8481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Allergies &amp; Intolerances</a:t>
          </a:r>
        </a:p>
      </dsp:txBody>
      <dsp:txXfrm>
        <a:off x="3080378" y="84813"/>
        <a:ext cx="931926" cy="559155"/>
      </dsp:txXfrm>
    </dsp:sp>
    <dsp:sp modelId="{04660390-1F6F-4E15-A3BA-C41120C6CA81}">
      <dsp:nvSpPr>
        <dsp:cNvPr id="0" name=""/>
        <dsp:cNvSpPr/>
      </dsp:nvSpPr>
      <dsp:spPr>
        <a:xfrm>
          <a:off x="4105496" y="8481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Anesthesia</a:t>
          </a:r>
        </a:p>
      </dsp:txBody>
      <dsp:txXfrm>
        <a:off x="4105496" y="84813"/>
        <a:ext cx="931926" cy="559155"/>
      </dsp:txXfrm>
    </dsp:sp>
    <dsp:sp modelId="{D0265832-2002-49A4-B24F-C826BBE7CD41}">
      <dsp:nvSpPr>
        <dsp:cNvPr id="0" name=""/>
        <dsp:cNvSpPr/>
      </dsp:nvSpPr>
      <dsp:spPr>
        <a:xfrm>
          <a:off x="5130615"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 &amp; Plan</a:t>
          </a:r>
        </a:p>
      </dsp:txBody>
      <dsp:txXfrm>
        <a:off x="5130615" y="66523"/>
        <a:ext cx="931926" cy="559155"/>
      </dsp:txXfrm>
    </dsp:sp>
    <dsp:sp modelId="{7BE9C1ED-F9FA-4AF2-8A38-AD58AEEC2837}">
      <dsp:nvSpPr>
        <dsp:cNvPr id="0" name=""/>
        <dsp:cNvSpPr/>
      </dsp:nvSpPr>
      <dsp:spPr>
        <a:xfrm>
          <a:off x="6155734" y="66523"/>
          <a:ext cx="931926" cy="559155"/>
        </a:xfrm>
        <a:prstGeom prst="rect">
          <a:avLst/>
        </a:prstGeom>
        <a:solidFill>
          <a:srgbClr val="DAF2E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Assessment</a:t>
          </a:r>
        </a:p>
      </dsp:txBody>
      <dsp:txXfrm>
        <a:off x="6155734" y="66523"/>
        <a:ext cx="931926" cy="559155"/>
      </dsp:txXfrm>
    </dsp:sp>
    <dsp:sp modelId="{E95460B9-805F-4DB1-8075-1E44BC53110F}">
      <dsp:nvSpPr>
        <dsp:cNvPr id="0" name=""/>
        <dsp:cNvSpPr/>
      </dsp:nvSpPr>
      <dsp:spPr>
        <a:xfrm>
          <a:off x="7180852" y="8481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 Reason for Visit</a:t>
          </a:r>
        </a:p>
      </dsp:txBody>
      <dsp:txXfrm>
        <a:off x="7180852" y="84813"/>
        <a:ext cx="931926" cy="559155"/>
      </dsp:txXfrm>
    </dsp:sp>
    <dsp:sp modelId="{4F6CD892-6851-4C7C-A75C-33622E98FAF1}">
      <dsp:nvSpPr>
        <dsp:cNvPr id="0" name=""/>
        <dsp:cNvSpPr/>
      </dsp:nvSpPr>
      <dsp:spPr>
        <a:xfrm>
          <a:off x="8205971" y="8481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a:t>
          </a:r>
        </a:p>
      </dsp:txBody>
      <dsp:txXfrm>
        <a:off x="8205971" y="84813"/>
        <a:ext cx="931926" cy="559155"/>
      </dsp:txXfrm>
    </dsp:sp>
    <dsp:sp modelId="{E857D808-DD8F-4FB0-BDE0-ED444186DA03}">
      <dsp:nvSpPr>
        <dsp:cNvPr id="0" name=""/>
        <dsp:cNvSpPr/>
      </dsp:nvSpPr>
      <dsp:spPr>
        <a:xfrm>
          <a:off x="5022"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Complications</a:t>
          </a:r>
        </a:p>
      </dsp:txBody>
      <dsp:txXfrm>
        <a:off x="5022" y="718871"/>
        <a:ext cx="931926" cy="559155"/>
      </dsp:txXfrm>
    </dsp:sp>
    <dsp:sp modelId="{B11170F2-9A50-423B-98B7-A28DBBCAA2AC}">
      <dsp:nvSpPr>
        <dsp:cNvPr id="0" name=""/>
        <dsp:cNvSpPr/>
      </dsp:nvSpPr>
      <dsp:spPr>
        <a:xfrm>
          <a:off x="1030141"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Course of Care</a:t>
          </a:r>
        </a:p>
      </dsp:txBody>
      <dsp:txXfrm>
        <a:off x="1030141" y="718871"/>
        <a:ext cx="931926" cy="559155"/>
      </dsp:txXfrm>
    </dsp:sp>
    <dsp:sp modelId="{DAC0B4A1-B345-4DDF-A5B9-03EB5EF8A696}">
      <dsp:nvSpPr>
        <dsp:cNvPr id="0" name=""/>
        <dsp:cNvSpPr/>
      </dsp:nvSpPr>
      <dsp:spPr>
        <a:xfrm>
          <a:off x="2055259"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DICOM Object Catalog</a:t>
          </a:r>
        </a:p>
      </dsp:txBody>
      <dsp:txXfrm>
        <a:off x="2055259" y="718871"/>
        <a:ext cx="931926" cy="559155"/>
      </dsp:txXfrm>
    </dsp:sp>
    <dsp:sp modelId="{D95507C2-94AB-4734-BAF7-8227B2AFD2A8}">
      <dsp:nvSpPr>
        <dsp:cNvPr id="0" name=""/>
        <dsp:cNvSpPr/>
      </dsp:nvSpPr>
      <dsp:spPr>
        <a:xfrm>
          <a:off x="3080378" y="718871"/>
          <a:ext cx="931926" cy="559155"/>
        </a:xfrm>
        <a:prstGeom prst="rect">
          <a:avLst/>
        </a:prstGeom>
        <a:solidFill>
          <a:srgbClr val="DAF2E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Diagnosis</a:t>
          </a:r>
        </a:p>
      </dsp:txBody>
      <dsp:txXfrm>
        <a:off x="3080378" y="718871"/>
        <a:ext cx="931926" cy="559155"/>
      </dsp:txXfrm>
    </dsp:sp>
    <dsp:sp modelId="{1F238430-D58B-40C6-BB37-2C3E5849C40B}">
      <dsp:nvSpPr>
        <dsp:cNvPr id="0" name=""/>
        <dsp:cNvSpPr/>
      </dsp:nvSpPr>
      <dsp:spPr>
        <a:xfrm>
          <a:off x="4105496"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Diet</a:t>
          </a:r>
        </a:p>
      </dsp:txBody>
      <dsp:txXfrm>
        <a:off x="4105496" y="718871"/>
        <a:ext cx="931926" cy="559155"/>
      </dsp:txXfrm>
    </dsp:sp>
    <dsp:sp modelId="{9E9777C7-B42F-4036-A534-333E7C36A482}">
      <dsp:nvSpPr>
        <dsp:cNvPr id="0" name=""/>
        <dsp:cNvSpPr/>
      </dsp:nvSpPr>
      <dsp:spPr>
        <a:xfrm>
          <a:off x="5130615"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Medications</a:t>
          </a:r>
        </a:p>
      </dsp:txBody>
      <dsp:txXfrm>
        <a:off x="5130615" y="718871"/>
        <a:ext cx="931926" cy="559155"/>
      </dsp:txXfrm>
    </dsp:sp>
    <dsp:sp modelId="{2B1D77B0-0EB7-4DD1-BD66-4727A0B01104}">
      <dsp:nvSpPr>
        <dsp:cNvPr id="0" name=""/>
        <dsp:cNvSpPr/>
      </dsp:nvSpPr>
      <dsp:spPr>
        <a:xfrm>
          <a:off x="6155734" y="7371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Encounters</a:t>
          </a:r>
        </a:p>
      </dsp:txBody>
      <dsp:txXfrm>
        <a:off x="6155734" y="737161"/>
        <a:ext cx="931926" cy="559155"/>
      </dsp:txXfrm>
    </dsp:sp>
    <dsp:sp modelId="{9504D515-87BF-4517-8F45-1EDB2B33F4B1}">
      <dsp:nvSpPr>
        <dsp:cNvPr id="0" name=""/>
        <dsp:cNvSpPr/>
      </dsp:nvSpPr>
      <dsp:spPr>
        <a:xfrm>
          <a:off x="7180852" y="7371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Family History</a:t>
          </a:r>
        </a:p>
      </dsp:txBody>
      <dsp:txXfrm>
        <a:off x="7180852" y="737161"/>
        <a:ext cx="931926" cy="559155"/>
      </dsp:txXfrm>
    </dsp:sp>
    <dsp:sp modelId="{9899F519-A68E-4A8C-8302-CC1D1DD6AB1E}">
      <dsp:nvSpPr>
        <dsp:cNvPr id="0" name=""/>
        <dsp:cNvSpPr/>
      </dsp:nvSpPr>
      <dsp:spPr>
        <a:xfrm>
          <a:off x="8205971"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Fetus Subject Context</a:t>
          </a:r>
        </a:p>
      </dsp:txBody>
      <dsp:txXfrm>
        <a:off x="8205971" y="718871"/>
        <a:ext cx="931926" cy="559155"/>
      </dsp:txXfrm>
    </dsp:sp>
    <dsp:sp modelId="{F021F536-9D7F-4947-AEEC-062A2B5D86C3}">
      <dsp:nvSpPr>
        <dsp:cNvPr id="0" name=""/>
        <dsp:cNvSpPr/>
      </dsp:nvSpPr>
      <dsp:spPr>
        <a:xfrm>
          <a:off x="5022"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5022" y="1371219"/>
        <a:ext cx="931926" cy="559155"/>
      </dsp:txXfrm>
    </dsp:sp>
    <dsp:sp modelId="{214B35AE-3118-4B5A-9A04-C238D6C98BAE}">
      <dsp:nvSpPr>
        <dsp:cNvPr id="0" name=""/>
        <dsp:cNvSpPr/>
      </dsp:nvSpPr>
      <dsp:spPr>
        <a:xfrm>
          <a:off x="1030141"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1030141" y="1371219"/>
        <a:ext cx="931926" cy="559155"/>
      </dsp:txXfrm>
    </dsp:sp>
    <dsp:sp modelId="{CC785639-6B40-491D-A677-3465100F3D57}">
      <dsp:nvSpPr>
        <dsp:cNvPr id="0" name=""/>
        <dsp:cNvSpPr/>
      </dsp:nvSpPr>
      <dsp:spPr>
        <a:xfrm>
          <a:off x="2055259"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2055259" y="1371219"/>
        <a:ext cx="931926" cy="559155"/>
      </dsp:txXfrm>
    </dsp:sp>
    <dsp:sp modelId="{5D25242B-4349-4FB7-AAC9-B5E41858AFBB}">
      <dsp:nvSpPr>
        <dsp:cNvPr id="0" name=""/>
        <dsp:cNvSpPr/>
      </dsp:nvSpPr>
      <dsp:spPr>
        <a:xfrm>
          <a:off x="3080378"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Goals</a:t>
          </a:r>
        </a:p>
      </dsp:txBody>
      <dsp:txXfrm>
        <a:off x="3080378" y="1371219"/>
        <a:ext cx="931926" cy="559155"/>
      </dsp:txXfrm>
    </dsp:sp>
    <dsp:sp modelId="{2194D030-96BD-4E5B-8CE7-714CC8EE50C0}">
      <dsp:nvSpPr>
        <dsp:cNvPr id="0" name=""/>
        <dsp:cNvSpPr/>
      </dsp:nvSpPr>
      <dsp:spPr>
        <a:xfrm>
          <a:off x="4105496"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Concerns</a:t>
          </a:r>
        </a:p>
      </dsp:txBody>
      <dsp:txXfrm>
        <a:off x="4105496" y="1371219"/>
        <a:ext cx="931926" cy="559155"/>
      </dsp:txXfrm>
    </dsp:sp>
    <dsp:sp modelId="{7137E6A0-E010-4036-BB77-DAC821CA69C0}">
      <dsp:nvSpPr>
        <dsp:cNvPr id="0" name=""/>
        <dsp:cNvSpPr/>
      </dsp:nvSpPr>
      <dsp:spPr>
        <a:xfrm>
          <a:off x="5130615"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5130615" y="1371219"/>
        <a:ext cx="931926" cy="559155"/>
      </dsp:txXfrm>
    </dsp:sp>
    <dsp:sp modelId="{124086CA-BDD0-405E-B0D8-B9CD798E0E39}">
      <dsp:nvSpPr>
        <dsp:cNvPr id="0" name=""/>
        <dsp:cNvSpPr/>
      </dsp:nvSpPr>
      <dsp:spPr>
        <a:xfrm>
          <a:off x="6155734" y="138950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Past Illness</a:t>
          </a:r>
        </a:p>
      </dsp:txBody>
      <dsp:txXfrm>
        <a:off x="6155734" y="1389509"/>
        <a:ext cx="931926" cy="559155"/>
      </dsp:txXfrm>
    </dsp:sp>
    <dsp:sp modelId="{4308FFBF-619D-484B-A2C5-7B5FBD5802E5}">
      <dsp:nvSpPr>
        <dsp:cNvPr id="0" name=""/>
        <dsp:cNvSpPr/>
      </dsp:nvSpPr>
      <dsp:spPr>
        <a:xfrm>
          <a:off x="7180852" y="138950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Present Illness</a:t>
          </a:r>
        </a:p>
      </dsp:txBody>
      <dsp:txXfrm>
        <a:off x="7180852" y="1389509"/>
        <a:ext cx="931926" cy="559155"/>
      </dsp:txXfrm>
    </dsp:sp>
    <dsp:sp modelId="{21996FE5-9303-478E-B8D4-9259ABF8EDAE}">
      <dsp:nvSpPr>
        <dsp:cNvPr id="0" name=""/>
        <dsp:cNvSpPr/>
      </dsp:nvSpPr>
      <dsp:spPr>
        <a:xfrm>
          <a:off x="8205971" y="138950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Consultations</a:t>
          </a:r>
        </a:p>
      </dsp:txBody>
      <dsp:txXfrm>
        <a:off x="8205971" y="1389509"/>
        <a:ext cx="931926" cy="559155"/>
      </dsp:txXfrm>
    </dsp:sp>
    <dsp:sp modelId="{C2D1768A-268A-49F1-BAB1-AA3B1F30D377}">
      <dsp:nvSpPr>
        <dsp:cNvPr id="0" name=""/>
        <dsp:cNvSpPr/>
      </dsp:nvSpPr>
      <dsp:spPr>
        <a:xfrm>
          <a:off x="502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Course</a:t>
          </a:r>
        </a:p>
      </dsp:txBody>
      <dsp:txXfrm>
        <a:off x="5022" y="2023568"/>
        <a:ext cx="931926" cy="559155"/>
      </dsp:txXfrm>
    </dsp:sp>
    <dsp:sp modelId="{94242A4F-C1CA-4466-BE8C-6A3D5FB53E37}">
      <dsp:nvSpPr>
        <dsp:cNvPr id="0" name=""/>
        <dsp:cNvSpPr/>
      </dsp:nvSpPr>
      <dsp:spPr>
        <a:xfrm>
          <a:off x="1030141"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Instructions</a:t>
          </a:r>
        </a:p>
      </dsp:txBody>
      <dsp:txXfrm>
        <a:off x="1030141" y="2023568"/>
        <a:ext cx="931926" cy="559155"/>
      </dsp:txXfrm>
    </dsp:sp>
    <dsp:sp modelId="{2436B8D6-5426-4287-B5A0-333E85D0C338}">
      <dsp:nvSpPr>
        <dsp:cNvPr id="0" name=""/>
        <dsp:cNvSpPr/>
      </dsp:nvSpPr>
      <dsp:spPr>
        <a:xfrm>
          <a:off x="2055259"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Physical</a:t>
          </a:r>
        </a:p>
      </dsp:txBody>
      <dsp:txXfrm>
        <a:off x="2055259" y="2023568"/>
        <a:ext cx="931926" cy="559155"/>
      </dsp:txXfrm>
    </dsp:sp>
    <dsp:sp modelId="{2E10A710-F956-4BB4-BEC0-C92857D82D04}">
      <dsp:nvSpPr>
        <dsp:cNvPr id="0" name=""/>
        <dsp:cNvSpPr/>
      </dsp:nvSpPr>
      <dsp:spPr>
        <a:xfrm>
          <a:off x="3080378"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Studies Sum.</a:t>
          </a:r>
        </a:p>
      </dsp:txBody>
      <dsp:txXfrm>
        <a:off x="3080378" y="2023568"/>
        <a:ext cx="931926" cy="559155"/>
      </dsp:txXfrm>
    </dsp:sp>
    <dsp:sp modelId="{90A2521C-3FE3-4269-A414-E39378CC80D9}">
      <dsp:nvSpPr>
        <dsp:cNvPr id="0" name=""/>
        <dsp:cNvSpPr/>
      </dsp:nvSpPr>
      <dsp:spPr>
        <a:xfrm>
          <a:off x="4105496"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Immunizations</a:t>
          </a:r>
        </a:p>
      </dsp:txBody>
      <dsp:txXfrm>
        <a:off x="4105496" y="2023568"/>
        <a:ext cx="931926" cy="559155"/>
      </dsp:txXfrm>
    </dsp:sp>
    <dsp:sp modelId="{C775B822-113A-4680-9271-194958227B49}">
      <dsp:nvSpPr>
        <dsp:cNvPr id="0" name=""/>
        <dsp:cNvSpPr/>
      </dsp:nvSpPr>
      <dsp:spPr>
        <a:xfrm>
          <a:off x="5130615"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Implants</a:t>
          </a:r>
        </a:p>
      </dsp:txBody>
      <dsp:txXfrm>
        <a:off x="5130615" y="2023568"/>
        <a:ext cx="931926" cy="559155"/>
      </dsp:txXfrm>
    </dsp:sp>
    <dsp:sp modelId="{FA9614EF-EB5B-4DEB-9FDC-9AA50130DC4A}">
      <dsp:nvSpPr>
        <dsp:cNvPr id="0" name=""/>
        <dsp:cNvSpPr/>
      </dsp:nvSpPr>
      <dsp:spPr>
        <a:xfrm>
          <a:off x="6155734"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Instructions</a:t>
          </a:r>
        </a:p>
      </dsp:txBody>
      <dsp:txXfrm>
        <a:off x="6155734" y="2023568"/>
        <a:ext cx="931926" cy="559155"/>
      </dsp:txXfrm>
    </dsp:sp>
    <dsp:sp modelId="{3D82AB19-164D-45B8-8EE3-A810134DD2FB}">
      <dsp:nvSpPr>
        <dsp:cNvPr id="0" name=""/>
        <dsp:cNvSpPr/>
      </dsp:nvSpPr>
      <dsp:spPr>
        <a:xfrm>
          <a:off x="718085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Interventions</a:t>
          </a:r>
        </a:p>
      </dsp:txBody>
      <dsp:txXfrm>
        <a:off x="7180852" y="2023568"/>
        <a:ext cx="931926" cy="559155"/>
      </dsp:txXfrm>
    </dsp:sp>
    <dsp:sp modelId="{A2626D42-2FE1-456E-AB12-0D43DEAFE7FD}">
      <dsp:nvSpPr>
        <dsp:cNvPr id="0" name=""/>
        <dsp:cNvSpPr/>
      </dsp:nvSpPr>
      <dsp:spPr>
        <a:xfrm>
          <a:off x="8205971" y="204185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(Gen) History</a:t>
          </a:r>
        </a:p>
      </dsp:txBody>
      <dsp:txXfrm>
        <a:off x="8205971" y="2041858"/>
        <a:ext cx="931926" cy="559155"/>
      </dsp:txXfrm>
    </dsp:sp>
    <dsp:sp modelId="{CFEF60EA-9362-443A-8FB0-B923DCF95379}">
      <dsp:nvSpPr>
        <dsp:cNvPr id="0" name=""/>
        <dsp:cNvSpPr/>
      </dsp:nvSpPr>
      <dsp:spPr>
        <a:xfrm>
          <a:off x="502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Equipment</a:t>
          </a:r>
        </a:p>
      </dsp:txBody>
      <dsp:txXfrm>
        <a:off x="5022" y="2675916"/>
        <a:ext cx="931926" cy="559155"/>
      </dsp:txXfrm>
    </dsp:sp>
    <dsp:sp modelId="{6BA9131F-DF2D-4385-B6D8-8438C22EE201}">
      <dsp:nvSpPr>
        <dsp:cNvPr id="0" name=""/>
        <dsp:cNvSpPr/>
      </dsp:nvSpPr>
      <dsp:spPr>
        <a:xfrm>
          <a:off x="1030141"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 Administered</a:t>
          </a:r>
        </a:p>
      </dsp:txBody>
      <dsp:txXfrm>
        <a:off x="1030141" y="2675916"/>
        <a:ext cx="931926" cy="559155"/>
      </dsp:txXfrm>
    </dsp:sp>
    <dsp:sp modelId="{E39FA08C-8F04-4847-803E-A985A76077B2}">
      <dsp:nvSpPr>
        <dsp:cNvPr id="0" name=""/>
        <dsp:cNvSpPr/>
      </dsp:nvSpPr>
      <dsp:spPr>
        <a:xfrm>
          <a:off x="2055259"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a:t>
          </a:r>
        </a:p>
      </dsp:txBody>
      <dsp:txXfrm>
        <a:off x="2055259" y="2675916"/>
        <a:ext cx="931926" cy="559155"/>
      </dsp:txXfrm>
    </dsp:sp>
    <dsp:sp modelId="{20498EEC-D12B-46DA-A88D-D7DB1D97C899}">
      <dsp:nvSpPr>
        <dsp:cNvPr id="0" name=""/>
        <dsp:cNvSpPr/>
      </dsp:nvSpPr>
      <dsp:spPr>
        <a:xfrm>
          <a:off x="3080378"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3080378" y="2675916"/>
        <a:ext cx="931926" cy="559155"/>
      </dsp:txXfrm>
    </dsp:sp>
    <dsp:sp modelId="{76E48D85-3967-40C6-96F6-AEF195D581BB}">
      <dsp:nvSpPr>
        <dsp:cNvPr id="0" name=""/>
        <dsp:cNvSpPr/>
      </dsp:nvSpPr>
      <dsp:spPr>
        <a:xfrm>
          <a:off x="4105496" y="268680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4105496" y="2686803"/>
        <a:ext cx="931926" cy="559155"/>
      </dsp:txXfrm>
    </dsp:sp>
    <dsp:sp modelId="{2FE08B55-1C3E-48E1-949D-B7C4F33AA933}">
      <dsp:nvSpPr>
        <dsp:cNvPr id="0" name=""/>
        <dsp:cNvSpPr/>
      </dsp:nvSpPr>
      <dsp:spPr>
        <a:xfrm>
          <a:off x="5130615"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Objective</a:t>
          </a:r>
        </a:p>
      </dsp:txBody>
      <dsp:txXfrm>
        <a:off x="5130615" y="2675916"/>
        <a:ext cx="931926" cy="559155"/>
      </dsp:txXfrm>
    </dsp:sp>
    <dsp:sp modelId="{D1969169-F9B2-49CE-A679-8F16EA8DBE2A}">
      <dsp:nvSpPr>
        <dsp:cNvPr id="0" name=""/>
        <dsp:cNvSpPr/>
      </dsp:nvSpPr>
      <dsp:spPr>
        <a:xfrm>
          <a:off x="6155734"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Observer Context</a:t>
          </a:r>
        </a:p>
      </dsp:txBody>
      <dsp:txXfrm>
        <a:off x="6155734" y="2675916"/>
        <a:ext cx="931926" cy="559155"/>
      </dsp:txXfrm>
    </dsp:sp>
    <dsp:sp modelId="{B8FB8041-9B5C-4583-B7F2-072C8E2578EF}">
      <dsp:nvSpPr>
        <dsp:cNvPr id="0" name=""/>
        <dsp:cNvSpPr/>
      </dsp:nvSpPr>
      <dsp:spPr>
        <a:xfrm>
          <a:off x="718085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Operative Note Fluids</a:t>
          </a:r>
        </a:p>
      </dsp:txBody>
      <dsp:txXfrm>
        <a:off x="7180852" y="2675916"/>
        <a:ext cx="931926" cy="559155"/>
      </dsp:txXfrm>
    </dsp:sp>
    <dsp:sp modelId="{D70F901B-9B00-408F-B15A-8963D88D77EC}">
      <dsp:nvSpPr>
        <dsp:cNvPr id="0" name=""/>
        <dsp:cNvSpPr/>
      </dsp:nvSpPr>
      <dsp:spPr>
        <a:xfrm>
          <a:off x="8205971" y="269420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 Note Surgical Procedure</a:t>
          </a:r>
        </a:p>
      </dsp:txBody>
      <dsp:txXfrm>
        <a:off x="8205971" y="2694206"/>
        <a:ext cx="931926" cy="559155"/>
      </dsp:txXfrm>
    </dsp:sp>
    <dsp:sp modelId="{738E53BC-B4B2-4740-9C57-0B897AB4D3FA}">
      <dsp:nvSpPr>
        <dsp:cNvPr id="0" name=""/>
        <dsp:cNvSpPr/>
      </dsp:nvSpPr>
      <dsp:spPr>
        <a:xfrm>
          <a:off x="5022"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Payers</a:t>
          </a:r>
        </a:p>
      </dsp:txBody>
      <dsp:txXfrm>
        <a:off x="5022" y="3328264"/>
        <a:ext cx="931926" cy="559155"/>
      </dsp:txXfrm>
    </dsp:sp>
    <dsp:sp modelId="{FB4AD733-A329-420C-8FB6-947234A3DF38}">
      <dsp:nvSpPr>
        <dsp:cNvPr id="0" name=""/>
        <dsp:cNvSpPr/>
      </dsp:nvSpPr>
      <dsp:spPr>
        <a:xfrm>
          <a:off x="1030141"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Physical Exam</a:t>
          </a:r>
        </a:p>
      </dsp:txBody>
      <dsp:txXfrm>
        <a:off x="1030141" y="3328264"/>
        <a:ext cx="931926" cy="559155"/>
      </dsp:txXfrm>
    </dsp:sp>
    <dsp:sp modelId="{52F17298-644C-4330-B56E-F7E56C04E2E3}">
      <dsp:nvSpPr>
        <dsp:cNvPr id="0" name=""/>
        <dsp:cNvSpPr/>
      </dsp:nvSpPr>
      <dsp:spPr>
        <a:xfrm>
          <a:off x="2055259"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 of Treatment</a:t>
          </a:r>
        </a:p>
      </dsp:txBody>
      <dsp:txXfrm>
        <a:off x="2055259" y="3328264"/>
        <a:ext cx="931926" cy="559155"/>
      </dsp:txXfrm>
    </dsp:sp>
    <dsp:sp modelId="{CF0E64E4-84A6-47A4-8045-0D0A29961723}">
      <dsp:nvSpPr>
        <dsp:cNvPr id="0" name=""/>
        <dsp:cNvSpPr/>
      </dsp:nvSpPr>
      <dsp:spPr>
        <a:xfrm>
          <a:off x="3080378"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3080378" y="3328264"/>
        <a:ext cx="931926" cy="559155"/>
      </dsp:txXfrm>
    </dsp:sp>
    <dsp:sp modelId="{4A09B1E8-F4F7-4953-B4BD-684614482B17}">
      <dsp:nvSpPr>
        <dsp:cNvPr id="0" name=""/>
        <dsp:cNvSpPr/>
      </dsp:nvSpPr>
      <dsp:spPr>
        <a:xfrm>
          <a:off x="4105496" y="3328264"/>
          <a:ext cx="931926" cy="559155"/>
        </a:xfrm>
        <a:prstGeom prst="rect">
          <a:avLst/>
        </a:prstGeom>
        <a:solidFill>
          <a:srgbClr val="DAF2E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Postoperative Diagnosis</a:t>
          </a:r>
        </a:p>
      </dsp:txBody>
      <dsp:txXfrm>
        <a:off x="4105496" y="3328264"/>
        <a:ext cx="931926" cy="559155"/>
      </dsp:txXfrm>
    </dsp:sp>
    <dsp:sp modelId="{527D6F5F-C6E1-4F03-A1E2-5AC0204646BF}">
      <dsp:nvSpPr>
        <dsp:cNvPr id="0" name=""/>
        <dsp:cNvSpPr/>
      </dsp:nvSpPr>
      <dsp:spPr>
        <a:xfrm>
          <a:off x="5130615" y="3328264"/>
          <a:ext cx="931926" cy="559155"/>
        </a:xfrm>
        <a:prstGeom prst="rect">
          <a:avLst/>
        </a:prstGeom>
        <a:solidFill>
          <a:srgbClr val="DAF2E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Postprocedure</a:t>
          </a:r>
          <a:r>
            <a:rPr lang="en-US" sz="1000" kern="1200" dirty="0"/>
            <a:t> Diagnosis</a:t>
          </a:r>
        </a:p>
      </dsp:txBody>
      <dsp:txXfrm>
        <a:off x="5130615" y="3328264"/>
        <a:ext cx="931926" cy="559155"/>
      </dsp:txXfrm>
    </dsp:sp>
    <dsp:sp modelId="{33E222AE-323D-48B6-B67D-70B375CD07BA}">
      <dsp:nvSpPr>
        <dsp:cNvPr id="0" name=""/>
        <dsp:cNvSpPr/>
      </dsp:nvSpPr>
      <dsp:spPr>
        <a:xfrm>
          <a:off x="6155734"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Preoperative Diagnosis</a:t>
          </a:r>
        </a:p>
      </dsp:txBody>
      <dsp:txXfrm>
        <a:off x="6155734" y="3328264"/>
        <a:ext cx="931926" cy="559155"/>
      </dsp:txXfrm>
    </dsp:sp>
    <dsp:sp modelId="{768ED1B1-620E-4ED9-A85B-37AC2578EBAE}">
      <dsp:nvSpPr>
        <dsp:cNvPr id="0" name=""/>
        <dsp:cNvSpPr/>
      </dsp:nvSpPr>
      <dsp:spPr>
        <a:xfrm>
          <a:off x="7180852" y="334655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Problem</a:t>
          </a:r>
        </a:p>
      </dsp:txBody>
      <dsp:txXfrm>
        <a:off x="7180852" y="3346554"/>
        <a:ext cx="931926" cy="559155"/>
      </dsp:txXfrm>
    </dsp:sp>
    <dsp:sp modelId="{6CBD385A-459A-4F51-8A96-4CAAE9BA3166}">
      <dsp:nvSpPr>
        <dsp:cNvPr id="0" name=""/>
        <dsp:cNvSpPr/>
      </dsp:nvSpPr>
      <dsp:spPr>
        <a:xfrm>
          <a:off x="8205971" y="334655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Description</a:t>
          </a:r>
        </a:p>
      </dsp:txBody>
      <dsp:txXfrm>
        <a:off x="8205971" y="3346554"/>
        <a:ext cx="931926" cy="559155"/>
      </dsp:txXfrm>
    </dsp:sp>
    <dsp:sp modelId="{403A81FB-5102-4E47-B294-8362DE9FDBA9}">
      <dsp:nvSpPr>
        <dsp:cNvPr id="0" name=""/>
        <dsp:cNvSpPr/>
      </dsp:nvSpPr>
      <dsp:spPr>
        <a:xfrm>
          <a:off x="5022"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Disposition</a:t>
          </a:r>
        </a:p>
      </dsp:txBody>
      <dsp:txXfrm>
        <a:off x="5022" y="3980612"/>
        <a:ext cx="931926" cy="559155"/>
      </dsp:txXfrm>
    </dsp:sp>
    <dsp:sp modelId="{6D9F30BF-2AF8-4A4F-9405-7024E9D9DF88}">
      <dsp:nvSpPr>
        <dsp:cNvPr id="0" name=""/>
        <dsp:cNvSpPr/>
      </dsp:nvSpPr>
      <dsp:spPr>
        <a:xfrm>
          <a:off x="103014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Est. Blood Loss</a:t>
          </a:r>
        </a:p>
      </dsp:txBody>
      <dsp:txXfrm>
        <a:off x="1030141" y="3980612"/>
        <a:ext cx="931926" cy="559155"/>
      </dsp:txXfrm>
    </dsp:sp>
    <dsp:sp modelId="{578EF391-1438-42DA-8C7C-9964979863CB}">
      <dsp:nvSpPr>
        <dsp:cNvPr id="0" name=""/>
        <dsp:cNvSpPr/>
      </dsp:nvSpPr>
      <dsp:spPr>
        <a:xfrm>
          <a:off x="2055259"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2055259" y="3980612"/>
        <a:ext cx="931926" cy="559155"/>
      </dsp:txXfrm>
    </dsp:sp>
    <dsp:sp modelId="{D6E8D79A-FF29-4CE3-B9FB-2B1D97395E7F}">
      <dsp:nvSpPr>
        <dsp:cNvPr id="0" name=""/>
        <dsp:cNvSpPr/>
      </dsp:nvSpPr>
      <dsp:spPr>
        <a:xfrm>
          <a:off x="3080378"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3080378" y="3980612"/>
        <a:ext cx="931926" cy="559155"/>
      </dsp:txXfrm>
    </dsp:sp>
    <dsp:sp modelId="{E4A88F59-2DE7-4632-9B5D-1A06F43D2536}">
      <dsp:nvSpPr>
        <dsp:cNvPr id="0" name=""/>
        <dsp:cNvSpPr/>
      </dsp:nvSpPr>
      <dsp:spPr>
        <a:xfrm>
          <a:off x="4105496"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Indications</a:t>
          </a:r>
        </a:p>
      </dsp:txBody>
      <dsp:txXfrm>
        <a:off x="4105496" y="3980612"/>
        <a:ext cx="931926" cy="559155"/>
      </dsp:txXfrm>
    </dsp:sp>
    <dsp:sp modelId="{C6E26300-686D-4EDC-B105-02AE7D59ACD5}">
      <dsp:nvSpPr>
        <dsp:cNvPr id="0" name=""/>
        <dsp:cNvSpPr/>
      </dsp:nvSpPr>
      <dsp:spPr>
        <a:xfrm>
          <a:off x="5130615"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5130615" y="3980612"/>
        <a:ext cx="931926" cy="559155"/>
      </dsp:txXfrm>
    </dsp:sp>
    <dsp:sp modelId="{A98EC4C9-0187-4586-A962-2600099AC0D7}">
      <dsp:nvSpPr>
        <dsp:cNvPr id="0" name=""/>
        <dsp:cNvSpPr/>
      </dsp:nvSpPr>
      <dsp:spPr>
        <a:xfrm>
          <a:off x="6155734"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Procedures</a:t>
          </a:r>
        </a:p>
      </dsp:txBody>
      <dsp:txXfrm>
        <a:off x="6155734" y="3980612"/>
        <a:ext cx="931926" cy="559155"/>
      </dsp:txXfrm>
    </dsp:sp>
    <dsp:sp modelId="{B5EE1AEB-C1BD-4DE8-A906-0A633C634EA1}">
      <dsp:nvSpPr>
        <dsp:cNvPr id="0" name=""/>
        <dsp:cNvSpPr/>
      </dsp:nvSpPr>
      <dsp:spPr>
        <a:xfrm>
          <a:off x="7180852" y="399890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Referral</a:t>
          </a:r>
        </a:p>
      </dsp:txBody>
      <dsp:txXfrm>
        <a:off x="7180852" y="3998902"/>
        <a:ext cx="931926" cy="559155"/>
      </dsp:txXfrm>
    </dsp:sp>
    <dsp:sp modelId="{643B08A8-6B9B-49AD-ACA0-F8C530C35783}">
      <dsp:nvSpPr>
        <dsp:cNvPr id="0" name=""/>
        <dsp:cNvSpPr/>
      </dsp:nvSpPr>
      <dsp:spPr>
        <a:xfrm>
          <a:off x="8205971" y="399890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Visit</a:t>
          </a:r>
        </a:p>
      </dsp:txBody>
      <dsp:txXfrm>
        <a:off x="8205971" y="3998902"/>
        <a:ext cx="931926" cy="559155"/>
      </dsp:txXfrm>
    </dsp:sp>
    <dsp:sp modelId="{90CB0ED9-63EF-4F6F-828D-A3B09D30E63B}">
      <dsp:nvSpPr>
        <dsp:cNvPr id="0" name=""/>
        <dsp:cNvSpPr/>
      </dsp:nvSpPr>
      <dsp:spPr>
        <a:xfrm>
          <a:off x="1030141"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1030141" y="4632961"/>
        <a:ext cx="931926" cy="559155"/>
      </dsp:txXfrm>
    </dsp:sp>
    <dsp:sp modelId="{3FE3ACB3-2D81-4BE7-BEE6-849D65285799}">
      <dsp:nvSpPr>
        <dsp:cNvPr id="0" name=""/>
        <dsp:cNvSpPr/>
      </dsp:nvSpPr>
      <dsp:spPr>
        <a:xfrm>
          <a:off x="2055259"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Review of Systems</a:t>
          </a:r>
        </a:p>
      </dsp:txBody>
      <dsp:txXfrm>
        <a:off x="2055259" y="4632961"/>
        <a:ext cx="931926" cy="559155"/>
      </dsp:txXfrm>
    </dsp:sp>
    <dsp:sp modelId="{E21BE902-8239-49DC-BB54-FE2FC920F8FB}">
      <dsp:nvSpPr>
        <dsp:cNvPr id="0" name=""/>
        <dsp:cNvSpPr/>
      </dsp:nvSpPr>
      <dsp:spPr>
        <a:xfrm>
          <a:off x="3080378"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Social History</a:t>
          </a:r>
        </a:p>
      </dsp:txBody>
      <dsp:txXfrm>
        <a:off x="3080378" y="4632961"/>
        <a:ext cx="931926" cy="559155"/>
      </dsp:txXfrm>
    </dsp:sp>
    <dsp:sp modelId="{D686C033-8C3D-4C2F-94C8-11EE097C088D}">
      <dsp:nvSpPr>
        <dsp:cNvPr id="0" name=""/>
        <dsp:cNvSpPr/>
      </dsp:nvSpPr>
      <dsp:spPr>
        <a:xfrm>
          <a:off x="4105496"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Subjective</a:t>
          </a:r>
        </a:p>
      </dsp:txBody>
      <dsp:txXfrm>
        <a:off x="4105496" y="4632961"/>
        <a:ext cx="931926" cy="559155"/>
      </dsp:txXfrm>
    </dsp:sp>
    <dsp:sp modelId="{34939C68-520A-469B-A989-F515FF673DF0}">
      <dsp:nvSpPr>
        <dsp:cNvPr id="0" name=""/>
        <dsp:cNvSpPr/>
      </dsp:nvSpPr>
      <dsp:spPr>
        <a:xfrm>
          <a:off x="5130615"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Surgery Description</a:t>
          </a:r>
        </a:p>
      </dsp:txBody>
      <dsp:txXfrm>
        <a:off x="5130615" y="4632961"/>
        <a:ext cx="931926" cy="559155"/>
      </dsp:txXfrm>
    </dsp:sp>
    <dsp:sp modelId="{CB637A15-C5EC-48E4-B323-6F07C2B36CF9}">
      <dsp:nvSpPr>
        <dsp:cNvPr id="0" name=""/>
        <dsp:cNvSpPr/>
      </dsp:nvSpPr>
      <dsp:spPr>
        <a:xfrm>
          <a:off x="6155734"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Surgical Drains</a:t>
          </a:r>
        </a:p>
      </dsp:txBody>
      <dsp:txXfrm>
        <a:off x="6155734" y="4632961"/>
        <a:ext cx="931926" cy="559155"/>
      </dsp:txXfrm>
    </dsp:sp>
    <dsp:sp modelId="{09D01077-5EED-4403-9B80-C88AA82785D4}">
      <dsp:nvSpPr>
        <dsp:cNvPr id="0" name=""/>
        <dsp:cNvSpPr/>
      </dsp:nvSpPr>
      <dsp:spPr>
        <a:xfrm>
          <a:off x="7180852"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Vital Signs</a:t>
          </a:r>
        </a:p>
      </dsp:txBody>
      <dsp:txXfrm>
        <a:off x="7180852" y="4632961"/>
        <a:ext cx="931926" cy="55915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0D05B-C57B-4BF2-98A0-F6F938B15104}">
      <dsp:nvSpPr>
        <dsp:cNvPr id="0" name=""/>
        <dsp:cNvSpPr/>
      </dsp:nvSpPr>
      <dsp:spPr>
        <a:xfrm>
          <a:off x="5022"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Diagnosis</a:t>
          </a:r>
        </a:p>
      </dsp:txBody>
      <dsp:txXfrm>
        <a:off x="5022" y="66523"/>
        <a:ext cx="931926" cy="559155"/>
      </dsp:txXfrm>
    </dsp:sp>
    <dsp:sp modelId="{BAC14D23-EC3E-4D27-9119-0F7040F92BC2}">
      <dsp:nvSpPr>
        <dsp:cNvPr id="0" name=""/>
        <dsp:cNvSpPr/>
      </dsp:nvSpPr>
      <dsp:spPr>
        <a:xfrm>
          <a:off x="1030141"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Meds</a:t>
          </a:r>
        </a:p>
      </dsp:txBody>
      <dsp:txXfrm>
        <a:off x="1030141" y="66523"/>
        <a:ext cx="931926" cy="559155"/>
      </dsp:txXfrm>
    </dsp:sp>
    <dsp:sp modelId="{226C61D6-133E-4CD2-ADAC-A992243958F1}">
      <dsp:nvSpPr>
        <dsp:cNvPr id="0" name=""/>
        <dsp:cNvSpPr/>
      </dsp:nvSpPr>
      <dsp:spPr>
        <a:xfrm>
          <a:off x="2055259"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Advance directive</a:t>
          </a:r>
        </a:p>
      </dsp:txBody>
      <dsp:txXfrm>
        <a:off x="2055259" y="66523"/>
        <a:ext cx="931926" cy="559155"/>
      </dsp:txXfrm>
    </dsp:sp>
    <dsp:sp modelId="{DC2CCBAA-7686-49AD-84C0-DE92CF995049}">
      <dsp:nvSpPr>
        <dsp:cNvPr id="0" name=""/>
        <dsp:cNvSpPr/>
      </dsp:nvSpPr>
      <dsp:spPr>
        <a:xfrm>
          <a:off x="3080378"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Allergies &amp; Intolerances</a:t>
          </a:r>
        </a:p>
      </dsp:txBody>
      <dsp:txXfrm>
        <a:off x="3080378" y="66523"/>
        <a:ext cx="931926" cy="559155"/>
      </dsp:txXfrm>
    </dsp:sp>
    <dsp:sp modelId="{04660390-1F6F-4E15-A3BA-C41120C6CA81}">
      <dsp:nvSpPr>
        <dsp:cNvPr id="0" name=""/>
        <dsp:cNvSpPr/>
      </dsp:nvSpPr>
      <dsp:spPr>
        <a:xfrm>
          <a:off x="4105496"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Anesthesia</a:t>
          </a:r>
        </a:p>
      </dsp:txBody>
      <dsp:txXfrm>
        <a:off x="4105496" y="66523"/>
        <a:ext cx="931926" cy="559155"/>
      </dsp:txXfrm>
    </dsp:sp>
    <dsp:sp modelId="{D0265832-2002-49A4-B24F-C826BBE7CD41}">
      <dsp:nvSpPr>
        <dsp:cNvPr id="0" name=""/>
        <dsp:cNvSpPr/>
      </dsp:nvSpPr>
      <dsp:spPr>
        <a:xfrm>
          <a:off x="5130615"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 &amp; Plan</a:t>
          </a:r>
        </a:p>
      </dsp:txBody>
      <dsp:txXfrm>
        <a:off x="5130615" y="66523"/>
        <a:ext cx="931926" cy="559155"/>
      </dsp:txXfrm>
    </dsp:sp>
    <dsp:sp modelId="{7BE9C1ED-F9FA-4AF2-8A38-AD58AEEC2837}">
      <dsp:nvSpPr>
        <dsp:cNvPr id="0" name=""/>
        <dsp:cNvSpPr/>
      </dsp:nvSpPr>
      <dsp:spPr>
        <a:xfrm>
          <a:off x="6155734"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Assessment</a:t>
          </a:r>
        </a:p>
      </dsp:txBody>
      <dsp:txXfrm>
        <a:off x="6155734" y="66523"/>
        <a:ext cx="931926" cy="559155"/>
      </dsp:txXfrm>
    </dsp:sp>
    <dsp:sp modelId="{E95460B9-805F-4DB1-8075-1E44BC53110F}">
      <dsp:nvSpPr>
        <dsp:cNvPr id="0" name=""/>
        <dsp:cNvSpPr/>
      </dsp:nvSpPr>
      <dsp:spPr>
        <a:xfrm>
          <a:off x="7180852"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 Reason for Visit</a:t>
          </a:r>
        </a:p>
      </dsp:txBody>
      <dsp:txXfrm>
        <a:off x="7180852" y="66523"/>
        <a:ext cx="931926" cy="559155"/>
      </dsp:txXfrm>
    </dsp:sp>
    <dsp:sp modelId="{4F6CD892-6851-4C7C-A75C-33622E98FAF1}">
      <dsp:nvSpPr>
        <dsp:cNvPr id="0" name=""/>
        <dsp:cNvSpPr/>
      </dsp:nvSpPr>
      <dsp:spPr>
        <a:xfrm>
          <a:off x="8205971"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a:t>
          </a:r>
        </a:p>
      </dsp:txBody>
      <dsp:txXfrm>
        <a:off x="8205971" y="66523"/>
        <a:ext cx="931926" cy="559155"/>
      </dsp:txXfrm>
    </dsp:sp>
    <dsp:sp modelId="{E857D808-DD8F-4FB0-BDE0-ED444186DA03}">
      <dsp:nvSpPr>
        <dsp:cNvPr id="0" name=""/>
        <dsp:cNvSpPr/>
      </dsp:nvSpPr>
      <dsp:spPr>
        <a:xfrm>
          <a:off x="5022"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Complications</a:t>
          </a:r>
        </a:p>
      </dsp:txBody>
      <dsp:txXfrm>
        <a:off x="5022" y="718871"/>
        <a:ext cx="931926" cy="559155"/>
      </dsp:txXfrm>
    </dsp:sp>
    <dsp:sp modelId="{B11170F2-9A50-423B-98B7-A28DBBCAA2AC}">
      <dsp:nvSpPr>
        <dsp:cNvPr id="0" name=""/>
        <dsp:cNvSpPr/>
      </dsp:nvSpPr>
      <dsp:spPr>
        <a:xfrm>
          <a:off x="1030141"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Course of Care</a:t>
          </a:r>
        </a:p>
      </dsp:txBody>
      <dsp:txXfrm>
        <a:off x="1030141" y="718871"/>
        <a:ext cx="931926" cy="559155"/>
      </dsp:txXfrm>
    </dsp:sp>
    <dsp:sp modelId="{DAC0B4A1-B345-4DDF-A5B9-03EB5EF8A696}">
      <dsp:nvSpPr>
        <dsp:cNvPr id="0" name=""/>
        <dsp:cNvSpPr/>
      </dsp:nvSpPr>
      <dsp:spPr>
        <a:xfrm>
          <a:off x="2055259"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DICOM Object Catalog</a:t>
          </a:r>
        </a:p>
      </dsp:txBody>
      <dsp:txXfrm>
        <a:off x="2055259" y="718871"/>
        <a:ext cx="931926" cy="559155"/>
      </dsp:txXfrm>
    </dsp:sp>
    <dsp:sp modelId="{D95507C2-94AB-4734-BAF7-8227B2AFD2A8}">
      <dsp:nvSpPr>
        <dsp:cNvPr id="0" name=""/>
        <dsp:cNvSpPr/>
      </dsp:nvSpPr>
      <dsp:spPr>
        <a:xfrm>
          <a:off x="3080378"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Diagnosis</a:t>
          </a:r>
        </a:p>
      </dsp:txBody>
      <dsp:txXfrm>
        <a:off x="3080378" y="718871"/>
        <a:ext cx="931926" cy="559155"/>
      </dsp:txXfrm>
    </dsp:sp>
    <dsp:sp modelId="{1F238430-D58B-40C6-BB37-2C3E5849C40B}">
      <dsp:nvSpPr>
        <dsp:cNvPr id="0" name=""/>
        <dsp:cNvSpPr/>
      </dsp:nvSpPr>
      <dsp:spPr>
        <a:xfrm>
          <a:off x="4105496" y="718871"/>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Diet</a:t>
          </a:r>
        </a:p>
      </dsp:txBody>
      <dsp:txXfrm>
        <a:off x="4105496" y="718871"/>
        <a:ext cx="931926" cy="559155"/>
      </dsp:txXfrm>
    </dsp:sp>
    <dsp:sp modelId="{9E9777C7-B42F-4036-A534-333E7C36A482}">
      <dsp:nvSpPr>
        <dsp:cNvPr id="0" name=""/>
        <dsp:cNvSpPr/>
      </dsp:nvSpPr>
      <dsp:spPr>
        <a:xfrm>
          <a:off x="5130615" y="718871"/>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Medications</a:t>
          </a:r>
        </a:p>
      </dsp:txBody>
      <dsp:txXfrm>
        <a:off x="5130615" y="718871"/>
        <a:ext cx="931926" cy="559155"/>
      </dsp:txXfrm>
    </dsp:sp>
    <dsp:sp modelId="{2B1D77B0-0EB7-4DD1-BD66-4727A0B01104}">
      <dsp:nvSpPr>
        <dsp:cNvPr id="0" name=""/>
        <dsp:cNvSpPr/>
      </dsp:nvSpPr>
      <dsp:spPr>
        <a:xfrm>
          <a:off x="6155734"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Encounters</a:t>
          </a:r>
        </a:p>
      </dsp:txBody>
      <dsp:txXfrm>
        <a:off x="6155734" y="718871"/>
        <a:ext cx="931926" cy="559155"/>
      </dsp:txXfrm>
    </dsp:sp>
    <dsp:sp modelId="{9504D515-87BF-4517-8F45-1EDB2B33F4B1}">
      <dsp:nvSpPr>
        <dsp:cNvPr id="0" name=""/>
        <dsp:cNvSpPr/>
      </dsp:nvSpPr>
      <dsp:spPr>
        <a:xfrm>
          <a:off x="7180852"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Family History</a:t>
          </a:r>
        </a:p>
      </dsp:txBody>
      <dsp:txXfrm>
        <a:off x="7180852" y="718871"/>
        <a:ext cx="931926" cy="559155"/>
      </dsp:txXfrm>
    </dsp:sp>
    <dsp:sp modelId="{9899F519-A68E-4A8C-8302-CC1D1DD6AB1E}">
      <dsp:nvSpPr>
        <dsp:cNvPr id="0" name=""/>
        <dsp:cNvSpPr/>
      </dsp:nvSpPr>
      <dsp:spPr>
        <a:xfrm>
          <a:off x="8205971"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Fetus Subject Context</a:t>
          </a:r>
        </a:p>
      </dsp:txBody>
      <dsp:txXfrm>
        <a:off x="8205971" y="718871"/>
        <a:ext cx="931926" cy="559155"/>
      </dsp:txXfrm>
    </dsp:sp>
    <dsp:sp modelId="{F021F536-9D7F-4947-AEEC-062A2B5D86C3}">
      <dsp:nvSpPr>
        <dsp:cNvPr id="0" name=""/>
        <dsp:cNvSpPr/>
      </dsp:nvSpPr>
      <dsp:spPr>
        <a:xfrm>
          <a:off x="5022"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5022" y="1371219"/>
        <a:ext cx="931926" cy="559155"/>
      </dsp:txXfrm>
    </dsp:sp>
    <dsp:sp modelId="{214B35AE-3118-4B5A-9A04-C238D6C98BAE}">
      <dsp:nvSpPr>
        <dsp:cNvPr id="0" name=""/>
        <dsp:cNvSpPr/>
      </dsp:nvSpPr>
      <dsp:spPr>
        <a:xfrm>
          <a:off x="1030141"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1030141" y="1371219"/>
        <a:ext cx="931926" cy="559155"/>
      </dsp:txXfrm>
    </dsp:sp>
    <dsp:sp modelId="{CC785639-6B40-491D-A677-3465100F3D57}">
      <dsp:nvSpPr>
        <dsp:cNvPr id="0" name=""/>
        <dsp:cNvSpPr/>
      </dsp:nvSpPr>
      <dsp:spPr>
        <a:xfrm>
          <a:off x="2055259"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2055259" y="1371219"/>
        <a:ext cx="931926" cy="559155"/>
      </dsp:txXfrm>
    </dsp:sp>
    <dsp:sp modelId="{5D25242B-4349-4FB7-AAC9-B5E41858AFBB}">
      <dsp:nvSpPr>
        <dsp:cNvPr id="0" name=""/>
        <dsp:cNvSpPr/>
      </dsp:nvSpPr>
      <dsp:spPr>
        <a:xfrm>
          <a:off x="3080378" y="1371219"/>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Goals</a:t>
          </a:r>
        </a:p>
      </dsp:txBody>
      <dsp:txXfrm>
        <a:off x="3080378" y="1371219"/>
        <a:ext cx="931926" cy="559155"/>
      </dsp:txXfrm>
    </dsp:sp>
    <dsp:sp modelId="{2194D030-96BD-4E5B-8CE7-714CC8EE50C0}">
      <dsp:nvSpPr>
        <dsp:cNvPr id="0" name=""/>
        <dsp:cNvSpPr/>
      </dsp:nvSpPr>
      <dsp:spPr>
        <a:xfrm>
          <a:off x="4105496"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Concerns</a:t>
          </a:r>
        </a:p>
      </dsp:txBody>
      <dsp:txXfrm>
        <a:off x="4105496" y="1371219"/>
        <a:ext cx="931926" cy="559155"/>
      </dsp:txXfrm>
    </dsp:sp>
    <dsp:sp modelId="{7137E6A0-E010-4036-BB77-DAC821CA69C0}">
      <dsp:nvSpPr>
        <dsp:cNvPr id="0" name=""/>
        <dsp:cNvSpPr/>
      </dsp:nvSpPr>
      <dsp:spPr>
        <a:xfrm>
          <a:off x="5130615"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5130615" y="1371219"/>
        <a:ext cx="931926" cy="559155"/>
      </dsp:txXfrm>
    </dsp:sp>
    <dsp:sp modelId="{124086CA-BDD0-405E-B0D8-B9CD798E0E39}">
      <dsp:nvSpPr>
        <dsp:cNvPr id="0" name=""/>
        <dsp:cNvSpPr/>
      </dsp:nvSpPr>
      <dsp:spPr>
        <a:xfrm>
          <a:off x="6155734"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Past Illness</a:t>
          </a:r>
        </a:p>
      </dsp:txBody>
      <dsp:txXfrm>
        <a:off x="6155734" y="1371219"/>
        <a:ext cx="931926" cy="559155"/>
      </dsp:txXfrm>
    </dsp:sp>
    <dsp:sp modelId="{4308FFBF-619D-484B-A2C5-7B5FBD5802E5}">
      <dsp:nvSpPr>
        <dsp:cNvPr id="0" name=""/>
        <dsp:cNvSpPr/>
      </dsp:nvSpPr>
      <dsp:spPr>
        <a:xfrm>
          <a:off x="7180852"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Present Illness</a:t>
          </a:r>
        </a:p>
      </dsp:txBody>
      <dsp:txXfrm>
        <a:off x="7180852" y="1371219"/>
        <a:ext cx="931926" cy="559155"/>
      </dsp:txXfrm>
    </dsp:sp>
    <dsp:sp modelId="{21996FE5-9303-478E-B8D4-9259ABF8EDAE}">
      <dsp:nvSpPr>
        <dsp:cNvPr id="0" name=""/>
        <dsp:cNvSpPr/>
      </dsp:nvSpPr>
      <dsp:spPr>
        <a:xfrm>
          <a:off x="8205971"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Consultations</a:t>
          </a:r>
        </a:p>
      </dsp:txBody>
      <dsp:txXfrm>
        <a:off x="8205971" y="1371219"/>
        <a:ext cx="931926" cy="559155"/>
      </dsp:txXfrm>
    </dsp:sp>
    <dsp:sp modelId="{C2D1768A-268A-49F1-BAB1-AA3B1F30D377}">
      <dsp:nvSpPr>
        <dsp:cNvPr id="0" name=""/>
        <dsp:cNvSpPr/>
      </dsp:nvSpPr>
      <dsp:spPr>
        <a:xfrm>
          <a:off x="502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Course</a:t>
          </a:r>
        </a:p>
      </dsp:txBody>
      <dsp:txXfrm>
        <a:off x="5022" y="2023568"/>
        <a:ext cx="931926" cy="559155"/>
      </dsp:txXfrm>
    </dsp:sp>
    <dsp:sp modelId="{94242A4F-C1CA-4466-BE8C-6A3D5FB53E37}">
      <dsp:nvSpPr>
        <dsp:cNvPr id="0" name=""/>
        <dsp:cNvSpPr/>
      </dsp:nvSpPr>
      <dsp:spPr>
        <a:xfrm>
          <a:off x="1030141" y="2023568"/>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Instructions</a:t>
          </a:r>
        </a:p>
      </dsp:txBody>
      <dsp:txXfrm>
        <a:off x="1030141" y="2023568"/>
        <a:ext cx="931926" cy="559155"/>
      </dsp:txXfrm>
    </dsp:sp>
    <dsp:sp modelId="{2436B8D6-5426-4287-B5A0-333E85D0C338}">
      <dsp:nvSpPr>
        <dsp:cNvPr id="0" name=""/>
        <dsp:cNvSpPr/>
      </dsp:nvSpPr>
      <dsp:spPr>
        <a:xfrm>
          <a:off x="2055259"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Physical</a:t>
          </a:r>
        </a:p>
      </dsp:txBody>
      <dsp:txXfrm>
        <a:off x="2055259" y="2023568"/>
        <a:ext cx="931926" cy="559155"/>
      </dsp:txXfrm>
    </dsp:sp>
    <dsp:sp modelId="{2E10A710-F956-4BB4-BEC0-C92857D82D04}">
      <dsp:nvSpPr>
        <dsp:cNvPr id="0" name=""/>
        <dsp:cNvSpPr/>
      </dsp:nvSpPr>
      <dsp:spPr>
        <a:xfrm>
          <a:off x="3080378"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Studies Sum.</a:t>
          </a:r>
        </a:p>
      </dsp:txBody>
      <dsp:txXfrm>
        <a:off x="3080378" y="2023568"/>
        <a:ext cx="931926" cy="559155"/>
      </dsp:txXfrm>
    </dsp:sp>
    <dsp:sp modelId="{90A2521C-3FE3-4269-A414-E39378CC80D9}">
      <dsp:nvSpPr>
        <dsp:cNvPr id="0" name=""/>
        <dsp:cNvSpPr/>
      </dsp:nvSpPr>
      <dsp:spPr>
        <a:xfrm>
          <a:off x="4105496"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Immunizations</a:t>
          </a:r>
        </a:p>
      </dsp:txBody>
      <dsp:txXfrm>
        <a:off x="4105496" y="2023568"/>
        <a:ext cx="931926" cy="559155"/>
      </dsp:txXfrm>
    </dsp:sp>
    <dsp:sp modelId="{C775B822-113A-4680-9271-194958227B49}">
      <dsp:nvSpPr>
        <dsp:cNvPr id="0" name=""/>
        <dsp:cNvSpPr/>
      </dsp:nvSpPr>
      <dsp:spPr>
        <a:xfrm>
          <a:off x="5130615"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Implants</a:t>
          </a:r>
        </a:p>
      </dsp:txBody>
      <dsp:txXfrm>
        <a:off x="5130615" y="2023568"/>
        <a:ext cx="931926" cy="559155"/>
      </dsp:txXfrm>
    </dsp:sp>
    <dsp:sp modelId="{FA9614EF-EB5B-4DEB-9FDC-9AA50130DC4A}">
      <dsp:nvSpPr>
        <dsp:cNvPr id="0" name=""/>
        <dsp:cNvSpPr/>
      </dsp:nvSpPr>
      <dsp:spPr>
        <a:xfrm>
          <a:off x="6155734" y="2023568"/>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Instructions</a:t>
          </a:r>
        </a:p>
      </dsp:txBody>
      <dsp:txXfrm>
        <a:off x="6155734" y="2023568"/>
        <a:ext cx="931926" cy="559155"/>
      </dsp:txXfrm>
    </dsp:sp>
    <dsp:sp modelId="{3D82AB19-164D-45B8-8EE3-A810134DD2FB}">
      <dsp:nvSpPr>
        <dsp:cNvPr id="0" name=""/>
        <dsp:cNvSpPr/>
      </dsp:nvSpPr>
      <dsp:spPr>
        <a:xfrm>
          <a:off x="718085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Interventions</a:t>
          </a:r>
        </a:p>
      </dsp:txBody>
      <dsp:txXfrm>
        <a:off x="7180852" y="2023568"/>
        <a:ext cx="931926" cy="559155"/>
      </dsp:txXfrm>
    </dsp:sp>
    <dsp:sp modelId="{A2626D42-2FE1-456E-AB12-0D43DEAFE7FD}">
      <dsp:nvSpPr>
        <dsp:cNvPr id="0" name=""/>
        <dsp:cNvSpPr/>
      </dsp:nvSpPr>
      <dsp:spPr>
        <a:xfrm>
          <a:off x="8205971"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(Gen) History</a:t>
          </a:r>
        </a:p>
      </dsp:txBody>
      <dsp:txXfrm>
        <a:off x="8205971" y="2023568"/>
        <a:ext cx="931926" cy="559155"/>
      </dsp:txXfrm>
    </dsp:sp>
    <dsp:sp modelId="{CFEF60EA-9362-443A-8FB0-B923DCF95379}">
      <dsp:nvSpPr>
        <dsp:cNvPr id="0" name=""/>
        <dsp:cNvSpPr/>
      </dsp:nvSpPr>
      <dsp:spPr>
        <a:xfrm>
          <a:off x="502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Equipment</a:t>
          </a:r>
        </a:p>
      </dsp:txBody>
      <dsp:txXfrm>
        <a:off x="5022" y="2675916"/>
        <a:ext cx="931926" cy="559155"/>
      </dsp:txXfrm>
    </dsp:sp>
    <dsp:sp modelId="{6BA9131F-DF2D-4385-B6D8-8438C22EE201}">
      <dsp:nvSpPr>
        <dsp:cNvPr id="0" name=""/>
        <dsp:cNvSpPr/>
      </dsp:nvSpPr>
      <dsp:spPr>
        <a:xfrm>
          <a:off x="1030141"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 Administered</a:t>
          </a:r>
        </a:p>
      </dsp:txBody>
      <dsp:txXfrm>
        <a:off x="1030141" y="2675916"/>
        <a:ext cx="931926" cy="559155"/>
      </dsp:txXfrm>
    </dsp:sp>
    <dsp:sp modelId="{E39FA08C-8F04-4847-803E-A985A76077B2}">
      <dsp:nvSpPr>
        <dsp:cNvPr id="0" name=""/>
        <dsp:cNvSpPr/>
      </dsp:nvSpPr>
      <dsp:spPr>
        <a:xfrm>
          <a:off x="2055259"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a:t>
          </a:r>
        </a:p>
      </dsp:txBody>
      <dsp:txXfrm>
        <a:off x="2055259" y="2675916"/>
        <a:ext cx="931926" cy="559155"/>
      </dsp:txXfrm>
    </dsp:sp>
    <dsp:sp modelId="{20498EEC-D12B-46DA-A88D-D7DB1D97C899}">
      <dsp:nvSpPr>
        <dsp:cNvPr id="0" name=""/>
        <dsp:cNvSpPr/>
      </dsp:nvSpPr>
      <dsp:spPr>
        <a:xfrm>
          <a:off x="3080378"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3080378" y="2675916"/>
        <a:ext cx="931926" cy="559155"/>
      </dsp:txXfrm>
    </dsp:sp>
    <dsp:sp modelId="{76E48D85-3967-40C6-96F6-AEF195D581BB}">
      <dsp:nvSpPr>
        <dsp:cNvPr id="0" name=""/>
        <dsp:cNvSpPr/>
      </dsp:nvSpPr>
      <dsp:spPr>
        <a:xfrm>
          <a:off x="4105496" y="268680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4105496" y="2686803"/>
        <a:ext cx="931926" cy="559155"/>
      </dsp:txXfrm>
    </dsp:sp>
    <dsp:sp modelId="{2FE08B55-1C3E-48E1-949D-B7C4F33AA933}">
      <dsp:nvSpPr>
        <dsp:cNvPr id="0" name=""/>
        <dsp:cNvSpPr/>
      </dsp:nvSpPr>
      <dsp:spPr>
        <a:xfrm>
          <a:off x="5130615"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Objective</a:t>
          </a:r>
        </a:p>
      </dsp:txBody>
      <dsp:txXfrm>
        <a:off x="5130615" y="2675916"/>
        <a:ext cx="931926" cy="559155"/>
      </dsp:txXfrm>
    </dsp:sp>
    <dsp:sp modelId="{D1969169-F9B2-49CE-A679-8F16EA8DBE2A}">
      <dsp:nvSpPr>
        <dsp:cNvPr id="0" name=""/>
        <dsp:cNvSpPr/>
      </dsp:nvSpPr>
      <dsp:spPr>
        <a:xfrm>
          <a:off x="6155734"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Observer Context</a:t>
          </a:r>
        </a:p>
      </dsp:txBody>
      <dsp:txXfrm>
        <a:off x="6155734" y="2675916"/>
        <a:ext cx="931926" cy="559155"/>
      </dsp:txXfrm>
    </dsp:sp>
    <dsp:sp modelId="{B8FB8041-9B5C-4583-B7F2-072C8E2578EF}">
      <dsp:nvSpPr>
        <dsp:cNvPr id="0" name=""/>
        <dsp:cNvSpPr/>
      </dsp:nvSpPr>
      <dsp:spPr>
        <a:xfrm>
          <a:off x="718085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Operative Note Fluids</a:t>
          </a:r>
        </a:p>
      </dsp:txBody>
      <dsp:txXfrm>
        <a:off x="7180852" y="2675916"/>
        <a:ext cx="931926" cy="559155"/>
      </dsp:txXfrm>
    </dsp:sp>
    <dsp:sp modelId="{D70F901B-9B00-408F-B15A-8963D88D77EC}">
      <dsp:nvSpPr>
        <dsp:cNvPr id="0" name=""/>
        <dsp:cNvSpPr/>
      </dsp:nvSpPr>
      <dsp:spPr>
        <a:xfrm>
          <a:off x="8205971"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 Note Surgical Procedure</a:t>
          </a:r>
        </a:p>
      </dsp:txBody>
      <dsp:txXfrm>
        <a:off x="8205971" y="2675916"/>
        <a:ext cx="931926" cy="559155"/>
      </dsp:txXfrm>
    </dsp:sp>
    <dsp:sp modelId="{738E53BC-B4B2-4740-9C57-0B897AB4D3FA}">
      <dsp:nvSpPr>
        <dsp:cNvPr id="0" name=""/>
        <dsp:cNvSpPr/>
      </dsp:nvSpPr>
      <dsp:spPr>
        <a:xfrm>
          <a:off x="5022"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Payers</a:t>
          </a:r>
        </a:p>
      </dsp:txBody>
      <dsp:txXfrm>
        <a:off x="5022" y="3328264"/>
        <a:ext cx="931926" cy="559155"/>
      </dsp:txXfrm>
    </dsp:sp>
    <dsp:sp modelId="{FB4AD733-A329-420C-8FB6-947234A3DF38}">
      <dsp:nvSpPr>
        <dsp:cNvPr id="0" name=""/>
        <dsp:cNvSpPr/>
      </dsp:nvSpPr>
      <dsp:spPr>
        <a:xfrm>
          <a:off x="1030141"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Physical Exam</a:t>
          </a:r>
        </a:p>
      </dsp:txBody>
      <dsp:txXfrm>
        <a:off x="1030141" y="3328264"/>
        <a:ext cx="931926" cy="559155"/>
      </dsp:txXfrm>
    </dsp:sp>
    <dsp:sp modelId="{52F17298-644C-4330-B56E-F7E56C04E2E3}">
      <dsp:nvSpPr>
        <dsp:cNvPr id="0" name=""/>
        <dsp:cNvSpPr/>
      </dsp:nvSpPr>
      <dsp:spPr>
        <a:xfrm>
          <a:off x="2055259" y="3328264"/>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Plan of Treatment</a:t>
          </a:r>
        </a:p>
      </dsp:txBody>
      <dsp:txXfrm>
        <a:off x="2055259" y="3328264"/>
        <a:ext cx="931926" cy="559155"/>
      </dsp:txXfrm>
    </dsp:sp>
    <dsp:sp modelId="{CF0E64E4-84A6-47A4-8045-0D0A29961723}">
      <dsp:nvSpPr>
        <dsp:cNvPr id="0" name=""/>
        <dsp:cNvSpPr/>
      </dsp:nvSpPr>
      <dsp:spPr>
        <a:xfrm>
          <a:off x="3080378" y="3328264"/>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3080378" y="3328264"/>
        <a:ext cx="931926" cy="559155"/>
      </dsp:txXfrm>
    </dsp:sp>
    <dsp:sp modelId="{4A09B1E8-F4F7-4953-B4BD-684614482B17}">
      <dsp:nvSpPr>
        <dsp:cNvPr id="0" name=""/>
        <dsp:cNvSpPr/>
      </dsp:nvSpPr>
      <dsp:spPr>
        <a:xfrm>
          <a:off x="4105496"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Postoperative Diagnosis</a:t>
          </a:r>
        </a:p>
      </dsp:txBody>
      <dsp:txXfrm>
        <a:off x="4105496" y="3328264"/>
        <a:ext cx="931926" cy="559155"/>
      </dsp:txXfrm>
    </dsp:sp>
    <dsp:sp modelId="{527D6F5F-C6E1-4F03-A1E2-5AC0204646BF}">
      <dsp:nvSpPr>
        <dsp:cNvPr id="0" name=""/>
        <dsp:cNvSpPr/>
      </dsp:nvSpPr>
      <dsp:spPr>
        <a:xfrm>
          <a:off x="5130615"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Postprocedure</a:t>
          </a:r>
          <a:r>
            <a:rPr lang="en-US" sz="1000" kern="1200" dirty="0"/>
            <a:t> Diagnosis</a:t>
          </a:r>
        </a:p>
      </dsp:txBody>
      <dsp:txXfrm>
        <a:off x="5130615" y="3328264"/>
        <a:ext cx="931926" cy="559155"/>
      </dsp:txXfrm>
    </dsp:sp>
    <dsp:sp modelId="{33E222AE-323D-48B6-B67D-70B375CD07BA}">
      <dsp:nvSpPr>
        <dsp:cNvPr id="0" name=""/>
        <dsp:cNvSpPr/>
      </dsp:nvSpPr>
      <dsp:spPr>
        <a:xfrm>
          <a:off x="6155734"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Preoperative Diagnosis</a:t>
          </a:r>
        </a:p>
      </dsp:txBody>
      <dsp:txXfrm>
        <a:off x="6155734" y="3328264"/>
        <a:ext cx="931926" cy="559155"/>
      </dsp:txXfrm>
    </dsp:sp>
    <dsp:sp modelId="{768ED1B1-620E-4ED9-A85B-37AC2578EBAE}">
      <dsp:nvSpPr>
        <dsp:cNvPr id="0" name=""/>
        <dsp:cNvSpPr/>
      </dsp:nvSpPr>
      <dsp:spPr>
        <a:xfrm>
          <a:off x="7180852"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Problem</a:t>
          </a:r>
        </a:p>
      </dsp:txBody>
      <dsp:txXfrm>
        <a:off x="7180852" y="3328264"/>
        <a:ext cx="931926" cy="559155"/>
      </dsp:txXfrm>
    </dsp:sp>
    <dsp:sp modelId="{6CBD385A-459A-4F51-8A96-4CAAE9BA3166}">
      <dsp:nvSpPr>
        <dsp:cNvPr id="0" name=""/>
        <dsp:cNvSpPr/>
      </dsp:nvSpPr>
      <dsp:spPr>
        <a:xfrm>
          <a:off x="8205971"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Description</a:t>
          </a:r>
        </a:p>
      </dsp:txBody>
      <dsp:txXfrm>
        <a:off x="8205971" y="3328264"/>
        <a:ext cx="931926" cy="559155"/>
      </dsp:txXfrm>
    </dsp:sp>
    <dsp:sp modelId="{403A81FB-5102-4E47-B294-8362DE9FDBA9}">
      <dsp:nvSpPr>
        <dsp:cNvPr id="0" name=""/>
        <dsp:cNvSpPr/>
      </dsp:nvSpPr>
      <dsp:spPr>
        <a:xfrm>
          <a:off x="5022"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Disposition</a:t>
          </a:r>
        </a:p>
      </dsp:txBody>
      <dsp:txXfrm>
        <a:off x="5022" y="3980612"/>
        <a:ext cx="931926" cy="559155"/>
      </dsp:txXfrm>
    </dsp:sp>
    <dsp:sp modelId="{6D9F30BF-2AF8-4A4F-9405-7024E9D9DF88}">
      <dsp:nvSpPr>
        <dsp:cNvPr id="0" name=""/>
        <dsp:cNvSpPr/>
      </dsp:nvSpPr>
      <dsp:spPr>
        <a:xfrm>
          <a:off x="103014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Est. Blood Loss</a:t>
          </a:r>
        </a:p>
      </dsp:txBody>
      <dsp:txXfrm>
        <a:off x="1030141" y="3980612"/>
        <a:ext cx="931926" cy="559155"/>
      </dsp:txXfrm>
    </dsp:sp>
    <dsp:sp modelId="{578EF391-1438-42DA-8C7C-9964979863CB}">
      <dsp:nvSpPr>
        <dsp:cNvPr id="0" name=""/>
        <dsp:cNvSpPr/>
      </dsp:nvSpPr>
      <dsp:spPr>
        <a:xfrm>
          <a:off x="2055259"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2055259" y="3980612"/>
        <a:ext cx="931926" cy="559155"/>
      </dsp:txXfrm>
    </dsp:sp>
    <dsp:sp modelId="{D6E8D79A-FF29-4CE3-B9FB-2B1D97395E7F}">
      <dsp:nvSpPr>
        <dsp:cNvPr id="0" name=""/>
        <dsp:cNvSpPr/>
      </dsp:nvSpPr>
      <dsp:spPr>
        <a:xfrm>
          <a:off x="3080378"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3080378" y="3980612"/>
        <a:ext cx="931926" cy="559155"/>
      </dsp:txXfrm>
    </dsp:sp>
    <dsp:sp modelId="{E4A88F59-2DE7-4632-9B5D-1A06F43D2536}">
      <dsp:nvSpPr>
        <dsp:cNvPr id="0" name=""/>
        <dsp:cNvSpPr/>
      </dsp:nvSpPr>
      <dsp:spPr>
        <a:xfrm>
          <a:off x="4105496"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Indications</a:t>
          </a:r>
        </a:p>
      </dsp:txBody>
      <dsp:txXfrm>
        <a:off x="4105496" y="3980612"/>
        <a:ext cx="931926" cy="559155"/>
      </dsp:txXfrm>
    </dsp:sp>
    <dsp:sp modelId="{C6E26300-686D-4EDC-B105-02AE7D59ACD5}">
      <dsp:nvSpPr>
        <dsp:cNvPr id="0" name=""/>
        <dsp:cNvSpPr/>
      </dsp:nvSpPr>
      <dsp:spPr>
        <a:xfrm>
          <a:off x="5130615"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5130615" y="3980612"/>
        <a:ext cx="931926" cy="559155"/>
      </dsp:txXfrm>
    </dsp:sp>
    <dsp:sp modelId="{A98EC4C9-0187-4586-A962-2600099AC0D7}">
      <dsp:nvSpPr>
        <dsp:cNvPr id="0" name=""/>
        <dsp:cNvSpPr/>
      </dsp:nvSpPr>
      <dsp:spPr>
        <a:xfrm>
          <a:off x="6155734"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Procedures</a:t>
          </a:r>
        </a:p>
      </dsp:txBody>
      <dsp:txXfrm>
        <a:off x="6155734" y="3980612"/>
        <a:ext cx="931926" cy="559155"/>
      </dsp:txXfrm>
    </dsp:sp>
    <dsp:sp modelId="{B5EE1AEB-C1BD-4DE8-A906-0A633C634EA1}">
      <dsp:nvSpPr>
        <dsp:cNvPr id="0" name=""/>
        <dsp:cNvSpPr/>
      </dsp:nvSpPr>
      <dsp:spPr>
        <a:xfrm>
          <a:off x="7180852"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Referral</a:t>
          </a:r>
        </a:p>
      </dsp:txBody>
      <dsp:txXfrm>
        <a:off x="7180852" y="3980612"/>
        <a:ext cx="931926" cy="559155"/>
      </dsp:txXfrm>
    </dsp:sp>
    <dsp:sp modelId="{643B08A8-6B9B-49AD-ACA0-F8C530C35783}">
      <dsp:nvSpPr>
        <dsp:cNvPr id="0" name=""/>
        <dsp:cNvSpPr/>
      </dsp:nvSpPr>
      <dsp:spPr>
        <a:xfrm>
          <a:off x="820597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Visit</a:t>
          </a:r>
        </a:p>
      </dsp:txBody>
      <dsp:txXfrm>
        <a:off x="8205971" y="3980612"/>
        <a:ext cx="931926" cy="559155"/>
      </dsp:txXfrm>
    </dsp:sp>
    <dsp:sp modelId="{90CB0ED9-63EF-4F6F-828D-A3B09D30E63B}">
      <dsp:nvSpPr>
        <dsp:cNvPr id="0" name=""/>
        <dsp:cNvSpPr/>
      </dsp:nvSpPr>
      <dsp:spPr>
        <a:xfrm>
          <a:off x="1030141"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1030141" y="4632961"/>
        <a:ext cx="931926" cy="559155"/>
      </dsp:txXfrm>
    </dsp:sp>
    <dsp:sp modelId="{3FE3ACB3-2D81-4BE7-BEE6-849D65285799}">
      <dsp:nvSpPr>
        <dsp:cNvPr id="0" name=""/>
        <dsp:cNvSpPr/>
      </dsp:nvSpPr>
      <dsp:spPr>
        <a:xfrm>
          <a:off x="2055259"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Review of Systems</a:t>
          </a:r>
        </a:p>
      </dsp:txBody>
      <dsp:txXfrm>
        <a:off x="2055259" y="4632961"/>
        <a:ext cx="931926" cy="559155"/>
      </dsp:txXfrm>
    </dsp:sp>
    <dsp:sp modelId="{E21BE902-8239-49DC-BB54-FE2FC920F8FB}">
      <dsp:nvSpPr>
        <dsp:cNvPr id="0" name=""/>
        <dsp:cNvSpPr/>
      </dsp:nvSpPr>
      <dsp:spPr>
        <a:xfrm>
          <a:off x="3080378"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Social History</a:t>
          </a:r>
        </a:p>
      </dsp:txBody>
      <dsp:txXfrm>
        <a:off x="3080378" y="4632961"/>
        <a:ext cx="931926" cy="559155"/>
      </dsp:txXfrm>
    </dsp:sp>
    <dsp:sp modelId="{D686C033-8C3D-4C2F-94C8-11EE097C088D}">
      <dsp:nvSpPr>
        <dsp:cNvPr id="0" name=""/>
        <dsp:cNvSpPr/>
      </dsp:nvSpPr>
      <dsp:spPr>
        <a:xfrm>
          <a:off x="4105496"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Subjective</a:t>
          </a:r>
        </a:p>
      </dsp:txBody>
      <dsp:txXfrm>
        <a:off x="4105496" y="4632961"/>
        <a:ext cx="931926" cy="559155"/>
      </dsp:txXfrm>
    </dsp:sp>
    <dsp:sp modelId="{34939C68-520A-469B-A989-F515FF673DF0}">
      <dsp:nvSpPr>
        <dsp:cNvPr id="0" name=""/>
        <dsp:cNvSpPr/>
      </dsp:nvSpPr>
      <dsp:spPr>
        <a:xfrm>
          <a:off x="5130615"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Surgery Description</a:t>
          </a:r>
        </a:p>
      </dsp:txBody>
      <dsp:txXfrm>
        <a:off x="5130615" y="4632961"/>
        <a:ext cx="931926" cy="559155"/>
      </dsp:txXfrm>
    </dsp:sp>
    <dsp:sp modelId="{CB637A15-C5EC-48E4-B323-6F07C2B36CF9}">
      <dsp:nvSpPr>
        <dsp:cNvPr id="0" name=""/>
        <dsp:cNvSpPr/>
      </dsp:nvSpPr>
      <dsp:spPr>
        <a:xfrm>
          <a:off x="6155734"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Surgical Drains</a:t>
          </a:r>
        </a:p>
      </dsp:txBody>
      <dsp:txXfrm>
        <a:off x="6155734" y="4632961"/>
        <a:ext cx="931926" cy="559155"/>
      </dsp:txXfrm>
    </dsp:sp>
    <dsp:sp modelId="{09D01077-5EED-4403-9B80-C88AA82785D4}">
      <dsp:nvSpPr>
        <dsp:cNvPr id="0" name=""/>
        <dsp:cNvSpPr/>
      </dsp:nvSpPr>
      <dsp:spPr>
        <a:xfrm>
          <a:off x="7180852"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Vital Signs</a:t>
          </a:r>
        </a:p>
      </dsp:txBody>
      <dsp:txXfrm>
        <a:off x="7180852" y="4632961"/>
        <a:ext cx="931926" cy="55915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0D05B-C57B-4BF2-98A0-F6F938B15104}">
      <dsp:nvSpPr>
        <dsp:cNvPr id="0" name=""/>
        <dsp:cNvSpPr/>
      </dsp:nvSpPr>
      <dsp:spPr>
        <a:xfrm>
          <a:off x="5022"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Diagnosis</a:t>
          </a:r>
        </a:p>
      </dsp:txBody>
      <dsp:txXfrm>
        <a:off x="5022" y="66523"/>
        <a:ext cx="931926" cy="559155"/>
      </dsp:txXfrm>
    </dsp:sp>
    <dsp:sp modelId="{BAC14D23-EC3E-4D27-9119-0F7040F92BC2}">
      <dsp:nvSpPr>
        <dsp:cNvPr id="0" name=""/>
        <dsp:cNvSpPr/>
      </dsp:nvSpPr>
      <dsp:spPr>
        <a:xfrm>
          <a:off x="1030141"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Meds</a:t>
          </a:r>
        </a:p>
      </dsp:txBody>
      <dsp:txXfrm>
        <a:off x="1030141" y="66523"/>
        <a:ext cx="931926" cy="559155"/>
      </dsp:txXfrm>
    </dsp:sp>
    <dsp:sp modelId="{226C61D6-133E-4CD2-ADAC-A992243958F1}">
      <dsp:nvSpPr>
        <dsp:cNvPr id="0" name=""/>
        <dsp:cNvSpPr/>
      </dsp:nvSpPr>
      <dsp:spPr>
        <a:xfrm>
          <a:off x="2055259"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Advance directive</a:t>
          </a:r>
        </a:p>
      </dsp:txBody>
      <dsp:txXfrm>
        <a:off x="2055259" y="66523"/>
        <a:ext cx="931926" cy="559155"/>
      </dsp:txXfrm>
    </dsp:sp>
    <dsp:sp modelId="{DC2CCBAA-7686-49AD-84C0-DE92CF995049}">
      <dsp:nvSpPr>
        <dsp:cNvPr id="0" name=""/>
        <dsp:cNvSpPr/>
      </dsp:nvSpPr>
      <dsp:spPr>
        <a:xfrm>
          <a:off x="3080378"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Allergies &amp; Intolerances</a:t>
          </a:r>
        </a:p>
      </dsp:txBody>
      <dsp:txXfrm>
        <a:off x="3080378" y="66523"/>
        <a:ext cx="931926" cy="559155"/>
      </dsp:txXfrm>
    </dsp:sp>
    <dsp:sp modelId="{04660390-1F6F-4E15-A3BA-C41120C6CA81}">
      <dsp:nvSpPr>
        <dsp:cNvPr id="0" name=""/>
        <dsp:cNvSpPr/>
      </dsp:nvSpPr>
      <dsp:spPr>
        <a:xfrm>
          <a:off x="4105496"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Anesthesia</a:t>
          </a:r>
        </a:p>
      </dsp:txBody>
      <dsp:txXfrm>
        <a:off x="4105496" y="66523"/>
        <a:ext cx="931926" cy="559155"/>
      </dsp:txXfrm>
    </dsp:sp>
    <dsp:sp modelId="{D0265832-2002-49A4-B24F-C826BBE7CD41}">
      <dsp:nvSpPr>
        <dsp:cNvPr id="0" name=""/>
        <dsp:cNvSpPr/>
      </dsp:nvSpPr>
      <dsp:spPr>
        <a:xfrm>
          <a:off x="5130615"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 &amp; Plan</a:t>
          </a:r>
        </a:p>
      </dsp:txBody>
      <dsp:txXfrm>
        <a:off x="5130615" y="66523"/>
        <a:ext cx="931926" cy="559155"/>
      </dsp:txXfrm>
    </dsp:sp>
    <dsp:sp modelId="{7BE9C1ED-F9FA-4AF2-8A38-AD58AEEC2837}">
      <dsp:nvSpPr>
        <dsp:cNvPr id="0" name=""/>
        <dsp:cNvSpPr/>
      </dsp:nvSpPr>
      <dsp:spPr>
        <a:xfrm>
          <a:off x="6155734"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a:t>
          </a:r>
        </a:p>
      </dsp:txBody>
      <dsp:txXfrm>
        <a:off x="6155734" y="66523"/>
        <a:ext cx="931926" cy="559155"/>
      </dsp:txXfrm>
    </dsp:sp>
    <dsp:sp modelId="{E95460B9-805F-4DB1-8075-1E44BC53110F}">
      <dsp:nvSpPr>
        <dsp:cNvPr id="0" name=""/>
        <dsp:cNvSpPr/>
      </dsp:nvSpPr>
      <dsp:spPr>
        <a:xfrm>
          <a:off x="7180852"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 Reason for Visit</a:t>
          </a:r>
        </a:p>
      </dsp:txBody>
      <dsp:txXfrm>
        <a:off x="7180852" y="66523"/>
        <a:ext cx="931926" cy="559155"/>
      </dsp:txXfrm>
    </dsp:sp>
    <dsp:sp modelId="{4F6CD892-6851-4C7C-A75C-33622E98FAF1}">
      <dsp:nvSpPr>
        <dsp:cNvPr id="0" name=""/>
        <dsp:cNvSpPr/>
      </dsp:nvSpPr>
      <dsp:spPr>
        <a:xfrm>
          <a:off x="8205971"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a:t>
          </a:r>
        </a:p>
      </dsp:txBody>
      <dsp:txXfrm>
        <a:off x="8205971" y="66523"/>
        <a:ext cx="931926" cy="559155"/>
      </dsp:txXfrm>
    </dsp:sp>
    <dsp:sp modelId="{E857D808-DD8F-4FB0-BDE0-ED444186DA03}">
      <dsp:nvSpPr>
        <dsp:cNvPr id="0" name=""/>
        <dsp:cNvSpPr/>
      </dsp:nvSpPr>
      <dsp:spPr>
        <a:xfrm>
          <a:off x="5022"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Complications</a:t>
          </a:r>
        </a:p>
      </dsp:txBody>
      <dsp:txXfrm>
        <a:off x="5022" y="718871"/>
        <a:ext cx="931926" cy="559155"/>
      </dsp:txXfrm>
    </dsp:sp>
    <dsp:sp modelId="{B11170F2-9A50-423B-98B7-A28DBBCAA2AC}">
      <dsp:nvSpPr>
        <dsp:cNvPr id="0" name=""/>
        <dsp:cNvSpPr/>
      </dsp:nvSpPr>
      <dsp:spPr>
        <a:xfrm>
          <a:off x="1030141"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Course of Care</a:t>
          </a:r>
        </a:p>
      </dsp:txBody>
      <dsp:txXfrm>
        <a:off x="1030141" y="718871"/>
        <a:ext cx="931926" cy="559155"/>
      </dsp:txXfrm>
    </dsp:sp>
    <dsp:sp modelId="{DAC0B4A1-B345-4DDF-A5B9-03EB5EF8A696}">
      <dsp:nvSpPr>
        <dsp:cNvPr id="0" name=""/>
        <dsp:cNvSpPr/>
      </dsp:nvSpPr>
      <dsp:spPr>
        <a:xfrm>
          <a:off x="2055259" y="718871"/>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DICOM Object Catalog</a:t>
          </a:r>
        </a:p>
      </dsp:txBody>
      <dsp:txXfrm>
        <a:off x="2055259" y="718871"/>
        <a:ext cx="931926" cy="559155"/>
      </dsp:txXfrm>
    </dsp:sp>
    <dsp:sp modelId="{D95507C2-94AB-4734-BAF7-8227B2AFD2A8}">
      <dsp:nvSpPr>
        <dsp:cNvPr id="0" name=""/>
        <dsp:cNvSpPr/>
      </dsp:nvSpPr>
      <dsp:spPr>
        <a:xfrm>
          <a:off x="3080378" y="718871"/>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Diagnosis</a:t>
          </a:r>
        </a:p>
      </dsp:txBody>
      <dsp:txXfrm>
        <a:off x="3080378" y="718871"/>
        <a:ext cx="931926" cy="559155"/>
      </dsp:txXfrm>
    </dsp:sp>
    <dsp:sp modelId="{1F238430-D58B-40C6-BB37-2C3E5849C40B}">
      <dsp:nvSpPr>
        <dsp:cNvPr id="0" name=""/>
        <dsp:cNvSpPr/>
      </dsp:nvSpPr>
      <dsp:spPr>
        <a:xfrm>
          <a:off x="4105496"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Diet</a:t>
          </a:r>
        </a:p>
      </dsp:txBody>
      <dsp:txXfrm>
        <a:off x="4105496" y="718871"/>
        <a:ext cx="931926" cy="559155"/>
      </dsp:txXfrm>
    </dsp:sp>
    <dsp:sp modelId="{9E9777C7-B42F-4036-A534-333E7C36A482}">
      <dsp:nvSpPr>
        <dsp:cNvPr id="0" name=""/>
        <dsp:cNvSpPr/>
      </dsp:nvSpPr>
      <dsp:spPr>
        <a:xfrm>
          <a:off x="5130615" y="718871"/>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Medications</a:t>
          </a:r>
        </a:p>
      </dsp:txBody>
      <dsp:txXfrm>
        <a:off x="5130615" y="718871"/>
        <a:ext cx="931926" cy="559155"/>
      </dsp:txXfrm>
    </dsp:sp>
    <dsp:sp modelId="{2B1D77B0-0EB7-4DD1-BD66-4727A0B01104}">
      <dsp:nvSpPr>
        <dsp:cNvPr id="0" name=""/>
        <dsp:cNvSpPr/>
      </dsp:nvSpPr>
      <dsp:spPr>
        <a:xfrm>
          <a:off x="6155734"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Encounters</a:t>
          </a:r>
        </a:p>
      </dsp:txBody>
      <dsp:txXfrm>
        <a:off x="6155734" y="718871"/>
        <a:ext cx="931926" cy="559155"/>
      </dsp:txXfrm>
    </dsp:sp>
    <dsp:sp modelId="{9504D515-87BF-4517-8F45-1EDB2B33F4B1}">
      <dsp:nvSpPr>
        <dsp:cNvPr id="0" name=""/>
        <dsp:cNvSpPr/>
      </dsp:nvSpPr>
      <dsp:spPr>
        <a:xfrm>
          <a:off x="7180852"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Family History</a:t>
          </a:r>
        </a:p>
      </dsp:txBody>
      <dsp:txXfrm>
        <a:off x="7180852" y="718871"/>
        <a:ext cx="931926" cy="559155"/>
      </dsp:txXfrm>
    </dsp:sp>
    <dsp:sp modelId="{9899F519-A68E-4A8C-8302-CC1D1DD6AB1E}">
      <dsp:nvSpPr>
        <dsp:cNvPr id="0" name=""/>
        <dsp:cNvSpPr/>
      </dsp:nvSpPr>
      <dsp:spPr>
        <a:xfrm>
          <a:off x="8205971" y="718871"/>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Fetus Subject Context</a:t>
          </a:r>
        </a:p>
      </dsp:txBody>
      <dsp:txXfrm>
        <a:off x="8205971" y="718871"/>
        <a:ext cx="931926" cy="559155"/>
      </dsp:txXfrm>
    </dsp:sp>
    <dsp:sp modelId="{F021F536-9D7F-4947-AEEC-062A2B5D86C3}">
      <dsp:nvSpPr>
        <dsp:cNvPr id="0" name=""/>
        <dsp:cNvSpPr/>
      </dsp:nvSpPr>
      <dsp:spPr>
        <a:xfrm>
          <a:off x="5022"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5022" y="1371219"/>
        <a:ext cx="931926" cy="559155"/>
      </dsp:txXfrm>
    </dsp:sp>
    <dsp:sp modelId="{214B35AE-3118-4B5A-9A04-C238D6C98BAE}">
      <dsp:nvSpPr>
        <dsp:cNvPr id="0" name=""/>
        <dsp:cNvSpPr/>
      </dsp:nvSpPr>
      <dsp:spPr>
        <a:xfrm>
          <a:off x="1030141"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1030141" y="1371219"/>
        <a:ext cx="931926" cy="559155"/>
      </dsp:txXfrm>
    </dsp:sp>
    <dsp:sp modelId="{CC785639-6B40-491D-A677-3465100F3D57}">
      <dsp:nvSpPr>
        <dsp:cNvPr id="0" name=""/>
        <dsp:cNvSpPr/>
      </dsp:nvSpPr>
      <dsp:spPr>
        <a:xfrm>
          <a:off x="2055259"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2055259" y="1371219"/>
        <a:ext cx="931926" cy="559155"/>
      </dsp:txXfrm>
    </dsp:sp>
    <dsp:sp modelId="{5D25242B-4349-4FB7-AAC9-B5E41858AFBB}">
      <dsp:nvSpPr>
        <dsp:cNvPr id="0" name=""/>
        <dsp:cNvSpPr/>
      </dsp:nvSpPr>
      <dsp:spPr>
        <a:xfrm>
          <a:off x="3080378"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Goals</a:t>
          </a:r>
        </a:p>
      </dsp:txBody>
      <dsp:txXfrm>
        <a:off x="3080378" y="1371219"/>
        <a:ext cx="931926" cy="559155"/>
      </dsp:txXfrm>
    </dsp:sp>
    <dsp:sp modelId="{2194D030-96BD-4E5B-8CE7-714CC8EE50C0}">
      <dsp:nvSpPr>
        <dsp:cNvPr id="0" name=""/>
        <dsp:cNvSpPr/>
      </dsp:nvSpPr>
      <dsp:spPr>
        <a:xfrm>
          <a:off x="4105496" y="1371219"/>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Concerns</a:t>
          </a:r>
        </a:p>
      </dsp:txBody>
      <dsp:txXfrm>
        <a:off x="4105496" y="1371219"/>
        <a:ext cx="931926" cy="559155"/>
      </dsp:txXfrm>
    </dsp:sp>
    <dsp:sp modelId="{7137E6A0-E010-4036-BB77-DAC821CA69C0}">
      <dsp:nvSpPr>
        <dsp:cNvPr id="0" name=""/>
        <dsp:cNvSpPr/>
      </dsp:nvSpPr>
      <dsp:spPr>
        <a:xfrm>
          <a:off x="5130615"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5130615" y="1371219"/>
        <a:ext cx="931926" cy="559155"/>
      </dsp:txXfrm>
    </dsp:sp>
    <dsp:sp modelId="{124086CA-BDD0-405E-B0D8-B9CD798E0E39}">
      <dsp:nvSpPr>
        <dsp:cNvPr id="0" name=""/>
        <dsp:cNvSpPr/>
      </dsp:nvSpPr>
      <dsp:spPr>
        <a:xfrm>
          <a:off x="6155734" y="1371219"/>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Past Illness</a:t>
          </a:r>
        </a:p>
      </dsp:txBody>
      <dsp:txXfrm>
        <a:off x="6155734" y="1371219"/>
        <a:ext cx="931926" cy="559155"/>
      </dsp:txXfrm>
    </dsp:sp>
    <dsp:sp modelId="{4308FFBF-619D-484B-A2C5-7B5FBD5802E5}">
      <dsp:nvSpPr>
        <dsp:cNvPr id="0" name=""/>
        <dsp:cNvSpPr/>
      </dsp:nvSpPr>
      <dsp:spPr>
        <a:xfrm>
          <a:off x="7180852" y="1371219"/>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Present Illness</a:t>
          </a:r>
        </a:p>
      </dsp:txBody>
      <dsp:txXfrm>
        <a:off x="7180852" y="1371219"/>
        <a:ext cx="931926" cy="559155"/>
      </dsp:txXfrm>
    </dsp:sp>
    <dsp:sp modelId="{21996FE5-9303-478E-B8D4-9259ABF8EDAE}">
      <dsp:nvSpPr>
        <dsp:cNvPr id="0" name=""/>
        <dsp:cNvSpPr/>
      </dsp:nvSpPr>
      <dsp:spPr>
        <a:xfrm>
          <a:off x="8205971"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Consultations</a:t>
          </a:r>
        </a:p>
      </dsp:txBody>
      <dsp:txXfrm>
        <a:off x="8205971" y="1371219"/>
        <a:ext cx="931926" cy="559155"/>
      </dsp:txXfrm>
    </dsp:sp>
    <dsp:sp modelId="{C2D1768A-268A-49F1-BAB1-AA3B1F30D377}">
      <dsp:nvSpPr>
        <dsp:cNvPr id="0" name=""/>
        <dsp:cNvSpPr/>
      </dsp:nvSpPr>
      <dsp:spPr>
        <a:xfrm>
          <a:off x="5022"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Course</a:t>
          </a:r>
        </a:p>
      </dsp:txBody>
      <dsp:txXfrm>
        <a:off x="5022" y="2023568"/>
        <a:ext cx="931926" cy="559155"/>
      </dsp:txXfrm>
    </dsp:sp>
    <dsp:sp modelId="{94242A4F-C1CA-4466-BE8C-6A3D5FB53E37}">
      <dsp:nvSpPr>
        <dsp:cNvPr id="0" name=""/>
        <dsp:cNvSpPr/>
      </dsp:nvSpPr>
      <dsp:spPr>
        <a:xfrm>
          <a:off x="1030141"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Instructions</a:t>
          </a:r>
        </a:p>
      </dsp:txBody>
      <dsp:txXfrm>
        <a:off x="1030141" y="2023568"/>
        <a:ext cx="931926" cy="559155"/>
      </dsp:txXfrm>
    </dsp:sp>
    <dsp:sp modelId="{2436B8D6-5426-4287-B5A0-333E85D0C338}">
      <dsp:nvSpPr>
        <dsp:cNvPr id="0" name=""/>
        <dsp:cNvSpPr/>
      </dsp:nvSpPr>
      <dsp:spPr>
        <a:xfrm>
          <a:off x="2055259"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Physical</a:t>
          </a:r>
        </a:p>
      </dsp:txBody>
      <dsp:txXfrm>
        <a:off x="2055259" y="2023568"/>
        <a:ext cx="931926" cy="559155"/>
      </dsp:txXfrm>
    </dsp:sp>
    <dsp:sp modelId="{2E10A710-F956-4BB4-BEC0-C92857D82D04}">
      <dsp:nvSpPr>
        <dsp:cNvPr id="0" name=""/>
        <dsp:cNvSpPr/>
      </dsp:nvSpPr>
      <dsp:spPr>
        <a:xfrm>
          <a:off x="3080378"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Studies Sum.</a:t>
          </a:r>
        </a:p>
      </dsp:txBody>
      <dsp:txXfrm>
        <a:off x="3080378" y="2023568"/>
        <a:ext cx="931926" cy="559155"/>
      </dsp:txXfrm>
    </dsp:sp>
    <dsp:sp modelId="{90A2521C-3FE3-4269-A414-E39378CC80D9}">
      <dsp:nvSpPr>
        <dsp:cNvPr id="0" name=""/>
        <dsp:cNvSpPr/>
      </dsp:nvSpPr>
      <dsp:spPr>
        <a:xfrm>
          <a:off x="4105496"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Immunizations</a:t>
          </a:r>
        </a:p>
      </dsp:txBody>
      <dsp:txXfrm>
        <a:off x="4105496" y="2023568"/>
        <a:ext cx="931926" cy="559155"/>
      </dsp:txXfrm>
    </dsp:sp>
    <dsp:sp modelId="{C775B822-113A-4680-9271-194958227B49}">
      <dsp:nvSpPr>
        <dsp:cNvPr id="0" name=""/>
        <dsp:cNvSpPr/>
      </dsp:nvSpPr>
      <dsp:spPr>
        <a:xfrm>
          <a:off x="5130615"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Implants</a:t>
          </a:r>
        </a:p>
      </dsp:txBody>
      <dsp:txXfrm>
        <a:off x="5130615" y="2023568"/>
        <a:ext cx="931926" cy="559155"/>
      </dsp:txXfrm>
    </dsp:sp>
    <dsp:sp modelId="{FA9614EF-EB5B-4DEB-9FDC-9AA50130DC4A}">
      <dsp:nvSpPr>
        <dsp:cNvPr id="0" name=""/>
        <dsp:cNvSpPr/>
      </dsp:nvSpPr>
      <dsp:spPr>
        <a:xfrm>
          <a:off x="6155734"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Instructions</a:t>
          </a:r>
        </a:p>
      </dsp:txBody>
      <dsp:txXfrm>
        <a:off x="6155734" y="2023568"/>
        <a:ext cx="931926" cy="559155"/>
      </dsp:txXfrm>
    </dsp:sp>
    <dsp:sp modelId="{3D82AB19-164D-45B8-8EE3-A810134DD2FB}">
      <dsp:nvSpPr>
        <dsp:cNvPr id="0" name=""/>
        <dsp:cNvSpPr/>
      </dsp:nvSpPr>
      <dsp:spPr>
        <a:xfrm>
          <a:off x="7180852" y="2023568"/>
          <a:ext cx="931926" cy="559155"/>
        </a:xfrm>
        <a:prstGeom prst="rect">
          <a:avLst/>
        </a:prstGeom>
        <a:solidFill>
          <a:srgbClr val="E4C9FF"/>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Interventions</a:t>
          </a:r>
        </a:p>
      </dsp:txBody>
      <dsp:txXfrm>
        <a:off x="7180852" y="2023568"/>
        <a:ext cx="931926" cy="559155"/>
      </dsp:txXfrm>
    </dsp:sp>
    <dsp:sp modelId="{A2626D42-2FE1-456E-AB12-0D43DEAFE7FD}">
      <dsp:nvSpPr>
        <dsp:cNvPr id="0" name=""/>
        <dsp:cNvSpPr/>
      </dsp:nvSpPr>
      <dsp:spPr>
        <a:xfrm>
          <a:off x="8205971"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(Gen) History</a:t>
          </a:r>
        </a:p>
      </dsp:txBody>
      <dsp:txXfrm>
        <a:off x="8205971" y="2023568"/>
        <a:ext cx="931926" cy="559155"/>
      </dsp:txXfrm>
    </dsp:sp>
    <dsp:sp modelId="{CFEF60EA-9362-443A-8FB0-B923DCF95379}">
      <dsp:nvSpPr>
        <dsp:cNvPr id="0" name=""/>
        <dsp:cNvSpPr/>
      </dsp:nvSpPr>
      <dsp:spPr>
        <a:xfrm>
          <a:off x="5022"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Equipment</a:t>
          </a:r>
        </a:p>
      </dsp:txBody>
      <dsp:txXfrm>
        <a:off x="5022" y="2675916"/>
        <a:ext cx="931926" cy="559155"/>
      </dsp:txXfrm>
    </dsp:sp>
    <dsp:sp modelId="{6BA9131F-DF2D-4385-B6D8-8438C22EE201}">
      <dsp:nvSpPr>
        <dsp:cNvPr id="0" name=""/>
        <dsp:cNvSpPr/>
      </dsp:nvSpPr>
      <dsp:spPr>
        <a:xfrm>
          <a:off x="1030141"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 Administered</a:t>
          </a:r>
        </a:p>
      </dsp:txBody>
      <dsp:txXfrm>
        <a:off x="1030141" y="2675916"/>
        <a:ext cx="931926" cy="559155"/>
      </dsp:txXfrm>
    </dsp:sp>
    <dsp:sp modelId="{E39FA08C-8F04-4847-803E-A985A76077B2}">
      <dsp:nvSpPr>
        <dsp:cNvPr id="0" name=""/>
        <dsp:cNvSpPr/>
      </dsp:nvSpPr>
      <dsp:spPr>
        <a:xfrm>
          <a:off x="2055259"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a:t>
          </a:r>
        </a:p>
      </dsp:txBody>
      <dsp:txXfrm>
        <a:off x="2055259" y="2675916"/>
        <a:ext cx="931926" cy="559155"/>
      </dsp:txXfrm>
    </dsp:sp>
    <dsp:sp modelId="{20498EEC-D12B-46DA-A88D-D7DB1D97C899}">
      <dsp:nvSpPr>
        <dsp:cNvPr id="0" name=""/>
        <dsp:cNvSpPr/>
      </dsp:nvSpPr>
      <dsp:spPr>
        <a:xfrm>
          <a:off x="3080378"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3080378" y="2675916"/>
        <a:ext cx="931926" cy="559155"/>
      </dsp:txXfrm>
    </dsp:sp>
    <dsp:sp modelId="{76E48D85-3967-40C6-96F6-AEF195D581BB}">
      <dsp:nvSpPr>
        <dsp:cNvPr id="0" name=""/>
        <dsp:cNvSpPr/>
      </dsp:nvSpPr>
      <dsp:spPr>
        <a:xfrm>
          <a:off x="4105496"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4105496" y="2675916"/>
        <a:ext cx="931926" cy="559155"/>
      </dsp:txXfrm>
    </dsp:sp>
    <dsp:sp modelId="{2FE08B55-1C3E-48E1-949D-B7C4F33AA933}">
      <dsp:nvSpPr>
        <dsp:cNvPr id="0" name=""/>
        <dsp:cNvSpPr/>
      </dsp:nvSpPr>
      <dsp:spPr>
        <a:xfrm>
          <a:off x="5130615"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Objective</a:t>
          </a:r>
        </a:p>
      </dsp:txBody>
      <dsp:txXfrm>
        <a:off x="5130615" y="2675916"/>
        <a:ext cx="931926" cy="559155"/>
      </dsp:txXfrm>
    </dsp:sp>
    <dsp:sp modelId="{D1969169-F9B2-49CE-A679-8F16EA8DBE2A}">
      <dsp:nvSpPr>
        <dsp:cNvPr id="0" name=""/>
        <dsp:cNvSpPr/>
      </dsp:nvSpPr>
      <dsp:spPr>
        <a:xfrm>
          <a:off x="6155734" y="2675916"/>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Observer Context</a:t>
          </a:r>
        </a:p>
      </dsp:txBody>
      <dsp:txXfrm>
        <a:off x="6155734" y="2675916"/>
        <a:ext cx="931926" cy="559155"/>
      </dsp:txXfrm>
    </dsp:sp>
    <dsp:sp modelId="{B8FB8041-9B5C-4583-B7F2-072C8E2578EF}">
      <dsp:nvSpPr>
        <dsp:cNvPr id="0" name=""/>
        <dsp:cNvSpPr/>
      </dsp:nvSpPr>
      <dsp:spPr>
        <a:xfrm>
          <a:off x="7180852"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Operative Note Fluids</a:t>
          </a:r>
        </a:p>
      </dsp:txBody>
      <dsp:txXfrm>
        <a:off x="7180852" y="2675916"/>
        <a:ext cx="931926" cy="559155"/>
      </dsp:txXfrm>
    </dsp:sp>
    <dsp:sp modelId="{D70F901B-9B00-408F-B15A-8963D88D77EC}">
      <dsp:nvSpPr>
        <dsp:cNvPr id="0" name=""/>
        <dsp:cNvSpPr/>
      </dsp:nvSpPr>
      <dsp:spPr>
        <a:xfrm>
          <a:off x="8205971"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 Note Surgical Procedure</a:t>
          </a:r>
        </a:p>
      </dsp:txBody>
      <dsp:txXfrm>
        <a:off x="8205971" y="2675916"/>
        <a:ext cx="931926" cy="559155"/>
      </dsp:txXfrm>
    </dsp:sp>
    <dsp:sp modelId="{738E53BC-B4B2-4740-9C57-0B897AB4D3FA}">
      <dsp:nvSpPr>
        <dsp:cNvPr id="0" name=""/>
        <dsp:cNvSpPr/>
      </dsp:nvSpPr>
      <dsp:spPr>
        <a:xfrm>
          <a:off x="5022"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Payers</a:t>
          </a:r>
        </a:p>
      </dsp:txBody>
      <dsp:txXfrm>
        <a:off x="5022" y="3328264"/>
        <a:ext cx="931926" cy="559155"/>
      </dsp:txXfrm>
    </dsp:sp>
    <dsp:sp modelId="{FB4AD733-A329-420C-8FB6-947234A3DF38}">
      <dsp:nvSpPr>
        <dsp:cNvPr id="0" name=""/>
        <dsp:cNvSpPr/>
      </dsp:nvSpPr>
      <dsp:spPr>
        <a:xfrm>
          <a:off x="1030141"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Physical Exam</a:t>
          </a:r>
        </a:p>
      </dsp:txBody>
      <dsp:txXfrm>
        <a:off x="1030141" y="3328264"/>
        <a:ext cx="931926" cy="559155"/>
      </dsp:txXfrm>
    </dsp:sp>
    <dsp:sp modelId="{52F17298-644C-4330-B56E-F7E56C04E2E3}">
      <dsp:nvSpPr>
        <dsp:cNvPr id="0" name=""/>
        <dsp:cNvSpPr/>
      </dsp:nvSpPr>
      <dsp:spPr>
        <a:xfrm>
          <a:off x="2055259"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 of Treatment</a:t>
          </a:r>
        </a:p>
      </dsp:txBody>
      <dsp:txXfrm>
        <a:off x="2055259" y="3328264"/>
        <a:ext cx="931926" cy="559155"/>
      </dsp:txXfrm>
    </dsp:sp>
    <dsp:sp modelId="{CF0E64E4-84A6-47A4-8045-0D0A29961723}">
      <dsp:nvSpPr>
        <dsp:cNvPr id="0" name=""/>
        <dsp:cNvSpPr/>
      </dsp:nvSpPr>
      <dsp:spPr>
        <a:xfrm>
          <a:off x="3080378"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3080378" y="3328264"/>
        <a:ext cx="931926" cy="559155"/>
      </dsp:txXfrm>
    </dsp:sp>
    <dsp:sp modelId="{4A09B1E8-F4F7-4953-B4BD-684614482B17}">
      <dsp:nvSpPr>
        <dsp:cNvPr id="0" name=""/>
        <dsp:cNvSpPr/>
      </dsp:nvSpPr>
      <dsp:spPr>
        <a:xfrm>
          <a:off x="4105496" y="3328264"/>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Postoperative Diagnosis</a:t>
          </a:r>
        </a:p>
      </dsp:txBody>
      <dsp:txXfrm>
        <a:off x="4105496" y="3328264"/>
        <a:ext cx="931926" cy="559155"/>
      </dsp:txXfrm>
    </dsp:sp>
    <dsp:sp modelId="{527D6F5F-C6E1-4F03-A1E2-5AC0204646BF}">
      <dsp:nvSpPr>
        <dsp:cNvPr id="0" name=""/>
        <dsp:cNvSpPr/>
      </dsp:nvSpPr>
      <dsp:spPr>
        <a:xfrm>
          <a:off x="5130615" y="3328264"/>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Postprocedure</a:t>
          </a:r>
          <a:r>
            <a:rPr lang="en-US" sz="1000" kern="1200" dirty="0"/>
            <a:t> Diagnosis</a:t>
          </a:r>
        </a:p>
      </dsp:txBody>
      <dsp:txXfrm>
        <a:off x="5130615" y="3328264"/>
        <a:ext cx="931926" cy="559155"/>
      </dsp:txXfrm>
    </dsp:sp>
    <dsp:sp modelId="{33E222AE-323D-48B6-B67D-70B375CD07BA}">
      <dsp:nvSpPr>
        <dsp:cNvPr id="0" name=""/>
        <dsp:cNvSpPr/>
      </dsp:nvSpPr>
      <dsp:spPr>
        <a:xfrm>
          <a:off x="6155734"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Preoperative Diagnosis</a:t>
          </a:r>
        </a:p>
      </dsp:txBody>
      <dsp:txXfrm>
        <a:off x="6155734" y="3328264"/>
        <a:ext cx="931926" cy="559155"/>
      </dsp:txXfrm>
    </dsp:sp>
    <dsp:sp modelId="{768ED1B1-620E-4ED9-A85B-37AC2578EBAE}">
      <dsp:nvSpPr>
        <dsp:cNvPr id="0" name=""/>
        <dsp:cNvSpPr/>
      </dsp:nvSpPr>
      <dsp:spPr>
        <a:xfrm>
          <a:off x="7180852"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Problem</a:t>
          </a:r>
        </a:p>
      </dsp:txBody>
      <dsp:txXfrm>
        <a:off x="7180852" y="3328264"/>
        <a:ext cx="931926" cy="559155"/>
      </dsp:txXfrm>
    </dsp:sp>
    <dsp:sp modelId="{6CBD385A-459A-4F51-8A96-4CAAE9BA3166}">
      <dsp:nvSpPr>
        <dsp:cNvPr id="0" name=""/>
        <dsp:cNvSpPr/>
      </dsp:nvSpPr>
      <dsp:spPr>
        <a:xfrm>
          <a:off x="8205971"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Description</a:t>
          </a:r>
        </a:p>
      </dsp:txBody>
      <dsp:txXfrm>
        <a:off x="8205971" y="3328264"/>
        <a:ext cx="931926" cy="559155"/>
      </dsp:txXfrm>
    </dsp:sp>
    <dsp:sp modelId="{403A81FB-5102-4E47-B294-8362DE9FDBA9}">
      <dsp:nvSpPr>
        <dsp:cNvPr id="0" name=""/>
        <dsp:cNvSpPr/>
      </dsp:nvSpPr>
      <dsp:spPr>
        <a:xfrm>
          <a:off x="5022"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Disposition</a:t>
          </a:r>
        </a:p>
      </dsp:txBody>
      <dsp:txXfrm>
        <a:off x="5022" y="3980612"/>
        <a:ext cx="931926" cy="559155"/>
      </dsp:txXfrm>
    </dsp:sp>
    <dsp:sp modelId="{6D9F30BF-2AF8-4A4F-9405-7024E9D9DF88}">
      <dsp:nvSpPr>
        <dsp:cNvPr id="0" name=""/>
        <dsp:cNvSpPr/>
      </dsp:nvSpPr>
      <dsp:spPr>
        <a:xfrm>
          <a:off x="1030141"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Est. Blood Loss</a:t>
          </a:r>
        </a:p>
      </dsp:txBody>
      <dsp:txXfrm>
        <a:off x="1030141" y="3980612"/>
        <a:ext cx="931926" cy="559155"/>
      </dsp:txXfrm>
    </dsp:sp>
    <dsp:sp modelId="{578EF391-1438-42DA-8C7C-9964979863CB}">
      <dsp:nvSpPr>
        <dsp:cNvPr id="0" name=""/>
        <dsp:cNvSpPr/>
      </dsp:nvSpPr>
      <dsp:spPr>
        <a:xfrm>
          <a:off x="2055259"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2055259" y="3980612"/>
        <a:ext cx="931926" cy="559155"/>
      </dsp:txXfrm>
    </dsp:sp>
    <dsp:sp modelId="{D6E8D79A-FF29-4CE3-B9FB-2B1D97395E7F}">
      <dsp:nvSpPr>
        <dsp:cNvPr id="0" name=""/>
        <dsp:cNvSpPr/>
      </dsp:nvSpPr>
      <dsp:spPr>
        <a:xfrm>
          <a:off x="3080378"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3080378" y="3980612"/>
        <a:ext cx="931926" cy="559155"/>
      </dsp:txXfrm>
    </dsp:sp>
    <dsp:sp modelId="{E4A88F59-2DE7-4632-9B5D-1A06F43D2536}">
      <dsp:nvSpPr>
        <dsp:cNvPr id="0" name=""/>
        <dsp:cNvSpPr/>
      </dsp:nvSpPr>
      <dsp:spPr>
        <a:xfrm>
          <a:off x="4105496"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Indications</a:t>
          </a:r>
        </a:p>
      </dsp:txBody>
      <dsp:txXfrm>
        <a:off x="4105496" y="3980612"/>
        <a:ext cx="931926" cy="559155"/>
      </dsp:txXfrm>
    </dsp:sp>
    <dsp:sp modelId="{C6E26300-686D-4EDC-B105-02AE7D59ACD5}">
      <dsp:nvSpPr>
        <dsp:cNvPr id="0" name=""/>
        <dsp:cNvSpPr/>
      </dsp:nvSpPr>
      <dsp:spPr>
        <a:xfrm>
          <a:off x="5130615"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5130615" y="3980612"/>
        <a:ext cx="931926" cy="559155"/>
      </dsp:txXfrm>
    </dsp:sp>
    <dsp:sp modelId="{A98EC4C9-0187-4586-A962-2600099AC0D7}">
      <dsp:nvSpPr>
        <dsp:cNvPr id="0" name=""/>
        <dsp:cNvSpPr/>
      </dsp:nvSpPr>
      <dsp:spPr>
        <a:xfrm>
          <a:off x="6155734"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Procedures</a:t>
          </a:r>
        </a:p>
      </dsp:txBody>
      <dsp:txXfrm>
        <a:off x="6155734" y="3980612"/>
        <a:ext cx="931926" cy="559155"/>
      </dsp:txXfrm>
    </dsp:sp>
    <dsp:sp modelId="{B5EE1AEB-C1BD-4DE8-A906-0A633C634EA1}">
      <dsp:nvSpPr>
        <dsp:cNvPr id="0" name=""/>
        <dsp:cNvSpPr/>
      </dsp:nvSpPr>
      <dsp:spPr>
        <a:xfrm>
          <a:off x="7180852"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Referral</a:t>
          </a:r>
        </a:p>
      </dsp:txBody>
      <dsp:txXfrm>
        <a:off x="7180852" y="3980612"/>
        <a:ext cx="931926" cy="559155"/>
      </dsp:txXfrm>
    </dsp:sp>
    <dsp:sp modelId="{643B08A8-6B9B-49AD-ACA0-F8C530C35783}">
      <dsp:nvSpPr>
        <dsp:cNvPr id="0" name=""/>
        <dsp:cNvSpPr/>
      </dsp:nvSpPr>
      <dsp:spPr>
        <a:xfrm>
          <a:off x="8205971"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Visit</a:t>
          </a:r>
        </a:p>
      </dsp:txBody>
      <dsp:txXfrm>
        <a:off x="8205971" y="3980612"/>
        <a:ext cx="931926" cy="559155"/>
      </dsp:txXfrm>
    </dsp:sp>
    <dsp:sp modelId="{90CB0ED9-63EF-4F6F-828D-A3B09D30E63B}">
      <dsp:nvSpPr>
        <dsp:cNvPr id="0" name=""/>
        <dsp:cNvSpPr/>
      </dsp:nvSpPr>
      <dsp:spPr>
        <a:xfrm>
          <a:off x="1030141"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1030141" y="4632961"/>
        <a:ext cx="931926" cy="559155"/>
      </dsp:txXfrm>
    </dsp:sp>
    <dsp:sp modelId="{3FE3ACB3-2D81-4BE7-BEE6-849D65285799}">
      <dsp:nvSpPr>
        <dsp:cNvPr id="0" name=""/>
        <dsp:cNvSpPr/>
      </dsp:nvSpPr>
      <dsp:spPr>
        <a:xfrm>
          <a:off x="2055259"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Review of Systems</a:t>
          </a:r>
        </a:p>
      </dsp:txBody>
      <dsp:txXfrm>
        <a:off x="2055259" y="4632961"/>
        <a:ext cx="931926" cy="559155"/>
      </dsp:txXfrm>
    </dsp:sp>
    <dsp:sp modelId="{E21BE902-8239-49DC-BB54-FE2FC920F8FB}">
      <dsp:nvSpPr>
        <dsp:cNvPr id="0" name=""/>
        <dsp:cNvSpPr/>
      </dsp:nvSpPr>
      <dsp:spPr>
        <a:xfrm>
          <a:off x="3080378"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Social History</a:t>
          </a:r>
        </a:p>
      </dsp:txBody>
      <dsp:txXfrm>
        <a:off x="3080378" y="4632961"/>
        <a:ext cx="931926" cy="559155"/>
      </dsp:txXfrm>
    </dsp:sp>
    <dsp:sp modelId="{D686C033-8C3D-4C2F-94C8-11EE097C088D}">
      <dsp:nvSpPr>
        <dsp:cNvPr id="0" name=""/>
        <dsp:cNvSpPr/>
      </dsp:nvSpPr>
      <dsp:spPr>
        <a:xfrm>
          <a:off x="4105496"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Subjective</a:t>
          </a:r>
        </a:p>
      </dsp:txBody>
      <dsp:txXfrm>
        <a:off x="4105496" y="4632961"/>
        <a:ext cx="931926" cy="559155"/>
      </dsp:txXfrm>
    </dsp:sp>
    <dsp:sp modelId="{34939C68-520A-469B-A989-F515FF673DF0}">
      <dsp:nvSpPr>
        <dsp:cNvPr id="0" name=""/>
        <dsp:cNvSpPr/>
      </dsp:nvSpPr>
      <dsp:spPr>
        <a:xfrm>
          <a:off x="5130615"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Surgery Description</a:t>
          </a:r>
        </a:p>
      </dsp:txBody>
      <dsp:txXfrm>
        <a:off x="5130615" y="4632961"/>
        <a:ext cx="931926" cy="559155"/>
      </dsp:txXfrm>
    </dsp:sp>
    <dsp:sp modelId="{CB637A15-C5EC-48E4-B323-6F07C2B36CF9}">
      <dsp:nvSpPr>
        <dsp:cNvPr id="0" name=""/>
        <dsp:cNvSpPr/>
      </dsp:nvSpPr>
      <dsp:spPr>
        <a:xfrm>
          <a:off x="6155734"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Surgical Drains</a:t>
          </a:r>
        </a:p>
      </dsp:txBody>
      <dsp:txXfrm>
        <a:off x="6155734" y="4632961"/>
        <a:ext cx="931926" cy="559155"/>
      </dsp:txXfrm>
    </dsp:sp>
    <dsp:sp modelId="{09D01077-5EED-4403-9B80-C88AA82785D4}">
      <dsp:nvSpPr>
        <dsp:cNvPr id="0" name=""/>
        <dsp:cNvSpPr/>
      </dsp:nvSpPr>
      <dsp:spPr>
        <a:xfrm>
          <a:off x="7180852"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Vital Signs</a:t>
          </a:r>
        </a:p>
      </dsp:txBody>
      <dsp:txXfrm>
        <a:off x="7180852" y="4632961"/>
        <a:ext cx="931926" cy="55915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0D05B-C57B-4BF2-98A0-F6F938B15104}">
      <dsp:nvSpPr>
        <dsp:cNvPr id="0" name=""/>
        <dsp:cNvSpPr/>
      </dsp:nvSpPr>
      <dsp:spPr>
        <a:xfrm>
          <a:off x="5022" y="66523"/>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Diagnosis</a:t>
          </a:r>
        </a:p>
      </dsp:txBody>
      <dsp:txXfrm>
        <a:off x="5022" y="66523"/>
        <a:ext cx="931926" cy="559155"/>
      </dsp:txXfrm>
    </dsp:sp>
    <dsp:sp modelId="{BAC14D23-EC3E-4D27-9119-0F7040F92BC2}">
      <dsp:nvSpPr>
        <dsp:cNvPr id="0" name=""/>
        <dsp:cNvSpPr/>
      </dsp:nvSpPr>
      <dsp:spPr>
        <a:xfrm>
          <a:off x="1030141" y="66523"/>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Meds</a:t>
          </a:r>
        </a:p>
      </dsp:txBody>
      <dsp:txXfrm>
        <a:off x="1030141" y="66523"/>
        <a:ext cx="931926" cy="559155"/>
      </dsp:txXfrm>
    </dsp:sp>
    <dsp:sp modelId="{226C61D6-133E-4CD2-ADAC-A992243958F1}">
      <dsp:nvSpPr>
        <dsp:cNvPr id="0" name=""/>
        <dsp:cNvSpPr/>
      </dsp:nvSpPr>
      <dsp:spPr>
        <a:xfrm>
          <a:off x="2055259" y="66523"/>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Advance directive</a:t>
          </a:r>
        </a:p>
      </dsp:txBody>
      <dsp:txXfrm>
        <a:off x="2055259" y="66523"/>
        <a:ext cx="931926" cy="559155"/>
      </dsp:txXfrm>
    </dsp:sp>
    <dsp:sp modelId="{DC2CCBAA-7686-49AD-84C0-DE92CF995049}">
      <dsp:nvSpPr>
        <dsp:cNvPr id="0" name=""/>
        <dsp:cNvSpPr/>
      </dsp:nvSpPr>
      <dsp:spPr>
        <a:xfrm>
          <a:off x="3080378"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Allergies &amp; Intolerances</a:t>
          </a:r>
        </a:p>
      </dsp:txBody>
      <dsp:txXfrm>
        <a:off x="3080378" y="66523"/>
        <a:ext cx="931926" cy="559155"/>
      </dsp:txXfrm>
    </dsp:sp>
    <dsp:sp modelId="{04660390-1F6F-4E15-A3BA-C41120C6CA81}">
      <dsp:nvSpPr>
        <dsp:cNvPr id="0" name=""/>
        <dsp:cNvSpPr/>
      </dsp:nvSpPr>
      <dsp:spPr>
        <a:xfrm>
          <a:off x="4105496" y="66523"/>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Anesthesia</a:t>
          </a:r>
        </a:p>
      </dsp:txBody>
      <dsp:txXfrm>
        <a:off x="4105496" y="66523"/>
        <a:ext cx="931926" cy="559155"/>
      </dsp:txXfrm>
    </dsp:sp>
    <dsp:sp modelId="{D0265832-2002-49A4-B24F-C826BBE7CD41}">
      <dsp:nvSpPr>
        <dsp:cNvPr id="0" name=""/>
        <dsp:cNvSpPr/>
      </dsp:nvSpPr>
      <dsp:spPr>
        <a:xfrm>
          <a:off x="5130615"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 &amp; Plan</a:t>
          </a:r>
        </a:p>
      </dsp:txBody>
      <dsp:txXfrm>
        <a:off x="5130615" y="66523"/>
        <a:ext cx="931926" cy="559155"/>
      </dsp:txXfrm>
    </dsp:sp>
    <dsp:sp modelId="{7BE9C1ED-F9FA-4AF2-8A38-AD58AEEC2837}">
      <dsp:nvSpPr>
        <dsp:cNvPr id="0" name=""/>
        <dsp:cNvSpPr/>
      </dsp:nvSpPr>
      <dsp:spPr>
        <a:xfrm>
          <a:off x="6155734" y="66523"/>
          <a:ext cx="931926" cy="559155"/>
        </a:xfrm>
        <a:prstGeom prst="rect">
          <a:avLst/>
        </a:prstGeom>
        <a:solidFill>
          <a:srgbClr val="DAF2E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Assessment</a:t>
          </a:r>
        </a:p>
      </dsp:txBody>
      <dsp:txXfrm>
        <a:off x="6155734" y="66523"/>
        <a:ext cx="931926" cy="559155"/>
      </dsp:txXfrm>
    </dsp:sp>
    <dsp:sp modelId="{E95460B9-805F-4DB1-8075-1E44BC53110F}">
      <dsp:nvSpPr>
        <dsp:cNvPr id="0" name=""/>
        <dsp:cNvSpPr/>
      </dsp:nvSpPr>
      <dsp:spPr>
        <a:xfrm>
          <a:off x="7180852"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 Reason for Visit</a:t>
          </a:r>
        </a:p>
      </dsp:txBody>
      <dsp:txXfrm>
        <a:off x="7180852" y="66523"/>
        <a:ext cx="931926" cy="559155"/>
      </dsp:txXfrm>
    </dsp:sp>
    <dsp:sp modelId="{4F6CD892-6851-4C7C-A75C-33622E98FAF1}">
      <dsp:nvSpPr>
        <dsp:cNvPr id="0" name=""/>
        <dsp:cNvSpPr/>
      </dsp:nvSpPr>
      <dsp:spPr>
        <a:xfrm>
          <a:off x="8205971"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a:t>
          </a:r>
        </a:p>
      </dsp:txBody>
      <dsp:txXfrm>
        <a:off x="8205971" y="66523"/>
        <a:ext cx="931926" cy="559155"/>
      </dsp:txXfrm>
    </dsp:sp>
    <dsp:sp modelId="{E857D808-DD8F-4FB0-BDE0-ED444186DA03}">
      <dsp:nvSpPr>
        <dsp:cNvPr id="0" name=""/>
        <dsp:cNvSpPr/>
      </dsp:nvSpPr>
      <dsp:spPr>
        <a:xfrm>
          <a:off x="5022"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Complications</a:t>
          </a:r>
        </a:p>
      </dsp:txBody>
      <dsp:txXfrm>
        <a:off x="5022" y="718871"/>
        <a:ext cx="931926" cy="559155"/>
      </dsp:txXfrm>
    </dsp:sp>
    <dsp:sp modelId="{B11170F2-9A50-423B-98B7-A28DBBCAA2AC}">
      <dsp:nvSpPr>
        <dsp:cNvPr id="0" name=""/>
        <dsp:cNvSpPr/>
      </dsp:nvSpPr>
      <dsp:spPr>
        <a:xfrm>
          <a:off x="1030141"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Course of Care</a:t>
          </a:r>
        </a:p>
      </dsp:txBody>
      <dsp:txXfrm>
        <a:off x="1030141" y="718871"/>
        <a:ext cx="931926" cy="559155"/>
      </dsp:txXfrm>
    </dsp:sp>
    <dsp:sp modelId="{D95507C2-94AB-4734-BAF7-8227B2AFD2A8}">
      <dsp:nvSpPr>
        <dsp:cNvPr id="0" name=""/>
        <dsp:cNvSpPr/>
      </dsp:nvSpPr>
      <dsp:spPr>
        <a:xfrm>
          <a:off x="2055259" y="718871"/>
          <a:ext cx="931926" cy="559155"/>
        </a:xfrm>
        <a:prstGeom prst="rect">
          <a:avLst/>
        </a:prstGeom>
        <a:solidFill>
          <a:srgbClr val="DAF2E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Diagnosis</a:t>
          </a:r>
        </a:p>
      </dsp:txBody>
      <dsp:txXfrm>
        <a:off x="2055259" y="718871"/>
        <a:ext cx="931926" cy="559155"/>
      </dsp:txXfrm>
    </dsp:sp>
    <dsp:sp modelId="{1F238430-D58B-40C6-BB37-2C3E5849C40B}">
      <dsp:nvSpPr>
        <dsp:cNvPr id="0" name=""/>
        <dsp:cNvSpPr/>
      </dsp:nvSpPr>
      <dsp:spPr>
        <a:xfrm>
          <a:off x="3080378" y="718871"/>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Diet</a:t>
          </a:r>
        </a:p>
      </dsp:txBody>
      <dsp:txXfrm>
        <a:off x="3080378" y="718871"/>
        <a:ext cx="931926" cy="559155"/>
      </dsp:txXfrm>
    </dsp:sp>
    <dsp:sp modelId="{9E9777C7-B42F-4036-A534-333E7C36A482}">
      <dsp:nvSpPr>
        <dsp:cNvPr id="0" name=""/>
        <dsp:cNvSpPr/>
      </dsp:nvSpPr>
      <dsp:spPr>
        <a:xfrm>
          <a:off x="4105496" y="718871"/>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Medications</a:t>
          </a:r>
        </a:p>
      </dsp:txBody>
      <dsp:txXfrm>
        <a:off x="4105496" y="718871"/>
        <a:ext cx="931926" cy="559155"/>
      </dsp:txXfrm>
    </dsp:sp>
    <dsp:sp modelId="{2B1D77B0-0EB7-4DD1-BD66-4727A0B01104}">
      <dsp:nvSpPr>
        <dsp:cNvPr id="0" name=""/>
        <dsp:cNvSpPr/>
      </dsp:nvSpPr>
      <dsp:spPr>
        <a:xfrm>
          <a:off x="5130615"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Encounters</a:t>
          </a:r>
        </a:p>
      </dsp:txBody>
      <dsp:txXfrm>
        <a:off x="5130615" y="718871"/>
        <a:ext cx="931926" cy="559155"/>
      </dsp:txXfrm>
    </dsp:sp>
    <dsp:sp modelId="{9504D515-87BF-4517-8F45-1EDB2B33F4B1}">
      <dsp:nvSpPr>
        <dsp:cNvPr id="0" name=""/>
        <dsp:cNvSpPr/>
      </dsp:nvSpPr>
      <dsp:spPr>
        <a:xfrm>
          <a:off x="6155734" y="718871"/>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Family History</a:t>
          </a:r>
        </a:p>
      </dsp:txBody>
      <dsp:txXfrm>
        <a:off x="6155734" y="718871"/>
        <a:ext cx="931926" cy="559155"/>
      </dsp:txXfrm>
    </dsp:sp>
    <dsp:sp modelId="{F021F536-9D7F-4947-AEEC-062A2B5D86C3}">
      <dsp:nvSpPr>
        <dsp:cNvPr id="0" name=""/>
        <dsp:cNvSpPr/>
      </dsp:nvSpPr>
      <dsp:spPr>
        <a:xfrm>
          <a:off x="7180852"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7180852" y="718871"/>
        <a:ext cx="931926" cy="559155"/>
      </dsp:txXfrm>
    </dsp:sp>
    <dsp:sp modelId="{214B35AE-3118-4B5A-9A04-C238D6C98BAE}">
      <dsp:nvSpPr>
        <dsp:cNvPr id="0" name=""/>
        <dsp:cNvSpPr/>
      </dsp:nvSpPr>
      <dsp:spPr>
        <a:xfrm>
          <a:off x="8205971"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8205971" y="718871"/>
        <a:ext cx="931926" cy="559155"/>
      </dsp:txXfrm>
    </dsp:sp>
    <dsp:sp modelId="{CC785639-6B40-491D-A677-3465100F3D57}">
      <dsp:nvSpPr>
        <dsp:cNvPr id="0" name=""/>
        <dsp:cNvSpPr/>
      </dsp:nvSpPr>
      <dsp:spPr>
        <a:xfrm>
          <a:off x="5022"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5022" y="1371219"/>
        <a:ext cx="931926" cy="559155"/>
      </dsp:txXfrm>
    </dsp:sp>
    <dsp:sp modelId="{5D25242B-4349-4FB7-AAC9-B5E41858AFBB}">
      <dsp:nvSpPr>
        <dsp:cNvPr id="0" name=""/>
        <dsp:cNvSpPr/>
      </dsp:nvSpPr>
      <dsp:spPr>
        <a:xfrm>
          <a:off x="1030141" y="1371219"/>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Goals</a:t>
          </a:r>
        </a:p>
      </dsp:txBody>
      <dsp:txXfrm>
        <a:off x="1030141" y="1371219"/>
        <a:ext cx="931926" cy="559155"/>
      </dsp:txXfrm>
    </dsp:sp>
    <dsp:sp modelId="{2194D030-96BD-4E5B-8CE7-714CC8EE50C0}">
      <dsp:nvSpPr>
        <dsp:cNvPr id="0" name=""/>
        <dsp:cNvSpPr/>
      </dsp:nvSpPr>
      <dsp:spPr>
        <a:xfrm>
          <a:off x="2055259" y="1371219"/>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Concerns</a:t>
          </a:r>
        </a:p>
      </dsp:txBody>
      <dsp:txXfrm>
        <a:off x="2055259" y="1371219"/>
        <a:ext cx="931926" cy="559155"/>
      </dsp:txXfrm>
    </dsp:sp>
    <dsp:sp modelId="{7137E6A0-E010-4036-BB77-DAC821CA69C0}">
      <dsp:nvSpPr>
        <dsp:cNvPr id="0" name=""/>
        <dsp:cNvSpPr/>
      </dsp:nvSpPr>
      <dsp:spPr>
        <a:xfrm>
          <a:off x="3080378"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3080378" y="1371219"/>
        <a:ext cx="931926" cy="559155"/>
      </dsp:txXfrm>
    </dsp:sp>
    <dsp:sp modelId="{124086CA-BDD0-405E-B0D8-B9CD798E0E39}">
      <dsp:nvSpPr>
        <dsp:cNvPr id="0" name=""/>
        <dsp:cNvSpPr/>
      </dsp:nvSpPr>
      <dsp:spPr>
        <a:xfrm>
          <a:off x="4105496" y="1371219"/>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Past Illness</a:t>
          </a:r>
        </a:p>
      </dsp:txBody>
      <dsp:txXfrm>
        <a:off x="4105496" y="1371219"/>
        <a:ext cx="931926" cy="559155"/>
      </dsp:txXfrm>
    </dsp:sp>
    <dsp:sp modelId="{4308FFBF-619D-484B-A2C5-7B5FBD5802E5}">
      <dsp:nvSpPr>
        <dsp:cNvPr id="0" name=""/>
        <dsp:cNvSpPr/>
      </dsp:nvSpPr>
      <dsp:spPr>
        <a:xfrm>
          <a:off x="5130615" y="1371219"/>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Present Illness</a:t>
          </a:r>
        </a:p>
      </dsp:txBody>
      <dsp:txXfrm>
        <a:off x="5130615" y="1371219"/>
        <a:ext cx="931926" cy="559155"/>
      </dsp:txXfrm>
    </dsp:sp>
    <dsp:sp modelId="{21996FE5-9303-478E-B8D4-9259ABF8EDAE}">
      <dsp:nvSpPr>
        <dsp:cNvPr id="0" name=""/>
        <dsp:cNvSpPr/>
      </dsp:nvSpPr>
      <dsp:spPr>
        <a:xfrm>
          <a:off x="6155734"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Consultations</a:t>
          </a:r>
        </a:p>
      </dsp:txBody>
      <dsp:txXfrm>
        <a:off x="6155734" y="1371219"/>
        <a:ext cx="931926" cy="559155"/>
      </dsp:txXfrm>
    </dsp:sp>
    <dsp:sp modelId="{C2D1768A-268A-49F1-BAB1-AA3B1F30D377}">
      <dsp:nvSpPr>
        <dsp:cNvPr id="0" name=""/>
        <dsp:cNvSpPr/>
      </dsp:nvSpPr>
      <dsp:spPr>
        <a:xfrm>
          <a:off x="7180852"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Course</a:t>
          </a:r>
        </a:p>
      </dsp:txBody>
      <dsp:txXfrm>
        <a:off x="7180852" y="1371219"/>
        <a:ext cx="931926" cy="559155"/>
      </dsp:txXfrm>
    </dsp:sp>
    <dsp:sp modelId="{94242A4F-C1CA-4466-BE8C-6A3D5FB53E37}">
      <dsp:nvSpPr>
        <dsp:cNvPr id="0" name=""/>
        <dsp:cNvSpPr/>
      </dsp:nvSpPr>
      <dsp:spPr>
        <a:xfrm>
          <a:off x="8205971" y="1371219"/>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Instructions</a:t>
          </a:r>
        </a:p>
      </dsp:txBody>
      <dsp:txXfrm>
        <a:off x="8205971" y="1371219"/>
        <a:ext cx="931926" cy="559155"/>
      </dsp:txXfrm>
    </dsp:sp>
    <dsp:sp modelId="{2436B8D6-5426-4287-B5A0-333E85D0C338}">
      <dsp:nvSpPr>
        <dsp:cNvPr id="0" name=""/>
        <dsp:cNvSpPr/>
      </dsp:nvSpPr>
      <dsp:spPr>
        <a:xfrm>
          <a:off x="5022"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Physical</a:t>
          </a:r>
        </a:p>
      </dsp:txBody>
      <dsp:txXfrm>
        <a:off x="5022" y="2023568"/>
        <a:ext cx="931926" cy="559155"/>
      </dsp:txXfrm>
    </dsp:sp>
    <dsp:sp modelId="{2E10A710-F956-4BB4-BEC0-C92857D82D04}">
      <dsp:nvSpPr>
        <dsp:cNvPr id="0" name=""/>
        <dsp:cNvSpPr/>
      </dsp:nvSpPr>
      <dsp:spPr>
        <a:xfrm>
          <a:off x="1030141"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Studies Sum.</a:t>
          </a:r>
        </a:p>
      </dsp:txBody>
      <dsp:txXfrm>
        <a:off x="1030141" y="2023568"/>
        <a:ext cx="931926" cy="559155"/>
      </dsp:txXfrm>
    </dsp:sp>
    <dsp:sp modelId="{90A2521C-3FE3-4269-A414-E39378CC80D9}">
      <dsp:nvSpPr>
        <dsp:cNvPr id="0" name=""/>
        <dsp:cNvSpPr/>
      </dsp:nvSpPr>
      <dsp:spPr>
        <a:xfrm>
          <a:off x="2055259"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Immunizations</a:t>
          </a:r>
        </a:p>
      </dsp:txBody>
      <dsp:txXfrm>
        <a:off x="2055259" y="2023568"/>
        <a:ext cx="931926" cy="559155"/>
      </dsp:txXfrm>
    </dsp:sp>
    <dsp:sp modelId="{C775B822-113A-4680-9271-194958227B49}">
      <dsp:nvSpPr>
        <dsp:cNvPr id="0" name=""/>
        <dsp:cNvSpPr/>
      </dsp:nvSpPr>
      <dsp:spPr>
        <a:xfrm>
          <a:off x="3080378"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Implants</a:t>
          </a:r>
        </a:p>
      </dsp:txBody>
      <dsp:txXfrm>
        <a:off x="3080378" y="2023568"/>
        <a:ext cx="931926" cy="559155"/>
      </dsp:txXfrm>
    </dsp:sp>
    <dsp:sp modelId="{FA9614EF-EB5B-4DEB-9FDC-9AA50130DC4A}">
      <dsp:nvSpPr>
        <dsp:cNvPr id="0" name=""/>
        <dsp:cNvSpPr/>
      </dsp:nvSpPr>
      <dsp:spPr>
        <a:xfrm>
          <a:off x="4105496" y="2023568"/>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Instructions</a:t>
          </a:r>
        </a:p>
      </dsp:txBody>
      <dsp:txXfrm>
        <a:off x="4105496" y="2023568"/>
        <a:ext cx="931926" cy="559155"/>
      </dsp:txXfrm>
    </dsp:sp>
    <dsp:sp modelId="{A2626D42-2FE1-456E-AB12-0D43DEAFE7FD}">
      <dsp:nvSpPr>
        <dsp:cNvPr id="0" name=""/>
        <dsp:cNvSpPr/>
      </dsp:nvSpPr>
      <dsp:spPr>
        <a:xfrm>
          <a:off x="5130615"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(Gen) History</a:t>
          </a:r>
        </a:p>
      </dsp:txBody>
      <dsp:txXfrm>
        <a:off x="5130615" y="2023568"/>
        <a:ext cx="931926" cy="559155"/>
      </dsp:txXfrm>
    </dsp:sp>
    <dsp:sp modelId="{CFEF60EA-9362-443A-8FB0-B923DCF95379}">
      <dsp:nvSpPr>
        <dsp:cNvPr id="0" name=""/>
        <dsp:cNvSpPr/>
      </dsp:nvSpPr>
      <dsp:spPr>
        <a:xfrm>
          <a:off x="6155734"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Equipment</a:t>
          </a:r>
        </a:p>
      </dsp:txBody>
      <dsp:txXfrm>
        <a:off x="6155734" y="2023568"/>
        <a:ext cx="931926" cy="559155"/>
      </dsp:txXfrm>
    </dsp:sp>
    <dsp:sp modelId="{6BA9131F-DF2D-4385-B6D8-8438C22EE201}">
      <dsp:nvSpPr>
        <dsp:cNvPr id="0" name=""/>
        <dsp:cNvSpPr/>
      </dsp:nvSpPr>
      <dsp:spPr>
        <a:xfrm>
          <a:off x="7180852"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 Administered</a:t>
          </a:r>
        </a:p>
      </dsp:txBody>
      <dsp:txXfrm>
        <a:off x="7180852" y="2023568"/>
        <a:ext cx="931926" cy="559155"/>
      </dsp:txXfrm>
    </dsp:sp>
    <dsp:sp modelId="{E39FA08C-8F04-4847-803E-A985A76077B2}">
      <dsp:nvSpPr>
        <dsp:cNvPr id="0" name=""/>
        <dsp:cNvSpPr/>
      </dsp:nvSpPr>
      <dsp:spPr>
        <a:xfrm>
          <a:off x="8205971"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a:t>
          </a:r>
        </a:p>
      </dsp:txBody>
      <dsp:txXfrm>
        <a:off x="8205971" y="2023568"/>
        <a:ext cx="931926" cy="559155"/>
      </dsp:txXfrm>
    </dsp:sp>
    <dsp:sp modelId="{20498EEC-D12B-46DA-A88D-D7DB1D97C899}">
      <dsp:nvSpPr>
        <dsp:cNvPr id="0" name=""/>
        <dsp:cNvSpPr/>
      </dsp:nvSpPr>
      <dsp:spPr>
        <a:xfrm>
          <a:off x="5022" y="2675916"/>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5022" y="2675916"/>
        <a:ext cx="931926" cy="559155"/>
      </dsp:txXfrm>
    </dsp:sp>
    <dsp:sp modelId="{76E48D85-3967-40C6-96F6-AEF195D581BB}">
      <dsp:nvSpPr>
        <dsp:cNvPr id="0" name=""/>
        <dsp:cNvSpPr/>
      </dsp:nvSpPr>
      <dsp:spPr>
        <a:xfrm>
          <a:off x="1030141" y="2686803"/>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1030141" y="2686803"/>
        <a:ext cx="931926" cy="559155"/>
      </dsp:txXfrm>
    </dsp:sp>
    <dsp:sp modelId="{2FE08B55-1C3E-48E1-949D-B7C4F33AA933}">
      <dsp:nvSpPr>
        <dsp:cNvPr id="0" name=""/>
        <dsp:cNvSpPr/>
      </dsp:nvSpPr>
      <dsp:spPr>
        <a:xfrm>
          <a:off x="2055259" y="2675916"/>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Objective</a:t>
          </a:r>
        </a:p>
      </dsp:txBody>
      <dsp:txXfrm>
        <a:off x="2055259" y="2675916"/>
        <a:ext cx="931926" cy="559155"/>
      </dsp:txXfrm>
    </dsp:sp>
    <dsp:sp modelId="{B8FB8041-9B5C-4583-B7F2-072C8E2578EF}">
      <dsp:nvSpPr>
        <dsp:cNvPr id="0" name=""/>
        <dsp:cNvSpPr/>
      </dsp:nvSpPr>
      <dsp:spPr>
        <a:xfrm>
          <a:off x="3080378" y="2675916"/>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Operative Note Fluids</a:t>
          </a:r>
        </a:p>
      </dsp:txBody>
      <dsp:txXfrm>
        <a:off x="3080378" y="2675916"/>
        <a:ext cx="931926" cy="559155"/>
      </dsp:txXfrm>
    </dsp:sp>
    <dsp:sp modelId="{D70F901B-9B00-408F-B15A-8963D88D77EC}">
      <dsp:nvSpPr>
        <dsp:cNvPr id="0" name=""/>
        <dsp:cNvSpPr/>
      </dsp:nvSpPr>
      <dsp:spPr>
        <a:xfrm>
          <a:off x="4105496" y="2675916"/>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 Note Surgical Procedure</a:t>
          </a:r>
        </a:p>
      </dsp:txBody>
      <dsp:txXfrm>
        <a:off x="4105496" y="2675916"/>
        <a:ext cx="931926" cy="559155"/>
      </dsp:txXfrm>
    </dsp:sp>
    <dsp:sp modelId="{738E53BC-B4B2-4740-9C57-0B897AB4D3FA}">
      <dsp:nvSpPr>
        <dsp:cNvPr id="0" name=""/>
        <dsp:cNvSpPr/>
      </dsp:nvSpPr>
      <dsp:spPr>
        <a:xfrm>
          <a:off x="5130615" y="2675916"/>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Payers</a:t>
          </a:r>
        </a:p>
      </dsp:txBody>
      <dsp:txXfrm>
        <a:off x="5130615" y="2675916"/>
        <a:ext cx="931926" cy="559155"/>
      </dsp:txXfrm>
    </dsp:sp>
    <dsp:sp modelId="{FB4AD733-A329-420C-8FB6-947234A3DF38}">
      <dsp:nvSpPr>
        <dsp:cNvPr id="0" name=""/>
        <dsp:cNvSpPr/>
      </dsp:nvSpPr>
      <dsp:spPr>
        <a:xfrm>
          <a:off x="6155734" y="2675916"/>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Physical Exam</a:t>
          </a:r>
        </a:p>
      </dsp:txBody>
      <dsp:txXfrm>
        <a:off x="6155734" y="2675916"/>
        <a:ext cx="931926" cy="559155"/>
      </dsp:txXfrm>
    </dsp:sp>
    <dsp:sp modelId="{52F17298-644C-4330-B56E-F7E56C04E2E3}">
      <dsp:nvSpPr>
        <dsp:cNvPr id="0" name=""/>
        <dsp:cNvSpPr/>
      </dsp:nvSpPr>
      <dsp:spPr>
        <a:xfrm>
          <a:off x="7180852" y="2675916"/>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Plan of Treatment</a:t>
          </a:r>
        </a:p>
      </dsp:txBody>
      <dsp:txXfrm>
        <a:off x="7180852" y="2675916"/>
        <a:ext cx="931926" cy="559155"/>
      </dsp:txXfrm>
    </dsp:sp>
    <dsp:sp modelId="{CF0E64E4-84A6-47A4-8045-0D0A29961723}">
      <dsp:nvSpPr>
        <dsp:cNvPr id="0" name=""/>
        <dsp:cNvSpPr/>
      </dsp:nvSpPr>
      <dsp:spPr>
        <a:xfrm>
          <a:off x="8205971" y="2675916"/>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8205971" y="2675916"/>
        <a:ext cx="931926" cy="559155"/>
      </dsp:txXfrm>
    </dsp:sp>
    <dsp:sp modelId="{4A09B1E8-F4F7-4953-B4BD-684614482B17}">
      <dsp:nvSpPr>
        <dsp:cNvPr id="0" name=""/>
        <dsp:cNvSpPr/>
      </dsp:nvSpPr>
      <dsp:spPr>
        <a:xfrm>
          <a:off x="5022"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Postoperative Diagnosis</a:t>
          </a:r>
        </a:p>
      </dsp:txBody>
      <dsp:txXfrm>
        <a:off x="5022" y="3328264"/>
        <a:ext cx="931926" cy="559155"/>
      </dsp:txXfrm>
    </dsp:sp>
    <dsp:sp modelId="{527D6F5F-C6E1-4F03-A1E2-5AC0204646BF}">
      <dsp:nvSpPr>
        <dsp:cNvPr id="0" name=""/>
        <dsp:cNvSpPr/>
      </dsp:nvSpPr>
      <dsp:spPr>
        <a:xfrm>
          <a:off x="1030141" y="3328264"/>
          <a:ext cx="931926" cy="559155"/>
        </a:xfrm>
        <a:prstGeom prst="rect">
          <a:avLst/>
        </a:prstGeom>
        <a:solidFill>
          <a:srgbClr val="DAF2E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Postprocedure</a:t>
          </a:r>
          <a:r>
            <a:rPr lang="en-US" sz="1000" kern="1200" dirty="0"/>
            <a:t> Diagnosis</a:t>
          </a:r>
        </a:p>
      </dsp:txBody>
      <dsp:txXfrm>
        <a:off x="1030141" y="3328264"/>
        <a:ext cx="931926" cy="559155"/>
      </dsp:txXfrm>
    </dsp:sp>
    <dsp:sp modelId="{33E222AE-323D-48B6-B67D-70B375CD07BA}">
      <dsp:nvSpPr>
        <dsp:cNvPr id="0" name=""/>
        <dsp:cNvSpPr/>
      </dsp:nvSpPr>
      <dsp:spPr>
        <a:xfrm>
          <a:off x="2055259" y="3328264"/>
          <a:ext cx="931926" cy="559155"/>
        </a:xfrm>
        <a:prstGeom prst="rect">
          <a:avLst/>
        </a:prstGeom>
        <a:solidFill>
          <a:srgbClr val="DAF2E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Preoperative Diagnosis</a:t>
          </a:r>
        </a:p>
      </dsp:txBody>
      <dsp:txXfrm>
        <a:off x="2055259" y="3328264"/>
        <a:ext cx="931926" cy="559155"/>
      </dsp:txXfrm>
    </dsp:sp>
    <dsp:sp modelId="{768ED1B1-620E-4ED9-A85B-37AC2578EBAE}">
      <dsp:nvSpPr>
        <dsp:cNvPr id="0" name=""/>
        <dsp:cNvSpPr/>
      </dsp:nvSpPr>
      <dsp:spPr>
        <a:xfrm>
          <a:off x="3080378"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Problem</a:t>
          </a:r>
        </a:p>
      </dsp:txBody>
      <dsp:txXfrm>
        <a:off x="3080378" y="3328264"/>
        <a:ext cx="931926" cy="559155"/>
      </dsp:txXfrm>
    </dsp:sp>
    <dsp:sp modelId="{6CBD385A-459A-4F51-8A96-4CAAE9BA3166}">
      <dsp:nvSpPr>
        <dsp:cNvPr id="0" name=""/>
        <dsp:cNvSpPr/>
      </dsp:nvSpPr>
      <dsp:spPr>
        <a:xfrm>
          <a:off x="4105496"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Description</a:t>
          </a:r>
        </a:p>
      </dsp:txBody>
      <dsp:txXfrm>
        <a:off x="4105496" y="3328264"/>
        <a:ext cx="931926" cy="559155"/>
      </dsp:txXfrm>
    </dsp:sp>
    <dsp:sp modelId="{403A81FB-5102-4E47-B294-8362DE9FDBA9}">
      <dsp:nvSpPr>
        <dsp:cNvPr id="0" name=""/>
        <dsp:cNvSpPr/>
      </dsp:nvSpPr>
      <dsp:spPr>
        <a:xfrm>
          <a:off x="5130615"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Disposition</a:t>
          </a:r>
        </a:p>
      </dsp:txBody>
      <dsp:txXfrm>
        <a:off x="5130615" y="3328264"/>
        <a:ext cx="931926" cy="559155"/>
      </dsp:txXfrm>
    </dsp:sp>
    <dsp:sp modelId="{6D9F30BF-2AF8-4A4F-9405-7024E9D9DF88}">
      <dsp:nvSpPr>
        <dsp:cNvPr id="0" name=""/>
        <dsp:cNvSpPr/>
      </dsp:nvSpPr>
      <dsp:spPr>
        <a:xfrm>
          <a:off x="6155734"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Est. Blood Loss</a:t>
          </a:r>
        </a:p>
      </dsp:txBody>
      <dsp:txXfrm>
        <a:off x="6155734" y="3328264"/>
        <a:ext cx="931926" cy="559155"/>
      </dsp:txXfrm>
    </dsp:sp>
    <dsp:sp modelId="{578EF391-1438-42DA-8C7C-9964979863CB}">
      <dsp:nvSpPr>
        <dsp:cNvPr id="0" name=""/>
        <dsp:cNvSpPr/>
      </dsp:nvSpPr>
      <dsp:spPr>
        <a:xfrm>
          <a:off x="7180852"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7180852" y="3328264"/>
        <a:ext cx="931926" cy="559155"/>
      </dsp:txXfrm>
    </dsp:sp>
    <dsp:sp modelId="{D6E8D79A-FF29-4CE3-B9FB-2B1D97395E7F}">
      <dsp:nvSpPr>
        <dsp:cNvPr id="0" name=""/>
        <dsp:cNvSpPr/>
      </dsp:nvSpPr>
      <dsp:spPr>
        <a:xfrm>
          <a:off x="8205971"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8205971" y="3328264"/>
        <a:ext cx="931926" cy="559155"/>
      </dsp:txXfrm>
    </dsp:sp>
    <dsp:sp modelId="{E4A88F59-2DE7-4632-9B5D-1A06F43D2536}">
      <dsp:nvSpPr>
        <dsp:cNvPr id="0" name=""/>
        <dsp:cNvSpPr/>
      </dsp:nvSpPr>
      <dsp:spPr>
        <a:xfrm>
          <a:off x="5022" y="3980612"/>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Indications</a:t>
          </a:r>
        </a:p>
      </dsp:txBody>
      <dsp:txXfrm>
        <a:off x="5022" y="3980612"/>
        <a:ext cx="931926" cy="559155"/>
      </dsp:txXfrm>
    </dsp:sp>
    <dsp:sp modelId="{C6E26300-686D-4EDC-B105-02AE7D59ACD5}">
      <dsp:nvSpPr>
        <dsp:cNvPr id="0" name=""/>
        <dsp:cNvSpPr/>
      </dsp:nvSpPr>
      <dsp:spPr>
        <a:xfrm>
          <a:off x="1030141" y="3980612"/>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1030141" y="3980612"/>
        <a:ext cx="931926" cy="559155"/>
      </dsp:txXfrm>
    </dsp:sp>
    <dsp:sp modelId="{A98EC4C9-0187-4586-A962-2600099AC0D7}">
      <dsp:nvSpPr>
        <dsp:cNvPr id="0" name=""/>
        <dsp:cNvSpPr/>
      </dsp:nvSpPr>
      <dsp:spPr>
        <a:xfrm>
          <a:off x="2055259" y="3980612"/>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Procedures</a:t>
          </a:r>
        </a:p>
      </dsp:txBody>
      <dsp:txXfrm>
        <a:off x="2055259" y="3980612"/>
        <a:ext cx="931926" cy="559155"/>
      </dsp:txXfrm>
    </dsp:sp>
    <dsp:sp modelId="{B5EE1AEB-C1BD-4DE8-A906-0A633C634EA1}">
      <dsp:nvSpPr>
        <dsp:cNvPr id="0" name=""/>
        <dsp:cNvSpPr/>
      </dsp:nvSpPr>
      <dsp:spPr>
        <a:xfrm>
          <a:off x="3080378" y="3980612"/>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Referral</a:t>
          </a:r>
        </a:p>
      </dsp:txBody>
      <dsp:txXfrm>
        <a:off x="3080378" y="3980612"/>
        <a:ext cx="931926" cy="559155"/>
      </dsp:txXfrm>
    </dsp:sp>
    <dsp:sp modelId="{643B08A8-6B9B-49AD-ACA0-F8C530C35783}">
      <dsp:nvSpPr>
        <dsp:cNvPr id="0" name=""/>
        <dsp:cNvSpPr/>
      </dsp:nvSpPr>
      <dsp:spPr>
        <a:xfrm>
          <a:off x="4105496" y="3980612"/>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Visit</a:t>
          </a:r>
        </a:p>
      </dsp:txBody>
      <dsp:txXfrm>
        <a:off x="4105496" y="3980612"/>
        <a:ext cx="931926" cy="559155"/>
      </dsp:txXfrm>
    </dsp:sp>
    <dsp:sp modelId="{90CB0ED9-63EF-4F6F-828D-A3B09D30E63B}">
      <dsp:nvSpPr>
        <dsp:cNvPr id="0" name=""/>
        <dsp:cNvSpPr/>
      </dsp:nvSpPr>
      <dsp:spPr>
        <a:xfrm>
          <a:off x="5130615" y="3980612"/>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5130615" y="3980612"/>
        <a:ext cx="931926" cy="559155"/>
      </dsp:txXfrm>
    </dsp:sp>
    <dsp:sp modelId="{3FE3ACB3-2D81-4BE7-BEE6-849D65285799}">
      <dsp:nvSpPr>
        <dsp:cNvPr id="0" name=""/>
        <dsp:cNvSpPr/>
      </dsp:nvSpPr>
      <dsp:spPr>
        <a:xfrm>
          <a:off x="6155734" y="3980612"/>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Review of Systems</a:t>
          </a:r>
        </a:p>
      </dsp:txBody>
      <dsp:txXfrm>
        <a:off x="6155734" y="3980612"/>
        <a:ext cx="931926" cy="559155"/>
      </dsp:txXfrm>
    </dsp:sp>
    <dsp:sp modelId="{E21BE902-8239-49DC-BB54-FE2FC920F8FB}">
      <dsp:nvSpPr>
        <dsp:cNvPr id="0" name=""/>
        <dsp:cNvSpPr/>
      </dsp:nvSpPr>
      <dsp:spPr>
        <a:xfrm>
          <a:off x="7180852" y="3980612"/>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Social History</a:t>
          </a:r>
        </a:p>
      </dsp:txBody>
      <dsp:txXfrm>
        <a:off x="7180852" y="3980612"/>
        <a:ext cx="931926" cy="559155"/>
      </dsp:txXfrm>
    </dsp:sp>
    <dsp:sp modelId="{D686C033-8C3D-4C2F-94C8-11EE097C088D}">
      <dsp:nvSpPr>
        <dsp:cNvPr id="0" name=""/>
        <dsp:cNvSpPr/>
      </dsp:nvSpPr>
      <dsp:spPr>
        <a:xfrm>
          <a:off x="8205971" y="3980612"/>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Subjective</a:t>
          </a:r>
        </a:p>
      </dsp:txBody>
      <dsp:txXfrm>
        <a:off x="8205971" y="3980612"/>
        <a:ext cx="931926" cy="559155"/>
      </dsp:txXfrm>
    </dsp:sp>
    <dsp:sp modelId="{34939C68-520A-469B-A989-F515FF673DF0}">
      <dsp:nvSpPr>
        <dsp:cNvPr id="0" name=""/>
        <dsp:cNvSpPr/>
      </dsp:nvSpPr>
      <dsp:spPr>
        <a:xfrm>
          <a:off x="3080378" y="463296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Surgery Description</a:t>
          </a:r>
        </a:p>
      </dsp:txBody>
      <dsp:txXfrm>
        <a:off x="3080378" y="4632961"/>
        <a:ext cx="931926" cy="559155"/>
      </dsp:txXfrm>
    </dsp:sp>
    <dsp:sp modelId="{CB637A15-C5EC-48E4-B323-6F07C2B36CF9}">
      <dsp:nvSpPr>
        <dsp:cNvPr id="0" name=""/>
        <dsp:cNvSpPr/>
      </dsp:nvSpPr>
      <dsp:spPr>
        <a:xfrm>
          <a:off x="4105496" y="463296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Surgical Drains</a:t>
          </a:r>
        </a:p>
      </dsp:txBody>
      <dsp:txXfrm>
        <a:off x="4105496" y="4632961"/>
        <a:ext cx="931926" cy="559155"/>
      </dsp:txXfrm>
    </dsp:sp>
    <dsp:sp modelId="{09D01077-5EED-4403-9B80-C88AA82785D4}">
      <dsp:nvSpPr>
        <dsp:cNvPr id="0" name=""/>
        <dsp:cNvSpPr/>
      </dsp:nvSpPr>
      <dsp:spPr>
        <a:xfrm>
          <a:off x="5130615" y="463296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Vital Signs</a:t>
          </a:r>
        </a:p>
      </dsp:txBody>
      <dsp:txXfrm>
        <a:off x="5130615" y="4632961"/>
        <a:ext cx="931926" cy="55915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854EC-912F-42BC-845C-462E8CC7AD93}">
      <dsp:nvSpPr>
        <dsp:cNvPr id="0" name=""/>
        <dsp:cNvSpPr/>
      </dsp:nvSpPr>
      <dsp:spPr>
        <a:xfrm>
          <a:off x="0" y="9172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Subjective</a:t>
          </a:r>
          <a:endParaRPr lang="en-US" sz="1000" b="1" kern="1200" dirty="0"/>
        </a:p>
      </dsp:txBody>
      <dsp:txXfrm>
        <a:off x="0" y="91724"/>
        <a:ext cx="931926" cy="559155"/>
      </dsp:txXfrm>
    </dsp:sp>
    <dsp:sp modelId="{1F004853-B59E-47C1-BA88-05FF40FE81E5}">
      <dsp:nvSpPr>
        <dsp:cNvPr id="0" name=""/>
        <dsp:cNvSpPr/>
      </dsp:nvSpPr>
      <dsp:spPr>
        <a:xfrm>
          <a:off x="1030141"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Visit</a:t>
          </a:r>
        </a:p>
      </dsp:txBody>
      <dsp:txXfrm>
        <a:off x="1030141" y="66523"/>
        <a:ext cx="931926" cy="559155"/>
      </dsp:txXfrm>
    </dsp:sp>
    <dsp:sp modelId="{8AA02A9A-7173-45B0-B2CC-5A91802C8051}">
      <dsp:nvSpPr>
        <dsp:cNvPr id="0" name=""/>
        <dsp:cNvSpPr/>
      </dsp:nvSpPr>
      <dsp:spPr>
        <a:xfrm>
          <a:off x="2055259"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Referral</a:t>
          </a:r>
        </a:p>
      </dsp:txBody>
      <dsp:txXfrm>
        <a:off x="2055259" y="66523"/>
        <a:ext cx="931926" cy="559155"/>
      </dsp:txXfrm>
    </dsp:sp>
    <dsp:sp modelId="{0CB4D3D4-57E1-40E0-9116-0822B7A6A3CA}">
      <dsp:nvSpPr>
        <dsp:cNvPr id="0" name=""/>
        <dsp:cNvSpPr/>
      </dsp:nvSpPr>
      <dsp:spPr>
        <a:xfrm>
          <a:off x="3086482"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 Reason for Visit</a:t>
          </a:r>
        </a:p>
      </dsp:txBody>
      <dsp:txXfrm>
        <a:off x="3086482" y="66523"/>
        <a:ext cx="931926" cy="559155"/>
      </dsp:txXfrm>
    </dsp:sp>
    <dsp:sp modelId="{0EC6D4FB-2DF4-4C7F-A662-C49F9C73712D}">
      <dsp:nvSpPr>
        <dsp:cNvPr id="0" name=""/>
        <dsp:cNvSpPr/>
      </dsp:nvSpPr>
      <dsp:spPr>
        <a:xfrm>
          <a:off x="4111601"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Chief Complaint</a:t>
          </a:r>
          <a:endParaRPr lang="en-US" sz="1000" kern="1200" dirty="0"/>
        </a:p>
      </dsp:txBody>
      <dsp:txXfrm>
        <a:off x="4111601" y="66523"/>
        <a:ext cx="931926" cy="559155"/>
      </dsp:txXfrm>
    </dsp:sp>
    <dsp:sp modelId="{60F281EF-B8AA-4FA7-AD48-1B043C8A810A}">
      <dsp:nvSpPr>
        <dsp:cNvPr id="0" name=""/>
        <dsp:cNvSpPr/>
      </dsp:nvSpPr>
      <dsp:spPr>
        <a:xfrm>
          <a:off x="5136719"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Health Concerns</a:t>
          </a:r>
          <a:endParaRPr lang="en-US" sz="1000" kern="1200" dirty="0"/>
        </a:p>
      </dsp:txBody>
      <dsp:txXfrm>
        <a:off x="5136719" y="66523"/>
        <a:ext cx="931926" cy="559155"/>
      </dsp:txXfrm>
    </dsp:sp>
    <dsp:sp modelId="{B6697EA2-051A-4146-AF10-443079F7994B}">
      <dsp:nvSpPr>
        <dsp:cNvPr id="0" name=""/>
        <dsp:cNvSpPr/>
      </dsp:nvSpPr>
      <dsp:spPr>
        <a:xfrm>
          <a:off x="6161838"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Allergies &amp; Intolerances</a:t>
          </a:r>
          <a:endParaRPr lang="en-US" sz="1000" kern="1200" dirty="0"/>
        </a:p>
      </dsp:txBody>
      <dsp:txXfrm>
        <a:off x="6161838" y="66523"/>
        <a:ext cx="931926" cy="559155"/>
      </dsp:txXfrm>
    </dsp:sp>
    <dsp:sp modelId="{212EAB81-54C0-4CA3-8CA8-5707E2EA1B60}">
      <dsp:nvSpPr>
        <dsp:cNvPr id="0" name=""/>
        <dsp:cNvSpPr/>
      </dsp:nvSpPr>
      <dsp:spPr>
        <a:xfrm>
          <a:off x="7186957"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Review of Systems</a:t>
          </a:r>
          <a:endParaRPr lang="en-US" sz="1000" kern="1200" dirty="0"/>
        </a:p>
      </dsp:txBody>
      <dsp:txXfrm>
        <a:off x="7186957" y="66523"/>
        <a:ext cx="931926" cy="559155"/>
      </dsp:txXfrm>
    </dsp:sp>
    <dsp:sp modelId="{E063FE46-B1A1-4479-B04F-5EE6A9B9DA3D}">
      <dsp:nvSpPr>
        <dsp:cNvPr id="0" name=""/>
        <dsp:cNvSpPr/>
      </dsp:nvSpPr>
      <dsp:spPr>
        <a:xfrm>
          <a:off x="8210993"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Present Illness</a:t>
          </a:r>
        </a:p>
      </dsp:txBody>
      <dsp:txXfrm>
        <a:off x="8210993" y="66523"/>
        <a:ext cx="931926" cy="559155"/>
      </dsp:txXfrm>
    </dsp:sp>
    <dsp:sp modelId="{BC2A6528-8680-4B3B-8B6A-C5A92B6690AC}">
      <dsp:nvSpPr>
        <dsp:cNvPr id="0" name=""/>
        <dsp:cNvSpPr/>
      </dsp:nvSpPr>
      <dsp:spPr>
        <a:xfrm>
          <a:off x="5022"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History Past Illness</a:t>
          </a:r>
          <a:endParaRPr lang="en-US" sz="1000" kern="1200" dirty="0"/>
        </a:p>
      </dsp:txBody>
      <dsp:txXfrm>
        <a:off x="5022" y="718871"/>
        <a:ext cx="931926" cy="559155"/>
      </dsp:txXfrm>
    </dsp:sp>
    <dsp:sp modelId="{5479FD3C-18CA-43A0-B14E-D66A11F70B3F}">
      <dsp:nvSpPr>
        <dsp:cNvPr id="0" name=""/>
        <dsp:cNvSpPr/>
      </dsp:nvSpPr>
      <dsp:spPr>
        <a:xfrm>
          <a:off x="1030141"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Social History</a:t>
          </a:r>
          <a:endParaRPr lang="en-US" sz="1000" kern="1200" dirty="0"/>
        </a:p>
      </dsp:txBody>
      <dsp:txXfrm>
        <a:off x="1030141" y="718871"/>
        <a:ext cx="931926" cy="559155"/>
      </dsp:txXfrm>
    </dsp:sp>
    <dsp:sp modelId="{DD1BE6D7-6955-4913-AEE1-7266EBAF565C}">
      <dsp:nvSpPr>
        <dsp:cNvPr id="0" name=""/>
        <dsp:cNvSpPr/>
      </dsp:nvSpPr>
      <dsp:spPr>
        <a:xfrm>
          <a:off x="2055259"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Family History</a:t>
          </a:r>
          <a:endParaRPr lang="en-US" sz="1000" kern="1200" dirty="0"/>
        </a:p>
      </dsp:txBody>
      <dsp:txXfrm>
        <a:off x="2055259" y="718871"/>
        <a:ext cx="931926" cy="559155"/>
      </dsp:txXfrm>
    </dsp:sp>
    <dsp:sp modelId="{2CBAD880-AF37-4F3B-9F9C-44AE78F8D9B4}">
      <dsp:nvSpPr>
        <dsp:cNvPr id="0" name=""/>
        <dsp:cNvSpPr/>
      </dsp:nvSpPr>
      <dsp:spPr>
        <a:xfrm>
          <a:off x="3080378" y="730300"/>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Objective</a:t>
          </a:r>
        </a:p>
      </dsp:txBody>
      <dsp:txXfrm>
        <a:off x="3080378" y="730300"/>
        <a:ext cx="931926" cy="559155"/>
      </dsp:txXfrm>
    </dsp:sp>
    <dsp:sp modelId="{57A21A25-0050-448F-8182-E2F997AD385C}">
      <dsp:nvSpPr>
        <dsp:cNvPr id="0" name=""/>
        <dsp:cNvSpPr/>
      </dsp:nvSpPr>
      <dsp:spPr>
        <a:xfrm>
          <a:off x="4105496" y="730300"/>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Problem</a:t>
          </a:r>
          <a:endParaRPr lang="en-US" sz="1000" kern="1200" dirty="0"/>
        </a:p>
      </dsp:txBody>
      <dsp:txXfrm>
        <a:off x="4105496" y="730300"/>
        <a:ext cx="931926" cy="559155"/>
      </dsp:txXfrm>
    </dsp:sp>
    <dsp:sp modelId="{98C96B61-E849-4E0E-ADD5-05D495466B19}">
      <dsp:nvSpPr>
        <dsp:cNvPr id="0" name=""/>
        <dsp:cNvSpPr/>
      </dsp:nvSpPr>
      <dsp:spPr>
        <a:xfrm>
          <a:off x="5130615" y="730300"/>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Medical (Gen) History</a:t>
          </a:r>
          <a:endParaRPr lang="en-US" sz="1000" kern="1200" dirty="0"/>
        </a:p>
      </dsp:txBody>
      <dsp:txXfrm>
        <a:off x="5130615" y="730300"/>
        <a:ext cx="931926" cy="559155"/>
      </dsp:txXfrm>
    </dsp:sp>
    <dsp:sp modelId="{84CB03E7-DBCB-4B53-8360-F252A05A2E78}">
      <dsp:nvSpPr>
        <dsp:cNvPr id="0" name=""/>
        <dsp:cNvSpPr/>
      </dsp:nvSpPr>
      <dsp:spPr>
        <a:xfrm>
          <a:off x="6155734" y="730300"/>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a:t>
          </a:r>
        </a:p>
      </dsp:txBody>
      <dsp:txXfrm>
        <a:off x="6155734" y="730300"/>
        <a:ext cx="931926" cy="559155"/>
      </dsp:txXfrm>
    </dsp:sp>
    <dsp:sp modelId="{277F2AD7-8A80-4D00-8AAD-CE0295903A29}">
      <dsp:nvSpPr>
        <dsp:cNvPr id="0" name=""/>
        <dsp:cNvSpPr/>
      </dsp:nvSpPr>
      <dsp:spPr>
        <a:xfrm>
          <a:off x="7180852" y="730300"/>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Immunizations</a:t>
          </a:r>
          <a:endParaRPr lang="en-US" sz="1000" kern="1200" dirty="0"/>
        </a:p>
      </dsp:txBody>
      <dsp:txXfrm>
        <a:off x="7180852" y="730300"/>
        <a:ext cx="931926" cy="559155"/>
      </dsp:txXfrm>
    </dsp:sp>
    <dsp:sp modelId="{7EBD161C-9829-40ED-9AF9-49BF6CFB544C}">
      <dsp:nvSpPr>
        <dsp:cNvPr id="0" name=""/>
        <dsp:cNvSpPr/>
      </dsp:nvSpPr>
      <dsp:spPr>
        <a:xfrm>
          <a:off x="8205971" y="730300"/>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Implants</a:t>
          </a:r>
          <a:endParaRPr lang="en-US" sz="1000" kern="1200" dirty="0"/>
        </a:p>
      </dsp:txBody>
      <dsp:txXfrm>
        <a:off x="8205971" y="730300"/>
        <a:ext cx="931926" cy="559155"/>
      </dsp:txXfrm>
    </dsp:sp>
    <dsp:sp modelId="{64CE546B-3B0F-4D74-A672-EA5F3F157C26}">
      <dsp:nvSpPr>
        <dsp:cNvPr id="0" name=""/>
        <dsp:cNvSpPr/>
      </dsp:nvSpPr>
      <dsp:spPr>
        <a:xfrm>
          <a:off x="5022" y="1371219"/>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Medical Equipment</a:t>
          </a:r>
          <a:endParaRPr lang="en-US" sz="1000" kern="1200" dirty="0"/>
        </a:p>
      </dsp:txBody>
      <dsp:txXfrm>
        <a:off x="5022" y="1371219"/>
        <a:ext cx="931926" cy="559155"/>
      </dsp:txXfrm>
    </dsp:sp>
    <dsp:sp modelId="{18765959-A6F6-4656-813B-1DABE66B58C5}">
      <dsp:nvSpPr>
        <dsp:cNvPr id="0" name=""/>
        <dsp:cNvSpPr/>
      </dsp:nvSpPr>
      <dsp:spPr>
        <a:xfrm>
          <a:off x="1030141" y="1371219"/>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Procedures</a:t>
          </a:r>
          <a:endParaRPr lang="en-US" sz="1000" kern="1200" dirty="0"/>
        </a:p>
      </dsp:txBody>
      <dsp:txXfrm>
        <a:off x="1030141" y="1371219"/>
        <a:ext cx="931926" cy="559155"/>
      </dsp:txXfrm>
    </dsp:sp>
    <dsp:sp modelId="{18D14753-8832-47DA-B916-3A237595FBB6}">
      <dsp:nvSpPr>
        <dsp:cNvPr id="0" name=""/>
        <dsp:cNvSpPr/>
      </dsp:nvSpPr>
      <dsp:spPr>
        <a:xfrm>
          <a:off x="2055259" y="1371219"/>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Results</a:t>
          </a:r>
          <a:endParaRPr lang="en-US" sz="1000" kern="1200" dirty="0"/>
        </a:p>
      </dsp:txBody>
      <dsp:txXfrm>
        <a:off x="2055259" y="1371219"/>
        <a:ext cx="931926" cy="559155"/>
      </dsp:txXfrm>
    </dsp:sp>
    <dsp:sp modelId="{23DB74AC-B3C3-4E6F-BD2A-892250EFF201}">
      <dsp:nvSpPr>
        <dsp:cNvPr id="0" name=""/>
        <dsp:cNvSpPr/>
      </dsp:nvSpPr>
      <dsp:spPr>
        <a:xfrm>
          <a:off x="3080378" y="1382648"/>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Vital Signs</a:t>
          </a:r>
          <a:endParaRPr lang="en-US" sz="1000" kern="1200" dirty="0"/>
        </a:p>
      </dsp:txBody>
      <dsp:txXfrm>
        <a:off x="3080378" y="1382648"/>
        <a:ext cx="931926" cy="559155"/>
      </dsp:txXfrm>
    </dsp:sp>
    <dsp:sp modelId="{CD01C8D7-3F26-4602-A201-C1CCB80062FC}">
      <dsp:nvSpPr>
        <dsp:cNvPr id="0" name=""/>
        <dsp:cNvSpPr/>
      </dsp:nvSpPr>
      <dsp:spPr>
        <a:xfrm>
          <a:off x="4105496" y="1382648"/>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Admission Diagnosis</a:t>
          </a:r>
          <a:endParaRPr lang="en-US" sz="1000" kern="1200" dirty="0"/>
        </a:p>
      </dsp:txBody>
      <dsp:txXfrm>
        <a:off x="4105496" y="1382648"/>
        <a:ext cx="931926" cy="559155"/>
      </dsp:txXfrm>
    </dsp:sp>
    <dsp:sp modelId="{D53A0EBD-1100-4E2B-932F-11AB84B0AD13}">
      <dsp:nvSpPr>
        <dsp:cNvPr id="0" name=""/>
        <dsp:cNvSpPr/>
      </dsp:nvSpPr>
      <dsp:spPr>
        <a:xfrm>
          <a:off x="5130615" y="1382648"/>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Admission Meds</a:t>
          </a:r>
          <a:endParaRPr lang="en-US" sz="1000" kern="1200" dirty="0"/>
        </a:p>
      </dsp:txBody>
      <dsp:txXfrm>
        <a:off x="5130615" y="1382648"/>
        <a:ext cx="931926" cy="559155"/>
      </dsp:txXfrm>
    </dsp:sp>
    <dsp:sp modelId="{2FF3B5C1-F3C6-4268-A6A1-939C6DF118E5}">
      <dsp:nvSpPr>
        <dsp:cNvPr id="0" name=""/>
        <dsp:cNvSpPr/>
      </dsp:nvSpPr>
      <dsp:spPr>
        <a:xfrm>
          <a:off x="6155734" y="1382648"/>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Course of Care</a:t>
          </a:r>
          <a:endParaRPr lang="en-US" sz="1000" kern="1200" dirty="0"/>
        </a:p>
      </dsp:txBody>
      <dsp:txXfrm>
        <a:off x="6155734" y="1382648"/>
        <a:ext cx="931926" cy="559155"/>
      </dsp:txXfrm>
    </dsp:sp>
    <dsp:sp modelId="{0CAD4AAA-C60B-49DC-9752-F4F96E622933}">
      <dsp:nvSpPr>
        <dsp:cNvPr id="0" name=""/>
        <dsp:cNvSpPr/>
      </dsp:nvSpPr>
      <dsp:spPr>
        <a:xfrm>
          <a:off x="7180852" y="1382648"/>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Course</a:t>
          </a:r>
          <a:endParaRPr lang="en-US" sz="1000" kern="1200" dirty="0"/>
        </a:p>
      </dsp:txBody>
      <dsp:txXfrm>
        <a:off x="7180852" y="1382648"/>
        <a:ext cx="931926" cy="559155"/>
      </dsp:txXfrm>
    </dsp:sp>
    <dsp:sp modelId="{8F0FC598-471E-47E2-AF9D-92D00F7E9E48}">
      <dsp:nvSpPr>
        <dsp:cNvPr id="0" name=""/>
        <dsp:cNvSpPr/>
      </dsp:nvSpPr>
      <dsp:spPr>
        <a:xfrm>
          <a:off x="8205971" y="1382648"/>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Consultations</a:t>
          </a:r>
          <a:endParaRPr lang="en-US" sz="1000" kern="1200" dirty="0"/>
        </a:p>
      </dsp:txBody>
      <dsp:txXfrm>
        <a:off x="8205971" y="1382648"/>
        <a:ext cx="931926" cy="559155"/>
      </dsp:txXfrm>
    </dsp:sp>
    <dsp:sp modelId="{7D600784-A1C0-4F6C-92B8-A76B3C810C82}">
      <dsp:nvSpPr>
        <dsp:cNvPr id="0" name=""/>
        <dsp:cNvSpPr/>
      </dsp:nvSpPr>
      <dsp:spPr>
        <a:xfrm>
          <a:off x="5022" y="2023568"/>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Medications Administered</a:t>
          </a:r>
          <a:endParaRPr lang="en-US" sz="1000" kern="1200" dirty="0"/>
        </a:p>
      </dsp:txBody>
      <dsp:txXfrm>
        <a:off x="5022" y="2023568"/>
        <a:ext cx="931926" cy="559155"/>
      </dsp:txXfrm>
    </dsp:sp>
    <dsp:sp modelId="{22A3C3A5-57B9-4E31-B9C5-8488CBC24B23}">
      <dsp:nvSpPr>
        <dsp:cNvPr id="0" name=""/>
        <dsp:cNvSpPr/>
      </dsp:nvSpPr>
      <dsp:spPr>
        <a:xfrm>
          <a:off x="1030141" y="2023568"/>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Anesthesia</a:t>
          </a:r>
          <a:endParaRPr lang="en-US" sz="1000" kern="1200" dirty="0"/>
        </a:p>
      </dsp:txBody>
      <dsp:txXfrm>
        <a:off x="1030141" y="2023568"/>
        <a:ext cx="931926" cy="559155"/>
      </dsp:txXfrm>
    </dsp:sp>
    <dsp:sp modelId="{67D8F3DC-105C-4248-BC9B-1D673E92DCAE}">
      <dsp:nvSpPr>
        <dsp:cNvPr id="0" name=""/>
        <dsp:cNvSpPr/>
      </dsp:nvSpPr>
      <dsp:spPr>
        <a:xfrm>
          <a:off x="2055259" y="2023568"/>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Indications</a:t>
          </a:r>
          <a:endParaRPr lang="en-US" sz="1000" kern="1200" dirty="0"/>
        </a:p>
      </dsp:txBody>
      <dsp:txXfrm>
        <a:off x="2055259" y="2023568"/>
        <a:ext cx="931926" cy="559155"/>
      </dsp:txXfrm>
    </dsp:sp>
    <dsp:sp modelId="{3E1D50D4-A96F-48FB-ABD3-FAF2EBD99DD9}">
      <dsp:nvSpPr>
        <dsp:cNvPr id="0" name=""/>
        <dsp:cNvSpPr/>
      </dsp:nvSpPr>
      <dsp:spPr>
        <a:xfrm>
          <a:off x="3080378" y="2023568"/>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Description</a:t>
          </a:r>
          <a:endParaRPr lang="en-US" sz="1000" kern="1200" dirty="0"/>
        </a:p>
      </dsp:txBody>
      <dsp:txXfrm>
        <a:off x="3080378" y="2023568"/>
        <a:ext cx="931926" cy="559155"/>
      </dsp:txXfrm>
    </dsp:sp>
    <dsp:sp modelId="{73230864-B496-4816-A9F5-ED417F3C92E8}">
      <dsp:nvSpPr>
        <dsp:cNvPr id="0" name=""/>
        <dsp:cNvSpPr/>
      </dsp:nvSpPr>
      <dsp:spPr>
        <a:xfrm>
          <a:off x="4105496" y="2023568"/>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4105496" y="2023568"/>
        <a:ext cx="931926" cy="559155"/>
      </dsp:txXfrm>
    </dsp:sp>
    <dsp:sp modelId="{F6C543F7-DF9C-4E42-8170-80FB7ACE211D}">
      <dsp:nvSpPr>
        <dsp:cNvPr id="0" name=""/>
        <dsp:cNvSpPr/>
      </dsp:nvSpPr>
      <dsp:spPr>
        <a:xfrm>
          <a:off x="5130615" y="2023568"/>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Est. Blood Loss</a:t>
          </a:r>
          <a:endParaRPr lang="en-US" sz="1000" kern="1200" dirty="0"/>
        </a:p>
      </dsp:txBody>
      <dsp:txXfrm>
        <a:off x="5130615" y="2023568"/>
        <a:ext cx="931926" cy="559155"/>
      </dsp:txXfrm>
    </dsp:sp>
    <dsp:sp modelId="{F124182D-F6F2-4E73-B355-B261939F364C}">
      <dsp:nvSpPr>
        <dsp:cNvPr id="0" name=""/>
        <dsp:cNvSpPr/>
      </dsp:nvSpPr>
      <dsp:spPr>
        <a:xfrm>
          <a:off x="6155734" y="2023568"/>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6155734" y="2023568"/>
        <a:ext cx="931926" cy="559155"/>
      </dsp:txXfrm>
    </dsp:sp>
    <dsp:sp modelId="{1E851C19-A36C-4E88-82E5-10ACE9BC322A}">
      <dsp:nvSpPr>
        <dsp:cNvPr id="0" name=""/>
        <dsp:cNvSpPr/>
      </dsp:nvSpPr>
      <dsp:spPr>
        <a:xfrm>
          <a:off x="7180852" y="2023568"/>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7180852" y="2023568"/>
        <a:ext cx="931926" cy="559155"/>
      </dsp:txXfrm>
    </dsp:sp>
    <dsp:sp modelId="{5FEEA8BD-49F0-479F-B78C-0F5C9A6990F2}">
      <dsp:nvSpPr>
        <dsp:cNvPr id="0" name=""/>
        <dsp:cNvSpPr/>
      </dsp:nvSpPr>
      <dsp:spPr>
        <a:xfrm>
          <a:off x="8205971" y="2023568"/>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Disposition</a:t>
          </a:r>
          <a:endParaRPr lang="en-US" sz="1000" kern="1200" dirty="0"/>
        </a:p>
      </dsp:txBody>
      <dsp:txXfrm>
        <a:off x="8205971" y="2023568"/>
        <a:ext cx="931926" cy="559155"/>
      </dsp:txXfrm>
    </dsp:sp>
    <dsp:sp modelId="{187C121A-3DCB-4EAB-A7CA-1AF4558097E3}">
      <dsp:nvSpPr>
        <dsp:cNvPr id="0" name=""/>
        <dsp:cNvSpPr/>
      </dsp:nvSpPr>
      <dsp:spPr>
        <a:xfrm>
          <a:off x="5022" y="2675916"/>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Preoperative Diagnosis</a:t>
          </a:r>
          <a:endParaRPr lang="en-US" sz="1000" kern="1200" dirty="0"/>
        </a:p>
      </dsp:txBody>
      <dsp:txXfrm>
        <a:off x="5022" y="2675916"/>
        <a:ext cx="931926" cy="559155"/>
      </dsp:txXfrm>
    </dsp:sp>
    <dsp:sp modelId="{D304F2EC-2318-44E2-AAF1-F3CE3D9753BA}">
      <dsp:nvSpPr>
        <dsp:cNvPr id="0" name=""/>
        <dsp:cNvSpPr/>
      </dsp:nvSpPr>
      <dsp:spPr>
        <a:xfrm>
          <a:off x="1030141" y="2675916"/>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Surgery Description</a:t>
          </a:r>
          <a:endParaRPr lang="en-US" sz="1000" kern="1200" dirty="0"/>
        </a:p>
      </dsp:txBody>
      <dsp:txXfrm>
        <a:off x="1030141" y="2675916"/>
        <a:ext cx="931926" cy="559155"/>
      </dsp:txXfrm>
    </dsp:sp>
    <dsp:sp modelId="{6C3A8535-F6D8-403A-9A1B-AD7FFEA2A5E7}">
      <dsp:nvSpPr>
        <dsp:cNvPr id="0" name=""/>
        <dsp:cNvSpPr/>
      </dsp:nvSpPr>
      <dsp:spPr>
        <a:xfrm>
          <a:off x="2055259" y="2675916"/>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Op Note Surgical Procedure</a:t>
          </a:r>
          <a:endParaRPr lang="en-US" sz="1000" kern="1200" dirty="0"/>
        </a:p>
      </dsp:txBody>
      <dsp:txXfrm>
        <a:off x="2055259" y="2675916"/>
        <a:ext cx="931926" cy="559155"/>
      </dsp:txXfrm>
    </dsp:sp>
    <dsp:sp modelId="{ED64BE22-5ED3-4E2B-9B65-F7ECEAFF418B}">
      <dsp:nvSpPr>
        <dsp:cNvPr id="0" name=""/>
        <dsp:cNvSpPr/>
      </dsp:nvSpPr>
      <dsp:spPr>
        <a:xfrm>
          <a:off x="3080378" y="2675916"/>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Operative Note Fluids</a:t>
          </a:r>
          <a:endParaRPr lang="en-US" sz="1000" kern="1200" dirty="0"/>
        </a:p>
      </dsp:txBody>
      <dsp:txXfrm>
        <a:off x="3080378" y="2675916"/>
        <a:ext cx="931926" cy="559155"/>
      </dsp:txXfrm>
    </dsp:sp>
    <dsp:sp modelId="{91D920A5-F5B2-49E4-82B2-75DF0EEA3AD7}">
      <dsp:nvSpPr>
        <dsp:cNvPr id="0" name=""/>
        <dsp:cNvSpPr/>
      </dsp:nvSpPr>
      <dsp:spPr>
        <a:xfrm>
          <a:off x="4105496" y="2675916"/>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Surgical Drains</a:t>
          </a:r>
          <a:endParaRPr lang="en-US" sz="1000" kern="1200" dirty="0"/>
        </a:p>
      </dsp:txBody>
      <dsp:txXfrm>
        <a:off x="4105496" y="2675916"/>
        <a:ext cx="931926" cy="559155"/>
      </dsp:txXfrm>
    </dsp:sp>
    <dsp:sp modelId="{D7D9E571-D2A5-4F9B-A8EF-542728AB2E7C}">
      <dsp:nvSpPr>
        <dsp:cNvPr id="0" name=""/>
        <dsp:cNvSpPr/>
      </dsp:nvSpPr>
      <dsp:spPr>
        <a:xfrm>
          <a:off x="5130615" y="2675916"/>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Complications</a:t>
          </a:r>
          <a:endParaRPr lang="en-US" sz="1000" kern="1200" dirty="0"/>
        </a:p>
      </dsp:txBody>
      <dsp:txXfrm>
        <a:off x="5130615" y="2675916"/>
        <a:ext cx="931926" cy="559155"/>
      </dsp:txXfrm>
    </dsp:sp>
    <dsp:sp modelId="{73B6912F-26A6-43CA-BA74-602DFEB2A9DA}">
      <dsp:nvSpPr>
        <dsp:cNvPr id="0" name=""/>
        <dsp:cNvSpPr/>
      </dsp:nvSpPr>
      <dsp:spPr>
        <a:xfrm>
          <a:off x="6155734" y="2675916"/>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Studies Sum</a:t>
          </a:r>
          <a:endParaRPr lang="en-US" sz="1000" kern="1200" dirty="0"/>
        </a:p>
      </dsp:txBody>
      <dsp:txXfrm>
        <a:off x="6155734" y="2675916"/>
        <a:ext cx="931926" cy="559155"/>
      </dsp:txXfrm>
    </dsp:sp>
    <dsp:sp modelId="{89992207-09E1-4C1C-A50E-7238E5A14EF2}">
      <dsp:nvSpPr>
        <dsp:cNvPr id="0" name=""/>
        <dsp:cNvSpPr/>
      </dsp:nvSpPr>
      <dsp:spPr>
        <a:xfrm>
          <a:off x="7180852" y="2675916"/>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Physical</a:t>
          </a:r>
        </a:p>
      </dsp:txBody>
      <dsp:txXfrm>
        <a:off x="7180852" y="2675916"/>
        <a:ext cx="931926" cy="559155"/>
      </dsp:txXfrm>
    </dsp:sp>
    <dsp:sp modelId="{111AB8AB-3884-48AF-A43D-D5525C2EDC1F}">
      <dsp:nvSpPr>
        <dsp:cNvPr id="0" name=""/>
        <dsp:cNvSpPr/>
      </dsp:nvSpPr>
      <dsp:spPr>
        <a:xfrm>
          <a:off x="8205971" y="2675916"/>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Advance Directives</a:t>
          </a:r>
          <a:endParaRPr lang="en-US" sz="1000" kern="1200" dirty="0"/>
        </a:p>
      </dsp:txBody>
      <dsp:txXfrm>
        <a:off x="8205971" y="2675916"/>
        <a:ext cx="931926" cy="559155"/>
      </dsp:txXfrm>
    </dsp:sp>
    <dsp:sp modelId="{98D1360E-1B8D-427C-9097-40AB5443C14C}">
      <dsp:nvSpPr>
        <dsp:cNvPr id="0" name=""/>
        <dsp:cNvSpPr/>
      </dsp:nvSpPr>
      <dsp:spPr>
        <a:xfrm>
          <a:off x="5022" y="3328264"/>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Payers</a:t>
          </a:r>
          <a:endParaRPr lang="en-US" sz="1000" kern="1200" dirty="0"/>
        </a:p>
      </dsp:txBody>
      <dsp:txXfrm>
        <a:off x="5022" y="3328264"/>
        <a:ext cx="931926" cy="559155"/>
      </dsp:txXfrm>
    </dsp:sp>
    <dsp:sp modelId="{C01143FF-1838-4C9A-9357-CF86FE088CBC}">
      <dsp:nvSpPr>
        <dsp:cNvPr id="0" name=""/>
        <dsp:cNvSpPr/>
      </dsp:nvSpPr>
      <dsp:spPr>
        <a:xfrm>
          <a:off x="1030141" y="3328264"/>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Encounters</a:t>
          </a:r>
          <a:endParaRPr lang="en-US" sz="1000" kern="1200" dirty="0"/>
        </a:p>
      </dsp:txBody>
      <dsp:txXfrm>
        <a:off x="1030141" y="3328264"/>
        <a:ext cx="931926" cy="559155"/>
      </dsp:txXfrm>
    </dsp:sp>
    <dsp:sp modelId="{A5C9C578-421E-4C61-8DBB-80B19789810E}">
      <dsp:nvSpPr>
        <dsp:cNvPr id="0" name=""/>
        <dsp:cNvSpPr/>
      </dsp:nvSpPr>
      <dsp:spPr>
        <a:xfrm>
          <a:off x="2055259" y="3328264"/>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Physical Exam</a:t>
          </a:r>
          <a:endParaRPr lang="en-US" sz="1000" kern="1200" dirty="0"/>
        </a:p>
      </dsp:txBody>
      <dsp:txXfrm>
        <a:off x="2055259" y="3328264"/>
        <a:ext cx="931926" cy="559155"/>
      </dsp:txXfrm>
    </dsp:sp>
    <dsp:sp modelId="{F021F536-9D7F-4947-AEEC-062A2B5D86C3}">
      <dsp:nvSpPr>
        <dsp:cNvPr id="0" name=""/>
        <dsp:cNvSpPr/>
      </dsp:nvSpPr>
      <dsp:spPr>
        <a:xfrm>
          <a:off x="3080378" y="3328264"/>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3080378" y="3328264"/>
        <a:ext cx="931926" cy="559155"/>
      </dsp:txXfrm>
    </dsp:sp>
    <dsp:sp modelId="{7137E6A0-E010-4036-BB77-DAC821CA69C0}">
      <dsp:nvSpPr>
        <dsp:cNvPr id="0" name=""/>
        <dsp:cNvSpPr/>
      </dsp:nvSpPr>
      <dsp:spPr>
        <a:xfrm>
          <a:off x="4105496" y="3328264"/>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4105496" y="3328264"/>
        <a:ext cx="931926" cy="559155"/>
      </dsp:txXfrm>
    </dsp:sp>
    <dsp:sp modelId="{CC785639-6B40-491D-A677-3465100F3D57}">
      <dsp:nvSpPr>
        <dsp:cNvPr id="0" name=""/>
        <dsp:cNvSpPr/>
      </dsp:nvSpPr>
      <dsp:spPr>
        <a:xfrm>
          <a:off x="5130615" y="3339693"/>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5130615" y="3339693"/>
        <a:ext cx="931926" cy="559155"/>
      </dsp:txXfrm>
    </dsp:sp>
    <dsp:sp modelId="{214B35AE-3118-4B5A-9A04-C238D6C98BAE}">
      <dsp:nvSpPr>
        <dsp:cNvPr id="0" name=""/>
        <dsp:cNvSpPr/>
      </dsp:nvSpPr>
      <dsp:spPr>
        <a:xfrm>
          <a:off x="6155734" y="3328264"/>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6155734" y="3328264"/>
        <a:ext cx="931926" cy="559155"/>
      </dsp:txXfrm>
    </dsp:sp>
    <dsp:sp modelId="{20498EEC-D12B-46DA-A88D-D7DB1D97C899}">
      <dsp:nvSpPr>
        <dsp:cNvPr id="0" name=""/>
        <dsp:cNvSpPr/>
      </dsp:nvSpPr>
      <dsp:spPr>
        <a:xfrm>
          <a:off x="7180852" y="3328264"/>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7180852" y="3328264"/>
        <a:ext cx="931926" cy="559155"/>
      </dsp:txXfrm>
    </dsp:sp>
    <dsp:sp modelId="{76E48D85-3967-40C6-96F6-AEF195D581BB}">
      <dsp:nvSpPr>
        <dsp:cNvPr id="0" name=""/>
        <dsp:cNvSpPr/>
      </dsp:nvSpPr>
      <dsp:spPr>
        <a:xfrm>
          <a:off x="8205971" y="3339151"/>
          <a:ext cx="931926" cy="559155"/>
        </a:xfrm>
        <a:prstGeom prst="rect">
          <a:avLst/>
        </a:prstGeom>
        <a:solidFill>
          <a:schemeClr val="bg1">
            <a:lumMod val="8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8205971" y="3339151"/>
        <a:ext cx="931926" cy="559155"/>
      </dsp:txXfrm>
    </dsp:sp>
    <dsp:sp modelId="{E8943D06-3BEA-4407-91F9-46A5EC4777AD}">
      <dsp:nvSpPr>
        <dsp:cNvPr id="0" name=""/>
        <dsp:cNvSpPr/>
      </dsp:nvSpPr>
      <dsp:spPr>
        <a:xfrm>
          <a:off x="5022" y="3980612"/>
          <a:ext cx="931926" cy="559155"/>
        </a:xfrm>
        <a:prstGeom prst="rect">
          <a:avLst/>
        </a:prstGeom>
        <a:solidFill>
          <a:schemeClr val="bg1">
            <a:lumMod val="6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Assessment</a:t>
          </a:r>
          <a:endParaRPr lang="en-US" sz="1000" kern="1200" dirty="0"/>
        </a:p>
      </dsp:txBody>
      <dsp:txXfrm>
        <a:off x="5022" y="3980612"/>
        <a:ext cx="931926" cy="559155"/>
      </dsp:txXfrm>
    </dsp:sp>
    <dsp:sp modelId="{AECF8250-8294-42AF-9EF2-E9259CC39D08}">
      <dsp:nvSpPr>
        <dsp:cNvPr id="0" name=""/>
        <dsp:cNvSpPr/>
      </dsp:nvSpPr>
      <dsp:spPr>
        <a:xfrm>
          <a:off x="1030141" y="3980612"/>
          <a:ext cx="931926" cy="559155"/>
        </a:xfrm>
        <a:prstGeom prst="rect">
          <a:avLst/>
        </a:prstGeom>
        <a:solidFill>
          <a:schemeClr val="bg1">
            <a:lumMod val="6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Postprocedure Diagnosis</a:t>
          </a:r>
          <a:endParaRPr lang="en-US" sz="1000" kern="1200" dirty="0"/>
        </a:p>
      </dsp:txBody>
      <dsp:txXfrm>
        <a:off x="1030141" y="3980612"/>
        <a:ext cx="931926" cy="559155"/>
      </dsp:txXfrm>
    </dsp:sp>
    <dsp:sp modelId="{3D7C3DDC-3551-44AB-8868-EBAA5342AA6F}">
      <dsp:nvSpPr>
        <dsp:cNvPr id="0" name=""/>
        <dsp:cNvSpPr/>
      </dsp:nvSpPr>
      <dsp:spPr>
        <a:xfrm>
          <a:off x="2055259" y="3980612"/>
          <a:ext cx="931926" cy="559155"/>
        </a:xfrm>
        <a:prstGeom prst="rect">
          <a:avLst/>
        </a:prstGeom>
        <a:solidFill>
          <a:schemeClr val="bg1">
            <a:lumMod val="6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Postoperative Diagnosis</a:t>
          </a:r>
          <a:endParaRPr lang="en-US" sz="1000" kern="1200" dirty="0"/>
        </a:p>
      </dsp:txBody>
      <dsp:txXfrm>
        <a:off x="2055259" y="3980612"/>
        <a:ext cx="931926" cy="559155"/>
      </dsp:txXfrm>
    </dsp:sp>
    <dsp:sp modelId="{90354270-E516-4BCD-8468-080EC1705999}">
      <dsp:nvSpPr>
        <dsp:cNvPr id="0" name=""/>
        <dsp:cNvSpPr/>
      </dsp:nvSpPr>
      <dsp:spPr>
        <a:xfrm>
          <a:off x="3080378" y="3980612"/>
          <a:ext cx="931926" cy="559155"/>
        </a:xfrm>
        <a:prstGeom prst="rect">
          <a:avLst/>
        </a:prstGeom>
        <a:solidFill>
          <a:schemeClr val="bg1">
            <a:lumMod val="65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Diagnosis</a:t>
          </a:r>
        </a:p>
      </dsp:txBody>
      <dsp:txXfrm>
        <a:off x="3080378" y="3980612"/>
        <a:ext cx="931926" cy="559155"/>
      </dsp:txXfrm>
    </dsp:sp>
    <dsp:sp modelId="{17512D6B-4073-4EC8-9ABC-3BDC10D1B050}">
      <dsp:nvSpPr>
        <dsp:cNvPr id="0" name=""/>
        <dsp:cNvSpPr/>
      </dsp:nvSpPr>
      <dsp:spPr>
        <a:xfrm>
          <a:off x="4106037" y="3992041"/>
          <a:ext cx="931926" cy="559155"/>
        </a:xfrm>
        <a:prstGeom prst="rect">
          <a:avLst/>
        </a:prstGeom>
        <a:gradFill rotWithShape="0">
          <a:gsLst>
            <a:gs pos="32000">
              <a:schemeClr val="bg1">
                <a:lumMod val="65000"/>
              </a:schemeClr>
            </a:gs>
            <a:gs pos="78000">
              <a:schemeClr val="bg1">
                <a:lumMod val="50000"/>
              </a:schemeClr>
            </a:gs>
          </a:gsLst>
          <a:lin ang="5400000" scaled="1"/>
        </a:gra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Assessment &amp; </a:t>
          </a:r>
          <a:r>
            <a:rPr lang="en-US" sz="1200" b="1" kern="1200" dirty="0">
              <a:solidFill>
                <a:schemeClr val="bg1"/>
              </a:solidFill>
            </a:rPr>
            <a:t>Plan</a:t>
          </a:r>
        </a:p>
      </dsp:txBody>
      <dsp:txXfrm>
        <a:off x="4106037" y="3992041"/>
        <a:ext cx="931926" cy="559155"/>
      </dsp:txXfrm>
    </dsp:sp>
    <dsp:sp modelId="{52F17298-644C-4330-B56E-F7E56C04E2E3}">
      <dsp:nvSpPr>
        <dsp:cNvPr id="0" name=""/>
        <dsp:cNvSpPr/>
      </dsp:nvSpPr>
      <dsp:spPr>
        <a:xfrm>
          <a:off x="5130615" y="3980612"/>
          <a:ext cx="931926" cy="559155"/>
        </a:xfrm>
        <a:prstGeom prst="rect">
          <a:avLst/>
        </a:prstGeom>
        <a:solidFill>
          <a:schemeClr val="bg1">
            <a:lumMod val="5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Plan of Treatment</a:t>
          </a:r>
        </a:p>
      </dsp:txBody>
      <dsp:txXfrm>
        <a:off x="5130615" y="3980612"/>
        <a:ext cx="931926" cy="559155"/>
      </dsp:txXfrm>
    </dsp:sp>
    <dsp:sp modelId="{2A5112AE-C2D3-42F0-AB40-4460D114135D}">
      <dsp:nvSpPr>
        <dsp:cNvPr id="0" name=""/>
        <dsp:cNvSpPr/>
      </dsp:nvSpPr>
      <dsp:spPr>
        <a:xfrm>
          <a:off x="6155734" y="3980612"/>
          <a:ext cx="931926" cy="559155"/>
        </a:xfrm>
        <a:prstGeom prst="rect">
          <a:avLst/>
        </a:prstGeom>
        <a:solidFill>
          <a:schemeClr val="bg1">
            <a:lumMod val="5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1"/>
              </a:solidFill>
            </a:rPr>
            <a:t>Goals</a:t>
          </a:r>
          <a:endParaRPr lang="en-US" sz="1000" kern="1200" dirty="0">
            <a:solidFill>
              <a:schemeClr val="bg1"/>
            </a:solidFill>
          </a:endParaRPr>
        </a:p>
      </dsp:txBody>
      <dsp:txXfrm>
        <a:off x="6155734" y="3980612"/>
        <a:ext cx="931926" cy="559155"/>
      </dsp:txXfrm>
    </dsp:sp>
    <dsp:sp modelId="{CF0E64E4-84A6-47A4-8045-0D0A29961723}">
      <dsp:nvSpPr>
        <dsp:cNvPr id="0" name=""/>
        <dsp:cNvSpPr/>
      </dsp:nvSpPr>
      <dsp:spPr>
        <a:xfrm>
          <a:off x="7180852" y="3980612"/>
          <a:ext cx="931926" cy="559155"/>
        </a:xfrm>
        <a:prstGeom prst="rect">
          <a:avLst/>
        </a:prstGeom>
        <a:solidFill>
          <a:schemeClr val="bg1">
            <a:lumMod val="5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Planned Procedure</a:t>
          </a:r>
        </a:p>
      </dsp:txBody>
      <dsp:txXfrm>
        <a:off x="7180852" y="3980612"/>
        <a:ext cx="931926" cy="559155"/>
      </dsp:txXfrm>
    </dsp:sp>
    <dsp:sp modelId="{005D910A-BEFF-4239-9307-256048770C69}">
      <dsp:nvSpPr>
        <dsp:cNvPr id="0" name=""/>
        <dsp:cNvSpPr/>
      </dsp:nvSpPr>
      <dsp:spPr>
        <a:xfrm>
          <a:off x="8205971" y="3980612"/>
          <a:ext cx="931926" cy="559155"/>
        </a:xfrm>
        <a:prstGeom prst="rect">
          <a:avLst/>
        </a:prstGeom>
        <a:solidFill>
          <a:schemeClr val="bg1">
            <a:lumMod val="5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1"/>
              </a:solidFill>
            </a:rPr>
            <a:t>Instructions</a:t>
          </a:r>
          <a:endParaRPr lang="en-US" sz="1000" kern="1200" dirty="0">
            <a:solidFill>
              <a:schemeClr val="bg1"/>
            </a:solidFill>
          </a:endParaRPr>
        </a:p>
      </dsp:txBody>
      <dsp:txXfrm>
        <a:off x="8205971" y="3980612"/>
        <a:ext cx="931926" cy="559155"/>
      </dsp:txXfrm>
    </dsp:sp>
    <dsp:sp modelId="{1B7E2A4E-7885-47D0-9A9C-97EB08F96CFE}">
      <dsp:nvSpPr>
        <dsp:cNvPr id="0" name=""/>
        <dsp:cNvSpPr/>
      </dsp:nvSpPr>
      <dsp:spPr>
        <a:xfrm>
          <a:off x="3080378" y="4632961"/>
          <a:ext cx="931926" cy="559155"/>
        </a:xfrm>
        <a:prstGeom prst="rect">
          <a:avLst/>
        </a:prstGeom>
        <a:solidFill>
          <a:schemeClr val="bg1">
            <a:lumMod val="5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1"/>
              </a:solidFill>
            </a:rPr>
            <a:t>Hospital Discharge Instructions</a:t>
          </a:r>
          <a:endParaRPr lang="en-US" sz="1000" kern="1200" dirty="0">
            <a:solidFill>
              <a:schemeClr val="bg1"/>
            </a:solidFill>
          </a:endParaRPr>
        </a:p>
      </dsp:txBody>
      <dsp:txXfrm>
        <a:off x="3080378" y="4632961"/>
        <a:ext cx="931926" cy="559155"/>
      </dsp:txXfrm>
    </dsp:sp>
    <dsp:sp modelId="{37FB646E-7E73-4F71-BC29-5F04749B6480}">
      <dsp:nvSpPr>
        <dsp:cNvPr id="0" name=""/>
        <dsp:cNvSpPr/>
      </dsp:nvSpPr>
      <dsp:spPr>
        <a:xfrm>
          <a:off x="4105496" y="4632961"/>
          <a:ext cx="931926" cy="559155"/>
        </a:xfrm>
        <a:prstGeom prst="rect">
          <a:avLst/>
        </a:prstGeom>
        <a:solidFill>
          <a:schemeClr val="bg1">
            <a:lumMod val="5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1"/>
              </a:solidFill>
            </a:rPr>
            <a:t>Discharge Medications</a:t>
          </a:r>
          <a:endParaRPr lang="en-US" sz="1000" kern="1200" dirty="0">
            <a:solidFill>
              <a:schemeClr val="bg1"/>
            </a:solidFill>
          </a:endParaRPr>
        </a:p>
      </dsp:txBody>
      <dsp:txXfrm>
        <a:off x="4105496" y="4632961"/>
        <a:ext cx="931926" cy="559155"/>
      </dsp:txXfrm>
    </dsp:sp>
    <dsp:sp modelId="{4857A8BA-040E-4C9F-9735-3BFD0C933AD1}">
      <dsp:nvSpPr>
        <dsp:cNvPr id="0" name=""/>
        <dsp:cNvSpPr/>
      </dsp:nvSpPr>
      <dsp:spPr>
        <a:xfrm>
          <a:off x="5130615" y="4632961"/>
          <a:ext cx="931926" cy="559155"/>
        </a:xfrm>
        <a:prstGeom prst="rect">
          <a:avLst/>
        </a:prstGeom>
        <a:solidFill>
          <a:schemeClr val="bg1">
            <a:lumMod val="5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1"/>
              </a:solidFill>
            </a:rPr>
            <a:t>Discharge Diet</a:t>
          </a:r>
          <a:endParaRPr lang="en-US" sz="1000" kern="1200" dirty="0">
            <a:solidFill>
              <a:schemeClr val="bg1"/>
            </a:solidFill>
          </a:endParaRPr>
        </a:p>
      </dsp:txBody>
      <dsp:txXfrm>
        <a:off x="5130615" y="4632961"/>
        <a:ext cx="931926" cy="559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0D05B-C57B-4BF2-98A0-F6F938B15104}">
      <dsp:nvSpPr>
        <dsp:cNvPr id="0" name=""/>
        <dsp:cNvSpPr/>
      </dsp:nvSpPr>
      <dsp:spPr>
        <a:xfrm>
          <a:off x="5022"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Diagnosis</a:t>
          </a:r>
        </a:p>
      </dsp:txBody>
      <dsp:txXfrm>
        <a:off x="5022" y="66523"/>
        <a:ext cx="931926" cy="559155"/>
      </dsp:txXfrm>
    </dsp:sp>
    <dsp:sp modelId="{BAC14D23-EC3E-4D27-9119-0F7040F92BC2}">
      <dsp:nvSpPr>
        <dsp:cNvPr id="0" name=""/>
        <dsp:cNvSpPr/>
      </dsp:nvSpPr>
      <dsp:spPr>
        <a:xfrm>
          <a:off x="1030141"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Meds</a:t>
          </a:r>
        </a:p>
      </dsp:txBody>
      <dsp:txXfrm>
        <a:off x="1030141" y="66523"/>
        <a:ext cx="931926" cy="559155"/>
      </dsp:txXfrm>
    </dsp:sp>
    <dsp:sp modelId="{226C61D6-133E-4CD2-ADAC-A992243958F1}">
      <dsp:nvSpPr>
        <dsp:cNvPr id="0" name=""/>
        <dsp:cNvSpPr/>
      </dsp:nvSpPr>
      <dsp:spPr>
        <a:xfrm>
          <a:off x="2055259"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Advance directive</a:t>
          </a:r>
        </a:p>
      </dsp:txBody>
      <dsp:txXfrm>
        <a:off x="2055259" y="66523"/>
        <a:ext cx="931926" cy="559155"/>
      </dsp:txXfrm>
    </dsp:sp>
    <dsp:sp modelId="{DC2CCBAA-7686-49AD-84C0-DE92CF995049}">
      <dsp:nvSpPr>
        <dsp:cNvPr id="0" name=""/>
        <dsp:cNvSpPr/>
      </dsp:nvSpPr>
      <dsp:spPr>
        <a:xfrm>
          <a:off x="3080378"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Allergies &amp; Intolerances</a:t>
          </a:r>
        </a:p>
      </dsp:txBody>
      <dsp:txXfrm>
        <a:off x="3080378" y="66523"/>
        <a:ext cx="931926" cy="559155"/>
      </dsp:txXfrm>
    </dsp:sp>
    <dsp:sp modelId="{04660390-1F6F-4E15-A3BA-C41120C6CA81}">
      <dsp:nvSpPr>
        <dsp:cNvPr id="0" name=""/>
        <dsp:cNvSpPr/>
      </dsp:nvSpPr>
      <dsp:spPr>
        <a:xfrm>
          <a:off x="4105496"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Anesthesia</a:t>
          </a:r>
        </a:p>
      </dsp:txBody>
      <dsp:txXfrm>
        <a:off x="4105496" y="66523"/>
        <a:ext cx="931926" cy="559155"/>
      </dsp:txXfrm>
    </dsp:sp>
    <dsp:sp modelId="{D0265832-2002-49A4-B24F-C826BBE7CD41}">
      <dsp:nvSpPr>
        <dsp:cNvPr id="0" name=""/>
        <dsp:cNvSpPr/>
      </dsp:nvSpPr>
      <dsp:spPr>
        <a:xfrm>
          <a:off x="5130615"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 &amp; Plan</a:t>
          </a:r>
        </a:p>
      </dsp:txBody>
      <dsp:txXfrm>
        <a:off x="5130615" y="66523"/>
        <a:ext cx="931926" cy="559155"/>
      </dsp:txXfrm>
    </dsp:sp>
    <dsp:sp modelId="{7BE9C1ED-F9FA-4AF2-8A38-AD58AEEC2837}">
      <dsp:nvSpPr>
        <dsp:cNvPr id="0" name=""/>
        <dsp:cNvSpPr/>
      </dsp:nvSpPr>
      <dsp:spPr>
        <a:xfrm>
          <a:off x="6155734"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a:t>
          </a:r>
        </a:p>
      </dsp:txBody>
      <dsp:txXfrm>
        <a:off x="6155734" y="66523"/>
        <a:ext cx="931926" cy="559155"/>
      </dsp:txXfrm>
    </dsp:sp>
    <dsp:sp modelId="{E95460B9-805F-4DB1-8075-1E44BC53110F}">
      <dsp:nvSpPr>
        <dsp:cNvPr id="0" name=""/>
        <dsp:cNvSpPr/>
      </dsp:nvSpPr>
      <dsp:spPr>
        <a:xfrm>
          <a:off x="7180852"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 Reason for Visit</a:t>
          </a:r>
        </a:p>
      </dsp:txBody>
      <dsp:txXfrm>
        <a:off x="7180852" y="66523"/>
        <a:ext cx="931926" cy="559155"/>
      </dsp:txXfrm>
    </dsp:sp>
    <dsp:sp modelId="{4F6CD892-6851-4C7C-A75C-33622E98FAF1}">
      <dsp:nvSpPr>
        <dsp:cNvPr id="0" name=""/>
        <dsp:cNvSpPr/>
      </dsp:nvSpPr>
      <dsp:spPr>
        <a:xfrm>
          <a:off x="8205971"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a:t>
          </a:r>
        </a:p>
      </dsp:txBody>
      <dsp:txXfrm>
        <a:off x="8205971" y="66523"/>
        <a:ext cx="931926" cy="559155"/>
      </dsp:txXfrm>
    </dsp:sp>
    <dsp:sp modelId="{E857D808-DD8F-4FB0-BDE0-ED444186DA03}">
      <dsp:nvSpPr>
        <dsp:cNvPr id="0" name=""/>
        <dsp:cNvSpPr/>
      </dsp:nvSpPr>
      <dsp:spPr>
        <a:xfrm>
          <a:off x="5022"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Complications</a:t>
          </a:r>
        </a:p>
      </dsp:txBody>
      <dsp:txXfrm>
        <a:off x="5022" y="718871"/>
        <a:ext cx="931926" cy="559155"/>
      </dsp:txXfrm>
    </dsp:sp>
    <dsp:sp modelId="{B11170F2-9A50-423B-98B7-A28DBBCAA2AC}">
      <dsp:nvSpPr>
        <dsp:cNvPr id="0" name=""/>
        <dsp:cNvSpPr/>
      </dsp:nvSpPr>
      <dsp:spPr>
        <a:xfrm>
          <a:off x="1030141"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Course of Care</a:t>
          </a:r>
        </a:p>
      </dsp:txBody>
      <dsp:txXfrm>
        <a:off x="1030141" y="718871"/>
        <a:ext cx="931926" cy="559155"/>
      </dsp:txXfrm>
    </dsp:sp>
    <dsp:sp modelId="{DAC0B4A1-B345-4DDF-A5B9-03EB5EF8A696}">
      <dsp:nvSpPr>
        <dsp:cNvPr id="0" name=""/>
        <dsp:cNvSpPr/>
      </dsp:nvSpPr>
      <dsp:spPr>
        <a:xfrm>
          <a:off x="2055259"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DICOM Object Catalog</a:t>
          </a:r>
        </a:p>
      </dsp:txBody>
      <dsp:txXfrm>
        <a:off x="2055259" y="718871"/>
        <a:ext cx="931926" cy="559155"/>
      </dsp:txXfrm>
    </dsp:sp>
    <dsp:sp modelId="{D95507C2-94AB-4734-BAF7-8227B2AFD2A8}">
      <dsp:nvSpPr>
        <dsp:cNvPr id="0" name=""/>
        <dsp:cNvSpPr/>
      </dsp:nvSpPr>
      <dsp:spPr>
        <a:xfrm>
          <a:off x="3080378"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Diagnosis</a:t>
          </a:r>
        </a:p>
      </dsp:txBody>
      <dsp:txXfrm>
        <a:off x="3080378" y="718871"/>
        <a:ext cx="931926" cy="559155"/>
      </dsp:txXfrm>
    </dsp:sp>
    <dsp:sp modelId="{1F238430-D58B-40C6-BB37-2C3E5849C40B}">
      <dsp:nvSpPr>
        <dsp:cNvPr id="0" name=""/>
        <dsp:cNvSpPr/>
      </dsp:nvSpPr>
      <dsp:spPr>
        <a:xfrm>
          <a:off x="4105496"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Diet</a:t>
          </a:r>
        </a:p>
      </dsp:txBody>
      <dsp:txXfrm>
        <a:off x="4105496" y="718871"/>
        <a:ext cx="931926" cy="559155"/>
      </dsp:txXfrm>
    </dsp:sp>
    <dsp:sp modelId="{9E9777C7-B42F-4036-A534-333E7C36A482}">
      <dsp:nvSpPr>
        <dsp:cNvPr id="0" name=""/>
        <dsp:cNvSpPr/>
      </dsp:nvSpPr>
      <dsp:spPr>
        <a:xfrm>
          <a:off x="5130615"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Medications</a:t>
          </a:r>
        </a:p>
      </dsp:txBody>
      <dsp:txXfrm>
        <a:off x="5130615" y="718871"/>
        <a:ext cx="931926" cy="559155"/>
      </dsp:txXfrm>
    </dsp:sp>
    <dsp:sp modelId="{2B1D77B0-0EB7-4DD1-BD66-4727A0B01104}">
      <dsp:nvSpPr>
        <dsp:cNvPr id="0" name=""/>
        <dsp:cNvSpPr/>
      </dsp:nvSpPr>
      <dsp:spPr>
        <a:xfrm>
          <a:off x="6155734"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Encounters</a:t>
          </a:r>
        </a:p>
      </dsp:txBody>
      <dsp:txXfrm>
        <a:off x="6155734" y="718871"/>
        <a:ext cx="931926" cy="559155"/>
      </dsp:txXfrm>
    </dsp:sp>
    <dsp:sp modelId="{9504D515-87BF-4517-8F45-1EDB2B33F4B1}">
      <dsp:nvSpPr>
        <dsp:cNvPr id="0" name=""/>
        <dsp:cNvSpPr/>
      </dsp:nvSpPr>
      <dsp:spPr>
        <a:xfrm>
          <a:off x="7180852"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Family History</a:t>
          </a:r>
        </a:p>
      </dsp:txBody>
      <dsp:txXfrm>
        <a:off x="7180852" y="718871"/>
        <a:ext cx="931926" cy="559155"/>
      </dsp:txXfrm>
    </dsp:sp>
    <dsp:sp modelId="{9899F519-A68E-4A8C-8302-CC1D1DD6AB1E}">
      <dsp:nvSpPr>
        <dsp:cNvPr id="0" name=""/>
        <dsp:cNvSpPr/>
      </dsp:nvSpPr>
      <dsp:spPr>
        <a:xfrm>
          <a:off x="8205971"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Fetus Subject Context</a:t>
          </a:r>
        </a:p>
      </dsp:txBody>
      <dsp:txXfrm>
        <a:off x="8205971" y="718871"/>
        <a:ext cx="931926" cy="559155"/>
      </dsp:txXfrm>
    </dsp:sp>
    <dsp:sp modelId="{F021F536-9D7F-4947-AEEC-062A2B5D86C3}">
      <dsp:nvSpPr>
        <dsp:cNvPr id="0" name=""/>
        <dsp:cNvSpPr/>
      </dsp:nvSpPr>
      <dsp:spPr>
        <a:xfrm>
          <a:off x="5022"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5022" y="1371219"/>
        <a:ext cx="931926" cy="559155"/>
      </dsp:txXfrm>
    </dsp:sp>
    <dsp:sp modelId="{214B35AE-3118-4B5A-9A04-C238D6C98BAE}">
      <dsp:nvSpPr>
        <dsp:cNvPr id="0" name=""/>
        <dsp:cNvSpPr/>
      </dsp:nvSpPr>
      <dsp:spPr>
        <a:xfrm>
          <a:off x="1030141"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1030141" y="1371219"/>
        <a:ext cx="931926" cy="559155"/>
      </dsp:txXfrm>
    </dsp:sp>
    <dsp:sp modelId="{CC785639-6B40-491D-A677-3465100F3D57}">
      <dsp:nvSpPr>
        <dsp:cNvPr id="0" name=""/>
        <dsp:cNvSpPr/>
      </dsp:nvSpPr>
      <dsp:spPr>
        <a:xfrm>
          <a:off x="2055259"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2055259" y="1371219"/>
        <a:ext cx="931926" cy="559155"/>
      </dsp:txXfrm>
    </dsp:sp>
    <dsp:sp modelId="{5D25242B-4349-4FB7-AAC9-B5E41858AFBB}">
      <dsp:nvSpPr>
        <dsp:cNvPr id="0" name=""/>
        <dsp:cNvSpPr/>
      </dsp:nvSpPr>
      <dsp:spPr>
        <a:xfrm>
          <a:off x="3080378"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Goals</a:t>
          </a:r>
        </a:p>
      </dsp:txBody>
      <dsp:txXfrm>
        <a:off x="3080378" y="1371219"/>
        <a:ext cx="931926" cy="559155"/>
      </dsp:txXfrm>
    </dsp:sp>
    <dsp:sp modelId="{2194D030-96BD-4E5B-8CE7-714CC8EE50C0}">
      <dsp:nvSpPr>
        <dsp:cNvPr id="0" name=""/>
        <dsp:cNvSpPr/>
      </dsp:nvSpPr>
      <dsp:spPr>
        <a:xfrm>
          <a:off x="4105496"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Concerns</a:t>
          </a:r>
        </a:p>
      </dsp:txBody>
      <dsp:txXfrm>
        <a:off x="4105496" y="1371219"/>
        <a:ext cx="931926" cy="559155"/>
      </dsp:txXfrm>
    </dsp:sp>
    <dsp:sp modelId="{7137E6A0-E010-4036-BB77-DAC821CA69C0}">
      <dsp:nvSpPr>
        <dsp:cNvPr id="0" name=""/>
        <dsp:cNvSpPr/>
      </dsp:nvSpPr>
      <dsp:spPr>
        <a:xfrm>
          <a:off x="5130615"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5130615" y="1371219"/>
        <a:ext cx="931926" cy="559155"/>
      </dsp:txXfrm>
    </dsp:sp>
    <dsp:sp modelId="{124086CA-BDD0-405E-B0D8-B9CD798E0E39}">
      <dsp:nvSpPr>
        <dsp:cNvPr id="0" name=""/>
        <dsp:cNvSpPr/>
      </dsp:nvSpPr>
      <dsp:spPr>
        <a:xfrm>
          <a:off x="6155734"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Past Illness</a:t>
          </a:r>
        </a:p>
      </dsp:txBody>
      <dsp:txXfrm>
        <a:off x="6155734" y="1371219"/>
        <a:ext cx="931926" cy="559155"/>
      </dsp:txXfrm>
    </dsp:sp>
    <dsp:sp modelId="{4308FFBF-619D-484B-A2C5-7B5FBD5802E5}">
      <dsp:nvSpPr>
        <dsp:cNvPr id="0" name=""/>
        <dsp:cNvSpPr/>
      </dsp:nvSpPr>
      <dsp:spPr>
        <a:xfrm>
          <a:off x="7180852"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Present Illness</a:t>
          </a:r>
        </a:p>
      </dsp:txBody>
      <dsp:txXfrm>
        <a:off x="7180852" y="1371219"/>
        <a:ext cx="931926" cy="559155"/>
      </dsp:txXfrm>
    </dsp:sp>
    <dsp:sp modelId="{21996FE5-9303-478E-B8D4-9259ABF8EDAE}">
      <dsp:nvSpPr>
        <dsp:cNvPr id="0" name=""/>
        <dsp:cNvSpPr/>
      </dsp:nvSpPr>
      <dsp:spPr>
        <a:xfrm>
          <a:off x="8205971"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Consultations</a:t>
          </a:r>
        </a:p>
      </dsp:txBody>
      <dsp:txXfrm>
        <a:off x="8205971" y="1371219"/>
        <a:ext cx="931926" cy="559155"/>
      </dsp:txXfrm>
    </dsp:sp>
    <dsp:sp modelId="{C2D1768A-268A-49F1-BAB1-AA3B1F30D377}">
      <dsp:nvSpPr>
        <dsp:cNvPr id="0" name=""/>
        <dsp:cNvSpPr/>
      </dsp:nvSpPr>
      <dsp:spPr>
        <a:xfrm>
          <a:off x="5022"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Course</a:t>
          </a:r>
        </a:p>
      </dsp:txBody>
      <dsp:txXfrm>
        <a:off x="5022" y="2023568"/>
        <a:ext cx="931926" cy="559155"/>
      </dsp:txXfrm>
    </dsp:sp>
    <dsp:sp modelId="{94242A4F-C1CA-4466-BE8C-6A3D5FB53E37}">
      <dsp:nvSpPr>
        <dsp:cNvPr id="0" name=""/>
        <dsp:cNvSpPr/>
      </dsp:nvSpPr>
      <dsp:spPr>
        <a:xfrm>
          <a:off x="1030141"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Instructions</a:t>
          </a:r>
        </a:p>
      </dsp:txBody>
      <dsp:txXfrm>
        <a:off x="1030141" y="2023568"/>
        <a:ext cx="931926" cy="559155"/>
      </dsp:txXfrm>
    </dsp:sp>
    <dsp:sp modelId="{2436B8D6-5426-4287-B5A0-333E85D0C338}">
      <dsp:nvSpPr>
        <dsp:cNvPr id="0" name=""/>
        <dsp:cNvSpPr/>
      </dsp:nvSpPr>
      <dsp:spPr>
        <a:xfrm>
          <a:off x="2055259"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Physical</a:t>
          </a:r>
        </a:p>
      </dsp:txBody>
      <dsp:txXfrm>
        <a:off x="2055259" y="2023568"/>
        <a:ext cx="931926" cy="559155"/>
      </dsp:txXfrm>
    </dsp:sp>
    <dsp:sp modelId="{2E10A710-F956-4BB4-BEC0-C92857D82D04}">
      <dsp:nvSpPr>
        <dsp:cNvPr id="0" name=""/>
        <dsp:cNvSpPr/>
      </dsp:nvSpPr>
      <dsp:spPr>
        <a:xfrm>
          <a:off x="3080378"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Studies Sum.</a:t>
          </a:r>
        </a:p>
      </dsp:txBody>
      <dsp:txXfrm>
        <a:off x="3080378" y="2023568"/>
        <a:ext cx="931926" cy="559155"/>
      </dsp:txXfrm>
    </dsp:sp>
    <dsp:sp modelId="{90A2521C-3FE3-4269-A414-E39378CC80D9}">
      <dsp:nvSpPr>
        <dsp:cNvPr id="0" name=""/>
        <dsp:cNvSpPr/>
      </dsp:nvSpPr>
      <dsp:spPr>
        <a:xfrm>
          <a:off x="4105496"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Immunizations</a:t>
          </a:r>
        </a:p>
      </dsp:txBody>
      <dsp:txXfrm>
        <a:off x="4105496" y="2023568"/>
        <a:ext cx="931926" cy="559155"/>
      </dsp:txXfrm>
    </dsp:sp>
    <dsp:sp modelId="{C775B822-113A-4680-9271-194958227B49}">
      <dsp:nvSpPr>
        <dsp:cNvPr id="0" name=""/>
        <dsp:cNvSpPr/>
      </dsp:nvSpPr>
      <dsp:spPr>
        <a:xfrm>
          <a:off x="5130615"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Implants</a:t>
          </a:r>
        </a:p>
      </dsp:txBody>
      <dsp:txXfrm>
        <a:off x="5130615" y="2023568"/>
        <a:ext cx="931926" cy="559155"/>
      </dsp:txXfrm>
    </dsp:sp>
    <dsp:sp modelId="{FA9614EF-EB5B-4DEB-9FDC-9AA50130DC4A}">
      <dsp:nvSpPr>
        <dsp:cNvPr id="0" name=""/>
        <dsp:cNvSpPr/>
      </dsp:nvSpPr>
      <dsp:spPr>
        <a:xfrm>
          <a:off x="6155734"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Instructions</a:t>
          </a:r>
        </a:p>
      </dsp:txBody>
      <dsp:txXfrm>
        <a:off x="6155734" y="2023568"/>
        <a:ext cx="931926" cy="559155"/>
      </dsp:txXfrm>
    </dsp:sp>
    <dsp:sp modelId="{3D82AB19-164D-45B8-8EE3-A810134DD2FB}">
      <dsp:nvSpPr>
        <dsp:cNvPr id="0" name=""/>
        <dsp:cNvSpPr/>
      </dsp:nvSpPr>
      <dsp:spPr>
        <a:xfrm>
          <a:off x="7180852"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Interventions</a:t>
          </a:r>
        </a:p>
      </dsp:txBody>
      <dsp:txXfrm>
        <a:off x="7180852" y="2023568"/>
        <a:ext cx="931926" cy="559155"/>
      </dsp:txXfrm>
    </dsp:sp>
    <dsp:sp modelId="{A2626D42-2FE1-456E-AB12-0D43DEAFE7FD}">
      <dsp:nvSpPr>
        <dsp:cNvPr id="0" name=""/>
        <dsp:cNvSpPr/>
      </dsp:nvSpPr>
      <dsp:spPr>
        <a:xfrm>
          <a:off x="8205971"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(Gen) History</a:t>
          </a:r>
        </a:p>
      </dsp:txBody>
      <dsp:txXfrm>
        <a:off x="8205971" y="2023568"/>
        <a:ext cx="931926" cy="559155"/>
      </dsp:txXfrm>
    </dsp:sp>
    <dsp:sp modelId="{CFEF60EA-9362-443A-8FB0-B923DCF95379}">
      <dsp:nvSpPr>
        <dsp:cNvPr id="0" name=""/>
        <dsp:cNvSpPr/>
      </dsp:nvSpPr>
      <dsp:spPr>
        <a:xfrm>
          <a:off x="5022"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Equipment</a:t>
          </a:r>
        </a:p>
      </dsp:txBody>
      <dsp:txXfrm>
        <a:off x="5022" y="2675916"/>
        <a:ext cx="931926" cy="559155"/>
      </dsp:txXfrm>
    </dsp:sp>
    <dsp:sp modelId="{6BA9131F-DF2D-4385-B6D8-8438C22EE201}">
      <dsp:nvSpPr>
        <dsp:cNvPr id="0" name=""/>
        <dsp:cNvSpPr/>
      </dsp:nvSpPr>
      <dsp:spPr>
        <a:xfrm>
          <a:off x="1030141"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 Administered</a:t>
          </a:r>
        </a:p>
      </dsp:txBody>
      <dsp:txXfrm>
        <a:off x="1030141" y="2675916"/>
        <a:ext cx="931926" cy="559155"/>
      </dsp:txXfrm>
    </dsp:sp>
    <dsp:sp modelId="{E39FA08C-8F04-4847-803E-A985A76077B2}">
      <dsp:nvSpPr>
        <dsp:cNvPr id="0" name=""/>
        <dsp:cNvSpPr/>
      </dsp:nvSpPr>
      <dsp:spPr>
        <a:xfrm>
          <a:off x="2055259"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a:t>
          </a:r>
        </a:p>
      </dsp:txBody>
      <dsp:txXfrm>
        <a:off x="2055259" y="2675916"/>
        <a:ext cx="931926" cy="559155"/>
      </dsp:txXfrm>
    </dsp:sp>
    <dsp:sp modelId="{20498EEC-D12B-46DA-A88D-D7DB1D97C899}">
      <dsp:nvSpPr>
        <dsp:cNvPr id="0" name=""/>
        <dsp:cNvSpPr/>
      </dsp:nvSpPr>
      <dsp:spPr>
        <a:xfrm>
          <a:off x="3080378"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3080378" y="2675916"/>
        <a:ext cx="931926" cy="559155"/>
      </dsp:txXfrm>
    </dsp:sp>
    <dsp:sp modelId="{76E48D85-3967-40C6-96F6-AEF195D581BB}">
      <dsp:nvSpPr>
        <dsp:cNvPr id="0" name=""/>
        <dsp:cNvSpPr/>
      </dsp:nvSpPr>
      <dsp:spPr>
        <a:xfrm>
          <a:off x="4105496"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4105496" y="2675916"/>
        <a:ext cx="931926" cy="559155"/>
      </dsp:txXfrm>
    </dsp:sp>
    <dsp:sp modelId="{2FE08B55-1C3E-48E1-949D-B7C4F33AA933}">
      <dsp:nvSpPr>
        <dsp:cNvPr id="0" name=""/>
        <dsp:cNvSpPr/>
      </dsp:nvSpPr>
      <dsp:spPr>
        <a:xfrm>
          <a:off x="5130615"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Objective</a:t>
          </a:r>
        </a:p>
      </dsp:txBody>
      <dsp:txXfrm>
        <a:off x="5130615" y="2675916"/>
        <a:ext cx="931926" cy="559155"/>
      </dsp:txXfrm>
    </dsp:sp>
    <dsp:sp modelId="{D1969169-F9B2-49CE-A679-8F16EA8DBE2A}">
      <dsp:nvSpPr>
        <dsp:cNvPr id="0" name=""/>
        <dsp:cNvSpPr/>
      </dsp:nvSpPr>
      <dsp:spPr>
        <a:xfrm>
          <a:off x="6155734"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Observer Context</a:t>
          </a:r>
        </a:p>
      </dsp:txBody>
      <dsp:txXfrm>
        <a:off x="6155734" y="2675916"/>
        <a:ext cx="931926" cy="559155"/>
      </dsp:txXfrm>
    </dsp:sp>
    <dsp:sp modelId="{B8FB8041-9B5C-4583-B7F2-072C8E2578EF}">
      <dsp:nvSpPr>
        <dsp:cNvPr id="0" name=""/>
        <dsp:cNvSpPr/>
      </dsp:nvSpPr>
      <dsp:spPr>
        <a:xfrm>
          <a:off x="7180852"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Operative Note Fluids</a:t>
          </a:r>
        </a:p>
      </dsp:txBody>
      <dsp:txXfrm>
        <a:off x="7180852" y="2675916"/>
        <a:ext cx="931926" cy="559155"/>
      </dsp:txXfrm>
    </dsp:sp>
    <dsp:sp modelId="{D70F901B-9B00-408F-B15A-8963D88D77EC}">
      <dsp:nvSpPr>
        <dsp:cNvPr id="0" name=""/>
        <dsp:cNvSpPr/>
      </dsp:nvSpPr>
      <dsp:spPr>
        <a:xfrm>
          <a:off x="8205971"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 Note Surgical Procedure</a:t>
          </a:r>
        </a:p>
      </dsp:txBody>
      <dsp:txXfrm>
        <a:off x="8205971" y="2675916"/>
        <a:ext cx="931926" cy="559155"/>
      </dsp:txXfrm>
    </dsp:sp>
    <dsp:sp modelId="{738E53BC-B4B2-4740-9C57-0B897AB4D3FA}">
      <dsp:nvSpPr>
        <dsp:cNvPr id="0" name=""/>
        <dsp:cNvSpPr/>
      </dsp:nvSpPr>
      <dsp:spPr>
        <a:xfrm>
          <a:off x="5022"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Payers</a:t>
          </a:r>
        </a:p>
      </dsp:txBody>
      <dsp:txXfrm>
        <a:off x="5022" y="3328264"/>
        <a:ext cx="931926" cy="559155"/>
      </dsp:txXfrm>
    </dsp:sp>
    <dsp:sp modelId="{FB4AD733-A329-420C-8FB6-947234A3DF38}">
      <dsp:nvSpPr>
        <dsp:cNvPr id="0" name=""/>
        <dsp:cNvSpPr/>
      </dsp:nvSpPr>
      <dsp:spPr>
        <a:xfrm>
          <a:off x="1030141"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Physical Exam</a:t>
          </a:r>
        </a:p>
      </dsp:txBody>
      <dsp:txXfrm>
        <a:off x="1030141" y="3328264"/>
        <a:ext cx="931926" cy="559155"/>
      </dsp:txXfrm>
    </dsp:sp>
    <dsp:sp modelId="{52F17298-644C-4330-B56E-F7E56C04E2E3}">
      <dsp:nvSpPr>
        <dsp:cNvPr id="0" name=""/>
        <dsp:cNvSpPr/>
      </dsp:nvSpPr>
      <dsp:spPr>
        <a:xfrm>
          <a:off x="2055259"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 of Treatment</a:t>
          </a:r>
        </a:p>
      </dsp:txBody>
      <dsp:txXfrm>
        <a:off x="2055259" y="3328264"/>
        <a:ext cx="931926" cy="559155"/>
      </dsp:txXfrm>
    </dsp:sp>
    <dsp:sp modelId="{CF0E64E4-84A6-47A4-8045-0D0A29961723}">
      <dsp:nvSpPr>
        <dsp:cNvPr id="0" name=""/>
        <dsp:cNvSpPr/>
      </dsp:nvSpPr>
      <dsp:spPr>
        <a:xfrm>
          <a:off x="3080378"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3080378" y="3328264"/>
        <a:ext cx="931926" cy="559155"/>
      </dsp:txXfrm>
    </dsp:sp>
    <dsp:sp modelId="{4A09B1E8-F4F7-4953-B4BD-684614482B17}">
      <dsp:nvSpPr>
        <dsp:cNvPr id="0" name=""/>
        <dsp:cNvSpPr/>
      </dsp:nvSpPr>
      <dsp:spPr>
        <a:xfrm>
          <a:off x="4105496"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Postoperative Diagnosis</a:t>
          </a:r>
        </a:p>
      </dsp:txBody>
      <dsp:txXfrm>
        <a:off x="4105496" y="3328264"/>
        <a:ext cx="931926" cy="559155"/>
      </dsp:txXfrm>
    </dsp:sp>
    <dsp:sp modelId="{527D6F5F-C6E1-4F03-A1E2-5AC0204646BF}">
      <dsp:nvSpPr>
        <dsp:cNvPr id="0" name=""/>
        <dsp:cNvSpPr/>
      </dsp:nvSpPr>
      <dsp:spPr>
        <a:xfrm>
          <a:off x="5130615"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Postprocedure</a:t>
          </a:r>
          <a:r>
            <a:rPr lang="en-US" sz="1000" kern="1200" dirty="0"/>
            <a:t> Diagnosis</a:t>
          </a:r>
        </a:p>
      </dsp:txBody>
      <dsp:txXfrm>
        <a:off x="5130615" y="3328264"/>
        <a:ext cx="931926" cy="559155"/>
      </dsp:txXfrm>
    </dsp:sp>
    <dsp:sp modelId="{33E222AE-323D-48B6-B67D-70B375CD07BA}">
      <dsp:nvSpPr>
        <dsp:cNvPr id="0" name=""/>
        <dsp:cNvSpPr/>
      </dsp:nvSpPr>
      <dsp:spPr>
        <a:xfrm>
          <a:off x="6155734"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Preoperative Diagnosis</a:t>
          </a:r>
        </a:p>
      </dsp:txBody>
      <dsp:txXfrm>
        <a:off x="6155734" y="3328264"/>
        <a:ext cx="931926" cy="559155"/>
      </dsp:txXfrm>
    </dsp:sp>
    <dsp:sp modelId="{768ED1B1-620E-4ED9-A85B-37AC2578EBAE}">
      <dsp:nvSpPr>
        <dsp:cNvPr id="0" name=""/>
        <dsp:cNvSpPr/>
      </dsp:nvSpPr>
      <dsp:spPr>
        <a:xfrm>
          <a:off x="7180852"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Problem</a:t>
          </a:r>
        </a:p>
      </dsp:txBody>
      <dsp:txXfrm>
        <a:off x="7180852" y="3328264"/>
        <a:ext cx="931926" cy="559155"/>
      </dsp:txXfrm>
    </dsp:sp>
    <dsp:sp modelId="{6CBD385A-459A-4F51-8A96-4CAAE9BA3166}">
      <dsp:nvSpPr>
        <dsp:cNvPr id="0" name=""/>
        <dsp:cNvSpPr/>
      </dsp:nvSpPr>
      <dsp:spPr>
        <a:xfrm>
          <a:off x="8205971"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Description</a:t>
          </a:r>
        </a:p>
      </dsp:txBody>
      <dsp:txXfrm>
        <a:off x="8205971" y="3328264"/>
        <a:ext cx="931926" cy="559155"/>
      </dsp:txXfrm>
    </dsp:sp>
    <dsp:sp modelId="{403A81FB-5102-4E47-B294-8362DE9FDBA9}">
      <dsp:nvSpPr>
        <dsp:cNvPr id="0" name=""/>
        <dsp:cNvSpPr/>
      </dsp:nvSpPr>
      <dsp:spPr>
        <a:xfrm>
          <a:off x="5022"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Disposition</a:t>
          </a:r>
        </a:p>
      </dsp:txBody>
      <dsp:txXfrm>
        <a:off x="5022" y="3980612"/>
        <a:ext cx="931926" cy="559155"/>
      </dsp:txXfrm>
    </dsp:sp>
    <dsp:sp modelId="{6D9F30BF-2AF8-4A4F-9405-7024E9D9DF88}">
      <dsp:nvSpPr>
        <dsp:cNvPr id="0" name=""/>
        <dsp:cNvSpPr/>
      </dsp:nvSpPr>
      <dsp:spPr>
        <a:xfrm>
          <a:off x="1030141"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Est. Blood Loss</a:t>
          </a:r>
        </a:p>
      </dsp:txBody>
      <dsp:txXfrm>
        <a:off x="1030141" y="3980612"/>
        <a:ext cx="931926" cy="559155"/>
      </dsp:txXfrm>
    </dsp:sp>
    <dsp:sp modelId="{578EF391-1438-42DA-8C7C-9964979863CB}">
      <dsp:nvSpPr>
        <dsp:cNvPr id="0" name=""/>
        <dsp:cNvSpPr/>
      </dsp:nvSpPr>
      <dsp:spPr>
        <a:xfrm>
          <a:off x="2055259"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2055259" y="3980612"/>
        <a:ext cx="931926" cy="559155"/>
      </dsp:txXfrm>
    </dsp:sp>
    <dsp:sp modelId="{D6E8D79A-FF29-4CE3-B9FB-2B1D97395E7F}">
      <dsp:nvSpPr>
        <dsp:cNvPr id="0" name=""/>
        <dsp:cNvSpPr/>
      </dsp:nvSpPr>
      <dsp:spPr>
        <a:xfrm>
          <a:off x="3080378"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3080378" y="3980612"/>
        <a:ext cx="931926" cy="559155"/>
      </dsp:txXfrm>
    </dsp:sp>
    <dsp:sp modelId="{E4A88F59-2DE7-4632-9B5D-1A06F43D2536}">
      <dsp:nvSpPr>
        <dsp:cNvPr id="0" name=""/>
        <dsp:cNvSpPr/>
      </dsp:nvSpPr>
      <dsp:spPr>
        <a:xfrm>
          <a:off x="4105496"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Indications</a:t>
          </a:r>
        </a:p>
      </dsp:txBody>
      <dsp:txXfrm>
        <a:off x="4105496" y="3980612"/>
        <a:ext cx="931926" cy="559155"/>
      </dsp:txXfrm>
    </dsp:sp>
    <dsp:sp modelId="{C6E26300-686D-4EDC-B105-02AE7D59ACD5}">
      <dsp:nvSpPr>
        <dsp:cNvPr id="0" name=""/>
        <dsp:cNvSpPr/>
      </dsp:nvSpPr>
      <dsp:spPr>
        <a:xfrm>
          <a:off x="5130615"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5130615" y="3980612"/>
        <a:ext cx="931926" cy="559155"/>
      </dsp:txXfrm>
    </dsp:sp>
    <dsp:sp modelId="{A98EC4C9-0187-4586-A962-2600099AC0D7}">
      <dsp:nvSpPr>
        <dsp:cNvPr id="0" name=""/>
        <dsp:cNvSpPr/>
      </dsp:nvSpPr>
      <dsp:spPr>
        <a:xfrm>
          <a:off x="6155734"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Procedures</a:t>
          </a:r>
        </a:p>
      </dsp:txBody>
      <dsp:txXfrm>
        <a:off x="6155734" y="3980612"/>
        <a:ext cx="931926" cy="559155"/>
      </dsp:txXfrm>
    </dsp:sp>
    <dsp:sp modelId="{B5EE1AEB-C1BD-4DE8-A906-0A633C634EA1}">
      <dsp:nvSpPr>
        <dsp:cNvPr id="0" name=""/>
        <dsp:cNvSpPr/>
      </dsp:nvSpPr>
      <dsp:spPr>
        <a:xfrm>
          <a:off x="7180852"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Referral</a:t>
          </a:r>
        </a:p>
      </dsp:txBody>
      <dsp:txXfrm>
        <a:off x="7180852" y="3980612"/>
        <a:ext cx="931926" cy="559155"/>
      </dsp:txXfrm>
    </dsp:sp>
    <dsp:sp modelId="{643B08A8-6B9B-49AD-ACA0-F8C530C35783}">
      <dsp:nvSpPr>
        <dsp:cNvPr id="0" name=""/>
        <dsp:cNvSpPr/>
      </dsp:nvSpPr>
      <dsp:spPr>
        <a:xfrm>
          <a:off x="8205971"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Visit</a:t>
          </a:r>
        </a:p>
      </dsp:txBody>
      <dsp:txXfrm>
        <a:off x="8205971" y="3980612"/>
        <a:ext cx="931926" cy="559155"/>
      </dsp:txXfrm>
    </dsp:sp>
    <dsp:sp modelId="{90CB0ED9-63EF-4F6F-828D-A3B09D30E63B}">
      <dsp:nvSpPr>
        <dsp:cNvPr id="0" name=""/>
        <dsp:cNvSpPr/>
      </dsp:nvSpPr>
      <dsp:spPr>
        <a:xfrm>
          <a:off x="1030141"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1030141" y="4632961"/>
        <a:ext cx="931926" cy="559155"/>
      </dsp:txXfrm>
    </dsp:sp>
    <dsp:sp modelId="{3FE3ACB3-2D81-4BE7-BEE6-849D65285799}">
      <dsp:nvSpPr>
        <dsp:cNvPr id="0" name=""/>
        <dsp:cNvSpPr/>
      </dsp:nvSpPr>
      <dsp:spPr>
        <a:xfrm>
          <a:off x="2055259"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Review of Systems</a:t>
          </a:r>
        </a:p>
      </dsp:txBody>
      <dsp:txXfrm>
        <a:off x="2055259" y="4632961"/>
        <a:ext cx="931926" cy="559155"/>
      </dsp:txXfrm>
    </dsp:sp>
    <dsp:sp modelId="{E21BE902-8239-49DC-BB54-FE2FC920F8FB}">
      <dsp:nvSpPr>
        <dsp:cNvPr id="0" name=""/>
        <dsp:cNvSpPr/>
      </dsp:nvSpPr>
      <dsp:spPr>
        <a:xfrm>
          <a:off x="3080378"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Social History</a:t>
          </a:r>
        </a:p>
      </dsp:txBody>
      <dsp:txXfrm>
        <a:off x="3080378" y="4632961"/>
        <a:ext cx="931926" cy="559155"/>
      </dsp:txXfrm>
    </dsp:sp>
    <dsp:sp modelId="{D686C033-8C3D-4C2F-94C8-11EE097C088D}">
      <dsp:nvSpPr>
        <dsp:cNvPr id="0" name=""/>
        <dsp:cNvSpPr/>
      </dsp:nvSpPr>
      <dsp:spPr>
        <a:xfrm>
          <a:off x="4105496"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Subjective</a:t>
          </a:r>
        </a:p>
      </dsp:txBody>
      <dsp:txXfrm>
        <a:off x="4105496" y="4632961"/>
        <a:ext cx="931926" cy="559155"/>
      </dsp:txXfrm>
    </dsp:sp>
    <dsp:sp modelId="{34939C68-520A-469B-A989-F515FF673DF0}">
      <dsp:nvSpPr>
        <dsp:cNvPr id="0" name=""/>
        <dsp:cNvSpPr/>
      </dsp:nvSpPr>
      <dsp:spPr>
        <a:xfrm>
          <a:off x="5130615"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Surgery Description</a:t>
          </a:r>
        </a:p>
      </dsp:txBody>
      <dsp:txXfrm>
        <a:off x="5130615" y="4632961"/>
        <a:ext cx="931926" cy="559155"/>
      </dsp:txXfrm>
    </dsp:sp>
    <dsp:sp modelId="{CB637A15-C5EC-48E4-B323-6F07C2B36CF9}">
      <dsp:nvSpPr>
        <dsp:cNvPr id="0" name=""/>
        <dsp:cNvSpPr/>
      </dsp:nvSpPr>
      <dsp:spPr>
        <a:xfrm>
          <a:off x="6155734"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Surgical Drains</a:t>
          </a:r>
        </a:p>
      </dsp:txBody>
      <dsp:txXfrm>
        <a:off x="6155734" y="4632961"/>
        <a:ext cx="931926" cy="559155"/>
      </dsp:txXfrm>
    </dsp:sp>
    <dsp:sp modelId="{09D01077-5EED-4403-9B80-C88AA82785D4}">
      <dsp:nvSpPr>
        <dsp:cNvPr id="0" name=""/>
        <dsp:cNvSpPr/>
      </dsp:nvSpPr>
      <dsp:spPr>
        <a:xfrm>
          <a:off x="7180852"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Vital Signs</a:t>
          </a:r>
        </a:p>
      </dsp:txBody>
      <dsp:txXfrm>
        <a:off x="7180852" y="4632961"/>
        <a:ext cx="931926" cy="55915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854EC-912F-42BC-845C-462E8CC7AD93}">
      <dsp:nvSpPr>
        <dsp:cNvPr id="0" name=""/>
        <dsp:cNvSpPr/>
      </dsp:nvSpPr>
      <dsp:spPr>
        <a:xfrm>
          <a:off x="5022"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Subjective</a:t>
          </a:r>
        </a:p>
      </dsp:txBody>
      <dsp:txXfrm>
        <a:off x="5022" y="66523"/>
        <a:ext cx="931926" cy="559155"/>
      </dsp:txXfrm>
    </dsp:sp>
    <dsp:sp modelId="{1F004853-B59E-47C1-BA88-05FF40FE81E5}">
      <dsp:nvSpPr>
        <dsp:cNvPr id="0" name=""/>
        <dsp:cNvSpPr/>
      </dsp:nvSpPr>
      <dsp:spPr>
        <a:xfrm>
          <a:off x="1030141"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Reason for Visit</a:t>
          </a:r>
          <a:endParaRPr lang="en-US" sz="1000" kern="1200" dirty="0"/>
        </a:p>
      </dsp:txBody>
      <dsp:txXfrm>
        <a:off x="1030141" y="66523"/>
        <a:ext cx="931926" cy="559155"/>
      </dsp:txXfrm>
    </dsp:sp>
    <dsp:sp modelId="{8AA02A9A-7173-45B0-B2CC-5A91802C8051}">
      <dsp:nvSpPr>
        <dsp:cNvPr id="0" name=""/>
        <dsp:cNvSpPr/>
      </dsp:nvSpPr>
      <dsp:spPr>
        <a:xfrm>
          <a:off x="2055259"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Reason for Referral</a:t>
          </a:r>
          <a:endParaRPr lang="en-US" sz="1000" kern="1200" dirty="0"/>
        </a:p>
      </dsp:txBody>
      <dsp:txXfrm>
        <a:off x="2055259" y="66523"/>
        <a:ext cx="931926" cy="559155"/>
      </dsp:txXfrm>
    </dsp:sp>
    <dsp:sp modelId="{0CB4D3D4-57E1-40E0-9116-0822B7A6A3CA}">
      <dsp:nvSpPr>
        <dsp:cNvPr id="0" name=""/>
        <dsp:cNvSpPr/>
      </dsp:nvSpPr>
      <dsp:spPr>
        <a:xfrm>
          <a:off x="3080378"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Chief Complaint Reason for Visit</a:t>
          </a:r>
          <a:endParaRPr lang="en-US" sz="1000" kern="1200" dirty="0"/>
        </a:p>
      </dsp:txBody>
      <dsp:txXfrm>
        <a:off x="3080378" y="66523"/>
        <a:ext cx="931926" cy="559155"/>
      </dsp:txXfrm>
    </dsp:sp>
    <dsp:sp modelId="{0EC6D4FB-2DF4-4C7F-A662-C49F9C73712D}">
      <dsp:nvSpPr>
        <dsp:cNvPr id="0" name=""/>
        <dsp:cNvSpPr/>
      </dsp:nvSpPr>
      <dsp:spPr>
        <a:xfrm>
          <a:off x="4105496"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Chief Complaint</a:t>
          </a:r>
          <a:endParaRPr lang="en-US" sz="1000" kern="1200" dirty="0"/>
        </a:p>
      </dsp:txBody>
      <dsp:txXfrm>
        <a:off x="4105496" y="66523"/>
        <a:ext cx="931926" cy="559155"/>
      </dsp:txXfrm>
    </dsp:sp>
    <dsp:sp modelId="{60F281EF-B8AA-4FA7-AD48-1B043C8A810A}">
      <dsp:nvSpPr>
        <dsp:cNvPr id="0" name=""/>
        <dsp:cNvSpPr/>
      </dsp:nvSpPr>
      <dsp:spPr>
        <a:xfrm>
          <a:off x="5130615"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Health Concerns</a:t>
          </a:r>
          <a:endParaRPr lang="en-US" sz="1000" kern="1200" dirty="0"/>
        </a:p>
      </dsp:txBody>
      <dsp:txXfrm>
        <a:off x="5130615" y="66523"/>
        <a:ext cx="931926" cy="559155"/>
      </dsp:txXfrm>
    </dsp:sp>
    <dsp:sp modelId="{B6697EA2-051A-4146-AF10-443079F7994B}">
      <dsp:nvSpPr>
        <dsp:cNvPr id="0" name=""/>
        <dsp:cNvSpPr/>
      </dsp:nvSpPr>
      <dsp:spPr>
        <a:xfrm>
          <a:off x="6155734" y="66523"/>
          <a:ext cx="931926" cy="559155"/>
        </a:xfrm>
        <a:prstGeom prst="rect">
          <a:avLst/>
        </a:prstGeom>
        <a:solidFill>
          <a:srgbClr val="F8D08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Allergies &amp; Intolerances</a:t>
          </a:r>
          <a:endParaRPr lang="en-US" sz="1000" kern="1200" dirty="0"/>
        </a:p>
      </dsp:txBody>
      <dsp:txXfrm>
        <a:off x="6155734" y="66523"/>
        <a:ext cx="931926" cy="559155"/>
      </dsp:txXfrm>
    </dsp:sp>
    <dsp:sp modelId="{212EAB81-54C0-4CA3-8CA8-5707E2EA1B60}">
      <dsp:nvSpPr>
        <dsp:cNvPr id="0" name=""/>
        <dsp:cNvSpPr/>
      </dsp:nvSpPr>
      <dsp:spPr>
        <a:xfrm>
          <a:off x="7180852"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Review of Systems</a:t>
          </a:r>
          <a:endParaRPr lang="en-US" sz="1000" kern="1200" dirty="0"/>
        </a:p>
      </dsp:txBody>
      <dsp:txXfrm>
        <a:off x="7180852" y="66523"/>
        <a:ext cx="931926" cy="559155"/>
      </dsp:txXfrm>
    </dsp:sp>
    <dsp:sp modelId="{E063FE46-B1A1-4479-B04F-5EE6A9B9DA3D}">
      <dsp:nvSpPr>
        <dsp:cNvPr id="0" name=""/>
        <dsp:cNvSpPr/>
      </dsp:nvSpPr>
      <dsp:spPr>
        <a:xfrm>
          <a:off x="8205971"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History Present Illness</a:t>
          </a:r>
          <a:endParaRPr lang="en-US" sz="1000" kern="1200" dirty="0"/>
        </a:p>
      </dsp:txBody>
      <dsp:txXfrm>
        <a:off x="8205971" y="66523"/>
        <a:ext cx="931926" cy="559155"/>
      </dsp:txXfrm>
    </dsp:sp>
    <dsp:sp modelId="{BC2A6528-8680-4B3B-8B6A-C5A92B6690AC}">
      <dsp:nvSpPr>
        <dsp:cNvPr id="0" name=""/>
        <dsp:cNvSpPr/>
      </dsp:nvSpPr>
      <dsp:spPr>
        <a:xfrm>
          <a:off x="5022"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History Past Illness</a:t>
          </a:r>
          <a:endParaRPr lang="en-US" sz="1000" kern="1200" dirty="0"/>
        </a:p>
      </dsp:txBody>
      <dsp:txXfrm>
        <a:off x="5022" y="718871"/>
        <a:ext cx="931926" cy="559155"/>
      </dsp:txXfrm>
    </dsp:sp>
    <dsp:sp modelId="{5479FD3C-18CA-43A0-B14E-D66A11F70B3F}">
      <dsp:nvSpPr>
        <dsp:cNvPr id="0" name=""/>
        <dsp:cNvSpPr/>
      </dsp:nvSpPr>
      <dsp:spPr>
        <a:xfrm>
          <a:off x="1030141" y="718871"/>
          <a:ext cx="931926" cy="559155"/>
        </a:xfrm>
        <a:prstGeom prst="rect">
          <a:avLst/>
        </a:prstGeom>
        <a:solidFill>
          <a:srgbClr val="F8D08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Social History</a:t>
          </a:r>
          <a:endParaRPr lang="en-US" sz="1000" kern="1200" dirty="0"/>
        </a:p>
      </dsp:txBody>
      <dsp:txXfrm>
        <a:off x="1030141" y="718871"/>
        <a:ext cx="931926" cy="559155"/>
      </dsp:txXfrm>
    </dsp:sp>
    <dsp:sp modelId="{DD1BE6D7-6955-4913-AEE1-7266EBAF565C}">
      <dsp:nvSpPr>
        <dsp:cNvPr id="0" name=""/>
        <dsp:cNvSpPr/>
      </dsp:nvSpPr>
      <dsp:spPr>
        <a:xfrm>
          <a:off x="2055259" y="718871"/>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Family History</a:t>
          </a:r>
          <a:endParaRPr lang="en-US" sz="1000" kern="1200" dirty="0"/>
        </a:p>
      </dsp:txBody>
      <dsp:txXfrm>
        <a:off x="2055259" y="718871"/>
        <a:ext cx="931926" cy="559155"/>
      </dsp:txXfrm>
    </dsp:sp>
    <dsp:sp modelId="{2CBAD880-AF37-4F3B-9F9C-44AE78F8D9B4}">
      <dsp:nvSpPr>
        <dsp:cNvPr id="0" name=""/>
        <dsp:cNvSpPr/>
      </dsp:nvSpPr>
      <dsp:spPr>
        <a:xfrm>
          <a:off x="3080378"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Objective</a:t>
          </a:r>
          <a:endParaRPr lang="en-US" sz="1000" b="1" kern="1200" dirty="0"/>
        </a:p>
      </dsp:txBody>
      <dsp:txXfrm>
        <a:off x="3080378" y="718871"/>
        <a:ext cx="931926" cy="559155"/>
      </dsp:txXfrm>
    </dsp:sp>
    <dsp:sp modelId="{57A21A25-0050-448F-8182-E2F997AD385C}">
      <dsp:nvSpPr>
        <dsp:cNvPr id="0" name=""/>
        <dsp:cNvSpPr/>
      </dsp:nvSpPr>
      <dsp:spPr>
        <a:xfrm>
          <a:off x="4105496" y="718871"/>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Problem</a:t>
          </a:r>
          <a:endParaRPr lang="en-US" sz="1000" kern="1200" dirty="0"/>
        </a:p>
      </dsp:txBody>
      <dsp:txXfrm>
        <a:off x="4105496" y="718871"/>
        <a:ext cx="931926" cy="559155"/>
      </dsp:txXfrm>
    </dsp:sp>
    <dsp:sp modelId="{98C96B61-E849-4E0E-ADD5-05D495466B19}">
      <dsp:nvSpPr>
        <dsp:cNvPr id="0" name=""/>
        <dsp:cNvSpPr/>
      </dsp:nvSpPr>
      <dsp:spPr>
        <a:xfrm>
          <a:off x="5130615"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Medical (Gen) History</a:t>
          </a:r>
          <a:endParaRPr lang="en-US" sz="1000" kern="1200" dirty="0"/>
        </a:p>
      </dsp:txBody>
      <dsp:txXfrm>
        <a:off x="5130615" y="718871"/>
        <a:ext cx="931926" cy="559155"/>
      </dsp:txXfrm>
    </dsp:sp>
    <dsp:sp modelId="{84CB03E7-DBCB-4B53-8360-F252A05A2E78}">
      <dsp:nvSpPr>
        <dsp:cNvPr id="0" name=""/>
        <dsp:cNvSpPr/>
      </dsp:nvSpPr>
      <dsp:spPr>
        <a:xfrm>
          <a:off x="6155734" y="718871"/>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Medications</a:t>
          </a:r>
          <a:endParaRPr lang="en-US" sz="1000" kern="1200" dirty="0"/>
        </a:p>
      </dsp:txBody>
      <dsp:txXfrm>
        <a:off x="6155734" y="718871"/>
        <a:ext cx="931926" cy="559155"/>
      </dsp:txXfrm>
    </dsp:sp>
    <dsp:sp modelId="{277F2AD7-8A80-4D00-8AAD-CE0295903A29}">
      <dsp:nvSpPr>
        <dsp:cNvPr id="0" name=""/>
        <dsp:cNvSpPr/>
      </dsp:nvSpPr>
      <dsp:spPr>
        <a:xfrm>
          <a:off x="7180852"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Immunizations</a:t>
          </a:r>
          <a:endParaRPr lang="en-US" sz="1000" kern="1200" dirty="0"/>
        </a:p>
      </dsp:txBody>
      <dsp:txXfrm>
        <a:off x="7180852" y="718871"/>
        <a:ext cx="931926" cy="559155"/>
      </dsp:txXfrm>
    </dsp:sp>
    <dsp:sp modelId="{7EBD161C-9829-40ED-9AF9-49BF6CFB544C}">
      <dsp:nvSpPr>
        <dsp:cNvPr id="0" name=""/>
        <dsp:cNvSpPr/>
      </dsp:nvSpPr>
      <dsp:spPr>
        <a:xfrm>
          <a:off x="8205971"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Implants</a:t>
          </a:r>
          <a:endParaRPr lang="en-US" sz="1000" kern="1200" dirty="0"/>
        </a:p>
      </dsp:txBody>
      <dsp:txXfrm>
        <a:off x="8205971" y="718871"/>
        <a:ext cx="931926" cy="559155"/>
      </dsp:txXfrm>
    </dsp:sp>
    <dsp:sp modelId="{64CE546B-3B0F-4D74-A672-EA5F3F157C26}">
      <dsp:nvSpPr>
        <dsp:cNvPr id="0" name=""/>
        <dsp:cNvSpPr/>
      </dsp:nvSpPr>
      <dsp:spPr>
        <a:xfrm>
          <a:off x="5022"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Medical Equipment</a:t>
          </a:r>
          <a:endParaRPr lang="en-US" sz="1000" kern="1200" dirty="0"/>
        </a:p>
      </dsp:txBody>
      <dsp:txXfrm>
        <a:off x="5022" y="1371219"/>
        <a:ext cx="931926" cy="559155"/>
      </dsp:txXfrm>
    </dsp:sp>
    <dsp:sp modelId="{18765959-A6F6-4656-813B-1DABE66B58C5}">
      <dsp:nvSpPr>
        <dsp:cNvPr id="0" name=""/>
        <dsp:cNvSpPr/>
      </dsp:nvSpPr>
      <dsp:spPr>
        <a:xfrm>
          <a:off x="1030141"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Procedures</a:t>
          </a:r>
          <a:endParaRPr lang="en-US" sz="1000" kern="1200" dirty="0"/>
        </a:p>
      </dsp:txBody>
      <dsp:txXfrm>
        <a:off x="1030141" y="1371219"/>
        <a:ext cx="931926" cy="559155"/>
      </dsp:txXfrm>
    </dsp:sp>
    <dsp:sp modelId="{18D14753-8832-47DA-B916-3A237595FBB6}">
      <dsp:nvSpPr>
        <dsp:cNvPr id="0" name=""/>
        <dsp:cNvSpPr/>
      </dsp:nvSpPr>
      <dsp:spPr>
        <a:xfrm>
          <a:off x="2055259" y="1371219"/>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Results</a:t>
          </a:r>
          <a:endParaRPr lang="en-US" sz="1000" kern="1200" dirty="0"/>
        </a:p>
      </dsp:txBody>
      <dsp:txXfrm>
        <a:off x="2055259" y="1371219"/>
        <a:ext cx="931926" cy="559155"/>
      </dsp:txXfrm>
    </dsp:sp>
    <dsp:sp modelId="{23DB74AC-B3C3-4E6F-BD2A-892250EFF201}">
      <dsp:nvSpPr>
        <dsp:cNvPr id="0" name=""/>
        <dsp:cNvSpPr/>
      </dsp:nvSpPr>
      <dsp:spPr>
        <a:xfrm>
          <a:off x="3080378" y="1371219"/>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Vital Signs</a:t>
          </a:r>
          <a:endParaRPr lang="en-US" sz="1000" kern="1200" dirty="0"/>
        </a:p>
      </dsp:txBody>
      <dsp:txXfrm>
        <a:off x="3080378" y="1371219"/>
        <a:ext cx="931926" cy="559155"/>
      </dsp:txXfrm>
    </dsp:sp>
    <dsp:sp modelId="{CD01C8D7-3F26-4602-A201-C1CCB80062FC}">
      <dsp:nvSpPr>
        <dsp:cNvPr id="0" name=""/>
        <dsp:cNvSpPr/>
      </dsp:nvSpPr>
      <dsp:spPr>
        <a:xfrm>
          <a:off x="4105496" y="13519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Admission Diagnosis</a:t>
          </a:r>
          <a:endParaRPr lang="en-US" sz="1000" kern="1200" dirty="0"/>
        </a:p>
      </dsp:txBody>
      <dsp:txXfrm>
        <a:off x="4105496" y="1351968"/>
        <a:ext cx="931926" cy="559155"/>
      </dsp:txXfrm>
    </dsp:sp>
    <dsp:sp modelId="{D53A0EBD-1100-4E2B-932F-11AB84B0AD13}">
      <dsp:nvSpPr>
        <dsp:cNvPr id="0" name=""/>
        <dsp:cNvSpPr/>
      </dsp:nvSpPr>
      <dsp:spPr>
        <a:xfrm>
          <a:off x="5130615" y="13519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Admission Meds</a:t>
          </a:r>
          <a:endParaRPr lang="en-US" sz="1000" kern="1200" dirty="0"/>
        </a:p>
      </dsp:txBody>
      <dsp:txXfrm>
        <a:off x="5130615" y="1351968"/>
        <a:ext cx="931926" cy="559155"/>
      </dsp:txXfrm>
    </dsp:sp>
    <dsp:sp modelId="{2FF3B5C1-F3C6-4268-A6A1-939C6DF118E5}">
      <dsp:nvSpPr>
        <dsp:cNvPr id="0" name=""/>
        <dsp:cNvSpPr/>
      </dsp:nvSpPr>
      <dsp:spPr>
        <a:xfrm>
          <a:off x="6155734" y="13519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Course of Care</a:t>
          </a:r>
          <a:endParaRPr lang="en-US" sz="1000" kern="1200" dirty="0"/>
        </a:p>
      </dsp:txBody>
      <dsp:txXfrm>
        <a:off x="6155734" y="1351968"/>
        <a:ext cx="931926" cy="559155"/>
      </dsp:txXfrm>
    </dsp:sp>
    <dsp:sp modelId="{0CAD4AAA-C60B-49DC-9752-F4F96E622933}">
      <dsp:nvSpPr>
        <dsp:cNvPr id="0" name=""/>
        <dsp:cNvSpPr/>
      </dsp:nvSpPr>
      <dsp:spPr>
        <a:xfrm>
          <a:off x="7180852" y="13519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Course</a:t>
          </a:r>
          <a:endParaRPr lang="en-US" sz="1000" kern="1200" dirty="0"/>
        </a:p>
      </dsp:txBody>
      <dsp:txXfrm>
        <a:off x="7180852" y="1351968"/>
        <a:ext cx="931926" cy="559155"/>
      </dsp:txXfrm>
    </dsp:sp>
    <dsp:sp modelId="{8F0FC598-471E-47E2-AF9D-92D00F7E9E48}">
      <dsp:nvSpPr>
        <dsp:cNvPr id="0" name=""/>
        <dsp:cNvSpPr/>
      </dsp:nvSpPr>
      <dsp:spPr>
        <a:xfrm>
          <a:off x="8205971" y="13519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Consultations</a:t>
          </a:r>
          <a:endParaRPr lang="en-US" sz="1000" kern="1200" dirty="0"/>
        </a:p>
      </dsp:txBody>
      <dsp:txXfrm>
        <a:off x="8205971" y="1351968"/>
        <a:ext cx="931926" cy="559155"/>
      </dsp:txXfrm>
    </dsp:sp>
    <dsp:sp modelId="{7D600784-A1C0-4F6C-92B8-A76B3C810C82}">
      <dsp:nvSpPr>
        <dsp:cNvPr id="0" name=""/>
        <dsp:cNvSpPr/>
      </dsp:nvSpPr>
      <dsp:spPr>
        <a:xfrm>
          <a:off x="5022" y="20043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Medications Administered</a:t>
          </a:r>
          <a:endParaRPr lang="en-US" sz="1000" kern="1200" dirty="0"/>
        </a:p>
      </dsp:txBody>
      <dsp:txXfrm>
        <a:off x="5022" y="2004316"/>
        <a:ext cx="931926" cy="559155"/>
      </dsp:txXfrm>
    </dsp:sp>
    <dsp:sp modelId="{22A3C3A5-57B9-4E31-B9C5-8488CBC24B23}">
      <dsp:nvSpPr>
        <dsp:cNvPr id="0" name=""/>
        <dsp:cNvSpPr/>
      </dsp:nvSpPr>
      <dsp:spPr>
        <a:xfrm>
          <a:off x="1030141" y="20043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Anesthesia</a:t>
          </a:r>
          <a:endParaRPr lang="en-US" sz="1000" kern="1200" dirty="0"/>
        </a:p>
      </dsp:txBody>
      <dsp:txXfrm>
        <a:off x="1030141" y="2004316"/>
        <a:ext cx="931926" cy="559155"/>
      </dsp:txXfrm>
    </dsp:sp>
    <dsp:sp modelId="{F2865244-69DB-4B18-A699-631384EEDC6F}">
      <dsp:nvSpPr>
        <dsp:cNvPr id="0" name=""/>
        <dsp:cNvSpPr/>
      </dsp:nvSpPr>
      <dsp:spPr>
        <a:xfrm>
          <a:off x="2055259"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Indications</a:t>
          </a:r>
          <a:endParaRPr lang="en-US" sz="1000" kern="1200" dirty="0"/>
        </a:p>
      </dsp:txBody>
      <dsp:txXfrm>
        <a:off x="2055259" y="2023568"/>
        <a:ext cx="931926" cy="559155"/>
      </dsp:txXfrm>
    </dsp:sp>
    <dsp:sp modelId="{3E1D50D4-A96F-48FB-ABD3-FAF2EBD99DD9}">
      <dsp:nvSpPr>
        <dsp:cNvPr id="0" name=""/>
        <dsp:cNvSpPr/>
      </dsp:nvSpPr>
      <dsp:spPr>
        <a:xfrm>
          <a:off x="3080378"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Description</a:t>
          </a:r>
          <a:endParaRPr lang="en-US" sz="1000" kern="1200" dirty="0"/>
        </a:p>
      </dsp:txBody>
      <dsp:txXfrm>
        <a:off x="3080378" y="2023568"/>
        <a:ext cx="931926" cy="559155"/>
      </dsp:txXfrm>
    </dsp:sp>
    <dsp:sp modelId="{73230864-B496-4816-A9F5-ED417F3C92E8}">
      <dsp:nvSpPr>
        <dsp:cNvPr id="0" name=""/>
        <dsp:cNvSpPr/>
      </dsp:nvSpPr>
      <dsp:spPr>
        <a:xfrm>
          <a:off x="4105496"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4105496" y="2023568"/>
        <a:ext cx="931926" cy="559155"/>
      </dsp:txXfrm>
    </dsp:sp>
    <dsp:sp modelId="{F6C543F7-DF9C-4E42-8170-80FB7ACE211D}">
      <dsp:nvSpPr>
        <dsp:cNvPr id="0" name=""/>
        <dsp:cNvSpPr/>
      </dsp:nvSpPr>
      <dsp:spPr>
        <a:xfrm>
          <a:off x="5130615"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Est. Blood Loss</a:t>
          </a:r>
          <a:endParaRPr lang="en-US" sz="1000" kern="1200" dirty="0"/>
        </a:p>
      </dsp:txBody>
      <dsp:txXfrm>
        <a:off x="5130615" y="2023568"/>
        <a:ext cx="931926" cy="559155"/>
      </dsp:txXfrm>
    </dsp:sp>
    <dsp:sp modelId="{F124182D-F6F2-4E73-B355-B261939F364C}">
      <dsp:nvSpPr>
        <dsp:cNvPr id="0" name=""/>
        <dsp:cNvSpPr/>
      </dsp:nvSpPr>
      <dsp:spPr>
        <a:xfrm>
          <a:off x="6155734"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6155734" y="2023568"/>
        <a:ext cx="931926" cy="559155"/>
      </dsp:txXfrm>
    </dsp:sp>
    <dsp:sp modelId="{1E851C19-A36C-4E88-82E5-10ACE9BC322A}">
      <dsp:nvSpPr>
        <dsp:cNvPr id="0" name=""/>
        <dsp:cNvSpPr/>
      </dsp:nvSpPr>
      <dsp:spPr>
        <a:xfrm>
          <a:off x="718085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7180852" y="2023568"/>
        <a:ext cx="931926" cy="559155"/>
      </dsp:txXfrm>
    </dsp:sp>
    <dsp:sp modelId="{5FEEA8BD-49F0-479F-B78C-0F5C9A6990F2}">
      <dsp:nvSpPr>
        <dsp:cNvPr id="0" name=""/>
        <dsp:cNvSpPr/>
      </dsp:nvSpPr>
      <dsp:spPr>
        <a:xfrm>
          <a:off x="8205971"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Disposition</a:t>
          </a:r>
          <a:endParaRPr lang="en-US" sz="1000" kern="1200" dirty="0"/>
        </a:p>
      </dsp:txBody>
      <dsp:txXfrm>
        <a:off x="8205971" y="2023568"/>
        <a:ext cx="931926" cy="559155"/>
      </dsp:txXfrm>
    </dsp:sp>
    <dsp:sp modelId="{187C121A-3DCB-4EAB-A7CA-1AF4558097E3}">
      <dsp:nvSpPr>
        <dsp:cNvPr id="0" name=""/>
        <dsp:cNvSpPr/>
      </dsp:nvSpPr>
      <dsp:spPr>
        <a:xfrm>
          <a:off x="502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Preoperative Diagnosis</a:t>
          </a:r>
          <a:endParaRPr lang="en-US" sz="1000" kern="1200" dirty="0"/>
        </a:p>
      </dsp:txBody>
      <dsp:txXfrm>
        <a:off x="5022" y="2675916"/>
        <a:ext cx="931926" cy="559155"/>
      </dsp:txXfrm>
    </dsp:sp>
    <dsp:sp modelId="{D304F2EC-2318-44E2-AAF1-F3CE3D9753BA}">
      <dsp:nvSpPr>
        <dsp:cNvPr id="0" name=""/>
        <dsp:cNvSpPr/>
      </dsp:nvSpPr>
      <dsp:spPr>
        <a:xfrm>
          <a:off x="1030141"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Surgery Description</a:t>
          </a:r>
          <a:endParaRPr lang="en-US" sz="1000" kern="1200" dirty="0"/>
        </a:p>
      </dsp:txBody>
      <dsp:txXfrm>
        <a:off x="1030141" y="2675916"/>
        <a:ext cx="931926" cy="559155"/>
      </dsp:txXfrm>
    </dsp:sp>
    <dsp:sp modelId="{6C3A8535-F6D8-403A-9A1B-AD7FFEA2A5E7}">
      <dsp:nvSpPr>
        <dsp:cNvPr id="0" name=""/>
        <dsp:cNvSpPr/>
      </dsp:nvSpPr>
      <dsp:spPr>
        <a:xfrm>
          <a:off x="2055259"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Op Note Surgical Procedure</a:t>
          </a:r>
          <a:endParaRPr lang="en-US" sz="1000" kern="1200" dirty="0"/>
        </a:p>
      </dsp:txBody>
      <dsp:txXfrm>
        <a:off x="2055259" y="2675916"/>
        <a:ext cx="931926" cy="559155"/>
      </dsp:txXfrm>
    </dsp:sp>
    <dsp:sp modelId="{ED64BE22-5ED3-4E2B-9B65-F7ECEAFF418B}">
      <dsp:nvSpPr>
        <dsp:cNvPr id="0" name=""/>
        <dsp:cNvSpPr/>
      </dsp:nvSpPr>
      <dsp:spPr>
        <a:xfrm>
          <a:off x="3080378"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Operative Note Fluids</a:t>
          </a:r>
          <a:endParaRPr lang="en-US" sz="1000" kern="1200" dirty="0"/>
        </a:p>
      </dsp:txBody>
      <dsp:txXfrm>
        <a:off x="3080378" y="2675916"/>
        <a:ext cx="931926" cy="559155"/>
      </dsp:txXfrm>
    </dsp:sp>
    <dsp:sp modelId="{91D920A5-F5B2-49E4-82B2-75DF0EEA3AD7}">
      <dsp:nvSpPr>
        <dsp:cNvPr id="0" name=""/>
        <dsp:cNvSpPr/>
      </dsp:nvSpPr>
      <dsp:spPr>
        <a:xfrm>
          <a:off x="4105496"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Surgical Drains</a:t>
          </a:r>
          <a:endParaRPr lang="en-US" sz="1000" kern="1200" dirty="0"/>
        </a:p>
      </dsp:txBody>
      <dsp:txXfrm>
        <a:off x="4105496" y="2675916"/>
        <a:ext cx="931926" cy="559155"/>
      </dsp:txXfrm>
    </dsp:sp>
    <dsp:sp modelId="{D7D9E571-D2A5-4F9B-A8EF-542728AB2E7C}">
      <dsp:nvSpPr>
        <dsp:cNvPr id="0" name=""/>
        <dsp:cNvSpPr/>
      </dsp:nvSpPr>
      <dsp:spPr>
        <a:xfrm>
          <a:off x="5130615"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Complications</a:t>
          </a:r>
          <a:endParaRPr lang="en-US" sz="1000" kern="1200" dirty="0"/>
        </a:p>
      </dsp:txBody>
      <dsp:txXfrm>
        <a:off x="5130615" y="2675916"/>
        <a:ext cx="931926" cy="559155"/>
      </dsp:txXfrm>
    </dsp:sp>
    <dsp:sp modelId="{73B6912F-26A6-43CA-BA74-602DFEB2A9DA}">
      <dsp:nvSpPr>
        <dsp:cNvPr id="0" name=""/>
        <dsp:cNvSpPr/>
      </dsp:nvSpPr>
      <dsp:spPr>
        <a:xfrm>
          <a:off x="6155734"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Studies Sum</a:t>
          </a:r>
          <a:endParaRPr lang="en-US" sz="1000" kern="1200" dirty="0"/>
        </a:p>
      </dsp:txBody>
      <dsp:txXfrm>
        <a:off x="6155734" y="2675916"/>
        <a:ext cx="931926" cy="559155"/>
      </dsp:txXfrm>
    </dsp:sp>
    <dsp:sp modelId="{89992207-09E1-4C1C-A50E-7238E5A14EF2}">
      <dsp:nvSpPr>
        <dsp:cNvPr id="0" name=""/>
        <dsp:cNvSpPr/>
      </dsp:nvSpPr>
      <dsp:spPr>
        <a:xfrm>
          <a:off x="718085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Physical</a:t>
          </a:r>
          <a:endParaRPr lang="en-US" sz="1000" kern="1200" dirty="0"/>
        </a:p>
      </dsp:txBody>
      <dsp:txXfrm>
        <a:off x="7180852" y="2675916"/>
        <a:ext cx="931926" cy="559155"/>
      </dsp:txXfrm>
    </dsp:sp>
    <dsp:sp modelId="{111AB8AB-3884-48AF-A43D-D5525C2EDC1F}">
      <dsp:nvSpPr>
        <dsp:cNvPr id="0" name=""/>
        <dsp:cNvSpPr/>
      </dsp:nvSpPr>
      <dsp:spPr>
        <a:xfrm>
          <a:off x="8205971" y="2675916"/>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Advance Directives</a:t>
          </a:r>
          <a:endParaRPr lang="en-US" sz="1000" kern="1200" dirty="0"/>
        </a:p>
      </dsp:txBody>
      <dsp:txXfrm>
        <a:off x="8205971" y="2675916"/>
        <a:ext cx="931926" cy="559155"/>
      </dsp:txXfrm>
    </dsp:sp>
    <dsp:sp modelId="{98D1360E-1B8D-427C-9097-40AB5443C14C}">
      <dsp:nvSpPr>
        <dsp:cNvPr id="0" name=""/>
        <dsp:cNvSpPr/>
      </dsp:nvSpPr>
      <dsp:spPr>
        <a:xfrm>
          <a:off x="5022"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Payers</a:t>
          </a:r>
          <a:endParaRPr lang="en-US" sz="1000" kern="1200" dirty="0"/>
        </a:p>
      </dsp:txBody>
      <dsp:txXfrm>
        <a:off x="5022" y="3328264"/>
        <a:ext cx="931926" cy="559155"/>
      </dsp:txXfrm>
    </dsp:sp>
    <dsp:sp modelId="{C01143FF-1838-4C9A-9357-CF86FE088CBC}">
      <dsp:nvSpPr>
        <dsp:cNvPr id="0" name=""/>
        <dsp:cNvSpPr/>
      </dsp:nvSpPr>
      <dsp:spPr>
        <a:xfrm>
          <a:off x="1030141"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Encounters</a:t>
          </a:r>
          <a:endParaRPr lang="en-US" sz="1000" kern="1200" dirty="0"/>
        </a:p>
      </dsp:txBody>
      <dsp:txXfrm>
        <a:off x="1030141" y="3328264"/>
        <a:ext cx="931926" cy="559155"/>
      </dsp:txXfrm>
    </dsp:sp>
    <dsp:sp modelId="{A5C9C578-421E-4C61-8DBB-80B19789810E}">
      <dsp:nvSpPr>
        <dsp:cNvPr id="0" name=""/>
        <dsp:cNvSpPr/>
      </dsp:nvSpPr>
      <dsp:spPr>
        <a:xfrm>
          <a:off x="2055259"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Physical Exam</a:t>
          </a:r>
          <a:endParaRPr lang="en-US" sz="1000" kern="1200" dirty="0"/>
        </a:p>
      </dsp:txBody>
      <dsp:txXfrm>
        <a:off x="2055259" y="3328264"/>
        <a:ext cx="931926" cy="559155"/>
      </dsp:txXfrm>
    </dsp:sp>
    <dsp:sp modelId="{F021F536-9D7F-4947-AEEC-062A2B5D86C3}">
      <dsp:nvSpPr>
        <dsp:cNvPr id="0" name=""/>
        <dsp:cNvSpPr/>
      </dsp:nvSpPr>
      <dsp:spPr>
        <a:xfrm>
          <a:off x="3080378"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3080378" y="3328264"/>
        <a:ext cx="931926" cy="559155"/>
      </dsp:txXfrm>
    </dsp:sp>
    <dsp:sp modelId="{7137E6A0-E010-4036-BB77-DAC821CA69C0}">
      <dsp:nvSpPr>
        <dsp:cNvPr id="0" name=""/>
        <dsp:cNvSpPr/>
      </dsp:nvSpPr>
      <dsp:spPr>
        <a:xfrm>
          <a:off x="4105496"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4105496" y="3328264"/>
        <a:ext cx="931926" cy="559155"/>
      </dsp:txXfrm>
    </dsp:sp>
    <dsp:sp modelId="{CC785639-6B40-491D-A677-3465100F3D57}">
      <dsp:nvSpPr>
        <dsp:cNvPr id="0" name=""/>
        <dsp:cNvSpPr/>
      </dsp:nvSpPr>
      <dsp:spPr>
        <a:xfrm>
          <a:off x="5130615"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5130615" y="3328264"/>
        <a:ext cx="931926" cy="559155"/>
      </dsp:txXfrm>
    </dsp:sp>
    <dsp:sp modelId="{214B35AE-3118-4B5A-9A04-C238D6C98BAE}">
      <dsp:nvSpPr>
        <dsp:cNvPr id="0" name=""/>
        <dsp:cNvSpPr/>
      </dsp:nvSpPr>
      <dsp:spPr>
        <a:xfrm>
          <a:off x="6155734"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6155734" y="3328264"/>
        <a:ext cx="931926" cy="559155"/>
      </dsp:txXfrm>
    </dsp:sp>
    <dsp:sp modelId="{20498EEC-D12B-46DA-A88D-D7DB1D97C899}">
      <dsp:nvSpPr>
        <dsp:cNvPr id="0" name=""/>
        <dsp:cNvSpPr/>
      </dsp:nvSpPr>
      <dsp:spPr>
        <a:xfrm>
          <a:off x="7180852"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7180852" y="3328264"/>
        <a:ext cx="931926" cy="559155"/>
      </dsp:txXfrm>
    </dsp:sp>
    <dsp:sp modelId="{76E48D85-3967-40C6-96F6-AEF195D581BB}">
      <dsp:nvSpPr>
        <dsp:cNvPr id="0" name=""/>
        <dsp:cNvSpPr/>
      </dsp:nvSpPr>
      <dsp:spPr>
        <a:xfrm>
          <a:off x="8205971" y="333915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8205971" y="3339151"/>
        <a:ext cx="931926" cy="559155"/>
      </dsp:txXfrm>
    </dsp:sp>
    <dsp:sp modelId="{E8943D06-3BEA-4407-91F9-46A5EC4777AD}">
      <dsp:nvSpPr>
        <dsp:cNvPr id="0" name=""/>
        <dsp:cNvSpPr/>
      </dsp:nvSpPr>
      <dsp:spPr>
        <a:xfrm>
          <a:off x="5022"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Assessment</a:t>
          </a:r>
          <a:endParaRPr lang="en-US" sz="1000" kern="1200" dirty="0"/>
        </a:p>
      </dsp:txBody>
      <dsp:txXfrm>
        <a:off x="5022" y="3980612"/>
        <a:ext cx="931926" cy="559155"/>
      </dsp:txXfrm>
    </dsp:sp>
    <dsp:sp modelId="{AECF8250-8294-42AF-9EF2-E9259CC39D08}">
      <dsp:nvSpPr>
        <dsp:cNvPr id="0" name=""/>
        <dsp:cNvSpPr/>
      </dsp:nvSpPr>
      <dsp:spPr>
        <a:xfrm>
          <a:off x="103014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Postprocedure Diagnosis</a:t>
          </a:r>
          <a:endParaRPr lang="en-US" sz="1000" kern="1200" dirty="0"/>
        </a:p>
      </dsp:txBody>
      <dsp:txXfrm>
        <a:off x="1030141" y="3980612"/>
        <a:ext cx="931926" cy="559155"/>
      </dsp:txXfrm>
    </dsp:sp>
    <dsp:sp modelId="{3D7C3DDC-3551-44AB-8868-EBAA5342AA6F}">
      <dsp:nvSpPr>
        <dsp:cNvPr id="0" name=""/>
        <dsp:cNvSpPr/>
      </dsp:nvSpPr>
      <dsp:spPr>
        <a:xfrm>
          <a:off x="2055259"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Postoperative Diagnosis</a:t>
          </a:r>
          <a:endParaRPr lang="en-US" sz="1000" kern="1200" dirty="0"/>
        </a:p>
      </dsp:txBody>
      <dsp:txXfrm>
        <a:off x="2055259" y="3980612"/>
        <a:ext cx="931926" cy="559155"/>
      </dsp:txXfrm>
    </dsp:sp>
    <dsp:sp modelId="{90354270-E516-4BCD-8468-080EC1705999}">
      <dsp:nvSpPr>
        <dsp:cNvPr id="0" name=""/>
        <dsp:cNvSpPr/>
      </dsp:nvSpPr>
      <dsp:spPr>
        <a:xfrm>
          <a:off x="3080378"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Diagnosis</a:t>
          </a:r>
          <a:endParaRPr lang="en-US" sz="1000" kern="1200" dirty="0"/>
        </a:p>
      </dsp:txBody>
      <dsp:txXfrm>
        <a:off x="3080378" y="3980612"/>
        <a:ext cx="931926" cy="559155"/>
      </dsp:txXfrm>
    </dsp:sp>
    <dsp:sp modelId="{17512D6B-4073-4EC8-9ABC-3BDC10D1B050}">
      <dsp:nvSpPr>
        <dsp:cNvPr id="0" name=""/>
        <dsp:cNvSpPr/>
      </dsp:nvSpPr>
      <dsp:spPr>
        <a:xfrm>
          <a:off x="4105496"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Assessment &amp; Plan</a:t>
          </a:r>
          <a:endParaRPr lang="en-US" sz="1000" b="1" kern="1200" dirty="0"/>
        </a:p>
      </dsp:txBody>
      <dsp:txXfrm>
        <a:off x="4105496" y="3980612"/>
        <a:ext cx="931926" cy="559155"/>
      </dsp:txXfrm>
    </dsp:sp>
    <dsp:sp modelId="{52F17298-644C-4330-B56E-F7E56C04E2E3}">
      <dsp:nvSpPr>
        <dsp:cNvPr id="0" name=""/>
        <dsp:cNvSpPr/>
      </dsp:nvSpPr>
      <dsp:spPr>
        <a:xfrm>
          <a:off x="5130615" y="3980612"/>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Plan of Treatment</a:t>
          </a:r>
        </a:p>
      </dsp:txBody>
      <dsp:txXfrm>
        <a:off x="5130615" y="3980612"/>
        <a:ext cx="931926" cy="559155"/>
      </dsp:txXfrm>
    </dsp:sp>
    <dsp:sp modelId="{2A5112AE-C2D3-42F0-AB40-4460D114135D}">
      <dsp:nvSpPr>
        <dsp:cNvPr id="0" name=""/>
        <dsp:cNvSpPr/>
      </dsp:nvSpPr>
      <dsp:spPr>
        <a:xfrm>
          <a:off x="6155734"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Goals</a:t>
          </a:r>
          <a:endParaRPr lang="en-US" sz="1000" kern="1200" dirty="0"/>
        </a:p>
      </dsp:txBody>
      <dsp:txXfrm>
        <a:off x="6155734" y="3980612"/>
        <a:ext cx="931926" cy="559155"/>
      </dsp:txXfrm>
    </dsp:sp>
    <dsp:sp modelId="{CF0E64E4-84A6-47A4-8045-0D0A29961723}">
      <dsp:nvSpPr>
        <dsp:cNvPr id="0" name=""/>
        <dsp:cNvSpPr/>
      </dsp:nvSpPr>
      <dsp:spPr>
        <a:xfrm>
          <a:off x="7180852"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7180852" y="3980612"/>
        <a:ext cx="931926" cy="559155"/>
      </dsp:txXfrm>
    </dsp:sp>
    <dsp:sp modelId="{005D910A-BEFF-4239-9307-256048770C69}">
      <dsp:nvSpPr>
        <dsp:cNvPr id="0" name=""/>
        <dsp:cNvSpPr/>
      </dsp:nvSpPr>
      <dsp:spPr>
        <a:xfrm>
          <a:off x="820597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Instructions</a:t>
          </a:r>
          <a:endParaRPr lang="en-US" sz="1000" kern="1200" dirty="0"/>
        </a:p>
      </dsp:txBody>
      <dsp:txXfrm>
        <a:off x="8205971" y="3980612"/>
        <a:ext cx="931926" cy="559155"/>
      </dsp:txXfrm>
    </dsp:sp>
    <dsp:sp modelId="{1B7E2A4E-7885-47D0-9A9C-97EB08F96CFE}">
      <dsp:nvSpPr>
        <dsp:cNvPr id="0" name=""/>
        <dsp:cNvSpPr/>
      </dsp:nvSpPr>
      <dsp:spPr>
        <a:xfrm>
          <a:off x="3080378"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Instructions</a:t>
          </a:r>
          <a:endParaRPr lang="en-US" sz="1000" kern="1200" dirty="0"/>
        </a:p>
      </dsp:txBody>
      <dsp:txXfrm>
        <a:off x="3080378" y="4632961"/>
        <a:ext cx="931926" cy="559155"/>
      </dsp:txXfrm>
    </dsp:sp>
    <dsp:sp modelId="{37FB646E-7E73-4F71-BC29-5F04749B6480}">
      <dsp:nvSpPr>
        <dsp:cNvPr id="0" name=""/>
        <dsp:cNvSpPr/>
      </dsp:nvSpPr>
      <dsp:spPr>
        <a:xfrm>
          <a:off x="4105496"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Medications</a:t>
          </a:r>
          <a:endParaRPr lang="en-US" sz="1000" kern="1200" dirty="0"/>
        </a:p>
      </dsp:txBody>
      <dsp:txXfrm>
        <a:off x="4105496" y="4632961"/>
        <a:ext cx="931926" cy="559155"/>
      </dsp:txXfrm>
    </dsp:sp>
    <dsp:sp modelId="{4857A8BA-040E-4C9F-9735-3BFD0C933AD1}">
      <dsp:nvSpPr>
        <dsp:cNvPr id="0" name=""/>
        <dsp:cNvSpPr/>
      </dsp:nvSpPr>
      <dsp:spPr>
        <a:xfrm>
          <a:off x="5130615"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Diet</a:t>
          </a:r>
          <a:endParaRPr lang="en-US" sz="1000" kern="1200" dirty="0"/>
        </a:p>
      </dsp:txBody>
      <dsp:txXfrm>
        <a:off x="5130615" y="4632961"/>
        <a:ext cx="931926" cy="55915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854EC-912F-42BC-845C-462E8CC7AD93}">
      <dsp:nvSpPr>
        <dsp:cNvPr id="0" name=""/>
        <dsp:cNvSpPr/>
      </dsp:nvSpPr>
      <dsp:spPr>
        <a:xfrm>
          <a:off x="5022"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Subjective</a:t>
          </a:r>
        </a:p>
      </dsp:txBody>
      <dsp:txXfrm>
        <a:off x="5022" y="66523"/>
        <a:ext cx="931926" cy="559155"/>
      </dsp:txXfrm>
    </dsp:sp>
    <dsp:sp modelId="{1F004853-B59E-47C1-BA88-05FF40FE81E5}">
      <dsp:nvSpPr>
        <dsp:cNvPr id="0" name=""/>
        <dsp:cNvSpPr/>
      </dsp:nvSpPr>
      <dsp:spPr>
        <a:xfrm>
          <a:off x="1030141"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Reason for Visit</a:t>
          </a:r>
          <a:endParaRPr lang="en-US" sz="1000" kern="1200" dirty="0"/>
        </a:p>
      </dsp:txBody>
      <dsp:txXfrm>
        <a:off x="1030141" y="66523"/>
        <a:ext cx="931926" cy="559155"/>
      </dsp:txXfrm>
    </dsp:sp>
    <dsp:sp modelId="{8AA02A9A-7173-45B0-B2CC-5A91802C8051}">
      <dsp:nvSpPr>
        <dsp:cNvPr id="0" name=""/>
        <dsp:cNvSpPr/>
      </dsp:nvSpPr>
      <dsp:spPr>
        <a:xfrm>
          <a:off x="2055259"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Reason for Referral</a:t>
          </a:r>
          <a:endParaRPr lang="en-US" sz="1000" kern="1200" dirty="0"/>
        </a:p>
      </dsp:txBody>
      <dsp:txXfrm>
        <a:off x="2055259" y="66523"/>
        <a:ext cx="931926" cy="559155"/>
      </dsp:txXfrm>
    </dsp:sp>
    <dsp:sp modelId="{0CB4D3D4-57E1-40E0-9116-0822B7A6A3CA}">
      <dsp:nvSpPr>
        <dsp:cNvPr id="0" name=""/>
        <dsp:cNvSpPr/>
      </dsp:nvSpPr>
      <dsp:spPr>
        <a:xfrm>
          <a:off x="3080378"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Chief Complaint Reason for Visit</a:t>
          </a:r>
          <a:endParaRPr lang="en-US" sz="1000" kern="1200" dirty="0"/>
        </a:p>
      </dsp:txBody>
      <dsp:txXfrm>
        <a:off x="3080378" y="66523"/>
        <a:ext cx="931926" cy="559155"/>
      </dsp:txXfrm>
    </dsp:sp>
    <dsp:sp modelId="{0EC6D4FB-2DF4-4C7F-A662-C49F9C73712D}">
      <dsp:nvSpPr>
        <dsp:cNvPr id="0" name=""/>
        <dsp:cNvSpPr/>
      </dsp:nvSpPr>
      <dsp:spPr>
        <a:xfrm>
          <a:off x="4105496"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Chief Complaint</a:t>
          </a:r>
          <a:endParaRPr lang="en-US" sz="1000" kern="1200" dirty="0"/>
        </a:p>
      </dsp:txBody>
      <dsp:txXfrm>
        <a:off x="4105496" y="66523"/>
        <a:ext cx="931926" cy="559155"/>
      </dsp:txXfrm>
    </dsp:sp>
    <dsp:sp modelId="{60F281EF-B8AA-4FA7-AD48-1B043C8A810A}">
      <dsp:nvSpPr>
        <dsp:cNvPr id="0" name=""/>
        <dsp:cNvSpPr/>
      </dsp:nvSpPr>
      <dsp:spPr>
        <a:xfrm>
          <a:off x="5130615"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Health Concerns</a:t>
          </a:r>
          <a:endParaRPr lang="en-US" sz="1000" kern="1200" dirty="0"/>
        </a:p>
      </dsp:txBody>
      <dsp:txXfrm>
        <a:off x="5130615" y="66523"/>
        <a:ext cx="931926" cy="559155"/>
      </dsp:txXfrm>
    </dsp:sp>
    <dsp:sp modelId="{B6697EA2-051A-4146-AF10-443079F7994B}">
      <dsp:nvSpPr>
        <dsp:cNvPr id="0" name=""/>
        <dsp:cNvSpPr/>
      </dsp:nvSpPr>
      <dsp:spPr>
        <a:xfrm>
          <a:off x="6155734" y="66523"/>
          <a:ext cx="931926" cy="559155"/>
        </a:xfrm>
        <a:prstGeom prst="rect">
          <a:avLst/>
        </a:prstGeom>
        <a:solidFill>
          <a:srgbClr val="F8D08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Allergies &amp; Intolerances</a:t>
          </a:r>
          <a:endParaRPr lang="en-US" sz="1000" kern="1200" dirty="0"/>
        </a:p>
      </dsp:txBody>
      <dsp:txXfrm>
        <a:off x="6155734" y="66523"/>
        <a:ext cx="931926" cy="559155"/>
      </dsp:txXfrm>
    </dsp:sp>
    <dsp:sp modelId="{212EAB81-54C0-4CA3-8CA8-5707E2EA1B60}">
      <dsp:nvSpPr>
        <dsp:cNvPr id="0" name=""/>
        <dsp:cNvSpPr/>
      </dsp:nvSpPr>
      <dsp:spPr>
        <a:xfrm>
          <a:off x="7180852"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Review of Systems</a:t>
          </a:r>
          <a:endParaRPr lang="en-US" sz="1000" kern="1200" dirty="0"/>
        </a:p>
      </dsp:txBody>
      <dsp:txXfrm>
        <a:off x="7180852" y="66523"/>
        <a:ext cx="931926" cy="559155"/>
      </dsp:txXfrm>
    </dsp:sp>
    <dsp:sp modelId="{E063FE46-B1A1-4479-B04F-5EE6A9B9DA3D}">
      <dsp:nvSpPr>
        <dsp:cNvPr id="0" name=""/>
        <dsp:cNvSpPr/>
      </dsp:nvSpPr>
      <dsp:spPr>
        <a:xfrm>
          <a:off x="8205971"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History Present Illness</a:t>
          </a:r>
          <a:endParaRPr lang="en-US" sz="1000" kern="1200" dirty="0"/>
        </a:p>
      </dsp:txBody>
      <dsp:txXfrm>
        <a:off x="8205971" y="66523"/>
        <a:ext cx="931926" cy="559155"/>
      </dsp:txXfrm>
    </dsp:sp>
    <dsp:sp modelId="{BC2A6528-8680-4B3B-8B6A-C5A92B6690AC}">
      <dsp:nvSpPr>
        <dsp:cNvPr id="0" name=""/>
        <dsp:cNvSpPr/>
      </dsp:nvSpPr>
      <dsp:spPr>
        <a:xfrm>
          <a:off x="5022" y="718871"/>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History Past Illness</a:t>
          </a:r>
          <a:endParaRPr lang="en-US" sz="1000" kern="1200" dirty="0"/>
        </a:p>
      </dsp:txBody>
      <dsp:txXfrm>
        <a:off x="5022" y="718871"/>
        <a:ext cx="931926" cy="559155"/>
      </dsp:txXfrm>
    </dsp:sp>
    <dsp:sp modelId="{5479FD3C-18CA-43A0-B14E-D66A11F70B3F}">
      <dsp:nvSpPr>
        <dsp:cNvPr id="0" name=""/>
        <dsp:cNvSpPr/>
      </dsp:nvSpPr>
      <dsp:spPr>
        <a:xfrm>
          <a:off x="1030141" y="718871"/>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Social History</a:t>
          </a:r>
          <a:endParaRPr lang="en-US" sz="1000" kern="1200" dirty="0"/>
        </a:p>
      </dsp:txBody>
      <dsp:txXfrm>
        <a:off x="1030141" y="718871"/>
        <a:ext cx="931926" cy="559155"/>
      </dsp:txXfrm>
    </dsp:sp>
    <dsp:sp modelId="{DD1BE6D7-6955-4913-AEE1-7266EBAF565C}">
      <dsp:nvSpPr>
        <dsp:cNvPr id="0" name=""/>
        <dsp:cNvSpPr/>
      </dsp:nvSpPr>
      <dsp:spPr>
        <a:xfrm>
          <a:off x="2055259" y="718871"/>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Family History</a:t>
          </a:r>
          <a:endParaRPr lang="en-US" sz="1000" kern="1200" dirty="0"/>
        </a:p>
      </dsp:txBody>
      <dsp:txXfrm>
        <a:off x="2055259" y="718871"/>
        <a:ext cx="931926" cy="559155"/>
      </dsp:txXfrm>
    </dsp:sp>
    <dsp:sp modelId="{2CBAD880-AF37-4F3B-9F9C-44AE78F8D9B4}">
      <dsp:nvSpPr>
        <dsp:cNvPr id="0" name=""/>
        <dsp:cNvSpPr/>
      </dsp:nvSpPr>
      <dsp:spPr>
        <a:xfrm>
          <a:off x="3080378"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Objective</a:t>
          </a:r>
          <a:endParaRPr lang="en-US" sz="1000" b="1" kern="1200" dirty="0"/>
        </a:p>
      </dsp:txBody>
      <dsp:txXfrm>
        <a:off x="3080378" y="718871"/>
        <a:ext cx="931926" cy="559155"/>
      </dsp:txXfrm>
    </dsp:sp>
    <dsp:sp modelId="{57A21A25-0050-448F-8182-E2F997AD385C}">
      <dsp:nvSpPr>
        <dsp:cNvPr id="0" name=""/>
        <dsp:cNvSpPr/>
      </dsp:nvSpPr>
      <dsp:spPr>
        <a:xfrm>
          <a:off x="4105496"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Problem</a:t>
          </a:r>
          <a:endParaRPr lang="en-US" sz="1000" kern="1200" dirty="0"/>
        </a:p>
      </dsp:txBody>
      <dsp:txXfrm>
        <a:off x="4105496" y="718871"/>
        <a:ext cx="931926" cy="559155"/>
      </dsp:txXfrm>
    </dsp:sp>
    <dsp:sp modelId="{98C96B61-E849-4E0E-ADD5-05D495466B19}">
      <dsp:nvSpPr>
        <dsp:cNvPr id="0" name=""/>
        <dsp:cNvSpPr/>
      </dsp:nvSpPr>
      <dsp:spPr>
        <a:xfrm>
          <a:off x="5130615"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Medical (Gen) History</a:t>
          </a:r>
          <a:endParaRPr lang="en-US" sz="1000" kern="1200" dirty="0"/>
        </a:p>
      </dsp:txBody>
      <dsp:txXfrm>
        <a:off x="5130615" y="718871"/>
        <a:ext cx="931926" cy="559155"/>
      </dsp:txXfrm>
    </dsp:sp>
    <dsp:sp modelId="{84CB03E7-DBCB-4B53-8360-F252A05A2E78}">
      <dsp:nvSpPr>
        <dsp:cNvPr id="0" name=""/>
        <dsp:cNvSpPr/>
      </dsp:nvSpPr>
      <dsp:spPr>
        <a:xfrm>
          <a:off x="6155734"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Medications</a:t>
          </a:r>
          <a:endParaRPr lang="en-US" sz="1000" kern="1200" dirty="0"/>
        </a:p>
      </dsp:txBody>
      <dsp:txXfrm>
        <a:off x="6155734" y="718871"/>
        <a:ext cx="931926" cy="559155"/>
      </dsp:txXfrm>
    </dsp:sp>
    <dsp:sp modelId="{277F2AD7-8A80-4D00-8AAD-CE0295903A29}">
      <dsp:nvSpPr>
        <dsp:cNvPr id="0" name=""/>
        <dsp:cNvSpPr/>
      </dsp:nvSpPr>
      <dsp:spPr>
        <a:xfrm>
          <a:off x="7180852"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Immunizations</a:t>
          </a:r>
          <a:endParaRPr lang="en-US" sz="1000" kern="1200" dirty="0"/>
        </a:p>
      </dsp:txBody>
      <dsp:txXfrm>
        <a:off x="7180852" y="718871"/>
        <a:ext cx="931926" cy="559155"/>
      </dsp:txXfrm>
    </dsp:sp>
    <dsp:sp modelId="{7EBD161C-9829-40ED-9AF9-49BF6CFB544C}">
      <dsp:nvSpPr>
        <dsp:cNvPr id="0" name=""/>
        <dsp:cNvSpPr/>
      </dsp:nvSpPr>
      <dsp:spPr>
        <a:xfrm>
          <a:off x="8205971"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Implants</a:t>
          </a:r>
          <a:endParaRPr lang="en-US" sz="1000" kern="1200" dirty="0"/>
        </a:p>
      </dsp:txBody>
      <dsp:txXfrm>
        <a:off x="8205971" y="718871"/>
        <a:ext cx="931926" cy="559155"/>
      </dsp:txXfrm>
    </dsp:sp>
    <dsp:sp modelId="{64CE546B-3B0F-4D74-A672-EA5F3F157C26}">
      <dsp:nvSpPr>
        <dsp:cNvPr id="0" name=""/>
        <dsp:cNvSpPr/>
      </dsp:nvSpPr>
      <dsp:spPr>
        <a:xfrm>
          <a:off x="5022"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Medical Equipment</a:t>
          </a:r>
          <a:endParaRPr lang="en-US" sz="1000" kern="1200" dirty="0"/>
        </a:p>
      </dsp:txBody>
      <dsp:txXfrm>
        <a:off x="5022" y="1371219"/>
        <a:ext cx="931926" cy="559155"/>
      </dsp:txXfrm>
    </dsp:sp>
    <dsp:sp modelId="{18765959-A6F6-4656-813B-1DABE66B58C5}">
      <dsp:nvSpPr>
        <dsp:cNvPr id="0" name=""/>
        <dsp:cNvSpPr/>
      </dsp:nvSpPr>
      <dsp:spPr>
        <a:xfrm>
          <a:off x="1030141"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Procedures</a:t>
          </a:r>
          <a:endParaRPr lang="en-US" sz="1000" kern="1200" dirty="0"/>
        </a:p>
      </dsp:txBody>
      <dsp:txXfrm>
        <a:off x="1030141" y="1371219"/>
        <a:ext cx="931926" cy="559155"/>
      </dsp:txXfrm>
    </dsp:sp>
    <dsp:sp modelId="{18D14753-8832-47DA-B916-3A237595FBB6}">
      <dsp:nvSpPr>
        <dsp:cNvPr id="0" name=""/>
        <dsp:cNvSpPr/>
      </dsp:nvSpPr>
      <dsp:spPr>
        <a:xfrm>
          <a:off x="2055259"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Results</a:t>
          </a:r>
          <a:endParaRPr lang="en-US" sz="1000" kern="1200" dirty="0"/>
        </a:p>
      </dsp:txBody>
      <dsp:txXfrm>
        <a:off x="2055259" y="1371219"/>
        <a:ext cx="931926" cy="559155"/>
      </dsp:txXfrm>
    </dsp:sp>
    <dsp:sp modelId="{23DB74AC-B3C3-4E6F-BD2A-892250EFF201}">
      <dsp:nvSpPr>
        <dsp:cNvPr id="0" name=""/>
        <dsp:cNvSpPr/>
      </dsp:nvSpPr>
      <dsp:spPr>
        <a:xfrm>
          <a:off x="3080378"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Vital Signs</a:t>
          </a:r>
          <a:endParaRPr lang="en-US" sz="1000" kern="1200" dirty="0"/>
        </a:p>
      </dsp:txBody>
      <dsp:txXfrm>
        <a:off x="3080378" y="1371219"/>
        <a:ext cx="931926" cy="559155"/>
      </dsp:txXfrm>
    </dsp:sp>
    <dsp:sp modelId="{CD01C8D7-3F26-4602-A201-C1CCB80062FC}">
      <dsp:nvSpPr>
        <dsp:cNvPr id="0" name=""/>
        <dsp:cNvSpPr/>
      </dsp:nvSpPr>
      <dsp:spPr>
        <a:xfrm>
          <a:off x="4105496"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Admission Diagnosis</a:t>
          </a:r>
          <a:endParaRPr lang="en-US" sz="1000" kern="1200" dirty="0"/>
        </a:p>
      </dsp:txBody>
      <dsp:txXfrm>
        <a:off x="4105496" y="1371219"/>
        <a:ext cx="931926" cy="559155"/>
      </dsp:txXfrm>
    </dsp:sp>
    <dsp:sp modelId="{D53A0EBD-1100-4E2B-932F-11AB84B0AD13}">
      <dsp:nvSpPr>
        <dsp:cNvPr id="0" name=""/>
        <dsp:cNvSpPr/>
      </dsp:nvSpPr>
      <dsp:spPr>
        <a:xfrm>
          <a:off x="5130615"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Admission Meds</a:t>
          </a:r>
          <a:endParaRPr lang="en-US" sz="1000" kern="1200" dirty="0"/>
        </a:p>
      </dsp:txBody>
      <dsp:txXfrm>
        <a:off x="5130615" y="1371219"/>
        <a:ext cx="931926" cy="559155"/>
      </dsp:txXfrm>
    </dsp:sp>
    <dsp:sp modelId="{2FF3B5C1-F3C6-4268-A6A1-939C6DF118E5}">
      <dsp:nvSpPr>
        <dsp:cNvPr id="0" name=""/>
        <dsp:cNvSpPr/>
      </dsp:nvSpPr>
      <dsp:spPr>
        <a:xfrm>
          <a:off x="6155734"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Course of Care</a:t>
          </a:r>
          <a:endParaRPr lang="en-US" sz="1000" kern="1200" dirty="0"/>
        </a:p>
      </dsp:txBody>
      <dsp:txXfrm>
        <a:off x="6155734" y="1371219"/>
        <a:ext cx="931926" cy="559155"/>
      </dsp:txXfrm>
    </dsp:sp>
    <dsp:sp modelId="{0CAD4AAA-C60B-49DC-9752-F4F96E622933}">
      <dsp:nvSpPr>
        <dsp:cNvPr id="0" name=""/>
        <dsp:cNvSpPr/>
      </dsp:nvSpPr>
      <dsp:spPr>
        <a:xfrm>
          <a:off x="7180852" y="1371219"/>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Course</a:t>
          </a:r>
          <a:endParaRPr lang="en-US" sz="1000" kern="1200" dirty="0"/>
        </a:p>
      </dsp:txBody>
      <dsp:txXfrm>
        <a:off x="7180852" y="1371219"/>
        <a:ext cx="931926" cy="559155"/>
      </dsp:txXfrm>
    </dsp:sp>
    <dsp:sp modelId="{8F0FC598-471E-47E2-AF9D-92D00F7E9E48}">
      <dsp:nvSpPr>
        <dsp:cNvPr id="0" name=""/>
        <dsp:cNvSpPr/>
      </dsp:nvSpPr>
      <dsp:spPr>
        <a:xfrm>
          <a:off x="8205971"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Consultations</a:t>
          </a:r>
          <a:endParaRPr lang="en-US" sz="1000" kern="1200" dirty="0"/>
        </a:p>
      </dsp:txBody>
      <dsp:txXfrm>
        <a:off x="8205971" y="1371219"/>
        <a:ext cx="931926" cy="559155"/>
      </dsp:txXfrm>
    </dsp:sp>
    <dsp:sp modelId="{7D600784-A1C0-4F6C-92B8-A76B3C810C82}">
      <dsp:nvSpPr>
        <dsp:cNvPr id="0" name=""/>
        <dsp:cNvSpPr/>
      </dsp:nvSpPr>
      <dsp:spPr>
        <a:xfrm>
          <a:off x="502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Medications Administered</a:t>
          </a:r>
          <a:endParaRPr lang="en-US" sz="1000" kern="1200" dirty="0"/>
        </a:p>
      </dsp:txBody>
      <dsp:txXfrm>
        <a:off x="5022" y="2023568"/>
        <a:ext cx="931926" cy="559155"/>
      </dsp:txXfrm>
    </dsp:sp>
    <dsp:sp modelId="{22A3C3A5-57B9-4E31-B9C5-8488CBC24B23}">
      <dsp:nvSpPr>
        <dsp:cNvPr id="0" name=""/>
        <dsp:cNvSpPr/>
      </dsp:nvSpPr>
      <dsp:spPr>
        <a:xfrm>
          <a:off x="1030141"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Anesthesia</a:t>
          </a:r>
          <a:endParaRPr lang="en-US" sz="1000" kern="1200" dirty="0"/>
        </a:p>
      </dsp:txBody>
      <dsp:txXfrm>
        <a:off x="1030141" y="2023568"/>
        <a:ext cx="931926" cy="559155"/>
      </dsp:txXfrm>
    </dsp:sp>
    <dsp:sp modelId="{D9B36854-1EC1-4BB5-AF68-F83752BB116A}">
      <dsp:nvSpPr>
        <dsp:cNvPr id="0" name=""/>
        <dsp:cNvSpPr/>
      </dsp:nvSpPr>
      <dsp:spPr>
        <a:xfrm>
          <a:off x="2055259"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Indications</a:t>
          </a:r>
          <a:endParaRPr lang="en-US" sz="1000" kern="1200" dirty="0"/>
        </a:p>
      </dsp:txBody>
      <dsp:txXfrm>
        <a:off x="2055259" y="2023568"/>
        <a:ext cx="931926" cy="559155"/>
      </dsp:txXfrm>
    </dsp:sp>
    <dsp:sp modelId="{3E1D50D4-A96F-48FB-ABD3-FAF2EBD99DD9}">
      <dsp:nvSpPr>
        <dsp:cNvPr id="0" name=""/>
        <dsp:cNvSpPr/>
      </dsp:nvSpPr>
      <dsp:spPr>
        <a:xfrm>
          <a:off x="3080378"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Description</a:t>
          </a:r>
          <a:endParaRPr lang="en-US" sz="1000" kern="1200" dirty="0"/>
        </a:p>
      </dsp:txBody>
      <dsp:txXfrm>
        <a:off x="3080378" y="2023568"/>
        <a:ext cx="931926" cy="559155"/>
      </dsp:txXfrm>
    </dsp:sp>
    <dsp:sp modelId="{73230864-B496-4816-A9F5-ED417F3C92E8}">
      <dsp:nvSpPr>
        <dsp:cNvPr id="0" name=""/>
        <dsp:cNvSpPr/>
      </dsp:nvSpPr>
      <dsp:spPr>
        <a:xfrm>
          <a:off x="4105496"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4105496" y="2023568"/>
        <a:ext cx="931926" cy="559155"/>
      </dsp:txXfrm>
    </dsp:sp>
    <dsp:sp modelId="{F6C543F7-DF9C-4E42-8170-80FB7ACE211D}">
      <dsp:nvSpPr>
        <dsp:cNvPr id="0" name=""/>
        <dsp:cNvSpPr/>
      </dsp:nvSpPr>
      <dsp:spPr>
        <a:xfrm>
          <a:off x="5130615"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Est. Blood Loss</a:t>
          </a:r>
          <a:endParaRPr lang="en-US" sz="1000" kern="1200" dirty="0"/>
        </a:p>
      </dsp:txBody>
      <dsp:txXfrm>
        <a:off x="5130615" y="2023568"/>
        <a:ext cx="931926" cy="559155"/>
      </dsp:txXfrm>
    </dsp:sp>
    <dsp:sp modelId="{F124182D-F6F2-4E73-B355-B261939F364C}">
      <dsp:nvSpPr>
        <dsp:cNvPr id="0" name=""/>
        <dsp:cNvSpPr/>
      </dsp:nvSpPr>
      <dsp:spPr>
        <a:xfrm>
          <a:off x="6155734"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6155734" y="2023568"/>
        <a:ext cx="931926" cy="559155"/>
      </dsp:txXfrm>
    </dsp:sp>
    <dsp:sp modelId="{1E851C19-A36C-4E88-82E5-10ACE9BC322A}">
      <dsp:nvSpPr>
        <dsp:cNvPr id="0" name=""/>
        <dsp:cNvSpPr/>
      </dsp:nvSpPr>
      <dsp:spPr>
        <a:xfrm>
          <a:off x="718085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7180852" y="2023568"/>
        <a:ext cx="931926" cy="559155"/>
      </dsp:txXfrm>
    </dsp:sp>
    <dsp:sp modelId="{5FEEA8BD-49F0-479F-B78C-0F5C9A6990F2}">
      <dsp:nvSpPr>
        <dsp:cNvPr id="0" name=""/>
        <dsp:cNvSpPr/>
      </dsp:nvSpPr>
      <dsp:spPr>
        <a:xfrm>
          <a:off x="8205971"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Disposition</a:t>
          </a:r>
          <a:endParaRPr lang="en-US" sz="1000" kern="1200" dirty="0"/>
        </a:p>
      </dsp:txBody>
      <dsp:txXfrm>
        <a:off x="8205971" y="2023568"/>
        <a:ext cx="931926" cy="559155"/>
      </dsp:txXfrm>
    </dsp:sp>
    <dsp:sp modelId="{187C121A-3DCB-4EAB-A7CA-1AF4558097E3}">
      <dsp:nvSpPr>
        <dsp:cNvPr id="0" name=""/>
        <dsp:cNvSpPr/>
      </dsp:nvSpPr>
      <dsp:spPr>
        <a:xfrm>
          <a:off x="502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Preoperative Diagnosis</a:t>
          </a:r>
          <a:endParaRPr lang="en-US" sz="1000" kern="1200" dirty="0"/>
        </a:p>
      </dsp:txBody>
      <dsp:txXfrm>
        <a:off x="5022" y="2675916"/>
        <a:ext cx="931926" cy="559155"/>
      </dsp:txXfrm>
    </dsp:sp>
    <dsp:sp modelId="{D304F2EC-2318-44E2-AAF1-F3CE3D9753BA}">
      <dsp:nvSpPr>
        <dsp:cNvPr id="0" name=""/>
        <dsp:cNvSpPr/>
      </dsp:nvSpPr>
      <dsp:spPr>
        <a:xfrm>
          <a:off x="1030141"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Surgery Description</a:t>
          </a:r>
          <a:endParaRPr lang="en-US" sz="1000" kern="1200" dirty="0"/>
        </a:p>
      </dsp:txBody>
      <dsp:txXfrm>
        <a:off x="1030141" y="2675916"/>
        <a:ext cx="931926" cy="559155"/>
      </dsp:txXfrm>
    </dsp:sp>
    <dsp:sp modelId="{6C3A8535-F6D8-403A-9A1B-AD7FFEA2A5E7}">
      <dsp:nvSpPr>
        <dsp:cNvPr id="0" name=""/>
        <dsp:cNvSpPr/>
      </dsp:nvSpPr>
      <dsp:spPr>
        <a:xfrm>
          <a:off x="2055259"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Op Note Surgical Procedure</a:t>
          </a:r>
          <a:endParaRPr lang="en-US" sz="1000" kern="1200" dirty="0"/>
        </a:p>
      </dsp:txBody>
      <dsp:txXfrm>
        <a:off x="2055259" y="2675916"/>
        <a:ext cx="931926" cy="559155"/>
      </dsp:txXfrm>
    </dsp:sp>
    <dsp:sp modelId="{ED64BE22-5ED3-4E2B-9B65-F7ECEAFF418B}">
      <dsp:nvSpPr>
        <dsp:cNvPr id="0" name=""/>
        <dsp:cNvSpPr/>
      </dsp:nvSpPr>
      <dsp:spPr>
        <a:xfrm>
          <a:off x="3080378"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Operative Note Fluids</a:t>
          </a:r>
          <a:endParaRPr lang="en-US" sz="1000" kern="1200" dirty="0"/>
        </a:p>
      </dsp:txBody>
      <dsp:txXfrm>
        <a:off x="3080378" y="2675916"/>
        <a:ext cx="931926" cy="559155"/>
      </dsp:txXfrm>
    </dsp:sp>
    <dsp:sp modelId="{91D920A5-F5B2-49E4-82B2-75DF0EEA3AD7}">
      <dsp:nvSpPr>
        <dsp:cNvPr id="0" name=""/>
        <dsp:cNvSpPr/>
      </dsp:nvSpPr>
      <dsp:spPr>
        <a:xfrm>
          <a:off x="4105496"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Surgical Drains</a:t>
          </a:r>
          <a:endParaRPr lang="en-US" sz="1000" kern="1200" dirty="0"/>
        </a:p>
      </dsp:txBody>
      <dsp:txXfrm>
        <a:off x="4105496" y="2675916"/>
        <a:ext cx="931926" cy="559155"/>
      </dsp:txXfrm>
    </dsp:sp>
    <dsp:sp modelId="{D7D9E571-D2A5-4F9B-A8EF-542728AB2E7C}">
      <dsp:nvSpPr>
        <dsp:cNvPr id="0" name=""/>
        <dsp:cNvSpPr/>
      </dsp:nvSpPr>
      <dsp:spPr>
        <a:xfrm>
          <a:off x="5130615"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Complications</a:t>
          </a:r>
          <a:endParaRPr lang="en-US" sz="1000" kern="1200" dirty="0"/>
        </a:p>
      </dsp:txBody>
      <dsp:txXfrm>
        <a:off x="5130615" y="2675916"/>
        <a:ext cx="931926" cy="559155"/>
      </dsp:txXfrm>
    </dsp:sp>
    <dsp:sp modelId="{73B6912F-26A6-43CA-BA74-602DFEB2A9DA}">
      <dsp:nvSpPr>
        <dsp:cNvPr id="0" name=""/>
        <dsp:cNvSpPr/>
      </dsp:nvSpPr>
      <dsp:spPr>
        <a:xfrm>
          <a:off x="6155734" y="2675916"/>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Studies Sum</a:t>
          </a:r>
          <a:endParaRPr lang="en-US" sz="1000" kern="1200" dirty="0"/>
        </a:p>
      </dsp:txBody>
      <dsp:txXfrm>
        <a:off x="6155734" y="2675916"/>
        <a:ext cx="931926" cy="559155"/>
      </dsp:txXfrm>
    </dsp:sp>
    <dsp:sp modelId="{89992207-09E1-4C1C-A50E-7238E5A14EF2}">
      <dsp:nvSpPr>
        <dsp:cNvPr id="0" name=""/>
        <dsp:cNvSpPr/>
      </dsp:nvSpPr>
      <dsp:spPr>
        <a:xfrm>
          <a:off x="7180852" y="2675916"/>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Physical</a:t>
          </a:r>
          <a:endParaRPr lang="en-US" sz="1000" kern="1200" dirty="0"/>
        </a:p>
      </dsp:txBody>
      <dsp:txXfrm>
        <a:off x="7180852" y="2675916"/>
        <a:ext cx="931926" cy="559155"/>
      </dsp:txXfrm>
    </dsp:sp>
    <dsp:sp modelId="{111AB8AB-3884-48AF-A43D-D5525C2EDC1F}">
      <dsp:nvSpPr>
        <dsp:cNvPr id="0" name=""/>
        <dsp:cNvSpPr/>
      </dsp:nvSpPr>
      <dsp:spPr>
        <a:xfrm>
          <a:off x="8205971"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Advance Directives</a:t>
          </a:r>
          <a:endParaRPr lang="en-US" sz="1000" kern="1200" dirty="0"/>
        </a:p>
      </dsp:txBody>
      <dsp:txXfrm>
        <a:off x="8205971" y="2675916"/>
        <a:ext cx="931926" cy="559155"/>
      </dsp:txXfrm>
    </dsp:sp>
    <dsp:sp modelId="{98D1360E-1B8D-427C-9097-40AB5443C14C}">
      <dsp:nvSpPr>
        <dsp:cNvPr id="0" name=""/>
        <dsp:cNvSpPr/>
      </dsp:nvSpPr>
      <dsp:spPr>
        <a:xfrm>
          <a:off x="5022"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Payers</a:t>
          </a:r>
          <a:endParaRPr lang="en-US" sz="1000" kern="1200" dirty="0"/>
        </a:p>
      </dsp:txBody>
      <dsp:txXfrm>
        <a:off x="5022" y="3328264"/>
        <a:ext cx="931926" cy="559155"/>
      </dsp:txXfrm>
    </dsp:sp>
    <dsp:sp modelId="{C01143FF-1838-4C9A-9357-CF86FE088CBC}">
      <dsp:nvSpPr>
        <dsp:cNvPr id="0" name=""/>
        <dsp:cNvSpPr/>
      </dsp:nvSpPr>
      <dsp:spPr>
        <a:xfrm>
          <a:off x="1030141"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Encounters</a:t>
          </a:r>
          <a:endParaRPr lang="en-US" sz="1000" kern="1200" dirty="0"/>
        </a:p>
      </dsp:txBody>
      <dsp:txXfrm>
        <a:off x="1030141" y="3328264"/>
        <a:ext cx="931926" cy="559155"/>
      </dsp:txXfrm>
    </dsp:sp>
    <dsp:sp modelId="{A5C9C578-421E-4C61-8DBB-80B19789810E}">
      <dsp:nvSpPr>
        <dsp:cNvPr id="0" name=""/>
        <dsp:cNvSpPr/>
      </dsp:nvSpPr>
      <dsp:spPr>
        <a:xfrm>
          <a:off x="2055259"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Physical Exam</a:t>
          </a:r>
          <a:endParaRPr lang="en-US" sz="1000" kern="1200" dirty="0"/>
        </a:p>
      </dsp:txBody>
      <dsp:txXfrm>
        <a:off x="2055259" y="3328264"/>
        <a:ext cx="931926" cy="559155"/>
      </dsp:txXfrm>
    </dsp:sp>
    <dsp:sp modelId="{F021F536-9D7F-4947-AEEC-062A2B5D86C3}">
      <dsp:nvSpPr>
        <dsp:cNvPr id="0" name=""/>
        <dsp:cNvSpPr/>
      </dsp:nvSpPr>
      <dsp:spPr>
        <a:xfrm>
          <a:off x="3080378"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3080378" y="3328264"/>
        <a:ext cx="931926" cy="559155"/>
      </dsp:txXfrm>
    </dsp:sp>
    <dsp:sp modelId="{7137E6A0-E010-4036-BB77-DAC821CA69C0}">
      <dsp:nvSpPr>
        <dsp:cNvPr id="0" name=""/>
        <dsp:cNvSpPr/>
      </dsp:nvSpPr>
      <dsp:spPr>
        <a:xfrm>
          <a:off x="4105496"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4105496" y="3328264"/>
        <a:ext cx="931926" cy="559155"/>
      </dsp:txXfrm>
    </dsp:sp>
    <dsp:sp modelId="{CC785639-6B40-491D-A677-3465100F3D57}">
      <dsp:nvSpPr>
        <dsp:cNvPr id="0" name=""/>
        <dsp:cNvSpPr/>
      </dsp:nvSpPr>
      <dsp:spPr>
        <a:xfrm>
          <a:off x="5130615"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5130615" y="3328264"/>
        <a:ext cx="931926" cy="559155"/>
      </dsp:txXfrm>
    </dsp:sp>
    <dsp:sp modelId="{214B35AE-3118-4B5A-9A04-C238D6C98BAE}">
      <dsp:nvSpPr>
        <dsp:cNvPr id="0" name=""/>
        <dsp:cNvSpPr/>
      </dsp:nvSpPr>
      <dsp:spPr>
        <a:xfrm>
          <a:off x="6155734"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6155734" y="3328264"/>
        <a:ext cx="931926" cy="559155"/>
      </dsp:txXfrm>
    </dsp:sp>
    <dsp:sp modelId="{20498EEC-D12B-46DA-A88D-D7DB1D97C899}">
      <dsp:nvSpPr>
        <dsp:cNvPr id="0" name=""/>
        <dsp:cNvSpPr/>
      </dsp:nvSpPr>
      <dsp:spPr>
        <a:xfrm>
          <a:off x="7180852"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7180852" y="3328264"/>
        <a:ext cx="931926" cy="559155"/>
      </dsp:txXfrm>
    </dsp:sp>
    <dsp:sp modelId="{76E48D85-3967-40C6-96F6-AEF195D581BB}">
      <dsp:nvSpPr>
        <dsp:cNvPr id="0" name=""/>
        <dsp:cNvSpPr/>
      </dsp:nvSpPr>
      <dsp:spPr>
        <a:xfrm>
          <a:off x="8205971" y="333915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8205971" y="3339151"/>
        <a:ext cx="931926" cy="559155"/>
      </dsp:txXfrm>
    </dsp:sp>
    <dsp:sp modelId="{E8943D06-3BEA-4407-91F9-46A5EC4777AD}">
      <dsp:nvSpPr>
        <dsp:cNvPr id="0" name=""/>
        <dsp:cNvSpPr/>
      </dsp:nvSpPr>
      <dsp:spPr>
        <a:xfrm>
          <a:off x="5022"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Assessment</a:t>
          </a:r>
          <a:endParaRPr lang="en-US" sz="1000" kern="1200" dirty="0"/>
        </a:p>
      </dsp:txBody>
      <dsp:txXfrm>
        <a:off x="5022" y="3980612"/>
        <a:ext cx="931926" cy="559155"/>
      </dsp:txXfrm>
    </dsp:sp>
    <dsp:sp modelId="{AECF8250-8294-42AF-9EF2-E9259CC39D08}">
      <dsp:nvSpPr>
        <dsp:cNvPr id="0" name=""/>
        <dsp:cNvSpPr/>
      </dsp:nvSpPr>
      <dsp:spPr>
        <a:xfrm>
          <a:off x="103014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Postprocedure Diagnosis</a:t>
          </a:r>
          <a:endParaRPr lang="en-US" sz="1000" kern="1200" dirty="0"/>
        </a:p>
      </dsp:txBody>
      <dsp:txXfrm>
        <a:off x="1030141" y="3980612"/>
        <a:ext cx="931926" cy="559155"/>
      </dsp:txXfrm>
    </dsp:sp>
    <dsp:sp modelId="{3D7C3DDC-3551-44AB-8868-EBAA5342AA6F}">
      <dsp:nvSpPr>
        <dsp:cNvPr id="0" name=""/>
        <dsp:cNvSpPr/>
      </dsp:nvSpPr>
      <dsp:spPr>
        <a:xfrm>
          <a:off x="2055259"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Postoperative Diagnosis</a:t>
          </a:r>
          <a:endParaRPr lang="en-US" sz="1000" kern="1200" dirty="0"/>
        </a:p>
      </dsp:txBody>
      <dsp:txXfrm>
        <a:off x="2055259" y="3980612"/>
        <a:ext cx="931926" cy="559155"/>
      </dsp:txXfrm>
    </dsp:sp>
    <dsp:sp modelId="{90354270-E516-4BCD-8468-080EC1705999}">
      <dsp:nvSpPr>
        <dsp:cNvPr id="0" name=""/>
        <dsp:cNvSpPr/>
      </dsp:nvSpPr>
      <dsp:spPr>
        <a:xfrm>
          <a:off x="3080378" y="3980612"/>
          <a:ext cx="931926" cy="559155"/>
        </a:xfrm>
        <a:prstGeom prst="rect">
          <a:avLst/>
        </a:prstGeom>
        <a:solidFill>
          <a:srgbClr val="84D69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Diagnosis</a:t>
          </a:r>
          <a:endParaRPr lang="en-US" sz="1000" kern="1200" dirty="0"/>
        </a:p>
      </dsp:txBody>
      <dsp:txXfrm>
        <a:off x="3080378" y="3980612"/>
        <a:ext cx="931926" cy="559155"/>
      </dsp:txXfrm>
    </dsp:sp>
    <dsp:sp modelId="{17512D6B-4073-4EC8-9ABC-3BDC10D1B050}">
      <dsp:nvSpPr>
        <dsp:cNvPr id="0" name=""/>
        <dsp:cNvSpPr/>
      </dsp:nvSpPr>
      <dsp:spPr>
        <a:xfrm>
          <a:off x="4105496"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Assessment &amp; Plan</a:t>
          </a:r>
          <a:endParaRPr lang="en-US" sz="1000" b="1" kern="1200" dirty="0"/>
        </a:p>
      </dsp:txBody>
      <dsp:txXfrm>
        <a:off x="4105496" y="3980612"/>
        <a:ext cx="931926" cy="559155"/>
      </dsp:txXfrm>
    </dsp:sp>
    <dsp:sp modelId="{52F17298-644C-4330-B56E-F7E56C04E2E3}">
      <dsp:nvSpPr>
        <dsp:cNvPr id="0" name=""/>
        <dsp:cNvSpPr/>
      </dsp:nvSpPr>
      <dsp:spPr>
        <a:xfrm>
          <a:off x="5130615" y="3980612"/>
          <a:ext cx="931926" cy="559155"/>
        </a:xfrm>
        <a:prstGeom prst="rect">
          <a:avLst/>
        </a:prstGeom>
        <a:solidFill>
          <a:srgbClr val="59BBE3"/>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Plan of Treatment</a:t>
          </a:r>
        </a:p>
      </dsp:txBody>
      <dsp:txXfrm>
        <a:off x="5130615" y="3980612"/>
        <a:ext cx="931926" cy="559155"/>
      </dsp:txXfrm>
    </dsp:sp>
    <dsp:sp modelId="{2A5112AE-C2D3-42F0-AB40-4460D114135D}">
      <dsp:nvSpPr>
        <dsp:cNvPr id="0" name=""/>
        <dsp:cNvSpPr/>
      </dsp:nvSpPr>
      <dsp:spPr>
        <a:xfrm>
          <a:off x="6155734"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Goals</a:t>
          </a:r>
          <a:endParaRPr lang="en-US" sz="1000" kern="1200" dirty="0"/>
        </a:p>
      </dsp:txBody>
      <dsp:txXfrm>
        <a:off x="6155734" y="3980612"/>
        <a:ext cx="931926" cy="559155"/>
      </dsp:txXfrm>
    </dsp:sp>
    <dsp:sp modelId="{CF0E64E4-84A6-47A4-8045-0D0A29961723}">
      <dsp:nvSpPr>
        <dsp:cNvPr id="0" name=""/>
        <dsp:cNvSpPr/>
      </dsp:nvSpPr>
      <dsp:spPr>
        <a:xfrm>
          <a:off x="7180852"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7180852" y="3980612"/>
        <a:ext cx="931926" cy="559155"/>
      </dsp:txXfrm>
    </dsp:sp>
    <dsp:sp modelId="{005D910A-BEFF-4239-9307-256048770C69}">
      <dsp:nvSpPr>
        <dsp:cNvPr id="0" name=""/>
        <dsp:cNvSpPr/>
      </dsp:nvSpPr>
      <dsp:spPr>
        <a:xfrm>
          <a:off x="820597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Instructions</a:t>
          </a:r>
          <a:endParaRPr lang="en-US" sz="1000" kern="1200" dirty="0"/>
        </a:p>
      </dsp:txBody>
      <dsp:txXfrm>
        <a:off x="8205971" y="3980612"/>
        <a:ext cx="931926" cy="559155"/>
      </dsp:txXfrm>
    </dsp:sp>
    <dsp:sp modelId="{1B7E2A4E-7885-47D0-9A9C-97EB08F96CFE}">
      <dsp:nvSpPr>
        <dsp:cNvPr id="0" name=""/>
        <dsp:cNvSpPr/>
      </dsp:nvSpPr>
      <dsp:spPr>
        <a:xfrm>
          <a:off x="3080378" y="4632961"/>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Instructions</a:t>
          </a:r>
          <a:endParaRPr lang="en-US" sz="1000" kern="1200" dirty="0"/>
        </a:p>
      </dsp:txBody>
      <dsp:txXfrm>
        <a:off x="3080378" y="4632961"/>
        <a:ext cx="931926" cy="559155"/>
      </dsp:txXfrm>
    </dsp:sp>
    <dsp:sp modelId="{37FB646E-7E73-4F71-BC29-5F04749B6480}">
      <dsp:nvSpPr>
        <dsp:cNvPr id="0" name=""/>
        <dsp:cNvSpPr/>
      </dsp:nvSpPr>
      <dsp:spPr>
        <a:xfrm>
          <a:off x="4105496" y="4632961"/>
          <a:ext cx="931926" cy="559155"/>
        </a:xfrm>
        <a:prstGeom prst="rect">
          <a:avLst/>
        </a:prstGeom>
        <a:solidFill>
          <a:srgbClr val="59BBE3"/>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Medications</a:t>
          </a:r>
          <a:endParaRPr lang="en-US" sz="1000" kern="1200" dirty="0"/>
        </a:p>
      </dsp:txBody>
      <dsp:txXfrm>
        <a:off x="4105496" y="4632961"/>
        <a:ext cx="931926" cy="559155"/>
      </dsp:txXfrm>
    </dsp:sp>
    <dsp:sp modelId="{4857A8BA-040E-4C9F-9735-3BFD0C933AD1}">
      <dsp:nvSpPr>
        <dsp:cNvPr id="0" name=""/>
        <dsp:cNvSpPr/>
      </dsp:nvSpPr>
      <dsp:spPr>
        <a:xfrm>
          <a:off x="5130615" y="4632961"/>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Diet</a:t>
          </a:r>
          <a:endParaRPr lang="en-US" sz="1000" kern="1200" dirty="0"/>
        </a:p>
      </dsp:txBody>
      <dsp:txXfrm>
        <a:off x="5130615" y="4632961"/>
        <a:ext cx="931926" cy="55915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854EC-912F-42BC-845C-462E8CC7AD93}">
      <dsp:nvSpPr>
        <dsp:cNvPr id="0" name=""/>
        <dsp:cNvSpPr/>
      </dsp:nvSpPr>
      <dsp:spPr>
        <a:xfrm>
          <a:off x="5022"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Subjective</a:t>
          </a:r>
        </a:p>
      </dsp:txBody>
      <dsp:txXfrm>
        <a:off x="5022" y="66523"/>
        <a:ext cx="931926" cy="559155"/>
      </dsp:txXfrm>
    </dsp:sp>
    <dsp:sp modelId="{1F004853-B59E-47C1-BA88-05FF40FE81E5}">
      <dsp:nvSpPr>
        <dsp:cNvPr id="0" name=""/>
        <dsp:cNvSpPr/>
      </dsp:nvSpPr>
      <dsp:spPr>
        <a:xfrm>
          <a:off x="1030141"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Reason for Visit</a:t>
          </a:r>
          <a:endParaRPr lang="en-US" sz="1000" kern="1200" dirty="0"/>
        </a:p>
      </dsp:txBody>
      <dsp:txXfrm>
        <a:off x="1030141" y="66523"/>
        <a:ext cx="931926" cy="559155"/>
      </dsp:txXfrm>
    </dsp:sp>
    <dsp:sp modelId="{8AA02A9A-7173-45B0-B2CC-5A91802C8051}">
      <dsp:nvSpPr>
        <dsp:cNvPr id="0" name=""/>
        <dsp:cNvSpPr/>
      </dsp:nvSpPr>
      <dsp:spPr>
        <a:xfrm>
          <a:off x="2055259"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Reason for Referral</a:t>
          </a:r>
          <a:endParaRPr lang="en-US" sz="1000" kern="1200" dirty="0"/>
        </a:p>
      </dsp:txBody>
      <dsp:txXfrm>
        <a:off x="2055259" y="66523"/>
        <a:ext cx="931926" cy="559155"/>
      </dsp:txXfrm>
    </dsp:sp>
    <dsp:sp modelId="{0CB4D3D4-57E1-40E0-9116-0822B7A6A3CA}">
      <dsp:nvSpPr>
        <dsp:cNvPr id="0" name=""/>
        <dsp:cNvSpPr/>
      </dsp:nvSpPr>
      <dsp:spPr>
        <a:xfrm>
          <a:off x="3080378" y="66523"/>
          <a:ext cx="931926" cy="559155"/>
        </a:xfrm>
        <a:prstGeom prst="rect">
          <a:avLst/>
        </a:prstGeom>
        <a:solidFill>
          <a:srgbClr val="F8D08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Chief Complaint Reason for Visit</a:t>
          </a:r>
          <a:endParaRPr lang="en-US" sz="1000" kern="1200" dirty="0"/>
        </a:p>
      </dsp:txBody>
      <dsp:txXfrm>
        <a:off x="3080378" y="66523"/>
        <a:ext cx="931926" cy="559155"/>
      </dsp:txXfrm>
    </dsp:sp>
    <dsp:sp modelId="{0EC6D4FB-2DF4-4C7F-A662-C49F9C73712D}">
      <dsp:nvSpPr>
        <dsp:cNvPr id="0" name=""/>
        <dsp:cNvSpPr/>
      </dsp:nvSpPr>
      <dsp:spPr>
        <a:xfrm>
          <a:off x="4105496" y="66523"/>
          <a:ext cx="931926" cy="559155"/>
        </a:xfrm>
        <a:prstGeom prst="rect">
          <a:avLst/>
        </a:prstGeom>
        <a:solidFill>
          <a:srgbClr val="F8D08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Chief Complaint</a:t>
          </a:r>
          <a:endParaRPr lang="en-US" sz="1000" kern="1200" dirty="0"/>
        </a:p>
      </dsp:txBody>
      <dsp:txXfrm>
        <a:off x="4105496" y="66523"/>
        <a:ext cx="931926" cy="559155"/>
      </dsp:txXfrm>
    </dsp:sp>
    <dsp:sp modelId="{60F281EF-B8AA-4FA7-AD48-1B043C8A810A}">
      <dsp:nvSpPr>
        <dsp:cNvPr id="0" name=""/>
        <dsp:cNvSpPr/>
      </dsp:nvSpPr>
      <dsp:spPr>
        <a:xfrm>
          <a:off x="5130615"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Health Concerns</a:t>
          </a:r>
          <a:endParaRPr lang="en-US" sz="1000" kern="1200" dirty="0"/>
        </a:p>
      </dsp:txBody>
      <dsp:txXfrm>
        <a:off x="5130615" y="66523"/>
        <a:ext cx="931926" cy="559155"/>
      </dsp:txXfrm>
    </dsp:sp>
    <dsp:sp modelId="{B6697EA2-051A-4146-AF10-443079F7994B}">
      <dsp:nvSpPr>
        <dsp:cNvPr id="0" name=""/>
        <dsp:cNvSpPr/>
      </dsp:nvSpPr>
      <dsp:spPr>
        <a:xfrm>
          <a:off x="6155734" y="66523"/>
          <a:ext cx="931926" cy="559155"/>
        </a:xfrm>
        <a:prstGeom prst="rect">
          <a:avLst/>
        </a:prstGeom>
        <a:solidFill>
          <a:srgbClr val="F8D08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Allergies &amp; Intolerances</a:t>
          </a:r>
          <a:endParaRPr lang="en-US" sz="1000" kern="1200" dirty="0"/>
        </a:p>
      </dsp:txBody>
      <dsp:txXfrm>
        <a:off x="6155734" y="66523"/>
        <a:ext cx="931926" cy="559155"/>
      </dsp:txXfrm>
    </dsp:sp>
    <dsp:sp modelId="{212EAB81-54C0-4CA3-8CA8-5707E2EA1B60}">
      <dsp:nvSpPr>
        <dsp:cNvPr id="0" name=""/>
        <dsp:cNvSpPr/>
      </dsp:nvSpPr>
      <dsp:spPr>
        <a:xfrm>
          <a:off x="7180852"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Review of Systems</a:t>
          </a:r>
          <a:endParaRPr lang="en-US" sz="1000" kern="1200" dirty="0"/>
        </a:p>
      </dsp:txBody>
      <dsp:txXfrm>
        <a:off x="7180852" y="66523"/>
        <a:ext cx="931926" cy="559155"/>
      </dsp:txXfrm>
    </dsp:sp>
    <dsp:sp modelId="{E063FE46-B1A1-4479-B04F-5EE6A9B9DA3D}">
      <dsp:nvSpPr>
        <dsp:cNvPr id="0" name=""/>
        <dsp:cNvSpPr/>
      </dsp:nvSpPr>
      <dsp:spPr>
        <a:xfrm>
          <a:off x="8205971"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History Present Illness</a:t>
          </a:r>
          <a:endParaRPr lang="en-US" sz="1000" kern="1200" dirty="0"/>
        </a:p>
      </dsp:txBody>
      <dsp:txXfrm>
        <a:off x="8205971" y="66523"/>
        <a:ext cx="931926" cy="559155"/>
      </dsp:txXfrm>
    </dsp:sp>
    <dsp:sp modelId="{BC2A6528-8680-4B3B-8B6A-C5A92B6690AC}">
      <dsp:nvSpPr>
        <dsp:cNvPr id="0" name=""/>
        <dsp:cNvSpPr/>
      </dsp:nvSpPr>
      <dsp:spPr>
        <a:xfrm>
          <a:off x="5022" y="718871"/>
          <a:ext cx="931926" cy="559155"/>
        </a:xfrm>
        <a:prstGeom prst="rect">
          <a:avLst/>
        </a:prstGeom>
        <a:solidFill>
          <a:srgbClr val="F8D08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History Past Illness</a:t>
          </a:r>
          <a:endParaRPr lang="en-US" sz="1000" kern="1200" dirty="0"/>
        </a:p>
      </dsp:txBody>
      <dsp:txXfrm>
        <a:off x="5022" y="718871"/>
        <a:ext cx="931926" cy="559155"/>
      </dsp:txXfrm>
    </dsp:sp>
    <dsp:sp modelId="{5479FD3C-18CA-43A0-B14E-D66A11F70B3F}">
      <dsp:nvSpPr>
        <dsp:cNvPr id="0" name=""/>
        <dsp:cNvSpPr/>
      </dsp:nvSpPr>
      <dsp:spPr>
        <a:xfrm>
          <a:off x="1030141" y="718871"/>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Social History</a:t>
          </a:r>
          <a:endParaRPr lang="en-US" sz="1000" kern="1200" dirty="0"/>
        </a:p>
      </dsp:txBody>
      <dsp:txXfrm>
        <a:off x="1030141" y="718871"/>
        <a:ext cx="931926" cy="559155"/>
      </dsp:txXfrm>
    </dsp:sp>
    <dsp:sp modelId="{DD1BE6D7-6955-4913-AEE1-7266EBAF565C}">
      <dsp:nvSpPr>
        <dsp:cNvPr id="0" name=""/>
        <dsp:cNvSpPr/>
      </dsp:nvSpPr>
      <dsp:spPr>
        <a:xfrm>
          <a:off x="2055259" y="718871"/>
          <a:ext cx="931926" cy="559155"/>
        </a:xfrm>
        <a:prstGeom prst="rect">
          <a:avLst/>
        </a:prstGeom>
        <a:solidFill>
          <a:srgbClr val="F8D08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Family History</a:t>
          </a:r>
          <a:endParaRPr lang="en-US" sz="1000" kern="1200" dirty="0"/>
        </a:p>
      </dsp:txBody>
      <dsp:txXfrm>
        <a:off x="2055259" y="718871"/>
        <a:ext cx="931926" cy="559155"/>
      </dsp:txXfrm>
    </dsp:sp>
    <dsp:sp modelId="{2CBAD880-AF37-4F3B-9F9C-44AE78F8D9B4}">
      <dsp:nvSpPr>
        <dsp:cNvPr id="0" name=""/>
        <dsp:cNvSpPr/>
      </dsp:nvSpPr>
      <dsp:spPr>
        <a:xfrm>
          <a:off x="3080378"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Objective</a:t>
          </a:r>
          <a:endParaRPr lang="en-US" sz="1000" b="1" kern="1200" dirty="0"/>
        </a:p>
      </dsp:txBody>
      <dsp:txXfrm>
        <a:off x="3080378" y="718871"/>
        <a:ext cx="931926" cy="559155"/>
      </dsp:txXfrm>
    </dsp:sp>
    <dsp:sp modelId="{57A21A25-0050-448F-8182-E2F997AD385C}">
      <dsp:nvSpPr>
        <dsp:cNvPr id="0" name=""/>
        <dsp:cNvSpPr/>
      </dsp:nvSpPr>
      <dsp:spPr>
        <a:xfrm>
          <a:off x="4105496"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Problem</a:t>
          </a:r>
          <a:endParaRPr lang="en-US" sz="1000" kern="1200" dirty="0"/>
        </a:p>
      </dsp:txBody>
      <dsp:txXfrm>
        <a:off x="4105496" y="718871"/>
        <a:ext cx="931926" cy="559155"/>
      </dsp:txXfrm>
    </dsp:sp>
    <dsp:sp modelId="{98C96B61-E849-4E0E-ADD5-05D495466B19}">
      <dsp:nvSpPr>
        <dsp:cNvPr id="0" name=""/>
        <dsp:cNvSpPr/>
      </dsp:nvSpPr>
      <dsp:spPr>
        <a:xfrm>
          <a:off x="5130615"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Medical (Gen) History</a:t>
          </a:r>
          <a:endParaRPr lang="en-US" sz="1000" kern="1200" dirty="0"/>
        </a:p>
      </dsp:txBody>
      <dsp:txXfrm>
        <a:off x="5130615" y="718871"/>
        <a:ext cx="931926" cy="559155"/>
      </dsp:txXfrm>
    </dsp:sp>
    <dsp:sp modelId="{84CB03E7-DBCB-4B53-8360-F252A05A2E78}">
      <dsp:nvSpPr>
        <dsp:cNvPr id="0" name=""/>
        <dsp:cNvSpPr/>
      </dsp:nvSpPr>
      <dsp:spPr>
        <a:xfrm>
          <a:off x="6155734"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Medications</a:t>
          </a:r>
          <a:endParaRPr lang="en-US" sz="1000" kern="1200" dirty="0"/>
        </a:p>
      </dsp:txBody>
      <dsp:txXfrm>
        <a:off x="6155734" y="718871"/>
        <a:ext cx="931926" cy="559155"/>
      </dsp:txXfrm>
    </dsp:sp>
    <dsp:sp modelId="{277F2AD7-8A80-4D00-8AAD-CE0295903A29}">
      <dsp:nvSpPr>
        <dsp:cNvPr id="0" name=""/>
        <dsp:cNvSpPr/>
      </dsp:nvSpPr>
      <dsp:spPr>
        <a:xfrm>
          <a:off x="7180852"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Immunizations</a:t>
          </a:r>
          <a:endParaRPr lang="en-US" sz="1000" kern="1200" dirty="0"/>
        </a:p>
      </dsp:txBody>
      <dsp:txXfrm>
        <a:off x="7180852" y="718871"/>
        <a:ext cx="931926" cy="559155"/>
      </dsp:txXfrm>
    </dsp:sp>
    <dsp:sp modelId="{7EBD161C-9829-40ED-9AF9-49BF6CFB544C}">
      <dsp:nvSpPr>
        <dsp:cNvPr id="0" name=""/>
        <dsp:cNvSpPr/>
      </dsp:nvSpPr>
      <dsp:spPr>
        <a:xfrm>
          <a:off x="8205971"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Implants</a:t>
          </a:r>
          <a:endParaRPr lang="en-US" sz="1000" kern="1200" dirty="0"/>
        </a:p>
      </dsp:txBody>
      <dsp:txXfrm>
        <a:off x="8205971" y="718871"/>
        <a:ext cx="931926" cy="559155"/>
      </dsp:txXfrm>
    </dsp:sp>
    <dsp:sp modelId="{64CE546B-3B0F-4D74-A672-EA5F3F157C26}">
      <dsp:nvSpPr>
        <dsp:cNvPr id="0" name=""/>
        <dsp:cNvSpPr/>
      </dsp:nvSpPr>
      <dsp:spPr>
        <a:xfrm>
          <a:off x="5022"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Medical Equipment</a:t>
          </a:r>
          <a:endParaRPr lang="en-US" sz="1000" kern="1200" dirty="0"/>
        </a:p>
      </dsp:txBody>
      <dsp:txXfrm>
        <a:off x="5022" y="1371219"/>
        <a:ext cx="931926" cy="559155"/>
      </dsp:txXfrm>
    </dsp:sp>
    <dsp:sp modelId="{18765959-A6F6-4656-813B-1DABE66B58C5}">
      <dsp:nvSpPr>
        <dsp:cNvPr id="0" name=""/>
        <dsp:cNvSpPr/>
      </dsp:nvSpPr>
      <dsp:spPr>
        <a:xfrm>
          <a:off x="1030141"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Procedures</a:t>
          </a:r>
          <a:endParaRPr lang="en-US" sz="1000" kern="1200" dirty="0"/>
        </a:p>
      </dsp:txBody>
      <dsp:txXfrm>
        <a:off x="1030141" y="1371219"/>
        <a:ext cx="931926" cy="559155"/>
      </dsp:txXfrm>
    </dsp:sp>
    <dsp:sp modelId="{18D14753-8832-47DA-B916-3A237595FBB6}">
      <dsp:nvSpPr>
        <dsp:cNvPr id="0" name=""/>
        <dsp:cNvSpPr/>
      </dsp:nvSpPr>
      <dsp:spPr>
        <a:xfrm>
          <a:off x="2055259"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Results</a:t>
          </a:r>
          <a:endParaRPr lang="en-US" sz="1000" kern="1200" dirty="0"/>
        </a:p>
      </dsp:txBody>
      <dsp:txXfrm>
        <a:off x="2055259" y="1371219"/>
        <a:ext cx="931926" cy="559155"/>
      </dsp:txXfrm>
    </dsp:sp>
    <dsp:sp modelId="{23DB74AC-B3C3-4E6F-BD2A-892250EFF201}">
      <dsp:nvSpPr>
        <dsp:cNvPr id="0" name=""/>
        <dsp:cNvSpPr/>
      </dsp:nvSpPr>
      <dsp:spPr>
        <a:xfrm>
          <a:off x="3080378"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Vital Signs</a:t>
          </a:r>
          <a:endParaRPr lang="en-US" sz="1000" kern="1200" dirty="0"/>
        </a:p>
      </dsp:txBody>
      <dsp:txXfrm>
        <a:off x="3080378" y="1371219"/>
        <a:ext cx="931926" cy="559155"/>
      </dsp:txXfrm>
    </dsp:sp>
    <dsp:sp modelId="{CD01C8D7-3F26-4602-A201-C1CCB80062FC}">
      <dsp:nvSpPr>
        <dsp:cNvPr id="0" name=""/>
        <dsp:cNvSpPr/>
      </dsp:nvSpPr>
      <dsp:spPr>
        <a:xfrm>
          <a:off x="4105496"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Admission Diagnosis</a:t>
          </a:r>
          <a:endParaRPr lang="en-US" sz="1000" kern="1200" dirty="0"/>
        </a:p>
      </dsp:txBody>
      <dsp:txXfrm>
        <a:off x="4105496" y="1371219"/>
        <a:ext cx="931926" cy="559155"/>
      </dsp:txXfrm>
    </dsp:sp>
    <dsp:sp modelId="{D53A0EBD-1100-4E2B-932F-11AB84B0AD13}">
      <dsp:nvSpPr>
        <dsp:cNvPr id="0" name=""/>
        <dsp:cNvSpPr/>
      </dsp:nvSpPr>
      <dsp:spPr>
        <a:xfrm>
          <a:off x="5130615"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Admission Meds</a:t>
          </a:r>
          <a:endParaRPr lang="en-US" sz="1000" kern="1200" dirty="0"/>
        </a:p>
      </dsp:txBody>
      <dsp:txXfrm>
        <a:off x="5130615" y="1371219"/>
        <a:ext cx="931926" cy="559155"/>
      </dsp:txXfrm>
    </dsp:sp>
    <dsp:sp modelId="{2FF3B5C1-F3C6-4268-A6A1-939C6DF118E5}">
      <dsp:nvSpPr>
        <dsp:cNvPr id="0" name=""/>
        <dsp:cNvSpPr/>
      </dsp:nvSpPr>
      <dsp:spPr>
        <a:xfrm>
          <a:off x="6155734"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Course of Care</a:t>
          </a:r>
          <a:endParaRPr lang="en-US" sz="1000" kern="1200" dirty="0"/>
        </a:p>
      </dsp:txBody>
      <dsp:txXfrm>
        <a:off x="6155734" y="1371219"/>
        <a:ext cx="931926" cy="559155"/>
      </dsp:txXfrm>
    </dsp:sp>
    <dsp:sp modelId="{0CAD4AAA-C60B-49DC-9752-F4F96E622933}">
      <dsp:nvSpPr>
        <dsp:cNvPr id="0" name=""/>
        <dsp:cNvSpPr/>
      </dsp:nvSpPr>
      <dsp:spPr>
        <a:xfrm>
          <a:off x="7180852"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Course</a:t>
          </a:r>
          <a:endParaRPr lang="en-US" sz="1000" kern="1200" dirty="0"/>
        </a:p>
      </dsp:txBody>
      <dsp:txXfrm>
        <a:off x="7180852" y="1371219"/>
        <a:ext cx="931926" cy="559155"/>
      </dsp:txXfrm>
    </dsp:sp>
    <dsp:sp modelId="{8F0FC598-471E-47E2-AF9D-92D00F7E9E48}">
      <dsp:nvSpPr>
        <dsp:cNvPr id="0" name=""/>
        <dsp:cNvSpPr/>
      </dsp:nvSpPr>
      <dsp:spPr>
        <a:xfrm>
          <a:off x="8205971"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Consultations</a:t>
          </a:r>
          <a:endParaRPr lang="en-US" sz="1000" kern="1200" dirty="0"/>
        </a:p>
      </dsp:txBody>
      <dsp:txXfrm>
        <a:off x="8205971" y="1371219"/>
        <a:ext cx="931926" cy="559155"/>
      </dsp:txXfrm>
    </dsp:sp>
    <dsp:sp modelId="{7D600784-A1C0-4F6C-92B8-A76B3C810C82}">
      <dsp:nvSpPr>
        <dsp:cNvPr id="0" name=""/>
        <dsp:cNvSpPr/>
      </dsp:nvSpPr>
      <dsp:spPr>
        <a:xfrm>
          <a:off x="502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Medications Administered</a:t>
          </a:r>
          <a:endParaRPr lang="en-US" sz="1000" kern="1200" dirty="0"/>
        </a:p>
      </dsp:txBody>
      <dsp:txXfrm>
        <a:off x="5022" y="2023568"/>
        <a:ext cx="931926" cy="559155"/>
      </dsp:txXfrm>
    </dsp:sp>
    <dsp:sp modelId="{22A3C3A5-57B9-4E31-B9C5-8488CBC24B23}">
      <dsp:nvSpPr>
        <dsp:cNvPr id="0" name=""/>
        <dsp:cNvSpPr/>
      </dsp:nvSpPr>
      <dsp:spPr>
        <a:xfrm>
          <a:off x="1030141"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Anesthesia</a:t>
          </a:r>
          <a:endParaRPr lang="en-US" sz="1000" kern="1200" dirty="0"/>
        </a:p>
      </dsp:txBody>
      <dsp:txXfrm>
        <a:off x="1030141" y="2023568"/>
        <a:ext cx="931926" cy="559155"/>
      </dsp:txXfrm>
    </dsp:sp>
    <dsp:sp modelId="{A547A7F4-B156-4F60-BEB0-B042EE0D5F4E}">
      <dsp:nvSpPr>
        <dsp:cNvPr id="0" name=""/>
        <dsp:cNvSpPr/>
      </dsp:nvSpPr>
      <dsp:spPr>
        <a:xfrm>
          <a:off x="2055259"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Indications</a:t>
          </a:r>
          <a:endParaRPr lang="en-US" sz="1000" kern="1200" dirty="0"/>
        </a:p>
      </dsp:txBody>
      <dsp:txXfrm>
        <a:off x="2055259" y="2023568"/>
        <a:ext cx="931926" cy="559155"/>
      </dsp:txXfrm>
    </dsp:sp>
    <dsp:sp modelId="{3E1D50D4-A96F-48FB-ABD3-FAF2EBD99DD9}">
      <dsp:nvSpPr>
        <dsp:cNvPr id="0" name=""/>
        <dsp:cNvSpPr/>
      </dsp:nvSpPr>
      <dsp:spPr>
        <a:xfrm>
          <a:off x="3080378"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Description</a:t>
          </a:r>
          <a:endParaRPr lang="en-US" sz="1000" kern="1200" dirty="0"/>
        </a:p>
      </dsp:txBody>
      <dsp:txXfrm>
        <a:off x="3080378" y="2023568"/>
        <a:ext cx="931926" cy="559155"/>
      </dsp:txXfrm>
    </dsp:sp>
    <dsp:sp modelId="{73230864-B496-4816-A9F5-ED417F3C92E8}">
      <dsp:nvSpPr>
        <dsp:cNvPr id="0" name=""/>
        <dsp:cNvSpPr/>
      </dsp:nvSpPr>
      <dsp:spPr>
        <a:xfrm>
          <a:off x="4105496"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4105496" y="2023568"/>
        <a:ext cx="931926" cy="559155"/>
      </dsp:txXfrm>
    </dsp:sp>
    <dsp:sp modelId="{F6C543F7-DF9C-4E42-8170-80FB7ACE211D}">
      <dsp:nvSpPr>
        <dsp:cNvPr id="0" name=""/>
        <dsp:cNvSpPr/>
      </dsp:nvSpPr>
      <dsp:spPr>
        <a:xfrm>
          <a:off x="5130615"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Est. Blood Loss</a:t>
          </a:r>
          <a:endParaRPr lang="en-US" sz="1000" kern="1200" dirty="0"/>
        </a:p>
      </dsp:txBody>
      <dsp:txXfrm>
        <a:off x="5130615" y="2023568"/>
        <a:ext cx="931926" cy="559155"/>
      </dsp:txXfrm>
    </dsp:sp>
    <dsp:sp modelId="{F124182D-F6F2-4E73-B355-B261939F364C}">
      <dsp:nvSpPr>
        <dsp:cNvPr id="0" name=""/>
        <dsp:cNvSpPr/>
      </dsp:nvSpPr>
      <dsp:spPr>
        <a:xfrm>
          <a:off x="6155734"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6155734" y="2023568"/>
        <a:ext cx="931926" cy="559155"/>
      </dsp:txXfrm>
    </dsp:sp>
    <dsp:sp modelId="{1E851C19-A36C-4E88-82E5-10ACE9BC322A}">
      <dsp:nvSpPr>
        <dsp:cNvPr id="0" name=""/>
        <dsp:cNvSpPr/>
      </dsp:nvSpPr>
      <dsp:spPr>
        <a:xfrm>
          <a:off x="718085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7180852" y="2023568"/>
        <a:ext cx="931926" cy="559155"/>
      </dsp:txXfrm>
    </dsp:sp>
    <dsp:sp modelId="{5FEEA8BD-49F0-479F-B78C-0F5C9A6990F2}">
      <dsp:nvSpPr>
        <dsp:cNvPr id="0" name=""/>
        <dsp:cNvSpPr/>
      </dsp:nvSpPr>
      <dsp:spPr>
        <a:xfrm>
          <a:off x="8205971"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Disposition</a:t>
          </a:r>
          <a:endParaRPr lang="en-US" sz="1000" kern="1200" dirty="0"/>
        </a:p>
      </dsp:txBody>
      <dsp:txXfrm>
        <a:off x="8205971" y="2023568"/>
        <a:ext cx="931926" cy="559155"/>
      </dsp:txXfrm>
    </dsp:sp>
    <dsp:sp modelId="{187C121A-3DCB-4EAB-A7CA-1AF4558097E3}">
      <dsp:nvSpPr>
        <dsp:cNvPr id="0" name=""/>
        <dsp:cNvSpPr/>
      </dsp:nvSpPr>
      <dsp:spPr>
        <a:xfrm>
          <a:off x="502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Preoperative Diagnosis</a:t>
          </a:r>
          <a:endParaRPr lang="en-US" sz="1000" kern="1200" dirty="0"/>
        </a:p>
      </dsp:txBody>
      <dsp:txXfrm>
        <a:off x="5022" y="2675916"/>
        <a:ext cx="931926" cy="559155"/>
      </dsp:txXfrm>
    </dsp:sp>
    <dsp:sp modelId="{D304F2EC-2318-44E2-AAF1-F3CE3D9753BA}">
      <dsp:nvSpPr>
        <dsp:cNvPr id="0" name=""/>
        <dsp:cNvSpPr/>
      </dsp:nvSpPr>
      <dsp:spPr>
        <a:xfrm>
          <a:off x="1030141"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Surgery Description</a:t>
          </a:r>
          <a:endParaRPr lang="en-US" sz="1000" kern="1200" dirty="0"/>
        </a:p>
      </dsp:txBody>
      <dsp:txXfrm>
        <a:off x="1030141" y="2675916"/>
        <a:ext cx="931926" cy="559155"/>
      </dsp:txXfrm>
    </dsp:sp>
    <dsp:sp modelId="{6C3A8535-F6D8-403A-9A1B-AD7FFEA2A5E7}">
      <dsp:nvSpPr>
        <dsp:cNvPr id="0" name=""/>
        <dsp:cNvSpPr/>
      </dsp:nvSpPr>
      <dsp:spPr>
        <a:xfrm>
          <a:off x="2055259"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Op Note Surgical Procedure</a:t>
          </a:r>
          <a:endParaRPr lang="en-US" sz="1000" kern="1200" dirty="0"/>
        </a:p>
      </dsp:txBody>
      <dsp:txXfrm>
        <a:off x="2055259" y="2675916"/>
        <a:ext cx="931926" cy="559155"/>
      </dsp:txXfrm>
    </dsp:sp>
    <dsp:sp modelId="{ED64BE22-5ED3-4E2B-9B65-F7ECEAFF418B}">
      <dsp:nvSpPr>
        <dsp:cNvPr id="0" name=""/>
        <dsp:cNvSpPr/>
      </dsp:nvSpPr>
      <dsp:spPr>
        <a:xfrm>
          <a:off x="3080378"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Operative Note Fluids</a:t>
          </a:r>
          <a:endParaRPr lang="en-US" sz="1000" kern="1200" dirty="0"/>
        </a:p>
      </dsp:txBody>
      <dsp:txXfrm>
        <a:off x="3080378" y="2675916"/>
        <a:ext cx="931926" cy="559155"/>
      </dsp:txXfrm>
    </dsp:sp>
    <dsp:sp modelId="{91D920A5-F5B2-49E4-82B2-75DF0EEA3AD7}">
      <dsp:nvSpPr>
        <dsp:cNvPr id="0" name=""/>
        <dsp:cNvSpPr/>
      </dsp:nvSpPr>
      <dsp:spPr>
        <a:xfrm>
          <a:off x="4105496"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Surgical Drains</a:t>
          </a:r>
          <a:endParaRPr lang="en-US" sz="1000" kern="1200" dirty="0"/>
        </a:p>
      </dsp:txBody>
      <dsp:txXfrm>
        <a:off x="4105496" y="2675916"/>
        <a:ext cx="931926" cy="559155"/>
      </dsp:txXfrm>
    </dsp:sp>
    <dsp:sp modelId="{D7D9E571-D2A5-4F9B-A8EF-542728AB2E7C}">
      <dsp:nvSpPr>
        <dsp:cNvPr id="0" name=""/>
        <dsp:cNvSpPr/>
      </dsp:nvSpPr>
      <dsp:spPr>
        <a:xfrm>
          <a:off x="5130615"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Complications</a:t>
          </a:r>
          <a:endParaRPr lang="en-US" sz="1000" kern="1200" dirty="0"/>
        </a:p>
      </dsp:txBody>
      <dsp:txXfrm>
        <a:off x="5130615" y="2675916"/>
        <a:ext cx="931926" cy="559155"/>
      </dsp:txXfrm>
    </dsp:sp>
    <dsp:sp modelId="{73B6912F-26A6-43CA-BA74-602DFEB2A9DA}">
      <dsp:nvSpPr>
        <dsp:cNvPr id="0" name=""/>
        <dsp:cNvSpPr/>
      </dsp:nvSpPr>
      <dsp:spPr>
        <a:xfrm>
          <a:off x="6155734"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Studies Sum</a:t>
          </a:r>
          <a:endParaRPr lang="en-US" sz="1000" kern="1200" dirty="0"/>
        </a:p>
      </dsp:txBody>
      <dsp:txXfrm>
        <a:off x="6155734" y="2675916"/>
        <a:ext cx="931926" cy="559155"/>
      </dsp:txXfrm>
    </dsp:sp>
    <dsp:sp modelId="{89992207-09E1-4C1C-A50E-7238E5A14EF2}">
      <dsp:nvSpPr>
        <dsp:cNvPr id="0" name=""/>
        <dsp:cNvSpPr/>
      </dsp:nvSpPr>
      <dsp:spPr>
        <a:xfrm>
          <a:off x="718085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Physical</a:t>
          </a:r>
          <a:endParaRPr lang="en-US" sz="1000" kern="1200" dirty="0"/>
        </a:p>
      </dsp:txBody>
      <dsp:txXfrm>
        <a:off x="7180852" y="2675916"/>
        <a:ext cx="931926" cy="559155"/>
      </dsp:txXfrm>
    </dsp:sp>
    <dsp:sp modelId="{111AB8AB-3884-48AF-A43D-D5525C2EDC1F}">
      <dsp:nvSpPr>
        <dsp:cNvPr id="0" name=""/>
        <dsp:cNvSpPr/>
      </dsp:nvSpPr>
      <dsp:spPr>
        <a:xfrm>
          <a:off x="8205971"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Advance Directives</a:t>
          </a:r>
          <a:endParaRPr lang="en-US" sz="1000" kern="1200" dirty="0"/>
        </a:p>
      </dsp:txBody>
      <dsp:txXfrm>
        <a:off x="8205971" y="2675916"/>
        <a:ext cx="931926" cy="559155"/>
      </dsp:txXfrm>
    </dsp:sp>
    <dsp:sp modelId="{98D1360E-1B8D-427C-9097-40AB5443C14C}">
      <dsp:nvSpPr>
        <dsp:cNvPr id="0" name=""/>
        <dsp:cNvSpPr/>
      </dsp:nvSpPr>
      <dsp:spPr>
        <a:xfrm>
          <a:off x="5022"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Payers</a:t>
          </a:r>
          <a:endParaRPr lang="en-US" sz="1000" kern="1200" dirty="0"/>
        </a:p>
      </dsp:txBody>
      <dsp:txXfrm>
        <a:off x="5022" y="3328264"/>
        <a:ext cx="931926" cy="559155"/>
      </dsp:txXfrm>
    </dsp:sp>
    <dsp:sp modelId="{C01143FF-1838-4C9A-9357-CF86FE088CBC}">
      <dsp:nvSpPr>
        <dsp:cNvPr id="0" name=""/>
        <dsp:cNvSpPr/>
      </dsp:nvSpPr>
      <dsp:spPr>
        <a:xfrm>
          <a:off x="1030141"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Encounters</a:t>
          </a:r>
          <a:endParaRPr lang="en-US" sz="1000" kern="1200" dirty="0"/>
        </a:p>
      </dsp:txBody>
      <dsp:txXfrm>
        <a:off x="1030141" y="3328264"/>
        <a:ext cx="931926" cy="559155"/>
      </dsp:txXfrm>
    </dsp:sp>
    <dsp:sp modelId="{A5C9C578-421E-4C61-8DBB-80B19789810E}">
      <dsp:nvSpPr>
        <dsp:cNvPr id="0" name=""/>
        <dsp:cNvSpPr/>
      </dsp:nvSpPr>
      <dsp:spPr>
        <a:xfrm>
          <a:off x="2055259"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Physical Exam</a:t>
          </a:r>
          <a:endParaRPr lang="en-US" sz="1000" kern="1200" dirty="0"/>
        </a:p>
      </dsp:txBody>
      <dsp:txXfrm>
        <a:off x="2055259" y="3328264"/>
        <a:ext cx="931926" cy="559155"/>
      </dsp:txXfrm>
    </dsp:sp>
    <dsp:sp modelId="{F021F536-9D7F-4947-AEEC-062A2B5D86C3}">
      <dsp:nvSpPr>
        <dsp:cNvPr id="0" name=""/>
        <dsp:cNvSpPr/>
      </dsp:nvSpPr>
      <dsp:spPr>
        <a:xfrm>
          <a:off x="3080378"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3080378" y="3328264"/>
        <a:ext cx="931926" cy="559155"/>
      </dsp:txXfrm>
    </dsp:sp>
    <dsp:sp modelId="{7137E6A0-E010-4036-BB77-DAC821CA69C0}">
      <dsp:nvSpPr>
        <dsp:cNvPr id="0" name=""/>
        <dsp:cNvSpPr/>
      </dsp:nvSpPr>
      <dsp:spPr>
        <a:xfrm>
          <a:off x="4105496"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4105496" y="3328264"/>
        <a:ext cx="931926" cy="559155"/>
      </dsp:txXfrm>
    </dsp:sp>
    <dsp:sp modelId="{CC785639-6B40-491D-A677-3465100F3D57}">
      <dsp:nvSpPr>
        <dsp:cNvPr id="0" name=""/>
        <dsp:cNvSpPr/>
      </dsp:nvSpPr>
      <dsp:spPr>
        <a:xfrm>
          <a:off x="5130615" y="3328264"/>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5130615" y="3328264"/>
        <a:ext cx="931926" cy="559155"/>
      </dsp:txXfrm>
    </dsp:sp>
    <dsp:sp modelId="{214B35AE-3118-4B5A-9A04-C238D6C98BAE}">
      <dsp:nvSpPr>
        <dsp:cNvPr id="0" name=""/>
        <dsp:cNvSpPr/>
      </dsp:nvSpPr>
      <dsp:spPr>
        <a:xfrm>
          <a:off x="6155734"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6155734" y="3328264"/>
        <a:ext cx="931926" cy="559155"/>
      </dsp:txXfrm>
    </dsp:sp>
    <dsp:sp modelId="{20498EEC-D12B-46DA-A88D-D7DB1D97C899}">
      <dsp:nvSpPr>
        <dsp:cNvPr id="0" name=""/>
        <dsp:cNvSpPr/>
      </dsp:nvSpPr>
      <dsp:spPr>
        <a:xfrm>
          <a:off x="7180852"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7180852" y="3328264"/>
        <a:ext cx="931926" cy="559155"/>
      </dsp:txXfrm>
    </dsp:sp>
    <dsp:sp modelId="{76E48D85-3967-40C6-96F6-AEF195D581BB}">
      <dsp:nvSpPr>
        <dsp:cNvPr id="0" name=""/>
        <dsp:cNvSpPr/>
      </dsp:nvSpPr>
      <dsp:spPr>
        <a:xfrm>
          <a:off x="8205971" y="333915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8205971" y="3339151"/>
        <a:ext cx="931926" cy="559155"/>
      </dsp:txXfrm>
    </dsp:sp>
    <dsp:sp modelId="{E8943D06-3BEA-4407-91F9-46A5EC4777AD}">
      <dsp:nvSpPr>
        <dsp:cNvPr id="0" name=""/>
        <dsp:cNvSpPr/>
      </dsp:nvSpPr>
      <dsp:spPr>
        <a:xfrm>
          <a:off x="5022" y="3980612"/>
          <a:ext cx="931926" cy="559155"/>
        </a:xfrm>
        <a:prstGeom prst="rect">
          <a:avLst/>
        </a:prstGeom>
        <a:solidFill>
          <a:srgbClr val="84D69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Assessment</a:t>
          </a:r>
          <a:endParaRPr lang="en-US" sz="1000" kern="1200" dirty="0"/>
        </a:p>
      </dsp:txBody>
      <dsp:txXfrm>
        <a:off x="5022" y="3980612"/>
        <a:ext cx="931926" cy="559155"/>
      </dsp:txXfrm>
    </dsp:sp>
    <dsp:sp modelId="{AECF8250-8294-42AF-9EF2-E9259CC39D08}">
      <dsp:nvSpPr>
        <dsp:cNvPr id="0" name=""/>
        <dsp:cNvSpPr/>
      </dsp:nvSpPr>
      <dsp:spPr>
        <a:xfrm>
          <a:off x="103014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Postprocedure Diagnosis</a:t>
          </a:r>
          <a:endParaRPr lang="en-US" sz="1000" kern="1200" dirty="0"/>
        </a:p>
      </dsp:txBody>
      <dsp:txXfrm>
        <a:off x="1030141" y="3980612"/>
        <a:ext cx="931926" cy="559155"/>
      </dsp:txXfrm>
    </dsp:sp>
    <dsp:sp modelId="{3D7C3DDC-3551-44AB-8868-EBAA5342AA6F}">
      <dsp:nvSpPr>
        <dsp:cNvPr id="0" name=""/>
        <dsp:cNvSpPr/>
      </dsp:nvSpPr>
      <dsp:spPr>
        <a:xfrm>
          <a:off x="2055259"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Postoperative Diagnosis</a:t>
          </a:r>
          <a:endParaRPr lang="en-US" sz="1000" kern="1200" dirty="0"/>
        </a:p>
      </dsp:txBody>
      <dsp:txXfrm>
        <a:off x="2055259" y="3980612"/>
        <a:ext cx="931926" cy="559155"/>
      </dsp:txXfrm>
    </dsp:sp>
    <dsp:sp modelId="{90354270-E516-4BCD-8468-080EC1705999}">
      <dsp:nvSpPr>
        <dsp:cNvPr id="0" name=""/>
        <dsp:cNvSpPr/>
      </dsp:nvSpPr>
      <dsp:spPr>
        <a:xfrm>
          <a:off x="3080378"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Diagnosis</a:t>
          </a:r>
          <a:endParaRPr lang="en-US" sz="1000" kern="1200" dirty="0"/>
        </a:p>
      </dsp:txBody>
      <dsp:txXfrm>
        <a:off x="3080378" y="3980612"/>
        <a:ext cx="931926" cy="559155"/>
      </dsp:txXfrm>
    </dsp:sp>
    <dsp:sp modelId="{17512D6B-4073-4EC8-9ABC-3BDC10D1B050}">
      <dsp:nvSpPr>
        <dsp:cNvPr id="0" name=""/>
        <dsp:cNvSpPr/>
      </dsp:nvSpPr>
      <dsp:spPr>
        <a:xfrm>
          <a:off x="4105496" y="3980612"/>
          <a:ext cx="931926" cy="559155"/>
        </a:xfrm>
        <a:prstGeom prst="rect">
          <a:avLst/>
        </a:prstGeom>
        <a:blipFill rotWithShape="0">
          <a:blip xmlns:r="http://schemas.openxmlformats.org/officeDocument/2006/relationships" r:embed="rId1"/>
          <a:srcRect/>
          <a:stretch>
            <a:fillRect l="-42000" r="-42000"/>
          </a:stretch>
        </a:blipFill>
        <a:ln w="25400" cap="flat" cmpd="sng" algn="ctr">
          <a:solidFill>
            <a:srgbClr val="13547D">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solidFill>
                <a:srgbClr val="000000">
                  <a:hueOff val="0"/>
                  <a:satOff val="0"/>
                  <a:lumOff val="0"/>
                  <a:alphaOff val="0"/>
                </a:srgbClr>
              </a:solidFill>
              <a:latin typeface="Helvetica Neue Light"/>
              <a:ea typeface="+mn-ea"/>
              <a:cs typeface="+mn-cs"/>
            </a:rPr>
            <a:t>Assessment</a:t>
          </a:r>
          <a:r>
            <a:rPr lang="en-US" sz="1000" kern="1200"/>
            <a:t> &amp; Plan</a:t>
          </a:r>
          <a:endParaRPr lang="en-US" sz="1000" b="1" kern="1200" dirty="0"/>
        </a:p>
      </dsp:txBody>
      <dsp:txXfrm>
        <a:off x="4105496" y="3980612"/>
        <a:ext cx="931926" cy="559155"/>
      </dsp:txXfrm>
    </dsp:sp>
    <dsp:sp modelId="{52F17298-644C-4330-B56E-F7E56C04E2E3}">
      <dsp:nvSpPr>
        <dsp:cNvPr id="0" name=""/>
        <dsp:cNvSpPr/>
      </dsp:nvSpPr>
      <dsp:spPr>
        <a:xfrm>
          <a:off x="5130615" y="3980612"/>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Plan of Treatment</a:t>
          </a:r>
        </a:p>
      </dsp:txBody>
      <dsp:txXfrm>
        <a:off x="5130615" y="3980612"/>
        <a:ext cx="931926" cy="559155"/>
      </dsp:txXfrm>
    </dsp:sp>
    <dsp:sp modelId="{2A5112AE-C2D3-42F0-AB40-4460D114135D}">
      <dsp:nvSpPr>
        <dsp:cNvPr id="0" name=""/>
        <dsp:cNvSpPr/>
      </dsp:nvSpPr>
      <dsp:spPr>
        <a:xfrm>
          <a:off x="6155734"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Goals</a:t>
          </a:r>
          <a:endParaRPr lang="en-US" sz="1000" kern="1200" dirty="0"/>
        </a:p>
      </dsp:txBody>
      <dsp:txXfrm>
        <a:off x="6155734" y="3980612"/>
        <a:ext cx="931926" cy="559155"/>
      </dsp:txXfrm>
    </dsp:sp>
    <dsp:sp modelId="{CF0E64E4-84A6-47A4-8045-0D0A29961723}">
      <dsp:nvSpPr>
        <dsp:cNvPr id="0" name=""/>
        <dsp:cNvSpPr/>
      </dsp:nvSpPr>
      <dsp:spPr>
        <a:xfrm>
          <a:off x="7180852"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7180852" y="3980612"/>
        <a:ext cx="931926" cy="559155"/>
      </dsp:txXfrm>
    </dsp:sp>
    <dsp:sp modelId="{005D910A-BEFF-4239-9307-256048770C69}">
      <dsp:nvSpPr>
        <dsp:cNvPr id="0" name=""/>
        <dsp:cNvSpPr/>
      </dsp:nvSpPr>
      <dsp:spPr>
        <a:xfrm>
          <a:off x="8205971" y="3980612"/>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Instructions</a:t>
          </a:r>
          <a:endParaRPr lang="en-US" sz="1000" kern="1200" dirty="0"/>
        </a:p>
      </dsp:txBody>
      <dsp:txXfrm>
        <a:off x="8205971" y="3980612"/>
        <a:ext cx="931926" cy="559155"/>
      </dsp:txXfrm>
    </dsp:sp>
    <dsp:sp modelId="{1B7E2A4E-7885-47D0-9A9C-97EB08F96CFE}">
      <dsp:nvSpPr>
        <dsp:cNvPr id="0" name=""/>
        <dsp:cNvSpPr/>
      </dsp:nvSpPr>
      <dsp:spPr>
        <a:xfrm>
          <a:off x="3080378"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Instructions</a:t>
          </a:r>
          <a:endParaRPr lang="en-US" sz="1000" kern="1200" dirty="0"/>
        </a:p>
      </dsp:txBody>
      <dsp:txXfrm>
        <a:off x="3080378" y="4632961"/>
        <a:ext cx="931926" cy="559155"/>
      </dsp:txXfrm>
    </dsp:sp>
    <dsp:sp modelId="{37FB646E-7E73-4F71-BC29-5F04749B6480}">
      <dsp:nvSpPr>
        <dsp:cNvPr id="0" name=""/>
        <dsp:cNvSpPr/>
      </dsp:nvSpPr>
      <dsp:spPr>
        <a:xfrm>
          <a:off x="4105496"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Medications</a:t>
          </a:r>
          <a:endParaRPr lang="en-US" sz="1000" kern="1200" dirty="0"/>
        </a:p>
      </dsp:txBody>
      <dsp:txXfrm>
        <a:off x="4105496" y="4632961"/>
        <a:ext cx="931926" cy="559155"/>
      </dsp:txXfrm>
    </dsp:sp>
    <dsp:sp modelId="{4857A8BA-040E-4C9F-9735-3BFD0C933AD1}">
      <dsp:nvSpPr>
        <dsp:cNvPr id="0" name=""/>
        <dsp:cNvSpPr/>
      </dsp:nvSpPr>
      <dsp:spPr>
        <a:xfrm>
          <a:off x="5130615"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Diet</a:t>
          </a:r>
          <a:endParaRPr lang="en-US" sz="1000" kern="1200" dirty="0"/>
        </a:p>
      </dsp:txBody>
      <dsp:txXfrm>
        <a:off x="5130615" y="4632961"/>
        <a:ext cx="931926" cy="55915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854EC-912F-42BC-845C-462E8CC7AD93}">
      <dsp:nvSpPr>
        <dsp:cNvPr id="0" name=""/>
        <dsp:cNvSpPr/>
      </dsp:nvSpPr>
      <dsp:spPr>
        <a:xfrm>
          <a:off x="5022"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Subjective</a:t>
          </a:r>
        </a:p>
      </dsp:txBody>
      <dsp:txXfrm>
        <a:off x="5022" y="66523"/>
        <a:ext cx="931926" cy="559155"/>
      </dsp:txXfrm>
    </dsp:sp>
    <dsp:sp modelId="{1F004853-B59E-47C1-BA88-05FF40FE81E5}">
      <dsp:nvSpPr>
        <dsp:cNvPr id="0" name=""/>
        <dsp:cNvSpPr/>
      </dsp:nvSpPr>
      <dsp:spPr>
        <a:xfrm>
          <a:off x="1030141"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Reason for Visit</a:t>
          </a:r>
          <a:endParaRPr lang="en-US" sz="1000" kern="1200" dirty="0"/>
        </a:p>
      </dsp:txBody>
      <dsp:txXfrm>
        <a:off x="1030141" y="66523"/>
        <a:ext cx="931926" cy="559155"/>
      </dsp:txXfrm>
    </dsp:sp>
    <dsp:sp modelId="{8AA02A9A-7173-45B0-B2CC-5A91802C8051}">
      <dsp:nvSpPr>
        <dsp:cNvPr id="0" name=""/>
        <dsp:cNvSpPr/>
      </dsp:nvSpPr>
      <dsp:spPr>
        <a:xfrm>
          <a:off x="2055259" y="66523"/>
          <a:ext cx="931926" cy="559155"/>
        </a:xfrm>
        <a:prstGeom prst="rect">
          <a:avLst/>
        </a:prstGeom>
        <a:solidFill>
          <a:srgbClr val="F8D08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Reason for Referral</a:t>
          </a:r>
          <a:endParaRPr lang="en-US" sz="1000" kern="1200" dirty="0"/>
        </a:p>
      </dsp:txBody>
      <dsp:txXfrm>
        <a:off x="2055259" y="66523"/>
        <a:ext cx="931926" cy="559155"/>
      </dsp:txXfrm>
    </dsp:sp>
    <dsp:sp modelId="{0CB4D3D4-57E1-40E0-9116-0822B7A6A3CA}">
      <dsp:nvSpPr>
        <dsp:cNvPr id="0" name=""/>
        <dsp:cNvSpPr/>
      </dsp:nvSpPr>
      <dsp:spPr>
        <a:xfrm>
          <a:off x="3080378"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Chief Complaint Reason for Visit</a:t>
          </a:r>
          <a:endParaRPr lang="en-US" sz="1000" kern="1200" dirty="0"/>
        </a:p>
      </dsp:txBody>
      <dsp:txXfrm>
        <a:off x="3080378" y="66523"/>
        <a:ext cx="931926" cy="559155"/>
      </dsp:txXfrm>
    </dsp:sp>
    <dsp:sp modelId="{0EC6D4FB-2DF4-4C7F-A662-C49F9C73712D}">
      <dsp:nvSpPr>
        <dsp:cNvPr id="0" name=""/>
        <dsp:cNvSpPr/>
      </dsp:nvSpPr>
      <dsp:spPr>
        <a:xfrm>
          <a:off x="4105496"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Chief Complaint</a:t>
          </a:r>
          <a:endParaRPr lang="en-US" sz="1000" kern="1200" dirty="0"/>
        </a:p>
      </dsp:txBody>
      <dsp:txXfrm>
        <a:off x="4105496" y="66523"/>
        <a:ext cx="931926" cy="559155"/>
      </dsp:txXfrm>
    </dsp:sp>
    <dsp:sp modelId="{60F281EF-B8AA-4FA7-AD48-1B043C8A810A}">
      <dsp:nvSpPr>
        <dsp:cNvPr id="0" name=""/>
        <dsp:cNvSpPr/>
      </dsp:nvSpPr>
      <dsp:spPr>
        <a:xfrm>
          <a:off x="5130615"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Health Concerns</a:t>
          </a:r>
          <a:endParaRPr lang="en-US" sz="1000" kern="1200" dirty="0"/>
        </a:p>
      </dsp:txBody>
      <dsp:txXfrm>
        <a:off x="5130615" y="66523"/>
        <a:ext cx="931926" cy="559155"/>
      </dsp:txXfrm>
    </dsp:sp>
    <dsp:sp modelId="{B6697EA2-051A-4146-AF10-443079F7994B}">
      <dsp:nvSpPr>
        <dsp:cNvPr id="0" name=""/>
        <dsp:cNvSpPr/>
      </dsp:nvSpPr>
      <dsp:spPr>
        <a:xfrm>
          <a:off x="6155734" y="66523"/>
          <a:ext cx="931926" cy="559155"/>
        </a:xfrm>
        <a:prstGeom prst="rect">
          <a:avLst/>
        </a:prstGeom>
        <a:solidFill>
          <a:srgbClr val="F8D08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Allergies &amp; Intolerances</a:t>
          </a:r>
          <a:endParaRPr lang="en-US" sz="1000" kern="1200" dirty="0"/>
        </a:p>
      </dsp:txBody>
      <dsp:txXfrm>
        <a:off x="6155734" y="66523"/>
        <a:ext cx="931926" cy="559155"/>
      </dsp:txXfrm>
    </dsp:sp>
    <dsp:sp modelId="{212EAB81-54C0-4CA3-8CA8-5707E2EA1B60}">
      <dsp:nvSpPr>
        <dsp:cNvPr id="0" name=""/>
        <dsp:cNvSpPr/>
      </dsp:nvSpPr>
      <dsp:spPr>
        <a:xfrm>
          <a:off x="7180852"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Review of Systems</a:t>
          </a:r>
          <a:endParaRPr lang="en-US" sz="1000" kern="1200" dirty="0"/>
        </a:p>
      </dsp:txBody>
      <dsp:txXfrm>
        <a:off x="7180852" y="66523"/>
        <a:ext cx="931926" cy="559155"/>
      </dsp:txXfrm>
    </dsp:sp>
    <dsp:sp modelId="{E063FE46-B1A1-4479-B04F-5EE6A9B9DA3D}">
      <dsp:nvSpPr>
        <dsp:cNvPr id="0" name=""/>
        <dsp:cNvSpPr/>
      </dsp:nvSpPr>
      <dsp:spPr>
        <a:xfrm>
          <a:off x="8205971"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History Present Illness</a:t>
          </a:r>
          <a:endParaRPr lang="en-US" sz="1000" kern="1200" dirty="0"/>
        </a:p>
      </dsp:txBody>
      <dsp:txXfrm>
        <a:off x="8205971" y="66523"/>
        <a:ext cx="931926" cy="559155"/>
      </dsp:txXfrm>
    </dsp:sp>
    <dsp:sp modelId="{BC2A6528-8680-4B3B-8B6A-C5A92B6690AC}">
      <dsp:nvSpPr>
        <dsp:cNvPr id="0" name=""/>
        <dsp:cNvSpPr/>
      </dsp:nvSpPr>
      <dsp:spPr>
        <a:xfrm>
          <a:off x="5022" y="718871"/>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History Past Illness</a:t>
          </a:r>
          <a:endParaRPr lang="en-US" sz="1000" kern="1200" dirty="0"/>
        </a:p>
      </dsp:txBody>
      <dsp:txXfrm>
        <a:off x="5022" y="718871"/>
        <a:ext cx="931926" cy="559155"/>
      </dsp:txXfrm>
    </dsp:sp>
    <dsp:sp modelId="{5479FD3C-18CA-43A0-B14E-D66A11F70B3F}">
      <dsp:nvSpPr>
        <dsp:cNvPr id="0" name=""/>
        <dsp:cNvSpPr/>
      </dsp:nvSpPr>
      <dsp:spPr>
        <a:xfrm>
          <a:off x="1030141" y="718871"/>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Social History</a:t>
          </a:r>
          <a:endParaRPr lang="en-US" sz="1000" kern="1200" dirty="0"/>
        </a:p>
      </dsp:txBody>
      <dsp:txXfrm>
        <a:off x="1030141" y="718871"/>
        <a:ext cx="931926" cy="559155"/>
      </dsp:txXfrm>
    </dsp:sp>
    <dsp:sp modelId="{DD1BE6D7-6955-4913-AEE1-7266EBAF565C}">
      <dsp:nvSpPr>
        <dsp:cNvPr id="0" name=""/>
        <dsp:cNvSpPr/>
      </dsp:nvSpPr>
      <dsp:spPr>
        <a:xfrm>
          <a:off x="2055259" y="718871"/>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Family History</a:t>
          </a:r>
          <a:endParaRPr lang="en-US" sz="1000" kern="1200" dirty="0"/>
        </a:p>
      </dsp:txBody>
      <dsp:txXfrm>
        <a:off x="2055259" y="718871"/>
        <a:ext cx="931926" cy="559155"/>
      </dsp:txXfrm>
    </dsp:sp>
    <dsp:sp modelId="{2CBAD880-AF37-4F3B-9F9C-44AE78F8D9B4}">
      <dsp:nvSpPr>
        <dsp:cNvPr id="0" name=""/>
        <dsp:cNvSpPr/>
      </dsp:nvSpPr>
      <dsp:spPr>
        <a:xfrm>
          <a:off x="3080378"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Objective</a:t>
          </a:r>
          <a:endParaRPr lang="en-US" sz="1000" b="1" kern="1200" dirty="0"/>
        </a:p>
      </dsp:txBody>
      <dsp:txXfrm>
        <a:off x="3080378" y="718871"/>
        <a:ext cx="931926" cy="559155"/>
      </dsp:txXfrm>
    </dsp:sp>
    <dsp:sp modelId="{57A21A25-0050-448F-8182-E2F997AD385C}">
      <dsp:nvSpPr>
        <dsp:cNvPr id="0" name=""/>
        <dsp:cNvSpPr/>
      </dsp:nvSpPr>
      <dsp:spPr>
        <a:xfrm>
          <a:off x="4105496" y="718871"/>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Problem</a:t>
          </a:r>
          <a:endParaRPr lang="en-US" sz="1000" kern="1200" dirty="0"/>
        </a:p>
      </dsp:txBody>
      <dsp:txXfrm>
        <a:off x="4105496" y="718871"/>
        <a:ext cx="931926" cy="559155"/>
      </dsp:txXfrm>
    </dsp:sp>
    <dsp:sp modelId="{98C96B61-E849-4E0E-ADD5-05D495466B19}">
      <dsp:nvSpPr>
        <dsp:cNvPr id="0" name=""/>
        <dsp:cNvSpPr/>
      </dsp:nvSpPr>
      <dsp:spPr>
        <a:xfrm>
          <a:off x="5130615"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Medical (Gen) History</a:t>
          </a:r>
          <a:endParaRPr lang="en-US" sz="1000" kern="1200" dirty="0"/>
        </a:p>
      </dsp:txBody>
      <dsp:txXfrm>
        <a:off x="5130615" y="718871"/>
        <a:ext cx="931926" cy="559155"/>
      </dsp:txXfrm>
    </dsp:sp>
    <dsp:sp modelId="{84CB03E7-DBCB-4B53-8360-F252A05A2E78}">
      <dsp:nvSpPr>
        <dsp:cNvPr id="0" name=""/>
        <dsp:cNvSpPr/>
      </dsp:nvSpPr>
      <dsp:spPr>
        <a:xfrm>
          <a:off x="6155734" y="718871"/>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Medications</a:t>
          </a:r>
          <a:endParaRPr lang="en-US" sz="1000" kern="1200" dirty="0"/>
        </a:p>
      </dsp:txBody>
      <dsp:txXfrm>
        <a:off x="6155734" y="718871"/>
        <a:ext cx="931926" cy="559155"/>
      </dsp:txXfrm>
    </dsp:sp>
    <dsp:sp modelId="{277F2AD7-8A80-4D00-8AAD-CE0295903A29}">
      <dsp:nvSpPr>
        <dsp:cNvPr id="0" name=""/>
        <dsp:cNvSpPr/>
      </dsp:nvSpPr>
      <dsp:spPr>
        <a:xfrm>
          <a:off x="7180852"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Immunizations</a:t>
          </a:r>
          <a:endParaRPr lang="en-US" sz="1000" kern="1200" dirty="0"/>
        </a:p>
      </dsp:txBody>
      <dsp:txXfrm>
        <a:off x="7180852" y="718871"/>
        <a:ext cx="931926" cy="559155"/>
      </dsp:txXfrm>
    </dsp:sp>
    <dsp:sp modelId="{7EBD161C-9829-40ED-9AF9-49BF6CFB544C}">
      <dsp:nvSpPr>
        <dsp:cNvPr id="0" name=""/>
        <dsp:cNvSpPr/>
      </dsp:nvSpPr>
      <dsp:spPr>
        <a:xfrm>
          <a:off x="8205971"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Implants</a:t>
          </a:r>
          <a:endParaRPr lang="en-US" sz="1000" kern="1200" dirty="0"/>
        </a:p>
      </dsp:txBody>
      <dsp:txXfrm>
        <a:off x="8205971" y="718871"/>
        <a:ext cx="931926" cy="559155"/>
      </dsp:txXfrm>
    </dsp:sp>
    <dsp:sp modelId="{64CE546B-3B0F-4D74-A672-EA5F3F157C26}">
      <dsp:nvSpPr>
        <dsp:cNvPr id="0" name=""/>
        <dsp:cNvSpPr/>
      </dsp:nvSpPr>
      <dsp:spPr>
        <a:xfrm>
          <a:off x="5022"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Medical Equipment</a:t>
          </a:r>
          <a:endParaRPr lang="en-US" sz="1000" kern="1200" dirty="0"/>
        </a:p>
      </dsp:txBody>
      <dsp:txXfrm>
        <a:off x="5022" y="1371219"/>
        <a:ext cx="931926" cy="559155"/>
      </dsp:txXfrm>
    </dsp:sp>
    <dsp:sp modelId="{18765959-A6F6-4656-813B-1DABE66B58C5}">
      <dsp:nvSpPr>
        <dsp:cNvPr id="0" name=""/>
        <dsp:cNvSpPr/>
      </dsp:nvSpPr>
      <dsp:spPr>
        <a:xfrm>
          <a:off x="1030141"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Procedures</a:t>
          </a:r>
          <a:endParaRPr lang="en-US" sz="1000" kern="1200" dirty="0"/>
        </a:p>
      </dsp:txBody>
      <dsp:txXfrm>
        <a:off x="1030141" y="1371219"/>
        <a:ext cx="931926" cy="559155"/>
      </dsp:txXfrm>
    </dsp:sp>
    <dsp:sp modelId="{18D14753-8832-47DA-B916-3A237595FBB6}">
      <dsp:nvSpPr>
        <dsp:cNvPr id="0" name=""/>
        <dsp:cNvSpPr/>
      </dsp:nvSpPr>
      <dsp:spPr>
        <a:xfrm>
          <a:off x="2055259"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Results</a:t>
          </a:r>
          <a:endParaRPr lang="en-US" sz="1000" kern="1200" dirty="0"/>
        </a:p>
      </dsp:txBody>
      <dsp:txXfrm>
        <a:off x="2055259" y="1371219"/>
        <a:ext cx="931926" cy="559155"/>
      </dsp:txXfrm>
    </dsp:sp>
    <dsp:sp modelId="{23DB74AC-B3C3-4E6F-BD2A-892250EFF201}">
      <dsp:nvSpPr>
        <dsp:cNvPr id="0" name=""/>
        <dsp:cNvSpPr/>
      </dsp:nvSpPr>
      <dsp:spPr>
        <a:xfrm>
          <a:off x="3080378"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Vital Signs</a:t>
          </a:r>
          <a:endParaRPr lang="en-US" sz="1000" kern="1200" dirty="0"/>
        </a:p>
      </dsp:txBody>
      <dsp:txXfrm>
        <a:off x="3080378" y="1371219"/>
        <a:ext cx="931926" cy="559155"/>
      </dsp:txXfrm>
    </dsp:sp>
    <dsp:sp modelId="{CD01C8D7-3F26-4602-A201-C1CCB80062FC}">
      <dsp:nvSpPr>
        <dsp:cNvPr id="0" name=""/>
        <dsp:cNvSpPr/>
      </dsp:nvSpPr>
      <dsp:spPr>
        <a:xfrm>
          <a:off x="4105496"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Admission Diagnosis</a:t>
          </a:r>
          <a:endParaRPr lang="en-US" sz="1000" kern="1200" dirty="0"/>
        </a:p>
      </dsp:txBody>
      <dsp:txXfrm>
        <a:off x="4105496" y="1371219"/>
        <a:ext cx="931926" cy="559155"/>
      </dsp:txXfrm>
    </dsp:sp>
    <dsp:sp modelId="{D53A0EBD-1100-4E2B-932F-11AB84B0AD13}">
      <dsp:nvSpPr>
        <dsp:cNvPr id="0" name=""/>
        <dsp:cNvSpPr/>
      </dsp:nvSpPr>
      <dsp:spPr>
        <a:xfrm>
          <a:off x="5130615"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Admission Meds</a:t>
          </a:r>
          <a:endParaRPr lang="en-US" sz="1000" kern="1200" dirty="0"/>
        </a:p>
      </dsp:txBody>
      <dsp:txXfrm>
        <a:off x="5130615" y="1371219"/>
        <a:ext cx="931926" cy="559155"/>
      </dsp:txXfrm>
    </dsp:sp>
    <dsp:sp modelId="{2FF3B5C1-F3C6-4268-A6A1-939C6DF118E5}">
      <dsp:nvSpPr>
        <dsp:cNvPr id="0" name=""/>
        <dsp:cNvSpPr/>
      </dsp:nvSpPr>
      <dsp:spPr>
        <a:xfrm>
          <a:off x="6155734"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Course of Care</a:t>
          </a:r>
          <a:endParaRPr lang="en-US" sz="1000" kern="1200" dirty="0"/>
        </a:p>
      </dsp:txBody>
      <dsp:txXfrm>
        <a:off x="6155734" y="1371219"/>
        <a:ext cx="931926" cy="559155"/>
      </dsp:txXfrm>
    </dsp:sp>
    <dsp:sp modelId="{0CAD4AAA-C60B-49DC-9752-F4F96E622933}">
      <dsp:nvSpPr>
        <dsp:cNvPr id="0" name=""/>
        <dsp:cNvSpPr/>
      </dsp:nvSpPr>
      <dsp:spPr>
        <a:xfrm>
          <a:off x="7180852"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Course</a:t>
          </a:r>
          <a:endParaRPr lang="en-US" sz="1000" kern="1200" dirty="0"/>
        </a:p>
      </dsp:txBody>
      <dsp:txXfrm>
        <a:off x="7180852" y="1371219"/>
        <a:ext cx="931926" cy="559155"/>
      </dsp:txXfrm>
    </dsp:sp>
    <dsp:sp modelId="{8F0FC598-471E-47E2-AF9D-92D00F7E9E48}">
      <dsp:nvSpPr>
        <dsp:cNvPr id="0" name=""/>
        <dsp:cNvSpPr/>
      </dsp:nvSpPr>
      <dsp:spPr>
        <a:xfrm>
          <a:off x="8205971"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Consultations</a:t>
          </a:r>
          <a:endParaRPr lang="en-US" sz="1000" kern="1200" dirty="0"/>
        </a:p>
      </dsp:txBody>
      <dsp:txXfrm>
        <a:off x="8205971" y="1371219"/>
        <a:ext cx="931926" cy="559155"/>
      </dsp:txXfrm>
    </dsp:sp>
    <dsp:sp modelId="{7D600784-A1C0-4F6C-92B8-A76B3C810C82}">
      <dsp:nvSpPr>
        <dsp:cNvPr id="0" name=""/>
        <dsp:cNvSpPr/>
      </dsp:nvSpPr>
      <dsp:spPr>
        <a:xfrm>
          <a:off x="502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Medications Administered</a:t>
          </a:r>
          <a:endParaRPr lang="en-US" sz="1000" kern="1200" dirty="0"/>
        </a:p>
      </dsp:txBody>
      <dsp:txXfrm>
        <a:off x="5022" y="2023568"/>
        <a:ext cx="931926" cy="559155"/>
      </dsp:txXfrm>
    </dsp:sp>
    <dsp:sp modelId="{22A3C3A5-57B9-4E31-B9C5-8488CBC24B23}">
      <dsp:nvSpPr>
        <dsp:cNvPr id="0" name=""/>
        <dsp:cNvSpPr/>
      </dsp:nvSpPr>
      <dsp:spPr>
        <a:xfrm>
          <a:off x="1030141"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Anesthesia</a:t>
          </a:r>
          <a:endParaRPr lang="en-US" sz="1000" kern="1200" dirty="0"/>
        </a:p>
      </dsp:txBody>
      <dsp:txXfrm>
        <a:off x="1030141" y="2023568"/>
        <a:ext cx="931926" cy="559155"/>
      </dsp:txXfrm>
    </dsp:sp>
    <dsp:sp modelId="{C95031DA-5250-4EA1-9F06-2BF7B5780D4D}">
      <dsp:nvSpPr>
        <dsp:cNvPr id="0" name=""/>
        <dsp:cNvSpPr/>
      </dsp:nvSpPr>
      <dsp:spPr>
        <a:xfrm>
          <a:off x="2055259"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Indications</a:t>
          </a:r>
          <a:endParaRPr lang="en-US" sz="1000" kern="1200" dirty="0"/>
        </a:p>
      </dsp:txBody>
      <dsp:txXfrm>
        <a:off x="2055259" y="2023568"/>
        <a:ext cx="931926" cy="559155"/>
      </dsp:txXfrm>
    </dsp:sp>
    <dsp:sp modelId="{3E1D50D4-A96F-48FB-ABD3-FAF2EBD99DD9}">
      <dsp:nvSpPr>
        <dsp:cNvPr id="0" name=""/>
        <dsp:cNvSpPr/>
      </dsp:nvSpPr>
      <dsp:spPr>
        <a:xfrm>
          <a:off x="3080378"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Description</a:t>
          </a:r>
          <a:endParaRPr lang="en-US" sz="1000" kern="1200" dirty="0"/>
        </a:p>
      </dsp:txBody>
      <dsp:txXfrm>
        <a:off x="3080378" y="2023568"/>
        <a:ext cx="931926" cy="559155"/>
      </dsp:txXfrm>
    </dsp:sp>
    <dsp:sp modelId="{73230864-B496-4816-A9F5-ED417F3C92E8}">
      <dsp:nvSpPr>
        <dsp:cNvPr id="0" name=""/>
        <dsp:cNvSpPr/>
      </dsp:nvSpPr>
      <dsp:spPr>
        <a:xfrm>
          <a:off x="4105496"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4105496" y="2023568"/>
        <a:ext cx="931926" cy="559155"/>
      </dsp:txXfrm>
    </dsp:sp>
    <dsp:sp modelId="{F6C543F7-DF9C-4E42-8170-80FB7ACE211D}">
      <dsp:nvSpPr>
        <dsp:cNvPr id="0" name=""/>
        <dsp:cNvSpPr/>
      </dsp:nvSpPr>
      <dsp:spPr>
        <a:xfrm>
          <a:off x="5130615"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Est. Blood Loss</a:t>
          </a:r>
          <a:endParaRPr lang="en-US" sz="1000" kern="1200" dirty="0"/>
        </a:p>
      </dsp:txBody>
      <dsp:txXfrm>
        <a:off x="5130615" y="2023568"/>
        <a:ext cx="931926" cy="559155"/>
      </dsp:txXfrm>
    </dsp:sp>
    <dsp:sp modelId="{F124182D-F6F2-4E73-B355-B261939F364C}">
      <dsp:nvSpPr>
        <dsp:cNvPr id="0" name=""/>
        <dsp:cNvSpPr/>
      </dsp:nvSpPr>
      <dsp:spPr>
        <a:xfrm>
          <a:off x="6155734"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6155734" y="2023568"/>
        <a:ext cx="931926" cy="559155"/>
      </dsp:txXfrm>
    </dsp:sp>
    <dsp:sp modelId="{1E851C19-A36C-4E88-82E5-10ACE9BC322A}">
      <dsp:nvSpPr>
        <dsp:cNvPr id="0" name=""/>
        <dsp:cNvSpPr/>
      </dsp:nvSpPr>
      <dsp:spPr>
        <a:xfrm>
          <a:off x="718085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7180852" y="2023568"/>
        <a:ext cx="931926" cy="559155"/>
      </dsp:txXfrm>
    </dsp:sp>
    <dsp:sp modelId="{5FEEA8BD-49F0-479F-B78C-0F5C9A6990F2}">
      <dsp:nvSpPr>
        <dsp:cNvPr id="0" name=""/>
        <dsp:cNvSpPr/>
      </dsp:nvSpPr>
      <dsp:spPr>
        <a:xfrm>
          <a:off x="8205971"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Disposition</a:t>
          </a:r>
          <a:endParaRPr lang="en-US" sz="1000" kern="1200" dirty="0"/>
        </a:p>
      </dsp:txBody>
      <dsp:txXfrm>
        <a:off x="8205971" y="2023568"/>
        <a:ext cx="931926" cy="559155"/>
      </dsp:txXfrm>
    </dsp:sp>
    <dsp:sp modelId="{187C121A-3DCB-4EAB-A7CA-1AF4558097E3}">
      <dsp:nvSpPr>
        <dsp:cNvPr id="0" name=""/>
        <dsp:cNvSpPr/>
      </dsp:nvSpPr>
      <dsp:spPr>
        <a:xfrm>
          <a:off x="502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Preoperative Diagnosis</a:t>
          </a:r>
          <a:endParaRPr lang="en-US" sz="1000" kern="1200" dirty="0"/>
        </a:p>
      </dsp:txBody>
      <dsp:txXfrm>
        <a:off x="5022" y="2675916"/>
        <a:ext cx="931926" cy="559155"/>
      </dsp:txXfrm>
    </dsp:sp>
    <dsp:sp modelId="{D304F2EC-2318-44E2-AAF1-F3CE3D9753BA}">
      <dsp:nvSpPr>
        <dsp:cNvPr id="0" name=""/>
        <dsp:cNvSpPr/>
      </dsp:nvSpPr>
      <dsp:spPr>
        <a:xfrm>
          <a:off x="1030141"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Surgery Description</a:t>
          </a:r>
          <a:endParaRPr lang="en-US" sz="1000" kern="1200" dirty="0"/>
        </a:p>
      </dsp:txBody>
      <dsp:txXfrm>
        <a:off x="1030141" y="2675916"/>
        <a:ext cx="931926" cy="559155"/>
      </dsp:txXfrm>
    </dsp:sp>
    <dsp:sp modelId="{6C3A8535-F6D8-403A-9A1B-AD7FFEA2A5E7}">
      <dsp:nvSpPr>
        <dsp:cNvPr id="0" name=""/>
        <dsp:cNvSpPr/>
      </dsp:nvSpPr>
      <dsp:spPr>
        <a:xfrm>
          <a:off x="2055259"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Op Note Surgical Procedure</a:t>
          </a:r>
          <a:endParaRPr lang="en-US" sz="1000" kern="1200" dirty="0"/>
        </a:p>
      </dsp:txBody>
      <dsp:txXfrm>
        <a:off x="2055259" y="2675916"/>
        <a:ext cx="931926" cy="559155"/>
      </dsp:txXfrm>
    </dsp:sp>
    <dsp:sp modelId="{ED64BE22-5ED3-4E2B-9B65-F7ECEAFF418B}">
      <dsp:nvSpPr>
        <dsp:cNvPr id="0" name=""/>
        <dsp:cNvSpPr/>
      </dsp:nvSpPr>
      <dsp:spPr>
        <a:xfrm>
          <a:off x="3080378"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Operative Note Fluids</a:t>
          </a:r>
          <a:endParaRPr lang="en-US" sz="1000" kern="1200" dirty="0"/>
        </a:p>
      </dsp:txBody>
      <dsp:txXfrm>
        <a:off x="3080378" y="2675916"/>
        <a:ext cx="931926" cy="559155"/>
      </dsp:txXfrm>
    </dsp:sp>
    <dsp:sp modelId="{91D920A5-F5B2-49E4-82B2-75DF0EEA3AD7}">
      <dsp:nvSpPr>
        <dsp:cNvPr id="0" name=""/>
        <dsp:cNvSpPr/>
      </dsp:nvSpPr>
      <dsp:spPr>
        <a:xfrm>
          <a:off x="4105496"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Surgical Drains</a:t>
          </a:r>
          <a:endParaRPr lang="en-US" sz="1000" kern="1200" dirty="0"/>
        </a:p>
      </dsp:txBody>
      <dsp:txXfrm>
        <a:off x="4105496" y="2675916"/>
        <a:ext cx="931926" cy="559155"/>
      </dsp:txXfrm>
    </dsp:sp>
    <dsp:sp modelId="{D7D9E571-D2A5-4F9B-A8EF-542728AB2E7C}">
      <dsp:nvSpPr>
        <dsp:cNvPr id="0" name=""/>
        <dsp:cNvSpPr/>
      </dsp:nvSpPr>
      <dsp:spPr>
        <a:xfrm>
          <a:off x="5130615"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Complications</a:t>
          </a:r>
          <a:endParaRPr lang="en-US" sz="1000" kern="1200" dirty="0"/>
        </a:p>
      </dsp:txBody>
      <dsp:txXfrm>
        <a:off x="5130615" y="2675916"/>
        <a:ext cx="931926" cy="559155"/>
      </dsp:txXfrm>
    </dsp:sp>
    <dsp:sp modelId="{73B6912F-26A6-43CA-BA74-602DFEB2A9DA}">
      <dsp:nvSpPr>
        <dsp:cNvPr id="0" name=""/>
        <dsp:cNvSpPr/>
      </dsp:nvSpPr>
      <dsp:spPr>
        <a:xfrm>
          <a:off x="6155734"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Studies Sum</a:t>
          </a:r>
          <a:endParaRPr lang="en-US" sz="1000" kern="1200" dirty="0"/>
        </a:p>
      </dsp:txBody>
      <dsp:txXfrm>
        <a:off x="6155734" y="2675916"/>
        <a:ext cx="931926" cy="559155"/>
      </dsp:txXfrm>
    </dsp:sp>
    <dsp:sp modelId="{89992207-09E1-4C1C-A50E-7238E5A14EF2}">
      <dsp:nvSpPr>
        <dsp:cNvPr id="0" name=""/>
        <dsp:cNvSpPr/>
      </dsp:nvSpPr>
      <dsp:spPr>
        <a:xfrm>
          <a:off x="718085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Physical</a:t>
          </a:r>
          <a:endParaRPr lang="en-US" sz="1000" kern="1200" dirty="0"/>
        </a:p>
      </dsp:txBody>
      <dsp:txXfrm>
        <a:off x="7180852" y="2675916"/>
        <a:ext cx="931926" cy="559155"/>
      </dsp:txXfrm>
    </dsp:sp>
    <dsp:sp modelId="{111AB8AB-3884-48AF-A43D-D5525C2EDC1F}">
      <dsp:nvSpPr>
        <dsp:cNvPr id="0" name=""/>
        <dsp:cNvSpPr/>
      </dsp:nvSpPr>
      <dsp:spPr>
        <a:xfrm>
          <a:off x="8205971" y="2675916"/>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Advance Directives</a:t>
          </a:r>
          <a:endParaRPr lang="en-US" sz="1000" kern="1200" dirty="0"/>
        </a:p>
      </dsp:txBody>
      <dsp:txXfrm>
        <a:off x="8205971" y="2675916"/>
        <a:ext cx="931926" cy="559155"/>
      </dsp:txXfrm>
    </dsp:sp>
    <dsp:sp modelId="{98D1360E-1B8D-427C-9097-40AB5443C14C}">
      <dsp:nvSpPr>
        <dsp:cNvPr id="0" name=""/>
        <dsp:cNvSpPr/>
      </dsp:nvSpPr>
      <dsp:spPr>
        <a:xfrm>
          <a:off x="5022"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Payers</a:t>
          </a:r>
          <a:endParaRPr lang="en-US" sz="1000" kern="1200" dirty="0"/>
        </a:p>
      </dsp:txBody>
      <dsp:txXfrm>
        <a:off x="5022" y="3328264"/>
        <a:ext cx="931926" cy="559155"/>
      </dsp:txXfrm>
    </dsp:sp>
    <dsp:sp modelId="{C01143FF-1838-4C9A-9357-CF86FE088CBC}">
      <dsp:nvSpPr>
        <dsp:cNvPr id="0" name=""/>
        <dsp:cNvSpPr/>
      </dsp:nvSpPr>
      <dsp:spPr>
        <a:xfrm>
          <a:off x="1030141"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Encounters</a:t>
          </a:r>
          <a:endParaRPr lang="en-US" sz="1000" kern="1200" dirty="0"/>
        </a:p>
      </dsp:txBody>
      <dsp:txXfrm>
        <a:off x="1030141" y="3328264"/>
        <a:ext cx="931926" cy="559155"/>
      </dsp:txXfrm>
    </dsp:sp>
    <dsp:sp modelId="{A5C9C578-421E-4C61-8DBB-80B19789810E}">
      <dsp:nvSpPr>
        <dsp:cNvPr id="0" name=""/>
        <dsp:cNvSpPr/>
      </dsp:nvSpPr>
      <dsp:spPr>
        <a:xfrm>
          <a:off x="2055259"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Physical Exam</a:t>
          </a:r>
          <a:endParaRPr lang="en-US" sz="1000" kern="1200" dirty="0"/>
        </a:p>
      </dsp:txBody>
      <dsp:txXfrm>
        <a:off x="2055259" y="3328264"/>
        <a:ext cx="931926" cy="559155"/>
      </dsp:txXfrm>
    </dsp:sp>
    <dsp:sp modelId="{F021F536-9D7F-4947-AEEC-062A2B5D86C3}">
      <dsp:nvSpPr>
        <dsp:cNvPr id="0" name=""/>
        <dsp:cNvSpPr/>
      </dsp:nvSpPr>
      <dsp:spPr>
        <a:xfrm>
          <a:off x="3080378"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3080378" y="3328264"/>
        <a:ext cx="931926" cy="559155"/>
      </dsp:txXfrm>
    </dsp:sp>
    <dsp:sp modelId="{7137E6A0-E010-4036-BB77-DAC821CA69C0}">
      <dsp:nvSpPr>
        <dsp:cNvPr id="0" name=""/>
        <dsp:cNvSpPr/>
      </dsp:nvSpPr>
      <dsp:spPr>
        <a:xfrm>
          <a:off x="4105496"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4105496" y="3328264"/>
        <a:ext cx="931926" cy="559155"/>
      </dsp:txXfrm>
    </dsp:sp>
    <dsp:sp modelId="{CC785639-6B40-491D-A677-3465100F3D57}">
      <dsp:nvSpPr>
        <dsp:cNvPr id="0" name=""/>
        <dsp:cNvSpPr/>
      </dsp:nvSpPr>
      <dsp:spPr>
        <a:xfrm>
          <a:off x="5130615"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5130615" y="3328264"/>
        <a:ext cx="931926" cy="559155"/>
      </dsp:txXfrm>
    </dsp:sp>
    <dsp:sp modelId="{214B35AE-3118-4B5A-9A04-C238D6C98BAE}">
      <dsp:nvSpPr>
        <dsp:cNvPr id="0" name=""/>
        <dsp:cNvSpPr/>
      </dsp:nvSpPr>
      <dsp:spPr>
        <a:xfrm>
          <a:off x="6155734"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6155734" y="3328264"/>
        <a:ext cx="931926" cy="559155"/>
      </dsp:txXfrm>
    </dsp:sp>
    <dsp:sp modelId="{20498EEC-D12B-46DA-A88D-D7DB1D97C899}">
      <dsp:nvSpPr>
        <dsp:cNvPr id="0" name=""/>
        <dsp:cNvSpPr/>
      </dsp:nvSpPr>
      <dsp:spPr>
        <a:xfrm>
          <a:off x="7180852"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7180852" y="3328264"/>
        <a:ext cx="931926" cy="559155"/>
      </dsp:txXfrm>
    </dsp:sp>
    <dsp:sp modelId="{76E48D85-3967-40C6-96F6-AEF195D581BB}">
      <dsp:nvSpPr>
        <dsp:cNvPr id="0" name=""/>
        <dsp:cNvSpPr/>
      </dsp:nvSpPr>
      <dsp:spPr>
        <a:xfrm>
          <a:off x="8205971" y="333915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8205971" y="3339151"/>
        <a:ext cx="931926" cy="559155"/>
      </dsp:txXfrm>
    </dsp:sp>
    <dsp:sp modelId="{E8943D06-3BEA-4407-91F9-46A5EC4777AD}">
      <dsp:nvSpPr>
        <dsp:cNvPr id="0" name=""/>
        <dsp:cNvSpPr/>
      </dsp:nvSpPr>
      <dsp:spPr>
        <a:xfrm>
          <a:off x="5022" y="3980612"/>
          <a:ext cx="931926" cy="559155"/>
        </a:xfrm>
        <a:prstGeom prst="rect">
          <a:avLst/>
        </a:prstGeom>
        <a:solidFill>
          <a:srgbClr val="84D69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Assessment</a:t>
          </a:r>
          <a:endParaRPr lang="en-US" sz="1000" kern="1200" dirty="0"/>
        </a:p>
      </dsp:txBody>
      <dsp:txXfrm>
        <a:off x="5022" y="3980612"/>
        <a:ext cx="931926" cy="559155"/>
      </dsp:txXfrm>
    </dsp:sp>
    <dsp:sp modelId="{AECF8250-8294-42AF-9EF2-E9259CC39D08}">
      <dsp:nvSpPr>
        <dsp:cNvPr id="0" name=""/>
        <dsp:cNvSpPr/>
      </dsp:nvSpPr>
      <dsp:spPr>
        <a:xfrm>
          <a:off x="103014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Postprocedure Diagnosis</a:t>
          </a:r>
          <a:endParaRPr lang="en-US" sz="1000" kern="1200" dirty="0"/>
        </a:p>
      </dsp:txBody>
      <dsp:txXfrm>
        <a:off x="1030141" y="3980612"/>
        <a:ext cx="931926" cy="559155"/>
      </dsp:txXfrm>
    </dsp:sp>
    <dsp:sp modelId="{3D7C3DDC-3551-44AB-8868-EBAA5342AA6F}">
      <dsp:nvSpPr>
        <dsp:cNvPr id="0" name=""/>
        <dsp:cNvSpPr/>
      </dsp:nvSpPr>
      <dsp:spPr>
        <a:xfrm>
          <a:off x="2055259"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Postoperative Diagnosis</a:t>
          </a:r>
          <a:endParaRPr lang="en-US" sz="1000" kern="1200" dirty="0"/>
        </a:p>
      </dsp:txBody>
      <dsp:txXfrm>
        <a:off x="2055259" y="3980612"/>
        <a:ext cx="931926" cy="559155"/>
      </dsp:txXfrm>
    </dsp:sp>
    <dsp:sp modelId="{90354270-E516-4BCD-8468-080EC1705999}">
      <dsp:nvSpPr>
        <dsp:cNvPr id="0" name=""/>
        <dsp:cNvSpPr/>
      </dsp:nvSpPr>
      <dsp:spPr>
        <a:xfrm>
          <a:off x="3080378"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Diagnosis</a:t>
          </a:r>
          <a:endParaRPr lang="en-US" sz="1000" kern="1200" dirty="0"/>
        </a:p>
      </dsp:txBody>
      <dsp:txXfrm>
        <a:off x="3080378" y="3980612"/>
        <a:ext cx="931926" cy="559155"/>
      </dsp:txXfrm>
    </dsp:sp>
    <dsp:sp modelId="{17512D6B-4073-4EC8-9ABC-3BDC10D1B050}">
      <dsp:nvSpPr>
        <dsp:cNvPr id="0" name=""/>
        <dsp:cNvSpPr/>
      </dsp:nvSpPr>
      <dsp:spPr>
        <a:xfrm>
          <a:off x="4105496" y="3980612"/>
          <a:ext cx="931926" cy="559155"/>
        </a:xfrm>
        <a:prstGeom prst="rect">
          <a:avLst/>
        </a:prstGeom>
        <a:blipFill rotWithShape="0">
          <a:blip xmlns:r="http://schemas.openxmlformats.org/officeDocument/2006/relationships" r:embed="rId1"/>
          <a:srcRect/>
          <a:stretch>
            <a:fillRect l="-42000" r="-42000"/>
          </a:stretch>
        </a:blipFill>
        <a:ln w="25400" cap="flat" cmpd="sng" algn="ctr">
          <a:solidFill>
            <a:srgbClr val="13547D">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solidFill>
                <a:srgbClr val="000000">
                  <a:hueOff val="0"/>
                  <a:satOff val="0"/>
                  <a:lumOff val="0"/>
                  <a:alphaOff val="0"/>
                </a:srgbClr>
              </a:solidFill>
              <a:latin typeface="Helvetica Neue Light"/>
              <a:ea typeface="+mn-ea"/>
              <a:cs typeface="+mn-cs"/>
            </a:rPr>
            <a:t>Assessment</a:t>
          </a:r>
          <a:r>
            <a:rPr lang="en-US" sz="1000" kern="1200"/>
            <a:t> &amp; Plan</a:t>
          </a:r>
          <a:endParaRPr lang="en-US" sz="1000" b="1" kern="1200" dirty="0"/>
        </a:p>
      </dsp:txBody>
      <dsp:txXfrm>
        <a:off x="4105496" y="3980612"/>
        <a:ext cx="931926" cy="559155"/>
      </dsp:txXfrm>
    </dsp:sp>
    <dsp:sp modelId="{52F17298-644C-4330-B56E-F7E56C04E2E3}">
      <dsp:nvSpPr>
        <dsp:cNvPr id="0" name=""/>
        <dsp:cNvSpPr/>
      </dsp:nvSpPr>
      <dsp:spPr>
        <a:xfrm>
          <a:off x="5130615" y="3980612"/>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Plan of Treatment</a:t>
          </a:r>
        </a:p>
      </dsp:txBody>
      <dsp:txXfrm>
        <a:off x="5130615" y="3980612"/>
        <a:ext cx="931926" cy="559155"/>
      </dsp:txXfrm>
    </dsp:sp>
    <dsp:sp modelId="{2A5112AE-C2D3-42F0-AB40-4460D114135D}">
      <dsp:nvSpPr>
        <dsp:cNvPr id="0" name=""/>
        <dsp:cNvSpPr/>
      </dsp:nvSpPr>
      <dsp:spPr>
        <a:xfrm>
          <a:off x="6155734"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Goals</a:t>
          </a:r>
          <a:endParaRPr lang="en-US" sz="1000" kern="1200" dirty="0"/>
        </a:p>
      </dsp:txBody>
      <dsp:txXfrm>
        <a:off x="6155734" y="3980612"/>
        <a:ext cx="931926" cy="559155"/>
      </dsp:txXfrm>
    </dsp:sp>
    <dsp:sp modelId="{CF0E64E4-84A6-47A4-8045-0D0A29961723}">
      <dsp:nvSpPr>
        <dsp:cNvPr id="0" name=""/>
        <dsp:cNvSpPr/>
      </dsp:nvSpPr>
      <dsp:spPr>
        <a:xfrm>
          <a:off x="7180852"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7180852" y="3980612"/>
        <a:ext cx="931926" cy="559155"/>
      </dsp:txXfrm>
    </dsp:sp>
    <dsp:sp modelId="{005D910A-BEFF-4239-9307-256048770C69}">
      <dsp:nvSpPr>
        <dsp:cNvPr id="0" name=""/>
        <dsp:cNvSpPr/>
      </dsp:nvSpPr>
      <dsp:spPr>
        <a:xfrm>
          <a:off x="820597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Instructions</a:t>
          </a:r>
          <a:endParaRPr lang="en-US" sz="1000" kern="1200" dirty="0"/>
        </a:p>
      </dsp:txBody>
      <dsp:txXfrm>
        <a:off x="8205971" y="3980612"/>
        <a:ext cx="931926" cy="559155"/>
      </dsp:txXfrm>
    </dsp:sp>
    <dsp:sp modelId="{1B7E2A4E-7885-47D0-9A9C-97EB08F96CFE}">
      <dsp:nvSpPr>
        <dsp:cNvPr id="0" name=""/>
        <dsp:cNvSpPr/>
      </dsp:nvSpPr>
      <dsp:spPr>
        <a:xfrm>
          <a:off x="3080378"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Instructions</a:t>
          </a:r>
          <a:endParaRPr lang="en-US" sz="1000" kern="1200" dirty="0"/>
        </a:p>
      </dsp:txBody>
      <dsp:txXfrm>
        <a:off x="3080378" y="4632961"/>
        <a:ext cx="931926" cy="559155"/>
      </dsp:txXfrm>
    </dsp:sp>
    <dsp:sp modelId="{37FB646E-7E73-4F71-BC29-5F04749B6480}">
      <dsp:nvSpPr>
        <dsp:cNvPr id="0" name=""/>
        <dsp:cNvSpPr/>
      </dsp:nvSpPr>
      <dsp:spPr>
        <a:xfrm>
          <a:off x="4105496"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Medications</a:t>
          </a:r>
          <a:endParaRPr lang="en-US" sz="1000" kern="1200" dirty="0"/>
        </a:p>
      </dsp:txBody>
      <dsp:txXfrm>
        <a:off x="4105496" y="4632961"/>
        <a:ext cx="931926" cy="559155"/>
      </dsp:txXfrm>
    </dsp:sp>
    <dsp:sp modelId="{4857A8BA-040E-4C9F-9735-3BFD0C933AD1}">
      <dsp:nvSpPr>
        <dsp:cNvPr id="0" name=""/>
        <dsp:cNvSpPr/>
      </dsp:nvSpPr>
      <dsp:spPr>
        <a:xfrm>
          <a:off x="5130615"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Diet</a:t>
          </a:r>
          <a:endParaRPr lang="en-US" sz="1000" kern="1200" dirty="0"/>
        </a:p>
      </dsp:txBody>
      <dsp:txXfrm>
        <a:off x="5130615" y="4632961"/>
        <a:ext cx="931926" cy="55915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854EC-912F-42BC-845C-462E8CC7AD93}">
      <dsp:nvSpPr>
        <dsp:cNvPr id="0" name=""/>
        <dsp:cNvSpPr/>
      </dsp:nvSpPr>
      <dsp:spPr>
        <a:xfrm>
          <a:off x="5022"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Subjective</a:t>
          </a:r>
        </a:p>
      </dsp:txBody>
      <dsp:txXfrm>
        <a:off x="5022" y="66523"/>
        <a:ext cx="931926" cy="559155"/>
      </dsp:txXfrm>
    </dsp:sp>
    <dsp:sp modelId="{1F004853-B59E-47C1-BA88-05FF40FE81E5}">
      <dsp:nvSpPr>
        <dsp:cNvPr id="0" name=""/>
        <dsp:cNvSpPr/>
      </dsp:nvSpPr>
      <dsp:spPr>
        <a:xfrm>
          <a:off x="1030141"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Reason for Visit</a:t>
          </a:r>
          <a:endParaRPr lang="en-US" sz="1000" kern="1200" dirty="0"/>
        </a:p>
      </dsp:txBody>
      <dsp:txXfrm>
        <a:off x="1030141" y="66523"/>
        <a:ext cx="931926" cy="559155"/>
      </dsp:txXfrm>
    </dsp:sp>
    <dsp:sp modelId="{8AA02A9A-7173-45B0-B2CC-5A91802C8051}">
      <dsp:nvSpPr>
        <dsp:cNvPr id="0" name=""/>
        <dsp:cNvSpPr/>
      </dsp:nvSpPr>
      <dsp:spPr>
        <a:xfrm>
          <a:off x="2055259" y="66523"/>
          <a:ext cx="931926" cy="559155"/>
        </a:xfrm>
        <a:prstGeom prst="rect">
          <a:avLst/>
        </a:prstGeom>
        <a:solidFill>
          <a:srgbClr val="F8D08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Reason for Referral</a:t>
          </a:r>
          <a:endParaRPr lang="en-US" sz="1000" kern="1200" dirty="0"/>
        </a:p>
      </dsp:txBody>
      <dsp:txXfrm>
        <a:off x="2055259" y="66523"/>
        <a:ext cx="931926" cy="559155"/>
      </dsp:txXfrm>
    </dsp:sp>
    <dsp:sp modelId="{0CB4D3D4-57E1-40E0-9116-0822B7A6A3CA}">
      <dsp:nvSpPr>
        <dsp:cNvPr id="0" name=""/>
        <dsp:cNvSpPr/>
      </dsp:nvSpPr>
      <dsp:spPr>
        <a:xfrm>
          <a:off x="3080378"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Chief Complaint Reason for Visit</a:t>
          </a:r>
          <a:endParaRPr lang="en-US" sz="1000" kern="1200" dirty="0"/>
        </a:p>
      </dsp:txBody>
      <dsp:txXfrm>
        <a:off x="3080378" y="66523"/>
        <a:ext cx="931926" cy="559155"/>
      </dsp:txXfrm>
    </dsp:sp>
    <dsp:sp modelId="{0EC6D4FB-2DF4-4C7F-A662-C49F9C73712D}">
      <dsp:nvSpPr>
        <dsp:cNvPr id="0" name=""/>
        <dsp:cNvSpPr/>
      </dsp:nvSpPr>
      <dsp:spPr>
        <a:xfrm>
          <a:off x="4105496"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Chief Complaint</a:t>
          </a:r>
          <a:endParaRPr lang="en-US" sz="1000" kern="1200" dirty="0"/>
        </a:p>
      </dsp:txBody>
      <dsp:txXfrm>
        <a:off x="4105496" y="66523"/>
        <a:ext cx="931926" cy="559155"/>
      </dsp:txXfrm>
    </dsp:sp>
    <dsp:sp modelId="{60F281EF-B8AA-4FA7-AD48-1B043C8A810A}">
      <dsp:nvSpPr>
        <dsp:cNvPr id="0" name=""/>
        <dsp:cNvSpPr/>
      </dsp:nvSpPr>
      <dsp:spPr>
        <a:xfrm>
          <a:off x="5130615"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Health Concerns</a:t>
          </a:r>
          <a:endParaRPr lang="en-US" sz="1000" kern="1200" dirty="0"/>
        </a:p>
      </dsp:txBody>
      <dsp:txXfrm>
        <a:off x="5130615" y="66523"/>
        <a:ext cx="931926" cy="559155"/>
      </dsp:txXfrm>
    </dsp:sp>
    <dsp:sp modelId="{B6697EA2-051A-4146-AF10-443079F7994B}">
      <dsp:nvSpPr>
        <dsp:cNvPr id="0" name=""/>
        <dsp:cNvSpPr/>
      </dsp:nvSpPr>
      <dsp:spPr>
        <a:xfrm>
          <a:off x="6155734"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Allergies &amp; Intolerances</a:t>
          </a:r>
          <a:endParaRPr lang="en-US" sz="1000" kern="1200" dirty="0"/>
        </a:p>
      </dsp:txBody>
      <dsp:txXfrm>
        <a:off x="6155734" y="66523"/>
        <a:ext cx="931926" cy="559155"/>
      </dsp:txXfrm>
    </dsp:sp>
    <dsp:sp modelId="{212EAB81-54C0-4CA3-8CA8-5707E2EA1B60}">
      <dsp:nvSpPr>
        <dsp:cNvPr id="0" name=""/>
        <dsp:cNvSpPr/>
      </dsp:nvSpPr>
      <dsp:spPr>
        <a:xfrm>
          <a:off x="7180852"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Review of Systems</a:t>
          </a:r>
          <a:endParaRPr lang="en-US" sz="1000" kern="1200" dirty="0"/>
        </a:p>
      </dsp:txBody>
      <dsp:txXfrm>
        <a:off x="7180852" y="66523"/>
        <a:ext cx="931926" cy="559155"/>
      </dsp:txXfrm>
    </dsp:sp>
    <dsp:sp modelId="{E063FE46-B1A1-4479-B04F-5EE6A9B9DA3D}">
      <dsp:nvSpPr>
        <dsp:cNvPr id="0" name=""/>
        <dsp:cNvSpPr/>
      </dsp:nvSpPr>
      <dsp:spPr>
        <a:xfrm>
          <a:off x="8205971"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History Present Illness</a:t>
          </a:r>
          <a:endParaRPr lang="en-US" sz="1000" kern="1200" dirty="0"/>
        </a:p>
      </dsp:txBody>
      <dsp:txXfrm>
        <a:off x="8205971" y="66523"/>
        <a:ext cx="931926" cy="559155"/>
      </dsp:txXfrm>
    </dsp:sp>
    <dsp:sp modelId="{BC2A6528-8680-4B3B-8B6A-C5A92B6690AC}">
      <dsp:nvSpPr>
        <dsp:cNvPr id="0" name=""/>
        <dsp:cNvSpPr/>
      </dsp:nvSpPr>
      <dsp:spPr>
        <a:xfrm>
          <a:off x="5022" y="718871"/>
          <a:ext cx="931926" cy="559155"/>
        </a:xfrm>
        <a:prstGeom prst="rect">
          <a:avLst/>
        </a:prstGeom>
        <a:solidFill>
          <a:srgbClr val="F8D08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History Past Illness</a:t>
          </a:r>
          <a:endParaRPr lang="en-US" sz="1000" kern="1200" dirty="0"/>
        </a:p>
      </dsp:txBody>
      <dsp:txXfrm>
        <a:off x="5022" y="718871"/>
        <a:ext cx="931926" cy="559155"/>
      </dsp:txXfrm>
    </dsp:sp>
    <dsp:sp modelId="{5479FD3C-18CA-43A0-B14E-D66A11F70B3F}">
      <dsp:nvSpPr>
        <dsp:cNvPr id="0" name=""/>
        <dsp:cNvSpPr/>
      </dsp:nvSpPr>
      <dsp:spPr>
        <a:xfrm>
          <a:off x="1030141" y="718871"/>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Social History</a:t>
          </a:r>
          <a:endParaRPr lang="en-US" sz="1000" kern="1200" dirty="0"/>
        </a:p>
      </dsp:txBody>
      <dsp:txXfrm>
        <a:off x="1030141" y="718871"/>
        <a:ext cx="931926" cy="559155"/>
      </dsp:txXfrm>
    </dsp:sp>
    <dsp:sp modelId="{DD1BE6D7-6955-4913-AEE1-7266EBAF565C}">
      <dsp:nvSpPr>
        <dsp:cNvPr id="0" name=""/>
        <dsp:cNvSpPr/>
      </dsp:nvSpPr>
      <dsp:spPr>
        <a:xfrm>
          <a:off x="2055259" y="718871"/>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Family History</a:t>
          </a:r>
          <a:endParaRPr lang="en-US" sz="1000" kern="1200" dirty="0"/>
        </a:p>
      </dsp:txBody>
      <dsp:txXfrm>
        <a:off x="2055259" y="718871"/>
        <a:ext cx="931926" cy="559155"/>
      </dsp:txXfrm>
    </dsp:sp>
    <dsp:sp modelId="{2CBAD880-AF37-4F3B-9F9C-44AE78F8D9B4}">
      <dsp:nvSpPr>
        <dsp:cNvPr id="0" name=""/>
        <dsp:cNvSpPr/>
      </dsp:nvSpPr>
      <dsp:spPr>
        <a:xfrm>
          <a:off x="3080378"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Objective</a:t>
          </a:r>
          <a:endParaRPr lang="en-US" sz="1000" b="1" kern="1200" dirty="0"/>
        </a:p>
      </dsp:txBody>
      <dsp:txXfrm>
        <a:off x="3080378" y="718871"/>
        <a:ext cx="931926" cy="559155"/>
      </dsp:txXfrm>
    </dsp:sp>
    <dsp:sp modelId="{57A21A25-0050-448F-8182-E2F997AD385C}">
      <dsp:nvSpPr>
        <dsp:cNvPr id="0" name=""/>
        <dsp:cNvSpPr/>
      </dsp:nvSpPr>
      <dsp:spPr>
        <a:xfrm>
          <a:off x="4105496"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Problem</a:t>
          </a:r>
          <a:endParaRPr lang="en-US" sz="1000" kern="1200" dirty="0"/>
        </a:p>
      </dsp:txBody>
      <dsp:txXfrm>
        <a:off x="4105496" y="718871"/>
        <a:ext cx="931926" cy="559155"/>
      </dsp:txXfrm>
    </dsp:sp>
    <dsp:sp modelId="{98C96B61-E849-4E0E-ADD5-05D495466B19}">
      <dsp:nvSpPr>
        <dsp:cNvPr id="0" name=""/>
        <dsp:cNvSpPr/>
      </dsp:nvSpPr>
      <dsp:spPr>
        <a:xfrm>
          <a:off x="5130615"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Medical (Gen) History</a:t>
          </a:r>
          <a:endParaRPr lang="en-US" sz="1000" kern="1200" dirty="0"/>
        </a:p>
      </dsp:txBody>
      <dsp:txXfrm>
        <a:off x="5130615" y="718871"/>
        <a:ext cx="931926" cy="559155"/>
      </dsp:txXfrm>
    </dsp:sp>
    <dsp:sp modelId="{84CB03E7-DBCB-4B53-8360-F252A05A2E78}">
      <dsp:nvSpPr>
        <dsp:cNvPr id="0" name=""/>
        <dsp:cNvSpPr/>
      </dsp:nvSpPr>
      <dsp:spPr>
        <a:xfrm>
          <a:off x="6155734"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Medications</a:t>
          </a:r>
          <a:endParaRPr lang="en-US" sz="1000" kern="1200" dirty="0"/>
        </a:p>
      </dsp:txBody>
      <dsp:txXfrm>
        <a:off x="6155734" y="718871"/>
        <a:ext cx="931926" cy="559155"/>
      </dsp:txXfrm>
    </dsp:sp>
    <dsp:sp modelId="{277F2AD7-8A80-4D00-8AAD-CE0295903A29}">
      <dsp:nvSpPr>
        <dsp:cNvPr id="0" name=""/>
        <dsp:cNvSpPr/>
      </dsp:nvSpPr>
      <dsp:spPr>
        <a:xfrm>
          <a:off x="7180852"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Immunizations</a:t>
          </a:r>
          <a:endParaRPr lang="en-US" sz="1000" kern="1200" dirty="0"/>
        </a:p>
      </dsp:txBody>
      <dsp:txXfrm>
        <a:off x="7180852" y="718871"/>
        <a:ext cx="931926" cy="559155"/>
      </dsp:txXfrm>
    </dsp:sp>
    <dsp:sp modelId="{7EBD161C-9829-40ED-9AF9-49BF6CFB544C}">
      <dsp:nvSpPr>
        <dsp:cNvPr id="0" name=""/>
        <dsp:cNvSpPr/>
      </dsp:nvSpPr>
      <dsp:spPr>
        <a:xfrm>
          <a:off x="8205971"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Implants</a:t>
          </a:r>
          <a:endParaRPr lang="en-US" sz="1000" kern="1200" dirty="0"/>
        </a:p>
      </dsp:txBody>
      <dsp:txXfrm>
        <a:off x="8205971" y="718871"/>
        <a:ext cx="931926" cy="559155"/>
      </dsp:txXfrm>
    </dsp:sp>
    <dsp:sp modelId="{64CE546B-3B0F-4D74-A672-EA5F3F157C26}">
      <dsp:nvSpPr>
        <dsp:cNvPr id="0" name=""/>
        <dsp:cNvSpPr/>
      </dsp:nvSpPr>
      <dsp:spPr>
        <a:xfrm>
          <a:off x="5022"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Medical Equipment</a:t>
          </a:r>
          <a:endParaRPr lang="en-US" sz="1000" kern="1200" dirty="0"/>
        </a:p>
      </dsp:txBody>
      <dsp:txXfrm>
        <a:off x="5022" y="1371219"/>
        <a:ext cx="931926" cy="559155"/>
      </dsp:txXfrm>
    </dsp:sp>
    <dsp:sp modelId="{18765959-A6F6-4656-813B-1DABE66B58C5}">
      <dsp:nvSpPr>
        <dsp:cNvPr id="0" name=""/>
        <dsp:cNvSpPr/>
      </dsp:nvSpPr>
      <dsp:spPr>
        <a:xfrm>
          <a:off x="1030141"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Procedures</a:t>
          </a:r>
          <a:endParaRPr lang="en-US" sz="1000" kern="1200" dirty="0"/>
        </a:p>
      </dsp:txBody>
      <dsp:txXfrm>
        <a:off x="1030141" y="1371219"/>
        <a:ext cx="931926" cy="559155"/>
      </dsp:txXfrm>
    </dsp:sp>
    <dsp:sp modelId="{18D14753-8832-47DA-B916-3A237595FBB6}">
      <dsp:nvSpPr>
        <dsp:cNvPr id="0" name=""/>
        <dsp:cNvSpPr/>
      </dsp:nvSpPr>
      <dsp:spPr>
        <a:xfrm>
          <a:off x="2055259"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Results</a:t>
          </a:r>
          <a:endParaRPr lang="en-US" sz="1000" kern="1200" dirty="0"/>
        </a:p>
      </dsp:txBody>
      <dsp:txXfrm>
        <a:off x="2055259" y="1371219"/>
        <a:ext cx="931926" cy="559155"/>
      </dsp:txXfrm>
    </dsp:sp>
    <dsp:sp modelId="{23DB74AC-B3C3-4E6F-BD2A-892250EFF201}">
      <dsp:nvSpPr>
        <dsp:cNvPr id="0" name=""/>
        <dsp:cNvSpPr/>
      </dsp:nvSpPr>
      <dsp:spPr>
        <a:xfrm>
          <a:off x="3080378"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Vital Signs</a:t>
          </a:r>
          <a:endParaRPr lang="en-US" sz="1000" kern="1200" dirty="0"/>
        </a:p>
      </dsp:txBody>
      <dsp:txXfrm>
        <a:off x="3080378" y="1371219"/>
        <a:ext cx="931926" cy="559155"/>
      </dsp:txXfrm>
    </dsp:sp>
    <dsp:sp modelId="{CD01C8D7-3F26-4602-A201-C1CCB80062FC}">
      <dsp:nvSpPr>
        <dsp:cNvPr id="0" name=""/>
        <dsp:cNvSpPr/>
      </dsp:nvSpPr>
      <dsp:spPr>
        <a:xfrm>
          <a:off x="4105496"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Admission Diagnosis</a:t>
          </a:r>
          <a:endParaRPr lang="en-US" sz="1000" kern="1200" dirty="0"/>
        </a:p>
      </dsp:txBody>
      <dsp:txXfrm>
        <a:off x="4105496" y="1371219"/>
        <a:ext cx="931926" cy="559155"/>
      </dsp:txXfrm>
    </dsp:sp>
    <dsp:sp modelId="{D53A0EBD-1100-4E2B-932F-11AB84B0AD13}">
      <dsp:nvSpPr>
        <dsp:cNvPr id="0" name=""/>
        <dsp:cNvSpPr/>
      </dsp:nvSpPr>
      <dsp:spPr>
        <a:xfrm>
          <a:off x="5130615"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Admission Meds</a:t>
          </a:r>
          <a:endParaRPr lang="en-US" sz="1000" kern="1200" dirty="0"/>
        </a:p>
      </dsp:txBody>
      <dsp:txXfrm>
        <a:off x="5130615" y="1371219"/>
        <a:ext cx="931926" cy="559155"/>
      </dsp:txXfrm>
    </dsp:sp>
    <dsp:sp modelId="{2FF3B5C1-F3C6-4268-A6A1-939C6DF118E5}">
      <dsp:nvSpPr>
        <dsp:cNvPr id="0" name=""/>
        <dsp:cNvSpPr/>
      </dsp:nvSpPr>
      <dsp:spPr>
        <a:xfrm>
          <a:off x="6155734"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Course of Care</a:t>
          </a:r>
          <a:endParaRPr lang="en-US" sz="1000" kern="1200" dirty="0"/>
        </a:p>
      </dsp:txBody>
      <dsp:txXfrm>
        <a:off x="6155734" y="1371219"/>
        <a:ext cx="931926" cy="559155"/>
      </dsp:txXfrm>
    </dsp:sp>
    <dsp:sp modelId="{0CAD4AAA-C60B-49DC-9752-F4F96E622933}">
      <dsp:nvSpPr>
        <dsp:cNvPr id="0" name=""/>
        <dsp:cNvSpPr/>
      </dsp:nvSpPr>
      <dsp:spPr>
        <a:xfrm>
          <a:off x="7180852"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Course</a:t>
          </a:r>
          <a:endParaRPr lang="en-US" sz="1000" kern="1200" dirty="0"/>
        </a:p>
      </dsp:txBody>
      <dsp:txXfrm>
        <a:off x="7180852" y="1371219"/>
        <a:ext cx="931926" cy="559155"/>
      </dsp:txXfrm>
    </dsp:sp>
    <dsp:sp modelId="{8F0FC598-471E-47E2-AF9D-92D00F7E9E48}">
      <dsp:nvSpPr>
        <dsp:cNvPr id="0" name=""/>
        <dsp:cNvSpPr/>
      </dsp:nvSpPr>
      <dsp:spPr>
        <a:xfrm>
          <a:off x="8205971"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Consultations</a:t>
          </a:r>
          <a:endParaRPr lang="en-US" sz="1000" kern="1200" dirty="0"/>
        </a:p>
      </dsp:txBody>
      <dsp:txXfrm>
        <a:off x="8205971" y="1371219"/>
        <a:ext cx="931926" cy="559155"/>
      </dsp:txXfrm>
    </dsp:sp>
    <dsp:sp modelId="{7D600784-A1C0-4F6C-92B8-A76B3C810C82}">
      <dsp:nvSpPr>
        <dsp:cNvPr id="0" name=""/>
        <dsp:cNvSpPr/>
      </dsp:nvSpPr>
      <dsp:spPr>
        <a:xfrm>
          <a:off x="502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Medications Administered</a:t>
          </a:r>
          <a:endParaRPr lang="en-US" sz="1000" kern="1200" dirty="0"/>
        </a:p>
      </dsp:txBody>
      <dsp:txXfrm>
        <a:off x="5022" y="2023568"/>
        <a:ext cx="931926" cy="559155"/>
      </dsp:txXfrm>
    </dsp:sp>
    <dsp:sp modelId="{22A3C3A5-57B9-4E31-B9C5-8488CBC24B23}">
      <dsp:nvSpPr>
        <dsp:cNvPr id="0" name=""/>
        <dsp:cNvSpPr/>
      </dsp:nvSpPr>
      <dsp:spPr>
        <a:xfrm>
          <a:off x="1030141"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Anesthesia</a:t>
          </a:r>
          <a:endParaRPr lang="en-US" sz="1000" kern="1200" dirty="0"/>
        </a:p>
      </dsp:txBody>
      <dsp:txXfrm>
        <a:off x="1030141" y="2023568"/>
        <a:ext cx="931926" cy="559155"/>
      </dsp:txXfrm>
    </dsp:sp>
    <dsp:sp modelId="{6B40EACF-6DEF-41CC-A873-48A6BE57C3A6}">
      <dsp:nvSpPr>
        <dsp:cNvPr id="0" name=""/>
        <dsp:cNvSpPr/>
      </dsp:nvSpPr>
      <dsp:spPr>
        <a:xfrm>
          <a:off x="2055259"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Indications</a:t>
          </a:r>
          <a:endParaRPr lang="en-US" sz="1000" kern="1200" dirty="0"/>
        </a:p>
      </dsp:txBody>
      <dsp:txXfrm>
        <a:off x="2055259" y="2023568"/>
        <a:ext cx="931926" cy="559155"/>
      </dsp:txXfrm>
    </dsp:sp>
    <dsp:sp modelId="{3E1D50D4-A96F-48FB-ABD3-FAF2EBD99DD9}">
      <dsp:nvSpPr>
        <dsp:cNvPr id="0" name=""/>
        <dsp:cNvSpPr/>
      </dsp:nvSpPr>
      <dsp:spPr>
        <a:xfrm>
          <a:off x="3080378"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Description</a:t>
          </a:r>
          <a:endParaRPr lang="en-US" sz="1000" kern="1200" dirty="0"/>
        </a:p>
      </dsp:txBody>
      <dsp:txXfrm>
        <a:off x="3080378" y="2023568"/>
        <a:ext cx="931926" cy="559155"/>
      </dsp:txXfrm>
    </dsp:sp>
    <dsp:sp modelId="{73230864-B496-4816-A9F5-ED417F3C92E8}">
      <dsp:nvSpPr>
        <dsp:cNvPr id="0" name=""/>
        <dsp:cNvSpPr/>
      </dsp:nvSpPr>
      <dsp:spPr>
        <a:xfrm>
          <a:off x="4105496"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4105496" y="2023568"/>
        <a:ext cx="931926" cy="559155"/>
      </dsp:txXfrm>
    </dsp:sp>
    <dsp:sp modelId="{F6C543F7-DF9C-4E42-8170-80FB7ACE211D}">
      <dsp:nvSpPr>
        <dsp:cNvPr id="0" name=""/>
        <dsp:cNvSpPr/>
      </dsp:nvSpPr>
      <dsp:spPr>
        <a:xfrm>
          <a:off x="5130615"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Est. Blood Loss</a:t>
          </a:r>
          <a:endParaRPr lang="en-US" sz="1000" kern="1200" dirty="0"/>
        </a:p>
      </dsp:txBody>
      <dsp:txXfrm>
        <a:off x="5130615" y="2023568"/>
        <a:ext cx="931926" cy="559155"/>
      </dsp:txXfrm>
    </dsp:sp>
    <dsp:sp modelId="{F124182D-F6F2-4E73-B355-B261939F364C}">
      <dsp:nvSpPr>
        <dsp:cNvPr id="0" name=""/>
        <dsp:cNvSpPr/>
      </dsp:nvSpPr>
      <dsp:spPr>
        <a:xfrm>
          <a:off x="6155734"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6155734" y="2023568"/>
        <a:ext cx="931926" cy="559155"/>
      </dsp:txXfrm>
    </dsp:sp>
    <dsp:sp modelId="{1E851C19-A36C-4E88-82E5-10ACE9BC322A}">
      <dsp:nvSpPr>
        <dsp:cNvPr id="0" name=""/>
        <dsp:cNvSpPr/>
      </dsp:nvSpPr>
      <dsp:spPr>
        <a:xfrm>
          <a:off x="718085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7180852" y="2023568"/>
        <a:ext cx="931926" cy="559155"/>
      </dsp:txXfrm>
    </dsp:sp>
    <dsp:sp modelId="{5FEEA8BD-49F0-479F-B78C-0F5C9A6990F2}">
      <dsp:nvSpPr>
        <dsp:cNvPr id="0" name=""/>
        <dsp:cNvSpPr/>
      </dsp:nvSpPr>
      <dsp:spPr>
        <a:xfrm>
          <a:off x="8205971"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Disposition</a:t>
          </a:r>
          <a:endParaRPr lang="en-US" sz="1000" kern="1200" dirty="0"/>
        </a:p>
      </dsp:txBody>
      <dsp:txXfrm>
        <a:off x="8205971" y="2023568"/>
        <a:ext cx="931926" cy="559155"/>
      </dsp:txXfrm>
    </dsp:sp>
    <dsp:sp modelId="{187C121A-3DCB-4EAB-A7CA-1AF4558097E3}">
      <dsp:nvSpPr>
        <dsp:cNvPr id="0" name=""/>
        <dsp:cNvSpPr/>
      </dsp:nvSpPr>
      <dsp:spPr>
        <a:xfrm>
          <a:off x="502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Preoperative Diagnosis</a:t>
          </a:r>
          <a:endParaRPr lang="en-US" sz="1000" kern="1200" dirty="0"/>
        </a:p>
      </dsp:txBody>
      <dsp:txXfrm>
        <a:off x="5022" y="2675916"/>
        <a:ext cx="931926" cy="559155"/>
      </dsp:txXfrm>
    </dsp:sp>
    <dsp:sp modelId="{D304F2EC-2318-44E2-AAF1-F3CE3D9753BA}">
      <dsp:nvSpPr>
        <dsp:cNvPr id="0" name=""/>
        <dsp:cNvSpPr/>
      </dsp:nvSpPr>
      <dsp:spPr>
        <a:xfrm>
          <a:off x="1030141"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Surgery Description</a:t>
          </a:r>
          <a:endParaRPr lang="en-US" sz="1000" kern="1200" dirty="0"/>
        </a:p>
      </dsp:txBody>
      <dsp:txXfrm>
        <a:off x="1030141" y="2675916"/>
        <a:ext cx="931926" cy="559155"/>
      </dsp:txXfrm>
    </dsp:sp>
    <dsp:sp modelId="{6C3A8535-F6D8-403A-9A1B-AD7FFEA2A5E7}">
      <dsp:nvSpPr>
        <dsp:cNvPr id="0" name=""/>
        <dsp:cNvSpPr/>
      </dsp:nvSpPr>
      <dsp:spPr>
        <a:xfrm>
          <a:off x="2055259"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Op Note Surgical Procedure</a:t>
          </a:r>
          <a:endParaRPr lang="en-US" sz="1000" kern="1200" dirty="0"/>
        </a:p>
      </dsp:txBody>
      <dsp:txXfrm>
        <a:off x="2055259" y="2675916"/>
        <a:ext cx="931926" cy="559155"/>
      </dsp:txXfrm>
    </dsp:sp>
    <dsp:sp modelId="{ED64BE22-5ED3-4E2B-9B65-F7ECEAFF418B}">
      <dsp:nvSpPr>
        <dsp:cNvPr id="0" name=""/>
        <dsp:cNvSpPr/>
      </dsp:nvSpPr>
      <dsp:spPr>
        <a:xfrm>
          <a:off x="3080378"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Operative Note Fluids</a:t>
          </a:r>
          <a:endParaRPr lang="en-US" sz="1000" kern="1200" dirty="0"/>
        </a:p>
      </dsp:txBody>
      <dsp:txXfrm>
        <a:off x="3080378" y="2675916"/>
        <a:ext cx="931926" cy="559155"/>
      </dsp:txXfrm>
    </dsp:sp>
    <dsp:sp modelId="{91D920A5-F5B2-49E4-82B2-75DF0EEA3AD7}">
      <dsp:nvSpPr>
        <dsp:cNvPr id="0" name=""/>
        <dsp:cNvSpPr/>
      </dsp:nvSpPr>
      <dsp:spPr>
        <a:xfrm>
          <a:off x="4105496"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Surgical Drains</a:t>
          </a:r>
          <a:endParaRPr lang="en-US" sz="1000" kern="1200" dirty="0"/>
        </a:p>
      </dsp:txBody>
      <dsp:txXfrm>
        <a:off x="4105496" y="2675916"/>
        <a:ext cx="931926" cy="559155"/>
      </dsp:txXfrm>
    </dsp:sp>
    <dsp:sp modelId="{D7D9E571-D2A5-4F9B-A8EF-542728AB2E7C}">
      <dsp:nvSpPr>
        <dsp:cNvPr id="0" name=""/>
        <dsp:cNvSpPr/>
      </dsp:nvSpPr>
      <dsp:spPr>
        <a:xfrm>
          <a:off x="5130615"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Complications</a:t>
          </a:r>
          <a:endParaRPr lang="en-US" sz="1000" kern="1200" dirty="0"/>
        </a:p>
      </dsp:txBody>
      <dsp:txXfrm>
        <a:off x="5130615" y="2675916"/>
        <a:ext cx="931926" cy="559155"/>
      </dsp:txXfrm>
    </dsp:sp>
    <dsp:sp modelId="{73B6912F-26A6-43CA-BA74-602DFEB2A9DA}">
      <dsp:nvSpPr>
        <dsp:cNvPr id="0" name=""/>
        <dsp:cNvSpPr/>
      </dsp:nvSpPr>
      <dsp:spPr>
        <a:xfrm>
          <a:off x="6155734"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Studies Sum</a:t>
          </a:r>
          <a:endParaRPr lang="en-US" sz="1000" kern="1200" dirty="0"/>
        </a:p>
      </dsp:txBody>
      <dsp:txXfrm>
        <a:off x="6155734" y="2675916"/>
        <a:ext cx="931926" cy="559155"/>
      </dsp:txXfrm>
    </dsp:sp>
    <dsp:sp modelId="{89992207-09E1-4C1C-A50E-7238E5A14EF2}">
      <dsp:nvSpPr>
        <dsp:cNvPr id="0" name=""/>
        <dsp:cNvSpPr/>
      </dsp:nvSpPr>
      <dsp:spPr>
        <a:xfrm>
          <a:off x="718085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Physical</a:t>
          </a:r>
          <a:endParaRPr lang="en-US" sz="1000" kern="1200" dirty="0"/>
        </a:p>
      </dsp:txBody>
      <dsp:txXfrm>
        <a:off x="7180852" y="2675916"/>
        <a:ext cx="931926" cy="559155"/>
      </dsp:txXfrm>
    </dsp:sp>
    <dsp:sp modelId="{111AB8AB-3884-48AF-A43D-D5525C2EDC1F}">
      <dsp:nvSpPr>
        <dsp:cNvPr id="0" name=""/>
        <dsp:cNvSpPr/>
      </dsp:nvSpPr>
      <dsp:spPr>
        <a:xfrm>
          <a:off x="8205971" y="2675916"/>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Advance Directives</a:t>
          </a:r>
          <a:endParaRPr lang="en-US" sz="1000" kern="1200" dirty="0"/>
        </a:p>
      </dsp:txBody>
      <dsp:txXfrm>
        <a:off x="8205971" y="2675916"/>
        <a:ext cx="931926" cy="559155"/>
      </dsp:txXfrm>
    </dsp:sp>
    <dsp:sp modelId="{98D1360E-1B8D-427C-9097-40AB5443C14C}">
      <dsp:nvSpPr>
        <dsp:cNvPr id="0" name=""/>
        <dsp:cNvSpPr/>
      </dsp:nvSpPr>
      <dsp:spPr>
        <a:xfrm>
          <a:off x="5022"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Payers</a:t>
          </a:r>
          <a:endParaRPr lang="en-US" sz="1000" kern="1200" dirty="0"/>
        </a:p>
      </dsp:txBody>
      <dsp:txXfrm>
        <a:off x="5022" y="3328264"/>
        <a:ext cx="931926" cy="559155"/>
      </dsp:txXfrm>
    </dsp:sp>
    <dsp:sp modelId="{C01143FF-1838-4C9A-9357-CF86FE088CBC}">
      <dsp:nvSpPr>
        <dsp:cNvPr id="0" name=""/>
        <dsp:cNvSpPr/>
      </dsp:nvSpPr>
      <dsp:spPr>
        <a:xfrm>
          <a:off x="1030141"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Encounters</a:t>
          </a:r>
          <a:endParaRPr lang="en-US" sz="1000" kern="1200" dirty="0"/>
        </a:p>
      </dsp:txBody>
      <dsp:txXfrm>
        <a:off x="1030141" y="3328264"/>
        <a:ext cx="931926" cy="559155"/>
      </dsp:txXfrm>
    </dsp:sp>
    <dsp:sp modelId="{A5C9C578-421E-4C61-8DBB-80B19789810E}">
      <dsp:nvSpPr>
        <dsp:cNvPr id="0" name=""/>
        <dsp:cNvSpPr/>
      </dsp:nvSpPr>
      <dsp:spPr>
        <a:xfrm>
          <a:off x="2055259" y="3328264"/>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Physical Exam</a:t>
          </a:r>
          <a:endParaRPr lang="en-US" sz="1000" kern="1200" dirty="0"/>
        </a:p>
      </dsp:txBody>
      <dsp:txXfrm>
        <a:off x="2055259" y="3328264"/>
        <a:ext cx="931926" cy="559155"/>
      </dsp:txXfrm>
    </dsp:sp>
    <dsp:sp modelId="{F021F536-9D7F-4947-AEEC-062A2B5D86C3}">
      <dsp:nvSpPr>
        <dsp:cNvPr id="0" name=""/>
        <dsp:cNvSpPr/>
      </dsp:nvSpPr>
      <dsp:spPr>
        <a:xfrm>
          <a:off x="3080378"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3080378" y="3328264"/>
        <a:ext cx="931926" cy="559155"/>
      </dsp:txXfrm>
    </dsp:sp>
    <dsp:sp modelId="{7137E6A0-E010-4036-BB77-DAC821CA69C0}">
      <dsp:nvSpPr>
        <dsp:cNvPr id="0" name=""/>
        <dsp:cNvSpPr/>
      </dsp:nvSpPr>
      <dsp:spPr>
        <a:xfrm>
          <a:off x="4105496"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4105496" y="3328264"/>
        <a:ext cx="931926" cy="559155"/>
      </dsp:txXfrm>
    </dsp:sp>
    <dsp:sp modelId="{CC785639-6B40-491D-A677-3465100F3D57}">
      <dsp:nvSpPr>
        <dsp:cNvPr id="0" name=""/>
        <dsp:cNvSpPr/>
      </dsp:nvSpPr>
      <dsp:spPr>
        <a:xfrm>
          <a:off x="5130615"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5130615" y="3328264"/>
        <a:ext cx="931926" cy="559155"/>
      </dsp:txXfrm>
    </dsp:sp>
    <dsp:sp modelId="{214B35AE-3118-4B5A-9A04-C238D6C98BAE}">
      <dsp:nvSpPr>
        <dsp:cNvPr id="0" name=""/>
        <dsp:cNvSpPr/>
      </dsp:nvSpPr>
      <dsp:spPr>
        <a:xfrm>
          <a:off x="6155734"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6155734" y="3328264"/>
        <a:ext cx="931926" cy="559155"/>
      </dsp:txXfrm>
    </dsp:sp>
    <dsp:sp modelId="{20498EEC-D12B-46DA-A88D-D7DB1D97C899}">
      <dsp:nvSpPr>
        <dsp:cNvPr id="0" name=""/>
        <dsp:cNvSpPr/>
      </dsp:nvSpPr>
      <dsp:spPr>
        <a:xfrm>
          <a:off x="7180852"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7180852" y="3328264"/>
        <a:ext cx="931926" cy="559155"/>
      </dsp:txXfrm>
    </dsp:sp>
    <dsp:sp modelId="{76E48D85-3967-40C6-96F6-AEF195D581BB}">
      <dsp:nvSpPr>
        <dsp:cNvPr id="0" name=""/>
        <dsp:cNvSpPr/>
      </dsp:nvSpPr>
      <dsp:spPr>
        <a:xfrm>
          <a:off x="8205971" y="333915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8205971" y="3339151"/>
        <a:ext cx="931926" cy="559155"/>
      </dsp:txXfrm>
    </dsp:sp>
    <dsp:sp modelId="{E8943D06-3BEA-4407-91F9-46A5EC4777AD}">
      <dsp:nvSpPr>
        <dsp:cNvPr id="0" name=""/>
        <dsp:cNvSpPr/>
      </dsp:nvSpPr>
      <dsp:spPr>
        <a:xfrm>
          <a:off x="5022" y="3980612"/>
          <a:ext cx="931926" cy="559155"/>
        </a:xfrm>
        <a:prstGeom prst="rect">
          <a:avLst/>
        </a:prstGeom>
        <a:solidFill>
          <a:srgbClr val="84D69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Assessment</a:t>
          </a:r>
          <a:endParaRPr lang="en-US" sz="1000" kern="1200" dirty="0"/>
        </a:p>
      </dsp:txBody>
      <dsp:txXfrm>
        <a:off x="5022" y="3980612"/>
        <a:ext cx="931926" cy="559155"/>
      </dsp:txXfrm>
    </dsp:sp>
    <dsp:sp modelId="{AECF8250-8294-42AF-9EF2-E9259CC39D08}">
      <dsp:nvSpPr>
        <dsp:cNvPr id="0" name=""/>
        <dsp:cNvSpPr/>
      </dsp:nvSpPr>
      <dsp:spPr>
        <a:xfrm>
          <a:off x="103014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Postprocedure Diagnosis</a:t>
          </a:r>
          <a:endParaRPr lang="en-US" sz="1000" kern="1200" dirty="0"/>
        </a:p>
      </dsp:txBody>
      <dsp:txXfrm>
        <a:off x="1030141" y="3980612"/>
        <a:ext cx="931926" cy="559155"/>
      </dsp:txXfrm>
    </dsp:sp>
    <dsp:sp modelId="{3D7C3DDC-3551-44AB-8868-EBAA5342AA6F}">
      <dsp:nvSpPr>
        <dsp:cNvPr id="0" name=""/>
        <dsp:cNvSpPr/>
      </dsp:nvSpPr>
      <dsp:spPr>
        <a:xfrm>
          <a:off x="2055259"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Postoperative Diagnosis</a:t>
          </a:r>
          <a:endParaRPr lang="en-US" sz="1000" kern="1200" dirty="0"/>
        </a:p>
      </dsp:txBody>
      <dsp:txXfrm>
        <a:off x="2055259" y="3980612"/>
        <a:ext cx="931926" cy="559155"/>
      </dsp:txXfrm>
    </dsp:sp>
    <dsp:sp modelId="{90354270-E516-4BCD-8468-080EC1705999}">
      <dsp:nvSpPr>
        <dsp:cNvPr id="0" name=""/>
        <dsp:cNvSpPr/>
      </dsp:nvSpPr>
      <dsp:spPr>
        <a:xfrm>
          <a:off x="3080378"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Diagnosis</a:t>
          </a:r>
          <a:endParaRPr lang="en-US" sz="1000" kern="1200" dirty="0"/>
        </a:p>
      </dsp:txBody>
      <dsp:txXfrm>
        <a:off x="3080378" y="3980612"/>
        <a:ext cx="931926" cy="559155"/>
      </dsp:txXfrm>
    </dsp:sp>
    <dsp:sp modelId="{17512D6B-4073-4EC8-9ABC-3BDC10D1B050}">
      <dsp:nvSpPr>
        <dsp:cNvPr id="0" name=""/>
        <dsp:cNvSpPr/>
      </dsp:nvSpPr>
      <dsp:spPr>
        <a:xfrm>
          <a:off x="4105496" y="3980612"/>
          <a:ext cx="931926" cy="559155"/>
        </a:xfrm>
        <a:prstGeom prst="rect">
          <a:avLst/>
        </a:prstGeom>
        <a:blipFill rotWithShape="0">
          <a:blip xmlns:r="http://schemas.openxmlformats.org/officeDocument/2006/relationships" r:embed="rId1"/>
          <a:srcRect/>
          <a:stretch>
            <a:fillRect l="-42000" r="-42000"/>
          </a:stretch>
        </a:blipFill>
        <a:ln w="25400" cap="flat" cmpd="sng" algn="ctr">
          <a:solidFill>
            <a:srgbClr val="13547D">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solidFill>
                <a:srgbClr val="000000">
                  <a:hueOff val="0"/>
                  <a:satOff val="0"/>
                  <a:lumOff val="0"/>
                  <a:alphaOff val="0"/>
                </a:srgbClr>
              </a:solidFill>
              <a:latin typeface="Helvetica Neue Light"/>
              <a:ea typeface="+mn-ea"/>
              <a:cs typeface="+mn-cs"/>
            </a:rPr>
            <a:t>Assessment</a:t>
          </a:r>
          <a:r>
            <a:rPr lang="en-US" sz="1000" kern="1200"/>
            <a:t> &amp; Plan</a:t>
          </a:r>
          <a:endParaRPr lang="en-US" sz="1000" b="1" kern="1200" dirty="0"/>
        </a:p>
      </dsp:txBody>
      <dsp:txXfrm>
        <a:off x="4105496" y="3980612"/>
        <a:ext cx="931926" cy="559155"/>
      </dsp:txXfrm>
    </dsp:sp>
    <dsp:sp modelId="{52F17298-644C-4330-B56E-F7E56C04E2E3}">
      <dsp:nvSpPr>
        <dsp:cNvPr id="0" name=""/>
        <dsp:cNvSpPr/>
      </dsp:nvSpPr>
      <dsp:spPr>
        <a:xfrm>
          <a:off x="5130615" y="3980612"/>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Plan of Treatment</a:t>
          </a:r>
        </a:p>
      </dsp:txBody>
      <dsp:txXfrm>
        <a:off x="5130615" y="3980612"/>
        <a:ext cx="931926" cy="559155"/>
      </dsp:txXfrm>
    </dsp:sp>
    <dsp:sp modelId="{2A5112AE-C2D3-42F0-AB40-4460D114135D}">
      <dsp:nvSpPr>
        <dsp:cNvPr id="0" name=""/>
        <dsp:cNvSpPr/>
      </dsp:nvSpPr>
      <dsp:spPr>
        <a:xfrm>
          <a:off x="6155734"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Goals</a:t>
          </a:r>
          <a:endParaRPr lang="en-US" sz="1000" kern="1200" dirty="0"/>
        </a:p>
      </dsp:txBody>
      <dsp:txXfrm>
        <a:off x="6155734" y="3980612"/>
        <a:ext cx="931926" cy="559155"/>
      </dsp:txXfrm>
    </dsp:sp>
    <dsp:sp modelId="{CF0E64E4-84A6-47A4-8045-0D0A29961723}">
      <dsp:nvSpPr>
        <dsp:cNvPr id="0" name=""/>
        <dsp:cNvSpPr/>
      </dsp:nvSpPr>
      <dsp:spPr>
        <a:xfrm>
          <a:off x="7180852"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7180852" y="3980612"/>
        <a:ext cx="931926" cy="559155"/>
      </dsp:txXfrm>
    </dsp:sp>
    <dsp:sp modelId="{005D910A-BEFF-4239-9307-256048770C69}">
      <dsp:nvSpPr>
        <dsp:cNvPr id="0" name=""/>
        <dsp:cNvSpPr/>
      </dsp:nvSpPr>
      <dsp:spPr>
        <a:xfrm>
          <a:off x="820597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Instructions</a:t>
          </a:r>
          <a:endParaRPr lang="en-US" sz="1000" kern="1200" dirty="0"/>
        </a:p>
      </dsp:txBody>
      <dsp:txXfrm>
        <a:off x="8205971" y="3980612"/>
        <a:ext cx="931926" cy="559155"/>
      </dsp:txXfrm>
    </dsp:sp>
    <dsp:sp modelId="{1B7E2A4E-7885-47D0-9A9C-97EB08F96CFE}">
      <dsp:nvSpPr>
        <dsp:cNvPr id="0" name=""/>
        <dsp:cNvSpPr/>
      </dsp:nvSpPr>
      <dsp:spPr>
        <a:xfrm>
          <a:off x="3080378"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Instructions</a:t>
          </a:r>
          <a:endParaRPr lang="en-US" sz="1000" kern="1200" dirty="0"/>
        </a:p>
      </dsp:txBody>
      <dsp:txXfrm>
        <a:off x="3080378" y="4632961"/>
        <a:ext cx="931926" cy="559155"/>
      </dsp:txXfrm>
    </dsp:sp>
    <dsp:sp modelId="{37FB646E-7E73-4F71-BC29-5F04749B6480}">
      <dsp:nvSpPr>
        <dsp:cNvPr id="0" name=""/>
        <dsp:cNvSpPr/>
      </dsp:nvSpPr>
      <dsp:spPr>
        <a:xfrm>
          <a:off x="4105496"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Medications</a:t>
          </a:r>
          <a:endParaRPr lang="en-US" sz="1000" kern="1200" dirty="0"/>
        </a:p>
      </dsp:txBody>
      <dsp:txXfrm>
        <a:off x="4105496" y="4632961"/>
        <a:ext cx="931926" cy="559155"/>
      </dsp:txXfrm>
    </dsp:sp>
    <dsp:sp modelId="{4857A8BA-040E-4C9F-9735-3BFD0C933AD1}">
      <dsp:nvSpPr>
        <dsp:cNvPr id="0" name=""/>
        <dsp:cNvSpPr/>
      </dsp:nvSpPr>
      <dsp:spPr>
        <a:xfrm>
          <a:off x="5130615"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Diet</a:t>
          </a:r>
          <a:endParaRPr lang="en-US" sz="1000" kern="1200" dirty="0"/>
        </a:p>
      </dsp:txBody>
      <dsp:txXfrm>
        <a:off x="5130615" y="4632961"/>
        <a:ext cx="931926" cy="55915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854EC-912F-42BC-845C-462E8CC7AD93}">
      <dsp:nvSpPr>
        <dsp:cNvPr id="0" name=""/>
        <dsp:cNvSpPr/>
      </dsp:nvSpPr>
      <dsp:spPr>
        <a:xfrm>
          <a:off x="5022"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Subjective</a:t>
          </a:r>
        </a:p>
      </dsp:txBody>
      <dsp:txXfrm>
        <a:off x="5022" y="66523"/>
        <a:ext cx="931926" cy="559155"/>
      </dsp:txXfrm>
    </dsp:sp>
    <dsp:sp modelId="{1F004853-B59E-47C1-BA88-05FF40FE81E5}">
      <dsp:nvSpPr>
        <dsp:cNvPr id="0" name=""/>
        <dsp:cNvSpPr/>
      </dsp:nvSpPr>
      <dsp:spPr>
        <a:xfrm>
          <a:off x="1030141"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Reason for Visit</a:t>
          </a:r>
          <a:endParaRPr lang="en-US" sz="1000" kern="1200" dirty="0"/>
        </a:p>
      </dsp:txBody>
      <dsp:txXfrm>
        <a:off x="1030141" y="66523"/>
        <a:ext cx="931926" cy="559155"/>
      </dsp:txXfrm>
    </dsp:sp>
    <dsp:sp modelId="{8AA02A9A-7173-45B0-B2CC-5A91802C8051}">
      <dsp:nvSpPr>
        <dsp:cNvPr id="0" name=""/>
        <dsp:cNvSpPr/>
      </dsp:nvSpPr>
      <dsp:spPr>
        <a:xfrm>
          <a:off x="2055259"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Reason for Referral</a:t>
          </a:r>
          <a:endParaRPr lang="en-US" sz="1000" kern="1200" dirty="0"/>
        </a:p>
      </dsp:txBody>
      <dsp:txXfrm>
        <a:off x="2055259" y="66523"/>
        <a:ext cx="931926" cy="559155"/>
      </dsp:txXfrm>
    </dsp:sp>
    <dsp:sp modelId="{0CB4D3D4-57E1-40E0-9116-0822B7A6A3CA}">
      <dsp:nvSpPr>
        <dsp:cNvPr id="0" name=""/>
        <dsp:cNvSpPr/>
      </dsp:nvSpPr>
      <dsp:spPr>
        <a:xfrm>
          <a:off x="3080378"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Chief Complaint Reason for Visit</a:t>
          </a:r>
          <a:endParaRPr lang="en-US" sz="1000" kern="1200" dirty="0"/>
        </a:p>
      </dsp:txBody>
      <dsp:txXfrm>
        <a:off x="3080378" y="66523"/>
        <a:ext cx="931926" cy="559155"/>
      </dsp:txXfrm>
    </dsp:sp>
    <dsp:sp modelId="{0EC6D4FB-2DF4-4C7F-A662-C49F9C73712D}">
      <dsp:nvSpPr>
        <dsp:cNvPr id="0" name=""/>
        <dsp:cNvSpPr/>
      </dsp:nvSpPr>
      <dsp:spPr>
        <a:xfrm>
          <a:off x="4105496"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Chief Complaint</a:t>
          </a:r>
          <a:endParaRPr lang="en-US" sz="1000" kern="1200" dirty="0"/>
        </a:p>
      </dsp:txBody>
      <dsp:txXfrm>
        <a:off x="4105496" y="66523"/>
        <a:ext cx="931926" cy="559155"/>
      </dsp:txXfrm>
    </dsp:sp>
    <dsp:sp modelId="{60F281EF-B8AA-4FA7-AD48-1B043C8A810A}">
      <dsp:nvSpPr>
        <dsp:cNvPr id="0" name=""/>
        <dsp:cNvSpPr/>
      </dsp:nvSpPr>
      <dsp:spPr>
        <a:xfrm>
          <a:off x="5130615"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Health Concerns</a:t>
          </a:r>
          <a:endParaRPr lang="en-US" sz="1000" kern="1200" dirty="0"/>
        </a:p>
      </dsp:txBody>
      <dsp:txXfrm>
        <a:off x="5130615" y="66523"/>
        <a:ext cx="931926" cy="559155"/>
      </dsp:txXfrm>
    </dsp:sp>
    <dsp:sp modelId="{B6697EA2-051A-4146-AF10-443079F7994B}">
      <dsp:nvSpPr>
        <dsp:cNvPr id="0" name=""/>
        <dsp:cNvSpPr/>
      </dsp:nvSpPr>
      <dsp:spPr>
        <a:xfrm>
          <a:off x="6155734"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Allergies &amp; Intolerances</a:t>
          </a:r>
          <a:endParaRPr lang="en-US" sz="1000" kern="1200" dirty="0"/>
        </a:p>
      </dsp:txBody>
      <dsp:txXfrm>
        <a:off x="6155734" y="66523"/>
        <a:ext cx="931926" cy="559155"/>
      </dsp:txXfrm>
    </dsp:sp>
    <dsp:sp modelId="{212EAB81-54C0-4CA3-8CA8-5707E2EA1B60}">
      <dsp:nvSpPr>
        <dsp:cNvPr id="0" name=""/>
        <dsp:cNvSpPr/>
      </dsp:nvSpPr>
      <dsp:spPr>
        <a:xfrm>
          <a:off x="7180852"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Review of Systems</a:t>
          </a:r>
          <a:endParaRPr lang="en-US" sz="1000" kern="1200" dirty="0"/>
        </a:p>
      </dsp:txBody>
      <dsp:txXfrm>
        <a:off x="7180852" y="66523"/>
        <a:ext cx="931926" cy="559155"/>
      </dsp:txXfrm>
    </dsp:sp>
    <dsp:sp modelId="{E063FE46-B1A1-4479-B04F-5EE6A9B9DA3D}">
      <dsp:nvSpPr>
        <dsp:cNvPr id="0" name=""/>
        <dsp:cNvSpPr/>
      </dsp:nvSpPr>
      <dsp:spPr>
        <a:xfrm>
          <a:off x="8205971"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History Present Illness</a:t>
          </a:r>
          <a:endParaRPr lang="en-US" sz="1000" kern="1200" dirty="0"/>
        </a:p>
      </dsp:txBody>
      <dsp:txXfrm>
        <a:off x="8205971" y="66523"/>
        <a:ext cx="931926" cy="559155"/>
      </dsp:txXfrm>
    </dsp:sp>
    <dsp:sp modelId="{BC2A6528-8680-4B3B-8B6A-C5A92B6690AC}">
      <dsp:nvSpPr>
        <dsp:cNvPr id="0" name=""/>
        <dsp:cNvSpPr/>
      </dsp:nvSpPr>
      <dsp:spPr>
        <a:xfrm>
          <a:off x="5022" y="718871"/>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History Past Illness</a:t>
          </a:r>
          <a:endParaRPr lang="en-US" sz="1000" kern="1200" dirty="0"/>
        </a:p>
      </dsp:txBody>
      <dsp:txXfrm>
        <a:off x="5022" y="718871"/>
        <a:ext cx="931926" cy="559155"/>
      </dsp:txXfrm>
    </dsp:sp>
    <dsp:sp modelId="{5479FD3C-18CA-43A0-B14E-D66A11F70B3F}">
      <dsp:nvSpPr>
        <dsp:cNvPr id="0" name=""/>
        <dsp:cNvSpPr/>
      </dsp:nvSpPr>
      <dsp:spPr>
        <a:xfrm>
          <a:off x="1030141" y="718871"/>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Social History</a:t>
          </a:r>
          <a:endParaRPr lang="en-US" sz="1000" kern="1200" dirty="0"/>
        </a:p>
      </dsp:txBody>
      <dsp:txXfrm>
        <a:off x="1030141" y="718871"/>
        <a:ext cx="931926" cy="559155"/>
      </dsp:txXfrm>
    </dsp:sp>
    <dsp:sp modelId="{DD1BE6D7-6955-4913-AEE1-7266EBAF565C}">
      <dsp:nvSpPr>
        <dsp:cNvPr id="0" name=""/>
        <dsp:cNvSpPr/>
      </dsp:nvSpPr>
      <dsp:spPr>
        <a:xfrm>
          <a:off x="2055259" y="718871"/>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Family History</a:t>
          </a:r>
          <a:endParaRPr lang="en-US" sz="1000" kern="1200" dirty="0"/>
        </a:p>
      </dsp:txBody>
      <dsp:txXfrm>
        <a:off x="2055259" y="718871"/>
        <a:ext cx="931926" cy="559155"/>
      </dsp:txXfrm>
    </dsp:sp>
    <dsp:sp modelId="{2CBAD880-AF37-4F3B-9F9C-44AE78F8D9B4}">
      <dsp:nvSpPr>
        <dsp:cNvPr id="0" name=""/>
        <dsp:cNvSpPr/>
      </dsp:nvSpPr>
      <dsp:spPr>
        <a:xfrm>
          <a:off x="3080378"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Objective</a:t>
          </a:r>
          <a:endParaRPr lang="en-US" sz="1000" b="1" kern="1200" dirty="0"/>
        </a:p>
      </dsp:txBody>
      <dsp:txXfrm>
        <a:off x="3080378" y="718871"/>
        <a:ext cx="931926" cy="559155"/>
      </dsp:txXfrm>
    </dsp:sp>
    <dsp:sp modelId="{57A21A25-0050-448F-8182-E2F997AD385C}">
      <dsp:nvSpPr>
        <dsp:cNvPr id="0" name=""/>
        <dsp:cNvSpPr/>
      </dsp:nvSpPr>
      <dsp:spPr>
        <a:xfrm>
          <a:off x="4105496"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Problem</a:t>
          </a:r>
          <a:endParaRPr lang="en-US" sz="1000" kern="1200" dirty="0"/>
        </a:p>
      </dsp:txBody>
      <dsp:txXfrm>
        <a:off x="4105496" y="718871"/>
        <a:ext cx="931926" cy="559155"/>
      </dsp:txXfrm>
    </dsp:sp>
    <dsp:sp modelId="{98C96B61-E849-4E0E-ADD5-05D495466B19}">
      <dsp:nvSpPr>
        <dsp:cNvPr id="0" name=""/>
        <dsp:cNvSpPr/>
      </dsp:nvSpPr>
      <dsp:spPr>
        <a:xfrm>
          <a:off x="5130615"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Medical (Gen) History</a:t>
          </a:r>
          <a:endParaRPr lang="en-US" sz="1000" kern="1200" dirty="0"/>
        </a:p>
      </dsp:txBody>
      <dsp:txXfrm>
        <a:off x="5130615" y="718871"/>
        <a:ext cx="931926" cy="559155"/>
      </dsp:txXfrm>
    </dsp:sp>
    <dsp:sp modelId="{84CB03E7-DBCB-4B53-8360-F252A05A2E78}">
      <dsp:nvSpPr>
        <dsp:cNvPr id="0" name=""/>
        <dsp:cNvSpPr/>
      </dsp:nvSpPr>
      <dsp:spPr>
        <a:xfrm>
          <a:off x="6155734"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Medications</a:t>
          </a:r>
          <a:endParaRPr lang="en-US" sz="1000" kern="1200" dirty="0"/>
        </a:p>
      </dsp:txBody>
      <dsp:txXfrm>
        <a:off x="6155734" y="718871"/>
        <a:ext cx="931926" cy="559155"/>
      </dsp:txXfrm>
    </dsp:sp>
    <dsp:sp modelId="{277F2AD7-8A80-4D00-8AAD-CE0295903A29}">
      <dsp:nvSpPr>
        <dsp:cNvPr id="0" name=""/>
        <dsp:cNvSpPr/>
      </dsp:nvSpPr>
      <dsp:spPr>
        <a:xfrm>
          <a:off x="7180852"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Immunizations</a:t>
          </a:r>
          <a:endParaRPr lang="en-US" sz="1000" kern="1200" dirty="0"/>
        </a:p>
      </dsp:txBody>
      <dsp:txXfrm>
        <a:off x="7180852" y="718871"/>
        <a:ext cx="931926" cy="559155"/>
      </dsp:txXfrm>
    </dsp:sp>
    <dsp:sp modelId="{7EBD161C-9829-40ED-9AF9-49BF6CFB544C}">
      <dsp:nvSpPr>
        <dsp:cNvPr id="0" name=""/>
        <dsp:cNvSpPr/>
      </dsp:nvSpPr>
      <dsp:spPr>
        <a:xfrm>
          <a:off x="8205971"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Implants</a:t>
          </a:r>
          <a:endParaRPr lang="en-US" sz="1000" kern="1200" dirty="0"/>
        </a:p>
      </dsp:txBody>
      <dsp:txXfrm>
        <a:off x="8205971" y="718871"/>
        <a:ext cx="931926" cy="559155"/>
      </dsp:txXfrm>
    </dsp:sp>
    <dsp:sp modelId="{64CE546B-3B0F-4D74-A672-EA5F3F157C26}">
      <dsp:nvSpPr>
        <dsp:cNvPr id="0" name=""/>
        <dsp:cNvSpPr/>
      </dsp:nvSpPr>
      <dsp:spPr>
        <a:xfrm>
          <a:off x="5022"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Medical Equipment</a:t>
          </a:r>
          <a:endParaRPr lang="en-US" sz="1000" kern="1200" dirty="0"/>
        </a:p>
      </dsp:txBody>
      <dsp:txXfrm>
        <a:off x="5022" y="1371219"/>
        <a:ext cx="931926" cy="559155"/>
      </dsp:txXfrm>
    </dsp:sp>
    <dsp:sp modelId="{18765959-A6F6-4656-813B-1DABE66B58C5}">
      <dsp:nvSpPr>
        <dsp:cNvPr id="0" name=""/>
        <dsp:cNvSpPr/>
      </dsp:nvSpPr>
      <dsp:spPr>
        <a:xfrm>
          <a:off x="1030141"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Procedures</a:t>
          </a:r>
          <a:endParaRPr lang="en-US" sz="1000" kern="1200" dirty="0"/>
        </a:p>
      </dsp:txBody>
      <dsp:txXfrm>
        <a:off x="1030141" y="1371219"/>
        <a:ext cx="931926" cy="559155"/>
      </dsp:txXfrm>
    </dsp:sp>
    <dsp:sp modelId="{18D14753-8832-47DA-B916-3A237595FBB6}">
      <dsp:nvSpPr>
        <dsp:cNvPr id="0" name=""/>
        <dsp:cNvSpPr/>
      </dsp:nvSpPr>
      <dsp:spPr>
        <a:xfrm>
          <a:off x="2055259"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Results</a:t>
          </a:r>
          <a:endParaRPr lang="en-US" sz="1000" kern="1200" dirty="0"/>
        </a:p>
      </dsp:txBody>
      <dsp:txXfrm>
        <a:off x="2055259" y="1371219"/>
        <a:ext cx="931926" cy="559155"/>
      </dsp:txXfrm>
    </dsp:sp>
    <dsp:sp modelId="{23DB74AC-B3C3-4E6F-BD2A-892250EFF201}">
      <dsp:nvSpPr>
        <dsp:cNvPr id="0" name=""/>
        <dsp:cNvSpPr/>
      </dsp:nvSpPr>
      <dsp:spPr>
        <a:xfrm>
          <a:off x="3080378"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Vital Signs</a:t>
          </a:r>
          <a:endParaRPr lang="en-US" sz="1000" kern="1200" dirty="0"/>
        </a:p>
      </dsp:txBody>
      <dsp:txXfrm>
        <a:off x="3080378" y="1371219"/>
        <a:ext cx="931926" cy="559155"/>
      </dsp:txXfrm>
    </dsp:sp>
    <dsp:sp modelId="{CD01C8D7-3F26-4602-A201-C1CCB80062FC}">
      <dsp:nvSpPr>
        <dsp:cNvPr id="0" name=""/>
        <dsp:cNvSpPr/>
      </dsp:nvSpPr>
      <dsp:spPr>
        <a:xfrm>
          <a:off x="4105496"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Admission Diagnosis</a:t>
          </a:r>
          <a:endParaRPr lang="en-US" sz="1000" kern="1200" dirty="0"/>
        </a:p>
      </dsp:txBody>
      <dsp:txXfrm>
        <a:off x="4105496" y="1371219"/>
        <a:ext cx="931926" cy="559155"/>
      </dsp:txXfrm>
    </dsp:sp>
    <dsp:sp modelId="{D53A0EBD-1100-4E2B-932F-11AB84B0AD13}">
      <dsp:nvSpPr>
        <dsp:cNvPr id="0" name=""/>
        <dsp:cNvSpPr/>
      </dsp:nvSpPr>
      <dsp:spPr>
        <a:xfrm>
          <a:off x="5130615"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Admission Meds</a:t>
          </a:r>
          <a:endParaRPr lang="en-US" sz="1000" kern="1200" dirty="0"/>
        </a:p>
      </dsp:txBody>
      <dsp:txXfrm>
        <a:off x="5130615" y="1371219"/>
        <a:ext cx="931926" cy="559155"/>
      </dsp:txXfrm>
    </dsp:sp>
    <dsp:sp modelId="{2FF3B5C1-F3C6-4268-A6A1-939C6DF118E5}">
      <dsp:nvSpPr>
        <dsp:cNvPr id="0" name=""/>
        <dsp:cNvSpPr/>
      </dsp:nvSpPr>
      <dsp:spPr>
        <a:xfrm>
          <a:off x="6155734"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Course of Care</a:t>
          </a:r>
          <a:endParaRPr lang="en-US" sz="1000" kern="1200" dirty="0"/>
        </a:p>
      </dsp:txBody>
      <dsp:txXfrm>
        <a:off x="6155734" y="1371219"/>
        <a:ext cx="931926" cy="559155"/>
      </dsp:txXfrm>
    </dsp:sp>
    <dsp:sp modelId="{0CAD4AAA-C60B-49DC-9752-F4F96E622933}">
      <dsp:nvSpPr>
        <dsp:cNvPr id="0" name=""/>
        <dsp:cNvSpPr/>
      </dsp:nvSpPr>
      <dsp:spPr>
        <a:xfrm>
          <a:off x="7180852"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Course</a:t>
          </a:r>
          <a:endParaRPr lang="en-US" sz="1000" kern="1200" dirty="0"/>
        </a:p>
      </dsp:txBody>
      <dsp:txXfrm>
        <a:off x="7180852" y="1371219"/>
        <a:ext cx="931926" cy="559155"/>
      </dsp:txXfrm>
    </dsp:sp>
    <dsp:sp modelId="{8F0FC598-471E-47E2-AF9D-92D00F7E9E48}">
      <dsp:nvSpPr>
        <dsp:cNvPr id="0" name=""/>
        <dsp:cNvSpPr/>
      </dsp:nvSpPr>
      <dsp:spPr>
        <a:xfrm>
          <a:off x="8205971"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Consultations</a:t>
          </a:r>
          <a:endParaRPr lang="en-US" sz="1000" kern="1200" dirty="0"/>
        </a:p>
      </dsp:txBody>
      <dsp:txXfrm>
        <a:off x="8205971" y="1371219"/>
        <a:ext cx="931926" cy="559155"/>
      </dsp:txXfrm>
    </dsp:sp>
    <dsp:sp modelId="{7D600784-A1C0-4F6C-92B8-A76B3C810C82}">
      <dsp:nvSpPr>
        <dsp:cNvPr id="0" name=""/>
        <dsp:cNvSpPr/>
      </dsp:nvSpPr>
      <dsp:spPr>
        <a:xfrm>
          <a:off x="5022"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Medications Administered</a:t>
          </a:r>
          <a:endParaRPr lang="en-US" sz="1000" kern="1200" dirty="0"/>
        </a:p>
      </dsp:txBody>
      <dsp:txXfrm>
        <a:off x="5022" y="2023568"/>
        <a:ext cx="931926" cy="559155"/>
      </dsp:txXfrm>
    </dsp:sp>
    <dsp:sp modelId="{22A3C3A5-57B9-4E31-B9C5-8488CBC24B23}">
      <dsp:nvSpPr>
        <dsp:cNvPr id="0" name=""/>
        <dsp:cNvSpPr/>
      </dsp:nvSpPr>
      <dsp:spPr>
        <a:xfrm>
          <a:off x="1030141"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Anesthesia</a:t>
          </a:r>
          <a:endParaRPr lang="en-US" sz="1000" kern="1200" dirty="0"/>
        </a:p>
      </dsp:txBody>
      <dsp:txXfrm>
        <a:off x="1030141" y="2023568"/>
        <a:ext cx="931926" cy="559155"/>
      </dsp:txXfrm>
    </dsp:sp>
    <dsp:sp modelId="{F09F910E-1965-45BD-8A88-119D84BDDD86}">
      <dsp:nvSpPr>
        <dsp:cNvPr id="0" name=""/>
        <dsp:cNvSpPr/>
      </dsp:nvSpPr>
      <dsp:spPr>
        <a:xfrm>
          <a:off x="2055259" y="2023568"/>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Indications</a:t>
          </a:r>
          <a:endParaRPr lang="en-US" sz="1000" kern="1200" dirty="0"/>
        </a:p>
      </dsp:txBody>
      <dsp:txXfrm>
        <a:off x="2055259" y="2023568"/>
        <a:ext cx="931926" cy="559155"/>
      </dsp:txXfrm>
    </dsp:sp>
    <dsp:sp modelId="{3E1D50D4-A96F-48FB-ABD3-FAF2EBD99DD9}">
      <dsp:nvSpPr>
        <dsp:cNvPr id="0" name=""/>
        <dsp:cNvSpPr/>
      </dsp:nvSpPr>
      <dsp:spPr>
        <a:xfrm>
          <a:off x="3080378" y="2023568"/>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Description</a:t>
          </a:r>
          <a:endParaRPr lang="en-US" sz="1000" kern="1200" dirty="0"/>
        </a:p>
      </dsp:txBody>
      <dsp:txXfrm>
        <a:off x="3080378" y="2023568"/>
        <a:ext cx="931926" cy="559155"/>
      </dsp:txXfrm>
    </dsp:sp>
    <dsp:sp modelId="{73230864-B496-4816-A9F5-ED417F3C92E8}">
      <dsp:nvSpPr>
        <dsp:cNvPr id="0" name=""/>
        <dsp:cNvSpPr/>
      </dsp:nvSpPr>
      <dsp:spPr>
        <a:xfrm>
          <a:off x="4105496"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4105496" y="2023568"/>
        <a:ext cx="931926" cy="559155"/>
      </dsp:txXfrm>
    </dsp:sp>
    <dsp:sp modelId="{F6C543F7-DF9C-4E42-8170-80FB7ACE211D}">
      <dsp:nvSpPr>
        <dsp:cNvPr id="0" name=""/>
        <dsp:cNvSpPr/>
      </dsp:nvSpPr>
      <dsp:spPr>
        <a:xfrm>
          <a:off x="5130615"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Est. Blood Loss</a:t>
          </a:r>
          <a:endParaRPr lang="en-US" sz="1000" kern="1200" dirty="0"/>
        </a:p>
      </dsp:txBody>
      <dsp:txXfrm>
        <a:off x="5130615" y="2023568"/>
        <a:ext cx="931926" cy="559155"/>
      </dsp:txXfrm>
    </dsp:sp>
    <dsp:sp modelId="{F124182D-F6F2-4E73-B355-B261939F364C}">
      <dsp:nvSpPr>
        <dsp:cNvPr id="0" name=""/>
        <dsp:cNvSpPr/>
      </dsp:nvSpPr>
      <dsp:spPr>
        <a:xfrm>
          <a:off x="6155734"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6155734" y="2023568"/>
        <a:ext cx="931926" cy="559155"/>
      </dsp:txXfrm>
    </dsp:sp>
    <dsp:sp modelId="{1E851C19-A36C-4E88-82E5-10ACE9BC322A}">
      <dsp:nvSpPr>
        <dsp:cNvPr id="0" name=""/>
        <dsp:cNvSpPr/>
      </dsp:nvSpPr>
      <dsp:spPr>
        <a:xfrm>
          <a:off x="7180852"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7180852" y="2023568"/>
        <a:ext cx="931926" cy="559155"/>
      </dsp:txXfrm>
    </dsp:sp>
    <dsp:sp modelId="{5FEEA8BD-49F0-479F-B78C-0F5C9A6990F2}">
      <dsp:nvSpPr>
        <dsp:cNvPr id="0" name=""/>
        <dsp:cNvSpPr/>
      </dsp:nvSpPr>
      <dsp:spPr>
        <a:xfrm>
          <a:off x="8205971"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Disposition</a:t>
          </a:r>
          <a:endParaRPr lang="en-US" sz="1000" kern="1200" dirty="0"/>
        </a:p>
      </dsp:txBody>
      <dsp:txXfrm>
        <a:off x="8205971" y="2023568"/>
        <a:ext cx="931926" cy="559155"/>
      </dsp:txXfrm>
    </dsp:sp>
    <dsp:sp modelId="{187C121A-3DCB-4EAB-A7CA-1AF4558097E3}">
      <dsp:nvSpPr>
        <dsp:cNvPr id="0" name=""/>
        <dsp:cNvSpPr/>
      </dsp:nvSpPr>
      <dsp:spPr>
        <a:xfrm>
          <a:off x="502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Preoperative Diagnosis</a:t>
          </a:r>
          <a:endParaRPr lang="en-US" sz="1000" kern="1200" dirty="0"/>
        </a:p>
      </dsp:txBody>
      <dsp:txXfrm>
        <a:off x="5022" y="2675916"/>
        <a:ext cx="931926" cy="559155"/>
      </dsp:txXfrm>
    </dsp:sp>
    <dsp:sp modelId="{D304F2EC-2318-44E2-AAF1-F3CE3D9753BA}">
      <dsp:nvSpPr>
        <dsp:cNvPr id="0" name=""/>
        <dsp:cNvSpPr/>
      </dsp:nvSpPr>
      <dsp:spPr>
        <a:xfrm>
          <a:off x="1030141"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Surgery Description</a:t>
          </a:r>
          <a:endParaRPr lang="en-US" sz="1000" kern="1200" dirty="0"/>
        </a:p>
      </dsp:txBody>
      <dsp:txXfrm>
        <a:off x="1030141" y="2675916"/>
        <a:ext cx="931926" cy="559155"/>
      </dsp:txXfrm>
    </dsp:sp>
    <dsp:sp modelId="{6C3A8535-F6D8-403A-9A1B-AD7FFEA2A5E7}">
      <dsp:nvSpPr>
        <dsp:cNvPr id="0" name=""/>
        <dsp:cNvSpPr/>
      </dsp:nvSpPr>
      <dsp:spPr>
        <a:xfrm>
          <a:off x="2055259"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Op Note Surgical Procedure</a:t>
          </a:r>
          <a:endParaRPr lang="en-US" sz="1000" kern="1200" dirty="0"/>
        </a:p>
      </dsp:txBody>
      <dsp:txXfrm>
        <a:off x="2055259" y="2675916"/>
        <a:ext cx="931926" cy="559155"/>
      </dsp:txXfrm>
    </dsp:sp>
    <dsp:sp modelId="{ED64BE22-5ED3-4E2B-9B65-F7ECEAFF418B}">
      <dsp:nvSpPr>
        <dsp:cNvPr id="0" name=""/>
        <dsp:cNvSpPr/>
      </dsp:nvSpPr>
      <dsp:spPr>
        <a:xfrm>
          <a:off x="3080378"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Operative Note Fluids</a:t>
          </a:r>
          <a:endParaRPr lang="en-US" sz="1000" kern="1200" dirty="0"/>
        </a:p>
      </dsp:txBody>
      <dsp:txXfrm>
        <a:off x="3080378" y="2675916"/>
        <a:ext cx="931926" cy="559155"/>
      </dsp:txXfrm>
    </dsp:sp>
    <dsp:sp modelId="{91D920A5-F5B2-49E4-82B2-75DF0EEA3AD7}">
      <dsp:nvSpPr>
        <dsp:cNvPr id="0" name=""/>
        <dsp:cNvSpPr/>
      </dsp:nvSpPr>
      <dsp:spPr>
        <a:xfrm>
          <a:off x="4105496"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Surgical Drains</a:t>
          </a:r>
          <a:endParaRPr lang="en-US" sz="1000" kern="1200" dirty="0"/>
        </a:p>
      </dsp:txBody>
      <dsp:txXfrm>
        <a:off x="4105496" y="2675916"/>
        <a:ext cx="931926" cy="559155"/>
      </dsp:txXfrm>
    </dsp:sp>
    <dsp:sp modelId="{D7D9E571-D2A5-4F9B-A8EF-542728AB2E7C}">
      <dsp:nvSpPr>
        <dsp:cNvPr id="0" name=""/>
        <dsp:cNvSpPr/>
      </dsp:nvSpPr>
      <dsp:spPr>
        <a:xfrm>
          <a:off x="5130615" y="2675916"/>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Complications</a:t>
          </a:r>
          <a:endParaRPr lang="en-US" sz="1000" kern="1200" dirty="0"/>
        </a:p>
      </dsp:txBody>
      <dsp:txXfrm>
        <a:off x="5130615" y="2675916"/>
        <a:ext cx="931926" cy="559155"/>
      </dsp:txXfrm>
    </dsp:sp>
    <dsp:sp modelId="{73B6912F-26A6-43CA-BA74-602DFEB2A9DA}">
      <dsp:nvSpPr>
        <dsp:cNvPr id="0" name=""/>
        <dsp:cNvSpPr/>
      </dsp:nvSpPr>
      <dsp:spPr>
        <a:xfrm>
          <a:off x="6155734"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Studies Sum</a:t>
          </a:r>
          <a:endParaRPr lang="en-US" sz="1000" kern="1200" dirty="0"/>
        </a:p>
      </dsp:txBody>
      <dsp:txXfrm>
        <a:off x="6155734" y="2675916"/>
        <a:ext cx="931926" cy="559155"/>
      </dsp:txXfrm>
    </dsp:sp>
    <dsp:sp modelId="{89992207-09E1-4C1C-A50E-7238E5A14EF2}">
      <dsp:nvSpPr>
        <dsp:cNvPr id="0" name=""/>
        <dsp:cNvSpPr/>
      </dsp:nvSpPr>
      <dsp:spPr>
        <a:xfrm>
          <a:off x="718085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Physical</a:t>
          </a:r>
          <a:endParaRPr lang="en-US" sz="1000" kern="1200" dirty="0"/>
        </a:p>
      </dsp:txBody>
      <dsp:txXfrm>
        <a:off x="7180852" y="2675916"/>
        <a:ext cx="931926" cy="559155"/>
      </dsp:txXfrm>
    </dsp:sp>
    <dsp:sp modelId="{111AB8AB-3884-48AF-A43D-D5525C2EDC1F}">
      <dsp:nvSpPr>
        <dsp:cNvPr id="0" name=""/>
        <dsp:cNvSpPr/>
      </dsp:nvSpPr>
      <dsp:spPr>
        <a:xfrm>
          <a:off x="8205971"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Advance Directives</a:t>
          </a:r>
          <a:endParaRPr lang="en-US" sz="1000" kern="1200" dirty="0"/>
        </a:p>
      </dsp:txBody>
      <dsp:txXfrm>
        <a:off x="8205971" y="2675916"/>
        <a:ext cx="931926" cy="559155"/>
      </dsp:txXfrm>
    </dsp:sp>
    <dsp:sp modelId="{98D1360E-1B8D-427C-9097-40AB5443C14C}">
      <dsp:nvSpPr>
        <dsp:cNvPr id="0" name=""/>
        <dsp:cNvSpPr/>
      </dsp:nvSpPr>
      <dsp:spPr>
        <a:xfrm>
          <a:off x="5022"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Payers</a:t>
          </a:r>
          <a:endParaRPr lang="en-US" sz="1000" kern="1200" dirty="0"/>
        </a:p>
      </dsp:txBody>
      <dsp:txXfrm>
        <a:off x="5022" y="3328264"/>
        <a:ext cx="931926" cy="559155"/>
      </dsp:txXfrm>
    </dsp:sp>
    <dsp:sp modelId="{C01143FF-1838-4C9A-9357-CF86FE088CBC}">
      <dsp:nvSpPr>
        <dsp:cNvPr id="0" name=""/>
        <dsp:cNvSpPr/>
      </dsp:nvSpPr>
      <dsp:spPr>
        <a:xfrm>
          <a:off x="1030141"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Encounters</a:t>
          </a:r>
          <a:endParaRPr lang="en-US" sz="1000" kern="1200" dirty="0"/>
        </a:p>
      </dsp:txBody>
      <dsp:txXfrm>
        <a:off x="1030141" y="3328264"/>
        <a:ext cx="931926" cy="559155"/>
      </dsp:txXfrm>
    </dsp:sp>
    <dsp:sp modelId="{A5C9C578-421E-4C61-8DBB-80B19789810E}">
      <dsp:nvSpPr>
        <dsp:cNvPr id="0" name=""/>
        <dsp:cNvSpPr/>
      </dsp:nvSpPr>
      <dsp:spPr>
        <a:xfrm>
          <a:off x="2055259"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Physical Exam</a:t>
          </a:r>
          <a:endParaRPr lang="en-US" sz="1000" kern="1200" dirty="0"/>
        </a:p>
      </dsp:txBody>
      <dsp:txXfrm>
        <a:off x="2055259" y="3328264"/>
        <a:ext cx="931926" cy="559155"/>
      </dsp:txXfrm>
    </dsp:sp>
    <dsp:sp modelId="{F021F536-9D7F-4947-AEEC-062A2B5D86C3}">
      <dsp:nvSpPr>
        <dsp:cNvPr id="0" name=""/>
        <dsp:cNvSpPr/>
      </dsp:nvSpPr>
      <dsp:spPr>
        <a:xfrm>
          <a:off x="3080378"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3080378" y="3328264"/>
        <a:ext cx="931926" cy="559155"/>
      </dsp:txXfrm>
    </dsp:sp>
    <dsp:sp modelId="{7137E6A0-E010-4036-BB77-DAC821CA69C0}">
      <dsp:nvSpPr>
        <dsp:cNvPr id="0" name=""/>
        <dsp:cNvSpPr/>
      </dsp:nvSpPr>
      <dsp:spPr>
        <a:xfrm>
          <a:off x="4105496"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4105496" y="3328264"/>
        <a:ext cx="931926" cy="559155"/>
      </dsp:txXfrm>
    </dsp:sp>
    <dsp:sp modelId="{CC785639-6B40-491D-A677-3465100F3D57}">
      <dsp:nvSpPr>
        <dsp:cNvPr id="0" name=""/>
        <dsp:cNvSpPr/>
      </dsp:nvSpPr>
      <dsp:spPr>
        <a:xfrm>
          <a:off x="5130615"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5130615" y="3328264"/>
        <a:ext cx="931926" cy="559155"/>
      </dsp:txXfrm>
    </dsp:sp>
    <dsp:sp modelId="{214B35AE-3118-4B5A-9A04-C238D6C98BAE}">
      <dsp:nvSpPr>
        <dsp:cNvPr id="0" name=""/>
        <dsp:cNvSpPr/>
      </dsp:nvSpPr>
      <dsp:spPr>
        <a:xfrm>
          <a:off x="6155734"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6155734" y="3328264"/>
        <a:ext cx="931926" cy="559155"/>
      </dsp:txXfrm>
    </dsp:sp>
    <dsp:sp modelId="{20498EEC-D12B-46DA-A88D-D7DB1D97C899}">
      <dsp:nvSpPr>
        <dsp:cNvPr id="0" name=""/>
        <dsp:cNvSpPr/>
      </dsp:nvSpPr>
      <dsp:spPr>
        <a:xfrm>
          <a:off x="7180852"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7180852" y="3328264"/>
        <a:ext cx="931926" cy="559155"/>
      </dsp:txXfrm>
    </dsp:sp>
    <dsp:sp modelId="{76E48D85-3967-40C6-96F6-AEF195D581BB}">
      <dsp:nvSpPr>
        <dsp:cNvPr id="0" name=""/>
        <dsp:cNvSpPr/>
      </dsp:nvSpPr>
      <dsp:spPr>
        <a:xfrm>
          <a:off x="8205971" y="333915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8205971" y="3339151"/>
        <a:ext cx="931926" cy="559155"/>
      </dsp:txXfrm>
    </dsp:sp>
    <dsp:sp modelId="{E8943D06-3BEA-4407-91F9-46A5EC4777AD}">
      <dsp:nvSpPr>
        <dsp:cNvPr id="0" name=""/>
        <dsp:cNvSpPr/>
      </dsp:nvSpPr>
      <dsp:spPr>
        <a:xfrm>
          <a:off x="5022" y="3980612"/>
          <a:ext cx="931926" cy="559155"/>
        </a:xfrm>
        <a:prstGeom prst="rect">
          <a:avLst/>
        </a:prstGeom>
        <a:solidFill>
          <a:srgbClr val="84D69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Assessment</a:t>
          </a:r>
          <a:endParaRPr lang="en-US" sz="1000" kern="1200" dirty="0"/>
        </a:p>
      </dsp:txBody>
      <dsp:txXfrm>
        <a:off x="5022" y="3980612"/>
        <a:ext cx="931926" cy="559155"/>
      </dsp:txXfrm>
    </dsp:sp>
    <dsp:sp modelId="{AECF8250-8294-42AF-9EF2-E9259CC39D08}">
      <dsp:nvSpPr>
        <dsp:cNvPr id="0" name=""/>
        <dsp:cNvSpPr/>
      </dsp:nvSpPr>
      <dsp:spPr>
        <a:xfrm>
          <a:off x="103014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Postprocedure Diagnosis</a:t>
          </a:r>
          <a:endParaRPr lang="en-US" sz="1000" kern="1200" dirty="0"/>
        </a:p>
      </dsp:txBody>
      <dsp:txXfrm>
        <a:off x="1030141" y="3980612"/>
        <a:ext cx="931926" cy="559155"/>
      </dsp:txXfrm>
    </dsp:sp>
    <dsp:sp modelId="{3D7C3DDC-3551-44AB-8868-EBAA5342AA6F}">
      <dsp:nvSpPr>
        <dsp:cNvPr id="0" name=""/>
        <dsp:cNvSpPr/>
      </dsp:nvSpPr>
      <dsp:spPr>
        <a:xfrm>
          <a:off x="2055259" y="3980612"/>
          <a:ext cx="931926" cy="559155"/>
        </a:xfrm>
        <a:prstGeom prst="rect">
          <a:avLst/>
        </a:prstGeom>
        <a:solidFill>
          <a:srgbClr val="84D69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Postoperative Diagnosis</a:t>
          </a:r>
          <a:endParaRPr lang="en-US" sz="1000" kern="1200" dirty="0"/>
        </a:p>
      </dsp:txBody>
      <dsp:txXfrm>
        <a:off x="2055259" y="3980612"/>
        <a:ext cx="931926" cy="559155"/>
      </dsp:txXfrm>
    </dsp:sp>
    <dsp:sp modelId="{90354270-E516-4BCD-8468-080EC1705999}">
      <dsp:nvSpPr>
        <dsp:cNvPr id="0" name=""/>
        <dsp:cNvSpPr/>
      </dsp:nvSpPr>
      <dsp:spPr>
        <a:xfrm>
          <a:off x="3080378"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Diagnosis</a:t>
          </a:r>
          <a:endParaRPr lang="en-US" sz="1000" kern="1200" dirty="0"/>
        </a:p>
      </dsp:txBody>
      <dsp:txXfrm>
        <a:off x="3080378" y="3980612"/>
        <a:ext cx="931926" cy="559155"/>
      </dsp:txXfrm>
    </dsp:sp>
    <dsp:sp modelId="{17512D6B-4073-4EC8-9ABC-3BDC10D1B050}">
      <dsp:nvSpPr>
        <dsp:cNvPr id="0" name=""/>
        <dsp:cNvSpPr/>
      </dsp:nvSpPr>
      <dsp:spPr>
        <a:xfrm>
          <a:off x="4105496" y="3980612"/>
          <a:ext cx="931926" cy="559155"/>
        </a:xfrm>
        <a:prstGeom prst="rect">
          <a:avLst/>
        </a:prstGeom>
        <a:blipFill rotWithShape="0">
          <a:blip xmlns:r="http://schemas.openxmlformats.org/officeDocument/2006/relationships" r:embed="rId1"/>
          <a:srcRect/>
          <a:stretch>
            <a:fillRect l="-42000" r="-42000"/>
          </a:stretch>
        </a:blipFill>
        <a:ln w="25400" cap="flat" cmpd="sng" algn="ctr">
          <a:solidFill>
            <a:srgbClr val="13547D">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solidFill>
                <a:srgbClr val="000000">
                  <a:hueOff val="0"/>
                  <a:satOff val="0"/>
                  <a:lumOff val="0"/>
                  <a:alphaOff val="0"/>
                </a:srgbClr>
              </a:solidFill>
              <a:latin typeface="Helvetica Neue Light"/>
              <a:ea typeface="+mn-ea"/>
              <a:cs typeface="+mn-cs"/>
            </a:rPr>
            <a:t>Assessment</a:t>
          </a:r>
          <a:r>
            <a:rPr lang="en-US" sz="1000" kern="1200"/>
            <a:t> &amp; Plan</a:t>
          </a:r>
          <a:endParaRPr lang="en-US" sz="1000" b="1" kern="1200" dirty="0"/>
        </a:p>
      </dsp:txBody>
      <dsp:txXfrm>
        <a:off x="4105496" y="3980612"/>
        <a:ext cx="931926" cy="559155"/>
      </dsp:txXfrm>
    </dsp:sp>
    <dsp:sp modelId="{52F17298-644C-4330-B56E-F7E56C04E2E3}">
      <dsp:nvSpPr>
        <dsp:cNvPr id="0" name=""/>
        <dsp:cNvSpPr/>
      </dsp:nvSpPr>
      <dsp:spPr>
        <a:xfrm>
          <a:off x="5130615" y="3980612"/>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Plan of Treatment</a:t>
          </a:r>
        </a:p>
      </dsp:txBody>
      <dsp:txXfrm>
        <a:off x="5130615" y="3980612"/>
        <a:ext cx="931926" cy="559155"/>
      </dsp:txXfrm>
    </dsp:sp>
    <dsp:sp modelId="{2A5112AE-C2D3-42F0-AB40-4460D114135D}">
      <dsp:nvSpPr>
        <dsp:cNvPr id="0" name=""/>
        <dsp:cNvSpPr/>
      </dsp:nvSpPr>
      <dsp:spPr>
        <a:xfrm>
          <a:off x="6155734"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Goals</a:t>
          </a:r>
          <a:endParaRPr lang="en-US" sz="1000" kern="1200" dirty="0"/>
        </a:p>
      </dsp:txBody>
      <dsp:txXfrm>
        <a:off x="6155734" y="3980612"/>
        <a:ext cx="931926" cy="559155"/>
      </dsp:txXfrm>
    </dsp:sp>
    <dsp:sp modelId="{CF0E64E4-84A6-47A4-8045-0D0A29961723}">
      <dsp:nvSpPr>
        <dsp:cNvPr id="0" name=""/>
        <dsp:cNvSpPr/>
      </dsp:nvSpPr>
      <dsp:spPr>
        <a:xfrm>
          <a:off x="7180852" y="3980612"/>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7180852" y="3980612"/>
        <a:ext cx="931926" cy="559155"/>
      </dsp:txXfrm>
    </dsp:sp>
    <dsp:sp modelId="{005D910A-BEFF-4239-9307-256048770C69}">
      <dsp:nvSpPr>
        <dsp:cNvPr id="0" name=""/>
        <dsp:cNvSpPr/>
      </dsp:nvSpPr>
      <dsp:spPr>
        <a:xfrm>
          <a:off x="820597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Instructions</a:t>
          </a:r>
          <a:endParaRPr lang="en-US" sz="1000" kern="1200" dirty="0"/>
        </a:p>
      </dsp:txBody>
      <dsp:txXfrm>
        <a:off x="8205971" y="3980612"/>
        <a:ext cx="931926" cy="559155"/>
      </dsp:txXfrm>
    </dsp:sp>
    <dsp:sp modelId="{1B7E2A4E-7885-47D0-9A9C-97EB08F96CFE}">
      <dsp:nvSpPr>
        <dsp:cNvPr id="0" name=""/>
        <dsp:cNvSpPr/>
      </dsp:nvSpPr>
      <dsp:spPr>
        <a:xfrm>
          <a:off x="3080378"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Instructions</a:t>
          </a:r>
          <a:endParaRPr lang="en-US" sz="1000" kern="1200" dirty="0"/>
        </a:p>
      </dsp:txBody>
      <dsp:txXfrm>
        <a:off x="3080378" y="4632961"/>
        <a:ext cx="931926" cy="559155"/>
      </dsp:txXfrm>
    </dsp:sp>
    <dsp:sp modelId="{37FB646E-7E73-4F71-BC29-5F04749B6480}">
      <dsp:nvSpPr>
        <dsp:cNvPr id="0" name=""/>
        <dsp:cNvSpPr/>
      </dsp:nvSpPr>
      <dsp:spPr>
        <a:xfrm>
          <a:off x="4105496"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Medications</a:t>
          </a:r>
          <a:endParaRPr lang="en-US" sz="1000" kern="1200" dirty="0"/>
        </a:p>
      </dsp:txBody>
      <dsp:txXfrm>
        <a:off x="4105496" y="4632961"/>
        <a:ext cx="931926" cy="559155"/>
      </dsp:txXfrm>
    </dsp:sp>
    <dsp:sp modelId="{4857A8BA-040E-4C9F-9735-3BFD0C933AD1}">
      <dsp:nvSpPr>
        <dsp:cNvPr id="0" name=""/>
        <dsp:cNvSpPr/>
      </dsp:nvSpPr>
      <dsp:spPr>
        <a:xfrm>
          <a:off x="5130615"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Diet</a:t>
          </a:r>
          <a:endParaRPr lang="en-US" sz="1000" kern="1200" dirty="0"/>
        </a:p>
      </dsp:txBody>
      <dsp:txXfrm>
        <a:off x="5130615" y="4632961"/>
        <a:ext cx="931926" cy="55915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854EC-912F-42BC-845C-462E8CC7AD93}">
      <dsp:nvSpPr>
        <dsp:cNvPr id="0" name=""/>
        <dsp:cNvSpPr/>
      </dsp:nvSpPr>
      <dsp:spPr>
        <a:xfrm>
          <a:off x="5022"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Subjective</a:t>
          </a:r>
        </a:p>
      </dsp:txBody>
      <dsp:txXfrm>
        <a:off x="5022" y="66523"/>
        <a:ext cx="931926" cy="559155"/>
      </dsp:txXfrm>
    </dsp:sp>
    <dsp:sp modelId="{1F004853-B59E-47C1-BA88-05FF40FE81E5}">
      <dsp:nvSpPr>
        <dsp:cNvPr id="0" name=""/>
        <dsp:cNvSpPr/>
      </dsp:nvSpPr>
      <dsp:spPr>
        <a:xfrm>
          <a:off x="1030141"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Reason for Visit</a:t>
          </a:r>
          <a:endParaRPr lang="en-US" sz="1000" kern="1200" dirty="0"/>
        </a:p>
      </dsp:txBody>
      <dsp:txXfrm>
        <a:off x="1030141" y="66523"/>
        <a:ext cx="931926" cy="559155"/>
      </dsp:txXfrm>
    </dsp:sp>
    <dsp:sp modelId="{8AA02A9A-7173-45B0-B2CC-5A91802C8051}">
      <dsp:nvSpPr>
        <dsp:cNvPr id="0" name=""/>
        <dsp:cNvSpPr/>
      </dsp:nvSpPr>
      <dsp:spPr>
        <a:xfrm>
          <a:off x="2055259"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Reason for Referral</a:t>
          </a:r>
          <a:endParaRPr lang="en-US" sz="1000" kern="1200" dirty="0"/>
        </a:p>
      </dsp:txBody>
      <dsp:txXfrm>
        <a:off x="2055259" y="66523"/>
        <a:ext cx="931926" cy="559155"/>
      </dsp:txXfrm>
    </dsp:sp>
    <dsp:sp modelId="{0CB4D3D4-57E1-40E0-9116-0822B7A6A3CA}">
      <dsp:nvSpPr>
        <dsp:cNvPr id="0" name=""/>
        <dsp:cNvSpPr/>
      </dsp:nvSpPr>
      <dsp:spPr>
        <a:xfrm>
          <a:off x="3080378"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Chief Complaint Reason for Visit</a:t>
          </a:r>
          <a:endParaRPr lang="en-US" sz="1000" kern="1200" dirty="0"/>
        </a:p>
      </dsp:txBody>
      <dsp:txXfrm>
        <a:off x="3080378" y="66523"/>
        <a:ext cx="931926" cy="559155"/>
      </dsp:txXfrm>
    </dsp:sp>
    <dsp:sp modelId="{0EC6D4FB-2DF4-4C7F-A662-C49F9C73712D}">
      <dsp:nvSpPr>
        <dsp:cNvPr id="0" name=""/>
        <dsp:cNvSpPr/>
      </dsp:nvSpPr>
      <dsp:spPr>
        <a:xfrm>
          <a:off x="4105496"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Chief Complaint</a:t>
          </a:r>
          <a:endParaRPr lang="en-US" sz="1000" kern="1200" dirty="0"/>
        </a:p>
      </dsp:txBody>
      <dsp:txXfrm>
        <a:off x="4105496" y="66523"/>
        <a:ext cx="931926" cy="559155"/>
      </dsp:txXfrm>
    </dsp:sp>
    <dsp:sp modelId="{60F281EF-B8AA-4FA7-AD48-1B043C8A810A}">
      <dsp:nvSpPr>
        <dsp:cNvPr id="0" name=""/>
        <dsp:cNvSpPr/>
      </dsp:nvSpPr>
      <dsp:spPr>
        <a:xfrm>
          <a:off x="5130615"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Health Concerns</a:t>
          </a:r>
          <a:endParaRPr lang="en-US" sz="1000" kern="1200" dirty="0"/>
        </a:p>
      </dsp:txBody>
      <dsp:txXfrm>
        <a:off x="5130615" y="66523"/>
        <a:ext cx="931926" cy="559155"/>
      </dsp:txXfrm>
    </dsp:sp>
    <dsp:sp modelId="{B6697EA2-051A-4146-AF10-443079F7994B}">
      <dsp:nvSpPr>
        <dsp:cNvPr id="0" name=""/>
        <dsp:cNvSpPr/>
      </dsp:nvSpPr>
      <dsp:spPr>
        <a:xfrm>
          <a:off x="6155734"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Allergies &amp; Intolerances</a:t>
          </a:r>
          <a:endParaRPr lang="en-US" sz="1000" kern="1200" dirty="0"/>
        </a:p>
      </dsp:txBody>
      <dsp:txXfrm>
        <a:off x="6155734" y="66523"/>
        <a:ext cx="931926" cy="559155"/>
      </dsp:txXfrm>
    </dsp:sp>
    <dsp:sp modelId="{212EAB81-54C0-4CA3-8CA8-5707E2EA1B60}">
      <dsp:nvSpPr>
        <dsp:cNvPr id="0" name=""/>
        <dsp:cNvSpPr/>
      </dsp:nvSpPr>
      <dsp:spPr>
        <a:xfrm>
          <a:off x="7180852"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Review of Systems</a:t>
          </a:r>
          <a:endParaRPr lang="en-US" sz="1000" kern="1200" dirty="0"/>
        </a:p>
      </dsp:txBody>
      <dsp:txXfrm>
        <a:off x="7180852" y="66523"/>
        <a:ext cx="931926" cy="559155"/>
      </dsp:txXfrm>
    </dsp:sp>
    <dsp:sp modelId="{E063FE46-B1A1-4479-B04F-5EE6A9B9DA3D}">
      <dsp:nvSpPr>
        <dsp:cNvPr id="0" name=""/>
        <dsp:cNvSpPr/>
      </dsp:nvSpPr>
      <dsp:spPr>
        <a:xfrm>
          <a:off x="8205971"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History Present Illness</a:t>
          </a:r>
          <a:endParaRPr lang="en-US" sz="1000" kern="1200" dirty="0"/>
        </a:p>
      </dsp:txBody>
      <dsp:txXfrm>
        <a:off x="8205971" y="66523"/>
        <a:ext cx="931926" cy="559155"/>
      </dsp:txXfrm>
    </dsp:sp>
    <dsp:sp modelId="{BC2A6528-8680-4B3B-8B6A-C5A92B6690AC}">
      <dsp:nvSpPr>
        <dsp:cNvPr id="0" name=""/>
        <dsp:cNvSpPr/>
      </dsp:nvSpPr>
      <dsp:spPr>
        <a:xfrm>
          <a:off x="5022"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History Past Illness</a:t>
          </a:r>
          <a:endParaRPr lang="en-US" sz="1000" kern="1200" dirty="0"/>
        </a:p>
      </dsp:txBody>
      <dsp:txXfrm>
        <a:off x="5022" y="718871"/>
        <a:ext cx="931926" cy="559155"/>
      </dsp:txXfrm>
    </dsp:sp>
    <dsp:sp modelId="{5479FD3C-18CA-43A0-B14E-D66A11F70B3F}">
      <dsp:nvSpPr>
        <dsp:cNvPr id="0" name=""/>
        <dsp:cNvSpPr/>
      </dsp:nvSpPr>
      <dsp:spPr>
        <a:xfrm>
          <a:off x="1030141"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Social History</a:t>
          </a:r>
          <a:endParaRPr lang="en-US" sz="1000" kern="1200" dirty="0"/>
        </a:p>
      </dsp:txBody>
      <dsp:txXfrm>
        <a:off x="1030141" y="718871"/>
        <a:ext cx="931926" cy="559155"/>
      </dsp:txXfrm>
    </dsp:sp>
    <dsp:sp modelId="{DD1BE6D7-6955-4913-AEE1-7266EBAF565C}">
      <dsp:nvSpPr>
        <dsp:cNvPr id="0" name=""/>
        <dsp:cNvSpPr/>
      </dsp:nvSpPr>
      <dsp:spPr>
        <a:xfrm>
          <a:off x="2055259"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Family History</a:t>
          </a:r>
          <a:endParaRPr lang="en-US" sz="1000" kern="1200" dirty="0"/>
        </a:p>
      </dsp:txBody>
      <dsp:txXfrm>
        <a:off x="2055259" y="718871"/>
        <a:ext cx="931926" cy="559155"/>
      </dsp:txXfrm>
    </dsp:sp>
    <dsp:sp modelId="{2CBAD880-AF37-4F3B-9F9C-44AE78F8D9B4}">
      <dsp:nvSpPr>
        <dsp:cNvPr id="0" name=""/>
        <dsp:cNvSpPr/>
      </dsp:nvSpPr>
      <dsp:spPr>
        <a:xfrm>
          <a:off x="3080378"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Objective</a:t>
          </a:r>
          <a:endParaRPr lang="en-US" sz="1000" b="1" kern="1200" dirty="0"/>
        </a:p>
      </dsp:txBody>
      <dsp:txXfrm>
        <a:off x="3080378" y="718871"/>
        <a:ext cx="931926" cy="559155"/>
      </dsp:txXfrm>
    </dsp:sp>
    <dsp:sp modelId="{57A21A25-0050-448F-8182-E2F997AD385C}">
      <dsp:nvSpPr>
        <dsp:cNvPr id="0" name=""/>
        <dsp:cNvSpPr/>
      </dsp:nvSpPr>
      <dsp:spPr>
        <a:xfrm>
          <a:off x="4105496"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Problem</a:t>
          </a:r>
          <a:endParaRPr lang="en-US" sz="1000" kern="1200" dirty="0"/>
        </a:p>
      </dsp:txBody>
      <dsp:txXfrm>
        <a:off x="4105496" y="718871"/>
        <a:ext cx="931926" cy="559155"/>
      </dsp:txXfrm>
    </dsp:sp>
    <dsp:sp modelId="{98C96B61-E849-4E0E-ADD5-05D495466B19}">
      <dsp:nvSpPr>
        <dsp:cNvPr id="0" name=""/>
        <dsp:cNvSpPr/>
      </dsp:nvSpPr>
      <dsp:spPr>
        <a:xfrm>
          <a:off x="5130615"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Medical (Gen) History</a:t>
          </a:r>
          <a:endParaRPr lang="en-US" sz="1000" kern="1200" dirty="0"/>
        </a:p>
      </dsp:txBody>
      <dsp:txXfrm>
        <a:off x="5130615" y="718871"/>
        <a:ext cx="931926" cy="559155"/>
      </dsp:txXfrm>
    </dsp:sp>
    <dsp:sp modelId="{84CB03E7-DBCB-4B53-8360-F252A05A2E78}">
      <dsp:nvSpPr>
        <dsp:cNvPr id="0" name=""/>
        <dsp:cNvSpPr/>
      </dsp:nvSpPr>
      <dsp:spPr>
        <a:xfrm>
          <a:off x="6155734"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Medications</a:t>
          </a:r>
          <a:endParaRPr lang="en-US" sz="1000" kern="1200" dirty="0"/>
        </a:p>
      </dsp:txBody>
      <dsp:txXfrm>
        <a:off x="6155734" y="718871"/>
        <a:ext cx="931926" cy="559155"/>
      </dsp:txXfrm>
    </dsp:sp>
    <dsp:sp modelId="{277F2AD7-8A80-4D00-8AAD-CE0295903A29}">
      <dsp:nvSpPr>
        <dsp:cNvPr id="0" name=""/>
        <dsp:cNvSpPr/>
      </dsp:nvSpPr>
      <dsp:spPr>
        <a:xfrm>
          <a:off x="7180852"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Immunizations</a:t>
          </a:r>
          <a:endParaRPr lang="en-US" sz="1000" kern="1200" dirty="0"/>
        </a:p>
      </dsp:txBody>
      <dsp:txXfrm>
        <a:off x="7180852" y="718871"/>
        <a:ext cx="931926" cy="559155"/>
      </dsp:txXfrm>
    </dsp:sp>
    <dsp:sp modelId="{7EBD161C-9829-40ED-9AF9-49BF6CFB544C}">
      <dsp:nvSpPr>
        <dsp:cNvPr id="0" name=""/>
        <dsp:cNvSpPr/>
      </dsp:nvSpPr>
      <dsp:spPr>
        <a:xfrm>
          <a:off x="8205971"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Implants</a:t>
          </a:r>
          <a:endParaRPr lang="en-US" sz="1000" kern="1200" dirty="0"/>
        </a:p>
      </dsp:txBody>
      <dsp:txXfrm>
        <a:off x="8205971" y="718871"/>
        <a:ext cx="931926" cy="559155"/>
      </dsp:txXfrm>
    </dsp:sp>
    <dsp:sp modelId="{64CE546B-3B0F-4D74-A672-EA5F3F157C26}">
      <dsp:nvSpPr>
        <dsp:cNvPr id="0" name=""/>
        <dsp:cNvSpPr/>
      </dsp:nvSpPr>
      <dsp:spPr>
        <a:xfrm>
          <a:off x="5022"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Medical Equipment</a:t>
          </a:r>
          <a:endParaRPr lang="en-US" sz="1000" kern="1200" dirty="0"/>
        </a:p>
      </dsp:txBody>
      <dsp:txXfrm>
        <a:off x="5022" y="1371219"/>
        <a:ext cx="931926" cy="559155"/>
      </dsp:txXfrm>
    </dsp:sp>
    <dsp:sp modelId="{18765959-A6F6-4656-813B-1DABE66B58C5}">
      <dsp:nvSpPr>
        <dsp:cNvPr id="0" name=""/>
        <dsp:cNvSpPr/>
      </dsp:nvSpPr>
      <dsp:spPr>
        <a:xfrm>
          <a:off x="1030141"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Procedures</a:t>
          </a:r>
          <a:endParaRPr lang="en-US" sz="1000" kern="1200" dirty="0"/>
        </a:p>
      </dsp:txBody>
      <dsp:txXfrm>
        <a:off x="1030141" y="1371219"/>
        <a:ext cx="931926" cy="559155"/>
      </dsp:txXfrm>
    </dsp:sp>
    <dsp:sp modelId="{18D14753-8832-47DA-B916-3A237595FBB6}">
      <dsp:nvSpPr>
        <dsp:cNvPr id="0" name=""/>
        <dsp:cNvSpPr/>
      </dsp:nvSpPr>
      <dsp:spPr>
        <a:xfrm>
          <a:off x="2055259"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Results</a:t>
          </a:r>
          <a:endParaRPr lang="en-US" sz="1000" kern="1200" dirty="0"/>
        </a:p>
      </dsp:txBody>
      <dsp:txXfrm>
        <a:off x="2055259" y="1371219"/>
        <a:ext cx="931926" cy="559155"/>
      </dsp:txXfrm>
    </dsp:sp>
    <dsp:sp modelId="{23DB74AC-B3C3-4E6F-BD2A-892250EFF201}">
      <dsp:nvSpPr>
        <dsp:cNvPr id="0" name=""/>
        <dsp:cNvSpPr/>
      </dsp:nvSpPr>
      <dsp:spPr>
        <a:xfrm>
          <a:off x="3080378"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Vital Signs</a:t>
          </a:r>
          <a:endParaRPr lang="en-US" sz="1000" kern="1200" dirty="0"/>
        </a:p>
      </dsp:txBody>
      <dsp:txXfrm>
        <a:off x="3080378" y="1371219"/>
        <a:ext cx="931926" cy="559155"/>
      </dsp:txXfrm>
    </dsp:sp>
    <dsp:sp modelId="{CD01C8D7-3F26-4602-A201-C1CCB80062FC}">
      <dsp:nvSpPr>
        <dsp:cNvPr id="0" name=""/>
        <dsp:cNvSpPr/>
      </dsp:nvSpPr>
      <dsp:spPr>
        <a:xfrm>
          <a:off x="4105496"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Admission Diagnosis</a:t>
          </a:r>
          <a:endParaRPr lang="en-US" sz="1000" kern="1200" dirty="0"/>
        </a:p>
      </dsp:txBody>
      <dsp:txXfrm>
        <a:off x="4105496" y="1371219"/>
        <a:ext cx="931926" cy="559155"/>
      </dsp:txXfrm>
    </dsp:sp>
    <dsp:sp modelId="{D53A0EBD-1100-4E2B-932F-11AB84B0AD13}">
      <dsp:nvSpPr>
        <dsp:cNvPr id="0" name=""/>
        <dsp:cNvSpPr/>
      </dsp:nvSpPr>
      <dsp:spPr>
        <a:xfrm>
          <a:off x="5130615"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Admission Meds</a:t>
          </a:r>
          <a:endParaRPr lang="en-US" sz="1000" kern="1200" dirty="0"/>
        </a:p>
      </dsp:txBody>
      <dsp:txXfrm>
        <a:off x="5130615" y="1371219"/>
        <a:ext cx="931926" cy="559155"/>
      </dsp:txXfrm>
    </dsp:sp>
    <dsp:sp modelId="{2FF3B5C1-F3C6-4268-A6A1-939C6DF118E5}">
      <dsp:nvSpPr>
        <dsp:cNvPr id="0" name=""/>
        <dsp:cNvSpPr/>
      </dsp:nvSpPr>
      <dsp:spPr>
        <a:xfrm>
          <a:off x="6155734"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Course of Care</a:t>
          </a:r>
          <a:endParaRPr lang="en-US" sz="1000" kern="1200" dirty="0"/>
        </a:p>
      </dsp:txBody>
      <dsp:txXfrm>
        <a:off x="6155734" y="1371219"/>
        <a:ext cx="931926" cy="559155"/>
      </dsp:txXfrm>
    </dsp:sp>
    <dsp:sp modelId="{0CAD4AAA-C60B-49DC-9752-F4F96E622933}">
      <dsp:nvSpPr>
        <dsp:cNvPr id="0" name=""/>
        <dsp:cNvSpPr/>
      </dsp:nvSpPr>
      <dsp:spPr>
        <a:xfrm>
          <a:off x="7180852"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Course</a:t>
          </a:r>
          <a:endParaRPr lang="en-US" sz="1000" kern="1200" dirty="0"/>
        </a:p>
      </dsp:txBody>
      <dsp:txXfrm>
        <a:off x="7180852" y="1371219"/>
        <a:ext cx="931926" cy="559155"/>
      </dsp:txXfrm>
    </dsp:sp>
    <dsp:sp modelId="{8F0FC598-471E-47E2-AF9D-92D00F7E9E48}">
      <dsp:nvSpPr>
        <dsp:cNvPr id="0" name=""/>
        <dsp:cNvSpPr/>
      </dsp:nvSpPr>
      <dsp:spPr>
        <a:xfrm>
          <a:off x="8205971"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Consultations</a:t>
          </a:r>
          <a:endParaRPr lang="en-US" sz="1000" kern="1200" dirty="0"/>
        </a:p>
      </dsp:txBody>
      <dsp:txXfrm>
        <a:off x="8205971" y="1371219"/>
        <a:ext cx="931926" cy="559155"/>
      </dsp:txXfrm>
    </dsp:sp>
    <dsp:sp modelId="{7D600784-A1C0-4F6C-92B8-A76B3C810C82}">
      <dsp:nvSpPr>
        <dsp:cNvPr id="0" name=""/>
        <dsp:cNvSpPr/>
      </dsp:nvSpPr>
      <dsp:spPr>
        <a:xfrm>
          <a:off x="502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Medications Administered</a:t>
          </a:r>
          <a:endParaRPr lang="en-US" sz="1000" kern="1200" dirty="0"/>
        </a:p>
      </dsp:txBody>
      <dsp:txXfrm>
        <a:off x="5022" y="2023568"/>
        <a:ext cx="931926" cy="559155"/>
      </dsp:txXfrm>
    </dsp:sp>
    <dsp:sp modelId="{22A3C3A5-57B9-4E31-B9C5-8488CBC24B23}">
      <dsp:nvSpPr>
        <dsp:cNvPr id="0" name=""/>
        <dsp:cNvSpPr/>
      </dsp:nvSpPr>
      <dsp:spPr>
        <a:xfrm>
          <a:off x="1030141" y="2023568"/>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Anesthesia</a:t>
          </a:r>
          <a:endParaRPr lang="en-US" sz="1000" kern="1200" dirty="0"/>
        </a:p>
      </dsp:txBody>
      <dsp:txXfrm>
        <a:off x="1030141" y="2023568"/>
        <a:ext cx="931926" cy="559155"/>
      </dsp:txXfrm>
    </dsp:sp>
    <dsp:sp modelId="{0B4C70FB-6DCF-4525-94A4-3477D5789AA7}">
      <dsp:nvSpPr>
        <dsp:cNvPr id="0" name=""/>
        <dsp:cNvSpPr/>
      </dsp:nvSpPr>
      <dsp:spPr>
        <a:xfrm>
          <a:off x="2055259"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Indications</a:t>
          </a:r>
          <a:endParaRPr lang="en-US" sz="1000" kern="1200" dirty="0"/>
        </a:p>
      </dsp:txBody>
      <dsp:txXfrm>
        <a:off x="2055259" y="2023568"/>
        <a:ext cx="931926" cy="559155"/>
      </dsp:txXfrm>
    </dsp:sp>
    <dsp:sp modelId="{3E1D50D4-A96F-48FB-ABD3-FAF2EBD99DD9}">
      <dsp:nvSpPr>
        <dsp:cNvPr id="0" name=""/>
        <dsp:cNvSpPr/>
      </dsp:nvSpPr>
      <dsp:spPr>
        <a:xfrm>
          <a:off x="3080378" y="2023568"/>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Description</a:t>
          </a:r>
          <a:endParaRPr lang="en-US" sz="1000" kern="1200" dirty="0"/>
        </a:p>
      </dsp:txBody>
      <dsp:txXfrm>
        <a:off x="3080378" y="2023568"/>
        <a:ext cx="931926" cy="559155"/>
      </dsp:txXfrm>
    </dsp:sp>
    <dsp:sp modelId="{73230864-B496-4816-A9F5-ED417F3C92E8}">
      <dsp:nvSpPr>
        <dsp:cNvPr id="0" name=""/>
        <dsp:cNvSpPr/>
      </dsp:nvSpPr>
      <dsp:spPr>
        <a:xfrm>
          <a:off x="4105496" y="2023568"/>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4105496" y="2023568"/>
        <a:ext cx="931926" cy="559155"/>
      </dsp:txXfrm>
    </dsp:sp>
    <dsp:sp modelId="{F6C543F7-DF9C-4E42-8170-80FB7ACE211D}">
      <dsp:nvSpPr>
        <dsp:cNvPr id="0" name=""/>
        <dsp:cNvSpPr/>
      </dsp:nvSpPr>
      <dsp:spPr>
        <a:xfrm>
          <a:off x="5130615" y="2023568"/>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Est. Blood Loss</a:t>
          </a:r>
          <a:endParaRPr lang="en-US" sz="1000" kern="1200" dirty="0"/>
        </a:p>
      </dsp:txBody>
      <dsp:txXfrm>
        <a:off x="5130615" y="2023568"/>
        <a:ext cx="931926" cy="559155"/>
      </dsp:txXfrm>
    </dsp:sp>
    <dsp:sp modelId="{F124182D-F6F2-4E73-B355-B261939F364C}">
      <dsp:nvSpPr>
        <dsp:cNvPr id="0" name=""/>
        <dsp:cNvSpPr/>
      </dsp:nvSpPr>
      <dsp:spPr>
        <a:xfrm>
          <a:off x="6155734" y="2023568"/>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6155734" y="2023568"/>
        <a:ext cx="931926" cy="559155"/>
      </dsp:txXfrm>
    </dsp:sp>
    <dsp:sp modelId="{1E851C19-A36C-4E88-82E5-10ACE9BC322A}">
      <dsp:nvSpPr>
        <dsp:cNvPr id="0" name=""/>
        <dsp:cNvSpPr/>
      </dsp:nvSpPr>
      <dsp:spPr>
        <a:xfrm>
          <a:off x="7180852"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7180852" y="2023568"/>
        <a:ext cx="931926" cy="559155"/>
      </dsp:txXfrm>
    </dsp:sp>
    <dsp:sp modelId="{5FEEA8BD-49F0-479F-B78C-0F5C9A6990F2}">
      <dsp:nvSpPr>
        <dsp:cNvPr id="0" name=""/>
        <dsp:cNvSpPr/>
      </dsp:nvSpPr>
      <dsp:spPr>
        <a:xfrm>
          <a:off x="8205971" y="2023568"/>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Disposition</a:t>
          </a:r>
          <a:endParaRPr lang="en-US" sz="1000" kern="1200" dirty="0"/>
        </a:p>
      </dsp:txBody>
      <dsp:txXfrm>
        <a:off x="8205971" y="2023568"/>
        <a:ext cx="931926" cy="559155"/>
      </dsp:txXfrm>
    </dsp:sp>
    <dsp:sp modelId="{187C121A-3DCB-4EAB-A7CA-1AF4558097E3}">
      <dsp:nvSpPr>
        <dsp:cNvPr id="0" name=""/>
        <dsp:cNvSpPr/>
      </dsp:nvSpPr>
      <dsp:spPr>
        <a:xfrm>
          <a:off x="5022" y="2675916"/>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Preoperative Diagnosis</a:t>
          </a:r>
          <a:endParaRPr lang="en-US" sz="1000" kern="1200" dirty="0"/>
        </a:p>
      </dsp:txBody>
      <dsp:txXfrm>
        <a:off x="5022" y="2675916"/>
        <a:ext cx="931926" cy="559155"/>
      </dsp:txXfrm>
    </dsp:sp>
    <dsp:sp modelId="{D304F2EC-2318-44E2-AAF1-F3CE3D9753BA}">
      <dsp:nvSpPr>
        <dsp:cNvPr id="0" name=""/>
        <dsp:cNvSpPr/>
      </dsp:nvSpPr>
      <dsp:spPr>
        <a:xfrm>
          <a:off x="1030141"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Surgery Description</a:t>
          </a:r>
          <a:endParaRPr lang="en-US" sz="1000" kern="1200" dirty="0"/>
        </a:p>
      </dsp:txBody>
      <dsp:txXfrm>
        <a:off x="1030141" y="2675916"/>
        <a:ext cx="931926" cy="559155"/>
      </dsp:txXfrm>
    </dsp:sp>
    <dsp:sp modelId="{6C3A8535-F6D8-403A-9A1B-AD7FFEA2A5E7}">
      <dsp:nvSpPr>
        <dsp:cNvPr id="0" name=""/>
        <dsp:cNvSpPr/>
      </dsp:nvSpPr>
      <dsp:spPr>
        <a:xfrm>
          <a:off x="2055259" y="2675916"/>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Op Note Surgical Procedure</a:t>
          </a:r>
          <a:endParaRPr lang="en-US" sz="1000" kern="1200" dirty="0"/>
        </a:p>
      </dsp:txBody>
      <dsp:txXfrm>
        <a:off x="2055259" y="2675916"/>
        <a:ext cx="931926" cy="559155"/>
      </dsp:txXfrm>
    </dsp:sp>
    <dsp:sp modelId="{ED64BE22-5ED3-4E2B-9B65-F7ECEAFF418B}">
      <dsp:nvSpPr>
        <dsp:cNvPr id="0" name=""/>
        <dsp:cNvSpPr/>
      </dsp:nvSpPr>
      <dsp:spPr>
        <a:xfrm>
          <a:off x="3080378" y="2675916"/>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Operative Note Fluids</a:t>
          </a:r>
          <a:endParaRPr lang="en-US" sz="1000" kern="1200" dirty="0"/>
        </a:p>
      </dsp:txBody>
      <dsp:txXfrm>
        <a:off x="3080378" y="2675916"/>
        <a:ext cx="931926" cy="559155"/>
      </dsp:txXfrm>
    </dsp:sp>
    <dsp:sp modelId="{91D920A5-F5B2-49E4-82B2-75DF0EEA3AD7}">
      <dsp:nvSpPr>
        <dsp:cNvPr id="0" name=""/>
        <dsp:cNvSpPr/>
      </dsp:nvSpPr>
      <dsp:spPr>
        <a:xfrm>
          <a:off x="4105496"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Surgical Drains</a:t>
          </a:r>
          <a:endParaRPr lang="en-US" sz="1000" kern="1200" dirty="0"/>
        </a:p>
      </dsp:txBody>
      <dsp:txXfrm>
        <a:off x="4105496" y="2675916"/>
        <a:ext cx="931926" cy="559155"/>
      </dsp:txXfrm>
    </dsp:sp>
    <dsp:sp modelId="{D7D9E571-D2A5-4F9B-A8EF-542728AB2E7C}">
      <dsp:nvSpPr>
        <dsp:cNvPr id="0" name=""/>
        <dsp:cNvSpPr/>
      </dsp:nvSpPr>
      <dsp:spPr>
        <a:xfrm>
          <a:off x="5130615" y="2675916"/>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Complications</a:t>
          </a:r>
          <a:endParaRPr lang="en-US" sz="1000" kern="1200" dirty="0"/>
        </a:p>
      </dsp:txBody>
      <dsp:txXfrm>
        <a:off x="5130615" y="2675916"/>
        <a:ext cx="931926" cy="559155"/>
      </dsp:txXfrm>
    </dsp:sp>
    <dsp:sp modelId="{73B6912F-26A6-43CA-BA74-602DFEB2A9DA}">
      <dsp:nvSpPr>
        <dsp:cNvPr id="0" name=""/>
        <dsp:cNvSpPr/>
      </dsp:nvSpPr>
      <dsp:spPr>
        <a:xfrm>
          <a:off x="6155734"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Studies Sum</a:t>
          </a:r>
          <a:endParaRPr lang="en-US" sz="1000" kern="1200" dirty="0"/>
        </a:p>
      </dsp:txBody>
      <dsp:txXfrm>
        <a:off x="6155734" y="2675916"/>
        <a:ext cx="931926" cy="559155"/>
      </dsp:txXfrm>
    </dsp:sp>
    <dsp:sp modelId="{89992207-09E1-4C1C-A50E-7238E5A14EF2}">
      <dsp:nvSpPr>
        <dsp:cNvPr id="0" name=""/>
        <dsp:cNvSpPr/>
      </dsp:nvSpPr>
      <dsp:spPr>
        <a:xfrm>
          <a:off x="718085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Physical</a:t>
          </a:r>
          <a:endParaRPr lang="en-US" sz="1000" kern="1200" dirty="0"/>
        </a:p>
      </dsp:txBody>
      <dsp:txXfrm>
        <a:off x="7180852" y="2675916"/>
        <a:ext cx="931926" cy="559155"/>
      </dsp:txXfrm>
    </dsp:sp>
    <dsp:sp modelId="{111AB8AB-3884-48AF-A43D-D5525C2EDC1F}">
      <dsp:nvSpPr>
        <dsp:cNvPr id="0" name=""/>
        <dsp:cNvSpPr/>
      </dsp:nvSpPr>
      <dsp:spPr>
        <a:xfrm>
          <a:off x="8205971"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Advance Directives</a:t>
          </a:r>
          <a:endParaRPr lang="en-US" sz="1000" kern="1200" dirty="0"/>
        </a:p>
      </dsp:txBody>
      <dsp:txXfrm>
        <a:off x="8205971" y="2675916"/>
        <a:ext cx="931926" cy="559155"/>
      </dsp:txXfrm>
    </dsp:sp>
    <dsp:sp modelId="{98D1360E-1B8D-427C-9097-40AB5443C14C}">
      <dsp:nvSpPr>
        <dsp:cNvPr id="0" name=""/>
        <dsp:cNvSpPr/>
      </dsp:nvSpPr>
      <dsp:spPr>
        <a:xfrm>
          <a:off x="5022"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Payers</a:t>
          </a:r>
          <a:endParaRPr lang="en-US" sz="1000" kern="1200" dirty="0"/>
        </a:p>
      </dsp:txBody>
      <dsp:txXfrm>
        <a:off x="5022" y="3328264"/>
        <a:ext cx="931926" cy="559155"/>
      </dsp:txXfrm>
    </dsp:sp>
    <dsp:sp modelId="{C01143FF-1838-4C9A-9357-CF86FE088CBC}">
      <dsp:nvSpPr>
        <dsp:cNvPr id="0" name=""/>
        <dsp:cNvSpPr/>
      </dsp:nvSpPr>
      <dsp:spPr>
        <a:xfrm>
          <a:off x="1030141"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Encounters</a:t>
          </a:r>
          <a:endParaRPr lang="en-US" sz="1000" kern="1200" dirty="0"/>
        </a:p>
      </dsp:txBody>
      <dsp:txXfrm>
        <a:off x="1030141" y="3328264"/>
        <a:ext cx="931926" cy="559155"/>
      </dsp:txXfrm>
    </dsp:sp>
    <dsp:sp modelId="{A5C9C578-421E-4C61-8DBB-80B19789810E}">
      <dsp:nvSpPr>
        <dsp:cNvPr id="0" name=""/>
        <dsp:cNvSpPr/>
      </dsp:nvSpPr>
      <dsp:spPr>
        <a:xfrm>
          <a:off x="2055259"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Physical Exam</a:t>
          </a:r>
          <a:endParaRPr lang="en-US" sz="1000" kern="1200" dirty="0"/>
        </a:p>
      </dsp:txBody>
      <dsp:txXfrm>
        <a:off x="2055259" y="3328264"/>
        <a:ext cx="931926" cy="559155"/>
      </dsp:txXfrm>
    </dsp:sp>
    <dsp:sp modelId="{F021F536-9D7F-4947-AEEC-062A2B5D86C3}">
      <dsp:nvSpPr>
        <dsp:cNvPr id="0" name=""/>
        <dsp:cNvSpPr/>
      </dsp:nvSpPr>
      <dsp:spPr>
        <a:xfrm>
          <a:off x="3080378"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3080378" y="3328264"/>
        <a:ext cx="931926" cy="559155"/>
      </dsp:txXfrm>
    </dsp:sp>
    <dsp:sp modelId="{7137E6A0-E010-4036-BB77-DAC821CA69C0}">
      <dsp:nvSpPr>
        <dsp:cNvPr id="0" name=""/>
        <dsp:cNvSpPr/>
      </dsp:nvSpPr>
      <dsp:spPr>
        <a:xfrm>
          <a:off x="4105496"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4105496" y="3328264"/>
        <a:ext cx="931926" cy="559155"/>
      </dsp:txXfrm>
    </dsp:sp>
    <dsp:sp modelId="{CC785639-6B40-491D-A677-3465100F3D57}">
      <dsp:nvSpPr>
        <dsp:cNvPr id="0" name=""/>
        <dsp:cNvSpPr/>
      </dsp:nvSpPr>
      <dsp:spPr>
        <a:xfrm>
          <a:off x="5130615"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5130615" y="3328264"/>
        <a:ext cx="931926" cy="559155"/>
      </dsp:txXfrm>
    </dsp:sp>
    <dsp:sp modelId="{214B35AE-3118-4B5A-9A04-C238D6C98BAE}">
      <dsp:nvSpPr>
        <dsp:cNvPr id="0" name=""/>
        <dsp:cNvSpPr/>
      </dsp:nvSpPr>
      <dsp:spPr>
        <a:xfrm>
          <a:off x="6155734"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6155734" y="3328264"/>
        <a:ext cx="931926" cy="559155"/>
      </dsp:txXfrm>
    </dsp:sp>
    <dsp:sp modelId="{20498EEC-D12B-46DA-A88D-D7DB1D97C899}">
      <dsp:nvSpPr>
        <dsp:cNvPr id="0" name=""/>
        <dsp:cNvSpPr/>
      </dsp:nvSpPr>
      <dsp:spPr>
        <a:xfrm>
          <a:off x="7180852"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7180852" y="3328264"/>
        <a:ext cx="931926" cy="559155"/>
      </dsp:txXfrm>
    </dsp:sp>
    <dsp:sp modelId="{76E48D85-3967-40C6-96F6-AEF195D581BB}">
      <dsp:nvSpPr>
        <dsp:cNvPr id="0" name=""/>
        <dsp:cNvSpPr/>
      </dsp:nvSpPr>
      <dsp:spPr>
        <a:xfrm>
          <a:off x="8205971" y="333915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8205971" y="3339151"/>
        <a:ext cx="931926" cy="559155"/>
      </dsp:txXfrm>
    </dsp:sp>
    <dsp:sp modelId="{E8943D06-3BEA-4407-91F9-46A5EC4777AD}">
      <dsp:nvSpPr>
        <dsp:cNvPr id="0" name=""/>
        <dsp:cNvSpPr/>
      </dsp:nvSpPr>
      <dsp:spPr>
        <a:xfrm>
          <a:off x="5022"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Assessment</a:t>
          </a:r>
          <a:endParaRPr lang="en-US" sz="1000" kern="1200" dirty="0"/>
        </a:p>
      </dsp:txBody>
      <dsp:txXfrm>
        <a:off x="5022" y="3980612"/>
        <a:ext cx="931926" cy="559155"/>
      </dsp:txXfrm>
    </dsp:sp>
    <dsp:sp modelId="{AECF8250-8294-42AF-9EF2-E9259CC39D08}">
      <dsp:nvSpPr>
        <dsp:cNvPr id="0" name=""/>
        <dsp:cNvSpPr/>
      </dsp:nvSpPr>
      <dsp:spPr>
        <a:xfrm>
          <a:off x="103014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Postprocedure Diagnosis</a:t>
          </a:r>
          <a:endParaRPr lang="en-US" sz="1000" kern="1200" dirty="0"/>
        </a:p>
      </dsp:txBody>
      <dsp:txXfrm>
        <a:off x="1030141" y="3980612"/>
        <a:ext cx="931926" cy="559155"/>
      </dsp:txXfrm>
    </dsp:sp>
    <dsp:sp modelId="{3D7C3DDC-3551-44AB-8868-EBAA5342AA6F}">
      <dsp:nvSpPr>
        <dsp:cNvPr id="0" name=""/>
        <dsp:cNvSpPr/>
      </dsp:nvSpPr>
      <dsp:spPr>
        <a:xfrm>
          <a:off x="2055259" y="3980612"/>
          <a:ext cx="931926" cy="559155"/>
        </a:xfrm>
        <a:prstGeom prst="rect">
          <a:avLst/>
        </a:prstGeom>
        <a:solidFill>
          <a:srgbClr val="84D69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Postoperative Diagnosis</a:t>
          </a:r>
          <a:endParaRPr lang="en-US" sz="1000" kern="1200" dirty="0"/>
        </a:p>
      </dsp:txBody>
      <dsp:txXfrm>
        <a:off x="2055259" y="3980612"/>
        <a:ext cx="931926" cy="559155"/>
      </dsp:txXfrm>
    </dsp:sp>
    <dsp:sp modelId="{90354270-E516-4BCD-8468-080EC1705999}">
      <dsp:nvSpPr>
        <dsp:cNvPr id="0" name=""/>
        <dsp:cNvSpPr/>
      </dsp:nvSpPr>
      <dsp:spPr>
        <a:xfrm>
          <a:off x="3080378"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Diagnosis</a:t>
          </a:r>
          <a:endParaRPr lang="en-US" sz="1000" kern="1200" dirty="0"/>
        </a:p>
      </dsp:txBody>
      <dsp:txXfrm>
        <a:off x="3080378" y="3980612"/>
        <a:ext cx="931926" cy="559155"/>
      </dsp:txXfrm>
    </dsp:sp>
    <dsp:sp modelId="{17512D6B-4073-4EC8-9ABC-3BDC10D1B050}">
      <dsp:nvSpPr>
        <dsp:cNvPr id="0" name=""/>
        <dsp:cNvSpPr/>
      </dsp:nvSpPr>
      <dsp:spPr>
        <a:xfrm>
          <a:off x="4105496"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Assessment &amp; Plan</a:t>
          </a:r>
          <a:endParaRPr lang="en-US" sz="1000" b="1" kern="1200" dirty="0"/>
        </a:p>
      </dsp:txBody>
      <dsp:txXfrm>
        <a:off x="4105496" y="3980612"/>
        <a:ext cx="931926" cy="559155"/>
      </dsp:txXfrm>
    </dsp:sp>
    <dsp:sp modelId="{52F17298-644C-4330-B56E-F7E56C04E2E3}">
      <dsp:nvSpPr>
        <dsp:cNvPr id="0" name=""/>
        <dsp:cNvSpPr/>
      </dsp:nvSpPr>
      <dsp:spPr>
        <a:xfrm>
          <a:off x="5130615" y="3980612"/>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Plan of Treatment</a:t>
          </a:r>
        </a:p>
      </dsp:txBody>
      <dsp:txXfrm>
        <a:off x="5130615" y="3980612"/>
        <a:ext cx="931926" cy="559155"/>
      </dsp:txXfrm>
    </dsp:sp>
    <dsp:sp modelId="{2A5112AE-C2D3-42F0-AB40-4460D114135D}">
      <dsp:nvSpPr>
        <dsp:cNvPr id="0" name=""/>
        <dsp:cNvSpPr/>
      </dsp:nvSpPr>
      <dsp:spPr>
        <a:xfrm>
          <a:off x="6155734"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Goals</a:t>
          </a:r>
          <a:endParaRPr lang="en-US" sz="1000" kern="1200" dirty="0"/>
        </a:p>
      </dsp:txBody>
      <dsp:txXfrm>
        <a:off x="6155734" y="3980612"/>
        <a:ext cx="931926" cy="559155"/>
      </dsp:txXfrm>
    </dsp:sp>
    <dsp:sp modelId="{CF0E64E4-84A6-47A4-8045-0D0A29961723}">
      <dsp:nvSpPr>
        <dsp:cNvPr id="0" name=""/>
        <dsp:cNvSpPr/>
      </dsp:nvSpPr>
      <dsp:spPr>
        <a:xfrm>
          <a:off x="7180852" y="3980612"/>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7180852" y="3980612"/>
        <a:ext cx="931926" cy="559155"/>
      </dsp:txXfrm>
    </dsp:sp>
    <dsp:sp modelId="{005D910A-BEFF-4239-9307-256048770C69}">
      <dsp:nvSpPr>
        <dsp:cNvPr id="0" name=""/>
        <dsp:cNvSpPr/>
      </dsp:nvSpPr>
      <dsp:spPr>
        <a:xfrm>
          <a:off x="820597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Instructions</a:t>
          </a:r>
          <a:endParaRPr lang="en-US" sz="1000" kern="1200" dirty="0"/>
        </a:p>
      </dsp:txBody>
      <dsp:txXfrm>
        <a:off x="8205971" y="3980612"/>
        <a:ext cx="931926" cy="559155"/>
      </dsp:txXfrm>
    </dsp:sp>
    <dsp:sp modelId="{1B7E2A4E-7885-47D0-9A9C-97EB08F96CFE}">
      <dsp:nvSpPr>
        <dsp:cNvPr id="0" name=""/>
        <dsp:cNvSpPr/>
      </dsp:nvSpPr>
      <dsp:spPr>
        <a:xfrm>
          <a:off x="3080378"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Instructions</a:t>
          </a:r>
          <a:endParaRPr lang="en-US" sz="1000" kern="1200" dirty="0"/>
        </a:p>
      </dsp:txBody>
      <dsp:txXfrm>
        <a:off x="3080378" y="4632961"/>
        <a:ext cx="931926" cy="559155"/>
      </dsp:txXfrm>
    </dsp:sp>
    <dsp:sp modelId="{37FB646E-7E73-4F71-BC29-5F04749B6480}">
      <dsp:nvSpPr>
        <dsp:cNvPr id="0" name=""/>
        <dsp:cNvSpPr/>
      </dsp:nvSpPr>
      <dsp:spPr>
        <a:xfrm>
          <a:off x="4105496"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Medications</a:t>
          </a:r>
          <a:endParaRPr lang="en-US" sz="1000" kern="1200" dirty="0"/>
        </a:p>
      </dsp:txBody>
      <dsp:txXfrm>
        <a:off x="4105496" y="4632961"/>
        <a:ext cx="931926" cy="559155"/>
      </dsp:txXfrm>
    </dsp:sp>
    <dsp:sp modelId="{4857A8BA-040E-4C9F-9735-3BFD0C933AD1}">
      <dsp:nvSpPr>
        <dsp:cNvPr id="0" name=""/>
        <dsp:cNvSpPr/>
      </dsp:nvSpPr>
      <dsp:spPr>
        <a:xfrm>
          <a:off x="5130615"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Diet</a:t>
          </a:r>
          <a:endParaRPr lang="en-US" sz="1000" kern="1200" dirty="0"/>
        </a:p>
      </dsp:txBody>
      <dsp:txXfrm>
        <a:off x="5130615" y="4632961"/>
        <a:ext cx="931926" cy="55915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854EC-912F-42BC-845C-462E8CC7AD93}">
      <dsp:nvSpPr>
        <dsp:cNvPr id="0" name=""/>
        <dsp:cNvSpPr/>
      </dsp:nvSpPr>
      <dsp:spPr>
        <a:xfrm>
          <a:off x="5022"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Subjective</a:t>
          </a:r>
        </a:p>
      </dsp:txBody>
      <dsp:txXfrm>
        <a:off x="5022" y="66523"/>
        <a:ext cx="931926" cy="559155"/>
      </dsp:txXfrm>
    </dsp:sp>
    <dsp:sp modelId="{1F004853-B59E-47C1-BA88-05FF40FE81E5}">
      <dsp:nvSpPr>
        <dsp:cNvPr id="0" name=""/>
        <dsp:cNvSpPr/>
      </dsp:nvSpPr>
      <dsp:spPr>
        <a:xfrm>
          <a:off x="1030141"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Reason for Visit</a:t>
          </a:r>
          <a:endParaRPr lang="en-US" sz="1000" kern="1200" dirty="0"/>
        </a:p>
      </dsp:txBody>
      <dsp:txXfrm>
        <a:off x="1030141" y="66523"/>
        <a:ext cx="931926" cy="559155"/>
      </dsp:txXfrm>
    </dsp:sp>
    <dsp:sp modelId="{8AA02A9A-7173-45B0-B2CC-5A91802C8051}">
      <dsp:nvSpPr>
        <dsp:cNvPr id="0" name=""/>
        <dsp:cNvSpPr/>
      </dsp:nvSpPr>
      <dsp:spPr>
        <a:xfrm>
          <a:off x="2055259" y="66523"/>
          <a:ext cx="931926" cy="559155"/>
        </a:xfrm>
        <a:prstGeom prst="rect">
          <a:avLst/>
        </a:prstGeom>
        <a:solidFill>
          <a:srgbClr val="F8D08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Reason for Referral</a:t>
          </a:r>
          <a:endParaRPr lang="en-US" sz="1000" kern="1200" dirty="0"/>
        </a:p>
      </dsp:txBody>
      <dsp:txXfrm>
        <a:off x="2055259" y="66523"/>
        <a:ext cx="931926" cy="559155"/>
      </dsp:txXfrm>
    </dsp:sp>
    <dsp:sp modelId="{0CB4D3D4-57E1-40E0-9116-0822B7A6A3CA}">
      <dsp:nvSpPr>
        <dsp:cNvPr id="0" name=""/>
        <dsp:cNvSpPr/>
      </dsp:nvSpPr>
      <dsp:spPr>
        <a:xfrm>
          <a:off x="3080378"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Chief Complaint Reason for Visit</a:t>
          </a:r>
          <a:endParaRPr lang="en-US" sz="1000" kern="1200" dirty="0"/>
        </a:p>
      </dsp:txBody>
      <dsp:txXfrm>
        <a:off x="3080378" y="66523"/>
        <a:ext cx="931926" cy="559155"/>
      </dsp:txXfrm>
    </dsp:sp>
    <dsp:sp modelId="{0EC6D4FB-2DF4-4C7F-A662-C49F9C73712D}">
      <dsp:nvSpPr>
        <dsp:cNvPr id="0" name=""/>
        <dsp:cNvSpPr/>
      </dsp:nvSpPr>
      <dsp:spPr>
        <a:xfrm>
          <a:off x="4105496"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Chief Complaint</a:t>
          </a:r>
          <a:endParaRPr lang="en-US" sz="1000" kern="1200" dirty="0"/>
        </a:p>
      </dsp:txBody>
      <dsp:txXfrm>
        <a:off x="4105496" y="66523"/>
        <a:ext cx="931926" cy="559155"/>
      </dsp:txXfrm>
    </dsp:sp>
    <dsp:sp modelId="{60F281EF-B8AA-4FA7-AD48-1B043C8A810A}">
      <dsp:nvSpPr>
        <dsp:cNvPr id="0" name=""/>
        <dsp:cNvSpPr/>
      </dsp:nvSpPr>
      <dsp:spPr>
        <a:xfrm>
          <a:off x="5130615"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Health Concerns</a:t>
          </a:r>
          <a:endParaRPr lang="en-US" sz="1000" kern="1200" dirty="0"/>
        </a:p>
      </dsp:txBody>
      <dsp:txXfrm>
        <a:off x="5130615" y="66523"/>
        <a:ext cx="931926" cy="559155"/>
      </dsp:txXfrm>
    </dsp:sp>
    <dsp:sp modelId="{B6697EA2-051A-4146-AF10-443079F7994B}">
      <dsp:nvSpPr>
        <dsp:cNvPr id="0" name=""/>
        <dsp:cNvSpPr/>
      </dsp:nvSpPr>
      <dsp:spPr>
        <a:xfrm>
          <a:off x="6155734" y="66523"/>
          <a:ext cx="931926" cy="559155"/>
        </a:xfrm>
        <a:prstGeom prst="rect">
          <a:avLst/>
        </a:prstGeom>
        <a:solidFill>
          <a:srgbClr val="F8D08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Allergies &amp; Intolerances</a:t>
          </a:r>
          <a:endParaRPr lang="en-US" sz="1000" kern="1200" dirty="0"/>
        </a:p>
      </dsp:txBody>
      <dsp:txXfrm>
        <a:off x="6155734" y="66523"/>
        <a:ext cx="931926" cy="559155"/>
      </dsp:txXfrm>
    </dsp:sp>
    <dsp:sp modelId="{212EAB81-54C0-4CA3-8CA8-5707E2EA1B60}">
      <dsp:nvSpPr>
        <dsp:cNvPr id="0" name=""/>
        <dsp:cNvSpPr/>
      </dsp:nvSpPr>
      <dsp:spPr>
        <a:xfrm>
          <a:off x="7180852"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Review of Systems</a:t>
          </a:r>
          <a:endParaRPr lang="en-US" sz="1000" kern="1200" dirty="0"/>
        </a:p>
      </dsp:txBody>
      <dsp:txXfrm>
        <a:off x="7180852" y="66523"/>
        <a:ext cx="931926" cy="559155"/>
      </dsp:txXfrm>
    </dsp:sp>
    <dsp:sp modelId="{E063FE46-B1A1-4479-B04F-5EE6A9B9DA3D}">
      <dsp:nvSpPr>
        <dsp:cNvPr id="0" name=""/>
        <dsp:cNvSpPr/>
      </dsp:nvSpPr>
      <dsp:spPr>
        <a:xfrm>
          <a:off x="8205971"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History Present Illness</a:t>
          </a:r>
          <a:endParaRPr lang="en-US" sz="1000" kern="1200" dirty="0"/>
        </a:p>
      </dsp:txBody>
      <dsp:txXfrm>
        <a:off x="8205971" y="66523"/>
        <a:ext cx="931926" cy="559155"/>
      </dsp:txXfrm>
    </dsp:sp>
    <dsp:sp modelId="{BC2A6528-8680-4B3B-8B6A-C5A92B6690AC}">
      <dsp:nvSpPr>
        <dsp:cNvPr id="0" name=""/>
        <dsp:cNvSpPr/>
      </dsp:nvSpPr>
      <dsp:spPr>
        <a:xfrm>
          <a:off x="5022" y="718871"/>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History Past Illness</a:t>
          </a:r>
          <a:endParaRPr lang="en-US" sz="1000" kern="1200" dirty="0"/>
        </a:p>
      </dsp:txBody>
      <dsp:txXfrm>
        <a:off x="5022" y="718871"/>
        <a:ext cx="931926" cy="559155"/>
      </dsp:txXfrm>
    </dsp:sp>
    <dsp:sp modelId="{5479FD3C-18CA-43A0-B14E-D66A11F70B3F}">
      <dsp:nvSpPr>
        <dsp:cNvPr id="0" name=""/>
        <dsp:cNvSpPr/>
      </dsp:nvSpPr>
      <dsp:spPr>
        <a:xfrm>
          <a:off x="1030141" y="718871"/>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Social History</a:t>
          </a:r>
          <a:endParaRPr lang="en-US" sz="1000" kern="1200" dirty="0"/>
        </a:p>
      </dsp:txBody>
      <dsp:txXfrm>
        <a:off x="1030141" y="718871"/>
        <a:ext cx="931926" cy="559155"/>
      </dsp:txXfrm>
    </dsp:sp>
    <dsp:sp modelId="{DD1BE6D7-6955-4913-AEE1-7266EBAF565C}">
      <dsp:nvSpPr>
        <dsp:cNvPr id="0" name=""/>
        <dsp:cNvSpPr/>
      </dsp:nvSpPr>
      <dsp:spPr>
        <a:xfrm>
          <a:off x="2055259" y="718871"/>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Family History</a:t>
          </a:r>
          <a:endParaRPr lang="en-US" sz="1000" kern="1200" dirty="0"/>
        </a:p>
      </dsp:txBody>
      <dsp:txXfrm>
        <a:off x="2055259" y="718871"/>
        <a:ext cx="931926" cy="559155"/>
      </dsp:txXfrm>
    </dsp:sp>
    <dsp:sp modelId="{2CBAD880-AF37-4F3B-9F9C-44AE78F8D9B4}">
      <dsp:nvSpPr>
        <dsp:cNvPr id="0" name=""/>
        <dsp:cNvSpPr/>
      </dsp:nvSpPr>
      <dsp:spPr>
        <a:xfrm>
          <a:off x="3080378"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Objective</a:t>
          </a:r>
          <a:endParaRPr lang="en-US" sz="1000" b="1" kern="1200" dirty="0"/>
        </a:p>
      </dsp:txBody>
      <dsp:txXfrm>
        <a:off x="3080378" y="718871"/>
        <a:ext cx="931926" cy="559155"/>
      </dsp:txXfrm>
    </dsp:sp>
    <dsp:sp modelId="{57A21A25-0050-448F-8182-E2F997AD385C}">
      <dsp:nvSpPr>
        <dsp:cNvPr id="0" name=""/>
        <dsp:cNvSpPr/>
      </dsp:nvSpPr>
      <dsp:spPr>
        <a:xfrm>
          <a:off x="4105496" y="718871"/>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Problem</a:t>
          </a:r>
          <a:endParaRPr lang="en-US" sz="1000" kern="1200" dirty="0"/>
        </a:p>
      </dsp:txBody>
      <dsp:txXfrm>
        <a:off x="4105496" y="718871"/>
        <a:ext cx="931926" cy="559155"/>
      </dsp:txXfrm>
    </dsp:sp>
    <dsp:sp modelId="{98C96B61-E849-4E0E-ADD5-05D495466B19}">
      <dsp:nvSpPr>
        <dsp:cNvPr id="0" name=""/>
        <dsp:cNvSpPr/>
      </dsp:nvSpPr>
      <dsp:spPr>
        <a:xfrm>
          <a:off x="5130615"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Medical (Gen) History</a:t>
          </a:r>
          <a:endParaRPr lang="en-US" sz="1000" kern="1200" dirty="0"/>
        </a:p>
      </dsp:txBody>
      <dsp:txXfrm>
        <a:off x="5130615" y="718871"/>
        <a:ext cx="931926" cy="559155"/>
      </dsp:txXfrm>
    </dsp:sp>
    <dsp:sp modelId="{84CB03E7-DBCB-4B53-8360-F252A05A2E78}">
      <dsp:nvSpPr>
        <dsp:cNvPr id="0" name=""/>
        <dsp:cNvSpPr/>
      </dsp:nvSpPr>
      <dsp:spPr>
        <a:xfrm>
          <a:off x="6155734" y="718871"/>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Medications</a:t>
          </a:r>
          <a:endParaRPr lang="en-US" sz="1000" kern="1200" dirty="0"/>
        </a:p>
      </dsp:txBody>
      <dsp:txXfrm>
        <a:off x="6155734" y="718871"/>
        <a:ext cx="931926" cy="559155"/>
      </dsp:txXfrm>
    </dsp:sp>
    <dsp:sp modelId="{277F2AD7-8A80-4D00-8AAD-CE0295903A29}">
      <dsp:nvSpPr>
        <dsp:cNvPr id="0" name=""/>
        <dsp:cNvSpPr/>
      </dsp:nvSpPr>
      <dsp:spPr>
        <a:xfrm>
          <a:off x="7180852"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Immunizations</a:t>
          </a:r>
          <a:endParaRPr lang="en-US" sz="1000" kern="1200" dirty="0"/>
        </a:p>
      </dsp:txBody>
      <dsp:txXfrm>
        <a:off x="7180852" y="718871"/>
        <a:ext cx="931926" cy="559155"/>
      </dsp:txXfrm>
    </dsp:sp>
    <dsp:sp modelId="{7EBD161C-9829-40ED-9AF9-49BF6CFB544C}">
      <dsp:nvSpPr>
        <dsp:cNvPr id="0" name=""/>
        <dsp:cNvSpPr/>
      </dsp:nvSpPr>
      <dsp:spPr>
        <a:xfrm>
          <a:off x="8205971"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Implants</a:t>
          </a:r>
          <a:endParaRPr lang="en-US" sz="1000" kern="1200" dirty="0"/>
        </a:p>
      </dsp:txBody>
      <dsp:txXfrm>
        <a:off x="8205971" y="718871"/>
        <a:ext cx="931926" cy="559155"/>
      </dsp:txXfrm>
    </dsp:sp>
    <dsp:sp modelId="{64CE546B-3B0F-4D74-A672-EA5F3F157C26}">
      <dsp:nvSpPr>
        <dsp:cNvPr id="0" name=""/>
        <dsp:cNvSpPr/>
      </dsp:nvSpPr>
      <dsp:spPr>
        <a:xfrm>
          <a:off x="5022"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Medical Equipment</a:t>
          </a:r>
          <a:endParaRPr lang="en-US" sz="1000" kern="1200" dirty="0"/>
        </a:p>
      </dsp:txBody>
      <dsp:txXfrm>
        <a:off x="5022" y="1371219"/>
        <a:ext cx="931926" cy="559155"/>
      </dsp:txXfrm>
    </dsp:sp>
    <dsp:sp modelId="{18765959-A6F6-4656-813B-1DABE66B58C5}">
      <dsp:nvSpPr>
        <dsp:cNvPr id="0" name=""/>
        <dsp:cNvSpPr/>
      </dsp:nvSpPr>
      <dsp:spPr>
        <a:xfrm>
          <a:off x="1030141"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Procedures</a:t>
          </a:r>
          <a:endParaRPr lang="en-US" sz="1000" kern="1200" dirty="0"/>
        </a:p>
      </dsp:txBody>
      <dsp:txXfrm>
        <a:off x="1030141" y="1371219"/>
        <a:ext cx="931926" cy="559155"/>
      </dsp:txXfrm>
    </dsp:sp>
    <dsp:sp modelId="{18D14753-8832-47DA-B916-3A237595FBB6}">
      <dsp:nvSpPr>
        <dsp:cNvPr id="0" name=""/>
        <dsp:cNvSpPr/>
      </dsp:nvSpPr>
      <dsp:spPr>
        <a:xfrm>
          <a:off x="2055259" y="1371219"/>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Results</a:t>
          </a:r>
          <a:endParaRPr lang="en-US" sz="1000" kern="1200" dirty="0"/>
        </a:p>
      </dsp:txBody>
      <dsp:txXfrm>
        <a:off x="2055259" y="1371219"/>
        <a:ext cx="931926" cy="559155"/>
      </dsp:txXfrm>
    </dsp:sp>
    <dsp:sp modelId="{23DB74AC-B3C3-4E6F-BD2A-892250EFF201}">
      <dsp:nvSpPr>
        <dsp:cNvPr id="0" name=""/>
        <dsp:cNvSpPr/>
      </dsp:nvSpPr>
      <dsp:spPr>
        <a:xfrm>
          <a:off x="3080378" y="1371219"/>
          <a:ext cx="931926" cy="559155"/>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Vital Signs</a:t>
          </a:r>
          <a:endParaRPr lang="en-US" sz="1000" kern="1200" dirty="0"/>
        </a:p>
      </dsp:txBody>
      <dsp:txXfrm>
        <a:off x="3080378" y="1371219"/>
        <a:ext cx="931926" cy="559155"/>
      </dsp:txXfrm>
    </dsp:sp>
    <dsp:sp modelId="{CD01C8D7-3F26-4602-A201-C1CCB80062FC}">
      <dsp:nvSpPr>
        <dsp:cNvPr id="0" name=""/>
        <dsp:cNvSpPr/>
      </dsp:nvSpPr>
      <dsp:spPr>
        <a:xfrm>
          <a:off x="4105496"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Admission Diagnosis</a:t>
          </a:r>
          <a:endParaRPr lang="en-US" sz="1000" kern="1200" dirty="0"/>
        </a:p>
      </dsp:txBody>
      <dsp:txXfrm>
        <a:off x="4105496" y="1371219"/>
        <a:ext cx="931926" cy="559155"/>
      </dsp:txXfrm>
    </dsp:sp>
    <dsp:sp modelId="{D53A0EBD-1100-4E2B-932F-11AB84B0AD13}">
      <dsp:nvSpPr>
        <dsp:cNvPr id="0" name=""/>
        <dsp:cNvSpPr/>
      </dsp:nvSpPr>
      <dsp:spPr>
        <a:xfrm>
          <a:off x="5130615"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Admission Meds</a:t>
          </a:r>
          <a:endParaRPr lang="en-US" sz="1000" kern="1200" dirty="0"/>
        </a:p>
      </dsp:txBody>
      <dsp:txXfrm>
        <a:off x="5130615" y="1371219"/>
        <a:ext cx="931926" cy="559155"/>
      </dsp:txXfrm>
    </dsp:sp>
    <dsp:sp modelId="{2FF3B5C1-F3C6-4268-A6A1-939C6DF118E5}">
      <dsp:nvSpPr>
        <dsp:cNvPr id="0" name=""/>
        <dsp:cNvSpPr/>
      </dsp:nvSpPr>
      <dsp:spPr>
        <a:xfrm>
          <a:off x="6155734"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Course of Care</a:t>
          </a:r>
          <a:endParaRPr lang="en-US" sz="1000" kern="1200" dirty="0"/>
        </a:p>
      </dsp:txBody>
      <dsp:txXfrm>
        <a:off x="6155734" y="1371219"/>
        <a:ext cx="931926" cy="559155"/>
      </dsp:txXfrm>
    </dsp:sp>
    <dsp:sp modelId="{0CAD4AAA-C60B-49DC-9752-F4F96E622933}">
      <dsp:nvSpPr>
        <dsp:cNvPr id="0" name=""/>
        <dsp:cNvSpPr/>
      </dsp:nvSpPr>
      <dsp:spPr>
        <a:xfrm>
          <a:off x="7180852"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Course</a:t>
          </a:r>
          <a:endParaRPr lang="en-US" sz="1000" kern="1200" dirty="0"/>
        </a:p>
      </dsp:txBody>
      <dsp:txXfrm>
        <a:off x="7180852" y="1371219"/>
        <a:ext cx="931926" cy="559155"/>
      </dsp:txXfrm>
    </dsp:sp>
    <dsp:sp modelId="{8F0FC598-471E-47E2-AF9D-92D00F7E9E48}">
      <dsp:nvSpPr>
        <dsp:cNvPr id="0" name=""/>
        <dsp:cNvSpPr/>
      </dsp:nvSpPr>
      <dsp:spPr>
        <a:xfrm>
          <a:off x="8205971"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Consultations</a:t>
          </a:r>
          <a:endParaRPr lang="en-US" sz="1000" kern="1200" dirty="0"/>
        </a:p>
      </dsp:txBody>
      <dsp:txXfrm>
        <a:off x="8205971" y="1371219"/>
        <a:ext cx="931926" cy="559155"/>
      </dsp:txXfrm>
    </dsp:sp>
    <dsp:sp modelId="{7D600784-A1C0-4F6C-92B8-A76B3C810C82}">
      <dsp:nvSpPr>
        <dsp:cNvPr id="0" name=""/>
        <dsp:cNvSpPr/>
      </dsp:nvSpPr>
      <dsp:spPr>
        <a:xfrm>
          <a:off x="502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Medications Administered</a:t>
          </a:r>
          <a:endParaRPr lang="en-US" sz="1000" kern="1200" dirty="0"/>
        </a:p>
      </dsp:txBody>
      <dsp:txXfrm>
        <a:off x="5022" y="2023568"/>
        <a:ext cx="931926" cy="559155"/>
      </dsp:txXfrm>
    </dsp:sp>
    <dsp:sp modelId="{22A3C3A5-57B9-4E31-B9C5-8488CBC24B23}">
      <dsp:nvSpPr>
        <dsp:cNvPr id="0" name=""/>
        <dsp:cNvSpPr/>
      </dsp:nvSpPr>
      <dsp:spPr>
        <a:xfrm>
          <a:off x="1030141"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Anesthesia</a:t>
          </a:r>
          <a:endParaRPr lang="en-US" sz="1000" kern="1200" dirty="0"/>
        </a:p>
      </dsp:txBody>
      <dsp:txXfrm>
        <a:off x="1030141" y="2023568"/>
        <a:ext cx="931926" cy="559155"/>
      </dsp:txXfrm>
    </dsp:sp>
    <dsp:sp modelId="{BDAB1689-717F-4770-A013-4B565B7B7091}">
      <dsp:nvSpPr>
        <dsp:cNvPr id="0" name=""/>
        <dsp:cNvSpPr/>
      </dsp:nvSpPr>
      <dsp:spPr>
        <a:xfrm>
          <a:off x="2055259"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Indications</a:t>
          </a:r>
          <a:endParaRPr lang="en-US" sz="1000" kern="1200" dirty="0"/>
        </a:p>
      </dsp:txBody>
      <dsp:txXfrm>
        <a:off x="2055259" y="2023568"/>
        <a:ext cx="931926" cy="559155"/>
      </dsp:txXfrm>
    </dsp:sp>
    <dsp:sp modelId="{3E1D50D4-A96F-48FB-ABD3-FAF2EBD99DD9}">
      <dsp:nvSpPr>
        <dsp:cNvPr id="0" name=""/>
        <dsp:cNvSpPr/>
      </dsp:nvSpPr>
      <dsp:spPr>
        <a:xfrm>
          <a:off x="3080378"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Description</a:t>
          </a:r>
          <a:endParaRPr lang="en-US" sz="1000" kern="1200" dirty="0"/>
        </a:p>
      </dsp:txBody>
      <dsp:txXfrm>
        <a:off x="3080378" y="2023568"/>
        <a:ext cx="931926" cy="559155"/>
      </dsp:txXfrm>
    </dsp:sp>
    <dsp:sp modelId="{73230864-B496-4816-A9F5-ED417F3C92E8}">
      <dsp:nvSpPr>
        <dsp:cNvPr id="0" name=""/>
        <dsp:cNvSpPr/>
      </dsp:nvSpPr>
      <dsp:spPr>
        <a:xfrm>
          <a:off x="4105496"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4105496" y="2023568"/>
        <a:ext cx="931926" cy="559155"/>
      </dsp:txXfrm>
    </dsp:sp>
    <dsp:sp modelId="{F6C543F7-DF9C-4E42-8170-80FB7ACE211D}">
      <dsp:nvSpPr>
        <dsp:cNvPr id="0" name=""/>
        <dsp:cNvSpPr/>
      </dsp:nvSpPr>
      <dsp:spPr>
        <a:xfrm>
          <a:off x="5130615"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Est. Blood Loss</a:t>
          </a:r>
          <a:endParaRPr lang="en-US" sz="1000" kern="1200" dirty="0"/>
        </a:p>
      </dsp:txBody>
      <dsp:txXfrm>
        <a:off x="5130615" y="2023568"/>
        <a:ext cx="931926" cy="559155"/>
      </dsp:txXfrm>
    </dsp:sp>
    <dsp:sp modelId="{F124182D-F6F2-4E73-B355-B261939F364C}">
      <dsp:nvSpPr>
        <dsp:cNvPr id="0" name=""/>
        <dsp:cNvSpPr/>
      </dsp:nvSpPr>
      <dsp:spPr>
        <a:xfrm>
          <a:off x="6155734"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6155734" y="2023568"/>
        <a:ext cx="931926" cy="559155"/>
      </dsp:txXfrm>
    </dsp:sp>
    <dsp:sp modelId="{1E851C19-A36C-4E88-82E5-10ACE9BC322A}">
      <dsp:nvSpPr>
        <dsp:cNvPr id="0" name=""/>
        <dsp:cNvSpPr/>
      </dsp:nvSpPr>
      <dsp:spPr>
        <a:xfrm>
          <a:off x="718085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7180852" y="2023568"/>
        <a:ext cx="931926" cy="559155"/>
      </dsp:txXfrm>
    </dsp:sp>
    <dsp:sp modelId="{5FEEA8BD-49F0-479F-B78C-0F5C9A6990F2}">
      <dsp:nvSpPr>
        <dsp:cNvPr id="0" name=""/>
        <dsp:cNvSpPr/>
      </dsp:nvSpPr>
      <dsp:spPr>
        <a:xfrm>
          <a:off x="8205971"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Disposition</a:t>
          </a:r>
          <a:endParaRPr lang="en-US" sz="1000" kern="1200" dirty="0"/>
        </a:p>
      </dsp:txBody>
      <dsp:txXfrm>
        <a:off x="8205971" y="2023568"/>
        <a:ext cx="931926" cy="559155"/>
      </dsp:txXfrm>
    </dsp:sp>
    <dsp:sp modelId="{187C121A-3DCB-4EAB-A7CA-1AF4558097E3}">
      <dsp:nvSpPr>
        <dsp:cNvPr id="0" name=""/>
        <dsp:cNvSpPr/>
      </dsp:nvSpPr>
      <dsp:spPr>
        <a:xfrm>
          <a:off x="502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Preoperative Diagnosis</a:t>
          </a:r>
          <a:endParaRPr lang="en-US" sz="1000" kern="1200" dirty="0"/>
        </a:p>
      </dsp:txBody>
      <dsp:txXfrm>
        <a:off x="5022" y="2675916"/>
        <a:ext cx="931926" cy="559155"/>
      </dsp:txXfrm>
    </dsp:sp>
    <dsp:sp modelId="{D304F2EC-2318-44E2-AAF1-F3CE3D9753BA}">
      <dsp:nvSpPr>
        <dsp:cNvPr id="0" name=""/>
        <dsp:cNvSpPr/>
      </dsp:nvSpPr>
      <dsp:spPr>
        <a:xfrm>
          <a:off x="1030141"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Surgery Description</a:t>
          </a:r>
          <a:endParaRPr lang="en-US" sz="1000" kern="1200" dirty="0"/>
        </a:p>
      </dsp:txBody>
      <dsp:txXfrm>
        <a:off x="1030141" y="2675916"/>
        <a:ext cx="931926" cy="559155"/>
      </dsp:txXfrm>
    </dsp:sp>
    <dsp:sp modelId="{6C3A8535-F6D8-403A-9A1B-AD7FFEA2A5E7}">
      <dsp:nvSpPr>
        <dsp:cNvPr id="0" name=""/>
        <dsp:cNvSpPr/>
      </dsp:nvSpPr>
      <dsp:spPr>
        <a:xfrm>
          <a:off x="2055259"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Op Note Surgical Procedure</a:t>
          </a:r>
          <a:endParaRPr lang="en-US" sz="1000" kern="1200" dirty="0"/>
        </a:p>
      </dsp:txBody>
      <dsp:txXfrm>
        <a:off x="2055259" y="2675916"/>
        <a:ext cx="931926" cy="559155"/>
      </dsp:txXfrm>
    </dsp:sp>
    <dsp:sp modelId="{ED64BE22-5ED3-4E2B-9B65-F7ECEAFF418B}">
      <dsp:nvSpPr>
        <dsp:cNvPr id="0" name=""/>
        <dsp:cNvSpPr/>
      </dsp:nvSpPr>
      <dsp:spPr>
        <a:xfrm>
          <a:off x="3080378"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Operative Note Fluids</a:t>
          </a:r>
          <a:endParaRPr lang="en-US" sz="1000" kern="1200" dirty="0"/>
        </a:p>
      </dsp:txBody>
      <dsp:txXfrm>
        <a:off x="3080378" y="2675916"/>
        <a:ext cx="931926" cy="559155"/>
      </dsp:txXfrm>
    </dsp:sp>
    <dsp:sp modelId="{91D920A5-F5B2-49E4-82B2-75DF0EEA3AD7}">
      <dsp:nvSpPr>
        <dsp:cNvPr id="0" name=""/>
        <dsp:cNvSpPr/>
      </dsp:nvSpPr>
      <dsp:spPr>
        <a:xfrm>
          <a:off x="4105496"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Surgical Drains</a:t>
          </a:r>
          <a:endParaRPr lang="en-US" sz="1000" kern="1200" dirty="0"/>
        </a:p>
      </dsp:txBody>
      <dsp:txXfrm>
        <a:off x="4105496" y="2675916"/>
        <a:ext cx="931926" cy="559155"/>
      </dsp:txXfrm>
    </dsp:sp>
    <dsp:sp modelId="{D7D9E571-D2A5-4F9B-A8EF-542728AB2E7C}">
      <dsp:nvSpPr>
        <dsp:cNvPr id="0" name=""/>
        <dsp:cNvSpPr/>
      </dsp:nvSpPr>
      <dsp:spPr>
        <a:xfrm>
          <a:off x="5130615"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Complications</a:t>
          </a:r>
          <a:endParaRPr lang="en-US" sz="1000" kern="1200" dirty="0"/>
        </a:p>
      </dsp:txBody>
      <dsp:txXfrm>
        <a:off x="5130615" y="2675916"/>
        <a:ext cx="931926" cy="559155"/>
      </dsp:txXfrm>
    </dsp:sp>
    <dsp:sp modelId="{73B6912F-26A6-43CA-BA74-602DFEB2A9DA}">
      <dsp:nvSpPr>
        <dsp:cNvPr id="0" name=""/>
        <dsp:cNvSpPr/>
      </dsp:nvSpPr>
      <dsp:spPr>
        <a:xfrm>
          <a:off x="6155734"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Studies Sum</a:t>
          </a:r>
          <a:endParaRPr lang="en-US" sz="1000" kern="1200" dirty="0"/>
        </a:p>
      </dsp:txBody>
      <dsp:txXfrm>
        <a:off x="6155734" y="2675916"/>
        <a:ext cx="931926" cy="559155"/>
      </dsp:txXfrm>
    </dsp:sp>
    <dsp:sp modelId="{89992207-09E1-4C1C-A50E-7238E5A14EF2}">
      <dsp:nvSpPr>
        <dsp:cNvPr id="0" name=""/>
        <dsp:cNvSpPr/>
      </dsp:nvSpPr>
      <dsp:spPr>
        <a:xfrm>
          <a:off x="718085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Physical</a:t>
          </a:r>
          <a:endParaRPr lang="en-US" sz="1000" kern="1200" dirty="0"/>
        </a:p>
      </dsp:txBody>
      <dsp:txXfrm>
        <a:off x="7180852" y="2675916"/>
        <a:ext cx="931926" cy="559155"/>
      </dsp:txXfrm>
    </dsp:sp>
    <dsp:sp modelId="{111AB8AB-3884-48AF-A43D-D5525C2EDC1F}">
      <dsp:nvSpPr>
        <dsp:cNvPr id="0" name=""/>
        <dsp:cNvSpPr/>
      </dsp:nvSpPr>
      <dsp:spPr>
        <a:xfrm>
          <a:off x="8205971" y="2675916"/>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Advance Directives</a:t>
          </a:r>
          <a:endParaRPr lang="en-US" sz="1000" kern="1200" dirty="0"/>
        </a:p>
      </dsp:txBody>
      <dsp:txXfrm>
        <a:off x="8205971" y="2675916"/>
        <a:ext cx="931926" cy="559155"/>
      </dsp:txXfrm>
    </dsp:sp>
    <dsp:sp modelId="{98D1360E-1B8D-427C-9097-40AB5443C14C}">
      <dsp:nvSpPr>
        <dsp:cNvPr id="0" name=""/>
        <dsp:cNvSpPr/>
      </dsp:nvSpPr>
      <dsp:spPr>
        <a:xfrm>
          <a:off x="5022"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Payers</a:t>
          </a:r>
          <a:endParaRPr lang="en-US" sz="1000" kern="1200" dirty="0"/>
        </a:p>
      </dsp:txBody>
      <dsp:txXfrm>
        <a:off x="5022" y="3328264"/>
        <a:ext cx="931926" cy="559155"/>
      </dsp:txXfrm>
    </dsp:sp>
    <dsp:sp modelId="{C01143FF-1838-4C9A-9357-CF86FE088CBC}">
      <dsp:nvSpPr>
        <dsp:cNvPr id="0" name=""/>
        <dsp:cNvSpPr/>
      </dsp:nvSpPr>
      <dsp:spPr>
        <a:xfrm>
          <a:off x="1030141"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Encounters</a:t>
          </a:r>
          <a:endParaRPr lang="en-US" sz="1000" kern="1200" dirty="0"/>
        </a:p>
      </dsp:txBody>
      <dsp:txXfrm>
        <a:off x="1030141" y="3328264"/>
        <a:ext cx="931926" cy="559155"/>
      </dsp:txXfrm>
    </dsp:sp>
    <dsp:sp modelId="{A5C9C578-421E-4C61-8DBB-80B19789810E}">
      <dsp:nvSpPr>
        <dsp:cNvPr id="0" name=""/>
        <dsp:cNvSpPr/>
      </dsp:nvSpPr>
      <dsp:spPr>
        <a:xfrm>
          <a:off x="2055259"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Physical Exam</a:t>
          </a:r>
          <a:endParaRPr lang="en-US" sz="1000" kern="1200" dirty="0"/>
        </a:p>
      </dsp:txBody>
      <dsp:txXfrm>
        <a:off x="2055259" y="3328264"/>
        <a:ext cx="931926" cy="559155"/>
      </dsp:txXfrm>
    </dsp:sp>
    <dsp:sp modelId="{F021F536-9D7F-4947-AEEC-062A2B5D86C3}">
      <dsp:nvSpPr>
        <dsp:cNvPr id="0" name=""/>
        <dsp:cNvSpPr/>
      </dsp:nvSpPr>
      <dsp:spPr>
        <a:xfrm>
          <a:off x="3080378"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3080378" y="3328264"/>
        <a:ext cx="931926" cy="559155"/>
      </dsp:txXfrm>
    </dsp:sp>
    <dsp:sp modelId="{7137E6A0-E010-4036-BB77-DAC821CA69C0}">
      <dsp:nvSpPr>
        <dsp:cNvPr id="0" name=""/>
        <dsp:cNvSpPr/>
      </dsp:nvSpPr>
      <dsp:spPr>
        <a:xfrm>
          <a:off x="4105496"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4105496" y="3328264"/>
        <a:ext cx="931926" cy="559155"/>
      </dsp:txXfrm>
    </dsp:sp>
    <dsp:sp modelId="{CC785639-6B40-491D-A677-3465100F3D57}">
      <dsp:nvSpPr>
        <dsp:cNvPr id="0" name=""/>
        <dsp:cNvSpPr/>
      </dsp:nvSpPr>
      <dsp:spPr>
        <a:xfrm>
          <a:off x="5130615"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5130615" y="3328264"/>
        <a:ext cx="931926" cy="559155"/>
      </dsp:txXfrm>
    </dsp:sp>
    <dsp:sp modelId="{214B35AE-3118-4B5A-9A04-C238D6C98BAE}">
      <dsp:nvSpPr>
        <dsp:cNvPr id="0" name=""/>
        <dsp:cNvSpPr/>
      </dsp:nvSpPr>
      <dsp:spPr>
        <a:xfrm>
          <a:off x="6155734"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6155734" y="3328264"/>
        <a:ext cx="931926" cy="559155"/>
      </dsp:txXfrm>
    </dsp:sp>
    <dsp:sp modelId="{20498EEC-D12B-46DA-A88D-D7DB1D97C899}">
      <dsp:nvSpPr>
        <dsp:cNvPr id="0" name=""/>
        <dsp:cNvSpPr/>
      </dsp:nvSpPr>
      <dsp:spPr>
        <a:xfrm>
          <a:off x="7180852"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7180852" y="3328264"/>
        <a:ext cx="931926" cy="559155"/>
      </dsp:txXfrm>
    </dsp:sp>
    <dsp:sp modelId="{76E48D85-3967-40C6-96F6-AEF195D581BB}">
      <dsp:nvSpPr>
        <dsp:cNvPr id="0" name=""/>
        <dsp:cNvSpPr/>
      </dsp:nvSpPr>
      <dsp:spPr>
        <a:xfrm>
          <a:off x="8205971" y="333915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8205971" y="3339151"/>
        <a:ext cx="931926" cy="559155"/>
      </dsp:txXfrm>
    </dsp:sp>
    <dsp:sp modelId="{E8943D06-3BEA-4407-91F9-46A5EC4777AD}">
      <dsp:nvSpPr>
        <dsp:cNvPr id="0" name=""/>
        <dsp:cNvSpPr/>
      </dsp:nvSpPr>
      <dsp:spPr>
        <a:xfrm>
          <a:off x="5022" y="3980612"/>
          <a:ext cx="931926" cy="559155"/>
        </a:xfrm>
        <a:prstGeom prst="rect">
          <a:avLst/>
        </a:prstGeom>
        <a:solidFill>
          <a:srgbClr val="84D69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Assessment</a:t>
          </a:r>
          <a:endParaRPr lang="en-US" sz="1000" kern="1200" dirty="0"/>
        </a:p>
      </dsp:txBody>
      <dsp:txXfrm>
        <a:off x="5022" y="3980612"/>
        <a:ext cx="931926" cy="559155"/>
      </dsp:txXfrm>
    </dsp:sp>
    <dsp:sp modelId="{AECF8250-8294-42AF-9EF2-E9259CC39D08}">
      <dsp:nvSpPr>
        <dsp:cNvPr id="0" name=""/>
        <dsp:cNvSpPr/>
      </dsp:nvSpPr>
      <dsp:spPr>
        <a:xfrm>
          <a:off x="103014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Postprocedure Diagnosis</a:t>
          </a:r>
          <a:endParaRPr lang="en-US" sz="1000" kern="1200" dirty="0"/>
        </a:p>
      </dsp:txBody>
      <dsp:txXfrm>
        <a:off x="1030141" y="3980612"/>
        <a:ext cx="931926" cy="559155"/>
      </dsp:txXfrm>
    </dsp:sp>
    <dsp:sp modelId="{3D7C3DDC-3551-44AB-8868-EBAA5342AA6F}">
      <dsp:nvSpPr>
        <dsp:cNvPr id="0" name=""/>
        <dsp:cNvSpPr/>
      </dsp:nvSpPr>
      <dsp:spPr>
        <a:xfrm>
          <a:off x="2055259"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Postoperative Diagnosis</a:t>
          </a:r>
          <a:endParaRPr lang="en-US" sz="1000" kern="1200" dirty="0"/>
        </a:p>
      </dsp:txBody>
      <dsp:txXfrm>
        <a:off x="2055259" y="3980612"/>
        <a:ext cx="931926" cy="559155"/>
      </dsp:txXfrm>
    </dsp:sp>
    <dsp:sp modelId="{90354270-E516-4BCD-8468-080EC1705999}">
      <dsp:nvSpPr>
        <dsp:cNvPr id="0" name=""/>
        <dsp:cNvSpPr/>
      </dsp:nvSpPr>
      <dsp:spPr>
        <a:xfrm>
          <a:off x="3080378" y="3980612"/>
          <a:ext cx="931926" cy="559155"/>
        </a:xfrm>
        <a:prstGeom prst="rect">
          <a:avLst/>
        </a:prstGeom>
        <a:solidFill>
          <a:srgbClr val="DAF2E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Diagnosis</a:t>
          </a:r>
          <a:endParaRPr lang="en-US" sz="1000" kern="1200" dirty="0"/>
        </a:p>
      </dsp:txBody>
      <dsp:txXfrm>
        <a:off x="3080378" y="3980612"/>
        <a:ext cx="931926" cy="559155"/>
      </dsp:txXfrm>
    </dsp:sp>
    <dsp:sp modelId="{17512D6B-4073-4EC8-9ABC-3BDC10D1B050}">
      <dsp:nvSpPr>
        <dsp:cNvPr id="0" name=""/>
        <dsp:cNvSpPr/>
      </dsp:nvSpPr>
      <dsp:spPr>
        <a:xfrm>
          <a:off x="4105496" y="3980612"/>
          <a:ext cx="931926" cy="559155"/>
        </a:xfrm>
        <a:prstGeom prst="rect">
          <a:avLst/>
        </a:prstGeom>
        <a:blipFill rotWithShape="0">
          <a:blip xmlns:r="http://schemas.openxmlformats.org/officeDocument/2006/relationships" r:embed="rId1"/>
          <a:srcRect/>
          <a:stretch>
            <a:fillRect l="-42000" r="-42000"/>
          </a:stretch>
        </a:blipFill>
        <a:ln w="25400" cap="flat" cmpd="sng" algn="ctr">
          <a:solidFill>
            <a:srgbClr val="13547D">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solidFill>
                <a:srgbClr val="000000">
                  <a:hueOff val="0"/>
                  <a:satOff val="0"/>
                  <a:lumOff val="0"/>
                  <a:alphaOff val="0"/>
                </a:srgbClr>
              </a:solidFill>
              <a:latin typeface="Helvetica Neue Light"/>
              <a:ea typeface="+mn-ea"/>
              <a:cs typeface="+mn-cs"/>
            </a:rPr>
            <a:t>Assessment</a:t>
          </a:r>
          <a:r>
            <a:rPr lang="en-US" sz="1000" kern="1200"/>
            <a:t> &amp; Plan</a:t>
          </a:r>
          <a:endParaRPr lang="en-US" sz="1000" b="1" kern="1200" dirty="0"/>
        </a:p>
      </dsp:txBody>
      <dsp:txXfrm>
        <a:off x="4105496" y="3980612"/>
        <a:ext cx="931926" cy="559155"/>
      </dsp:txXfrm>
    </dsp:sp>
    <dsp:sp modelId="{52F17298-644C-4330-B56E-F7E56C04E2E3}">
      <dsp:nvSpPr>
        <dsp:cNvPr id="0" name=""/>
        <dsp:cNvSpPr/>
      </dsp:nvSpPr>
      <dsp:spPr>
        <a:xfrm>
          <a:off x="5130615"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Plan of Treatment</a:t>
          </a:r>
        </a:p>
      </dsp:txBody>
      <dsp:txXfrm>
        <a:off x="5130615" y="3980612"/>
        <a:ext cx="931926" cy="559155"/>
      </dsp:txXfrm>
    </dsp:sp>
    <dsp:sp modelId="{2A5112AE-C2D3-42F0-AB40-4460D114135D}">
      <dsp:nvSpPr>
        <dsp:cNvPr id="0" name=""/>
        <dsp:cNvSpPr/>
      </dsp:nvSpPr>
      <dsp:spPr>
        <a:xfrm>
          <a:off x="6155734"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Goals</a:t>
          </a:r>
          <a:endParaRPr lang="en-US" sz="1000" kern="1200" dirty="0"/>
        </a:p>
      </dsp:txBody>
      <dsp:txXfrm>
        <a:off x="6155734" y="3980612"/>
        <a:ext cx="931926" cy="559155"/>
      </dsp:txXfrm>
    </dsp:sp>
    <dsp:sp modelId="{CF0E64E4-84A6-47A4-8045-0D0A29961723}">
      <dsp:nvSpPr>
        <dsp:cNvPr id="0" name=""/>
        <dsp:cNvSpPr/>
      </dsp:nvSpPr>
      <dsp:spPr>
        <a:xfrm>
          <a:off x="7180852"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7180852" y="3980612"/>
        <a:ext cx="931926" cy="559155"/>
      </dsp:txXfrm>
    </dsp:sp>
    <dsp:sp modelId="{005D910A-BEFF-4239-9307-256048770C69}">
      <dsp:nvSpPr>
        <dsp:cNvPr id="0" name=""/>
        <dsp:cNvSpPr/>
      </dsp:nvSpPr>
      <dsp:spPr>
        <a:xfrm>
          <a:off x="820597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Instructions</a:t>
          </a:r>
          <a:endParaRPr lang="en-US" sz="1000" kern="1200" dirty="0"/>
        </a:p>
      </dsp:txBody>
      <dsp:txXfrm>
        <a:off x="8205971" y="3980612"/>
        <a:ext cx="931926" cy="559155"/>
      </dsp:txXfrm>
    </dsp:sp>
    <dsp:sp modelId="{1B7E2A4E-7885-47D0-9A9C-97EB08F96CFE}">
      <dsp:nvSpPr>
        <dsp:cNvPr id="0" name=""/>
        <dsp:cNvSpPr/>
      </dsp:nvSpPr>
      <dsp:spPr>
        <a:xfrm>
          <a:off x="3080378"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Instructions</a:t>
          </a:r>
          <a:endParaRPr lang="en-US" sz="1000" kern="1200" dirty="0"/>
        </a:p>
      </dsp:txBody>
      <dsp:txXfrm>
        <a:off x="3080378" y="4632961"/>
        <a:ext cx="931926" cy="559155"/>
      </dsp:txXfrm>
    </dsp:sp>
    <dsp:sp modelId="{37FB646E-7E73-4F71-BC29-5F04749B6480}">
      <dsp:nvSpPr>
        <dsp:cNvPr id="0" name=""/>
        <dsp:cNvSpPr/>
      </dsp:nvSpPr>
      <dsp:spPr>
        <a:xfrm>
          <a:off x="4105496"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Medications</a:t>
          </a:r>
          <a:endParaRPr lang="en-US" sz="1000" kern="1200" dirty="0"/>
        </a:p>
      </dsp:txBody>
      <dsp:txXfrm>
        <a:off x="4105496" y="4632961"/>
        <a:ext cx="931926" cy="559155"/>
      </dsp:txXfrm>
    </dsp:sp>
    <dsp:sp modelId="{4857A8BA-040E-4C9F-9735-3BFD0C933AD1}">
      <dsp:nvSpPr>
        <dsp:cNvPr id="0" name=""/>
        <dsp:cNvSpPr/>
      </dsp:nvSpPr>
      <dsp:spPr>
        <a:xfrm>
          <a:off x="5130615"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Diet</a:t>
          </a:r>
          <a:endParaRPr lang="en-US" sz="1000" kern="1200" dirty="0"/>
        </a:p>
      </dsp:txBody>
      <dsp:txXfrm>
        <a:off x="5130615" y="4632961"/>
        <a:ext cx="931926" cy="55915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7AB0A1-1AC4-4368-83B4-C05E94E9E334}">
      <dsp:nvSpPr>
        <dsp:cNvPr id="0" name=""/>
        <dsp:cNvSpPr/>
      </dsp:nvSpPr>
      <dsp:spPr>
        <a:xfrm>
          <a:off x="5022" y="66523"/>
          <a:ext cx="931926" cy="559155"/>
        </a:xfrm>
        <a:prstGeom prst="rect">
          <a:avLst/>
        </a:prstGeom>
        <a:solidFill>
          <a:srgbClr val="F8D080"/>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Health Concerns</a:t>
          </a:r>
          <a:endParaRPr lang="en-US" sz="1000" b="1" kern="1200" dirty="0"/>
        </a:p>
      </dsp:txBody>
      <dsp:txXfrm>
        <a:off x="5022" y="66523"/>
        <a:ext cx="931926" cy="559155"/>
      </dsp:txXfrm>
    </dsp:sp>
    <dsp:sp modelId="{65976BA9-A27C-494B-BA48-8505AA725960}">
      <dsp:nvSpPr>
        <dsp:cNvPr id="0" name=""/>
        <dsp:cNvSpPr/>
      </dsp:nvSpPr>
      <dsp:spPr>
        <a:xfrm>
          <a:off x="1030141" y="66523"/>
          <a:ext cx="931926" cy="559155"/>
        </a:xfrm>
        <a:prstGeom prst="rect">
          <a:avLst/>
        </a:prstGeom>
        <a:solidFill>
          <a:srgbClr val="59BBE3"/>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Goals</a:t>
          </a:r>
          <a:endParaRPr lang="en-US" sz="1000" b="1" kern="1200" dirty="0"/>
        </a:p>
      </dsp:txBody>
      <dsp:txXfrm>
        <a:off x="1030141" y="66523"/>
        <a:ext cx="931926" cy="559155"/>
      </dsp:txXfrm>
    </dsp:sp>
    <dsp:sp modelId="{FF386D85-3C36-4B96-940A-FA26D6EE56F9}">
      <dsp:nvSpPr>
        <dsp:cNvPr id="0" name=""/>
        <dsp:cNvSpPr/>
      </dsp:nvSpPr>
      <dsp:spPr>
        <a:xfrm>
          <a:off x="2055259" y="66523"/>
          <a:ext cx="931926" cy="559155"/>
        </a:xfrm>
        <a:prstGeom prst="rect">
          <a:avLst/>
        </a:prstGeom>
        <a:solidFill>
          <a:srgbClr val="D3A7FF"/>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Interventions</a:t>
          </a:r>
          <a:endParaRPr lang="en-US" sz="1000" b="1" kern="1200" dirty="0"/>
        </a:p>
      </dsp:txBody>
      <dsp:txXfrm>
        <a:off x="2055259" y="66523"/>
        <a:ext cx="931926" cy="559155"/>
      </dsp:txXfrm>
    </dsp:sp>
    <dsp:sp modelId="{E35B3CCF-E2CE-4238-A74C-C21072624007}">
      <dsp:nvSpPr>
        <dsp:cNvPr id="0" name=""/>
        <dsp:cNvSpPr/>
      </dsp:nvSpPr>
      <dsp:spPr>
        <a:xfrm>
          <a:off x="3080378" y="66523"/>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Health Status Eval/Outcomes</a:t>
          </a:r>
          <a:endParaRPr lang="en-US" sz="1000" b="1" kern="1200" dirty="0"/>
        </a:p>
      </dsp:txBody>
      <dsp:txXfrm>
        <a:off x="3080378" y="66523"/>
        <a:ext cx="931926" cy="559155"/>
      </dsp:txXfrm>
    </dsp:sp>
    <dsp:sp modelId="{E30854EC-912F-42BC-845C-462E8CC7AD93}">
      <dsp:nvSpPr>
        <dsp:cNvPr id="0" name=""/>
        <dsp:cNvSpPr/>
      </dsp:nvSpPr>
      <dsp:spPr>
        <a:xfrm>
          <a:off x="4105496"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Subjective</a:t>
          </a:r>
        </a:p>
      </dsp:txBody>
      <dsp:txXfrm>
        <a:off x="4105496" y="66523"/>
        <a:ext cx="931926" cy="559155"/>
      </dsp:txXfrm>
    </dsp:sp>
    <dsp:sp modelId="{1F004853-B59E-47C1-BA88-05FF40FE81E5}">
      <dsp:nvSpPr>
        <dsp:cNvPr id="0" name=""/>
        <dsp:cNvSpPr/>
      </dsp:nvSpPr>
      <dsp:spPr>
        <a:xfrm>
          <a:off x="5130615"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Reason for Visit</a:t>
          </a:r>
          <a:endParaRPr lang="en-US" sz="1000" kern="1200" dirty="0"/>
        </a:p>
      </dsp:txBody>
      <dsp:txXfrm>
        <a:off x="5130615" y="66523"/>
        <a:ext cx="931926" cy="559155"/>
      </dsp:txXfrm>
    </dsp:sp>
    <dsp:sp modelId="{8AA02A9A-7173-45B0-B2CC-5A91802C8051}">
      <dsp:nvSpPr>
        <dsp:cNvPr id="0" name=""/>
        <dsp:cNvSpPr/>
      </dsp:nvSpPr>
      <dsp:spPr>
        <a:xfrm>
          <a:off x="6155734"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Reason for Referral</a:t>
          </a:r>
          <a:endParaRPr lang="en-US" sz="1000" kern="1200" dirty="0"/>
        </a:p>
      </dsp:txBody>
      <dsp:txXfrm>
        <a:off x="6155734" y="66523"/>
        <a:ext cx="931926" cy="559155"/>
      </dsp:txXfrm>
    </dsp:sp>
    <dsp:sp modelId="{0CB4D3D4-57E1-40E0-9116-0822B7A6A3CA}">
      <dsp:nvSpPr>
        <dsp:cNvPr id="0" name=""/>
        <dsp:cNvSpPr/>
      </dsp:nvSpPr>
      <dsp:spPr>
        <a:xfrm>
          <a:off x="7180852"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Chief Complaint Reason for Visit</a:t>
          </a:r>
          <a:endParaRPr lang="en-US" sz="1000" kern="1200" dirty="0"/>
        </a:p>
      </dsp:txBody>
      <dsp:txXfrm>
        <a:off x="7180852" y="66523"/>
        <a:ext cx="931926" cy="559155"/>
      </dsp:txXfrm>
    </dsp:sp>
    <dsp:sp modelId="{0EC6D4FB-2DF4-4C7F-A662-C49F9C73712D}">
      <dsp:nvSpPr>
        <dsp:cNvPr id="0" name=""/>
        <dsp:cNvSpPr/>
      </dsp:nvSpPr>
      <dsp:spPr>
        <a:xfrm>
          <a:off x="8205971"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Chief Complaint</a:t>
          </a:r>
          <a:endParaRPr lang="en-US" sz="1000" kern="1200" dirty="0"/>
        </a:p>
      </dsp:txBody>
      <dsp:txXfrm>
        <a:off x="8205971" y="66523"/>
        <a:ext cx="931926" cy="559155"/>
      </dsp:txXfrm>
    </dsp:sp>
    <dsp:sp modelId="{B6697EA2-051A-4146-AF10-443079F7994B}">
      <dsp:nvSpPr>
        <dsp:cNvPr id="0" name=""/>
        <dsp:cNvSpPr/>
      </dsp:nvSpPr>
      <dsp:spPr>
        <a:xfrm>
          <a:off x="5022"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Allergies &amp; Intolerances</a:t>
          </a:r>
          <a:endParaRPr lang="en-US" sz="1000" kern="1200" dirty="0"/>
        </a:p>
      </dsp:txBody>
      <dsp:txXfrm>
        <a:off x="5022" y="718871"/>
        <a:ext cx="931926" cy="559155"/>
      </dsp:txXfrm>
    </dsp:sp>
    <dsp:sp modelId="{212EAB81-54C0-4CA3-8CA8-5707E2EA1B60}">
      <dsp:nvSpPr>
        <dsp:cNvPr id="0" name=""/>
        <dsp:cNvSpPr/>
      </dsp:nvSpPr>
      <dsp:spPr>
        <a:xfrm>
          <a:off x="1030141"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Review of Systems</a:t>
          </a:r>
          <a:endParaRPr lang="en-US" sz="1000" kern="1200" dirty="0"/>
        </a:p>
      </dsp:txBody>
      <dsp:txXfrm>
        <a:off x="1030141" y="718871"/>
        <a:ext cx="931926" cy="559155"/>
      </dsp:txXfrm>
    </dsp:sp>
    <dsp:sp modelId="{E063FE46-B1A1-4479-B04F-5EE6A9B9DA3D}">
      <dsp:nvSpPr>
        <dsp:cNvPr id="0" name=""/>
        <dsp:cNvSpPr/>
      </dsp:nvSpPr>
      <dsp:spPr>
        <a:xfrm>
          <a:off x="2055259"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History Present Illness</a:t>
          </a:r>
          <a:endParaRPr lang="en-US" sz="1000" kern="1200" dirty="0"/>
        </a:p>
      </dsp:txBody>
      <dsp:txXfrm>
        <a:off x="2055259" y="718871"/>
        <a:ext cx="931926" cy="559155"/>
      </dsp:txXfrm>
    </dsp:sp>
    <dsp:sp modelId="{BC2A6528-8680-4B3B-8B6A-C5A92B6690AC}">
      <dsp:nvSpPr>
        <dsp:cNvPr id="0" name=""/>
        <dsp:cNvSpPr/>
      </dsp:nvSpPr>
      <dsp:spPr>
        <a:xfrm>
          <a:off x="3080378"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History Past Illness</a:t>
          </a:r>
          <a:endParaRPr lang="en-US" sz="1000" kern="1200" dirty="0"/>
        </a:p>
      </dsp:txBody>
      <dsp:txXfrm>
        <a:off x="3080378" y="718871"/>
        <a:ext cx="931926" cy="559155"/>
      </dsp:txXfrm>
    </dsp:sp>
    <dsp:sp modelId="{5479FD3C-18CA-43A0-B14E-D66A11F70B3F}">
      <dsp:nvSpPr>
        <dsp:cNvPr id="0" name=""/>
        <dsp:cNvSpPr/>
      </dsp:nvSpPr>
      <dsp:spPr>
        <a:xfrm>
          <a:off x="4105496"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Social History</a:t>
          </a:r>
          <a:endParaRPr lang="en-US" sz="1000" kern="1200" dirty="0"/>
        </a:p>
      </dsp:txBody>
      <dsp:txXfrm>
        <a:off x="4105496" y="718871"/>
        <a:ext cx="931926" cy="559155"/>
      </dsp:txXfrm>
    </dsp:sp>
    <dsp:sp modelId="{DD1BE6D7-6955-4913-AEE1-7266EBAF565C}">
      <dsp:nvSpPr>
        <dsp:cNvPr id="0" name=""/>
        <dsp:cNvSpPr/>
      </dsp:nvSpPr>
      <dsp:spPr>
        <a:xfrm>
          <a:off x="5130615"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Family History</a:t>
          </a:r>
          <a:endParaRPr lang="en-US" sz="1000" kern="1200" dirty="0"/>
        </a:p>
      </dsp:txBody>
      <dsp:txXfrm>
        <a:off x="5130615" y="718871"/>
        <a:ext cx="931926" cy="559155"/>
      </dsp:txXfrm>
    </dsp:sp>
    <dsp:sp modelId="{7E7014DF-1F49-46CA-A9D3-C3E0B25C5B03}">
      <dsp:nvSpPr>
        <dsp:cNvPr id="0" name=""/>
        <dsp:cNvSpPr/>
      </dsp:nvSpPr>
      <dsp:spPr>
        <a:xfrm>
          <a:off x="6155734"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Indications</a:t>
          </a:r>
          <a:endParaRPr lang="en-US" sz="1000" kern="1200" dirty="0"/>
        </a:p>
      </dsp:txBody>
      <dsp:txXfrm>
        <a:off x="6155734" y="718871"/>
        <a:ext cx="931926" cy="559155"/>
      </dsp:txXfrm>
    </dsp:sp>
    <dsp:sp modelId="{2CBAD880-AF37-4F3B-9F9C-44AE78F8D9B4}">
      <dsp:nvSpPr>
        <dsp:cNvPr id="0" name=""/>
        <dsp:cNvSpPr/>
      </dsp:nvSpPr>
      <dsp:spPr>
        <a:xfrm>
          <a:off x="7180852"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Objective</a:t>
          </a:r>
          <a:endParaRPr lang="en-US" sz="1000" b="1" kern="1200" dirty="0"/>
        </a:p>
      </dsp:txBody>
      <dsp:txXfrm>
        <a:off x="7180852" y="718871"/>
        <a:ext cx="931926" cy="559155"/>
      </dsp:txXfrm>
    </dsp:sp>
    <dsp:sp modelId="{57A21A25-0050-448F-8182-E2F997AD385C}">
      <dsp:nvSpPr>
        <dsp:cNvPr id="0" name=""/>
        <dsp:cNvSpPr/>
      </dsp:nvSpPr>
      <dsp:spPr>
        <a:xfrm>
          <a:off x="8205971"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Problem</a:t>
          </a:r>
          <a:endParaRPr lang="en-US" sz="1000" kern="1200" dirty="0"/>
        </a:p>
      </dsp:txBody>
      <dsp:txXfrm>
        <a:off x="8205971" y="718871"/>
        <a:ext cx="931926" cy="559155"/>
      </dsp:txXfrm>
    </dsp:sp>
    <dsp:sp modelId="{98C96B61-E849-4E0E-ADD5-05D495466B19}">
      <dsp:nvSpPr>
        <dsp:cNvPr id="0" name=""/>
        <dsp:cNvSpPr/>
      </dsp:nvSpPr>
      <dsp:spPr>
        <a:xfrm>
          <a:off x="5022"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Medical (Gen) History</a:t>
          </a:r>
          <a:endParaRPr lang="en-US" sz="1000" kern="1200" dirty="0"/>
        </a:p>
      </dsp:txBody>
      <dsp:txXfrm>
        <a:off x="5022" y="1371219"/>
        <a:ext cx="931926" cy="559155"/>
      </dsp:txXfrm>
    </dsp:sp>
    <dsp:sp modelId="{84CB03E7-DBCB-4B53-8360-F252A05A2E78}">
      <dsp:nvSpPr>
        <dsp:cNvPr id="0" name=""/>
        <dsp:cNvSpPr/>
      </dsp:nvSpPr>
      <dsp:spPr>
        <a:xfrm>
          <a:off x="1030141"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Medications</a:t>
          </a:r>
          <a:endParaRPr lang="en-US" sz="1000" kern="1200" dirty="0"/>
        </a:p>
      </dsp:txBody>
      <dsp:txXfrm>
        <a:off x="1030141" y="1371219"/>
        <a:ext cx="931926" cy="559155"/>
      </dsp:txXfrm>
    </dsp:sp>
    <dsp:sp modelId="{277F2AD7-8A80-4D00-8AAD-CE0295903A29}">
      <dsp:nvSpPr>
        <dsp:cNvPr id="0" name=""/>
        <dsp:cNvSpPr/>
      </dsp:nvSpPr>
      <dsp:spPr>
        <a:xfrm>
          <a:off x="2055259"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Immunizations</a:t>
          </a:r>
          <a:endParaRPr lang="en-US" sz="1000" kern="1200" dirty="0"/>
        </a:p>
      </dsp:txBody>
      <dsp:txXfrm>
        <a:off x="2055259" y="1371219"/>
        <a:ext cx="931926" cy="559155"/>
      </dsp:txXfrm>
    </dsp:sp>
    <dsp:sp modelId="{7EBD161C-9829-40ED-9AF9-49BF6CFB544C}">
      <dsp:nvSpPr>
        <dsp:cNvPr id="0" name=""/>
        <dsp:cNvSpPr/>
      </dsp:nvSpPr>
      <dsp:spPr>
        <a:xfrm>
          <a:off x="3080378"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Implants</a:t>
          </a:r>
          <a:endParaRPr lang="en-US" sz="1000" kern="1200" dirty="0"/>
        </a:p>
      </dsp:txBody>
      <dsp:txXfrm>
        <a:off x="3080378" y="1371219"/>
        <a:ext cx="931926" cy="559155"/>
      </dsp:txXfrm>
    </dsp:sp>
    <dsp:sp modelId="{64CE546B-3B0F-4D74-A672-EA5F3F157C26}">
      <dsp:nvSpPr>
        <dsp:cNvPr id="0" name=""/>
        <dsp:cNvSpPr/>
      </dsp:nvSpPr>
      <dsp:spPr>
        <a:xfrm>
          <a:off x="4105496"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Medical Equipment</a:t>
          </a:r>
          <a:endParaRPr lang="en-US" sz="1000" kern="1200" dirty="0"/>
        </a:p>
      </dsp:txBody>
      <dsp:txXfrm>
        <a:off x="4105496" y="1371219"/>
        <a:ext cx="931926" cy="559155"/>
      </dsp:txXfrm>
    </dsp:sp>
    <dsp:sp modelId="{18765959-A6F6-4656-813B-1DABE66B58C5}">
      <dsp:nvSpPr>
        <dsp:cNvPr id="0" name=""/>
        <dsp:cNvSpPr/>
      </dsp:nvSpPr>
      <dsp:spPr>
        <a:xfrm>
          <a:off x="5130615"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Procedures</a:t>
          </a:r>
          <a:endParaRPr lang="en-US" sz="1000" kern="1200" dirty="0"/>
        </a:p>
      </dsp:txBody>
      <dsp:txXfrm>
        <a:off x="5130615" y="1371219"/>
        <a:ext cx="931926" cy="559155"/>
      </dsp:txXfrm>
    </dsp:sp>
    <dsp:sp modelId="{18D14753-8832-47DA-B916-3A237595FBB6}">
      <dsp:nvSpPr>
        <dsp:cNvPr id="0" name=""/>
        <dsp:cNvSpPr/>
      </dsp:nvSpPr>
      <dsp:spPr>
        <a:xfrm>
          <a:off x="6155734"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Results</a:t>
          </a:r>
          <a:endParaRPr lang="en-US" sz="1000" kern="1200" dirty="0"/>
        </a:p>
      </dsp:txBody>
      <dsp:txXfrm>
        <a:off x="6155734" y="1371219"/>
        <a:ext cx="931926" cy="559155"/>
      </dsp:txXfrm>
    </dsp:sp>
    <dsp:sp modelId="{23DB74AC-B3C3-4E6F-BD2A-892250EFF201}">
      <dsp:nvSpPr>
        <dsp:cNvPr id="0" name=""/>
        <dsp:cNvSpPr/>
      </dsp:nvSpPr>
      <dsp:spPr>
        <a:xfrm>
          <a:off x="7180852"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Vital Signs</a:t>
          </a:r>
          <a:endParaRPr lang="en-US" sz="1000" kern="1200" dirty="0"/>
        </a:p>
      </dsp:txBody>
      <dsp:txXfrm>
        <a:off x="7180852" y="1371219"/>
        <a:ext cx="931926" cy="559155"/>
      </dsp:txXfrm>
    </dsp:sp>
    <dsp:sp modelId="{CD01C8D7-3F26-4602-A201-C1CCB80062FC}">
      <dsp:nvSpPr>
        <dsp:cNvPr id="0" name=""/>
        <dsp:cNvSpPr/>
      </dsp:nvSpPr>
      <dsp:spPr>
        <a:xfrm>
          <a:off x="8205971" y="137121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Admission Diagnosis</a:t>
          </a:r>
          <a:endParaRPr lang="en-US" sz="1000" kern="1200" dirty="0"/>
        </a:p>
      </dsp:txBody>
      <dsp:txXfrm>
        <a:off x="8205971" y="1371219"/>
        <a:ext cx="931926" cy="559155"/>
      </dsp:txXfrm>
    </dsp:sp>
    <dsp:sp modelId="{D53A0EBD-1100-4E2B-932F-11AB84B0AD13}">
      <dsp:nvSpPr>
        <dsp:cNvPr id="0" name=""/>
        <dsp:cNvSpPr/>
      </dsp:nvSpPr>
      <dsp:spPr>
        <a:xfrm>
          <a:off x="502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Admission Meds</a:t>
          </a:r>
          <a:endParaRPr lang="en-US" sz="1000" kern="1200" dirty="0"/>
        </a:p>
      </dsp:txBody>
      <dsp:txXfrm>
        <a:off x="5022" y="2023568"/>
        <a:ext cx="931926" cy="559155"/>
      </dsp:txXfrm>
    </dsp:sp>
    <dsp:sp modelId="{2FF3B5C1-F3C6-4268-A6A1-939C6DF118E5}">
      <dsp:nvSpPr>
        <dsp:cNvPr id="0" name=""/>
        <dsp:cNvSpPr/>
      </dsp:nvSpPr>
      <dsp:spPr>
        <a:xfrm>
          <a:off x="1030141"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Course of Care</a:t>
          </a:r>
          <a:endParaRPr lang="en-US" sz="1000" kern="1200" dirty="0"/>
        </a:p>
      </dsp:txBody>
      <dsp:txXfrm>
        <a:off x="1030141" y="2023568"/>
        <a:ext cx="931926" cy="559155"/>
      </dsp:txXfrm>
    </dsp:sp>
    <dsp:sp modelId="{0CAD4AAA-C60B-49DC-9752-F4F96E622933}">
      <dsp:nvSpPr>
        <dsp:cNvPr id="0" name=""/>
        <dsp:cNvSpPr/>
      </dsp:nvSpPr>
      <dsp:spPr>
        <a:xfrm>
          <a:off x="2055259"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Course</a:t>
          </a:r>
          <a:endParaRPr lang="en-US" sz="1000" kern="1200" dirty="0"/>
        </a:p>
      </dsp:txBody>
      <dsp:txXfrm>
        <a:off x="2055259" y="2023568"/>
        <a:ext cx="931926" cy="559155"/>
      </dsp:txXfrm>
    </dsp:sp>
    <dsp:sp modelId="{8F0FC598-471E-47E2-AF9D-92D00F7E9E48}">
      <dsp:nvSpPr>
        <dsp:cNvPr id="0" name=""/>
        <dsp:cNvSpPr/>
      </dsp:nvSpPr>
      <dsp:spPr>
        <a:xfrm>
          <a:off x="3080378"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Consultations</a:t>
          </a:r>
          <a:endParaRPr lang="en-US" sz="1000" kern="1200" dirty="0"/>
        </a:p>
      </dsp:txBody>
      <dsp:txXfrm>
        <a:off x="3080378" y="2023568"/>
        <a:ext cx="931926" cy="559155"/>
      </dsp:txXfrm>
    </dsp:sp>
    <dsp:sp modelId="{7D600784-A1C0-4F6C-92B8-A76B3C810C82}">
      <dsp:nvSpPr>
        <dsp:cNvPr id="0" name=""/>
        <dsp:cNvSpPr/>
      </dsp:nvSpPr>
      <dsp:spPr>
        <a:xfrm>
          <a:off x="4105496"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Medications Administered</a:t>
          </a:r>
          <a:endParaRPr lang="en-US" sz="1000" kern="1200" dirty="0"/>
        </a:p>
      </dsp:txBody>
      <dsp:txXfrm>
        <a:off x="4105496" y="2023568"/>
        <a:ext cx="931926" cy="559155"/>
      </dsp:txXfrm>
    </dsp:sp>
    <dsp:sp modelId="{22A3C3A5-57B9-4E31-B9C5-8488CBC24B23}">
      <dsp:nvSpPr>
        <dsp:cNvPr id="0" name=""/>
        <dsp:cNvSpPr/>
      </dsp:nvSpPr>
      <dsp:spPr>
        <a:xfrm>
          <a:off x="5130615"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Anesthesia</a:t>
          </a:r>
          <a:endParaRPr lang="en-US" sz="1000" kern="1200" dirty="0"/>
        </a:p>
      </dsp:txBody>
      <dsp:txXfrm>
        <a:off x="5130615" y="2023568"/>
        <a:ext cx="931926" cy="559155"/>
      </dsp:txXfrm>
    </dsp:sp>
    <dsp:sp modelId="{3E1D50D4-A96F-48FB-ABD3-FAF2EBD99DD9}">
      <dsp:nvSpPr>
        <dsp:cNvPr id="0" name=""/>
        <dsp:cNvSpPr/>
      </dsp:nvSpPr>
      <dsp:spPr>
        <a:xfrm>
          <a:off x="6155734"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Description</a:t>
          </a:r>
          <a:endParaRPr lang="en-US" sz="1000" kern="1200" dirty="0"/>
        </a:p>
      </dsp:txBody>
      <dsp:txXfrm>
        <a:off x="6155734" y="2023568"/>
        <a:ext cx="931926" cy="559155"/>
      </dsp:txXfrm>
    </dsp:sp>
    <dsp:sp modelId="{73230864-B496-4816-A9F5-ED417F3C92E8}">
      <dsp:nvSpPr>
        <dsp:cNvPr id="0" name=""/>
        <dsp:cNvSpPr/>
      </dsp:nvSpPr>
      <dsp:spPr>
        <a:xfrm>
          <a:off x="718085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7180852" y="2023568"/>
        <a:ext cx="931926" cy="559155"/>
      </dsp:txXfrm>
    </dsp:sp>
    <dsp:sp modelId="{F6C543F7-DF9C-4E42-8170-80FB7ACE211D}">
      <dsp:nvSpPr>
        <dsp:cNvPr id="0" name=""/>
        <dsp:cNvSpPr/>
      </dsp:nvSpPr>
      <dsp:spPr>
        <a:xfrm>
          <a:off x="8205971"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Est. Blood Loss</a:t>
          </a:r>
          <a:endParaRPr lang="en-US" sz="1000" kern="1200" dirty="0"/>
        </a:p>
      </dsp:txBody>
      <dsp:txXfrm>
        <a:off x="8205971" y="2023568"/>
        <a:ext cx="931926" cy="559155"/>
      </dsp:txXfrm>
    </dsp:sp>
    <dsp:sp modelId="{F124182D-F6F2-4E73-B355-B261939F364C}">
      <dsp:nvSpPr>
        <dsp:cNvPr id="0" name=""/>
        <dsp:cNvSpPr/>
      </dsp:nvSpPr>
      <dsp:spPr>
        <a:xfrm>
          <a:off x="502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5022" y="2675916"/>
        <a:ext cx="931926" cy="559155"/>
      </dsp:txXfrm>
    </dsp:sp>
    <dsp:sp modelId="{1E851C19-A36C-4E88-82E5-10ACE9BC322A}">
      <dsp:nvSpPr>
        <dsp:cNvPr id="0" name=""/>
        <dsp:cNvSpPr/>
      </dsp:nvSpPr>
      <dsp:spPr>
        <a:xfrm>
          <a:off x="1030141"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1030141" y="2675916"/>
        <a:ext cx="931926" cy="559155"/>
      </dsp:txXfrm>
    </dsp:sp>
    <dsp:sp modelId="{5FEEA8BD-49F0-479F-B78C-0F5C9A6990F2}">
      <dsp:nvSpPr>
        <dsp:cNvPr id="0" name=""/>
        <dsp:cNvSpPr/>
      </dsp:nvSpPr>
      <dsp:spPr>
        <a:xfrm>
          <a:off x="2055259"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Disposition</a:t>
          </a:r>
          <a:endParaRPr lang="en-US" sz="1000" kern="1200" dirty="0"/>
        </a:p>
      </dsp:txBody>
      <dsp:txXfrm>
        <a:off x="2055259" y="2675916"/>
        <a:ext cx="931926" cy="559155"/>
      </dsp:txXfrm>
    </dsp:sp>
    <dsp:sp modelId="{187C121A-3DCB-4EAB-A7CA-1AF4558097E3}">
      <dsp:nvSpPr>
        <dsp:cNvPr id="0" name=""/>
        <dsp:cNvSpPr/>
      </dsp:nvSpPr>
      <dsp:spPr>
        <a:xfrm>
          <a:off x="3080378"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Preoperative Diagnosis</a:t>
          </a:r>
          <a:endParaRPr lang="en-US" sz="1000" kern="1200" dirty="0"/>
        </a:p>
      </dsp:txBody>
      <dsp:txXfrm>
        <a:off x="3080378" y="2675916"/>
        <a:ext cx="931926" cy="559155"/>
      </dsp:txXfrm>
    </dsp:sp>
    <dsp:sp modelId="{D304F2EC-2318-44E2-AAF1-F3CE3D9753BA}">
      <dsp:nvSpPr>
        <dsp:cNvPr id="0" name=""/>
        <dsp:cNvSpPr/>
      </dsp:nvSpPr>
      <dsp:spPr>
        <a:xfrm>
          <a:off x="4105496"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Surgery Description</a:t>
          </a:r>
          <a:endParaRPr lang="en-US" sz="1000" kern="1200" dirty="0"/>
        </a:p>
      </dsp:txBody>
      <dsp:txXfrm>
        <a:off x="4105496" y="2675916"/>
        <a:ext cx="931926" cy="559155"/>
      </dsp:txXfrm>
    </dsp:sp>
    <dsp:sp modelId="{6C3A8535-F6D8-403A-9A1B-AD7FFEA2A5E7}">
      <dsp:nvSpPr>
        <dsp:cNvPr id="0" name=""/>
        <dsp:cNvSpPr/>
      </dsp:nvSpPr>
      <dsp:spPr>
        <a:xfrm>
          <a:off x="5130615"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Op Note Surgical Procedure</a:t>
          </a:r>
          <a:endParaRPr lang="en-US" sz="1000" kern="1200" dirty="0"/>
        </a:p>
      </dsp:txBody>
      <dsp:txXfrm>
        <a:off x="5130615" y="2675916"/>
        <a:ext cx="931926" cy="559155"/>
      </dsp:txXfrm>
    </dsp:sp>
    <dsp:sp modelId="{ED64BE22-5ED3-4E2B-9B65-F7ECEAFF418B}">
      <dsp:nvSpPr>
        <dsp:cNvPr id="0" name=""/>
        <dsp:cNvSpPr/>
      </dsp:nvSpPr>
      <dsp:spPr>
        <a:xfrm>
          <a:off x="6155734"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Operative Note Fluids</a:t>
          </a:r>
          <a:endParaRPr lang="en-US" sz="1000" kern="1200" dirty="0"/>
        </a:p>
      </dsp:txBody>
      <dsp:txXfrm>
        <a:off x="6155734" y="2675916"/>
        <a:ext cx="931926" cy="559155"/>
      </dsp:txXfrm>
    </dsp:sp>
    <dsp:sp modelId="{91D920A5-F5B2-49E4-82B2-75DF0EEA3AD7}">
      <dsp:nvSpPr>
        <dsp:cNvPr id="0" name=""/>
        <dsp:cNvSpPr/>
      </dsp:nvSpPr>
      <dsp:spPr>
        <a:xfrm>
          <a:off x="718085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Surgical Drains</a:t>
          </a:r>
          <a:endParaRPr lang="en-US" sz="1000" kern="1200" dirty="0"/>
        </a:p>
      </dsp:txBody>
      <dsp:txXfrm>
        <a:off x="7180852" y="2675916"/>
        <a:ext cx="931926" cy="559155"/>
      </dsp:txXfrm>
    </dsp:sp>
    <dsp:sp modelId="{D7D9E571-D2A5-4F9B-A8EF-542728AB2E7C}">
      <dsp:nvSpPr>
        <dsp:cNvPr id="0" name=""/>
        <dsp:cNvSpPr/>
      </dsp:nvSpPr>
      <dsp:spPr>
        <a:xfrm>
          <a:off x="8205971"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Complications</a:t>
          </a:r>
          <a:endParaRPr lang="en-US" sz="1000" kern="1200" dirty="0"/>
        </a:p>
      </dsp:txBody>
      <dsp:txXfrm>
        <a:off x="8205971" y="2675916"/>
        <a:ext cx="931926" cy="559155"/>
      </dsp:txXfrm>
    </dsp:sp>
    <dsp:sp modelId="{73B6912F-26A6-43CA-BA74-602DFEB2A9DA}">
      <dsp:nvSpPr>
        <dsp:cNvPr id="0" name=""/>
        <dsp:cNvSpPr/>
      </dsp:nvSpPr>
      <dsp:spPr>
        <a:xfrm>
          <a:off x="5022"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Studies Sum</a:t>
          </a:r>
          <a:endParaRPr lang="en-US" sz="1000" kern="1200" dirty="0"/>
        </a:p>
      </dsp:txBody>
      <dsp:txXfrm>
        <a:off x="5022" y="3328264"/>
        <a:ext cx="931926" cy="559155"/>
      </dsp:txXfrm>
    </dsp:sp>
    <dsp:sp modelId="{89992207-09E1-4C1C-A50E-7238E5A14EF2}">
      <dsp:nvSpPr>
        <dsp:cNvPr id="0" name=""/>
        <dsp:cNvSpPr/>
      </dsp:nvSpPr>
      <dsp:spPr>
        <a:xfrm>
          <a:off x="1030141"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Physical</a:t>
          </a:r>
          <a:endParaRPr lang="en-US" sz="1000" kern="1200" dirty="0"/>
        </a:p>
      </dsp:txBody>
      <dsp:txXfrm>
        <a:off x="1030141" y="3328264"/>
        <a:ext cx="931926" cy="559155"/>
      </dsp:txXfrm>
    </dsp:sp>
    <dsp:sp modelId="{111AB8AB-3884-48AF-A43D-D5525C2EDC1F}">
      <dsp:nvSpPr>
        <dsp:cNvPr id="0" name=""/>
        <dsp:cNvSpPr/>
      </dsp:nvSpPr>
      <dsp:spPr>
        <a:xfrm>
          <a:off x="2055259"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Advance Directives</a:t>
          </a:r>
          <a:endParaRPr lang="en-US" sz="1000" kern="1200" dirty="0"/>
        </a:p>
      </dsp:txBody>
      <dsp:txXfrm>
        <a:off x="2055259" y="3328264"/>
        <a:ext cx="931926" cy="559155"/>
      </dsp:txXfrm>
    </dsp:sp>
    <dsp:sp modelId="{98D1360E-1B8D-427C-9097-40AB5443C14C}">
      <dsp:nvSpPr>
        <dsp:cNvPr id="0" name=""/>
        <dsp:cNvSpPr/>
      </dsp:nvSpPr>
      <dsp:spPr>
        <a:xfrm>
          <a:off x="3080378"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Payers</a:t>
          </a:r>
          <a:endParaRPr lang="en-US" sz="1000" kern="1200" dirty="0"/>
        </a:p>
      </dsp:txBody>
      <dsp:txXfrm>
        <a:off x="3080378" y="3328264"/>
        <a:ext cx="931926" cy="559155"/>
      </dsp:txXfrm>
    </dsp:sp>
    <dsp:sp modelId="{C01143FF-1838-4C9A-9357-CF86FE088CBC}">
      <dsp:nvSpPr>
        <dsp:cNvPr id="0" name=""/>
        <dsp:cNvSpPr/>
      </dsp:nvSpPr>
      <dsp:spPr>
        <a:xfrm>
          <a:off x="4105496"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Encounters</a:t>
          </a:r>
          <a:endParaRPr lang="en-US" sz="1000" kern="1200" dirty="0"/>
        </a:p>
      </dsp:txBody>
      <dsp:txXfrm>
        <a:off x="4105496" y="3328264"/>
        <a:ext cx="931926" cy="559155"/>
      </dsp:txXfrm>
    </dsp:sp>
    <dsp:sp modelId="{A5C9C578-421E-4C61-8DBB-80B19789810E}">
      <dsp:nvSpPr>
        <dsp:cNvPr id="0" name=""/>
        <dsp:cNvSpPr/>
      </dsp:nvSpPr>
      <dsp:spPr>
        <a:xfrm>
          <a:off x="5130615"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Physical Exam</a:t>
          </a:r>
          <a:endParaRPr lang="en-US" sz="1000" kern="1200" dirty="0"/>
        </a:p>
      </dsp:txBody>
      <dsp:txXfrm>
        <a:off x="5130615" y="3328264"/>
        <a:ext cx="931926" cy="559155"/>
      </dsp:txXfrm>
    </dsp:sp>
    <dsp:sp modelId="{F021F536-9D7F-4947-AEEC-062A2B5D86C3}">
      <dsp:nvSpPr>
        <dsp:cNvPr id="0" name=""/>
        <dsp:cNvSpPr/>
      </dsp:nvSpPr>
      <dsp:spPr>
        <a:xfrm>
          <a:off x="6155734"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6155734" y="3328264"/>
        <a:ext cx="931926" cy="559155"/>
      </dsp:txXfrm>
    </dsp:sp>
    <dsp:sp modelId="{CC785639-6B40-491D-A677-3465100F3D57}">
      <dsp:nvSpPr>
        <dsp:cNvPr id="0" name=""/>
        <dsp:cNvSpPr/>
      </dsp:nvSpPr>
      <dsp:spPr>
        <a:xfrm>
          <a:off x="7180852"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7180852" y="3328264"/>
        <a:ext cx="931926" cy="559155"/>
      </dsp:txXfrm>
    </dsp:sp>
    <dsp:sp modelId="{214B35AE-3118-4B5A-9A04-C238D6C98BAE}">
      <dsp:nvSpPr>
        <dsp:cNvPr id="0" name=""/>
        <dsp:cNvSpPr/>
      </dsp:nvSpPr>
      <dsp:spPr>
        <a:xfrm>
          <a:off x="8205971"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8205971" y="3328264"/>
        <a:ext cx="931926" cy="559155"/>
      </dsp:txXfrm>
    </dsp:sp>
    <dsp:sp modelId="{20498EEC-D12B-46DA-A88D-D7DB1D97C899}">
      <dsp:nvSpPr>
        <dsp:cNvPr id="0" name=""/>
        <dsp:cNvSpPr/>
      </dsp:nvSpPr>
      <dsp:spPr>
        <a:xfrm>
          <a:off x="5022"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5022" y="3980612"/>
        <a:ext cx="931926" cy="559155"/>
      </dsp:txXfrm>
    </dsp:sp>
    <dsp:sp modelId="{76E48D85-3967-40C6-96F6-AEF195D581BB}">
      <dsp:nvSpPr>
        <dsp:cNvPr id="0" name=""/>
        <dsp:cNvSpPr/>
      </dsp:nvSpPr>
      <dsp:spPr>
        <a:xfrm>
          <a:off x="1030141" y="3991499"/>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1030141" y="3991499"/>
        <a:ext cx="931926" cy="559155"/>
      </dsp:txXfrm>
    </dsp:sp>
    <dsp:sp modelId="{E8943D06-3BEA-4407-91F9-46A5EC4777AD}">
      <dsp:nvSpPr>
        <dsp:cNvPr id="0" name=""/>
        <dsp:cNvSpPr/>
      </dsp:nvSpPr>
      <dsp:spPr>
        <a:xfrm>
          <a:off x="2055259"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Assessment</a:t>
          </a:r>
          <a:endParaRPr lang="en-US" sz="1000" kern="1200" dirty="0"/>
        </a:p>
      </dsp:txBody>
      <dsp:txXfrm>
        <a:off x="2055259" y="3980612"/>
        <a:ext cx="931926" cy="559155"/>
      </dsp:txXfrm>
    </dsp:sp>
    <dsp:sp modelId="{AECF8250-8294-42AF-9EF2-E9259CC39D08}">
      <dsp:nvSpPr>
        <dsp:cNvPr id="0" name=""/>
        <dsp:cNvSpPr/>
      </dsp:nvSpPr>
      <dsp:spPr>
        <a:xfrm>
          <a:off x="3080378"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Postprocedure Diagnosis</a:t>
          </a:r>
          <a:endParaRPr lang="en-US" sz="1000" kern="1200" dirty="0"/>
        </a:p>
      </dsp:txBody>
      <dsp:txXfrm>
        <a:off x="3080378" y="3980612"/>
        <a:ext cx="931926" cy="559155"/>
      </dsp:txXfrm>
    </dsp:sp>
    <dsp:sp modelId="{3D7C3DDC-3551-44AB-8868-EBAA5342AA6F}">
      <dsp:nvSpPr>
        <dsp:cNvPr id="0" name=""/>
        <dsp:cNvSpPr/>
      </dsp:nvSpPr>
      <dsp:spPr>
        <a:xfrm>
          <a:off x="4105496"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Postoperative Diagnosis</a:t>
          </a:r>
          <a:endParaRPr lang="en-US" sz="1000" kern="1200" dirty="0"/>
        </a:p>
      </dsp:txBody>
      <dsp:txXfrm>
        <a:off x="4105496" y="3980612"/>
        <a:ext cx="931926" cy="559155"/>
      </dsp:txXfrm>
    </dsp:sp>
    <dsp:sp modelId="{90354270-E516-4BCD-8468-080EC1705999}">
      <dsp:nvSpPr>
        <dsp:cNvPr id="0" name=""/>
        <dsp:cNvSpPr/>
      </dsp:nvSpPr>
      <dsp:spPr>
        <a:xfrm>
          <a:off x="5130615"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Diagnosis</a:t>
          </a:r>
          <a:endParaRPr lang="en-US" sz="1000" kern="1200" dirty="0"/>
        </a:p>
      </dsp:txBody>
      <dsp:txXfrm>
        <a:off x="5130615" y="3980612"/>
        <a:ext cx="931926" cy="559155"/>
      </dsp:txXfrm>
    </dsp:sp>
    <dsp:sp modelId="{17512D6B-4073-4EC8-9ABC-3BDC10D1B050}">
      <dsp:nvSpPr>
        <dsp:cNvPr id="0" name=""/>
        <dsp:cNvSpPr/>
      </dsp:nvSpPr>
      <dsp:spPr>
        <a:xfrm>
          <a:off x="6155734"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Assessment &amp; Plan</a:t>
          </a:r>
          <a:endParaRPr lang="en-US" sz="1000" b="1" kern="1200" dirty="0"/>
        </a:p>
      </dsp:txBody>
      <dsp:txXfrm>
        <a:off x="6155734" y="3980612"/>
        <a:ext cx="931926" cy="559155"/>
      </dsp:txXfrm>
    </dsp:sp>
    <dsp:sp modelId="{52F17298-644C-4330-B56E-F7E56C04E2E3}">
      <dsp:nvSpPr>
        <dsp:cNvPr id="0" name=""/>
        <dsp:cNvSpPr/>
      </dsp:nvSpPr>
      <dsp:spPr>
        <a:xfrm>
          <a:off x="7180852"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Plan of Treatment</a:t>
          </a:r>
        </a:p>
      </dsp:txBody>
      <dsp:txXfrm>
        <a:off x="7180852" y="3980612"/>
        <a:ext cx="931926" cy="559155"/>
      </dsp:txXfrm>
    </dsp:sp>
    <dsp:sp modelId="{CF0E64E4-84A6-47A4-8045-0D0A29961723}">
      <dsp:nvSpPr>
        <dsp:cNvPr id="0" name=""/>
        <dsp:cNvSpPr/>
      </dsp:nvSpPr>
      <dsp:spPr>
        <a:xfrm>
          <a:off x="820597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8205971" y="3980612"/>
        <a:ext cx="931926" cy="559155"/>
      </dsp:txXfrm>
    </dsp:sp>
    <dsp:sp modelId="{005D910A-BEFF-4239-9307-256048770C69}">
      <dsp:nvSpPr>
        <dsp:cNvPr id="0" name=""/>
        <dsp:cNvSpPr/>
      </dsp:nvSpPr>
      <dsp:spPr>
        <a:xfrm>
          <a:off x="2567818"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Instructions</a:t>
          </a:r>
          <a:endParaRPr lang="en-US" sz="1000" kern="1200" dirty="0"/>
        </a:p>
      </dsp:txBody>
      <dsp:txXfrm>
        <a:off x="2567818" y="4632961"/>
        <a:ext cx="931926" cy="559155"/>
      </dsp:txXfrm>
    </dsp:sp>
    <dsp:sp modelId="{1B7E2A4E-7885-47D0-9A9C-97EB08F96CFE}">
      <dsp:nvSpPr>
        <dsp:cNvPr id="0" name=""/>
        <dsp:cNvSpPr/>
      </dsp:nvSpPr>
      <dsp:spPr>
        <a:xfrm>
          <a:off x="3592937"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Instructions</a:t>
          </a:r>
          <a:endParaRPr lang="en-US" sz="1000" kern="1200" dirty="0"/>
        </a:p>
      </dsp:txBody>
      <dsp:txXfrm>
        <a:off x="3592937" y="4632961"/>
        <a:ext cx="931926" cy="559155"/>
      </dsp:txXfrm>
    </dsp:sp>
    <dsp:sp modelId="{37FB646E-7E73-4F71-BC29-5F04749B6480}">
      <dsp:nvSpPr>
        <dsp:cNvPr id="0" name=""/>
        <dsp:cNvSpPr/>
      </dsp:nvSpPr>
      <dsp:spPr>
        <a:xfrm>
          <a:off x="4618056"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Medications</a:t>
          </a:r>
          <a:endParaRPr lang="en-US" sz="1000" kern="1200" dirty="0"/>
        </a:p>
      </dsp:txBody>
      <dsp:txXfrm>
        <a:off x="4618056" y="4632961"/>
        <a:ext cx="931926" cy="559155"/>
      </dsp:txXfrm>
    </dsp:sp>
    <dsp:sp modelId="{4857A8BA-040E-4C9F-9735-3BFD0C933AD1}">
      <dsp:nvSpPr>
        <dsp:cNvPr id="0" name=""/>
        <dsp:cNvSpPr/>
      </dsp:nvSpPr>
      <dsp:spPr>
        <a:xfrm>
          <a:off x="5643174"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Diet</a:t>
          </a:r>
          <a:endParaRPr lang="en-US" sz="1000" kern="1200" dirty="0"/>
        </a:p>
      </dsp:txBody>
      <dsp:txXfrm>
        <a:off x="5643174" y="4632961"/>
        <a:ext cx="931926" cy="55915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854EC-912F-42BC-845C-462E8CC7AD93}">
      <dsp:nvSpPr>
        <dsp:cNvPr id="0" name=""/>
        <dsp:cNvSpPr/>
      </dsp:nvSpPr>
      <dsp:spPr>
        <a:xfrm>
          <a:off x="5022"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kern="1200" dirty="0"/>
            <a:t>Subjective</a:t>
          </a:r>
        </a:p>
      </dsp:txBody>
      <dsp:txXfrm>
        <a:off x="5022" y="66523"/>
        <a:ext cx="931926" cy="559155"/>
      </dsp:txXfrm>
    </dsp:sp>
    <dsp:sp modelId="{1F004853-B59E-47C1-BA88-05FF40FE81E5}">
      <dsp:nvSpPr>
        <dsp:cNvPr id="0" name=""/>
        <dsp:cNvSpPr/>
      </dsp:nvSpPr>
      <dsp:spPr>
        <a:xfrm>
          <a:off x="1030141"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Reason for Visit</a:t>
          </a:r>
          <a:endParaRPr lang="en-US" sz="1000" kern="1200" dirty="0"/>
        </a:p>
      </dsp:txBody>
      <dsp:txXfrm>
        <a:off x="1030141" y="66523"/>
        <a:ext cx="931926" cy="559155"/>
      </dsp:txXfrm>
    </dsp:sp>
    <dsp:sp modelId="{8AA02A9A-7173-45B0-B2CC-5A91802C8051}">
      <dsp:nvSpPr>
        <dsp:cNvPr id="0" name=""/>
        <dsp:cNvSpPr/>
      </dsp:nvSpPr>
      <dsp:spPr>
        <a:xfrm>
          <a:off x="2055259"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Reason for Referral</a:t>
          </a:r>
          <a:endParaRPr lang="en-US" sz="1000" kern="1200" dirty="0"/>
        </a:p>
      </dsp:txBody>
      <dsp:txXfrm>
        <a:off x="2055259" y="66523"/>
        <a:ext cx="931926" cy="559155"/>
      </dsp:txXfrm>
    </dsp:sp>
    <dsp:sp modelId="{0CB4D3D4-57E1-40E0-9116-0822B7A6A3CA}">
      <dsp:nvSpPr>
        <dsp:cNvPr id="0" name=""/>
        <dsp:cNvSpPr/>
      </dsp:nvSpPr>
      <dsp:spPr>
        <a:xfrm>
          <a:off x="3080378"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Chief Complaint Reason for Visit</a:t>
          </a:r>
          <a:endParaRPr lang="en-US" sz="1000" kern="1200" dirty="0"/>
        </a:p>
      </dsp:txBody>
      <dsp:txXfrm>
        <a:off x="3080378" y="66523"/>
        <a:ext cx="931926" cy="559155"/>
      </dsp:txXfrm>
    </dsp:sp>
    <dsp:sp modelId="{0EC6D4FB-2DF4-4C7F-A662-C49F9C73712D}">
      <dsp:nvSpPr>
        <dsp:cNvPr id="0" name=""/>
        <dsp:cNvSpPr/>
      </dsp:nvSpPr>
      <dsp:spPr>
        <a:xfrm>
          <a:off x="4105496"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Chief Complaint</a:t>
          </a:r>
          <a:endParaRPr lang="en-US" sz="1000" kern="1200" dirty="0"/>
        </a:p>
      </dsp:txBody>
      <dsp:txXfrm>
        <a:off x="4105496" y="66523"/>
        <a:ext cx="931926" cy="559155"/>
      </dsp:txXfrm>
    </dsp:sp>
    <dsp:sp modelId="{60F281EF-B8AA-4FA7-AD48-1B043C8A810A}">
      <dsp:nvSpPr>
        <dsp:cNvPr id="0" name=""/>
        <dsp:cNvSpPr/>
      </dsp:nvSpPr>
      <dsp:spPr>
        <a:xfrm>
          <a:off x="5130615"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Health Concerns</a:t>
          </a:r>
          <a:endParaRPr lang="en-US" sz="1000" kern="1200" dirty="0"/>
        </a:p>
      </dsp:txBody>
      <dsp:txXfrm>
        <a:off x="5130615" y="66523"/>
        <a:ext cx="931926" cy="559155"/>
      </dsp:txXfrm>
    </dsp:sp>
    <dsp:sp modelId="{B6697EA2-051A-4146-AF10-443079F7994B}">
      <dsp:nvSpPr>
        <dsp:cNvPr id="0" name=""/>
        <dsp:cNvSpPr/>
      </dsp:nvSpPr>
      <dsp:spPr>
        <a:xfrm>
          <a:off x="6155734"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Allergies &amp; Intolerances</a:t>
          </a:r>
          <a:endParaRPr lang="en-US" sz="1000" kern="1200" dirty="0"/>
        </a:p>
      </dsp:txBody>
      <dsp:txXfrm>
        <a:off x="6155734" y="66523"/>
        <a:ext cx="931926" cy="559155"/>
      </dsp:txXfrm>
    </dsp:sp>
    <dsp:sp modelId="{212EAB81-54C0-4CA3-8CA8-5707E2EA1B60}">
      <dsp:nvSpPr>
        <dsp:cNvPr id="0" name=""/>
        <dsp:cNvSpPr/>
      </dsp:nvSpPr>
      <dsp:spPr>
        <a:xfrm>
          <a:off x="7180852" y="66523"/>
          <a:ext cx="931926" cy="559155"/>
        </a:xfrm>
        <a:prstGeom prst="rect">
          <a:avLst/>
        </a:prstGeom>
        <a:solidFill>
          <a:srgbClr val="FBE6BB"/>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Review of Systems</a:t>
          </a:r>
          <a:endParaRPr lang="en-US" sz="1000" kern="1200" dirty="0"/>
        </a:p>
      </dsp:txBody>
      <dsp:txXfrm>
        <a:off x="7180852" y="66523"/>
        <a:ext cx="931926" cy="559155"/>
      </dsp:txXfrm>
    </dsp:sp>
    <dsp:sp modelId="{E063FE46-B1A1-4479-B04F-5EE6A9B9DA3D}">
      <dsp:nvSpPr>
        <dsp:cNvPr id="0" name=""/>
        <dsp:cNvSpPr/>
      </dsp:nvSpPr>
      <dsp:spPr>
        <a:xfrm>
          <a:off x="8205971" y="66523"/>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History Present Illness</a:t>
          </a:r>
          <a:endParaRPr lang="en-US" sz="1000" kern="1200" dirty="0"/>
        </a:p>
      </dsp:txBody>
      <dsp:txXfrm>
        <a:off x="8205971" y="66523"/>
        <a:ext cx="931926" cy="559155"/>
      </dsp:txXfrm>
    </dsp:sp>
    <dsp:sp modelId="{BC2A6528-8680-4B3B-8B6A-C5A92B6690AC}">
      <dsp:nvSpPr>
        <dsp:cNvPr id="0" name=""/>
        <dsp:cNvSpPr/>
      </dsp:nvSpPr>
      <dsp:spPr>
        <a:xfrm>
          <a:off x="5022"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History Past Illness</a:t>
          </a:r>
          <a:endParaRPr lang="en-US" sz="1000" kern="1200" dirty="0"/>
        </a:p>
      </dsp:txBody>
      <dsp:txXfrm>
        <a:off x="5022" y="718871"/>
        <a:ext cx="931926" cy="559155"/>
      </dsp:txXfrm>
    </dsp:sp>
    <dsp:sp modelId="{5479FD3C-18CA-43A0-B14E-D66A11F70B3F}">
      <dsp:nvSpPr>
        <dsp:cNvPr id="0" name=""/>
        <dsp:cNvSpPr/>
      </dsp:nvSpPr>
      <dsp:spPr>
        <a:xfrm>
          <a:off x="1030141"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Social History</a:t>
          </a:r>
          <a:endParaRPr lang="en-US" sz="1000" kern="1200" dirty="0"/>
        </a:p>
      </dsp:txBody>
      <dsp:txXfrm>
        <a:off x="1030141" y="718871"/>
        <a:ext cx="931926" cy="559155"/>
      </dsp:txXfrm>
    </dsp:sp>
    <dsp:sp modelId="{DD1BE6D7-6955-4913-AEE1-7266EBAF565C}">
      <dsp:nvSpPr>
        <dsp:cNvPr id="0" name=""/>
        <dsp:cNvSpPr/>
      </dsp:nvSpPr>
      <dsp:spPr>
        <a:xfrm>
          <a:off x="2055259"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Family History</a:t>
          </a:r>
          <a:endParaRPr lang="en-US" sz="1000" kern="1200" dirty="0"/>
        </a:p>
      </dsp:txBody>
      <dsp:txXfrm>
        <a:off x="2055259" y="718871"/>
        <a:ext cx="931926" cy="559155"/>
      </dsp:txXfrm>
    </dsp:sp>
    <dsp:sp modelId="{2CBAD880-AF37-4F3B-9F9C-44AE78F8D9B4}">
      <dsp:nvSpPr>
        <dsp:cNvPr id="0" name=""/>
        <dsp:cNvSpPr/>
      </dsp:nvSpPr>
      <dsp:spPr>
        <a:xfrm>
          <a:off x="3080378"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kern="1200" dirty="0"/>
            <a:t>Objective</a:t>
          </a:r>
        </a:p>
      </dsp:txBody>
      <dsp:txXfrm>
        <a:off x="3080378" y="718871"/>
        <a:ext cx="931926" cy="559155"/>
      </dsp:txXfrm>
    </dsp:sp>
    <dsp:sp modelId="{57A21A25-0050-448F-8182-E2F997AD385C}">
      <dsp:nvSpPr>
        <dsp:cNvPr id="0" name=""/>
        <dsp:cNvSpPr/>
      </dsp:nvSpPr>
      <dsp:spPr>
        <a:xfrm>
          <a:off x="4105496"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Problem</a:t>
          </a:r>
          <a:endParaRPr lang="en-US" sz="1000" kern="1200" dirty="0"/>
        </a:p>
      </dsp:txBody>
      <dsp:txXfrm>
        <a:off x="4105496" y="718871"/>
        <a:ext cx="931926" cy="559155"/>
      </dsp:txXfrm>
    </dsp:sp>
    <dsp:sp modelId="{98C96B61-E849-4E0E-ADD5-05D495466B19}">
      <dsp:nvSpPr>
        <dsp:cNvPr id="0" name=""/>
        <dsp:cNvSpPr/>
      </dsp:nvSpPr>
      <dsp:spPr>
        <a:xfrm>
          <a:off x="5130615"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Medical (Gen) History</a:t>
          </a:r>
          <a:endParaRPr lang="en-US" sz="1000" kern="1200" dirty="0"/>
        </a:p>
      </dsp:txBody>
      <dsp:txXfrm>
        <a:off x="5130615" y="718871"/>
        <a:ext cx="931926" cy="559155"/>
      </dsp:txXfrm>
    </dsp:sp>
    <dsp:sp modelId="{84CB03E7-DBCB-4B53-8360-F252A05A2E78}">
      <dsp:nvSpPr>
        <dsp:cNvPr id="0" name=""/>
        <dsp:cNvSpPr/>
      </dsp:nvSpPr>
      <dsp:spPr>
        <a:xfrm>
          <a:off x="6155734" y="71887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Medications</a:t>
          </a:r>
          <a:endParaRPr lang="en-US" sz="1000" kern="1200" dirty="0"/>
        </a:p>
      </dsp:txBody>
      <dsp:txXfrm>
        <a:off x="6155734" y="718871"/>
        <a:ext cx="931926" cy="559155"/>
      </dsp:txXfrm>
    </dsp:sp>
    <dsp:sp modelId="{277F2AD7-8A80-4D00-8AAD-CE0295903A29}">
      <dsp:nvSpPr>
        <dsp:cNvPr id="0" name=""/>
        <dsp:cNvSpPr/>
      </dsp:nvSpPr>
      <dsp:spPr>
        <a:xfrm>
          <a:off x="7180852"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Immunizations</a:t>
          </a:r>
          <a:endParaRPr lang="en-US" sz="1000" kern="1200" dirty="0"/>
        </a:p>
      </dsp:txBody>
      <dsp:txXfrm>
        <a:off x="7180852" y="718871"/>
        <a:ext cx="931926" cy="559155"/>
      </dsp:txXfrm>
    </dsp:sp>
    <dsp:sp modelId="{7EBD161C-9829-40ED-9AF9-49BF6CFB544C}">
      <dsp:nvSpPr>
        <dsp:cNvPr id="0" name=""/>
        <dsp:cNvSpPr/>
      </dsp:nvSpPr>
      <dsp:spPr>
        <a:xfrm>
          <a:off x="8205971" y="71887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Implants</a:t>
          </a:r>
          <a:endParaRPr lang="en-US" sz="1000" kern="1200" dirty="0"/>
        </a:p>
      </dsp:txBody>
      <dsp:txXfrm>
        <a:off x="8205971" y="718871"/>
        <a:ext cx="931926" cy="559155"/>
      </dsp:txXfrm>
    </dsp:sp>
    <dsp:sp modelId="{64CE546B-3B0F-4D74-A672-EA5F3F157C26}">
      <dsp:nvSpPr>
        <dsp:cNvPr id="0" name=""/>
        <dsp:cNvSpPr/>
      </dsp:nvSpPr>
      <dsp:spPr>
        <a:xfrm>
          <a:off x="5022" y="1371219"/>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Medical Equipment</a:t>
          </a:r>
          <a:endParaRPr lang="en-US" sz="1000" kern="1200" dirty="0"/>
        </a:p>
      </dsp:txBody>
      <dsp:txXfrm>
        <a:off x="5022" y="1371219"/>
        <a:ext cx="931926" cy="559155"/>
      </dsp:txXfrm>
    </dsp:sp>
    <dsp:sp modelId="{18765959-A6F6-4656-813B-1DABE66B58C5}">
      <dsp:nvSpPr>
        <dsp:cNvPr id="0" name=""/>
        <dsp:cNvSpPr/>
      </dsp:nvSpPr>
      <dsp:spPr>
        <a:xfrm>
          <a:off x="1030141" y="1371219"/>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Procedures</a:t>
          </a:r>
          <a:endParaRPr lang="en-US" sz="1000" kern="1200" dirty="0"/>
        </a:p>
      </dsp:txBody>
      <dsp:txXfrm>
        <a:off x="1030141" y="1371219"/>
        <a:ext cx="931926" cy="559155"/>
      </dsp:txXfrm>
    </dsp:sp>
    <dsp:sp modelId="{18D14753-8832-47DA-B916-3A237595FBB6}">
      <dsp:nvSpPr>
        <dsp:cNvPr id="0" name=""/>
        <dsp:cNvSpPr/>
      </dsp:nvSpPr>
      <dsp:spPr>
        <a:xfrm>
          <a:off x="2055259"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Results</a:t>
          </a:r>
          <a:endParaRPr lang="en-US" sz="1000" kern="1200" dirty="0"/>
        </a:p>
      </dsp:txBody>
      <dsp:txXfrm>
        <a:off x="2055259" y="1371219"/>
        <a:ext cx="931926" cy="559155"/>
      </dsp:txXfrm>
    </dsp:sp>
    <dsp:sp modelId="{23DB74AC-B3C3-4E6F-BD2A-892250EFF201}">
      <dsp:nvSpPr>
        <dsp:cNvPr id="0" name=""/>
        <dsp:cNvSpPr/>
      </dsp:nvSpPr>
      <dsp:spPr>
        <a:xfrm>
          <a:off x="3080378" y="1371219"/>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Vital Signs</a:t>
          </a:r>
          <a:endParaRPr lang="en-US" sz="1000" kern="1200" dirty="0"/>
        </a:p>
      </dsp:txBody>
      <dsp:txXfrm>
        <a:off x="3080378" y="1371219"/>
        <a:ext cx="931926" cy="559155"/>
      </dsp:txXfrm>
    </dsp:sp>
    <dsp:sp modelId="{CD01C8D7-3F26-4602-A201-C1CCB80062FC}">
      <dsp:nvSpPr>
        <dsp:cNvPr id="0" name=""/>
        <dsp:cNvSpPr/>
      </dsp:nvSpPr>
      <dsp:spPr>
        <a:xfrm>
          <a:off x="4105496" y="13519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Admission Diagnosis</a:t>
          </a:r>
          <a:endParaRPr lang="en-US" sz="1000" kern="1200" dirty="0"/>
        </a:p>
      </dsp:txBody>
      <dsp:txXfrm>
        <a:off x="4105496" y="1351968"/>
        <a:ext cx="931926" cy="559155"/>
      </dsp:txXfrm>
    </dsp:sp>
    <dsp:sp modelId="{D53A0EBD-1100-4E2B-932F-11AB84B0AD13}">
      <dsp:nvSpPr>
        <dsp:cNvPr id="0" name=""/>
        <dsp:cNvSpPr/>
      </dsp:nvSpPr>
      <dsp:spPr>
        <a:xfrm>
          <a:off x="5130615" y="13519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Admission Meds</a:t>
          </a:r>
          <a:endParaRPr lang="en-US" sz="1000" kern="1200" dirty="0"/>
        </a:p>
      </dsp:txBody>
      <dsp:txXfrm>
        <a:off x="5130615" y="1351968"/>
        <a:ext cx="931926" cy="559155"/>
      </dsp:txXfrm>
    </dsp:sp>
    <dsp:sp modelId="{2FF3B5C1-F3C6-4268-A6A1-939C6DF118E5}">
      <dsp:nvSpPr>
        <dsp:cNvPr id="0" name=""/>
        <dsp:cNvSpPr/>
      </dsp:nvSpPr>
      <dsp:spPr>
        <a:xfrm>
          <a:off x="6155734" y="13519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Course of Care</a:t>
          </a:r>
          <a:endParaRPr lang="en-US" sz="1000" kern="1200" dirty="0"/>
        </a:p>
      </dsp:txBody>
      <dsp:txXfrm>
        <a:off x="6155734" y="1351968"/>
        <a:ext cx="931926" cy="559155"/>
      </dsp:txXfrm>
    </dsp:sp>
    <dsp:sp modelId="{0CAD4AAA-C60B-49DC-9752-F4F96E622933}">
      <dsp:nvSpPr>
        <dsp:cNvPr id="0" name=""/>
        <dsp:cNvSpPr/>
      </dsp:nvSpPr>
      <dsp:spPr>
        <a:xfrm>
          <a:off x="7180852" y="13519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Course</a:t>
          </a:r>
          <a:endParaRPr lang="en-US" sz="1000" kern="1200" dirty="0"/>
        </a:p>
      </dsp:txBody>
      <dsp:txXfrm>
        <a:off x="7180852" y="1351968"/>
        <a:ext cx="931926" cy="559155"/>
      </dsp:txXfrm>
    </dsp:sp>
    <dsp:sp modelId="{8F0FC598-471E-47E2-AF9D-92D00F7E9E48}">
      <dsp:nvSpPr>
        <dsp:cNvPr id="0" name=""/>
        <dsp:cNvSpPr/>
      </dsp:nvSpPr>
      <dsp:spPr>
        <a:xfrm>
          <a:off x="8205971" y="13519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Consultations</a:t>
          </a:r>
          <a:endParaRPr lang="en-US" sz="1000" kern="1200" dirty="0"/>
        </a:p>
      </dsp:txBody>
      <dsp:txXfrm>
        <a:off x="8205971" y="1351968"/>
        <a:ext cx="931926" cy="559155"/>
      </dsp:txXfrm>
    </dsp:sp>
    <dsp:sp modelId="{7D600784-A1C0-4F6C-92B8-A76B3C810C82}">
      <dsp:nvSpPr>
        <dsp:cNvPr id="0" name=""/>
        <dsp:cNvSpPr/>
      </dsp:nvSpPr>
      <dsp:spPr>
        <a:xfrm>
          <a:off x="5022" y="20043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Medications Administered</a:t>
          </a:r>
          <a:endParaRPr lang="en-US" sz="1000" kern="1200" dirty="0"/>
        </a:p>
      </dsp:txBody>
      <dsp:txXfrm>
        <a:off x="5022" y="2004316"/>
        <a:ext cx="931926" cy="559155"/>
      </dsp:txXfrm>
    </dsp:sp>
    <dsp:sp modelId="{22A3C3A5-57B9-4E31-B9C5-8488CBC24B23}">
      <dsp:nvSpPr>
        <dsp:cNvPr id="0" name=""/>
        <dsp:cNvSpPr/>
      </dsp:nvSpPr>
      <dsp:spPr>
        <a:xfrm>
          <a:off x="1030141" y="20043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Anesthesia</a:t>
          </a:r>
          <a:endParaRPr lang="en-US" sz="1000" kern="1200" dirty="0"/>
        </a:p>
      </dsp:txBody>
      <dsp:txXfrm>
        <a:off x="1030141" y="2004316"/>
        <a:ext cx="931926" cy="559155"/>
      </dsp:txXfrm>
    </dsp:sp>
    <dsp:sp modelId="{F2865244-69DB-4B18-A699-631384EEDC6F}">
      <dsp:nvSpPr>
        <dsp:cNvPr id="0" name=""/>
        <dsp:cNvSpPr/>
      </dsp:nvSpPr>
      <dsp:spPr>
        <a:xfrm>
          <a:off x="2055259"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Indications</a:t>
          </a:r>
          <a:endParaRPr lang="en-US" sz="1000" kern="1200" dirty="0"/>
        </a:p>
      </dsp:txBody>
      <dsp:txXfrm>
        <a:off x="2055259" y="2023568"/>
        <a:ext cx="931926" cy="559155"/>
      </dsp:txXfrm>
    </dsp:sp>
    <dsp:sp modelId="{3E1D50D4-A96F-48FB-ABD3-FAF2EBD99DD9}">
      <dsp:nvSpPr>
        <dsp:cNvPr id="0" name=""/>
        <dsp:cNvSpPr/>
      </dsp:nvSpPr>
      <dsp:spPr>
        <a:xfrm>
          <a:off x="3080378"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Description</a:t>
          </a:r>
          <a:endParaRPr lang="en-US" sz="1000" kern="1200" dirty="0"/>
        </a:p>
      </dsp:txBody>
      <dsp:txXfrm>
        <a:off x="3080378" y="2023568"/>
        <a:ext cx="931926" cy="559155"/>
      </dsp:txXfrm>
    </dsp:sp>
    <dsp:sp modelId="{73230864-B496-4816-A9F5-ED417F3C92E8}">
      <dsp:nvSpPr>
        <dsp:cNvPr id="0" name=""/>
        <dsp:cNvSpPr/>
      </dsp:nvSpPr>
      <dsp:spPr>
        <a:xfrm>
          <a:off x="4105496"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4105496" y="2023568"/>
        <a:ext cx="931926" cy="559155"/>
      </dsp:txXfrm>
    </dsp:sp>
    <dsp:sp modelId="{F6C543F7-DF9C-4E42-8170-80FB7ACE211D}">
      <dsp:nvSpPr>
        <dsp:cNvPr id="0" name=""/>
        <dsp:cNvSpPr/>
      </dsp:nvSpPr>
      <dsp:spPr>
        <a:xfrm>
          <a:off x="5130615"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Est. Blood Loss</a:t>
          </a:r>
          <a:endParaRPr lang="en-US" sz="1000" kern="1200" dirty="0"/>
        </a:p>
      </dsp:txBody>
      <dsp:txXfrm>
        <a:off x="5130615" y="2023568"/>
        <a:ext cx="931926" cy="559155"/>
      </dsp:txXfrm>
    </dsp:sp>
    <dsp:sp modelId="{F124182D-F6F2-4E73-B355-B261939F364C}">
      <dsp:nvSpPr>
        <dsp:cNvPr id="0" name=""/>
        <dsp:cNvSpPr/>
      </dsp:nvSpPr>
      <dsp:spPr>
        <a:xfrm>
          <a:off x="6155734"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6155734" y="2023568"/>
        <a:ext cx="931926" cy="559155"/>
      </dsp:txXfrm>
    </dsp:sp>
    <dsp:sp modelId="{1E851C19-A36C-4E88-82E5-10ACE9BC322A}">
      <dsp:nvSpPr>
        <dsp:cNvPr id="0" name=""/>
        <dsp:cNvSpPr/>
      </dsp:nvSpPr>
      <dsp:spPr>
        <a:xfrm>
          <a:off x="7180852"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7180852" y="2023568"/>
        <a:ext cx="931926" cy="559155"/>
      </dsp:txXfrm>
    </dsp:sp>
    <dsp:sp modelId="{5FEEA8BD-49F0-479F-B78C-0F5C9A6990F2}">
      <dsp:nvSpPr>
        <dsp:cNvPr id="0" name=""/>
        <dsp:cNvSpPr/>
      </dsp:nvSpPr>
      <dsp:spPr>
        <a:xfrm>
          <a:off x="8205971" y="2023568"/>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Procedure Disposition</a:t>
          </a:r>
          <a:endParaRPr lang="en-US" sz="1000" kern="1200" dirty="0"/>
        </a:p>
      </dsp:txBody>
      <dsp:txXfrm>
        <a:off x="8205971" y="2023568"/>
        <a:ext cx="931926" cy="559155"/>
      </dsp:txXfrm>
    </dsp:sp>
    <dsp:sp modelId="{187C121A-3DCB-4EAB-A7CA-1AF4558097E3}">
      <dsp:nvSpPr>
        <dsp:cNvPr id="0" name=""/>
        <dsp:cNvSpPr/>
      </dsp:nvSpPr>
      <dsp:spPr>
        <a:xfrm>
          <a:off x="502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Preoperative Diagnosis</a:t>
          </a:r>
          <a:endParaRPr lang="en-US" sz="1000" kern="1200" dirty="0"/>
        </a:p>
      </dsp:txBody>
      <dsp:txXfrm>
        <a:off x="5022" y="2675916"/>
        <a:ext cx="931926" cy="559155"/>
      </dsp:txXfrm>
    </dsp:sp>
    <dsp:sp modelId="{D304F2EC-2318-44E2-AAF1-F3CE3D9753BA}">
      <dsp:nvSpPr>
        <dsp:cNvPr id="0" name=""/>
        <dsp:cNvSpPr/>
      </dsp:nvSpPr>
      <dsp:spPr>
        <a:xfrm>
          <a:off x="1030141"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Surgery Description</a:t>
          </a:r>
          <a:endParaRPr lang="en-US" sz="1000" kern="1200" dirty="0"/>
        </a:p>
      </dsp:txBody>
      <dsp:txXfrm>
        <a:off x="1030141" y="2675916"/>
        <a:ext cx="931926" cy="559155"/>
      </dsp:txXfrm>
    </dsp:sp>
    <dsp:sp modelId="{6C3A8535-F6D8-403A-9A1B-AD7FFEA2A5E7}">
      <dsp:nvSpPr>
        <dsp:cNvPr id="0" name=""/>
        <dsp:cNvSpPr/>
      </dsp:nvSpPr>
      <dsp:spPr>
        <a:xfrm>
          <a:off x="2055259"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Op Note Surgical Procedure</a:t>
          </a:r>
          <a:endParaRPr lang="en-US" sz="1000" kern="1200" dirty="0"/>
        </a:p>
      </dsp:txBody>
      <dsp:txXfrm>
        <a:off x="2055259" y="2675916"/>
        <a:ext cx="931926" cy="559155"/>
      </dsp:txXfrm>
    </dsp:sp>
    <dsp:sp modelId="{ED64BE22-5ED3-4E2B-9B65-F7ECEAFF418B}">
      <dsp:nvSpPr>
        <dsp:cNvPr id="0" name=""/>
        <dsp:cNvSpPr/>
      </dsp:nvSpPr>
      <dsp:spPr>
        <a:xfrm>
          <a:off x="3080378"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Operative Note Fluids</a:t>
          </a:r>
          <a:endParaRPr lang="en-US" sz="1000" kern="1200" dirty="0"/>
        </a:p>
      </dsp:txBody>
      <dsp:txXfrm>
        <a:off x="3080378" y="2675916"/>
        <a:ext cx="931926" cy="559155"/>
      </dsp:txXfrm>
    </dsp:sp>
    <dsp:sp modelId="{91D920A5-F5B2-49E4-82B2-75DF0EEA3AD7}">
      <dsp:nvSpPr>
        <dsp:cNvPr id="0" name=""/>
        <dsp:cNvSpPr/>
      </dsp:nvSpPr>
      <dsp:spPr>
        <a:xfrm>
          <a:off x="4105496"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Surgical Drains</a:t>
          </a:r>
          <a:endParaRPr lang="en-US" sz="1000" kern="1200" dirty="0"/>
        </a:p>
      </dsp:txBody>
      <dsp:txXfrm>
        <a:off x="4105496" y="2675916"/>
        <a:ext cx="931926" cy="559155"/>
      </dsp:txXfrm>
    </dsp:sp>
    <dsp:sp modelId="{D7D9E571-D2A5-4F9B-A8EF-542728AB2E7C}">
      <dsp:nvSpPr>
        <dsp:cNvPr id="0" name=""/>
        <dsp:cNvSpPr/>
      </dsp:nvSpPr>
      <dsp:spPr>
        <a:xfrm>
          <a:off x="5130615"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Complications</a:t>
          </a:r>
          <a:endParaRPr lang="en-US" sz="1000" kern="1200" dirty="0"/>
        </a:p>
      </dsp:txBody>
      <dsp:txXfrm>
        <a:off x="5130615" y="2675916"/>
        <a:ext cx="931926" cy="559155"/>
      </dsp:txXfrm>
    </dsp:sp>
    <dsp:sp modelId="{73B6912F-26A6-43CA-BA74-602DFEB2A9DA}">
      <dsp:nvSpPr>
        <dsp:cNvPr id="0" name=""/>
        <dsp:cNvSpPr/>
      </dsp:nvSpPr>
      <dsp:spPr>
        <a:xfrm>
          <a:off x="6155734"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Studies Sum</a:t>
          </a:r>
          <a:endParaRPr lang="en-US" sz="1000" kern="1200" dirty="0"/>
        </a:p>
      </dsp:txBody>
      <dsp:txXfrm>
        <a:off x="6155734" y="2675916"/>
        <a:ext cx="931926" cy="559155"/>
      </dsp:txXfrm>
    </dsp:sp>
    <dsp:sp modelId="{89992207-09E1-4C1C-A50E-7238E5A14EF2}">
      <dsp:nvSpPr>
        <dsp:cNvPr id="0" name=""/>
        <dsp:cNvSpPr/>
      </dsp:nvSpPr>
      <dsp:spPr>
        <a:xfrm>
          <a:off x="7180852" y="2675916"/>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Physical</a:t>
          </a:r>
          <a:endParaRPr lang="en-US" sz="1000" kern="1200" dirty="0"/>
        </a:p>
      </dsp:txBody>
      <dsp:txXfrm>
        <a:off x="7180852" y="2675916"/>
        <a:ext cx="931926" cy="559155"/>
      </dsp:txXfrm>
    </dsp:sp>
    <dsp:sp modelId="{111AB8AB-3884-48AF-A43D-D5525C2EDC1F}">
      <dsp:nvSpPr>
        <dsp:cNvPr id="0" name=""/>
        <dsp:cNvSpPr/>
      </dsp:nvSpPr>
      <dsp:spPr>
        <a:xfrm>
          <a:off x="8205971" y="2675916"/>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Advance Directives</a:t>
          </a:r>
        </a:p>
      </dsp:txBody>
      <dsp:txXfrm>
        <a:off x="8205971" y="2675916"/>
        <a:ext cx="931926" cy="559155"/>
      </dsp:txXfrm>
    </dsp:sp>
    <dsp:sp modelId="{98D1360E-1B8D-427C-9097-40AB5443C14C}">
      <dsp:nvSpPr>
        <dsp:cNvPr id="0" name=""/>
        <dsp:cNvSpPr/>
      </dsp:nvSpPr>
      <dsp:spPr>
        <a:xfrm>
          <a:off x="5022"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Payers</a:t>
          </a:r>
          <a:endParaRPr lang="en-US" sz="1000" kern="1200" dirty="0"/>
        </a:p>
      </dsp:txBody>
      <dsp:txXfrm>
        <a:off x="5022" y="3328264"/>
        <a:ext cx="931926" cy="559155"/>
      </dsp:txXfrm>
    </dsp:sp>
    <dsp:sp modelId="{C01143FF-1838-4C9A-9357-CF86FE088CBC}">
      <dsp:nvSpPr>
        <dsp:cNvPr id="0" name=""/>
        <dsp:cNvSpPr/>
      </dsp:nvSpPr>
      <dsp:spPr>
        <a:xfrm>
          <a:off x="1030141"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Encounters</a:t>
          </a:r>
          <a:endParaRPr lang="en-US" sz="1000" kern="1200" dirty="0"/>
        </a:p>
      </dsp:txBody>
      <dsp:txXfrm>
        <a:off x="1030141" y="3328264"/>
        <a:ext cx="931926" cy="559155"/>
      </dsp:txXfrm>
    </dsp:sp>
    <dsp:sp modelId="{A5C9C578-421E-4C61-8DBB-80B19789810E}">
      <dsp:nvSpPr>
        <dsp:cNvPr id="0" name=""/>
        <dsp:cNvSpPr/>
      </dsp:nvSpPr>
      <dsp:spPr>
        <a:xfrm>
          <a:off x="2055259" y="3328264"/>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Physical Exam</a:t>
          </a:r>
          <a:endParaRPr lang="en-US" sz="1000" kern="1200" dirty="0"/>
        </a:p>
      </dsp:txBody>
      <dsp:txXfrm>
        <a:off x="2055259" y="3328264"/>
        <a:ext cx="931926" cy="559155"/>
      </dsp:txXfrm>
    </dsp:sp>
    <dsp:sp modelId="{F021F536-9D7F-4947-AEEC-062A2B5D86C3}">
      <dsp:nvSpPr>
        <dsp:cNvPr id="0" name=""/>
        <dsp:cNvSpPr/>
      </dsp:nvSpPr>
      <dsp:spPr>
        <a:xfrm>
          <a:off x="3080378"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3080378" y="3328264"/>
        <a:ext cx="931926" cy="559155"/>
      </dsp:txXfrm>
    </dsp:sp>
    <dsp:sp modelId="{7137E6A0-E010-4036-BB77-DAC821CA69C0}">
      <dsp:nvSpPr>
        <dsp:cNvPr id="0" name=""/>
        <dsp:cNvSpPr/>
      </dsp:nvSpPr>
      <dsp:spPr>
        <a:xfrm>
          <a:off x="4105496"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4105496" y="3328264"/>
        <a:ext cx="931926" cy="559155"/>
      </dsp:txXfrm>
    </dsp:sp>
    <dsp:sp modelId="{CC785639-6B40-491D-A677-3465100F3D57}">
      <dsp:nvSpPr>
        <dsp:cNvPr id="0" name=""/>
        <dsp:cNvSpPr/>
      </dsp:nvSpPr>
      <dsp:spPr>
        <a:xfrm>
          <a:off x="5130615"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5130615" y="3328264"/>
        <a:ext cx="931926" cy="559155"/>
      </dsp:txXfrm>
    </dsp:sp>
    <dsp:sp modelId="{214B35AE-3118-4B5A-9A04-C238D6C98BAE}">
      <dsp:nvSpPr>
        <dsp:cNvPr id="0" name=""/>
        <dsp:cNvSpPr/>
      </dsp:nvSpPr>
      <dsp:spPr>
        <a:xfrm>
          <a:off x="6155734" y="3328264"/>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6155734" y="3328264"/>
        <a:ext cx="931926" cy="559155"/>
      </dsp:txXfrm>
    </dsp:sp>
    <dsp:sp modelId="{20498EEC-D12B-46DA-A88D-D7DB1D97C899}">
      <dsp:nvSpPr>
        <dsp:cNvPr id="0" name=""/>
        <dsp:cNvSpPr/>
      </dsp:nvSpPr>
      <dsp:spPr>
        <a:xfrm>
          <a:off x="7180852"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7180852" y="3328264"/>
        <a:ext cx="931926" cy="559155"/>
      </dsp:txXfrm>
    </dsp:sp>
    <dsp:sp modelId="{76E48D85-3967-40C6-96F6-AEF195D581BB}">
      <dsp:nvSpPr>
        <dsp:cNvPr id="0" name=""/>
        <dsp:cNvSpPr/>
      </dsp:nvSpPr>
      <dsp:spPr>
        <a:xfrm>
          <a:off x="8205971" y="3339151"/>
          <a:ext cx="931926" cy="559155"/>
        </a:xfrm>
        <a:prstGeom prst="rect">
          <a:avLst/>
        </a:prstGeom>
        <a:solidFill>
          <a:srgbClr val="FFFFCC"/>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8205971" y="3339151"/>
        <a:ext cx="931926" cy="559155"/>
      </dsp:txXfrm>
    </dsp:sp>
    <dsp:sp modelId="{E8943D06-3BEA-4407-91F9-46A5EC4777AD}">
      <dsp:nvSpPr>
        <dsp:cNvPr id="0" name=""/>
        <dsp:cNvSpPr/>
      </dsp:nvSpPr>
      <dsp:spPr>
        <a:xfrm>
          <a:off x="5022" y="3980612"/>
          <a:ext cx="931926" cy="559155"/>
        </a:xfrm>
        <a:prstGeom prst="rect">
          <a:avLst/>
        </a:prstGeom>
        <a:solidFill>
          <a:srgbClr val="84D69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Assessment</a:t>
          </a:r>
          <a:endParaRPr lang="en-US" sz="1000" kern="1200" dirty="0"/>
        </a:p>
      </dsp:txBody>
      <dsp:txXfrm>
        <a:off x="5022" y="3980612"/>
        <a:ext cx="931926" cy="559155"/>
      </dsp:txXfrm>
    </dsp:sp>
    <dsp:sp modelId="{AECF8250-8294-42AF-9EF2-E9259CC39D08}">
      <dsp:nvSpPr>
        <dsp:cNvPr id="0" name=""/>
        <dsp:cNvSpPr/>
      </dsp:nvSpPr>
      <dsp:spPr>
        <a:xfrm>
          <a:off x="1030141"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Postprocedure Diagnosis</a:t>
          </a:r>
          <a:endParaRPr lang="en-US" sz="1000" kern="1200" dirty="0"/>
        </a:p>
      </dsp:txBody>
      <dsp:txXfrm>
        <a:off x="1030141" y="3980612"/>
        <a:ext cx="931926" cy="559155"/>
      </dsp:txXfrm>
    </dsp:sp>
    <dsp:sp modelId="{3D7C3DDC-3551-44AB-8868-EBAA5342AA6F}">
      <dsp:nvSpPr>
        <dsp:cNvPr id="0" name=""/>
        <dsp:cNvSpPr/>
      </dsp:nvSpPr>
      <dsp:spPr>
        <a:xfrm>
          <a:off x="2055259"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Postoperative Diagnosis</a:t>
          </a:r>
          <a:endParaRPr lang="en-US" sz="1000" kern="1200" dirty="0"/>
        </a:p>
      </dsp:txBody>
      <dsp:txXfrm>
        <a:off x="2055259" y="3980612"/>
        <a:ext cx="931926" cy="559155"/>
      </dsp:txXfrm>
    </dsp:sp>
    <dsp:sp modelId="{90354270-E516-4BCD-8468-080EC1705999}">
      <dsp:nvSpPr>
        <dsp:cNvPr id="0" name=""/>
        <dsp:cNvSpPr/>
      </dsp:nvSpPr>
      <dsp:spPr>
        <a:xfrm>
          <a:off x="3080378"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Diagnosis</a:t>
          </a:r>
          <a:endParaRPr lang="en-US" sz="1000" kern="1200" dirty="0"/>
        </a:p>
      </dsp:txBody>
      <dsp:txXfrm>
        <a:off x="3080378" y="3980612"/>
        <a:ext cx="931926" cy="559155"/>
      </dsp:txXfrm>
    </dsp:sp>
    <dsp:sp modelId="{17512D6B-4073-4EC8-9ABC-3BDC10D1B050}">
      <dsp:nvSpPr>
        <dsp:cNvPr id="0" name=""/>
        <dsp:cNvSpPr/>
      </dsp:nvSpPr>
      <dsp:spPr>
        <a:xfrm>
          <a:off x="4105496"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Assessment &amp; Plan</a:t>
          </a:r>
          <a:endParaRPr lang="en-US" sz="1000" b="1" kern="1200" dirty="0"/>
        </a:p>
      </dsp:txBody>
      <dsp:txXfrm>
        <a:off x="4105496" y="3980612"/>
        <a:ext cx="931926" cy="559155"/>
      </dsp:txXfrm>
    </dsp:sp>
    <dsp:sp modelId="{52F17298-644C-4330-B56E-F7E56C04E2E3}">
      <dsp:nvSpPr>
        <dsp:cNvPr id="0" name=""/>
        <dsp:cNvSpPr/>
      </dsp:nvSpPr>
      <dsp:spPr>
        <a:xfrm>
          <a:off x="5130615" y="3980612"/>
          <a:ext cx="931926" cy="559155"/>
        </a:xfrm>
        <a:prstGeom prst="rect">
          <a:avLst/>
        </a:prstGeom>
        <a:solidFill>
          <a:schemeClr val="accent3">
            <a:lumMod val="60000"/>
            <a:lumOff val="4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Plan of Treatment</a:t>
          </a:r>
        </a:p>
      </dsp:txBody>
      <dsp:txXfrm>
        <a:off x="5130615" y="3980612"/>
        <a:ext cx="931926" cy="559155"/>
      </dsp:txXfrm>
    </dsp:sp>
    <dsp:sp modelId="{2A5112AE-C2D3-42F0-AB40-4460D114135D}">
      <dsp:nvSpPr>
        <dsp:cNvPr id="0" name=""/>
        <dsp:cNvSpPr/>
      </dsp:nvSpPr>
      <dsp:spPr>
        <a:xfrm>
          <a:off x="6155734"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Goals</a:t>
          </a:r>
          <a:endParaRPr lang="en-US" sz="1000" kern="1200" dirty="0"/>
        </a:p>
      </dsp:txBody>
      <dsp:txXfrm>
        <a:off x="6155734" y="3980612"/>
        <a:ext cx="931926" cy="559155"/>
      </dsp:txXfrm>
    </dsp:sp>
    <dsp:sp modelId="{CF0E64E4-84A6-47A4-8045-0D0A29961723}">
      <dsp:nvSpPr>
        <dsp:cNvPr id="0" name=""/>
        <dsp:cNvSpPr/>
      </dsp:nvSpPr>
      <dsp:spPr>
        <a:xfrm>
          <a:off x="7180852" y="3980612"/>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7180852" y="3980612"/>
        <a:ext cx="931926" cy="559155"/>
      </dsp:txXfrm>
    </dsp:sp>
    <dsp:sp modelId="{005D910A-BEFF-4239-9307-256048770C69}">
      <dsp:nvSpPr>
        <dsp:cNvPr id="0" name=""/>
        <dsp:cNvSpPr/>
      </dsp:nvSpPr>
      <dsp:spPr>
        <a:xfrm>
          <a:off x="8205971" y="3980612"/>
          <a:ext cx="931926" cy="559155"/>
        </a:xfrm>
        <a:prstGeom prst="rect">
          <a:avLst/>
        </a:prstGeom>
        <a:solidFill>
          <a:srgbClr val="D8EFF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Instructions</a:t>
          </a:r>
          <a:endParaRPr lang="en-US" sz="1000" kern="1200" dirty="0"/>
        </a:p>
      </dsp:txBody>
      <dsp:txXfrm>
        <a:off x="8205971" y="3980612"/>
        <a:ext cx="931926" cy="559155"/>
      </dsp:txXfrm>
    </dsp:sp>
    <dsp:sp modelId="{1B7E2A4E-7885-47D0-9A9C-97EB08F96CFE}">
      <dsp:nvSpPr>
        <dsp:cNvPr id="0" name=""/>
        <dsp:cNvSpPr/>
      </dsp:nvSpPr>
      <dsp:spPr>
        <a:xfrm>
          <a:off x="2567818"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Hospital Discharge Instructions</a:t>
          </a:r>
          <a:endParaRPr lang="en-US" sz="1000" kern="1200" dirty="0"/>
        </a:p>
      </dsp:txBody>
      <dsp:txXfrm>
        <a:off x="2567818" y="4632961"/>
        <a:ext cx="931926" cy="559155"/>
      </dsp:txXfrm>
    </dsp:sp>
    <dsp:sp modelId="{37FB646E-7E73-4F71-BC29-5F04749B6480}">
      <dsp:nvSpPr>
        <dsp:cNvPr id="0" name=""/>
        <dsp:cNvSpPr/>
      </dsp:nvSpPr>
      <dsp:spPr>
        <a:xfrm>
          <a:off x="3592937"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Medications</a:t>
          </a:r>
          <a:endParaRPr lang="en-US" sz="1000" kern="1200" dirty="0"/>
        </a:p>
      </dsp:txBody>
      <dsp:txXfrm>
        <a:off x="3592937" y="4632961"/>
        <a:ext cx="931926" cy="559155"/>
      </dsp:txXfrm>
    </dsp:sp>
    <dsp:sp modelId="{4857A8BA-040E-4C9F-9735-3BFD0C933AD1}">
      <dsp:nvSpPr>
        <dsp:cNvPr id="0" name=""/>
        <dsp:cNvSpPr/>
      </dsp:nvSpPr>
      <dsp:spPr>
        <a:xfrm>
          <a:off x="4618056" y="4632961"/>
          <a:ext cx="931926" cy="559155"/>
        </a:xfrm>
        <a:prstGeom prst="rect">
          <a:avLst/>
        </a:pr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Discharge Diet</a:t>
          </a:r>
          <a:endParaRPr lang="en-US" sz="1000" kern="1200" dirty="0"/>
        </a:p>
      </dsp:txBody>
      <dsp:txXfrm>
        <a:off x="4618056" y="4632961"/>
        <a:ext cx="931926" cy="559155"/>
      </dsp:txXfrm>
    </dsp:sp>
    <dsp:sp modelId="{1638D1F2-54CD-421D-A0F0-20ADECD4FD41}">
      <dsp:nvSpPr>
        <dsp:cNvPr id="0" name=""/>
        <dsp:cNvSpPr/>
      </dsp:nvSpPr>
      <dsp:spPr>
        <a:xfrm>
          <a:off x="5643174" y="4632961"/>
          <a:ext cx="931926" cy="559155"/>
        </a:xfrm>
        <a:prstGeom prst="rect">
          <a:avLst/>
        </a:prstGeom>
        <a:solidFill>
          <a:srgbClr val="D3A7FF"/>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Interventions</a:t>
          </a:r>
          <a:endParaRPr lang="en-US" sz="1000" b="1" kern="1200" dirty="0"/>
        </a:p>
      </dsp:txBody>
      <dsp:txXfrm>
        <a:off x="5643174" y="4632961"/>
        <a:ext cx="931926" cy="559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0D05B-C57B-4BF2-98A0-F6F938B15104}">
      <dsp:nvSpPr>
        <dsp:cNvPr id="0" name=""/>
        <dsp:cNvSpPr/>
      </dsp:nvSpPr>
      <dsp:spPr>
        <a:xfrm>
          <a:off x="5022"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Diagnosis</a:t>
          </a:r>
        </a:p>
      </dsp:txBody>
      <dsp:txXfrm>
        <a:off x="5022" y="66523"/>
        <a:ext cx="931926" cy="559155"/>
      </dsp:txXfrm>
    </dsp:sp>
    <dsp:sp modelId="{BAC14D23-EC3E-4D27-9119-0F7040F92BC2}">
      <dsp:nvSpPr>
        <dsp:cNvPr id="0" name=""/>
        <dsp:cNvSpPr/>
      </dsp:nvSpPr>
      <dsp:spPr>
        <a:xfrm>
          <a:off x="1030141"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Meds</a:t>
          </a:r>
        </a:p>
      </dsp:txBody>
      <dsp:txXfrm>
        <a:off x="1030141" y="66523"/>
        <a:ext cx="931926" cy="559155"/>
      </dsp:txXfrm>
    </dsp:sp>
    <dsp:sp modelId="{226C61D6-133E-4CD2-ADAC-A992243958F1}">
      <dsp:nvSpPr>
        <dsp:cNvPr id="0" name=""/>
        <dsp:cNvSpPr/>
      </dsp:nvSpPr>
      <dsp:spPr>
        <a:xfrm>
          <a:off x="2055259"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Advance directive</a:t>
          </a:r>
        </a:p>
      </dsp:txBody>
      <dsp:txXfrm>
        <a:off x="2055259" y="66523"/>
        <a:ext cx="931926" cy="559155"/>
      </dsp:txXfrm>
    </dsp:sp>
    <dsp:sp modelId="{DC2CCBAA-7686-49AD-84C0-DE92CF995049}">
      <dsp:nvSpPr>
        <dsp:cNvPr id="0" name=""/>
        <dsp:cNvSpPr/>
      </dsp:nvSpPr>
      <dsp:spPr>
        <a:xfrm>
          <a:off x="3080378"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Allergies &amp; Intolerances</a:t>
          </a:r>
        </a:p>
      </dsp:txBody>
      <dsp:txXfrm>
        <a:off x="3080378" y="66523"/>
        <a:ext cx="931926" cy="559155"/>
      </dsp:txXfrm>
    </dsp:sp>
    <dsp:sp modelId="{04660390-1F6F-4E15-A3BA-C41120C6CA81}">
      <dsp:nvSpPr>
        <dsp:cNvPr id="0" name=""/>
        <dsp:cNvSpPr/>
      </dsp:nvSpPr>
      <dsp:spPr>
        <a:xfrm>
          <a:off x="4105496"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Anesthesia</a:t>
          </a:r>
        </a:p>
      </dsp:txBody>
      <dsp:txXfrm>
        <a:off x="4105496" y="66523"/>
        <a:ext cx="931926" cy="559155"/>
      </dsp:txXfrm>
    </dsp:sp>
    <dsp:sp modelId="{D0265832-2002-49A4-B24F-C826BBE7CD41}">
      <dsp:nvSpPr>
        <dsp:cNvPr id="0" name=""/>
        <dsp:cNvSpPr/>
      </dsp:nvSpPr>
      <dsp:spPr>
        <a:xfrm>
          <a:off x="5130615"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 &amp; Plan</a:t>
          </a:r>
        </a:p>
      </dsp:txBody>
      <dsp:txXfrm>
        <a:off x="5130615" y="66523"/>
        <a:ext cx="931926" cy="559155"/>
      </dsp:txXfrm>
    </dsp:sp>
    <dsp:sp modelId="{7BE9C1ED-F9FA-4AF2-8A38-AD58AEEC2837}">
      <dsp:nvSpPr>
        <dsp:cNvPr id="0" name=""/>
        <dsp:cNvSpPr/>
      </dsp:nvSpPr>
      <dsp:spPr>
        <a:xfrm>
          <a:off x="6155734"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a:t>
          </a:r>
        </a:p>
      </dsp:txBody>
      <dsp:txXfrm>
        <a:off x="6155734" y="66523"/>
        <a:ext cx="931926" cy="559155"/>
      </dsp:txXfrm>
    </dsp:sp>
    <dsp:sp modelId="{E95460B9-805F-4DB1-8075-1E44BC53110F}">
      <dsp:nvSpPr>
        <dsp:cNvPr id="0" name=""/>
        <dsp:cNvSpPr/>
      </dsp:nvSpPr>
      <dsp:spPr>
        <a:xfrm>
          <a:off x="7180852"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 Reason for Visit</a:t>
          </a:r>
        </a:p>
      </dsp:txBody>
      <dsp:txXfrm>
        <a:off x="7180852" y="66523"/>
        <a:ext cx="931926" cy="559155"/>
      </dsp:txXfrm>
    </dsp:sp>
    <dsp:sp modelId="{4F6CD892-6851-4C7C-A75C-33622E98FAF1}">
      <dsp:nvSpPr>
        <dsp:cNvPr id="0" name=""/>
        <dsp:cNvSpPr/>
      </dsp:nvSpPr>
      <dsp:spPr>
        <a:xfrm>
          <a:off x="8205971" y="66523"/>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a:t>
          </a:r>
        </a:p>
      </dsp:txBody>
      <dsp:txXfrm>
        <a:off x="8205971" y="66523"/>
        <a:ext cx="931926" cy="559155"/>
      </dsp:txXfrm>
    </dsp:sp>
    <dsp:sp modelId="{E857D808-DD8F-4FB0-BDE0-ED444186DA03}">
      <dsp:nvSpPr>
        <dsp:cNvPr id="0" name=""/>
        <dsp:cNvSpPr/>
      </dsp:nvSpPr>
      <dsp:spPr>
        <a:xfrm>
          <a:off x="5022"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Complications</a:t>
          </a:r>
        </a:p>
      </dsp:txBody>
      <dsp:txXfrm>
        <a:off x="5022" y="718871"/>
        <a:ext cx="931926" cy="559155"/>
      </dsp:txXfrm>
    </dsp:sp>
    <dsp:sp modelId="{B11170F2-9A50-423B-98B7-A28DBBCAA2AC}">
      <dsp:nvSpPr>
        <dsp:cNvPr id="0" name=""/>
        <dsp:cNvSpPr/>
      </dsp:nvSpPr>
      <dsp:spPr>
        <a:xfrm>
          <a:off x="1030141"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Course of Care</a:t>
          </a:r>
        </a:p>
      </dsp:txBody>
      <dsp:txXfrm>
        <a:off x="1030141" y="718871"/>
        <a:ext cx="931926" cy="559155"/>
      </dsp:txXfrm>
    </dsp:sp>
    <dsp:sp modelId="{DAC0B4A1-B345-4DDF-A5B9-03EB5EF8A696}">
      <dsp:nvSpPr>
        <dsp:cNvPr id="0" name=""/>
        <dsp:cNvSpPr/>
      </dsp:nvSpPr>
      <dsp:spPr>
        <a:xfrm>
          <a:off x="2055259"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DICOM Object Catalog</a:t>
          </a:r>
        </a:p>
      </dsp:txBody>
      <dsp:txXfrm>
        <a:off x="2055259" y="718871"/>
        <a:ext cx="931926" cy="559155"/>
      </dsp:txXfrm>
    </dsp:sp>
    <dsp:sp modelId="{D95507C2-94AB-4734-BAF7-8227B2AFD2A8}">
      <dsp:nvSpPr>
        <dsp:cNvPr id="0" name=""/>
        <dsp:cNvSpPr/>
      </dsp:nvSpPr>
      <dsp:spPr>
        <a:xfrm>
          <a:off x="3080378"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Diagnosis</a:t>
          </a:r>
        </a:p>
      </dsp:txBody>
      <dsp:txXfrm>
        <a:off x="3080378" y="718871"/>
        <a:ext cx="931926" cy="559155"/>
      </dsp:txXfrm>
    </dsp:sp>
    <dsp:sp modelId="{1F238430-D58B-40C6-BB37-2C3E5849C40B}">
      <dsp:nvSpPr>
        <dsp:cNvPr id="0" name=""/>
        <dsp:cNvSpPr/>
      </dsp:nvSpPr>
      <dsp:spPr>
        <a:xfrm>
          <a:off x="4105496"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Diet</a:t>
          </a:r>
        </a:p>
      </dsp:txBody>
      <dsp:txXfrm>
        <a:off x="4105496" y="718871"/>
        <a:ext cx="931926" cy="559155"/>
      </dsp:txXfrm>
    </dsp:sp>
    <dsp:sp modelId="{9E9777C7-B42F-4036-A534-333E7C36A482}">
      <dsp:nvSpPr>
        <dsp:cNvPr id="0" name=""/>
        <dsp:cNvSpPr/>
      </dsp:nvSpPr>
      <dsp:spPr>
        <a:xfrm>
          <a:off x="5130615"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Medications</a:t>
          </a:r>
        </a:p>
      </dsp:txBody>
      <dsp:txXfrm>
        <a:off x="5130615" y="718871"/>
        <a:ext cx="931926" cy="559155"/>
      </dsp:txXfrm>
    </dsp:sp>
    <dsp:sp modelId="{2B1D77B0-0EB7-4DD1-BD66-4727A0B01104}">
      <dsp:nvSpPr>
        <dsp:cNvPr id="0" name=""/>
        <dsp:cNvSpPr/>
      </dsp:nvSpPr>
      <dsp:spPr>
        <a:xfrm>
          <a:off x="6155734"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Encounters</a:t>
          </a:r>
        </a:p>
      </dsp:txBody>
      <dsp:txXfrm>
        <a:off x="6155734" y="718871"/>
        <a:ext cx="931926" cy="559155"/>
      </dsp:txXfrm>
    </dsp:sp>
    <dsp:sp modelId="{9504D515-87BF-4517-8F45-1EDB2B33F4B1}">
      <dsp:nvSpPr>
        <dsp:cNvPr id="0" name=""/>
        <dsp:cNvSpPr/>
      </dsp:nvSpPr>
      <dsp:spPr>
        <a:xfrm>
          <a:off x="7180852"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Family History</a:t>
          </a:r>
        </a:p>
      </dsp:txBody>
      <dsp:txXfrm>
        <a:off x="7180852" y="718871"/>
        <a:ext cx="931926" cy="559155"/>
      </dsp:txXfrm>
    </dsp:sp>
    <dsp:sp modelId="{9899F519-A68E-4A8C-8302-CC1D1DD6AB1E}">
      <dsp:nvSpPr>
        <dsp:cNvPr id="0" name=""/>
        <dsp:cNvSpPr/>
      </dsp:nvSpPr>
      <dsp:spPr>
        <a:xfrm>
          <a:off x="8205971" y="71887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Fetus Subject Context</a:t>
          </a:r>
        </a:p>
      </dsp:txBody>
      <dsp:txXfrm>
        <a:off x="8205971" y="718871"/>
        <a:ext cx="931926" cy="559155"/>
      </dsp:txXfrm>
    </dsp:sp>
    <dsp:sp modelId="{F021F536-9D7F-4947-AEEC-062A2B5D86C3}">
      <dsp:nvSpPr>
        <dsp:cNvPr id="0" name=""/>
        <dsp:cNvSpPr/>
      </dsp:nvSpPr>
      <dsp:spPr>
        <a:xfrm>
          <a:off x="5022" y="1371219"/>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5022" y="1371219"/>
        <a:ext cx="931926" cy="559155"/>
      </dsp:txXfrm>
    </dsp:sp>
    <dsp:sp modelId="{214B35AE-3118-4B5A-9A04-C238D6C98BAE}">
      <dsp:nvSpPr>
        <dsp:cNvPr id="0" name=""/>
        <dsp:cNvSpPr/>
      </dsp:nvSpPr>
      <dsp:spPr>
        <a:xfrm>
          <a:off x="1030141" y="1371219"/>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1030141" y="1371219"/>
        <a:ext cx="931926" cy="559155"/>
      </dsp:txXfrm>
    </dsp:sp>
    <dsp:sp modelId="{CC785639-6B40-491D-A677-3465100F3D57}">
      <dsp:nvSpPr>
        <dsp:cNvPr id="0" name=""/>
        <dsp:cNvSpPr/>
      </dsp:nvSpPr>
      <dsp:spPr>
        <a:xfrm>
          <a:off x="2055259" y="1371219"/>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2055259" y="1371219"/>
        <a:ext cx="931926" cy="559155"/>
      </dsp:txXfrm>
    </dsp:sp>
    <dsp:sp modelId="{5D25242B-4349-4FB7-AAC9-B5E41858AFBB}">
      <dsp:nvSpPr>
        <dsp:cNvPr id="0" name=""/>
        <dsp:cNvSpPr/>
      </dsp:nvSpPr>
      <dsp:spPr>
        <a:xfrm>
          <a:off x="3080378" y="1371219"/>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Goals</a:t>
          </a:r>
        </a:p>
      </dsp:txBody>
      <dsp:txXfrm>
        <a:off x="3080378" y="1371219"/>
        <a:ext cx="931926" cy="559155"/>
      </dsp:txXfrm>
    </dsp:sp>
    <dsp:sp modelId="{2194D030-96BD-4E5B-8CE7-714CC8EE50C0}">
      <dsp:nvSpPr>
        <dsp:cNvPr id="0" name=""/>
        <dsp:cNvSpPr/>
      </dsp:nvSpPr>
      <dsp:spPr>
        <a:xfrm>
          <a:off x="4105496" y="1371219"/>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Concerns</a:t>
          </a:r>
        </a:p>
      </dsp:txBody>
      <dsp:txXfrm>
        <a:off x="4105496" y="1371219"/>
        <a:ext cx="931926" cy="559155"/>
      </dsp:txXfrm>
    </dsp:sp>
    <dsp:sp modelId="{7137E6A0-E010-4036-BB77-DAC821CA69C0}">
      <dsp:nvSpPr>
        <dsp:cNvPr id="0" name=""/>
        <dsp:cNvSpPr/>
      </dsp:nvSpPr>
      <dsp:spPr>
        <a:xfrm>
          <a:off x="5130615" y="1371219"/>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5130615" y="1371219"/>
        <a:ext cx="931926" cy="559155"/>
      </dsp:txXfrm>
    </dsp:sp>
    <dsp:sp modelId="{124086CA-BDD0-405E-B0D8-B9CD798E0E39}">
      <dsp:nvSpPr>
        <dsp:cNvPr id="0" name=""/>
        <dsp:cNvSpPr/>
      </dsp:nvSpPr>
      <dsp:spPr>
        <a:xfrm>
          <a:off x="6155734" y="1371219"/>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Past Illness</a:t>
          </a:r>
        </a:p>
      </dsp:txBody>
      <dsp:txXfrm>
        <a:off x="6155734" y="1371219"/>
        <a:ext cx="931926" cy="559155"/>
      </dsp:txXfrm>
    </dsp:sp>
    <dsp:sp modelId="{4308FFBF-619D-484B-A2C5-7B5FBD5802E5}">
      <dsp:nvSpPr>
        <dsp:cNvPr id="0" name=""/>
        <dsp:cNvSpPr/>
      </dsp:nvSpPr>
      <dsp:spPr>
        <a:xfrm>
          <a:off x="7180852" y="1371219"/>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Present Illness</a:t>
          </a:r>
        </a:p>
      </dsp:txBody>
      <dsp:txXfrm>
        <a:off x="7180852" y="1371219"/>
        <a:ext cx="931926" cy="559155"/>
      </dsp:txXfrm>
    </dsp:sp>
    <dsp:sp modelId="{21996FE5-9303-478E-B8D4-9259ABF8EDAE}">
      <dsp:nvSpPr>
        <dsp:cNvPr id="0" name=""/>
        <dsp:cNvSpPr/>
      </dsp:nvSpPr>
      <dsp:spPr>
        <a:xfrm>
          <a:off x="8205971" y="1371219"/>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Consultations</a:t>
          </a:r>
        </a:p>
      </dsp:txBody>
      <dsp:txXfrm>
        <a:off x="8205971" y="1371219"/>
        <a:ext cx="931926" cy="559155"/>
      </dsp:txXfrm>
    </dsp:sp>
    <dsp:sp modelId="{C2D1768A-268A-49F1-BAB1-AA3B1F30D377}">
      <dsp:nvSpPr>
        <dsp:cNvPr id="0" name=""/>
        <dsp:cNvSpPr/>
      </dsp:nvSpPr>
      <dsp:spPr>
        <a:xfrm>
          <a:off x="5022"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Course</a:t>
          </a:r>
        </a:p>
      </dsp:txBody>
      <dsp:txXfrm>
        <a:off x="5022" y="2023568"/>
        <a:ext cx="931926" cy="559155"/>
      </dsp:txXfrm>
    </dsp:sp>
    <dsp:sp modelId="{94242A4F-C1CA-4466-BE8C-6A3D5FB53E37}">
      <dsp:nvSpPr>
        <dsp:cNvPr id="0" name=""/>
        <dsp:cNvSpPr/>
      </dsp:nvSpPr>
      <dsp:spPr>
        <a:xfrm>
          <a:off x="1030141"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Instructions</a:t>
          </a:r>
        </a:p>
      </dsp:txBody>
      <dsp:txXfrm>
        <a:off x="1030141" y="2023568"/>
        <a:ext cx="931926" cy="559155"/>
      </dsp:txXfrm>
    </dsp:sp>
    <dsp:sp modelId="{2436B8D6-5426-4287-B5A0-333E85D0C338}">
      <dsp:nvSpPr>
        <dsp:cNvPr id="0" name=""/>
        <dsp:cNvSpPr/>
      </dsp:nvSpPr>
      <dsp:spPr>
        <a:xfrm>
          <a:off x="2055259"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Physical</a:t>
          </a:r>
        </a:p>
      </dsp:txBody>
      <dsp:txXfrm>
        <a:off x="2055259" y="2023568"/>
        <a:ext cx="931926" cy="559155"/>
      </dsp:txXfrm>
    </dsp:sp>
    <dsp:sp modelId="{2E10A710-F956-4BB4-BEC0-C92857D82D04}">
      <dsp:nvSpPr>
        <dsp:cNvPr id="0" name=""/>
        <dsp:cNvSpPr/>
      </dsp:nvSpPr>
      <dsp:spPr>
        <a:xfrm>
          <a:off x="3080378"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Studies Sum.</a:t>
          </a:r>
        </a:p>
      </dsp:txBody>
      <dsp:txXfrm>
        <a:off x="3080378" y="2023568"/>
        <a:ext cx="931926" cy="559155"/>
      </dsp:txXfrm>
    </dsp:sp>
    <dsp:sp modelId="{90A2521C-3FE3-4269-A414-E39378CC80D9}">
      <dsp:nvSpPr>
        <dsp:cNvPr id="0" name=""/>
        <dsp:cNvSpPr/>
      </dsp:nvSpPr>
      <dsp:spPr>
        <a:xfrm>
          <a:off x="4105496"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Immunizations</a:t>
          </a:r>
        </a:p>
      </dsp:txBody>
      <dsp:txXfrm>
        <a:off x="4105496" y="2023568"/>
        <a:ext cx="931926" cy="559155"/>
      </dsp:txXfrm>
    </dsp:sp>
    <dsp:sp modelId="{C775B822-113A-4680-9271-194958227B49}">
      <dsp:nvSpPr>
        <dsp:cNvPr id="0" name=""/>
        <dsp:cNvSpPr/>
      </dsp:nvSpPr>
      <dsp:spPr>
        <a:xfrm>
          <a:off x="5130615"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Implants</a:t>
          </a:r>
        </a:p>
      </dsp:txBody>
      <dsp:txXfrm>
        <a:off x="5130615" y="2023568"/>
        <a:ext cx="931926" cy="559155"/>
      </dsp:txXfrm>
    </dsp:sp>
    <dsp:sp modelId="{FA9614EF-EB5B-4DEB-9FDC-9AA50130DC4A}">
      <dsp:nvSpPr>
        <dsp:cNvPr id="0" name=""/>
        <dsp:cNvSpPr/>
      </dsp:nvSpPr>
      <dsp:spPr>
        <a:xfrm>
          <a:off x="6155734"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Instructions</a:t>
          </a:r>
        </a:p>
      </dsp:txBody>
      <dsp:txXfrm>
        <a:off x="6155734" y="2023568"/>
        <a:ext cx="931926" cy="559155"/>
      </dsp:txXfrm>
    </dsp:sp>
    <dsp:sp modelId="{3D82AB19-164D-45B8-8EE3-A810134DD2FB}">
      <dsp:nvSpPr>
        <dsp:cNvPr id="0" name=""/>
        <dsp:cNvSpPr/>
      </dsp:nvSpPr>
      <dsp:spPr>
        <a:xfrm>
          <a:off x="7180852" y="2023568"/>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Interventions</a:t>
          </a:r>
        </a:p>
      </dsp:txBody>
      <dsp:txXfrm>
        <a:off x="7180852" y="2023568"/>
        <a:ext cx="931926" cy="559155"/>
      </dsp:txXfrm>
    </dsp:sp>
    <dsp:sp modelId="{A2626D42-2FE1-456E-AB12-0D43DEAFE7FD}">
      <dsp:nvSpPr>
        <dsp:cNvPr id="0" name=""/>
        <dsp:cNvSpPr/>
      </dsp:nvSpPr>
      <dsp:spPr>
        <a:xfrm>
          <a:off x="8205971" y="2023568"/>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(Gen) History</a:t>
          </a:r>
        </a:p>
      </dsp:txBody>
      <dsp:txXfrm>
        <a:off x="8205971" y="2023568"/>
        <a:ext cx="931926" cy="559155"/>
      </dsp:txXfrm>
    </dsp:sp>
    <dsp:sp modelId="{CFEF60EA-9362-443A-8FB0-B923DCF95379}">
      <dsp:nvSpPr>
        <dsp:cNvPr id="0" name=""/>
        <dsp:cNvSpPr/>
      </dsp:nvSpPr>
      <dsp:spPr>
        <a:xfrm>
          <a:off x="5022" y="2675916"/>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Equipment</a:t>
          </a:r>
        </a:p>
      </dsp:txBody>
      <dsp:txXfrm>
        <a:off x="5022" y="2675916"/>
        <a:ext cx="931926" cy="559155"/>
      </dsp:txXfrm>
    </dsp:sp>
    <dsp:sp modelId="{6BA9131F-DF2D-4385-B6D8-8438C22EE201}">
      <dsp:nvSpPr>
        <dsp:cNvPr id="0" name=""/>
        <dsp:cNvSpPr/>
      </dsp:nvSpPr>
      <dsp:spPr>
        <a:xfrm>
          <a:off x="1030141" y="2675916"/>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 Administered</a:t>
          </a:r>
        </a:p>
      </dsp:txBody>
      <dsp:txXfrm>
        <a:off x="1030141" y="2675916"/>
        <a:ext cx="931926" cy="559155"/>
      </dsp:txXfrm>
    </dsp:sp>
    <dsp:sp modelId="{E39FA08C-8F04-4847-803E-A985A76077B2}">
      <dsp:nvSpPr>
        <dsp:cNvPr id="0" name=""/>
        <dsp:cNvSpPr/>
      </dsp:nvSpPr>
      <dsp:spPr>
        <a:xfrm>
          <a:off x="2055259" y="2675916"/>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a:t>
          </a:r>
        </a:p>
      </dsp:txBody>
      <dsp:txXfrm>
        <a:off x="2055259" y="2675916"/>
        <a:ext cx="931926" cy="559155"/>
      </dsp:txXfrm>
    </dsp:sp>
    <dsp:sp modelId="{20498EEC-D12B-46DA-A88D-D7DB1D97C899}">
      <dsp:nvSpPr>
        <dsp:cNvPr id="0" name=""/>
        <dsp:cNvSpPr/>
      </dsp:nvSpPr>
      <dsp:spPr>
        <a:xfrm>
          <a:off x="3080378" y="2675916"/>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3080378" y="2675916"/>
        <a:ext cx="931926" cy="559155"/>
      </dsp:txXfrm>
    </dsp:sp>
    <dsp:sp modelId="{76E48D85-3967-40C6-96F6-AEF195D581BB}">
      <dsp:nvSpPr>
        <dsp:cNvPr id="0" name=""/>
        <dsp:cNvSpPr/>
      </dsp:nvSpPr>
      <dsp:spPr>
        <a:xfrm>
          <a:off x="4105496" y="2675916"/>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4105496" y="2675916"/>
        <a:ext cx="931926" cy="559155"/>
      </dsp:txXfrm>
    </dsp:sp>
    <dsp:sp modelId="{2FE08B55-1C3E-48E1-949D-B7C4F33AA933}">
      <dsp:nvSpPr>
        <dsp:cNvPr id="0" name=""/>
        <dsp:cNvSpPr/>
      </dsp:nvSpPr>
      <dsp:spPr>
        <a:xfrm>
          <a:off x="5130615" y="2675916"/>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Objective</a:t>
          </a:r>
        </a:p>
      </dsp:txBody>
      <dsp:txXfrm>
        <a:off x="5130615" y="2675916"/>
        <a:ext cx="931926" cy="559155"/>
      </dsp:txXfrm>
    </dsp:sp>
    <dsp:sp modelId="{D1969169-F9B2-49CE-A679-8F16EA8DBE2A}">
      <dsp:nvSpPr>
        <dsp:cNvPr id="0" name=""/>
        <dsp:cNvSpPr/>
      </dsp:nvSpPr>
      <dsp:spPr>
        <a:xfrm>
          <a:off x="6155734" y="2675916"/>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Observer Context</a:t>
          </a:r>
        </a:p>
      </dsp:txBody>
      <dsp:txXfrm>
        <a:off x="6155734" y="2675916"/>
        <a:ext cx="931926" cy="559155"/>
      </dsp:txXfrm>
    </dsp:sp>
    <dsp:sp modelId="{B8FB8041-9B5C-4583-B7F2-072C8E2578EF}">
      <dsp:nvSpPr>
        <dsp:cNvPr id="0" name=""/>
        <dsp:cNvSpPr/>
      </dsp:nvSpPr>
      <dsp:spPr>
        <a:xfrm>
          <a:off x="7180852" y="2675916"/>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Operative Note Fluids</a:t>
          </a:r>
        </a:p>
      </dsp:txBody>
      <dsp:txXfrm>
        <a:off x="7180852" y="2675916"/>
        <a:ext cx="931926" cy="559155"/>
      </dsp:txXfrm>
    </dsp:sp>
    <dsp:sp modelId="{D70F901B-9B00-408F-B15A-8963D88D77EC}">
      <dsp:nvSpPr>
        <dsp:cNvPr id="0" name=""/>
        <dsp:cNvSpPr/>
      </dsp:nvSpPr>
      <dsp:spPr>
        <a:xfrm>
          <a:off x="8205971" y="2675916"/>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 Note Surgical Procedure</a:t>
          </a:r>
        </a:p>
      </dsp:txBody>
      <dsp:txXfrm>
        <a:off x="8205971" y="2675916"/>
        <a:ext cx="931926" cy="559155"/>
      </dsp:txXfrm>
    </dsp:sp>
    <dsp:sp modelId="{738E53BC-B4B2-4740-9C57-0B897AB4D3FA}">
      <dsp:nvSpPr>
        <dsp:cNvPr id="0" name=""/>
        <dsp:cNvSpPr/>
      </dsp:nvSpPr>
      <dsp:spPr>
        <a:xfrm>
          <a:off x="5022"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Payers</a:t>
          </a:r>
        </a:p>
      </dsp:txBody>
      <dsp:txXfrm>
        <a:off x="5022" y="3328264"/>
        <a:ext cx="931926" cy="559155"/>
      </dsp:txXfrm>
    </dsp:sp>
    <dsp:sp modelId="{FB4AD733-A329-420C-8FB6-947234A3DF38}">
      <dsp:nvSpPr>
        <dsp:cNvPr id="0" name=""/>
        <dsp:cNvSpPr/>
      </dsp:nvSpPr>
      <dsp:spPr>
        <a:xfrm>
          <a:off x="1030141"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Physical Exam</a:t>
          </a:r>
        </a:p>
      </dsp:txBody>
      <dsp:txXfrm>
        <a:off x="1030141" y="3328264"/>
        <a:ext cx="931926" cy="559155"/>
      </dsp:txXfrm>
    </dsp:sp>
    <dsp:sp modelId="{52F17298-644C-4330-B56E-F7E56C04E2E3}">
      <dsp:nvSpPr>
        <dsp:cNvPr id="0" name=""/>
        <dsp:cNvSpPr/>
      </dsp:nvSpPr>
      <dsp:spPr>
        <a:xfrm>
          <a:off x="2055259"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 of Treatment</a:t>
          </a:r>
        </a:p>
      </dsp:txBody>
      <dsp:txXfrm>
        <a:off x="2055259" y="3328264"/>
        <a:ext cx="931926" cy="559155"/>
      </dsp:txXfrm>
    </dsp:sp>
    <dsp:sp modelId="{CF0E64E4-84A6-47A4-8045-0D0A29961723}">
      <dsp:nvSpPr>
        <dsp:cNvPr id="0" name=""/>
        <dsp:cNvSpPr/>
      </dsp:nvSpPr>
      <dsp:spPr>
        <a:xfrm>
          <a:off x="3080378"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3080378" y="3328264"/>
        <a:ext cx="931926" cy="559155"/>
      </dsp:txXfrm>
    </dsp:sp>
    <dsp:sp modelId="{4A09B1E8-F4F7-4953-B4BD-684614482B17}">
      <dsp:nvSpPr>
        <dsp:cNvPr id="0" name=""/>
        <dsp:cNvSpPr/>
      </dsp:nvSpPr>
      <dsp:spPr>
        <a:xfrm>
          <a:off x="4105496"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Postoperative Diagnosis</a:t>
          </a:r>
        </a:p>
      </dsp:txBody>
      <dsp:txXfrm>
        <a:off x="4105496" y="3328264"/>
        <a:ext cx="931926" cy="559155"/>
      </dsp:txXfrm>
    </dsp:sp>
    <dsp:sp modelId="{527D6F5F-C6E1-4F03-A1E2-5AC0204646BF}">
      <dsp:nvSpPr>
        <dsp:cNvPr id="0" name=""/>
        <dsp:cNvSpPr/>
      </dsp:nvSpPr>
      <dsp:spPr>
        <a:xfrm>
          <a:off x="5130615"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Postprocedure</a:t>
          </a:r>
          <a:r>
            <a:rPr lang="en-US" sz="1000" kern="1200" dirty="0"/>
            <a:t> Diagnosis</a:t>
          </a:r>
        </a:p>
      </dsp:txBody>
      <dsp:txXfrm>
        <a:off x="5130615" y="3328264"/>
        <a:ext cx="931926" cy="559155"/>
      </dsp:txXfrm>
    </dsp:sp>
    <dsp:sp modelId="{33E222AE-323D-48B6-B67D-70B375CD07BA}">
      <dsp:nvSpPr>
        <dsp:cNvPr id="0" name=""/>
        <dsp:cNvSpPr/>
      </dsp:nvSpPr>
      <dsp:spPr>
        <a:xfrm>
          <a:off x="6155734"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Preoperative Diagnosis</a:t>
          </a:r>
        </a:p>
      </dsp:txBody>
      <dsp:txXfrm>
        <a:off x="6155734" y="3328264"/>
        <a:ext cx="931926" cy="559155"/>
      </dsp:txXfrm>
    </dsp:sp>
    <dsp:sp modelId="{768ED1B1-620E-4ED9-A85B-37AC2578EBAE}">
      <dsp:nvSpPr>
        <dsp:cNvPr id="0" name=""/>
        <dsp:cNvSpPr/>
      </dsp:nvSpPr>
      <dsp:spPr>
        <a:xfrm>
          <a:off x="7180852"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Problem</a:t>
          </a:r>
        </a:p>
      </dsp:txBody>
      <dsp:txXfrm>
        <a:off x="7180852" y="3328264"/>
        <a:ext cx="931926" cy="559155"/>
      </dsp:txXfrm>
    </dsp:sp>
    <dsp:sp modelId="{6CBD385A-459A-4F51-8A96-4CAAE9BA3166}">
      <dsp:nvSpPr>
        <dsp:cNvPr id="0" name=""/>
        <dsp:cNvSpPr/>
      </dsp:nvSpPr>
      <dsp:spPr>
        <a:xfrm>
          <a:off x="8205971" y="3328264"/>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Description</a:t>
          </a:r>
        </a:p>
      </dsp:txBody>
      <dsp:txXfrm>
        <a:off x="8205971" y="3328264"/>
        <a:ext cx="931926" cy="559155"/>
      </dsp:txXfrm>
    </dsp:sp>
    <dsp:sp modelId="{403A81FB-5102-4E47-B294-8362DE9FDBA9}">
      <dsp:nvSpPr>
        <dsp:cNvPr id="0" name=""/>
        <dsp:cNvSpPr/>
      </dsp:nvSpPr>
      <dsp:spPr>
        <a:xfrm>
          <a:off x="5022"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Disposition</a:t>
          </a:r>
        </a:p>
      </dsp:txBody>
      <dsp:txXfrm>
        <a:off x="5022" y="3980612"/>
        <a:ext cx="931926" cy="559155"/>
      </dsp:txXfrm>
    </dsp:sp>
    <dsp:sp modelId="{6D9F30BF-2AF8-4A4F-9405-7024E9D9DF88}">
      <dsp:nvSpPr>
        <dsp:cNvPr id="0" name=""/>
        <dsp:cNvSpPr/>
      </dsp:nvSpPr>
      <dsp:spPr>
        <a:xfrm>
          <a:off x="1030141"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Est. Blood Loss</a:t>
          </a:r>
        </a:p>
      </dsp:txBody>
      <dsp:txXfrm>
        <a:off x="1030141" y="3980612"/>
        <a:ext cx="931926" cy="559155"/>
      </dsp:txXfrm>
    </dsp:sp>
    <dsp:sp modelId="{578EF391-1438-42DA-8C7C-9964979863CB}">
      <dsp:nvSpPr>
        <dsp:cNvPr id="0" name=""/>
        <dsp:cNvSpPr/>
      </dsp:nvSpPr>
      <dsp:spPr>
        <a:xfrm>
          <a:off x="2055259"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2055259" y="3980612"/>
        <a:ext cx="931926" cy="559155"/>
      </dsp:txXfrm>
    </dsp:sp>
    <dsp:sp modelId="{D6E8D79A-FF29-4CE3-B9FB-2B1D97395E7F}">
      <dsp:nvSpPr>
        <dsp:cNvPr id="0" name=""/>
        <dsp:cNvSpPr/>
      </dsp:nvSpPr>
      <dsp:spPr>
        <a:xfrm>
          <a:off x="3080378"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3080378" y="3980612"/>
        <a:ext cx="931926" cy="559155"/>
      </dsp:txXfrm>
    </dsp:sp>
    <dsp:sp modelId="{E4A88F59-2DE7-4632-9B5D-1A06F43D2536}">
      <dsp:nvSpPr>
        <dsp:cNvPr id="0" name=""/>
        <dsp:cNvSpPr/>
      </dsp:nvSpPr>
      <dsp:spPr>
        <a:xfrm>
          <a:off x="4105496"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Indications</a:t>
          </a:r>
        </a:p>
      </dsp:txBody>
      <dsp:txXfrm>
        <a:off x="4105496" y="3980612"/>
        <a:ext cx="931926" cy="559155"/>
      </dsp:txXfrm>
    </dsp:sp>
    <dsp:sp modelId="{C6E26300-686D-4EDC-B105-02AE7D59ACD5}">
      <dsp:nvSpPr>
        <dsp:cNvPr id="0" name=""/>
        <dsp:cNvSpPr/>
      </dsp:nvSpPr>
      <dsp:spPr>
        <a:xfrm>
          <a:off x="5130615"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5130615" y="3980612"/>
        <a:ext cx="931926" cy="559155"/>
      </dsp:txXfrm>
    </dsp:sp>
    <dsp:sp modelId="{A98EC4C9-0187-4586-A962-2600099AC0D7}">
      <dsp:nvSpPr>
        <dsp:cNvPr id="0" name=""/>
        <dsp:cNvSpPr/>
      </dsp:nvSpPr>
      <dsp:spPr>
        <a:xfrm>
          <a:off x="6155734"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Procedures</a:t>
          </a:r>
        </a:p>
      </dsp:txBody>
      <dsp:txXfrm>
        <a:off x="6155734" y="3980612"/>
        <a:ext cx="931926" cy="559155"/>
      </dsp:txXfrm>
    </dsp:sp>
    <dsp:sp modelId="{B5EE1AEB-C1BD-4DE8-A906-0A633C634EA1}">
      <dsp:nvSpPr>
        <dsp:cNvPr id="0" name=""/>
        <dsp:cNvSpPr/>
      </dsp:nvSpPr>
      <dsp:spPr>
        <a:xfrm>
          <a:off x="7180852"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Referral</a:t>
          </a:r>
        </a:p>
      </dsp:txBody>
      <dsp:txXfrm>
        <a:off x="7180852" y="3980612"/>
        <a:ext cx="931926" cy="559155"/>
      </dsp:txXfrm>
    </dsp:sp>
    <dsp:sp modelId="{643B08A8-6B9B-49AD-ACA0-F8C530C35783}">
      <dsp:nvSpPr>
        <dsp:cNvPr id="0" name=""/>
        <dsp:cNvSpPr/>
      </dsp:nvSpPr>
      <dsp:spPr>
        <a:xfrm>
          <a:off x="8205971" y="3980612"/>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Visit</a:t>
          </a:r>
        </a:p>
      </dsp:txBody>
      <dsp:txXfrm>
        <a:off x="8205971" y="3980612"/>
        <a:ext cx="931926" cy="559155"/>
      </dsp:txXfrm>
    </dsp:sp>
    <dsp:sp modelId="{90CB0ED9-63EF-4F6F-828D-A3B09D30E63B}">
      <dsp:nvSpPr>
        <dsp:cNvPr id="0" name=""/>
        <dsp:cNvSpPr/>
      </dsp:nvSpPr>
      <dsp:spPr>
        <a:xfrm>
          <a:off x="1030141" y="463296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1030141" y="4632961"/>
        <a:ext cx="931926" cy="559155"/>
      </dsp:txXfrm>
    </dsp:sp>
    <dsp:sp modelId="{3FE3ACB3-2D81-4BE7-BEE6-849D65285799}">
      <dsp:nvSpPr>
        <dsp:cNvPr id="0" name=""/>
        <dsp:cNvSpPr/>
      </dsp:nvSpPr>
      <dsp:spPr>
        <a:xfrm>
          <a:off x="2055259" y="463296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Review of Systems</a:t>
          </a:r>
        </a:p>
      </dsp:txBody>
      <dsp:txXfrm>
        <a:off x="2055259" y="4632961"/>
        <a:ext cx="931926" cy="559155"/>
      </dsp:txXfrm>
    </dsp:sp>
    <dsp:sp modelId="{E21BE902-8239-49DC-BB54-FE2FC920F8FB}">
      <dsp:nvSpPr>
        <dsp:cNvPr id="0" name=""/>
        <dsp:cNvSpPr/>
      </dsp:nvSpPr>
      <dsp:spPr>
        <a:xfrm>
          <a:off x="3080378" y="463296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Social History</a:t>
          </a:r>
        </a:p>
      </dsp:txBody>
      <dsp:txXfrm>
        <a:off x="3080378" y="4632961"/>
        <a:ext cx="931926" cy="559155"/>
      </dsp:txXfrm>
    </dsp:sp>
    <dsp:sp modelId="{D686C033-8C3D-4C2F-94C8-11EE097C088D}">
      <dsp:nvSpPr>
        <dsp:cNvPr id="0" name=""/>
        <dsp:cNvSpPr/>
      </dsp:nvSpPr>
      <dsp:spPr>
        <a:xfrm>
          <a:off x="4105496" y="463296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Subjective</a:t>
          </a:r>
        </a:p>
      </dsp:txBody>
      <dsp:txXfrm>
        <a:off x="4105496" y="4632961"/>
        <a:ext cx="931926" cy="559155"/>
      </dsp:txXfrm>
    </dsp:sp>
    <dsp:sp modelId="{34939C68-520A-469B-A989-F515FF673DF0}">
      <dsp:nvSpPr>
        <dsp:cNvPr id="0" name=""/>
        <dsp:cNvSpPr/>
      </dsp:nvSpPr>
      <dsp:spPr>
        <a:xfrm>
          <a:off x="5130615" y="463296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Surgery Description</a:t>
          </a:r>
        </a:p>
      </dsp:txBody>
      <dsp:txXfrm>
        <a:off x="5130615" y="4632961"/>
        <a:ext cx="931926" cy="559155"/>
      </dsp:txXfrm>
    </dsp:sp>
    <dsp:sp modelId="{CB637A15-C5EC-48E4-B323-6F07C2B36CF9}">
      <dsp:nvSpPr>
        <dsp:cNvPr id="0" name=""/>
        <dsp:cNvSpPr/>
      </dsp:nvSpPr>
      <dsp:spPr>
        <a:xfrm>
          <a:off x="6155734" y="463296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Surgical Drains</a:t>
          </a:r>
        </a:p>
      </dsp:txBody>
      <dsp:txXfrm>
        <a:off x="6155734" y="4632961"/>
        <a:ext cx="931926" cy="559155"/>
      </dsp:txXfrm>
    </dsp:sp>
    <dsp:sp modelId="{09D01077-5EED-4403-9B80-C88AA82785D4}">
      <dsp:nvSpPr>
        <dsp:cNvPr id="0" name=""/>
        <dsp:cNvSpPr/>
      </dsp:nvSpPr>
      <dsp:spPr>
        <a:xfrm>
          <a:off x="7180852" y="4632961"/>
          <a:ext cx="931926" cy="559155"/>
        </a:xfrm>
        <a:prstGeom prst="rect">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Vital Signs</a:t>
          </a:r>
        </a:p>
      </dsp:txBody>
      <dsp:txXfrm>
        <a:off x="7180852" y="4632961"/>
        <a:ext cx="931926" cy="559155"/>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2865A-FE3F-44D2-A9D9-F64B459A2408}">
      <dsp:nvSpPr>
        <dsp:cNvPr id="0" name=""/>
        <dsp:cNvSpPr/>
      </dsp:nvSpPr>
      <dsp:spPr>
        <a:xfrm>
          <a:off x="1994418" y="4"/>
          <a:ext cx="2235200" cy="2235200"/>
        </a:xfrm>
        <a:prstGeom prst="gear9">
          <a:avLst/>
        </a:prstGeom>
        <a:solidFill>
          <a:srgbClr val="13547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Healthcare</a:t>
          </a:r>
        </a:p>
      </dsp:txBody>
      <dsp:txXfrm>
        <a:off x="2443793" y="523589"/>
        <a:ext cx="1336450" cy="1148939"/>
      </dsp:txXfrm>
    </dsp:sp>
    <dsp:sp modelId="{1F69F414-4E68-4B15-9840-82A99A39A790}">
      <dsp:nvSpPr>
        <dsp:cNvPr id="0" name=""/>
        <dsp:cNvSpPr/>
      </dsp:nvSpPr>
      <dsp:spPr>
        <a:xfrm>
          <a:off x="2312416" y="2122675"/>
          <a:ext cx="1625600" cy="1625600"/>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Care Plan</a:t>
          </a:r>
        </a:p>
      </dsp:txBody>
      <dsp:txXfrm>
        <a:off x="2721666" y="2534398"/>
        <a:ext cx="807100" cy="802154"/>
      </dsp:txXfrm>
    </dsp:sp>
    <dsp:sp modelId="{2CBADF58-53E3-4841-9A9B-3E47D90B3EE5}">
      <dsp:nvSpPr>
        <dsp:cNvPr id="0" name=""/>
        <dsp:cNvSpPr/>
      </dsp:nvSpPr>
      <dsp:spPr>
        <a:xfrm rot="20700000">
          <a:off x="864790" y="1917346"/>
          <a:ext cx="1592756" cy="1592756"/>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Self Care</a:t>
          </a:r>
        </a:p>
      </dsp:txBody>
      <dsp:txXfrm rot="-20700000">
        <a:off x="1214128" y="2266684"/>
        <a:ext cx="894080" cy="894080"/>
      </dsp:txXfrm>
    </dsp:sp>
    <dsp:sp modelId="{B359C7CA-B0EF-4960-A646-A3E83E3FFC28}">
      <dsp:nvSpPr>
        <dsp:cNvPr id="0" name=""/>
        <dsp:cNvSpPr/>
      </dsp:nvSpPr>
      <dsp:spPr>
        <a:xfrm rot="15067497">
          <a:off x="1555922" y="-601657"/>
          <a:ext cx="2861056" cy="2861056"/>
        </a:xfrm>
        <a:prstGeom prst="circularArrow">
          <a:avLst>
            <a:gd name="adj1" fmla="val 4687"/>
            <a:gd name="adj2" fmla="val 299029"/>
            <a:gd name="adj3" fmla="val 2513083"/>
            <a:gd name="adj4" fmla="val 15867933"/>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87E1F0-1DD9-49AD-B063-14B207B6C0D8}">
      <dsp:nvSpPr>
        <dsp:cNvPr id="0" name=""/>
        <dsp:cNvSpPr/>
      </dsp:nvSpPr>
      <dsp:spPr>
        <a:xfrm rot="9929977">
          <a:off x="2143384" y="2111766"/>
          <a:ext cx="2078736" cy="2078736"/>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4C9008-A2A6-4978-B2AA-0756845D82CA}">
      <dsp:nvSpPr>
        <dsp:cNvPr id="0" name=""/>
        <dsp:cNvSpPr/>
      </dsp:nvSpPr>
      <dsp:spPr>
        <a:xfrm rot="21028164">
          <a:off x="477060" y="1558886"/>
          <a:ext cx="2241296" cy="2241296"/>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854EC-912F-42BC-845C-462E8CC7AD93}">
      <dsp:nvSpPr>
        <dsp:cNvPr id="0" name=""/>
        <dsp:cNvSpPr/>
      </dsp:nvSpPr>
      <dsp:spPr>
        <a:xfrm>
          <a:off x="400895" y="3409"/>
          <a:ext cx="1544653" cy="926792"/>
        </a:xfrm>
        <a:prstGeom prst="rect">
          <a:avLst/>
        </a:prstGeom>
        <a:solidFill>
          <a:srgbClr val="F6C15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Health Concerns</a:t>
          </a:r>
          <a:endParaRPr lang="en-US" sz="1700" b="1" kern="1200" dirty="0"/>
        </a:p>
      </dsp:txBody>
      <dsp:txXfrm>
        <a:off x="400895" y="3409"/>
        <a:ext cx="1544653" cy="926792"/>
      </dsp:txXfrm>
    </dsp:sp>
    <dsp:sp modelId="{9FC643B3-7DCA-4F8D-8312-716C12D026CE}">
      <dsp:nvSpPr>
        <dsp:cNvPr id="0" name=""/>
        <dsp:cNvSpPr/>
      </dsp:nvSpPr>
      <dsp:spPr>
        <a:xfrm>
          <a:off x="2100014" y="3409"/>
          <a:ext cx="1544653" cy="926792"/>
        </a:xfrm>
        <a:prstGeom prst="rect">
          <a:avLst/>
        </a:prstGeom>
        <a:solidFill>
          <a:srgbClr val="59BBE3"/>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Goals</a:t>
          </a:r>
          <a:endParaRPr lang="en-US" sz="1700" kern="1200" dirty="0"/>
        </a:p>
      </dsp:txBody>
      <dsp:txXfrm>
        <a:off x="2100014" y="3409"/>
        <a:ext cx="1544653" cy="926792"/>
      </dsp:txXfrm>
    </dsp:sp>
    <dsp:sp modelId="{1F004853-B59E-47C1-BA88-05FF40FE81E5}">
      <dsp:nvSpPr>
        <dsp:cNvPr id="0" name=""/>
        <dsp:cNvSpPr/>
      </dsp:nvSpPr>
      <dsp:spPr>
        <a:xfrm>
          <a:off x="3799133" y="3409"/>
          <a:ext cx="1544653" cy="926792"/>
        </a:xfrm>
        <a:prstGeom prst="rect">
          <a:avLst/>
        </a:prstGeom>
        <a:solidFill>
          <a:srgbClr val="D3A7FF"/>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Interventions</a:t>
          </a:r>
          <a:endParaRPr lang="en-US" sz="1700" kern="1200" dirty="0"/>
        </a:p>
      </dsp:txBody>
      <dsp:txXfrm>
        <a:off x="3799133" y="3409"/>
        <a:ext cx="1544653" cy="926792"/>
      </dsp:txXfrm>
    </dsp:sp>
    <dsp:sp modelId="{84CB03E7-DBCB-4B53-8360-F252A05A2E78}">
      <dsp:nvSpPr>
        <dsp:cNvPr id="0" name=""/>
        <dsp:cNvSpPr/>
      </dsp:nvSpPr>
      <dsp:spPr>
        <a:xfrm>
          <a:off x="5487223" y="3409"/>
          <a:ext cx="1544653" cy="926792"/>
        </a:xfrm>
        <a:prstGeom prst="rect">
          <a:avLst/>
        </a:prstGeom>
        <a:solidFill>
          <a:srgbClr val="D3A7FF"/>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Medications</a:t>
          </a:r>
          <a:endParaRPr lang="en-US" sz="1700" kern="1200" dirty="0"/>
        </a:p>
      </dsp:txBody>
      <dsp:txXfrm>
        <a:off x="5487223" y="3409"/>
        <a:ext cx="1544653" cy="926792"/>
      </dsp:txXfrm>
    </dsp:sp>
    <dsp:sp modelId="{277F2AD7-8A80-4D00-8AAD-CE0295903A29}">
      <dsp:nvSpPr>
        <dsp:cNvPr id="0" name=""/>
        <dsp:cNvSpPr/>
      </dsp:nvSpPr>
      <dsp:spPr>
        <a:xfrm>
          <a:off x="7186342" y="3409"/>
          <a:ext cx="1544653" cy="926792"/>
        </a:xfrm>
        <a:prstGeom prst="rect">
          <a:avLst/>
        </a:prstGeom>
        <a:solidFill>
          <a:srgbClr val="D3A7FF"/>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Immunizations</a:t>
          </a:r>
          <a:endParaRPr lang="en-US" sz="1700" kern="1200" dirty="0"/>
        </a:p>
      </dsp:txBody>
      <dsp:txXfrm>
        <a:off x="7186342" y="3409"/>
        <a:ext cx="1544653" cy="926792"/>
      </dsp:txXfrm>
    </dsp:sp>
    <dsp:sp modelId="{64CE546B-3B0F-4D74-A672-EA5F3F157C26}">
      <dsp:nvSpPr>
        <dsp:cNvPr id="0" name=""/>
        <dsp:cNvSpPr/>
      </dsp:nvSpPr>
      <dsp:spPr>
        <a:xfrm>
          <a:off x="389866" y="1084666"/>
          <a:ext cx="1544653" cy="926792"/>
        </a:xfrm>
        <a:prstGeom prst="rect">
          <a:avLst/>
        </a:prstGeom>
        <a:solidFill>
          <a:srgbClr val="D3A7FF"/>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Medical Equipment</a:t>
          </a:r>
          <a:endParaRPr lang="en-US" sz="1700" kern="1200" dirty="0"/>
        </a:p>
      </dsp:txBody>
      <dsp:txXfrm>
        <a:off x="389866" y="1084666"/>
        <a:ext cx="1544653" cy="926792"/>
      </dsp:txXfrm>
    </dsp:sp>
    <dsp:sp modelId="{18765959-A6F6-4656-813B-1DABE66B58C5}">
      <dsp:nvSpPr>
        <dsp:cNvPr id="0" name=""/>
        <dsp:cNvSpPr/>
      </dsp:nvSpPr>
      <dsp:spPr>
        <a:xfrm>
          <a:off x="2088985" y="1084666"/>
          <a:ext cx="1544653" cy="926792"/>
        </a:xfrm>
        <a:prstGeom prst="rect">
          <a:avLst/>
        </a:prstGeom>
        <a:solidFill>
          <a:srgbClr val="D3A7FF"/>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Procedures</a:t>
          </a:r>
          <a:endParaRPr lang="en-US" sz="1700" kern="1200" dirty="0"/>
        </a:p>
      </dsp:txBody>
      <dsp:txXfrm>
        <a:off x="2088985" y="1084666"/>
        <a:ext cx="1544653" cy="926792"/>
      </dsp:txXfrm>
    </dsp:sp>
    <dsp:sp modelId="{18D14753-8832-47DA-B916-3A237595FBB6}">
      <dsp:nvSpPr>
        <dsp:cNvPr id="0" name=""/>
        <dsp:cNvSpPr/>
      </dsp:nvSpPr>
      <dsp:spPr>
        <a:xfrm>
          <a:off x="3788104" y="1084666"/>
          <a:ext cx="1544653" cy="926792"/>
        </a:xfrm>
        <a:prstGeom prst="rect">
          <a:avLst/>
        </a:prstGeom>
        <a:solidFill>
          <a:srgbClr val="D3A7FF"/>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Results</a:t>
          </a:r>
          <a:endParaRPr lang="en-US" sz="1700" kern="1200" dirty="0"/>
        </a:p>
      </dsp:txBody>
      <dsp:txXfrm>
        <a:off x="3788104" y="1084666"/>
        <a:ext cx="1544653" cy="926792"/>
      </dsp:txXfrm>
    </dsp:sp>
    <dsp:sp modelId="{23DB74AC-B3C3-4E6F-BD2A-892250EFF201}">
      <dsp:nvSpPr>
        <dsp:cNvPr id="0" name=""/>
        <dsp:cNvSpPr/>
      </dsp:nvSpPr>
      <dsp:spPr>
        <a:xfrm>
          <a:off x="5487223" y="1084666"/>
          <a:ext cx="1544653" cy="926792"/>
        </a:xfrm>
        <a:prstGeom prst="rect">
          <a:avLst/>
        </a:prstGeom>
        <a:solidFill>
          <a:srgbClr val="D3A7FF"/>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Vital Signs</a:t>
          </a:r>
          <a:endParaRPr lang="en-US" sz="1700" kern="1200" dirty="0"/>
        </a:p>
      </dsp:txBody>
      <dsp:txXfrm>
        <a:off x="5487223" y="1084666"/>
        <a:ext cx="1544653" cy="926792"/>
      </dsp:txXfrm>
    </dsp:sp>
    <dsp:sp modelId="{8F0FC598-471E-47E2-AF9D-92D00F7E9E48}">
      <dsp:nvSpPr>
        <dsp:cNvPr id="0" name=""/>
        <dsp:cNvSpPr/>
      </dsp:nvSpPr>
      <dsp:spPr>
        <a:xfrm>
          <a:off x="7186342" y="1084666"/>
          <a:ext cx="1544653" cy="926792"/>
        </a:xfrm>
        <a:prstGeom prst="rect">
          <a:avLst/>
        </a:prstGeom>
        <a:solidFill>
          <a:srgbClr val="D3A7FF"/>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Hospital Consultations</a:t>
          </a:r>
          <a:endParaRPr lang="en-US" sz="1700" kern="1200" dirty="0"/>
        </a:p>
      </dsp:txBody>
      <dsp:txXfrm>
        <a:off x="7186342" y="1084666"/>
        <a:ext cx="1544653" cy="926792"/>
      </dsp:txXfrm>
    </dsp:sp>
    <dsp:sp modelId="{7D600784-A1C0-4F6C-92B8-A76B3C810C82}">
      <dsp:nvSpPr>
        <dsp:cNvPr id="0" name=""/>
        <dsp:cNvSpPr/>
      </dsp:nvSpPr>
      <dsp:spPr>
        <a:xfrm>
          <a:off x="400895" y="2165923"/>
          <a:ext cx="1544653" cy="926792"/>
        </a:xfrm>
        <a:prstGeom prst="rect">
          <a:avLst/>
        </a:prstGeom>
        <a:solidFill>
          <a:srgbClr val="D3A7FF"/>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Medications Administered</a:t>
          </a:r>
          <a:endParaRPr lang="en-US" sz="1700" kern="1200" dirty="0"/>
        </a:p>
      </dsp:txBody>
      <dsp:txXfrm>
        <a:off x="400895" y="2165923"/>
        <a:ext cx="1544653" cy="926792"/>
      </dsp:txXfrm>
    </dsp:sp>
    <dsp:sp modelId="{1E851C19-A36C-4E88-82E5-10ACE9BC322A}">
      <dsp:nvSpPr>
        <dsp:cNvPr id="0" name=""/>
        <dsp:cNvSpPr/>
      </dsp:nvSpPr>
      <dsp:spPr>
        <a:xfrm>
          <a:off x="2100014" y="2165923"/>
          <a:ext cx="1544653" cy="926792"/>
        </a:xfrm>
        <a:prstGeom prst="rect">
          <a:avLst/>
        </a:prstGeom>
        <a:solidFill>
          <a:srgbClr val="D3A7FF"/>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Procedure Implants</a:t>
          </a:r>
        </a:p>
      </dsp:txBody>
      <dsp:txXfrm>
        <a:off x="2100014" y="2165923"/>
        <a:ext cx="1544653" cy="926792"/>
      </dsp:txXfrm>
    </dsp:sp>
    <dsp:sp modelId="{D304F2EC-2318-44E2-AAF1-F3CE3D9753BA}">
      <dsp:nvSpPr>
        <dsp:cNvPr id="0" name=""/>
        <dsp:cNvSpPr/>
      </dsp:nvSpPr>
      <dsp:spPr>
        <a:xfrm>
          <a:off x="3788104" y="2165923"/>
          <a:ext cx="1544653" cy="926792"/>
        </a:xfrm>
        <a:prstGeom prst="rect">
          <a:avLst/>
        </a:prstGeom>
        <a:solidFill>
          <a:srgbClr val="D3A7FF"/>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Surgery Description</a:t>
          </a:r>
          <a:endParaRPr lang="en-US" sz="1700" kern="1200" dirty="0"/>
        </a:p>
      </dsp:txBody>
      <dsp:txXfrm>
        <a:off x="3788104" y="2165923"/>
        <a:ext cx="1544653" cy="926792"/>
      </dsp:txXfrm>
    </dsp:sp>
    <dsp:sp modelId="{91D920A5-F5B2-49E4-82B2-75DF0EEA3AD7}">
      <dsp:nvSpPr>
        <dsp:cNvPr id="0" name=""/>
        <dsp:cNvSpPr/>
      </dsp:nvSpPr>
      <dsp:spPr>
        <a:xfrm>
          <a:off x="5487223" y="2165923"/>
          <a:ext cx="1544653" cy="926792"/>
        </a:xfrm>
        <a:prstGeom prst="rect">
          <a:avLst/>
        </a:prstGeom>
        <a:solidFill>
          <a:srgbClr val="D3A7FF"/>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Surgical Drains</a:t>
          </a:r>
          <a:endParaRPr lang="en-US" sz="1700" kern="1200" dirty="0"/>
        </a:p>
      </dsp:txBody>
      <dsp:txXfrm>
        <a:off x="5487223" y="2165923"/>
        <a:ext cx="1544653" cy="926792"/>
      </dsp:txXfrm>
    </dsp:sp>
    <dsp:sp modelId="{C01143FF-1838-4C9A-9357-CF86FE088CBC}">
      <dsp:nvSpPr>
        <dsp:cNvPr id="0" name=""/>
        <dsp:cNvSpPr/>
      </dsp:nvSpPr>
      <dsp:spPr>
        <a:xfrm>
          <a:off x="7186342" y="2165923"/>
          <a:ext cx="1544653" cy="926792"/>
        </a:xfrm>
        <a:prstGeom prst="rect">
          <a:avLst/>
        </a:prstGeom>
        <a:solidFill>
          <a:srgbClr val="D3A7FF"/>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Encounters</a:t>
          </a:r>
          <a:endParaRPr lang="en-US" sz="1700" kern="1200" dirty="0"/>
        </a:p>
      </dsp:txBody>
      <dsp:txXfrm>
        <a:off x="7186342" y="2165923"/>
        <a:ext cx="1544653" cy="926792"/>
      </dsp:txXfrm>
    </dsp:sp>
    <dsp:sp modelId="{EB2F581E-5CFD-4AB8-9F10-5E6EFB450B44}">
      <dsp:nvSpPr>
        <dsp:cNvPr id="0" name=""/>
        <dsp:cNvSpPr/>
      </dsp:nvSpPr>
      <dsp:spPr>
        <a:xfrm>
          <a:off x="400895" y="3247181"/>
          <a:ext cx="1544653" cy="926792"/>
        </a:xfrm>
        <a:prstGeom prst="rect">
          <a:avLst/>
        </a:prstGeom>
        <a:solidFill>
          <a:srgbClr val="D3A7FF"/>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Plan of Treatment</a:t>
          </a:r>
          <a:endParaRPr lang="en-US" sz="1700" b="1" kern="1200" dirty="0"/>
        </a:p>
      </dsp:txBody>
      <dsp:txXfrm>
        <a:off x="400895" y="3247181"/>
        <a:ext cx="1544653" cy="926792"/>
      </dsp:txXfrm>
    </dsp:sp>
    <dsp:sp modelId="{350CC8E3-4FB6-45DB-AABE-193D9831AA19}">
      <dsp:nvSpPr>
        <dsp:cNvPr id="0" name=""/>
        <dsp:cNvSpPr/>
      </dsp:nvSpPr>
      <dsp:spPr>
        <a:xfrm>
          <a:off x="2100014" y="3247181"/>
          <a:ext cx="1544653" cy="926792"/>
        </a:xfrm>
        <a:prstGeom prst="rect">
          <a:avLst/>
        </a:prstGeom>
        <a:solidFill>
          <a:srgbClr val="D3A7FF"/>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Planned Procedure</a:t>
          </a:r>
        </a:p>
      </dsp:txBody>
      <dsp:txXfrm>
        <a:off x="2100014" y="3247181"/>
        <a:ext cx="1544653" cy="926792"/>
      </dsp:txXfrm>
    </dsp:sp>
    <dsp:sp modelId="{52167556-5875-49E1-A4A6-7502DE4C5E97}">
      <dsp:nvSpPr>
        <dsp:cNvPr id="0" name=""/>
        <dsp:cNvSpPr/>
      </dsp:nvSpPr>
      <dsp:spPr>
        <a:xfrm>
          <a:off x="3799133" y="3247181"/>
          <a:ext cx="1544653" cy="926792"/>
        </a:xfrm>
        <a:prstGeom prst="rect">
          <a:avLst/>
        </a:prstGeom>
        <a:solidFill>
          <a:srgbClr val="D3A7FF"/>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Instructions</a:t>
          </a:r>
          <a:endParaRPr lang="en-US" sz="1700" kern="1200" dirty="0"/>
        </a:p>
      </dsp:txBody>
      <dsp:txXfrm>
        <a:off x="3799133" y="3247181"/>
        <a:ext cx="1544653" cy="926792"/>
      </dsp:txXfrm>
    </dsp:sp>
    <dsp:sp modelId="{8E3FE4F2-A3A1-4FC8-91A2-E3C08A90C07A}">
      <dsp:nvSpPr>
        <dsp:cNvPr id="0" name=""/>
        <dsp:cNvSpPr/>
      </dsp:nvSpPr>
      <dsp:spPr>
        <a:xfrm>
          <a:off x="5498252" y="3247181"/>
          <a:ext cx="1544653" cy="926792"/>
        </a:xfrm>
        <a:prstGeom prst="rect">
          <a:avLst/>
        </a:prstGeom>
        <a:solidFill>
          <a:srgbClr val="D3A7FF"/>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Hospital Discharge Instructions</a:t>
          </a:r>
          <a:endParaRPr lang="en-US" sz="1700" kern="1200" dirty="0"/>
        </a:p>
      </dsp:txBody>
      <dsp:txXfrm>
        <a:off x="5498252" y="3247181"/>
        <a:ext cx="1544653" cy="926792"/>
      </dsp:txXfrm>
    </dsp:sp>
    <dsp:sp modelId="{F53DB85A-3731-4CE5-AB21-DAD196802983}">
      <dsp:nvSpPr>
        <dsp:cNvPr id="0" name=""/>
        <dsp:cNvSpPr/>
      </dsp:nvSpPr>
      <dsp:spPr>
        <a:xfrm>
          <a:off x="7197370" y="3247181"/>
          <a:ext cx="1544653" cy="926792"/>
        </a:xfrm>
        <a:prstGeom prst="rect">
          <a:avLst/>
        </a:prstGeom>
        <a:solidFill>
          <a:srgbClr val="D3A7FF"/>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Discharge Medications</a:t>
          </a:r>
          <a:endParaRPr lang="en-US" sz="1700" kern="1200" dirty="0"/>
        </a:p>
      </dsp:txBody>
      <dsp:txXfrm>
        <a:off x="7197370" y="3247181"/>
        <a:ext cx="1544653" cy="926792"/>
      </dsp:txXfrm>
    </dsp:sp>
    <dsp:sp modelId="{25745E1C-6430-4A98-8178-769AF911235A}">
      <dsp:nvSpPr>
        <dsp:cNvPr id="0" name=""/>
        <dsp:cNvSpPr/>
      </dsp:nvSpPr>
      <dsp:spPr>
        <a:xfrm>
          <a:off x="2949573" y="4328438"/>
          <a:ext cx="1544653" cy="926792"/>
        </a:xfrm>
        <a:prstGeom prst="rect">
          <a:avLst/>
        </a:prstGeom>
        <a:solidFill>
          <a:srgbClr val="D3A7FF"/>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Discharge Diet</a:t>
          </a:r>
        </a:p>
      </dsp:txBody>
      <dsp:txXfrm>
        <a:off x="2949573" y="4328438"/>
        <a:ext cx="1544653" cy="926792"/>
      </dsp:txXfrm>
    </dsp:sp>
    <dsp:sp modelId="{3CF3E5DC-9E2F-49BB-A18A-9B8C50EABD37}">
      <dsp:nvSpPr>
        <dsp:cNvPr id="0" name=""/>
        <dsp:cNvSpPr/>
      </dsp:nvSpPr>
      <dsp:spPr>
        <a:xfrm>
          <a:off x="4648692" y="4328438"/>
          <a:ext cx="1544653" cy="926792"/>
        </a:xfrm>
        <a:prstGeom prst="rect">
          <a:avLst/>
        </a:prstGeom>
        <a:solidFill>
          <a:srgbClr val="E8E388"/>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Health Status Eval/Outcomes</a:t>
          </a:r>
        </a:p>
      </dsp:txBody>
      <dsp:txXfrm>
        <a:off x="4648692" y="4328438"/>
        <a:ext cx="1544653" cy="92679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2865A-FE3F-44D2-A9D9-F64B459A2408}">
      <dsp:nvSpPr>
        <dsp:cNvPr id="0" name=""/>
        <dsp:cNvSpPr/>
      </dsp:nvSpPr>
      <dsp:spPr>
        <a:xfrm>
          <a:off x="1994418" y="4"/>
          <a:ext cx="2235200" cy="2235200"/>
        </a:xfrm>
        <a:prstGeom prst="gear9">
          <a:avLst/>
        </a:prstGeom>
        <a:solidFill>
          <a:srgbClr val="13547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Healthcare</a:t>
          </a:r>
        </a:p>
      </dsp:txBody>
      <dsp:txXfrm>
        <a:off x="2443793" y="523589"/>
        <a:ext cx="1336450" cy="1148939"/>
      </dsp:txXfrm>
    </dsp:sp>
    <dsp:sp modelId="{1F69F414-4E68-4B15-9840-82A99A39A790}">
      <dsp:nvSpPr>
        <dsp:cNvPr id="0" name=""/>
        <dsp:cNvSpPr/>
      </dsp:nvSpPr>
      <dsp:spPr>
        <a:xfrm>
          <a:off x="2312416" y="2122675"/>
          <a:ext cx="1625600" cy="1625600"/>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Care Plan</a:t>
          </a:r>
        </a:p>
      </dsp:txBody>
      <dsp:txXfrm>
        <a:off x="2721666" y="2534398"/>
        <a:ext cx="807100" cy="802154"/>
      </dsp:txXfrm>
    </dsp:sp>
    <dsp:sp modelId="{2CBADF58-53E3-4841-9A9B-3E47D90B3EE5}">
      <dsp:nvSpPr>
        <dsp:cNvPr id="0" name=""/>
        <dsp:cNvSpPr/>
      </dsp:nvSpPr>
      <dsp:spPr>
        <a:xfrm rot="20700000">
          <a:off x="864790" y="1917346"/>
          <a:ext cx="1592756" cy="1592756"/>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Self Care</a:t>
          </a:r>
        </a:p>
      </dsp:txBody>
      <dsp:txXfrm rot="-20700000">
        <a:off x="1214128" y="2266684"/>
        <a:ext cx="894080" cy="894080"/>
      </dsp:txXfrm>
    </dsp:sp>
    <dsp:sp modelId="{B359C7CA-B0EF-4960-A646-A3E83E3FFC28}">
      <dsp:nvSpPr>
        <dsp:cNvPr id="0" name=""/>
        <dsp:cNvSpPr/>
      </dsp:nvSpPr>
      <dsp:spPr>
        <a:xfrm rot="15067497">
          <a:off x="1555922" y="-601657"/>
          <a:ext cx="2861056" cy="2861056"/>
        </a:xfrm>
        <a:prstGeom prst="circularArrow">
          <a:avLst>
            <a:gd name="adj1" fmla="val 4687"/>
            <a:gd name="adj2" fmla="val 299029"/>
            <a:gd name="adj3" fmla="val 2513083"/>
            <a:gd name="adj4" fmla="val 15867933"/>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87E1F0-1DD9-49AD-B063-14B207B6C0D8}">
      <dsp:nvSpPr>
        <dsp:cNvPr id="0" name=""/>
        <dsp:cNvSpPr/>
      </dsp:nvSpPr>
      <dsp:spPr>
        <a:xfrm rot="9929977">
          <a:off x="2143384" y="2111766"/>
          <a:ext cx="2078736" cy="2078736"/>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4C9008-A2A6-4978-B2AA-0756845D82CA}">
      <dsp:nvSpPr>
        <dsp:cNvPr id="0" name=""/>
        <dsp:cNvSpPr/>
      </dsp:nvSpPr>
      <dsp:spPr>
        <a:xfrm rot="21028164">
          <a:off x="477060" y="1558886"/>
          <a:ext cx="2241296" cy="2241296"/>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0D05B-C57B-4BF2-98A0-F6F938B15104}">
      <dsp:nvSpPr>
        <dsp:cNvPr id="0" name=""/>
        <dsp:cNvSpPr/>
      </dsp:nvSpPr>
      <dsp:spPr>
        <a:xfrm>
          <a:off x="5022"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Diagnosis</a:t>
          </a:r>
        </a:p>
      </dsp:txBody>
      <dsp:txXfrm>
        <a:off x="5022" y="66523"/>
        <a:ext cx="931926" cy="559155"/>
      </dsp:txXfrm>
    </dsp:sp>
    <dsp:sp modelId="{BAC14D23-EC3E-4D27-9119-0F7040F92BC2}">
      <dsp:nvSpPr>
        <dsp:cNvPr id="0" name=""/>
        <dsp:cNvSpPr/>
      </dsp:nvSpPr>
      <dsp:spPr>
        <a:xfrm>
          <a:off x="1030141"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Meds</a:t>
          </a:r>
        </a:p>
      </dsp:txBody>
      <dsp:txXfrm>
        <a:off x="1030141" y="66523"/>
        <a:ext cx="931926" cy="559155"/>
      </dsp:txXfrm>
    </dsp:sp>
    <dsp:sp modelId="{226C61D6-133E-4CD2-ADAC-A992243958F1}">
      <dsp:nvSpPr>
        <dsp:cNvPr id="0" name=""/>
        <dsp:cNvSpPr/>
      </dsp:nvSpPr>
      <dsp:spPr>
        <a:xfrm>
          <a:off x="2055259"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Advance directive</a:t>
          </a:r>
        </a:p>
      </dsp:txBody>
      <dsp:txXfrm>
        <a:off x="2055259" y="66523"/>
        <a:ext cx="931926" cy="559155"/>
      </dsp:txXfrm>
    </dsp:sp>
    <dsp:sp modelId="{DC2CCBAA-7686-49AD-84C0-DE92CF995049}">
      <dsp:nvSpPr>
        <dsp:cNvPr id="0" name=""/>
        <dsp:cNvSpPr/>
      </dsp:nvSpPr>
      <dsp:spPr>
        <a:xfrm>
          <a:off x="3080378"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Allergies &amp; Intolerances</a:t>
          </a:r>
        </a:p>
      </dsp:txBody>
      <dsp:txXfrm>
        <a:off x="3080378" y="66523"/>
        <a:ext cx="931926" cy="559155"/>
      </dsp:txXfrm>
    </dsp:sp>
    <dsp:sp modelId="{04660390-1F6F-4E15-A3BA-C41120C6CA81}">
      <dsp:nvSpPr>
        <dsp:cNvPr id="0" name=""/>
        <dsp:cNvSpPr/>
      </dsp:nvSpPr>
      <dsp:spPr>
        <a:xfrm>
          <a:off x="4105496"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Anesthesia</a:t>
          </a:r>
        </a:p>
      </dsp:txBody>
      <dsp:txXfrm>
        <a:off x="4105496" y="66523"/>
        <a:ext cx="931926" cy="559155"/>
      </dsp:txXfrm>
    </dsp:sp>
    <dsp:sp modelId="{D0265832-2002-49A4-B24F-C826BBE7CD41}">
      <dsp:nvSpPr>
        <dsp:cNvPr id="0" name=""/>
        <dsp:cNvSpPr/>
      </dsp:nvSpPr>
      <dsp:spPr>
        <a:xfrm>
          <a:off x="5130615"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 &amp; Plan</a:t>
          </a:r>
        </a:p>
      </dsp:txBody>
      <dsp:txXfrm>
        <a:off x="5130615" y="66523"/>
        <a:ext cx="931926" cy="559155"/>
      </dsp:txXfrm>
    </dsp:sp>
    <dsp:sp modelId="{7BE9C1ED-F9FA-4AF2-8A38-AD58AEEC2837}">
      <dsp:nvSpPr>
        <dsp:cNvPr id="0" name=""/>
        <dsp:cNvSpPr/>
      </dsp:nvSpPr>
      <dsp:spPr>
        <a:xfrm>
          <a:off x="6155734" y="66523"/>
          <a:ext cx="931926" cy="559155"/>
        </a:xfrm>
        <a:prstGeom prst="rect">
          <a:avLst/>
        </a:prstGeom>
        <a:solidFill>
          <a:srgbClr val="91BAD3"/>
        </a:solidFill>
        <a:ln w="25400" cap="flat" cmpd="sng" algn="ctr">
          <a:solidFill>
            <a:srgbClr val="104B7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a:t>
          </a:r>
        </a:p>
      </dsp:txBody>
      <dsp:txXfrm>
        <a:off x="6155734" y="66523"/>
        <a:ext cx="931926" cy="559155"/>
      </dsp:txXfrm>
    </dsp:sp>
    <dsp:sp modelId="{E95460B9-805F-4DB1-8075-1E44BC53110F}">
      <dsp:nvSpPr>
        <dsp:cNvPr id="0" name=""/>
        <dsp:cNvSpPr/>
      </dsp:nvSpPr>
      <dsp:spPr>
        <a:xfrm>
          <a:off x="7180852" y="66523"/>
          <a:ext cx="931926" cy="559155"/>
        </a:xfrm>
        <a:prstGeom prst="rect">
          <a:avLst/>
        </a:prstGeom>
        <a:solidFill>
          <a:srgbClr val="D3E3ED"/>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 Reason for Visit</a:t>
          </a:r>
        </a:p>
      </dsp:txBody>
      <dsp:txXfrm>
        <a:off x="7180852" y="66523"/>
        <a:ext cx="931926" cy="559155"/>
      </dsp:txXfrm>
    </dsp:sp>
    <dsp:sp modelId="{4F6CD892-6851-4C7C-A75C-33622E98FAF1}">
      <dsp:nvSpPr>
        <dsp:cNvPr id="0" name=""/>
        <dsp:cNvSpPr/>
      </dsp:nvSpPr>
      <dsp:spPr>
        <a:xfrm>
          <a:off x="8205971"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a:t>
          </a:r>
        </a:p>
      </dsp:txBody>
      <dsp:txXfrm>
        <a:off x="8205971" y="66523"/>
        <a:ext cx="931926" cy="559155"/>
      </dsp:txXfrm>
    </dsp:sp>
    <dsp:sp modelId="{E857D808-DD8F-4FB0-BDE0-ED444186DA03}">
      <dsp:nvSpPr>
        <dsp:cNvPr id="0" name=""/>
        <dsp:cNvSpPr/>
      </dsp:nvSpPr>
      <dsp:spPr>
        <a:xfrm>
          <a:off x="5022"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Complications</a:t>
          </a:r>
        </a:p>
      </dsp:txBody>
      <dsp:txXfrm>
        <a:off x="5022" y="718871"/>
        <a:ext cx="931926" cy="559155"/>
      </dsp:txXfrm>
    </dsp:sp>
    <dsp:sp modelId="{B11170F2-9A50-423B-98B7-A28DBBCAA2AC}">
      <dsp:nvSpPr>
        <dsp:cNvPr id="0" name=""/>
        <dsp:cNvSpPr/>
      </dsp:nvSpPr>
      <dsp:spPr>
        <a:xfrm>
          <a:off x="1030141"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Course of Care</a:t>
          </a:r>
        </a:p>
      </dsp:txBody>
      <dsp:txXfrm>
        <a:off x="1030141" y="718871"/>
        <a:ext cx="931926" cy="559155"/>
      </dsp:txXfrm>
    </dsp:sp>
    <dsp:sp modelId="{DAC0B4A1-B345-4DDF-A5B9-03EB5EF8A696}">
      <dsp:nvSpPr>
        <dsp:cNvPr id="0" name=""/>
        <dsp:cNvSpPr/>
      </dsp:nvSpPr>
      <dsp:spPr>
        <a:xfrm>
          <a:off x="2055259"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DICOM Object Catalog</a:t>
          </a:r>
        </a:p>
      </dsp:txBody>
      <dsp:txXfrm>
        <a:off x="2055259" y="718871"/>
        <a:ext cx="931926" cy="559155"/>
      </dsp:txXfrm>
    </dsp:sp>
    <dsp:sp modelId="{D95507C2-94AB-4734-BAF7-8227B2AFD2A8}">
      <dsp:nvSpPr>
        <dsp:cNvPr id="0" name=""/>
        <dsp:cNvSpPr/>
      </dsp:nvSpPr>
      <dsp:spPr>
        <a:xfrm>
          <a:off x="3080378"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Diagnosis</a:t>
          </a:r>
        </a:p>
      </dsp:txBody>
      <dsp:txXfrm>
        <a:off x="3080378" y="718871"/>
        <a:ext cx="931926" cy="559155"/>
      </dsp:txXfrm>
    </dsp:sp>
    <dsp:sp modelId="{1F238430-D58B-40C6-BB37-2C3E5849C40B}">
      <dsp:nvSpPr>
        <dsp:cNvPr id="0" name=""/>
        <dsp:cNvSpPr/>
      </dsp:nvSpPr>
      <dsp:spPr>
        <a:xfrm>
          <a:off x="4105496"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Diet</a:t>
          </a:r>
        </a:p>
      </dsp:txBody>
      <dsp:txXfrm>
        <a:off x="4105496" y="718871"/>
        <a:ext cx="931926" cy="559155"/>
      </dsp:txXfrm>
    </dsp:sp>
    <dsp:sp modelId="{9E9777C7-B42F-4036-A534-333E7C36A482}">
      <dsp:nvSpPr>
        <dsp:cNvPr id="0" name=""/>
        <dsp:cNvSpPr/>
      </dsp:nvSpPr>
      <dsp:spPr>
        <a:xfrm>
          <a:off x="5130615"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Medications</a:t>
          </a:r>
        </a:p>
      </dsp:txBody>
      <dsp:txXfrm>
        <a:off x="5130615" y="718871"/>
        <a:ext cx="931926" cy="559155"/>
      </dsp:txXfrm>
    </dsp:sp>
    <dsp:sp modelId="{2B1D77B0-0EB7-4DD1-BD66-4727A0B01104}">
      <dsp:nvSpPr>
        <dsp:cNvPr id="0" name=""/>
        <dsp:cNvSpPr/>
      </dsp:nvSpPr>
      <dsp:spPr>
        <a:xfrm>
          <a:off x="6155734"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Encounters</a:t>
          </a:r>
        </a:p>
      </dsp:txBody>
      <dsp:txXfrm>
        <a:off x="6155734" y="718871"/>
        <a:ext cx="931926" cy="559155"/>
      </dsp:txXfrm>
    </dsp:sp>
    <dsp:sp modelId="{9504D515-87BF-4517-8F45-1EDB2B33F4B1}">
      <dsp:nvSpPr>
        <dsp:cNvPr id="0" name=""/>
        <dsp:cNvSpPr/>
      </dsp:nvSpPr>
      <dsp:spPr>
        <a:xfrm>
          <a:off x="7180852" y="71887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Family History</a:t>
          </a:r>
        </a:p>
      </dsp:txBody>
      <dsp:txXfrm>
        <a:off x="7180852" y="718871"/>
        <a:ext cx="931926" cy="559155"/>
      </dsp:txXfrm>
    </dsp:sp>
    <dsp:sp modelId="{9899F519-A68E-4A8C-8302-CC1D1DD6AB1E}">
      <dsp:nvSpPr>
        <dsp:cNvPr id="0" name=""/>
        <dsp:cNvSpPr/>
      </dsp:nvSpPr>
      <dsp:spPr>
        <a:xfrm>
          <a:off x="8205971"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Fetus Subject Context</a:t>
          </a:r>
        </a:p>
      </dsp:txBody>
      <dsp:txXfrm>
        <a:off x="8205971" y="718871"/>
        <a:ext cx="931926" cy="559155"/>
      </dsp:txXfrm>
    </dsp:sp>
    <dsp:sp modelId="{F021F536-9D7F-4947-AEEC-062A2B5D86C3}">
      <dsp:nvSpPr>
        <dsp:cNvPr id="0" name=""/>
        <dsp:cNvSpPr/>
      </dsp:nvSpPr>
      <dsp:spPr>
        <a:xfrm>
          <a:off x="5022"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5022" y="1371219"/>
        <a:ext cx="931926" cy="559155"/>
      </dsp:txXfrm>
    </dsp:sp>
    <dsp:sp modelId="{214B35AE-3118-4B5A-9A04-C238D6C98BAE}">
      <dsp:nvSpPr>
        <dsp:cNvPr id="0" name=""/>
        <dsp:cNvSpPr/>
      </dsp:nvSpPr>
      <dsp:spPr>
        <a:xfrm>
          <a:off x="1030141" y="1371219"/>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1030141" y="1371219"/>
        <a:ext cx="931926" cy="559155"/>
      </dsp:txXfrm>
    </dsp:sp>
    <dsp:sp modelId="{CC785639-6B40-491D-A677-3465100F3D57}">
      <dsp:nvSpPr>
        <dsp:cNvPr id="0" name=""/>
        <dsp:cNvSpPr/>
      </dsp:nvSpPr>
      <dsp:spPr>
        <a:xfrm>
          <a:off x="2055259" y="1371219"/>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2055259" y="1371219"/>
        <a:ext cx="931926" cy="559155"/>
      </dsp:txXfrm>
    </dsp:sp>
    <dsp:sp modelId="{5D25242B-4349-4FB7-AAC9-B5E41858AFBB}">
      <dsp:nvSpPr>
        <dsp:cNvPr id="0" name=""/>
        <dsp:cNvSpPr/>
      </dsp:nvSpPr>
      <dsp:spPr>
        <a:xfrm>
          <a:off x="3080378"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Goals</a:t>
          </a:r>
        </a:p>
      </dsp:txBody>
      <dsp:txXfrm>
        <a:off x="3080378" y="1371219"/>
        <a:ext cx="931926" cy="559155"/>
      </dsp:txXfrm>
    </dsp:sp>
    <dsp:sp modelId="{2194D030-96BD-4E5B-8CE7-714CC8EE50C0}">
      <dsp:nvSpPr>
        <dsp:cNvPr id="0" name=""/>
        <dsp:cNvSpPr/>
      </dsp:nvSpPr>
      <dsp:spPr>
        <a:xfrm>
          <a:off x="4105496"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Concerns</a:t>
          </a:r>
        </a:p>
      </dsp:txBody>
      <dsp:txXfrm>
        <a:off x="4105496" y="1371219"/>
        <a:ext cx="931926" cy="559155"/>
      </dsp:txXfrm>
    </dsp:sp>
    <dsp:sp modelId="{7137E6A0-E010-4036-BB77-DAC821CA69C0}">
      <dsp:nvSpPr>
        <dsp:cNvPr id="0" name=""/>
        <dsp:cNvSpPr/>
      </dsp:nvSpPr>
      <dsp:spPr>
        <a:xfrm>
          <a:off x="5130615"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5130615" y="1371219"/>
        <a:ext cx="931926" cy="559155"/>
      </dsp:txXfrm>
    </dsp:sp>
    <dsp:sp modelId="{124086CA-BDD0-405E-B0D8-B9CD798E0E39}">
      <dsp:nvSpPr>
        <dsp:cNvPr id="0" name=""/>
        <dsp:cNvSpPr/>
      </dsp:nvSpPr>
      <dsp:spPr>
        <a:xfrm>
          <a:off x="6155734" y="1371219"/>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Past Illness</a:t>
          </a:r>
        </a:p>
      </dsp:txBody>
      <dsp:txXfrm>
        <a:off x="6155734" y="1371219"/>
        <a:ext cx="931926" cy="559155"/>
      </dsp:txXfrm>
    </dsp:sp>
    <dsp:sp modelId="{4308FFBF-619D-484B-A2C5-7B5FBD5802E5}">
      <dsp:nvSpPr>
        <dsp:cNvPr id="0" name=""/>
        <dsp:cNvSpPr/>
      </dsp:nvSpPr>
      <dsp:spPr>
        <a:xfrm>
          <a:off x="7180852" y="1371219"/>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Present Illness</a:t>
          </a:r>
        </a:p>
      </dsp:txBody>
      <dsp:txXfrm>
        <a:off x="7180852" y="1371219"/>
        <a:ext cx="931926" cy="559155"/>
      </dsp:txXfrm>
    </dsp:sp>
    <dsp:sp modelId="{21996FE5-9303-478E-B8D4-9259ABF8EDAE}">
      <dsp:nvSpPr>
        <dsp:cNvPr id="0" name=""/>
        <dsp:cNvSpPr/>
      </dsp:nvSpPr>
      <dsp:spPr>
        <a:xfrm>
          <a:off x="8205971"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Consultations</a:t>
          </a:r>
        </a:p>
      </dsp:txBody>
      <dsp:txXfrm>
        <a:off x="8205971" y="1371219"/>
        <a:ext cx="931926" cy="559155"/>
      </dsp:txXfrm>
    </dsp:sp>
    <dsp:sp modelId="{C2D1768A-268A-49F1-BAB1-AA3B1F30D377}">
      <dsp:nvSpPr>
        <dsp:cNvPr id="0" name=""/>
        <dsp:cNvSpPr/>
      </dsp:nvSpPr>
      <dsp:spPr>
        <a:xfrm>
          <a:off x="5022"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Course</a:t>
          </a:r>
        </a:p>
      </dsp:txBody>
      <dsp:txXfrm>
        <a:off x="5022" y="2023568"/>
        <a:ext cx="931926" cy="559155"/>
      </dsp:txXfrm>
    </dsp:sp>
    <dsp:sp modelId="{94242A4F-C1CA-4466-BE8C-6A3D5FB53E37}">
      <dsp:nvSpPr>
        <dsp:cNvPr id="0" name=""/>
        <dsp:cNvSpPr/>
      </dsp:nvSpPr>
      <dsp:spPr>
        <a:xfrm>
          <a:off x="1030141"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Instructions</a:t>
          </a:r>
        </a:p>
      </dsp:txBody>
      <dsp:txXfrm>
        <a:off x="1030141" y="2023568"/>
        <a:ext cx="931926" cy="559155"/>
      </dsp:txXfrm>
    </dsp:sp>
    <dsp:sp modelId="{2436B8D6-5426-4287-B5A0-333E85D0C338}">
      <dsp:nvSpPr>
        <dsp:cNvPr id="0" name=""/>
        <dsp:cNvSpPr/>
      </dsp:nvSpPr>
      <dsp:spPr>
        <a:xfrm>
          <a:off x="2055259"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Physical</a:t>
          </a:r>
        </a:p>
      </dsp:txBody>
      <dsp:txXfrm>
        <a:off x="2055259" y="2023568"/>
        <a:ext cx="931926" cy="559155"/>
      </dsp:txXfrm>
    </dsp:sp>
    <dsp:sp modelId="{2E10A710-F956-4BB4-BEC0-C92857D82D04}">
      <dsp:nvSpPr>
        <dsp:cNvPr id="0" name=""/>
        <dsp:cNvSpPr/>
      </dsp:nvSpPr>
      <dsp:spPr>
        <a:xfrm>
          <a:off x="3080378"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Studies Sum.</a:t>
          </a:r>
        </a:p>
      </dsp:txBody>
      <dsp:txXfrm>
        <a:off x="3080378" y="2023568"/>
        <a:ext cx="931926" cy="559155"/>
      </dsp:txXfrm>
    </dsp:sp>
    <dsp:sp modelId="{90A2521C-3FE3-4269-A414-E39378CC80D9}">
      <dsp:nvSpPr>
        <dsp:cNvPr id="0" name=""/>
        <dsp:cNvSpPr/>
      </dsp:nvSpPr>
      <dsp:spPr>
        <a:xfrm>
          <a:off x="4105496" y="2023568"/>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Immunizations</a:t>
          </a:r>
        </a:p>
      </dsp:txBody>
      <dsp:txXfrm>
        <a:off x="4105496" y="2023568"/>
        <a:ext cx="931926" cy="559155"/>
      </dsp:txXfrm>
    </dsp:sp>
    <dsp:sp modelId="{C775B822-113A-4680-9271-194958227B49}">
      <dsp:nvSpPr>
        <dsp:cNvPr id="0" name=""/>
        <dsp:cNvSpPr/>
      </dsp:nvSpPr>
      <dsp:spPr>
        <a:xfrm>
          <a:off x="5130615"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Implants</a:t>
          </a:r>
        </a:p>
      </dsp:txBody>
      <dsp:txXfrm>
        <a:off x="5130615" y="2023568"/>
        <a:ext cx="931926" cy="559155"/>
      </dsp:txXfrm>
    </dsp:sp>
    <dsp:sp modelId="{FA9614EF-EB5B-4DEB-9FDC-9AA50130DC4A}">
      <dsp:nvSpPr>
        <dsp:cNvPr id="0" name=""/>
        <dsp:cNvSpPr/>
      </dsp:nvSpPr>
      <dsp:spPr>
        <a:xfrm>
          <a:off x="6155734"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Instructions</a:t>
          </a:r>
        </a:p>
      </dsp:txBody>
      <dsp:txXfrm>
        <a:off x="6155734" y="2023568"/>
        <a:ext cx="931926" cy="559155"/>
      </dsp:txXfrm>
    </dsp:sp>
    <dsp:sp modelId="{3D82AB19-164D-45B8-8EE3-A810134DD2FB}">
      <dsp:nvSpPr>
        <dsp:cNvPr id="0" name=""/>
        <dsp:cNvSpPr/>
      </dsp:nvSpPr>
      <dsp:spPr>
        <a:xfrm>
          <a:off x="7180852"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Interventions</a:t>
          </a:r>
        </a:p>
      </dsp:txBody>
      <dsp:txXfrm>
        <a:off x="7180852" y="2023568"/>
        <a:ext cx="931926" cy="559155"/>
      </dsp:txXfrm>
    </dsp:sp>
    <dsp:sp modelId="{A2626D42-2FE1-456E-AB12-0D43DEAFE7FD}">
      <dsp:nvSpPr>
        <dsp:cNvPr id="0" name=""/>
        <dsp:cNvSpPr/>
      </dsp:nvSpPr>
      <dsp:spPr>
        <a:xfrm>
          <a:off x="8205971"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(Gen) History</a:t>
          </a:r>
        </a:p>
      </dsp:txBody>
      <dsp:txXfrm>
        <a:off x="8205971" y="2023568"/>
        <a:ext cx="931926" cy="559155"/>
      </dsp:txXfrm>
    </dsp:sp>
    <dsp:sp modelId="{CFEF60EA-9362-443A-8FB0-B923DCF95379}">
      <dsp:nvSpPr>
        <dsp:cNvPr id="0" name=""/>
        <dsp:cNvSpPr/>
      </dsp:nvSpPr>
      <dsp:spPr>
        <a:xfrm>
          <a:off x="5022" y="2675916"/>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Equipment</a:t>
          </a:r>
        </a:p>
      </dsp:txBody>
      <dsp:txXfrm>
        <a:off x="5022" y="2675916"/>
        <a:ext cx="931926" cy="559155"/>
      </dsp:txXfrm>
    </dsp:sp>
    <dsp:sp modelId="{6BA9131F-DF2D-4385-B6D8-8438C22EE201}">
      <dsp:nvSpPr>
        <dsp:cNvPr id="0" name=""/>
        <dsp:cNvSpPr/>
      </dsp:nvSpPr>
      <dsp:spPr>
        <a:xfrm>
          <a:off x="1030141"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 Administered</a:t>
          </a:r>
        </a:p>
      </dsp:txBody>
      <dsp:txXfrm>
        <a:off x="1030141" y="2675916"/>
        <a:ext cx="931926" cy="559155"/>
      </dsp:txXfrm>
    </dsp:sp>
    <dsp:sp modelId="{E39FA08C-8F04-4847-803E-A985A76077B2}">
      <dsp:nvSpPr>
        <dsp:cNvPr id="0" name=""/>
        <dsp:cNvSpPr/>
      </dsp:nvSpPr>
      <dsp:spPr>
        <a:xfrm>
          <a:off x="2055259" y="2675916"/>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a:t>
          </a:r>
        </a:p>
      </dsp:txBody>
      <dsp:txXfrm>
        <a:off x="2055259" y="2675916"/>
        <a:ext cx="931926" cy="559155"/>
      </dsp:txXfrm>
    </dsp:sp>
    <dsp:sp modelId="{20498EEC-D12B-46DA-A88D-D7DB1D97C899}">
      <dsp:nvSpPr>
        <dsp:cNvPr id="0" name=""/>
        <dsp:cNvSpPr/>
      </dsp:nvSpPr>
      <dsp:spPr>
        <a:xfrm>
          <a:off x="3080378" y="2675916"/>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3080378" y="2675916"/>
        <a:ext cx="931926" cy="559155"/>
      </dsp:txXfrm>
    </dsp:sp>
    <dsp:sp modelId="{76E48D85-3967-40C6-96F6-AEF195D581BB}">
      <dsp:nvSpPr>
        <dsp:cNvPr id="0" name=""/>
        <dsp:cNvSpPr/>
      </dsp:nvSpPr>
      <dsp:spPr>
        <a:xfrm>
          <a:off x="4105496" y="2675916"/>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4105496" y="2675916"/>
        <a:ext cx="931926" cy="559155"/>
      </dsp:txXfrm>
    </dsp:sp>
    <dsp:sp modelId="{2FE08B55-1C3E-48E1-949D-B7C4F33AA933}">
      <dsp:nvSpPr>
        <dsp:cNvPr id="0" name=""/>
        <dsp:cNvSpPr/>
      </dsp:nvSpPr>
      <dsp:spPr>
        <a:xfrm>
          <a:off x="5130615"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Objective</a:t>
          </a:r>
        </a:p>
      </dsp:txBody>
      <dsp:txXfrm>
        <a:off x="5130615" y="2675916"/>
        <a:ext cx="931926" cy="559155"/>
      </dsp:txXfrm>
    </dsp:sp>
    <dsp:sp modelId="{D1969169-F9B2-49CE-A679-8F16EA8DBE2A}">
      <dsp:nvSpPr>
        <dsp:cNvPr id="0" name=""/>
        <dsp:cNvSpPr/>
      </dsp:nvSpPr>
      <dsp:spPr>
        <a:xfrm>
          <a:off x="6155734"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Observer Context</a:t>
          </a:r>
        </a:p>
      </dsp:txBody>
      <dsp:txXfrm>
        <a:off x="6155734" y="2675916"/>
        <a:ext cx="931926" cy="559155"/>
      </dsp:txXfrm>
    </dsp:sp>
    <dsp:sp modelId="{B8FB8041-9B5C-4583-B7F2-072C8E2578EF}">
      <dsp:nvSpPr>
        <dsp:cNvPr id="0" name=""/>
        <dsp:cNvSpPr/>
      </dsp:nvSpPr>
      <dsp:spPr>
        <a:xfrm>
          <a:off x="7180852"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Operative Note Fluids</a:t>
          </a:r>
        </a:p>
      </dsp:txBody>
      <dsp:txXfrm>
        <a:off x="7180852" y="2675916"/>
        <a:ext cx="931926" cy="559155"/>
      </dsp:txXfrm>
    </dsp:sp>
    <dsp:sp modelId="{D70F901B-9B00-408F-B15A-8963D88D77EC}">
      <dsp:nvSpPr>
        <dsp:cNvPr id="0" name=""/>
        <dsp:cNvSpPr/>
      </dsp:nvSpPr>
      <dsp:spPr>
        <a:xfrm>
          <a:off x="8205971"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 Note Surgical Procedure</a:t>
          </a:r>
        </a:p>
      </dsp:txBody>
      <dsp:txXfrm>
        <a:off x="8205971" y="2675916"/>
        <a:ext cx="931926" cy="559155"/>
      </dsp:txXfrm>
    </dsp:sp>
    <dsp:sp modelId="{738E53BC-B4B2-4740-9C57-0B897AB4D3FA}">
      <dsp:nvSpPr>
        <dsp:cNvPr id="0" name=""/>
        <dsp:cNvSpPr/>
      </dsp:nvSpPr>
      <dsp:spPr>
        <a:xfrm>
          <a:off x="5022"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Payers</a:t>
          </a:r>
        </a:p>
      </dsp:txBody>
      <dsp:txXfrm>
        <a:off x="5022" y="3328264"/>
        <a:ext cx="931926" cy="559155"/>
      </dsp:txXfrm>
    </dsp:sp>
    <dsp:sp modelId="{FB4AD733-A329-420C-8FB6-947234A3DF38}">
      <dsp:nvSpPr>
        <dsp:cNvPr id="0" name=""/>
        <dsp:cNvSpPr/>
      </dsp:nvSpPr>
      <dsp:spPr>
        <a:xfrm>
          <a:off x="1030141" y="3328264"/>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Physical Exam</a:t>
          </a:r>
        </a:p>
      </dsp:txBody>
      <dsp:txXfrm>
        <a:off x="1030141" y="3328264"/>
        <a:ext cx="931926" cy="559155"/>
      </dsp:txXfrm>
    </dsp:sp>
    <dsp:sp modelId="{52F17298-644C-4330-B56E-F7E56C04E2E3}">
      <dsp:nvSpPr>
        <dsp:cNvPr id="0" name=""/>
        <dsp:cNvSpPr/>
      </dsp:nvSpPr>
      <dsp:spPr>
        <a:xfrm>
          <a:off x="2055259" y="3328264"/>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 of Treatment</a:t>
          </a:r>
        </a:p>
      </dsp:txBody>
      <dsp:txXfrm>
        <a:off x="2055259" y="3328264"/>
        <a:ext cx="931926" cy="559155"/>
      </dsp:txXfrm>
    </dsp:sp>
    <dsp:sp modelId="{CF0E64E4-84A6-47A4-8045-0D0A29961723}">
      <dsp:nvSpPr>
        <dsp:cNvPr id="0" name=""/>
        <dsp:cNvSpPr/>
      </dsp:nvSpPr>
      <dsp:spPr>
        <a:xfrm>
          <a:off x="3080378"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3080378" y="3328264"/>
        <a:ext cx="931926" cy="559155"/>
      </dsp:txXfrm>
    </dsp:sp>
    <dsp:sp modelId="{4A09B1E8-F4F7-4953-B4BD-684614482B17}">
      <dsp:nvSpPr>
        <dsp:cNvPr id="0" name=""/>
        <dsp:cNvSpPr/>
      </dsp:nvSpPr>
      <dsp:spPr>
        <a:xfrm>
          <a:off x="4105496"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Postoperative Diagnosis</a:t>
          </a:r>
        </a:p>
      </dsp:txBody>
      <dsp:txXfrm>
        <a:off x="4105496" y="3328264"/>
        <a:ext cx="931926" cy="559155"/>
      </dsp:txXfrm>
    </dsp:sp>
    <dsp:sp modelId="{527D6F5F-C6E1-4F03-A1E2-5AC0204646BF}">
      <dsp:nvSpPr>
        <dsp:cNvPr id="0" name=""/>
        <dsp:cNvSpPr/>
      </dsp:nvSpPr>
      <dsp:spPr>
        <a:xfrm>
          <a:off x="5130615"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Postprocedure</a:t>
          </a:r>
          <a:r>
            <a:rPr lang="en-US" sz="1000" kern="1200" dirty="0"/>
            <a:t> Diagnosis</a:t>
          </a:r>
        </a:p>
      </dsp:txBody>
      <dsp:txXfrm>
        <a:off x="5130615" y="3328264"/>
        <a:ext cx="931926" cy="559155"/>
      </dsp:txXfrm>
    </dsp:sp>
    <dsp:sp modelId="{33E222AE-323D-48B6-B67D-70B375CD07BA}">
      <dsp:nvSpPr>
        <dsp:cNvPr id="0" name=""/>
        <dsp:cNvSpPr/>
      </dsp:nvSpPr>
      <dsp:spPr>
        <a:xfrm>
          <a:off x="6155734"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Preoperative Diagnosis</a:t>
          </a:r>
        </a:p>
      </dsp:txBody>
      <dsp:txXfrm>
        <a:off x="6155734" y="3328264"/>
        <a:ext cx="931926" cy="559155"/>
      </dsp:txXfrm>
    </dsp:sp>
    <dsp:sp modelId="{768ED1B1-620E-4ED9-A85B-37AC2578EBAE}">
      <dsp:nvSpPr>
        <dsp:cNvPr id="0" name=""/>
        <dsp:cNvSpPr/>
      </dsp:nvSpPr>
      <dsp:spPr>
        <a:xfrm>
          <a:off x="7180852" y="3328264"/>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Problem</a:t>
          </a:r>
        </a:p>
      </dsp:txBody>
      <dsp:txXfrm>
        <a:off x="7180852" y="3328264"/>
        <a:ext cx="931926" cy="559155"/>
      </dsp:txXfrm>
    </dsp:sp>
    <dsp:sp modelId="{6CBD385A-459A-4F51-8A96-4CAAE9BA3166}">
      <dsp:nvSpPr>
        <dsp:cNvPr id="0" name=""/>
        <dsp:cNvSpPr/>
      </dsp:nvSpPr>
      <dsp:spPr>
        <a:xfrm>
          <a:off x="8205971"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Description</a:t>
          </a:r>
        </a:p>
      </dsp:txBody>
      <dsp:txXfrm>
        <a:off x="8205971" y="3328264"/>
        <a:ext cx="931926" cy="559155"/>
      </dsp:txXfrm>
    </dsp:sp>
    <dsp:sp modelId="{403A81FB-5102-4E47-B294-8362DE9FDBA9}">
      <dsp:nvSpPr>
        <dsp:cNvPr id="0" name=""/>
        <dsp:cNvSpPr/>
      </dsp:nvSpPr>
      <dsp:spPr>
        <a:xfrm>
          <a:off x="5022"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Disposition</a:t>
          </a:r>
        </a:p>
      </dsp:txBody>
      <dsp:txXfrm>
        <a:off x="5022" y="3980612"/>
        <a:ext cx="931926" cy="559155"/>
      </dsp:txXfrm>
    </dsp:sp>
    <dsp:sp modelId="{6D9F30BF-2AF8-4A4F-9405-7024E9D9DF88}">
      <dsp:nvSpPr>
        <dsp:cNvPr id="0" name=""/>
        <dsp:cNvSpPr/>
      </dsp:nvSpPr>
      <dsp:spPr>
        <a:xfrm>
          <a:off x="1030141"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Est. Blood Loss</a:t>
          </a:r>
        </a:p>
      </dsp:txBody>
      <dsp:txXfrm>
        <a:off x="1030141" y="3980612"/>
        <a:ext cx="931926" cy="559155"/>
      </dsp:txXfrm>
    </dsp:sp>
    <dsp:sp modelId="{578EF391-1438-42DA-8C7C-9964979863CB}">
      <dsp:nvSpPr>
        <dsp:cNvPr id="0" name=""/>
        <dsp:cNvSpPr/>
      </dsp:nvSpPr>
      <dsp:spPr>
        <a:xfrm>
          <a:off x="2055259"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2055259" y="3980612"/>
        <a:ext cx="931926" cy="559155"/>
      </dsp:txXfrm>
    </dsp:sp>
    <dsp:sp modelId="{D6E8D79A-FF29-4CE3-B9FB-2B1D97395E7F}">
      <dsp:nvSpPr>
        <dsp:cNvPr id="0" name=""/>
        <dsp:cNvSpPr/>
      </dsp:nvSpPr>
      <dsp:spPr>
        <a:xfrm>
          <a:off x="3080378"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3080378" y="3980612"/>
        <a:ext cx="931926" cy="559155"/>
      </dsp:txXfrm>
    </dsp:sp>
    <dsp:sp modelId="{E4A88F59-2DE7-4632-9B5D-1A06F43D2536}">
      <dsp:nvSpPr>
        <dsp:cNvPr id="0" name=""/>
        <dsp:cNvSpPr/>
      </dsp:nvSpPr>
      <dsp:spPr>
        <a:xfrm>
          <a:off x="4105496"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Indications</a:t>
          </a:r>
        </a:p>
      </dsp:txBody>
      <dsp:txXfrm>
        <a:off x="4105496" y="3980612"/>
        <a:ext cx="931926" cy="559155"/>
      </dsp:txXfrm>
    </dsp:sp>
    <dsp:sp modelId="{C6E26300-686D-4EDC-B105-02AE7D59ACD5}">
      <dsp:nvSpPr>
        <dsp:cNvPr id="0" name=""/>
        <dsp:cNvSpPr/>
      </dsp:nvSpPr>
      <dsp:spPr>
        <a:xfrm>
          <a:off x="5130615"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5130615" y="3980612"/>
        <a:ext cx="931926" cy="559155"/>
      </dsp:txXfrm>
    </dsp:sp>
    <dsp:sp modelId="{A98EC4C9-0187-4586-A962-2600099AC0D7}">
      <dsp:nvSpPr>
        <dsp:cNvPr id="0" name=""/>
        <dsp:cNvSpPr/>
      </dsp:nvSpPr>
      <dsp:spPr>
        <a:xfrm>
          <a:off x="6155734" y="3980612"/>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Procedures</a:t>
          </a:r>
        </a:p>
      </dsp:txBody>
      <dsp:txXfrm>
        <a:off x="6155734" y="3980612"/>
        <a:ext cx="931926" cy="559155"/>
      </dsp:txXfrm>
    </dsp:sp>
    <dsp:sp modelId="{B5EE1AEB-C1BD-4DE8-A906-0A633C634EA1}">
      <dsp:nvSpPr>
        <dsp:cNvPr id="0" name=""/>
        <dsp:cNvSpPr/>
      </dsp:nvSpPr>
      <dsp:spPr>
        <a:xfrm>
          <a:off x="7180852"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Referral</a:t>
          </a:r>
        </a:p>
      </dsp:txBody>
      <dsp:txXfrm>
        <a:off x="7180852" y="3980612"/>
        <a:ext cx="931926" cy="559155"/>
      </dsp:txXfrm>
    </dsp:sp>
    <dsp:sp modelId="{643B08A8-6B9B-49AD-ACA0-F8C530C35783}">
      <dsp:nvSpPr>
        <dsp:cNvPr id="0" name=""/>
        <dsp:cNvSpPr/>
      </dsp:nvSpPr>
      <dsp:spPr>
        <a:xfrm>
          <a:off x="8205971" y="3980612"/>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Visit</a:t>
          </a:r>
        </a:p>
      </dsp:txBody>
      <dsp:txXfrm>
        <a:off x="8205971" y="3980612"/>
        <a:ext cx="931926" cy="559155"/>
      </dsp:txXfrm>
    </dsp:sp>
    <dsp:sp modelId="{90CB0ED9-63EF-4F6F-828D-A3B09D30E63B}">
      <dsp:nvSpPr>
        <dsp:cNvPr id="0" name=""/>
        <dsp:cNvSpPr/>
      </dsp:nvSpPr>
      <dsp:spPr>
        <a:xfrm>
          <a:off x="1030141"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1030141" y="4632961"/>
        <a:ext cx="931926" cy="559155"/>
      </dsp:txXfrm>
    </dsp:sp>
    <dsp:sp modelId="{3FE3ACB3-2D81-4BE7-BEE6-849D65285799}">
      <dsp:nvSpPr>
        <dsp:cNvPr id="0" name=""/>
        <dsp:cNvSpPr/>
      </dsp:nvSpPr>
      <dsp:spPr>
        <a:xfrm>
          <a:off x="2055259"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Review of Systems</a:t>
          </a:r>
        </a:p>
      </dsp:txBody>
      <dsp:txXfrm>
        <a:off x="2055259" y="4632961"/>
        <a:ext cx="931926" cy="559155"/>
      </dsp:txXfrm>
    </dsp:sp>
    <dsp:sp modelId="{E21BE902-8239-49DC-BB54-FE2FC920F8FB}">
      <dsp:nvSpPr>
        <dsp:cNvPr id="0" name=""/>
        <dsp:cNvSpPr/>
      </dsp:nvSpPr>
      <dsp:spPr>
        <a:xfrm>
          <a:off x="3080378"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Social History</a:t>
          </a:r>
        </a:p>
      </dsp:txBody>
      <dsp:txXfrm>
        <a:off x="3080378" y="4632961"/>
        <a:ext cx="931926" cy="559155"/>
      </dsp:txXfrm>
    </dsp:sp>
    <dsp:sp modelId="{D686C033-8C3D-4C2F-94C8-11EE097C088D}">
      <dsp:nvSpPr>
        <dsp:cNvPr id="0" name=""/>
        <dsp:cNvSpPr/>
      </dsp:nvSpPr>
      <dsp:spPr>
        <a:xfrm>
          <a:off x="4105496"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Subjective</a:t>
          </a:r>
        </a:p>
      </dsp:txBody>
      <dsp:txXfrm>
        <a:off x="4105496" y="4632961"/>
        <a:ext cx="931926" cy="559155"/>
      </dsp:txXfrm>
    </dsp:sp>
    <dsp:sp modelId="{34939C68-520A-469B-A989-F515FF673DF0}">
      <dsp:nvSpPr>
        <dsp:cNvPr id="0" name=""/>
        <dsp:cNvSpPr/>
      </dsp:nvSpPr>
      <dsp:spPr>
        <a:xfrm>
          <a:off x="5130615"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Surgery Description</a:t>
          </a:r>
        </a:p>
      </dsp:txBody>
      <dsp:txXfrm>
        <a:off x="5130615" y="4632961"/>
        <a:ext cx="931926" cy="559155"/>
      </dsp:txXfrm>
    </dsp:sp>
    <dsp:sp modelId="{CB637A15-C5EC-48E4-B323-6F07C2B36CF9}">
      <dsp:nvSpPr>
        <dsp:cNvPr id="0" name=""/>
        <dsp:cNvSpPr/>
      </dsp:nvSpPr>
      <dsp:spPr>
        <a:xfrm>
          <a:off x="6155734"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Surgical Drains</a:t>
          </a:r>
        </a:p>
      </dsp:txBody>
      <dsp:txXfrm>
        <a:off x="6155734" y="4632961"/>
        <a:ext cx="931926" cy="559155"/>
      </dsp:txXfrm>
    </dsp:sp>
    <dsp:sp modelId="{09D01077-5EED-4403-9B80-C88AA82785D4}">
      <dsp:nvSpPr>
        <dsp:cNvPr id="0" name=""/>
        <dsp:cNvSpPr/>
      </dsp:nvSpPr>
      <dsp:spPr>
        <a:xfrm>
          <a:off x="7180852"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Vital Signs</a:t>
          </a:r>
        </a:p>
      </dsp:txBody>
      <dsp:txXfrm>
        <a:off x="7180852" y="4632961"/>
        <a:ext cx="931926" cy="5591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0D05B-C57B-4BF2-98A0-F6F938B15104}">
      <dsp:nvSpPr>
        <dsp:cNvPr id="0" name=""/>
        <dsp:cNvSpPr/>
      </dsp:nvSpPr>
      <dsp:spPr>
        <a:xfrm>
          <a:off x="5022"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Diagnosis</a:t>
          </a:r>
        </a:p>
      </dsp:txBody>
      <dsp:txXfrm>
        <a:off x="5022" y="66523"/>
        <a:ext cx="931926" cy="559155"/>
      </dsp:txXfrm>
    </dsp:sp>
    <dsp:sp modelId="{BAC14D23-EC3E-4D27-9119-0F7040F92BC2}">
      <dsp:nvSpPr>
        <dsp:cNvPr id="0" name=""/>
        <dsp:cNvSpPr/>
      </dsp:nvSpPr>
      <dsp:spPr>
        <a:xfrm>
          <a:off x="1030141"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Meds</a:t>
          </a:r>
        </a:p>
      </dsp:txBody>
      <dsp:txXfrm>
        <a:off x="1030141" y="66523"/>
        <a:ext cx="931926" cy="559155"/>
      </dsp:txXfrm>
    </dsp:sp>
    <dsp:sp modelId="{226C61D6-133E-4CD2-ADAC-A992243958F1}">
      <dsp:nvSpPr>
        <dsp:cNvPr id="0" name=""/>
        <dsp:cNvSpPr/>
      </dsp:nvSpPr>
      <dsp:spPr>
        <a:xfrm>
          <a:off x="2055259"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Advance directive</a:t>
          </a:r>
        </a:p>
      </dsp:txBody>
      <dsp:txXfrm>
        <a:off x="2055259" y="66523"/>
        <a:ext cx="931926" cy="559155"/>
      </dsp:txXfrm>
    </dsp:sp>
    <dsp:sp modelId="{DC2CCBAA-7686-49AD-84C0-DE92CF995049}">
      <dsp:nvSpPr>
        <dsp:cNvPr id="0" name=""/>
        <dsp:cNvSpPr/>
      </dsp:nvSpPr>
      <dsp:spPr>
        <a:xfrm>
          <a:off x="3080378" y="66523"/>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Allergies &amp; Intolerances</a:t>
          </a:r>
        </a:p>
      </dsp:txBody>
      <dsp:txXfrm>
        <a:off x="3080378" y="66523"/>
        <a:ext cx="931926" cy="559155"/>
      </dsp:txXfrm>
    </dsp:sp>
    <dsp:sp modelId="{04660390-1F6F-4E15-A3BA-C41120C6CA81}">
      <dsp:nvSpPr>
        <dsp:cNvPr id="0" name=""/>
        <dsp:cNvSpPr/>
      </dsp:nvSpPr>
      <dsp:spPr>
        <a:xfrm>
          <a:off x="4105496"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Anesthesia</a:t>
          </a:r>
        </a:p>
      </dsp:txBody>
      <dsp:txXfrm>
        <a:off x="4105496" y="66523"/>
        <a:ext cx="931926" cy="559155"/>
      </dsp:txXfrm>
    </dsp:sp>
    <dsp:sp modelId="{D0265832-2002-49A4-B24F-C826BBE7CD41}">
      <dsp:nvSpPr>
        <dsp:cNvPr id="0" name=""/>
        <dsp:cNvSpPr/>
      </dsp:nvSpPr>
      <dsp:spPr>
        <a:xfrm>
          <a:off x="5130615"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 &amp; Plan</a:t>
          </a:r>
        </a:p>
      </dsp:txBody>
      <dsp:txXfrm>
        <a:off x="5130615" y="66523"/>
        <a:ext cx="931926" cy="559155"/>
      </dsp:txXfrm>
    </dsp:sp>
    <dsp:sp modelId="{7BE9C1ED-F9FA-4AF2-8A38-AD58AEEC2837}">
      <dsp:nvSpPr>
        <dsp:cNvPr id="0" name=""/>
        <dsp:cNvSpPr/>
      </dsp:nvSpPr>
      <dsp:spPr>
        <a:xfrm>
          <a:off x="6155734"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a:t>
          </a:r>
        </a:p>
      </dsp:txBody>
      <dsp:txXfrm>
        <a:off x="6155734" y="66523"/>
        <a:ext cx="931926" cy="559155"/>
      </dsp:txXfrm>
    </dsp:sp>
    <dsp:sp modelId="{E95460B9-805F-4DB1-8075-1E44BC53110F}">
      <dsp:nvSpPr>
        <dsp:cNvPr id="0" name=""/>
        <dsp:cNvSpPr/>
      </dsp:nvSpPr>
      <dsp:spPr>
        <a:xfrm>
          <a:off x="7180852"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 Reason for Visit</a:t>
          </a:r>
        </a:p>
      </dsp:txBody>
      <dsp:txXfrm>
        <a:off x="7180852" y="66523"/>
        <a:ext cx="931926" cy="559155"/>
      </dsp:txXfrm>
    </dsp:sp>
    <dsp:sp modelId="{4F6CD892-6851-4C7C-A75C-33622E98FAF1}">
      <dsp:nvSpPr>
        <dsp:cNvPr id="0" name=""/>
        <dsp:cNvSpPr/>
      </dsp:nvSpPr>
      <dsp:spPr>
        <a:xfrm>
          <a:off x="8205971"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a:t>
          </a:r>
        </a:p>
      </dsp:txBody>
      <dsp:txXfrm>
        <a:off x="8205971" y="66523"/>
        <a:ext cx="931926" cy="559155"/>
      </dsp:txXfrm>
    </dsp:sp>
    <dsp:sp modelId="{E857D808-DD8F-4FB0-BDE0-ED444186DA03}">
      <dsp:nvSpPr>
        <dsp:cNvPr id="0" name=""/>
        <dsp:cNvSpPr/>
      </dsp:nvSpPr>
      <dsp:spPr>
        <a:xfrm>
          <a:off x="5022"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Complications</a:t>
          </a:r>
        </a:p>
      </dsp:txBody>
      <dsp:txXfrm>
        <a:off x="5022" y="718871"/>
        <a:ext cx="931926" cy="559155"/>
      </dsp:txXfrm>
    </dsp:sp>
    <dsp:sp modelId="{B11170F2-9A50-423B-98B7-A28DBBCAA2AC}">
      <dsp:nvSpPr>
        <dsp:cNvPr id="0" name=""/>
        <dsp:cNvSpPr/>
      </dsp:nvSpPr>
      <dsp:spPr>
        <a:xfrm>
          <a:off x="1030141"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Course of Care</a:t>
          </a:r>
        </a:p>
      </dsp:txBody>
      <dsp:txXfrm>
        <a:off x="1030141" y="718871"/>
        <a:ext cx="931926" cy="559155"/>
      </dsp:txXfrm>
    </dsp:sp>
    <dsp:sp modelId="{DAC0B4A1-B345-4DDF-A5B9-03EB5EF8A696}">
      <dsp:nvSpPr>
        <dsp:cNvPr id="0" name=""/>
        <dsp:cNvSpPr/>
      </dsp:nvSpPr>
      <dsp:spPr>
        <a:xfrm>
          <a:off x="2055259"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DICOM Object Catalog</a:t>
          </a:r>
        </a:p>
      </dsp:txBody>
      <dsp:txXfrm>
        <a:off x="2055259" y="718871"/>
        <a:ext cx="931926" cy="559155"/>
      </dsp:txXfrm>
    </dsp:sp>
    <dsp:sp modelId="{D95507C2-94AB-4734-BAF7-8227B2AFD2A8}">
      <dsp:nvSpPr>
        <dsp:cNvPr id="0" name=""/>
        <dsp:cNvSpPr/>
      </dsp:nvSpPr>
      <dsp:spPr>
        <a:xfrm>
          <a:off x="3080378"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Diagnosis</a:t>
          </a:r>
        </a:p>
      </dsp:txBody>
      <dsp:txXfrm>
        <a:off x="3080378" y="718871"/>
        <a:ext cx="931926" cy="559155"/>
      </dsp:txXfrm>
    </dsp:sp>
    <dsp:sp modelId="{1F238430-D58B-40C6-BB37-2C3E5849C40B}">
      <dsp:nvSpPr>
        <dsp:cNvPr id="0" name=""/>
        <dsp:cNvSpPr/>
      </dsp:nvSpPr>
      <dsp:spPr>
        <a:xfrm>
          <a:off x="4105496"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Diet</a:t>
          </a:r>
        </a:p>
      </dsp:txBody>
      <dsp:txXfrm>
        <a:off x="4105496" y="718871"/>
        <a:ext cx="931926" cy="559155"/>
      </dsp:txXfrm>
    </dsp:sp>
    <dsp:sp modelId="{9E9777C7-B42F-4036-A534-333E7C36A482}">
      <dsp:nvSpPr>
        <dsp:cNvPr id="0" name=""/>
        <dsp:cNvSpPr/>
      </dsp:nvSpPr>
      <dsp:spPr>
        <a:xfrm>
          <a:off x="5130615"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Medications</a:t>
          </a:r>
        </a:p>
      </dsp:txBody>
      <dsp:txXfrm>
        <a:off x="5130615" y="718871"/>
        <a:ext cx="931926" cy="559155"/>
      </dsp:txXfrm>
    </dsp:sp>
    <dsp:sp modelId="{2B1D77B0-0EB7-4DD1-BD66-4727A0B01104}">
      <dsp:nvSpPr>
        <dsp:cNvPr id="0" name=""/>
        <dsp:cNvSpPr/>
      </dsp:nvSpPr>
      <dsp:spPr>
        <a:xfrm>
          <a:off x="6155734" y="71887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Encounters</a:t>
          </a:r>
        </a:p>
      </dsp:txBody>
      <dsp:txXfrm>
        <a:off x="6155734" y="718871"/>
        <a:ext cx="931926" cy="559155"/>
      </dsp:txXfrm>
    </dsp:sp>
    <dsp:sp modelId="{9504D515-87BF-4517-8F45-1EDB2B33F4B1}">
      <dsp:nvSpPr>
        <dsp:cNvPr id="0" name=""/>
        <dsp:cNvSpPr/>
      </dsp:nvSpPr>
      <dsp:spPr>
        <a:xfrm>
          <a:off x="7180852" y="71887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Family History</a:t>
          </a:r>
        </a:p>
      </dsp:txBody>
      <dsp:txXfrm>
        <a:off x="7180852" y="718871"/>
        <a:ext cx="931926" cy="559155"/>
      </dsp:txXfrm>
    </dsp:sp>
    <dsp:sp modelId="{9899F519-A68E-4A8C-8302-CC1D1DD6AB1E}">
      <dsp:nvSpPr>
        <dsp:cNvPr id="0" name=""/>
        <dsp:cNvSpPr/>
      </dsp:nvSpPr>
      <dsp:spPr>
        <a:xfrm>
          <a:off x="8205971"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Fetus Subject Context</a:t>
          </a:r>
        </a:p>
      </dsp:txBody>
      <dsp:txXfrm>
        <a:off x="8205971" y="718871"/>
        <a:ext cx="931926" cy="559155"/>
      </dsp:txXfrm>
    </dsp:sp>
    <dsp:sp modelId="{F021F536-9D7F-4947-AEEC-062A2B5D86C3}">
      <dsp:nvSpPr>
        <dsp:cNvPr id="0" name=""/>
        <dsp:cNvSpPr/>
      </dsp:nvSpPr>
      <dsp:spPr>
        <a:xfrm>
          <a:off x="5022"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5022" y="1371219"/>
        <a:ext cx="931926" cy="559155"/>
      </dsp:txXfrm>
    </dsp:sp>
    <dsp:sp modelId="{214B35AE-3118-4B5A-9A04-C238D6C98BAE}">
      <dsp:nvSpPr>
        <dsp:cNvPr id="0" name=""/>
        <dsp:cNvSpPr/>
      </dsp:nvSpPr>
      <dsp:spPr>
        <a:xfrm>
          <a:off x="1030141" y="1371219"/>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1030141" y="1371219"/>
        <a:ext cx="931926" cy="559155"/>
      </dsp:txXfrm>
    </dsp:sp>
    <dsp:sp modelId="{CC785639-6B40-491D-A677-3465100F3D57}">
      <dsp:nvSpPr>
        <dsp:cNvPr id="0" name=""/>
        <dsp:cNvSpPr/>
      </dsp:nvSpPr>
      <dsp:spPr>
        <a:xfrm>
          <a:off x="2055259"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2055259" y="1371219"/>
        <a:ext cx="931926" cy="559155"/>
      </dsp:txXfrm>
    </dsp:sp>
    <dsp:sp modelId="{5D25242B-4349-4FB7-AAC9-B5E41858AFBB}">
      <dsp:nvSpPr>
        <dsp:cNvPr id="0" name=""/>
        <dsp:cNvSpPr/>
      </dsp:nvSpPr>
      <dsp:spPr>
        <a:xfrm>
          <a:off x="3080378"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Goals</a:t>
          </a:r>
        </a:p>
      </dsp:txBody>
      <dsp:txXfrm>
        <a:off x="3080378" y="1371219"/>
        <a:ext cx="931926" cy="559155"/>
      </dsp:txXfrm>
    </dsp:sp>
    <dsp:sp modelId="{2194D030-96BD-4E5B-8CE7-714CC8EE50C0}">
      <dsp:nvSpPr>
        <dsp:cNvPr id="0" name=""/>
        <dsp:cNvSpPr/>
      </dsp:nvSpPr>
      <dsp:spPr>
        <a:xfrm>
          <a:off x="4105496"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Concerns</a:t>
          </a:r>
        </a:p>
      </dsp:txBody>
      <dsp:txXfrm>
        <a:off x="4105496" y="1371219"/>
        <a:ext cx="931926" cy="559155"/>
      </dsp:txXfrm>
    </dsp:sp>
    <dsp:sp modelId="{7137E6A0-E010-4036-BB77-DAC821CA69C0}">
      <dsp:nvSpPr>
        <dsp:cNvPr id="0" name=""/>
        <dsp:cNvSpPr/>
      </dsp:nvSpPr>
      <dsp:spPr>
        <a:xfrm>
          <a:off x="5130615"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5130615" y="1371219"/>
        <a:ext cx="931926" cy="559155"/>
      </dsp:txXfrm>
    </dsp:sp>
    <dsp:sp modelId="{124086CA-BDD0-405E-B0D8-B9CD798E0E39}">
      <dsp:nvSpPr>
        <dsp:cNvPr id="0" name=""/>
        <dsp:cNvSpPr/>
      </dsp:nvSpPr>
      <dsp:spPr>
        <a:xfrm>
          <a:off x="6155734"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Past Illness</a:t>
          </a:r>
        </a:p>
      </dsp:txBody>
      <dsp:txXfrm>
        <a:off x="6155734" y="1371219"/>
        <a:ext cx="931926" cy="559155"/>
      </dsp:txXfrm>
    </dsp:sp>
    <dsp:sp modelId="{4308FFBF-619D-484B-A2C5-7B5FBD5802E5}">
      <dsp:nvSpPr>
        <dsp:cNvPr id="0" name=""/>
        <dsp:cNvSpPr/>
      </dsp:nvSpPr>
      <dsp:spPr>
        <a:xfrm>
          <a:off x="7180852"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Present Illness</a:t>
          </a:r>
        </a:p>
      </dsp:txBody>
      <dsp:txXfrm>
        <a:off x="7180852" y="1371219"/>
        <a:ext cx="931926" cy="559155"/>
      </dsp:txXfrm>
    </dsp:sp>
    <dsp:sp modelId="{21996FE5-9303-478E-B8D4-9259ABF8EDAE}">
      <dsp:nvSpPr>
        <dsp:cNvPr id="0" name=""/>
        <dsp:cNvSpPr/>
      </dsp:nvSpPr>
      <dsp:spPr>
        <a:xfrm>
          <a:off x="8205971"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Consultations</a:t>
          </a:r>
        </a:p>
      </dsp:txBody>
      <dsp:txXfrm>
        <a:off x="8205971" y="1371219"/>
        <a:ext cx="931926" cy="559155"/>
      </dsp:txXfrm>
    </dsp:sp>
    <dsp:sp modelId="{C2D1768A-268A-49F1-BAB1-AA3B1F30D377}">
      <dsp:nvSpPr>
        <dsp:cNvPr id="0" name=""/>
        <dsp:cNvSpPr/>
      </dsp:nvSpPr>
      <dsp:spPr>
        <a:xfrm>
          <a:off x="5022"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Course</a:t>
          </a:r>
        </a:p>
      </dsp:txBody>
      <dsp:txXfrm>
        <a:off x="5022" y="2023568"/>
        <a:ext cx="931926" cy="559155"/>
      </dsp:txXfrm>
    </dsp:sp>
    <dsp:sp modelId="{94242A4F-C1CA-4466-BE8C-6A3D5FB53E37}">
      <dsp:nvSpPr>
        <dsp:cNvPr id="0" name=""/>
        <dsp:cNvSpPr/>
      </dsp:nvSpPr>
      <dsp:spPr>
        <a:xfrm>
          <a:off x="1030141"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Instructions</a:t>
          </a:r>
        </a:p>
      </dsp:txBody>
      <dsp:txXfrm>
        <a:off x="1030141" y="2023568"/>
        <a:ext cx="931926" cy="559155"/>
      </dsp:txXfrm>
    </dsp:sp>
    <dsp:sp modelId="{2436B8D6-5426-4287-B5A0-333E85D0C338}">
      <dsp:nvSpPr>
        <dsp:cNvPr id="0" name=""/>
        <dsp:cNvSpPr/>
      </dsp:nvSpPr>
      <dsp:spPr>
        <a:xfrm>
          <a:off x="2055259"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Physical</a:t>
          </a:r>
        </a:p>
      </dsp:txBody>
      <dsp:txXfrm>
        <a:off x="2055259" y="2023568"/>
        <a:ext cx="931926" cy="559155"/>
      </dsp:txXfrm>
    </dsp:sp>
    <dsp:sp modelId="{2E10A710-F956-4BB4-BEC0-C92857D82D04}">
      <dsp:nvSpPr>
        <dsp:cNvPr id="0" name=""/>
        <dsp:cNvSpPr/>
      </dsp:nvSpPr>
      <dsp:spPr>
        <a:xfrm>
          <a:off x="3080378"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Studies Sum.</a:t>
          </a:r>
        </a:p>
      </dsp:txBody>
      <dsp:txXfrm>
        <a:off x="3080378" y="2023568"/>
        <a:ext cx="931926" cy="559155"/>
      </dsp:txXfrm>
    </dsp:sp>
    <dsp:sp modelId="{90A2521C-3FE3-4269-A414-E39378CC80D9}">
      <dsp:nvSpPr>
        <dsp:cNvPr id="0" name=""/>
        <dsp:cNvSpPr/>
      </dsp:nvSpPr>
      <dsp:spPr>
        <a:xfrm>
          <a:off x="4105496" y="2023568"/>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Immunizations</a:t>
          </a:r>
        </a:p>
      </dsp:txBody>
      <dsp:txXfrm>
        <a:off x="4105496" y="2023568"/>
        <a:ext cx="931926" cy="559155"/>
      </dsp:txXfrm>
    </dsp:sp>
    <dsp:sp modelId="{C775B822-113A-4680-9271-194958227B49}">
      <dsp:nvSpPr>
        <dsp:cNvPr id="0" name=""/>
        <dsp:cNvSpPr/>
      </dsp:nvSpPr>
      <dsp:spPr>
        <a:xfrm>
          <a:off x="5130615"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Implants</a:t>
          </a:r>
        </a:p>
      </dsp:txBody>
      <dsp:txXfrm>
        <a:off x="5130615" y="2023568"/>
        <a:ext cx="931926" cy="559155"/>
      </dsp:txXfrm>
    </dsp:sp>
    <dsp:sp modelId="{FA9614EF-EB5B-4DEB-9FDC-9AA50130DC4A}">
      <dsp:nvSpPr>
        <dsp:cNvPr id="0" name=""/>
        <dsp:cNvSpPr/>
      </dsp:nvSpPr>
      <dsp:spPr>
        <a:xfrm>
          <a:off x="6155734"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Instructions</a:t>
          </a:r>
        </a:p>
      </dsp:txBody>
      <dsp:txXfrm>
        <a:off x="6155734" y="2023568"/>
        <a:ext cx="931926" cy="559155"/>
      </dsp:txXfrm>
    </dsp:sp>
    <dsp:sp modelId="{3D82AB19-164D-45B8-8EE3-A810134DD2FB}">
      <dsp:nvSpPr>
        <dsp:cNvPr id="0" name=""/>
        <dsp:cNvSpPr/>
      </dsp:nvSpPr>
      <dsp:spPr>
        <a:xfrm>
          <a:off x="7180852"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Interventions</a:t>
          </a:r>
        </a:p>
      </dsp:txBody>
      <dsp:txXfrm>
        <a:off x="7180852" y="2023568"/>
        <a:ext cx="931926" cy="559155"/>
      </dsp:txXfrm>
    </dsp:sp>
    <dsp:sp modelId="{A2626D42-2FE1-456E-AB12-0D43DEAFE7FD}">
      <dsp:nvSpPr>
        <dsp:cNvPr id="0" name=""/>
        <dsp:cNvSpPr/>
      </dsp:nvSpPr>
      <dsp:spPr>
        <a:xfrm>
          <a:off x="8205971"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(Gen) History</a:t>
          </a:r>
        </a:p>
      </dsp:txBody>
      <dsp:txXfrm>
        <a:off x="8205971" y="2023568"/>
        <a:ext cx="931926" cy="559155"/>
      </dsp:txXfrm>
    </dsp:sp>
    <dsp:sp modelId="{CFEF60EA-9362-443A-8FB0-B923DCF95379}">
      <dsp:nvSpPr>
        <dsp:cNvPr id="0" name=""/>
        <dsp:cNvSpPr/>
      </dsp:nvSpPr>
      <dsp:spPr>
        <a:xfrm>
          <a:off x="5022" y="2675916"/>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Equipment</a:t>
          </a:r>
        </a:p>
      </dsp:txBody>
      <dsp:txXfrm>
        <a:off x="5022" y="2675916"/>
        <a:ext cx="931926" cy="559155"/>
      </dsp:txXfrm>
    </dsp:sp>
    <dsp:sp modelId="{6BA9131F-DF2D-4385-B6D8-8438C22EE201}">
      <dsp:nvSpPr>
        <dsp:cNvPr id="0" name=""/>
        <dsp:cNvSpPr/>
      </dsp:nvSpPr>
      <dsp:spPr>
        <a:xfrm>
          <a:off x="1030141"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 Administered</a:t>
          </a:r>
        </a:p>
      </dsp:txBody>
      <dsp:txXfrm>
        <a:off x="1030141" y="2675916"/>
        <a:ext cx="931926" cy="559155"/>
      </dsp:txXfrm>
    </dsp:sp>
    <dsp:sp modelId="{E39FA08C-8F04-4847-803E-A985A76077B2}">
      <dsp:nvSpPr>
        <dsp:cNvPr id="0" name=""/>
        <dsp:cNvSpPr/>
      </dsp:nvSpPr>
      <dsp:spPr>
        <a:xfrm>
          <a:off x="2055259" y="2675916"/>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a:t>
          </a:r>
        </a:p>
      </dsp:txBody>
      <dsp:txXfrm>
        <a:off x="2055259" y="2675916"/>
        <a:ext cx="931926" cy="559155"/>
      </dsp:txXfrm>
    </dsp:sp>
    <dsp:sp modelId="{20498EEC-D12B-46DA-A88D-D7DB1D97C899}">
      <dsp:nvSpPr>
        <dsp:cNvPr id="0" name=""/>
        <dsp:cNvSpPr/>
      </dsp:nvSpPr>
      <dsp:spPr>
        <a:xfrm>
          <a:off x="3080378" y="2675916"/>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3080378" y="2675916"/>
        <a:ext cx="931926" cy="559155"/>
      </dsp:txXfrm>
    </dsp:sp>
    <dsp:sp modelId="{76E48D85-3967-40C6-96F6-AEF195D581BB}">
      <dsp:nvSpPr>
        <dsp:cNvPr id="0" name=""/>
        <dsp:cNvSpPr/>
      </dsp:nvSpPr>
      <dsp:spPr>
        <a:xfrm>
          <a:off x="4105496" y="2675916"/>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4105496" y="2675916"/>
        <a:ext cx="931926" cy="559155"/>
      </dsp:txXfrm>
    </dsp:sp>
    <dsp:sp modelId="{2FE08B55-1C3E-48E1-949D-B7C4F33AA933}">
      <dsp:nvSpPr>
        <dsp:cNvPr id="0" name=""/>
        <dsp:cNvSpPr/>
      </dsp:nvSpPr>
      <dsp:spPr>
        <a:xfrm>
          <a:off x="5130615"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Objective</a:t>
          </a:r>
        </a:p>
      </dsp:txBody>
      <dsp:txXfrm>
        <a:off x="5130615" y="2675916"/>
        <a:ext cx="931926" cy="559155"/>
      </dsp:txXfrm>
    </dsp:sp>
    <dsp:sp modelId="{D1969169-F9B2-49CE-A679-8F16EA8DBE2A}">
      <dsp:nvSpPr>
        <dsp:cNvPr id="0" name=""/>
        <dsp:cNvSpPr/>
      </dsp:nvSpPr>
      <dsp:spPr>
        <a:xfrm>
          <a:off x="6155734"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Observer Context</a:t>
          </a:r>
        </a:p>
      </dsp:txBody>
      <dsp:txXfrm>
        <a:off x="6155734" y="2675916"/>
        <a:ext cx="931926" cy="559155"/>
      </dsp:txXfrm>
    </dsp:sp>
    <dsp:sp modelId="{B8FB8041-9B5C-4583-B7F2-072C8E2578EF}">
      <dsp:nvSpPr>
        <dsp:cNvPr id="0" name=""/>
        <dsp:cNvSpPr/>
      </dsp:nvSpPr>
      <dsp:spPr>
        <a:xfrm>
          <a:off x="7180852"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Operative Note Fluids</a:t>
          </a:r>
        </a:p>
      </dsp:txBody>
      <dsp:txXfrm>
        <a:off x="7180852" y="2675916"/>
        <a:ext cx="931926" cy="559155"/>
      </dsp:txXfrm>
    </dsp:sp>
    <dsp:sp modelId="{D70F901B-9B00-408F-B15A-8963D88D77EC}">
      <dsp:nvSpPr>
        <dsp:cNvPr id="0" name=""/>
        <dsp:cNvSpPr/>
      </dsp:nvSpPr>
      <dsp:spPr>
        <a:xfrm>
          <a:off x="8205971"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 Note Surgical Procedure</a:t>
          </a:r>
        </a:p>
      </dsp:txBody>
      <dsp:txXfrm>
        <a:off x="8205971" y="2675916"/>
        <a:ext cx="931926" cy="559155"/>
      </dsp:txXfrm>
    </dsp:sp>
    <dsp:sp modelId="{738E53BC-B4B2-4740-9C57-0B897AB4D3FA}">
      <dsp:nvSpPr>
        <dsp:cNvPr id="0" name=""/>
        <dsp:cNvSpPr/>
      </dsp:nvSpPr>
      <dsp:spPr>
        <a:xfrm>
          <a:off x="5022" y="3328264"/>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Payers</a:t>
          </a:r>
        </a:p>
      </dsp:txBody>
      <dsp:txXfrm>
        <a:off x="5022" y="3328264"/>
        <a:ext cx="931926" cy="559155"/>
      </dsp:txXfrm>
    </dsp:sp>
    <dsp:sp modelId="{FB4AD733-A329-420C-8FB6-947234A3DF38}">
      <dsp:nvSpPr>
        <dsp:cNvPr id="0" name=""/>
        <dsp:cNvSpPr/>
      </dsp:nvSpPr>
      <dsp:spPr>
        <a:xfrm>
          <a:off x="1030141"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Physical Exam</a:t>
          </a:r>
        </a:p>
      </dsp:txBody>
      <dsp:txXfrm>
        <a:off x="1030141" y="3328264"/>
        <a:ext cx="931926" cy="559155"/>
      </dsp:txXfrm>
    </dsp:sp>
    <dsp:sp modelId="{52F17298-644C-4330-B56E-F7E56C04E2E3}">
      <dsp:nvSpPr>
        <dsp:cNvPr id="0" name=""/>
        <dsp:cNvSpPr/>
      </dsp:nvSpPr>
      <dsp:spPr>
        <a:xfrm>
          <a:off x="2055259" y="3328264"/>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 of Treatment</a:t>
          </a:r>
        </a:p>
      </dsp:txBody>
      <dsp:txXfrm>
        <a:off x="2055259" y="3328264"/>
        <a:ext cx="931926" cy="559155"/>
      </dsp:txXfrm>
    </dsp:sp>
    <dsp:sp modelId="{CF0E64E4-84A6-47A4-8045-0D0A29961723}">
      <dsp:nvSpPr>
        <dsp:cNvPr id="0" name=""/>
        <dsp:cNvSpPr/>
      </dsp:nvSpPr>
      <dsp:spPr>
        <a:xfrm>
          <a:off x="3080378"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3080378" y="3328264"/>
        <a:ext cx="931926" cy="559155"/>
      </dsp:txXfrm>
    </dsp:sp>
    <dsp:sp modelId="{4A09B1E8-F4F7-4953-B4BD-684614482B17}">
      <dsp:nvSpPr>
        <dsp:cNvPr id="0" name=""/>
        <dsp:cNvSpPr/>
      </dsp:nvSpPr>
      <dsp:spPr>
        <a:xfrm>
          <a:off x="4105496"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Postoperative Diagnosis</a:t>
          </a:r>
        </a:p>
      </dsp:txBody>
      <dsp:txXfrm>
        <a:off x="4105496" y="3328264"/>
        <a:ext cx="931926" cy="559155"/>
      </dsp:txXfrm>
    </dsp:sp>
    <dsp:sp modelId="{527D6F5F-C6E1-4F03-A1E2-5AC0204646BF}">
      <dsp:nvSpPr>
        <dsp:cNvPr id="0" name=""/>
        <dsp:cNvSpPr/>
      </dsp:nvSpPr>
      <dsp:spPr>
        <a:xfrm>
          <a:off x="5130615"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Postprocedure</a:t>
          </a:r>
          <a:r>
            <a:rPr lang="en-US" sz="1000" kern="1200" dirty="0"/>
            <a:t> Diagnosis</a:t>
          </a:r>
        </a:p>
      </dsp:txBody>
      <dsp:txXfrm>
        <a:off x="5130615" y="3328264"/>
        <a:ext cx="931926" cy="559155"/>
      </dsp:txXfrm>
    </dsp:sp>
    <dsp:sp modelId="{33E222AE-323D-48B6-B67D-70B375CD07BA}">
      <dsp:nvSpPr>
        <dsp:cNvPr id="0" name=""/>
        <dsp:cNvSpPr/>
      </dsp:nvSpPr>
      <dsp:spPr>
        <a:xfrm>
          <a:off x="6155734"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Preoperative Diagnosis</a:t>
          </a:r>
        </a:p>
      </dsp:txBody>
      <dsp:txXfrm>
        <a:off x="6155734" y="3328264"/>
        <a:ext cx="931926" cy="559155"/>
      </dsp:txXfrm>
    </dsp:sp>
    <dsp:sp modelId="{768ED1B1-620E-4ED9-A85B-37AC2578EBAE}">
      <dsp:nvSpPr>
        <dsp:cNvPr id="0" name=""/>
        <dsp:cNvSpPr/>
      </dsp:nvSpPr>
      <dsp:spPr>
        <a:xfrm>
          <a:off x="7180852" y="3328264"/>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Problem</a:t>
          </a:r>
        </a:p>
      </dsp:txBody>
      <dsp:txXfrm>
        <a:off x="7180852" y="3328264"/>
        <a:ext cx="931926" cy="559155"/>
      </dsp:txXfrm>
    </dsp:sp>
    <dsp:sp modelId="{6CBD385A-459A-4F51-8A96-4CAAE9BA3166}">
      <dsp:nvSpPr>
        <dsp:cNvPr id="0" name=""/>
        <dsp:cNvSpPr/>
      </dsp:nvSpPr>
      <dsp:spPr>
        <a:xfrm>
          <a:off x="8205971"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Description</a:t>
          </a:r>
        </a:p>
      </dsp:txBody>
      <dsp:txXfrm>
        <a:off x="8205971" y="3328264"/>
        <a:ext cx="931926" cy="559155"/>
      </dsp:txXfrm>
    </dsp:sp>
    <dsp:sp modelId="{403A81FB-5102-4E47-B294-8362DE9FDBA9}">
      <dsp:nvSpPr>
        <dsp:cNvPr id="0" name=""/>
        <dsp:cNvSpPr/>
      </dsp:nvSpPr>
      <dsp:spPr>
        <a:xfrm>
          <a:off x="5022"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Disposition</a:t>
          </a:r>
        </a:p>
      </dsp:txBody>
      <dsp:txXfrm>
        <a:off x="5022" y="3980612"/>
        <a:ext cx="931926" cy="559155"/>
      </dsp:txXfrm>
    </dsp:sp>
    <dsp:sp modelId="{6D9F30BF-2AF8-4A4F-9405-7024E9D9DF88}">
      <dsp:nvSpPr>
        <dsp:cNvPr id="0" name=""/>
        <dsp:cNvSpPr/>
      </dsp:nvSpPr>
      <dsp:spPr>
        <a:xfrm>
          <a:off x="1030141"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Est. Blood Loss</a:t>
          </a:r>
        </a:p>
      </dsp:txBody>
      <dsp:txXfrm>
        <a:off x="1030141" y="3980612"/>
        <a:ext cx="931926" cy="559155"/>
      </dsp:txXfrm>
    </dsp:sp>
    <dsp:sp modelId="{578EF391-1438-42DA-8C7C-9964979863CB}">
      <dsp:nvSpPr>
        <dsp:cNvPr id="0" name=""/>
        <dsp:cNvSpPr/>
      </dsp:nvSpPr>
      <dsp:spPr>
        <a:xfrm>
          <a:off x="2055259"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2055259" y="3980612"/>
        <a:ext cx="931926" cy="559155"/>
      </dsp:txXfrm>
    </dsp:sp>
    <dsp:sp modelId="{D6E8D79A-FF29-4CE3-B9FB-2B1D97395E7F}">
      <dsp:nvSpPr>
        <dsp:cNvPr id="0" name=""/>
        <dsp:cNvSpPr/>
      </dsp:nvSpPr>
      <dsp:spPr>
        <a:xfrm>
          <a:off x="3080378"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3080378" y="3980612"/>
        <a:ext cx="931926" cy="559155"/>
      </dsp:txXfrm>
    </dsp:sp>
    <dsp:sp modelId="{E4A88F59-2DE7-4632-9B5D-1A06F43D2536}">
      <dsp:nvSpPr>
        <dsp:cNvPr id="0" name=""/>
        <dsp:cNvSpPr/>
      </dsp:nvSpPr>
      <dsp:spPr>
        <a:xfrm>
          <a:off x="4105496"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Indications</a:t>
          </a:r>
        </a:p>
      </dsp:txBody>
      <dsp:txXfrm>
        <a:off x="4105496" y="3980612"/>
        <a:ext cx="931926" cy="559155"/>
      </dsp:txXfrm>
    </dsp:sp>
    <dsp:sp modelId="{C6E26300-686D-4EDC-B105-02AE7D59ACD5}">
      <dsp:nvSpPr>
        <dsp:cNvPr id="0" name=""/>
        <dsp:cNvSpPr/>
      </dsp:nvSpPr>
      <dsp:spPr>
        <a:xfrm>
          <a:off x="5130615"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5130615" y="3980612"/>
        <a:ext cx="931926" cy="559155"/>
      </dsp:txXfrm>
    </dsp:sp>
    <dsp:sp modelId="{A98EC4C9-0187-4586-A962-2600099AC0D7}">
      <dsp:nvSpPr>
        <dsp:cNvPr id="0" name=""/>
        <dsp:cNvSpPr/>
      </dsp:nvSpPr>
      <dsp:spPr>
        <a:xfrm>
          <a:off x="6155734" y="3980612"/>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Procedures</a:t>
          </a:r>
        </a:p>
      </dsp:txBody>
      <dsp:txXfrm>
        <a:off x="6155734" y="3980612"/>
        <a:ext cx="931926" cy="559155"/>
      </dsp:txXfrm>
    </dsp:sp>
    <dsp:sp modelId="{B5EE1AEB-C1BD-4DE8-A906-0A633C634EA1}">
      <dsp:nvSpPr>
        <dsp:cNvPr id="0" name=""/>
        <dsp:cNvSpPr/>
      </dsp:nvSpPr>
      <dsp:spPr>
        <a:xfrm>
          <a:off x="7180852"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Referral</a:t>
          </a:r>
        </a:p>
      </dsp:txBody>
      <dsp:txXfrm>
        <a:off x="7180852" y="3980612"/>
        <a:ext cx="931926" cy="559155"/>
      </dsp:txXfrm>
    </dsp:sp>
    <dsp:sp modelId="{643B08A8-6B9B-49AD-ACA0-F8C530C35783}">
      <dsp:nvSpPr>
        <dsp:cNvPr id="0" name=""/>
        <dsp:cNvSpPr/>
      </dsp:nvSpPr>
      <dsp:spPr>
        <a:xfrm>
          <a:off x="8205971"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Visit</a:t>
          </a:r>
        </a:p>
      </dsp:txBody>
      <dsp:txXfrm>
        <a:off x="8205971" y="3980612"/>
        <a:ext cx="931926" cy="559155"/>
      </dsp:txXfrm>
    </dsp:sp>
    <dsp:sp modelId="{90CB0ED9-63EF-4F6F-828D-A3B09D30E63B}">
      <dsp:nvSpPr>
        <dsp:cNvPr id="0" name=""/>
        <dsp:cNvSpPr/>
      </dsp:nvSpPr>
      <dsp:spPr>
        <a:xfrm>
          <a:off x="1030141" y="4632961"/>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1030141" y="4632961"/>
        <a:ext cx="931926" cy="559155"/>
      </dsp:txXfrm>
    </dsp:sp>
    <dsp:sp modelId="{3FE3ACB3-2D81-4BE7-BEE6-849D65285799}">
      <dsp:nvSpPr>
        <dsp:cNvPr id="0" name=""/>
        <dsp:cNvSpPr/>
      </dsp:nvSpPr>
      <dsp:spPr>
        <a:xfrm>
          <a:off x="2055259"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Review of Systems</a:t>
          </a:r>
        </a:p>
      </dsp:txBody>
      <dsp:txXfrm>
        <a:off x="2055259" y="4632961"/>
        <a:ext cx="931926" cy="559155"/>
      </dsp:txXfrm>
    </dsp:sp>
    <dsp:sp modelId="{E21BE902-8239-49DC-BB54-FE2FC920F8FB}">
      <dsp:nvSpPr>
        <dsp:cNvPr id="0" name=""/>
        <dsp:cNvSpPr/>
      </dsp:nvSpPr>
      <dsp:spPr>
        <a:xfrm>
          <a:off x="3080378" y="4632961"/>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Social History</a:t>
          </a:r>
        </a:p>
      </dsp:txBody>
      <dsp:txXfrm>
        <a:off x="3080378" y="4632961"/>
        <a:ext cx="931926" cy="559155"/>
      </dsp:txXfrm>
    </dsp:sp>
    <dsp:sp modelId="{D686C033-8C3D-4C2F-94C8-11EE097C088D}">
      <dsp:nvSpPr>
        <dsp:cNvPr id="0" name=""/>
        <dsp:cNvSpPr/>
      </dsp:nvSpPr>
      <dsp:spPr>
        <a:xfrm>
          <a:off x="4105496"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Subjective</a:t>
          </a:r>
        </a:p>
      </dsp:txBody>
      <dsp:txXfrm>
        <a:off x="4105496" y="4632961"/>
        <a:ext cx="931926" cy="559155"/>
      </dsp:txXfrm>
    </dsp:sp>
    <dsp:sp modelId="{34939C68-520A-469B-A989-F515FF673DF0}">
      <dsp:nvSpPr>
        <dsp:cNvPr id="0" name=""/>
        <dsp:cNvSpPr/>
      </dsp:nvSpPr>
      <dsp:spPr>
        <a:xfrm>
          <a:off x="5130615"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Surgery Description</a:t>
          </a:r>
        </a:p>
      </dsp:txBody>
      <dsp:txXfrm>
        <a:off x="5130615" y="4632961"/>
        <a:ext cx="931926" cy="559155"/>
      </dsp:txXfrm>
    </dsp:sp>
    <dsp:sp modelId="{CB637A15-C5EC-48E4-B323-6F07C2B36CF9}">
      <dsp:nvSpPr>
        <dsp:cNvPr id="0" name=""/>
        <dsp:cNvSpPr/>
      </dsp:nvSpPr>
      <dsp:spPr>
        <a:xfrm>
          <a:off x="6155734"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Surgical Drains</a:t>
          </a:r>
        </a:p>
      </dsp:txBody>
      <dsp:txXfrm>
        <a:off x="6155734" y="4632961"/>
        <a:ext cx="931926" cy="559155"/>
      </dsp:txXfrm>
    </dsp:sp>
    <dsp:sp modelId="{09D01077-5EED-4403-9B80-C88AA82785D4}">
      <dsp:nvSpPr>
        <dsp:cNvPr id="0" name=""/>
        <dsp:cNvSpPr/>
      </dsp:nvSpPr>
      <dsp:spPr>
        <a:xfrm>
          <a:off x="7180852" y="4632961"/>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Vital Signs</a:t>
          </a:r>
        </a:p>
      </dsp:txBody>
      <dsp:txXfrm>
        <a:off x="7180852" y="4632961"/>
        <a:ext cx="931926" cy="5591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0D05B-C57B-4BF2-98A0-F6F938B15104}">
      <dsp:nvSpPr>
        <dsp:cNvPr id="0" name=""/>
        <dsp:cNvSpPr/>
      </dsp:nvSpPr>
      <dsp:spPr>
        <a:xfrm>
          <a:off x="5022"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Diagnosis</a:t>
          </a:r>
        </a:p>
      </dsp:txBody>
      <dsp:txXfrm>
        <a:off x="5022" y="66523"/>
        <a:ext cx="931926" cy="559155"/>
      </dsp:txXfrm>
    </dsp:sp>
    <dsp:sp modelId="{BAC14D23-EC3E-4D27-9119-0F7040F92BC2}">
      <dsp:nvSpPr>
        <dsp:cNvPr id="0" name=""/>
        <dsp:cNvSpPr/>
      </dsp:nvSpPr>
      <dsp:spPr>
        <a:xfrm>
          <a:off x="1030141"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Meds</a:t>
          </a:r>
        </a:p>
      </dsp:txBody>
      <dsp:txXfrm>
        <a:off x="1030141" y="66523"/>
        <a:ext cx="931926" cy="559155"/>
      </dsp:txXfrm>
    </dsp:sp>
    <dsp:sp modelId="{226C61D6-133E-4CD2-ADAC-A992243958F1}">
      <dsp:nvSpPr>
        <dsp:cNvPr id="0" name=""/>
        <dsp:cNvSpPr/>
      </dsp:nvSpPr>
      <dsp:spPr>
        <a:xfrm>
          <a:off x="2055259"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Advance directive</a:t>
          </a:r>
        </a:p>
      </dsp:txBody>
      <dsp:txXfrm>
        <a:off x="2055259" y="66523"/>
        <a:ext cx="931926" cy="559155"/>
      </dsp:txXfrm>
    </dsp:sp>
    <dsp:sp modelId="{DC2CCBAA-7686-49AD-84C0-DE92CF995049}">
      <dsp:nvSpPr>
        <dsp:cNvPr id="0" name=""/>
        <dsp:cNvSpPr/>
      </dsp:nvSpPr>
      <dsp:spPr>
        <a:xfrm>
          <a:off x="3080378" y="66523"/>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Allergies &amp; Intolerances</a:t>
          </a:r>
        </a:p>
      </dsp:txBody>
      <dsp:txXfrm>
        <a:off x="3080378" y="66523"/>
        <a:ext cx="931926" cy="559155"/>
      </dsp:txXfrm>
    </dsp:sp>
    <dsp:sp modelId="{04660390-1F6F-4E15-A3BA-C41120C6CA81}">
      <dsp:nvSpPr>
        <dsp:cNvPr id="0" name=""/>
        <dsp:cNvSpPr/>
      </dsp:nvSpPr>
      <dsp:spPr>
        <a:xfrm>
          <a:off x="4105496"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Anesthesia</a:t>
          </a:r>
        </a:p>
      </dsp:txBody>
      <dsp:txXfrm>
        <a:off x="4105496" y="66523"/>
        <a:ext cx="931926" cy="559155"/>
      </dsp:txXfrm>
    </dsp:sp>
    <dsp:sp modelId="{D0265832-2002-49A4-B24F-C826BBE7CD41}">
      <dsp:nvSpPr>
        <dsp:cNvPr id="0" name=""/>
        <dsp:cNvSpPr/>
      </dsp:nvSpPr>
      <dsp:spPr>
        <a:xfrm>
          <a:off x="5130615"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 &amp; Plan</a:t>
          </a:r>
        </a:p>
      </dsp:txBody>
      <dsp:txXfrm>
        <a:off x="5130615" y="66523"/>
        <a:ext cx="931926" cy="559155"/>
      </dsp:txXfrm>
    </dsp:sp>
    <dsp:sp modelId="{7BE9C1ED-F9FA-4AF2-8A38-AD58AEEC2837}">
      <dsp:nvSpPr>
        <dsp:cNvPr id="0" name=""/>
        <dsp:cNvSpPr/>
      </dsp:nvSpPr>
      <dsp:spPr>
        <a:xfrm>
          <a:off x="6155734"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a:t>
          </a:r>
        </a:p>
      </dsp:txBody>
      <dsp:txXfrm>
        <a:off x="6155734" y="66523"/>
        <a:ext cx="931926" cy="559155"/>
      </dsp:txXfrm>
    </dsp:sp>
    <dsp:sp modelId="{E95460B9-805F-4DB1-8075-1E44BC53110F}">
      <dsp:nvSpPr>
        <dsp:cNvPr id="0" name=""/>
        <dsp:cNvSpPr/>
      </dsp:nvSpPr>
      <dsp:spPr>
        <a:xfrm>
          <a:off x="7180852"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 Reason for Visit</a:t>
          </a:r>
        </a:p>
      </dsp:txBody>
      <dsp:txXfrm>
        <a:off x="7180852" y="66523"/>
        <a:ext cx="931926" cy="559155"/>
      </dsp:txXfrm>
    </dsp:sp>
    <dsp:sp modelId="{4F6CD892-6851-4C7C-A75C-33622E98FAF1}">
      <dsp:nvSpPr>
        <dsp:cNvPr id="0" name=""/>
        <dsp:cNvSpPr/>
      </dsp:nvSpPr>
      <dsp:spPr>
        <a:xfrm>
          <a:off x="8205971"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a:t>
          </a:r>
        </a:p>
      </dsp:txBody>
      <dsp:txXfrm>
        <a:off x="8205971" y="66523"/>
        <a:ext cx="931926" cy="559155"/>
      </dsp:txXfrm>
    </dsp:sp>
    <dsp:sp modelId="{E857D808-DD8F-4FB0-BDE0-ED444186DA03}">
      <dsp:nvSpPr>
        <dsp:cNvPr id="0" name=""/>
        <dsp:cNvSpPr/>
      </dsp:nvSpPr>
      <dsp:spPr>
        <a:xfrm>
          <a:off x="5022"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Complications</a:t>
          </a:r>
        </a:p>
      </dsp:txBody>
      <dsp:txXfrm>
        <a:off x="5022" y="718871"/>
        <a:ext cx="931926" cy="559155"/>
      </dsp:txXfrm>
    </dsp:sp>
    <dsp:sp modelId="{B11170F2-9A50-423B-98B7-A28DBBCAA2AC}">
      <dsp:nvSpPr>
        <dsp:cNvPr id="0" name=""/>
        <dsp:cNvSpPr/>
      </dsp:nvSpPr>
      <dsp:spPr>
        <a:xfrm>
          <a:off x="1030141"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Course of Care</a:t>
          </a:r>
        </a:p>
      </dsp:txBody>
      <dsp:txXfrm>
        <a:off x="1030141" y="718871"/>
        <a:ext cx="931926" cy="559155"/>
      </dsp:txXfrm>
    </dsp:sp>
    <dsp:sp modelId="{DAC0B4A1-B345-4DDF-A5B9-03EB5EF8A696}">
      <dsp:nvSpPr>
        <dsp:cNvPr id="0" name=""/>
        <dsp:cNvSpPr/>
      </dsp:nvSpPr>
      <dsp:spPr>
        <a:xfrm>
          <a:off x="2055259"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DICOM Object Catalog</a:t>
          </a:r>
        </a:p>
      </dsp:txBody>
      <dsp:txXfrm>
        <a:off x="2055259" y="718871"/>
        <a:ext cx="931926" cy="559155"/>
      </dsp:txXfrm>
    </dsp:sp>
    <dsp:sp modelId="{D95507C2-94AB-4734-BAF7-8227B2AFD2A8}">
      <dsp:nvSpPr>
        <dsp:cNvPr id="0" name=""/>
        <dsp:cNvSpPr/>
      </dsp:nvSpPr>
      <dsp:spPr>
        <a:xfrm>
          <a:off x="3080378" y="718871"/>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Diagnosis</a:t>
          </a:r>
        </a:p>
      </dsp:txBody>
      <dsp:txXfrm>
        <a:off x="3080378" y="718871"/>
        <a:ext cx="931926" cy="559155"/>
      </dsp:txXfrm>
    </dsp:sp>
    <dsp:sp modelId="{1F238430-D58B-40C6-BB37-2C3E5849C40B}">
      <dsp:nvSpPr>
        <dsp:cNvPr id="0" name=""/>
        <dsp:cNvSpPr/>
      </dsp:nvSpPr>
      <dsp:spPr>
        <a:xfrm>
          <a:off x="4105496" y="71887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Diet</a:t>
          </a:r>
        </a:p>
      </dsp:txBody>
      <dsp:txXfrm>
        <a:off x="4105496" y="718871"/>
        <a:ext cx="931926" cy="559155"/>
      </dsp:txXfrm>
    </dsp:sp>
    <dsp:sp modelId="{9E9777C7-B42F-4036-A534-333E7C36A482}">
      <dsp:nvSpPr>
        <dsp:cNvPr id="0" name=""/>
        <dsp:cNvSpPr/>
      </dsp:nvSpPr>
      <dsp:spPr>
        <a:xfrm>
          <a:off x="5130615" y="718871"/>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Medications</a:t>
          </a:r>
        </a:p>
      </dsp:txBody>
      <dsp:txXfrm>
        <a:off x="5130615" y="718871"/>
        <a:ext cx="931926" cy="559155"/>
      </dsp:txXfrm>
    </dsp:sp>
    <dsp:sp modelId="{2B1D77B0-0EB7-4DD1-BD66-4727A0B01104}">
      <dsp:nvSpPr>
        <dsp:cNvPr id="0" name=""/>
        <dsp:cNvSpPr/>
      </dsp:nvSpPr>
      <dsp:spPr>
        <a:xfrm>
          <a:off x="6155734"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Encounters</a:t>
          </a:r>
        </a:p>
      </dsp:txBody>
      <dsp:txXfrm>
        <a:off x="6155734" y="718871"/>
        <a:ext cx="931926" cy="559155"/>
      </dsp:txXfrm>
    </dsp:sp>
    <dsp:sp modelId="{9504D515-87BF-4517-8F45-1EDB2B33F4B1}">
      <dsp:nvSpPr>
        <dsp:cNvPr id="0" name=""/>
        <dsp:cNvSpPr/>
      </dsp:nvSpPr>
      <dsp:spPr>
        <a:xfrm>
          <a:off x="7180852" y="71887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Family History</a:t>
          </a:r>
        </a:p>
      </dsp:txBody>
      <dsp:txXfrm>
        <a:off x="7180852" y="718871"/>
        <a:ext cx="931926" cy="559155"/>
      </dsp:txXfrm>
    </dsp:sp>
    <dsp:sp modelId="{9899F519-A68E-4A8C-8302-CC1D1DD6AB1E}">
      <dsp:nvSpPr>
        <dsp:cNvPr id="0" name=""/>
        <dsp:cNvSpPr/>
      </dsp:nvSpPr>
      <dsp:spPr>
        <a:xfrm>
          <a:off x="8205971"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Fetus Subject Context</a:t>
          </a:r>
        </a:p>
      </dsp:txBody>
      <dsp:txXfrm>
        <a:off x="8205971" y="718871"/>
        <a:ext cx="931926" cy="559155"/>
      </dsp:txXfrm>
    </dsp:sp>
    <dsp:sp modelId="{F021F536-9D7F-4947-AEEC-062A2B5D86C3}">
      <dsp:nvSpPr>
        <dsp:cNvPr id="0" name=""/>
        <dsp:cNvSpPr/>
      </dsp:nvSpPr>
      <dsp:spPr>
        <a:xfrm>
          <a:off x="5022"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5022" y="1371219"/>
        <a:ext cx="931926" cy="559155"/>
      </dsp:txXfrm>
    </dsp:sp>
    <dsp:sp modelId="{214B35AE-3118-4B5A-9A04-C238D6C98BAE}">
      <dsp:nvSpPr>
        <dsp:cNvPr id="0" name=""/>
        <dsp:cNvSpPr/>
      </dsp:nvSpPr>
      <dsp:spPr>
        <a:xfrm>
          <a:off x="1030141" y="1371219"/>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1030141" y="1371219"/>
        <a:ext cx="931926" cy="559155"/>
      </dsp:txXfrm>
    </dsp:sp>
    <dsp:sp modelId="{CC785639-6B40-491D-A677-3465100F3D57}">
      <dsp:nvSpPr>
        <dsp:cNvPr id="0" name=""/>
        <dsp:cNvSpPr/>
      </dsp:nvSpPr>
      <dsp:spPr>
        <a:xfrm>
          <a:off x="2055259"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2055259" y="1371219"/>
        <a:ext cx="931926" cy="559155"/>
      </dsp:txXfrm>
    </dsp:sp>
    <dsp:sp modelId="{5D25242B-4349-4FB7-AAC9-B5E41858AFBB}">
      <dsp:nvSpPr>
        <dsp:cNvPr id="0" name=""/>
        <dsp:cNvSpPr/>
      </dsp:nvSpPr>
      <dsp:spPr>
        <a:xfrm>
          <a:off x="3080378"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Goals</a:t>
          </a:r>
        </a:p>
      </dsp:txBody>
      <dsp:txXfrm>
        <a:off x="3080378" y="1371219"/>
        <a:ext cx="931926" cy="559155"/>
      </dsp:txXfrm>
    </dsp:sp>
    <dsp:sp modelId="{2194D030-96BD-4E5B-8CE7-714CC8EE50C0}">
      <dsp:nvSpPr>
        <dsp:cNvPr id="0" name=""/>
        <dsp:cNvSpPr/>
      </dsp:nvSpPr>
      <dsp:spPr>
        <a:xfrm>
          <a:off x="4105496"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Concerns</a:t>
          </a:r>
        </a:p>
      </dsp:txBody>
      <dsp:txXfrm>
        <a:off x="4105496" y="1371219"/>
        <a:ext cx="931926" cy="559155"/>
      </dsp:txXfrm>
    </dsp:sp>
    <dsp:sp modelId="{7137E6A0-E010-4036-BB77-DAC821CA69C0}">
      <dsp:nvSpPr>
        <dsp:cNvPr id="0" name=""/>
        <dsp:cNvSpPr/>
      </dsp:nvSpPr>
      <dsp:spPr>
        <a:xfrm>
          <a:off x="5130615"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5130615" y="1371219"/>
        <a:ext cx="931926" cy="559155"/>
      </dsp:txXfrm>
    </dsp:sp>
    <dsp:sp modelId="{124086CA-BDD0-405E-B0D8-B9CD798E0E39}">
      <dsp:nvSpPr>
        <dsp:cNvPr id="0" name=""/>
        <dsp:cNvSpPr/>
      </dsp:nvSpPr>
      <dsp:spPr>
        <a:xfrm>
          <a:off x="6155734" y="1371219"/>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Past Illness</a:t>
          </a:r>
        </a:p>
      </dsp:txBody>
      <dsp:txXfrm>
        <a:off x="6155734" y="1371219"/>
        <a:ext cx="931926" cy="559155"/>
      </dsp:txXfrm>
    </dsp:sp>
    <dsp:sp modelId="{4308FFBF-619D-484B-A2C5-7B5FBD5802E5}">
      <dsp:nvSpPr>
        <dsp:cNvPr id="0" name=""/>
        <dsp:cNvSpPr/>
      </dsp:nvSpPr>
      <dsp:spPr>
        <a:xfrm>
          <a:off x="7180852" y="1371219"/>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Present Illness</a:t>
          </a:r>
        </a:p>
      </dsp:txBody>
      <dsp:txXfrm>
        <a:off x="7180852" y="1371219"/>
        <a:ext cx="931926" cy="559155"/>
      </dsp:txXfrm>
    </dsp:sp>
    <dsp:sp modelId="{21996FE5-9303-478E-B8D4-9259ABF8EDAE}">
      <dsp:nvSpPr>
        <dsp:cNvPr id="0" name=""/>
        <dsp:cNvSpPr/>
      </dsp:nvSpPr>
      <dsp:spPr>
        <a:xfrm>
          <a:off x="8205971" y="1371219"/>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Consultations</a:t>
          </a:r>
        </a:p>
      </dsp:txBody>
      <dsp:txXfrm>
        <a:off x="8205971" y="1371219"/>
        <a:ext cx="931926" cy="559155"/>
      </dsp:txXfrm>
    </dsp:sp>
    <dsp:sp modelId="{C2D1768A-268A-49F1-BAB1-AA3B1F30D377}">
      <dsp:nvSpPr>
        <dsp:cNvPr id="0" name=""/>
        <dsp:cNvSpPr/>
      </dsp:nvSpPr>
      <dsp:spPr>
        <a:xfrm>
          <a:off x="5022" y="2023568"/>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Course</a:t>
          </a:r>
        </a:p>
      </dsp:txBody>
      <dsp:txXfrm>
        <a:off x="5022" y="2023568"/>
        <a:ext cx="931926" cy="559155"/>
      </dsp:txXfrm>
    </dsp:sp>
    <dsp:sp modelId="{94242A4F-C1CA-4466-BE8C-6A3D5FB53E37}">
      <dsp:nvSpPr>
        <dsp:cNvPr id="0" name=""/>
        <dsp:cNvSpPr/>
      </dsp:nvSpPr>
      <dsp:spPr>
        <a:xfrm>
          <a:off x="1030141" y="2023568"/>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Instructions</a:t>
          </a:r>
        </a:p>
      </dsp:txBody>
      <dsp:txXfrm>
        <a:off x="1030141" y="2023568"/>
        <a:ext cx="931926" cy="559155"/>
      </dsp:txXfrm>
    </dsp:sp>
    <dsp:sp modelId="{2436B8D6-5426-4287-B5A0-333E85D0C338}">
      <dsp:nvSpPr>
        <dsp:cNvPr id="0" name=""/>
        <dsp:cNvSpPr/>
      </dsp:nvSpPr>
      <dsp:spPr>
        <a:xfrm>
          <a:off x="2055259" y="2023568"/>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Physical</a:t>
          </a:r>
        </a:p>
      </dsp:txBody>
      <dsp:txXfrm>
        <a:off x="2055259" y="2023568"/>
        <a:ext cx="931926" cy="559155"/>
      </dsp:txXfrm>
    </dsp:sp>
    <dsp:sp modelId="{2E10A710-F956-4BB4-BEC0-C92857D82D04}">
      <dsp:nvSpPr>
        <dsp:cNvPr id="0" name=""/>
        <dsp:cNvSpPr/>
      </dsp:nvSpPr>
      <dsp:spPr>
        <a:xfrm>
          <a:off x="3080378" y="2023568"/>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Studies Sum.</a:t>
          </a:r>
        </a:p>
      </dsp:txBody>
      <dsp:txXfrm>
        <a:off x="3080378" y="2023568"/>
        <a:ext cx="931926" cy="559155"/>
      </dsp:txXfrm>
    </dsp:sp>
    <dsp:sp modelId="{90A2521C-3FE3-4269-A414-E39378CC80D9}">
      <dsp:nvSpPr>
        <dsp:cNvPr id="0" name=""/>
        <dsp:cNvSpPr/>
      </dsp:nvSpPr>
      <dsp:spPr>
        <a:xfrm>
          <a:off x="4105496" y="2023568"/>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Immunizations</a:t>
          </a:r>
        </a:p>
      </dsp:txBody>
      <dsp:txXfrm>
        <a:off x="4105496" y="2023568"/>
        <a:ext cx="931926" cy="559155"/>
      </dsp:txXfrm>
    </dsp:sp>
    <dsp:sp modelId="{C775B822-113A-4680-9271-194958227B49}">
      <dsp:nvSpPr>
        <dsp:cNvPr id="0" name=""/>
        <dsp:cNvSpPr/>
      </dsp:nvSpPr>
      <dsp:spPr>
        <a:xfrm>
          <a:off x="5130615"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Implants</a:t>
          </a:r>
        </a:p>
      </dsp:txBody>
      <dsp:txXfrm>
        <a:off x="5130615" y="2023568"/>
        <a:ext cx="931926" cy="559155"/>
      </dsp:txXfrm>
    </dsp:sp>
    <dsp:sp modelId="{FA9614EF-EB5B-4DEB-9FDC-9AA50130DC4A}">
      <dsp:nvSpPr>
        <dsp:cNvPr id="0" name=""/>
        <dsp:cNvSpPr/>
      </dsp:nvSpPr>
      <dsp:spPr>
        <a:xfrm>
          <a:off x="6155734"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Instructions</a:t>
          </a:r>
        </a:p>
      </dsp:txBody>
      <dsp:txXfrm>
        <a:off x="6155734" y="2023568"/>
        <a:ext cx="931926" cy="559155"/>
      </dsp:txXfrm>
    </dsp:sp>
    <dsp:sp modelId="{3D82AB19-164D-45B8-8EE3-A810134DD2FB}">
      <dsp:nvSpPr>
        <dsp:cNvPr id="0" name=""/>
        <dsp:cNvSpPr/>
      </dsp:nvSpPr>
      <dsp:spPr>
        <a:xfrm>
          <a:off x="7180852"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Interventions</a:t>
          </a:r>
        </a:p>
      </dsp:txBody>
      <dsp:txXfrm>
        <a:off x="7180852" y="2023568"/>
        <a:ext cx="931926" cy="559155"/>
      </dsp:txXfrm>
    </dsp:sp>
    <dsp:sp modelId="{A2626D42-2FE1-456E-AB12-0D43DEAFE7FD}">
      <dsp:nvSpPr>
        <dsp:cNvPr id="0" name=""/>
        <dsp:cNvSpPr/>
      </dsp:nvSpPr>
      <dsp:spPr>
        <a:xfrm>
          <a:off x="8205971"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(Gen) History</a:t>
          </a:r>
        </a:p>
      </dsp:txBody>
      <dsp:txXfrm>
        <a:off x="8205971" y="2023568"/>
        <a:ext cx="931926" cy="559155"/>
      </dsp:txXfrm>
    </dsp:sp>
    <dsp:sp modelId="{CFEF60EA-9362-443A-8FB0-B923DCF95379}">
      <dsp:nvSpPr>
        <dsp:cNvPr id="0" name=""/>
        <dsp:cNvSpPr/>
      </dsp:nvSpPr>
      <dsp:spPr>
        <a:xfrm>
          <a:off x="5022"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Equipment</a:t>
          </a:r>
        </a:p>
      </dsp:txBody>
      <dsp:txXfrm>
        <a:off x="5022" y="2675916"/>
        <a:ext cx="931926" cy="559155"/>
      </dsp:txXfrm>
    </dsp:sp>
    <dsp:sp modelId="{6BA9131F-DF2D-4385-B6D8-8438C22EE201}">
      <dsp:nvSpPr>
        <dsp:cNvPr id="0" name=""/>
        <dsp:cNvSpPr/>
      </dsp:nvSpPr>
      <dsp:spPr>
        <a:xfrm>
          <a:off x="1030141"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 Administered</a:t>
          </a:r>
        </a:p>
      </dsp:txBody>
      <dsp:txXfrm>
        <a:off x="1030141" y="2675916"/>
        <a:ext cx="931926" cy="559155"/>
      </dsp:txXfrm>
    </dsp:sp>
    <dsp:sp modelId="{E39FA08C-8F04-4847-803E-A985A76077B2}">
      <dsp:nvSpPr>
        <dsp:cNvPr id="0" name=""/>
        <dsp:cNvSpPr/>
      </dsp:nvSpPr>
      <dsp:spPr>
        <a:xfrm>
          <a:off x="2055259"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a:t>
          </a:r>
        </a:p>
      </dsp:txBody>
      <dsp:txXfrm>
        <a:off x="2055259" y="2675916"/>
        <a:ext cx="931926" cy="559155"/>
      </dsp:txXfrm>
    </dsp:sp>
    <dsp:sp modelId="{20498EEC-D12B-46DA-A88D-D7DB1D97C899}">
      <dsp:nvSpPr>
        <dsp:cNvPr id="0" name=""/>
        <dsp:cNvSpPr/>
      </dsp:nvSpPr>
      <dsp:spPr>
        <a:xfrm>
          <a:off x="3080378"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3080378" y="2675916"/>
        <a:ext cx="931926" cy="559155"/>
      </dsp:txXfrm>
    </dsp:sp>
    <dsp:sp modelId="{76E48D85-3967-40C6-96F6-AEF195D581BB}">
      <dsp:nvSpPr>
        <dsp:cNvPr id="0" name=""/>
        <dsp:cNvSpPr/>
      </dsp:nvSpPr>
      <dsp:spPr>
        <a:xfrm>
          <a:off x="4105496" y="2675916"/>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4105496" y="2675916"/>
        <a:ext cx="931926" cy="559155"/>
      </dsp:txXfrm>
    </dsp:sp>
    <dsp:sp modelId="{2FE08B55-1C3E-48E1-949D-B7C4F33AA933}">
      <dsp:nvSpPr>
        <dsp:cNvPr id="0" name=""/>
        <dsp:cNvSpPr/>
      </dsp:nvSpPr>
      <dsp:spPr>
        <a:xfrm>
          <a:off x="5130615"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Objective</a:t>
          </a:r>
        </a:p>
      </dsp:txBody>
      <dsp:txXfrm>
        <a:off x="5130615" y="2675916"/>
        <a:ext cx="931926" cy="559155"/>
      </dsp:txXfrm>
    </dsp:sp>
    <dsp:sp modelId="{D1969169-F9B2-49CE-A679-8F16EA8DBE2A}">
      <dsp:nvSpPr>
        <dsp:cNvPr id="0" name=""/>
        <dsp:cNvSpPr/>
      </dsp:nvSpPr>
      <dsp:spPr>
        <a:xfrm>
          <a:off x="6155734"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Observer Context</a:t>
          </a:r>
        </a:p>
      </dsp:txBody>
      <dsp:txXfrm>
        <a:off x="6155734" y="2675916"/>
        <a:ext cx="931926" cy="559155"/>
      </dsp:txXfrm>
    </dsp:sp>
    <dsp:sp modelId="{B8FB8041-9B5C-4583-B7F2-072C8E2578EF}">
      <dsp:nvSpPr>
        <dsp:cNvPr id="0" name=""/>
        <dsp:cNvSpPr/>
      </dsp:nvSpPr>
      <dsp:spPr>
        <a:xfrm>
          <a:off x="7180852"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Operative Note Fluids</a:t>
          </a:r>
        </a:p>
      </dsp:txBody>
      <dsp:txXfrm>
        <a:off x="7180852" y="2675916"/>
        <a:ext cx="931926" cy="559155"/>
      </dsp:txXfrm>
    </dsp:sp>
    <dsp:sp modelId="{D70F901B-9B00-408F-B15A-8963D88D77EC}">
      <dsp:nvSpPr>
        <dsp:cNvPr id="0" name=""/>
        <dsp:cNvSpPr/>
      </dsp:nvSpPr>
      <dsp:spPr>
        <a:xfrm>
          <a:off x="8205971"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 Note Surgical Procedure</a:t>
          </a:r>
        </a:p>
      </dsp:txBody>
      <dsp:txXfrm>
        <a:off x="8205971" y="2675916"/>
        <a:ext cx="931926" cy="559155"/>
      </dsp:txXfrm>
    </dsp:sp>
    <dsp:sp modelId="{738E53BC-B4B2-4740-9C57-0B897AB4D3FA}">
      <dsp:nvSpPr>
        <dsp:cNvPr id="0" name=""/>
        <dsp:cNvSpPr/>
      </dsp:nvSpPr>
      <dsp:spPr>
        <a:xfrm>
          <a:off x="5022"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Payers</a:t>
          </a:r>
        </a:p>
      </dsp:txBody>
      <dsp:txXfrm>
        <a:off x="5022" y="3328264"/>
        <a:ext cx="931926" cy="559155"/>
      </dsp:txXfrm>
    </dsp:sp>
    <dsp:sp modelId="{FB4AD733-A329-420C-8FB6-947234A3DF38}">
      <dsp:nvSpPr>
        <dsp:cNvPr id="0" name=""/>
        <dsp:cNvSpPr/>
      </dsp:nvSpPr>
      <dsp:spPr>
        <a:xfrm>
          <a:off x="1030141"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Physical Exam</a:t>
          </a:r>
        </a:p>
      </dsp:txBody>
      <dsp:txXfrm>
        <a:off x="1030141" y="3328264"/>
        <a:ext cx="931926" cy="559155"/>
      </dsp:txXfrm>
    </dsp:sp>
    <dsp:sp modelId="{52F17298-644C-4330-B56E-F7E56C04E2E3}">
      <dsp:nvSpPr>
        <dsp:cNvPr id="0" name=""/>
        <dsp:cNvSpPr/>
      </dsp:nvSpPr>
      <dsp:spPr>
        <a:xfrm>
          <a:off x="2055259" y="3328264"/>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 of Treatment</a:t>
          </a:r>
        </a:p>
      </dsp:txBody>
      <dsp:txXfrm>
        <a:off x="2055259" y="3328264"/>
        <a:ext cx="931926" cy="559155"/>
      </dsp:txXfrm>
    </dsp:sp>
    <dsp:sp modelId="{CF0E64E4-84A6-47A4-8045-0D0A29961723}">
      <dsp:nvSpPr>
        <dsp:cNvPr id="0" name=""/>
        <dsp:cNvSpPr/>
      </dsp:nvSpPr>
      <dsp:spPr>
        <a:xfrm>
          <a:off x="3080378"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3080378" y="3328264"/>
        <a:ext cx="931926" cy="559155"/>
      </dsp:txXfrm>
    </dsp:sp>
    <dsp:sp modelId="{4A09B1E8-F4F7-4953-B4BD-684614482B17}">
      <dsp:nvSpPr>
        <dsp:cNvPr id="0" name=""/>
        <dsp:cNvSpPr/>
      </dsp:nvSpPr>
      <dsp:spPr>
        <a:xfrm>
          <a:off x="4105496"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Postoperative Diagnosis</a:t>
          </a:r>
        </a:p>
      </dsp:txBody>
      <dsp:txXfrm>
        <a:off x="4105496" y="3328264"/>
        <a:ext cx="931926" cy="559155"/>
      </dsp:txXfrm>
    </dsp:sp>
    <dsp:sp modelId="{527D6F5F-C6E1-4F03-A1E2-5AC0204646BF}">
      <dsp:nvSpPr>
        <dsp:cNvPr id="0" name=""/>
        <dsp:cNvSpPr/>
      </dsp:nvSpPr>
      <dsp:spPr>
        <a:xfrm>
          <a:off x="5130615"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Postprocedure</a:t>
          </a:r>
          <a:r>
            <a:rPr lang="en-US" sz="1000" kern="1200" dirty="0"/>
            <a:t> Diagnosis</a:t>
          </a:r>
        </a:p>
      </dsp:txBody>
      <dsp:txXfrm>
        <a:off x="5130615" y="3328264"/>
        <a:ext cx="931926" cy="559155"/>
      </dsp:txXfrm>
    </dsp:sp>
    <dsp:sp modelId="{33E222AE-323D-48B6-B67D-70B375CD07BA}">
      <dsp:nvSpPr>
        <dsp:cNvPr id="0" name=""/>
        <dsp:cNvSpPr/>
      </dsp:nvSpPr>
      <dsp:spPr>
        <a:xfrm>
          <a:off x="6155734"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Preoperative Diagnosis</a:t>
          </a:r>
        </a:p>
      </dsp:txBody>
      <dsp:txXfrm>
        <a:off x="6155734" y="3328264"/>
        <a:ext cx="931926" cy="559155"/>
      </dsp:txXfrm>
    </dsp:sp>
    <dsp:sp modelId="{768ED1B1-620E-4ED9-A85B-37AC2578EBAE}">
      <dsp:nvSpPr>
        <dsp:cNvPr id="0" name=""/>
        <dsp:cNvSpPr/>
      </dsp:nvSpPr>
      <dsp:spPr>
        <a:xfrm>
          <a:off x="7180852" y="3328264"/>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Problem</a:t>
          </a:r>
        </a:p>
      </dsp:txBody>
      <dsp:txXfrm>
        <a:off x="7180852" y="3328264"/>
        <a:ext cx="931926" cy="559155"/>
      </dsp:txXfrm>
    </dsp:sp>
    <dsp:sp modelId="{6CBD385A-459A-4F51-8A96-4CAAE9BA3166}">
      <dsp:nvSpPr>
        <dsp:cNvPr id="0" name=""/>
        <dsp:cNvSpPr/>
      </dsp:nvSpPr>
      <dsp:spPr>
        <a:xfrm>
          <a:off x="8205971"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Description</a:t>
          </a:r>
        </a:p>
      </dsp:txBody>
      <dsp:txXfrm>
        <a:off x="8205971" y="3328264"/>
        <a:ext cx="931926" cy="559155"/>
      </dsp:txXfrm>
    </dsp:sp>
    <dsp:sp modelId="{403A81FB-5102-4E47-B294-8362DE9FDBA9}">
      <dsp:nvSpPr>
        <dsp:cNvPr id="0" name=""/>
        <dsp:cNvSpPr/>
      </dsp:nvSpPr>
      <dsp:spPr>
        <a:xfrm>
          <a:off x="5022"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Disposition</a:t>
          </a:r>
        </a:p>
      </dsp:txBody>
      <dsp:txXfrm>
        <a:off x="5022" y="3980612"/>
        <a:ext cx="931926" cy="559155"/>
      </dsp:txXfrm>
    </dsp:sp>
    <dsp:sp modelId="{6D9F30BF-2AF8-4A4F-9405-7024E9D9DF88}">
      <dsp:nvSpPr>
        <dsp:cNvPr id="0" name=""/>
        <dsp:cNvSpPr/>
      </dsp:nvSpPr>
      <dsp:spPr>
        <a:xfrm>
          <a:off x="1030141"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Est. Blood Loss</a:t>
          </a:r>
        </a:p>
      </dsp:txBody>
      <dsp:txXfrm>
        <a:off x="1030141" y="3980612"/>
        <a:ext cx="931926" cy="559155"/>
      </dsp:txXfrm>
    </dsp:sp>
    <dsp:sp modelId="{578EF391-1438-42DA-8C7C-9964979863CB}">
      <dsp:nvSpPr>
        <dsp:cNvPr id="0" name=""/>
        <dsp:cNvSpPr/>
      </dsp:nvSpPr>
      <dsp:spPr>
        <a:xfrm>
          <a:off x="2055259"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2055259" y="3980612"/>
        <a:ext cx="931926" cy="559155"/>
      </dsp:txXfrm>
    </dsp:sp>
    <dsp:sp modelId="{D6E8D79A-FF29-4CE3-B9FB-2B1D97395E7F}">
      <dsp:nvSpPr>
        <dsp:cNvPr id="0" name=""/>
        <dsp:cNvSpPr/>
      </dsp:nvSpPr>
      <dsp:spPr>
        <a:xfrm>
          <a:off x="3080378"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3080378" y="3980612"/>
        <a:ext cx="931926" cy="559155"/>
      </dsp:txXfrm>
    </dsp:sp>
    <dsp:sp modelId="{E4A88F59-2DE7-4632-9B5D-1A06F43D2536}">
      <dsp:nvSpPr>
        <dsp:cNvPr id="0" name=""/>
        <dsp:cNvSpPr/>
      </dsp:nvSpPr>
      <dsp:spPr>
        <a:xfrm>
          <a:off x="4105496"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Indications</a:t>
          </a:r>
        </a:p>
      </dsp:txBody>
      <dsp:txXfrm>
        <a:off x="4105496" y="3980612"/>
        <a:ext cx="931926" cy="559155"/>
      </dsp:txXfrm>
    </dsp:sp>
    <dsp:sp modelId="{C6E26300-686D-4EDC-B105-02AE7D59ACD5}">
      <dsp:nvSpPr>
        <dsp:cNvPr id="0" name=""/>
        <dsp:cNvSpPr/>
      </dsp:nvSpPr>
      <dsp:spPr>
        <a:xfrm>
          <a:off x="5130615"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5130615" y="3980612"/>
        <a:ext cx="931926" cy="559155"/>
      </dsp:txXfrm>
    </dsp:sp>
    <dsp:sp modelId="{A98EC4C9-0187-4586-A962-2600099AC0D7}">
      <dsp:nvSpPr>
        <dsp:cNvPr id="0" name=""/>
        <dsp:cNvSpPr/>
      </dsp:nvSpPr>
      <dsp:spPr>
        <a:xfrm>
          <a:off x="6155734"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Procedures</a:t>
          </a:r>
        </a:p>
      </dsp:txBody>
      <dsp:txXfrm>
        <a:off x="6155734" y="3980612"/>
        <a:ext cx="931926" cy="559155"/>
      </dsp:txXfrm>
    </dsp:sp>
    <dsp:sp modelId="{B5EE1AEB-C1BD-4DE8-A906-0A633C634EA1}">
      <dsp:nvSpPr>
        <dsp:cNvPr id="0" name=""/>
        <dsp:cNvSpPr/>
      </dsp:nvSpPr>
      <dsp:spPr>
        <a:xfrm>
          <a:off x="7180852"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Referral</a:t>
          </a:r>
        </a:p>
      </dsp:txBody>
      <dsp:txXfrm>
        <a:off x="7180852" y="3980612"/>
        <a:ext cx="931926" cy="559155"/>
      </dsp:txXfrm>
    </dsp:sp>
    <dsp:sp modelId="{643B08A8-6B9B-49AD-ACA0-F8C530C35783}">
      <dsp:nvSpPr>
        <dsp:cNvPr id="0" name=""/>
        <dsp:cNvSpPr/>
      </dsp:nvSpPr>
      <dsp:spPr>
        <a:xfrm>
          <a:off x="8205971" y="3980612"/>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Visit</a:t>
          </a:r>
        </a:p>
      </dsp:txBody>
      <dsp:txXfrm>
        <a:off x="8205971" y="3980612"/>
        <a:ext cx="931926" cy="559155"/>
      </dsp:txXfrm>
    </dsp:sp>
    <dsp:sp modelId="{90CB0ED9-63EF-4F6F-828D-A3B09D30E63B}">
      <dsp:nvSpPr>
        <dsp:cNvPr id="0" name=""/>
        <dsp:cNvSpPr/>
      </dsp:nvSpPr>
      <dsp:spPr>
        <a:xfrm>
          <a:off x="1030141"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1030141" y="4632961"/>
        <a:ext cx="931926" cy="559155"/>
      </dsp:txXfrm>
    </dsp:sp>
    <dsp:sp modelId="{3FE3ACB3-2D81-4BE7-BEE6-849D65285799}">
      <dsp:nvSpPr>
        <dsp:cNvPr id="0" name=""/>
        <dsp:cNvSpPr/>
      </dsp:nvSpPr>
      <dsp:spPr>
        <a:xfrm>
          <a:off x="2055259"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Review of Systems</a:t>
          </a:r>
        </a:p>
      </dsp:txBody>
      <dsp:txXfrm>
        <a:off x="2055259" y="4632961"/>
        <a:ext cx="931926" cy="559155"/>
      </dsp:txXfrm>
    </dsp:sp>
    <dsp:sp modelId="{E21BE902-8239-49DC-BB54-FE2FC920F8FB}">
      <dsp:nvSpPr>
        <dsp:cNvPr id="0" name=""/>
        <dsp:cNvSpPr/>
      </dsp:nvSpPr>
      <dsp:spPr>
        <a:xfrm>
          <a:off x="3080378"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Social History</a:t>
          </a:r>
        </a:p>
      </dsp:txBody>
      <dsp:txXfrm>
        <a:off x="3080378" y="4632961"/>
        <a:ext cx="931926" cy="559155"/>
      </dsp:txXfrm>
    </dsp:sp>
    <dsp:sp modelId="{D686C033-8C3D-4C2F-94C8-11EE097C088D}">
      <dsp:nvSpPr>
        <dsp:cNvPr id="0" name=""/>
        <dsp:cNvSpPr/>
      </dsp:nvSpPr>
      <dsp:spPr>
        <a:xfrm>
          <a:off x="4105496"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Subjective</a:t>
          </a:r>
        </a:p>
      </dsp:txBody>
      <dsp:txXfrm>
        <a:off x="4105496" y="4632961"/>
        <a:ext cx="931926" cy="559155"/>
      </dsp:txXfrm>
    </dsp:sp>
    <dsp:sp modelId="{34939C68-520A-469B-A989-F515FF673DF0}">
      <dsp:nvSpPr>
        <dsp:cNvPr id="0" name=""/>
        <dsp:cNvSpPr/>
      </dsp:nvSpPr>
      <dsp:spPr>
        <a:xfrm>
          <a:off x="5130615"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Surgery Description</a:t>
          </a:r>
        </a:p>
      </dsp:txBody>
      <dsp:txXfrm>
        <a:off x="5130615" y="4632961"/>
        <a:ext cx="931926" cy="559155"/>
      </dsp:txXfrm>
    </dsp:sp>
    <dsp:sp modelId="{CB637A15-C5EC-48E4-B323-6F07C2B36CF9}">
      <dsp:nvSpPr>
        <dsp:cNvPr id="0" name=""/>
        <dsp:cNvSpPr/>
      </dsp:nvSpPr>
      <dsp:spPr>
        <a:xfrm>
          <a:off x="6155734"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Surgical Drains</a:t>
          </a:r>
        </a:p>
      </dsp:txBody>
      <dsp:txXfrm>
        <a:off x="6155734" y="4632961"/>
        <a:ext cx="931926" cy="559155"/>
      </dsp:txXfrm>
    </dsp:sp>
    <dsp:sp modelId="{09D01077-5EED-4403-9B80-C88AA82785D4}">
      <dsp:nvSpPr>
        <dsp:cNvPr id="0" name=""/>
        <dsp:cNvSpPr/>
      </dsp:nvSpPr>
      <dsp:spPr>
        <a:xfrm>
          <a:off x="7180852"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Vital Signs</a:t>
          </a:r>
        </a:p>
      </dsp:txBody>
      <dsp:txXfrm>
        <a:off x="7180852" y="4632961"/>
        <a:ext cx="931926" cy="5591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0D05B-C57B-4BF2-98A0-F6F938B15104}">
      <dsp:nvSpPr>
        <dsp:cNvPr id="0" name=""/>
        <dsp:cNvSpPr/>
      </dsp:nvSpPr>
      <dsp:spPr>
        <a:xfrm>
          <a:off x="5022"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Diagnosis</a:t>
          </a:r>
        </a:p>
      </dsp:txBody>
      <dsp:txXfrm>
        <a:off x="5022" y="66523"/>
        <a:ext cx="931926" cy="559155"/>
      </dsp:txXfrm>
    </dsp:sp>
    <dsp:sp modelId="{BAC14D23-EC3E-4D27-9119-0F7040F92BC2}">
      <dsp:nvSpPr>
        <dsp:cNvPr id="0" name=""/>
        <dsp:cNvSpPr/>
      </dsp:nvSpPr>
      <dsp:spPr>
        <a:xfrm>
          <a:off x="1030141"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Meds</a:t>
          </a:r>
        </a:p>
      </dsp:txBody>
      <dsp:txXfrm>
        <a:off x="1030141" y="66523"/>
        <a:ext cx="931926" cy="559155"/>
      </dsp:txXfrm>
    </dsp:sp>
    <dsp:sp modelId="{226C61D6-133E-4CD2-ADAC-A992243958F1}">
      <dsp:nvSpPr>
        <dsp:cNvPr id="0" name=""/>
        <dsp:cNvSpPr/>
      </dsp:nvSpPr>
      <dsp:spPr>
        <a:xfrm>
          <a:off x="2055259"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Advance directive</a:t>
          </a:r>
        </a:p>
      </dsp:txBody>
      <dsp:txXfrm>
        <a:off x="2055259" y="66523"/>
        <a:ext cx="931926" cy="559155"/>
      </dsp:txXfrm>
    </dsp:sp>
    <dsp:sp modelId="{DC2CCBAA-7686-49AD-84C0-DE92CF995049}">
      <dsp:nvSpPr>
        <dsp:cNvPr id="0" name=""/>
        <dsp:cNvSpPr/>
      </dsp:nvSpPr>
      <dsp:spPr>
        <a:xfrm>
          <a:off x="3080378" y="66523"/>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Allergies &amp; Intolerances</a:t>
          </a:r>
        </a:p>
      </dsp:txBody>
      <dsp:txXfrm>
        <a:off x="3080378" y="66523"/>
        <a:ext cx="931926" cy="559155"/>
      </dsp:txXfrm>
    </dsp:sp>
    <dsp:sp modelId="{04660390-1F6F-4E15-A3BA-C41120C6CA81}">
      <dsp:nvSpPr>
        <dsp:cNvPr id="0" name=""/>
        <dsp:cNvSpPr/>
      </dsp:nvSpPr>
      <dsp:spPr>
        <a:xfrm>
          <a:off x="4105496"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Anesthesia</a:t>
          </a:r>
        </a:p>
      </dsp:txBody>
      <dsp:txXfrm>
        <a:off x="4105496" y="66523"/>
        <a:ext cx="931926" cy="559155"/>
      </dsp:txXfrm>
    </dsp:sp>
    <dsp:sp modelId="{D0265832-2002-49A4-B24F-C826BBE7CD41}">
      <dsp:nvSpPr>
        <dsp:cNvPr id="0" name=""/>
        <dsp:cNvSpPr/>
      </dsp:nvSpPr>
      <dsp:spPr>
        <a:xfrm>
          <a:off x="5130615"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 &amp; Plan</a:t>
          </a:r>
        </a:p>
      </dsp:txBody>
      <dsp:txXfrm>
        <a:off x="5130615" y="66523"/>
        <a:ext cx="931926" cy="559155"/>
      </dsp:txXfrm>
    </dsp:sp>
    <dsp:sp modelId="{7BE9C1ED-F9FA-4AF2-8A38-AD58AEEC2837}">
      <dsp:nvSpPr>
        <dsp:cNvPr id="0" name=""/>
        <dsp:cNvSpPr/>
      </dsp:nvSpPr>
      <dsp:spPr>
        <a:xfrm>
          <a:off x="6155734" y="66523"/>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a:t>
          </a:r>
        </a:p>
      </dsp:txBody>
      <dsp:txXfrm>
        <a:off x="6155734" y="66523"/>
        <a:ext cx="931926" cy="559155"/>
      </dsp:txXfrm>
    </dsp:sp>
    <dsp:sp modelId="{E95460B9-805F-4DB1-8075-1E44BC53110F}">
      <dsp:nvSpPr>
        <dsp:cNvPr id="0" name=""/>
        <dsp:cNvSpPr/>
      </dsp:nvSpPr>
      <dsp:spPr>
        <a:xfrm>
          <a:off x="7180852" y="66523"/>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 Reason for Visit</a:t>
          </a:r>
        </a:p>
      </dsp:txBody>
      <dsp:txXfrm>
        <a:off x="7180852" y="66523"/>
        <a:ext cx="931926" cy="559155"/>
      </dsp:txXfrm>
    </dsp:sp>
    <dsp:sp modelId="{4F6CD892-6851-4C7C-A75C-33622E98FAF1}">
      <dsp:nvSpPr>
        <dsp:cNvPr id="0" name=""/>
        <dsp:cNvSpPr/>
      </dsp:nvSpPr>
      <dsp:spPr>
        <a:xfrm>
          <a:off x="8205971" y="66523"/>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a:t>
          </a:r>
        </a:p>
      </dsp:txBody>
      <dsp:txXfrm>
        <a:off x="8205971" y="66523"/>
        <a:ext cx="931926" cy="559155"/>
      </dsp:txXfrm>
    </dsp:sp>
    <dsp:sp modelId="{E857D808-DD8F-4FB0-BDE0-ED444186DA03}">
      <dsp:nvSpPr>
        <dsp:cNvPr id="0" name=""/>
        <dsp:cNvSpPr/>
      </dsp:nvSpPr>
      <dsp:spPr>
        <a:xfrm>
          <a:off x="5022"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Complications</a:t>
          </a:r>
        </a:p>
      </dsp:txBody>
      <dsp:txXfrm>
        <a:off x="5022" y="718871"/>
        <a:ext cx="931926" cy="559155"/>
      </dsp:txXfrm>
    </dsp:sp>
    <dsp:sp modelId="{B11170F2-9A50-423B-98B7-A28DBBCAA2AC}">
      <dsp:nvSpPr>
        <dsp:cNvPr id="0" name=""/>
        <dsp:cNvSpPr/>
      </dsp:nvSpPr>
      <dsp:spPr>
        <a:xfrm>
          <a:off x="1030141"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Course of Care</a:t>
          </a:r>
        </a:p>
      </dsp:txBody>
      <dsp:txXfrm>
        <a:off x="1030141" y="718871"/>
        <a:ext cx="931926" cy="559155"/>
      </dsp:txXfrm>
    </dsp:sp>
    <dsp:sp modelId="{DAC0B4A1-B345-4DDF-A5B9-03EB5EF8A696}">
      <dsp:nvSpPr>
        <dsp:cNvPr id="0" name=""/>
        <dsp:cNvSpPr/>
      </dsp:nvSpPr>
      <dsp:spPr>
        <a:xfrm>
          <a:off x="2055259"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DICOM Object Catalog</a:t>
          </a:r>
        </a:p>
      </dsp:txBody>
      <dsp:txXfrm>
        <a:off x="2055259" y="718871"/>
        <a:ext cx="931926" cy="559155"/>
      </dsp:txXfrm>
    </dsp:sp>
    <dsp:sp modelId="{D95507C2-94AB-4734-BAF7-8227B2AFD2A8}">
      <dsp:nvSpPr>
        <dsp:cNvPr id="0" name=""/>
        <dsp:cNvSpPr/>
      </dsp:nvSpPr>
      <dsp:spPr>
        <a:xfrm>
          <a:off x="3080378"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Diagnosis</a:t>
          </a:r>
        </a:p>
      </dsp:txBody>
      <dsp:txXfrm>
        <a:off x="3080378" y="718871"/>
        <a:ext cx="931926" cy="559155"/>
      </dsp:txXfrm>
    </dsp:sp>
    <dsp:sp modelId="{1F238430-D58B-40C6-BB37-2C3E5849C40B}">
      <dsp:nvSpPr>
        <dsp:cNvPr id="0" name=""/>
        <dsp:cNvSpPr/>
      </dsp:nvSpPr>
      <dsp:spPr>
        <a:xfrm>
          <a:off x="4105496"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Diet</a:t>
          </a:r>
        </a:p>
      </dsp:txBody>
      <dsp:txXfrm>
        <a:off x="4105496" y="718871"/>
        <a:ext cx="931926" cy="559155"/>
      </dsp:txXfrm>
    </dsp:sp>
    <dsp:sp modelId="{9E9777C7-B42F-4036-A534-333E7C36A482}">
      <dsp:nvSpPr>
        <dsp:cNvPr id="0" name=""/>
        <dsp:cNvSpPr/>
      </dsp:nvSpPr>
      <dsp:spPr>
        <a:xfrm>
          <a:off x="5130615"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Medications</a:t>
          </a:r>
        </a:p>
      </dsp:txBody>
      <dsp:txXfrm>
        <a:off x="5130615" y="718871"/>
        <a:ext cx="931926" cy="559155"/>
      </dsp:txXfrm>
    </dsp:sp>
    <dsp:sp modelId="{2B1D77B0-0EB7-4DD1-BD66-4727A0B01104}">
      <dsp:nvSpPr>
        <dsp:cNvPr id="0" name=""/>
        <dsp:cNvSpPr/>
      </dsp:nvSpPr>
      <dsp:spPr>
        <a:xfrm>
          <a:off x="6155734"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Encounters</a:t>
          </a:r>
        </a:p>
      </dsp:txBody>
      <dsp:txXfrm>
        <a:off x="6155734" y="718871"/>
        <a:ext cx="931926" cy="559155"/>
      </dsp:txXfrm>
    </dsp:sp>
    <dsp:sp modelId="{9504D515-87BF-4517-8F45-1EDB2B33F4B1}">
      <dsp:nvSpPr>
        <dsp:cNvPr id="0" name=""/>
        <dsp:cNvSpPr/>
      </dsp:nvSpPr>
      <dsp:spPr>
        <a:xfrm>
          <a:off x="7180852" y="718871"/>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Family History</a:t>
          </a:r>
        </a:p>
      </dsp:txBody>
      <dsp:txXfrm>
        <a:off x="7180852" y="718871"/>
        <a:ext cx="931926" cy="559155"/>
      </dsp:txXfrm>
    </dsp:sp>
    <dsp:sp modelId="{9899F519-A68E-4A8C-8302-CC1D1DD6AB1E}">
      <dsp:nvSpPr>
        <dsp:cNvPr id="0" name=""/>
        <dsp:cNvSpPr/>
      </dsp:nvSpPr>
      <dsp:spPr>
        <a:xfrm>
          <a:off x="8205971"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Fetus Subject Context</a:t>
          </a:r>
        </a:p>
      </dsp:txBody>
      <dsp:txXfrm>
        <a:off x="8205971" y="718871"/>
        <a:ext cx="931926" cy="559155"/>
      </dsp:txXfrm>
    </dsp:sp>
    <dsp:sp modelId="{F021F536-9D7F-4947-AEEC-062A2B5D86C3}">
      <dsp:nvSpPr>
        <dsp:cNvPr id="0" name=""/>
        <dsp:cNvSpPr/>
      </dsp:nvSpPr>
      <dsp:spPr>
        <a:xfrm>
          <a:off x="5022"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5022" y="1371219"/>
        <a:ext cx="931926" cy="559155"/>
      </dsp:txXfrm>
    </dsp:sp>
    <dsp:sp modelId="{214B35AE-3118-4B5A-9A04-C238D6C98BAE}">
      <dsp:nvSpPr>
        <dsp:cNvPr id="0" name=""/>
        <dsp:cNvSpPr/>
      </dsp:nvSpPr>
      <dsp:spPr>
        <a:xfrm>
          <a:off x="1030141"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1030141" y="1371219"/>
        <a:ext cx="931926" cy="559155"/>
      </dsp:txXfrm>
    </dsp:sp>
    <dsp:sp modelId="{CC785639-6B40-491D-A677-3465100F3D57}">
      <dsp:nvSpPr>
        <dsp:cNvPr id="0" name=""/>
        <dsp:cNvSpPr/>
      </dsp:nvSpPr>
      <dsp:spPr>
        <a:xfrm>
          <a:off x="2055259" y="1371219"/>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2055259" y="1371219"/>
        <a:ext cx="931926" cy="559155"/>
      </dsp:txXfrm>
    </dsp:sp>
    <dsp:sp modelId="{5D25242B-4349-4FB7-AAC9-B5E41858AFBB}">
      <dsp:nvSpPr>
        <dsp:cNvPr id="0" name=""/>
        <dsp:cNvSpPr/>
      </dsp:nvSpPr>
      <dsp:spPr>
        <a:xfrm>
          <a:off x="3080378"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Goals</a:t>
          </a:r>
        </a:p>
      </dsp:txBody>
      <dsp:txXfrm>
        <a:off x="3080378" y="1371219"/>
        <a:ext cx="931926" cy="559155"/>
      </dsp:txXfrm>
    </dsp:sp>
    <dsp:sp modelId="{2194D030-96BD-4E5B-8CE7-714CC8EE50C0}">
      <dsp:nvSpPr>
        <dsp:cNvPr id="0" name=""/>
        <dsp:cNvSpPr/>
      </dsp:nvSpPr>
      <dsp:spPr>
        <a:xfrm>
          <a:off x="4105496"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Concerns</a:t>
          </a:r>
        </a:p>
      </dsp:txBody>
      <dsp:txXfrm>
        <a:off x="4105496" y="1371219"/>
        <a:ext cx="931926" cy="559155"/>
      </dsp:txXfrm>
    </dsp:sp>
    <dsp:sp modelId="{7137E6A0-E010-4036-BB77-DAC821CA69C0}">
      <dsp:nvSpPr>
        <dsp:cNvPr id="0" name=""/>
        <dsp:cNvSpPr/>
      </dsp:nvSpPr>
      <dsp:spPr>
        <a:xfrm>
          <a:off x="5130615"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5130615" y="1371219"/>
        <a:ext cx="931926" cy="559155"/>
      </dsp:txXfrm>
    </dsp:sp>
    <dsp:sp modelId="{124086CA-BDD0-405E-B0D8-B9CD798E0E39}">
      <dsp:nvSpPr>
        <dsp:cNvPr id="0" name=""/>
        <dsp:cNvSpPr/>
      </dsp:nvSpPr>
      <dsp:spPr>
        <a:xfrm>
          <a:off x="6155734" y="1371219"/>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Past Illness</a:t>
          </a:r>
        </a:p>
      </dsp:txBody>
      <dsp:txXfrm>
        <a:off x="6155734" y="1371219"/>
        <a:ext cx="931926" cy="559155"/>
      </dsp:txXfrm>
    </dsp:sp>
    <dsp:sp modelId="{4308FFBF-619D-484B-A2C5-7B5FBD5802E5}">
      <dsp:nvSpPr>
        <dsp:cNvPr id="0" name=""/>
        <dsp:cNvSpPr/>
      </dsp:nvSpPr>
      <dsp:spPr>
        <a:xfrm>
          <a:off x="7180852" y="1371219"/>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Present Illness</a:t>
          </a:r>
        </a:p>
      </dsp:txBody>
      <dsp:txXfrm>
        <a:off x="7180852" y="1371219"/>
        <a:ext cx="931926" cy="559155"/>
      </dsp:txXfrm>
    </dsp:sp>
    <dsp:sp modelId="{21996FE5-9303-478E-B8D4-9259ABF8EDAE}">
      <dsp:nvSpPr>
        <dsp:cNvPr id="0" name=""/>
        <dsp:cNvSpPr/>
      </dsp:nvSpPr>
      <dsp:spPr>
        <a:xfrm>
          <a:off x="8205971"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Consultations</a:t>
          </a:r>
        </a:p>
      </dsp:txBody>
      <dsp:txXfrm>
        <a:off x="8205971" y="1371219"/>
        <a:ext cx="931926" cy="559155"/>
      </dsp:txXfrm>
    </dsp:sp>
    <dsp:sp modelId="{C2D1768A-268A-49F1-BAB1-AA3B1F30D377}">
      <dsp:nvSpPr>
        <dsp:cNvPr id="0" name=""/>
        <dsp:cNvSpPr/>
      </dsp:nvSpPr>
      <dsp:spPr>
        <a:xfrm>
          <a:off x="5022" y="2023568"/>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Course</a:t>
          </a:r>
        </a:p>
      </dsp:txBody>
      <dsp:txXfrm>
        <a:off x="5022" y="2023568"/>
        <a:ext cx="931926" cy="559155"/>
      </dsp:txXfrm>
    </dsp:sp>
    <dsp:sp modelId="{94242A4F-C1CA-4466-BE8C-6A3D5FB53E37}">
      <dsp:nvSpPr>
        <dsp:cNvPr id="0" name=""/>
        <dsp:cNvSpPr/>
      </dsp:nvSpPr>
      <dsp:spPr>
        <a:xfrm>
          <a:off x="1030141"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Instructions</a:t>
          </a:r>
        </a:p>
      </dsp:txBody>
      <dsp:txXfrm>
        <a:off x="1030141" y="2023568"/>
        <a:ext cx="931926" cy="559155"/>
      </dsp:txXfrm>
    </dsp:sp>
    <dsp:sp modelId="{2436B8D6-5426-4287-B5A0-333E85D0C338}">
      <dsp:nvSpPr>
        <dsp:cNvPr id="0" name=""/>
        <dsp:cNvSpPr/>
      </dsp:nvSpPr>
      <dsp:spPr>
        <a:xfrm>
          <a:off x="2055259"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Physical</a:t>
          </a:r>
        </a:p>
      </dsp:txBody>
      <dsp:txXfrm>
        <a:off x="2055259" y="2023568"/>
        <a:ext cx="931926" cy="559155"/>
      </dsp:txXfrm>
    </dsp:sp>
    <dsp:sp modelId="{2E10A710-F956-4BB4-BEC0-C92857D82D04}">
      <dsp:nvSpPr>
        <dsp:cNvPr id="0" name=""/>
        <dsp:cNvSpPr/>
      </dsp:nvSpPr>
      <dsp:spPr>
        <a:xfrm>
          <a:off x="3080378"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Studies Sum.</a:t>
          </a:r>
        </a:p>
      </dsp:txBody>
      <dsp:txXfrm>
        <a:off x="3080378" y="2023568"/>
        <a:ext cx="931926" cy="559155"/>
      </dsp:txXfrm>
    </dsp:sp>
    <dsp:sp modelId="{90A2521C-3FE3-4269-A414-E39378CC80D9}">
      <dsp:nvSpPr>
        <dsp:cNvPr id="0" name=""/>
        <dsp:cNvSpPr/>
      </dsp:nvSpPr>
      <dsp:spPr>
        <a:xfrm>
          <a:off x="4105496" y="2023568"/>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Immunizations</a:t>
          </a:r>
        </a:p>
      </dsp:txBody>
      <dsp:txXfrm>
        <a:off x="4105496" y="2023568"/>
        <a:ext cx="931926" cy="559155"/>
      </dsp:txXfrm>
    </dsp:sp>
    <dsp:sp modelId="{C775B822-113A-4680-9271-194958227B49}">
      <dsp:nvSpPr>
        <dsp:cNvPr id="0" name=""/>
        <dsp:cNvSpPr/>
      </dsp:nvSpPr>
      <dsp:spPr>
        <a:xfrm>
          <a:off x="5130615"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Implants</a:t>
          </a:r>
        </a:p>
      </dsp:txBody>
      <dsp:txXfrm>
        <a:off x="5130615" y="2023568"/>
        <a:ext cx="931926" cy="559155"/>
      </dsp:txXfrm>
    </dsp:sp>
    <dsp:sp modelId="{FA9614EF-EB5B-4DEB-9FDC-9AA50130DC4A}">
      <dsp:nvSpPr>
        <dsp:cNvPr id="0" name=""/>
        <dsp:cNvSpPr/>
      </dsp:nvSpPr>
      <dsp:spPr>
        <a:xfrm>
          <a:off x="6155734" y="2023568"/>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Instructions</a:t>
          </a:r>
        </a:p>
      </dsp:txBody>
      <dsp:txXfrm>
        <a:off x="6155734" y="2023568"/>
        <a:ext cx="931926" cy="559155"/>
      </dsp:txXfrm>
    </dsp:sp>
    <dsp:sp modelId="{3D82AB19-164D-45B8-8EE3-A810134DD2FB}">
      <dsp:nvSpPr>
        <dsp:cNvPr id="0" name=""/>
        <dsp:cNvSpPr/>
      </dsp:nvSpPr>
      <dsp:spPr>
        <a:xfrm>
          <a:off x="7180852"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Interventions</a:t>
          </a:r>
        </a:p>
      </dsp:txBody>
      <dsp:txXfrm>
        <a:off x="7180852" y="2023568"/>
        <a:ext cx="931926" cy="559155"/>
      </dsp:txXfrm>
    </dsp:sp>
    <dsp:sp modelId="{A2626D42-2FE1-456E-AB12-0D43DEAFE7FD}">
      <dsp:nvSpPr>
        <dsp:cNvPr id="0" name=""/>
        <dsp:cNvSpPr/>
      </dsp:nvSpPr>
      <dsp:spPr>
        <a:xfrm>
          <a:off x="8205971"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(Gen) History</a:t>
          </a:r>
        </a:p>
      </dsp:txBody>
      <dsp:txXfrm>
        <a:off x="8205971" y="2023568"/>
        <a:ext cx="931926" cy="559155"/>
      </dsp:txXfrm>
    </dsp:sp>
    <dsp:sp modelId="{CFEF60EA-9362-443A-8FB0-B923DCF95379}">
      <dsp:nvSpPr>
        <dsp:cNvPr id="0" name=""/>
        <dsp:cNvSpPr/>
      </dsp:nvSpPr>
      <dsp:spPr>
        <a:xfrm>
          <a:off x="5022"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Equipment</a:t>
          </a:r>
        </a:p>
      </dsp:txBody>
      <dsp:txXfrm>
        <a:off x="5022" y="2675916"/>
        <a:ext cx="931926" cy="559155"/>
      </dsp:txXfrm>
    </dsp:sp>
    <dsp:sp modelId="{6BA9131F-DF2D-4385-B6D8-8438C22EE201}">
      <dsp:nvSpPr>
        <dsp:cNvPr id="0" name=""/>
        <dsp:cNvSpPr/>
      </dsp:nvSpPr>
      <dsp:spPr>
        <a:xfrm>
          <a:off x="1030141"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 Administered</a:t>
          </a:r>
        </a:p>
      </dsp:txBody>
      <dsp:txXfrm>
        <a:off x="1030141" y="2675916"/>
        <a:ext cx="931926" cy="559155"/>
      </dsp:txXfrm>
    </dsp:sp>
    <dsp:sp modelId="{E39FA08C-8F04-4847-803E-A985A76077B2}">
      <dsp:nvSpPr>
        <dsp:cNvPr id="0" name=""/>
        <dsp:cNvSpPr/>
      </dsp:nvSpPr>
      <dsp:spPr>
        <a:xfrm>
          <a:off x="2055259" y="2675916"/>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a:t>
          </a:r>
        </a:p>
      </dsp:txBody>
      <dsp:txXfrm>
        <a:off x="2055259" y="2675916"/>
        <a:ext cx="931926" cy="559155"/>
      </dsp:txXfrm>
    </dsp:sp>
    <dsp:sp modelId="{20498EEC-D12B-46DA-A88D-D7DB1D97C899}">
      <dsp:nvSpPr>
        <dsp:cNvPr id="0" name=""/>
        <dsp:cNvSpPr/>
      </dsp:nvSpPr>
      <dsp:spPr>
        <a:xfrm>
          <a:off x="3080378"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3080378" y="2675916"/>
        <a:ext cx="931926" cy="559155"/>
      </dsp:txXfrm>
    </dsp:sp>
    <dsp:sp modelId="{76E48D85-3967-40C6-96F6-AEF195D581BB}">
      <dsp:nvSpPr>
        <dsp:cNvPr id="0" name=""/>
        <dsp:cNvSpPr/>
      </dsp:nvSpPr>
      <dsp:spPr>
        <a:xfrm>
          <a:off x="4105496"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4105496" y="2675916"/>
        <a:ext cx="931926" cy="559155"/>
      </dsp:txXfrm>
    </dsp:sp>
    <dsp:sp modelId="{2FE08B55-1C3E-48E1-949D-B7C4F33AA933}">
      <dsp:nvSpPr>
        <dsp:cNvPr id="0" name=""/>
        <dsp:cNvSpPr/>
      </dsp:nvSpPr>
      <dsp:spPr>
        <a:xfrm>
          <a:off x="5130615"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Objective</a:t>
          </a:r>
        </a:p>
      </dsp:txBody>
      <dsp:txXfrm>
        <a:off x="5130615" y="2675916"/>
        <a:ext cx="931926" cy="559155"/>
      </dsp:txXfrm>
    </dsp:sp>
    <dsp:sp modelId="{D1969169-F9B2-49CE-A679-8F16EA8DBE2A}">
      <dsp:nvSpPr>
        <dsp:cNvPr id="0" name=""/>
        <dsp:cNvSpPr/>
      </dsp:nvSpPr>
      <dsp:spPr>
        <a:xfrm>
          <a:off x="6155734"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Observer Context</a:t>
          </a:r>
        </a:p>
      </dsp:txBody>
      <dsp:txXfrm>
        <a:off x="6155734" y="2675916"/>
        <a:ext cx="931926" cy="559155"/>
      </dsp:txXfrm>
    </dsp:sp>
    <dsp:sp modelId="{B8FB8041-9B5C-4583-B7F2-072C8E2578EF}">
      <dsp:nvSpPr>
        <dsp:cNvPr id="0" name=""/>
        <dsp:cNvSpPr/>
      </dsp:nvSpPr>
      <dsp:spPr>
        <a:xfrm>
          <a:off x="7180852"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Operative Note Fluids</a:t>
          </a:r>
        </a:p>
      </dsp:txBody>
      <dsp:txXfrm>
        <a:off x="7180852" y="2675916"/>
        <a:ext cx="931926" cy="559155"/>
      </dsp:txXfrm>
    </dsp:sp>
    <dsp:sp modelId="{D70F901B-9B00-408F-B15A-8963D88D77EC}">
      <dsp:nvSpPr>
        <dsp:cNvPr id="0" name=""/>
        <dsp:cNvSpPr/>
      </dsp:nvSpPr>
      <dsp:spPr>
        <a:xfrm>
          <a:off x="8205971"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 Note Surgical Procedure</a:t>
          </a:r>
        </a:p>
      </dsp:txBody>
      <dsp:txXfrm>
        <a:off x="8205971" y="2675916"/>
        <a:ext cx="931926" cy="559155"/>
      </dsp:txXfrm>
    </dsp:sp>
    <dsp:sp modelId="{738E53BC-B4B2-4740-9C57-0B897AB4D3FA}">
      <dsp:nvSpPr>
        <dsp:cNvPr id="0" name=""/>
        <dsp:cNvSpPr/>
      </dsp:nvSpPr>
      <dsp:spPr>
        <a:xfrm>
          <a:off x="5022"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Payers</a:t>
          </a:r>
        </a:p>
      </dsp:txBody>
      <dsp:txXfrm>
        <a:off x="5022" y="3328264"/>
        <a:ext cx="931926" cy="559155"/>
      </dsp:txXfrm>
    </dsp:sp>
    <dsp:sp modelId="{FB4AD733-A329-420C-8FB6-947234A3DF38}">
      <dsp:nvSpPr>
        <dsp:cNvPr id="0" name=""/>
        <dsp:cNvSpPr/>
      </dsp:nvSpPr>
      <dsp:spPr>
        <a:xfrm>
          <a:off x="1030141" y="3328264"/>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Physical Exam</a:t>
          </a:r>
        </a:p>
      </dsp:txBody>
      <dsp:txXfrm>
        <a:off x="1030141" y="3328264"/>
        <a:ext cx="931926" cy="559155"/>
      </dsp:txXfrm>
    </dsp:sp>
    <dsp:sp modelId="{52F17298-644C-4330-B56E-F7E56C04E2E3}">
      <dsp:nvSpPr>
        <dsp:cNvPr id="0" name=""/>
        <dsp:cNvSpPr/>
      </dsp:nvSpPr>
      <dsp:spPr>
        <a:xfrm>
          <a:off x="2055259" y="3328264"/>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 of Treatment</a:t>
          </a:r>
        </a:p>
      </dsp:txBody>
      <dsp:txXfrm>
        <a:off x="2055259" y="3328264"/>
        <a:ext cx="931926" cy="559155"/>
      </dsp:txXfrm>
    </dsp:sp>
    <dsp:sp modelId="{CF0E64E4-84A6-47A4-8045-0D0A29961723}">
      <dsp:nvSpPr>
        <dsp:cNvPr id="0" name=""/>
        <dsp:cNvSpPr/>
      </dsp:nvSpPr>
      <dsp:spPr>
        <a:xfrm>
          <a:off x="3080378"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3080378" y="3328264"/>
        <a:ext cx="931926" cy="559155"/>
      </dsp:txXfrm>
    </dsp:sp>
    <dsp:sp modelId="{4A09B1E8-F4F7-4953-B4BD-684614482B17}">
      <dsp:nvSpPr>
        <dsp:cNvPr id="0" name=""/>
        <dsp:cNvSpPr/>
      </dsp:nvSpPr>
      <dsp:spPr>
        <a:xfrm>
          <a:off x="4105496"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Postoperative Diagnosis</a:t>
          </a:r>
        </a:p>
      </dsp:txBody>
      <dsp:txXfrm>
        <a:off x="4105496" y="3328264"/>
        <a:ext cx="931926" cy="559155"/>
      </dsp:txXfrm>
    </dsp:sp>
    <dsp:sp modelId="{527D6F5F-C6E1-4F03-A1E2-5AC0204646BF}">
      <dsp:nvSpPr>
        <dsp:cNvPr id="0" name=""/>
        <dsp:cNvSpPr/>
      </dsp:nvSpPr>
      <dsp:spPr>
        <a:xfrm>
          <a:off x="5130615"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Postprocedure</a:t>
          </a:r>
          <a:r>
            <a:rPr lang="en-US" sz="1000" kern="1200" dirty="0"/>
            <a:t> Diagnosis</a:t>
          </a:r>
        </a:p>
      </dsp:txBody>
      <dsp:txXfrm>
        <a:off x="5130615" y="3328264"/>
        <a:ext cx="931926" cy="559155"/>
      </dsp:txXfrm>
    </dsp:sp>
    <dsp:sp modelId="{33E222AE-323D-48B6-B67D-70B375CD07BA}">
      <dsp:nvSpPr>
        <dsp:cNvPr id="0" name=""/>
        <dsp:cNvSpPr/>
      </dsp:nvSpPr>
      <dsp:spPr>
        <a:xfrm>
          <a:off x="6155734"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Preoperative Diagnosis</a:t>
          </a:r>
        </a:p>
      </dsp:txBody>
      <dsp:txXfrm>
        <a:off x="6155734" y="3328264"/>
        <a:ext cx="931926" cy="559155"/>
      </dsp:txXfrm>
    </dsp:sp>
    <dsp:sp modelId="{768ED1B1-620E-4ED9-A85B-37AC2578EBAE}">
      <dsp:nvSpPr>
        <dsp:cNvPr id="0" name=""/>
        <dsp:cNvSpPr/>
      </dsp:nvSpPr>
      <dsp:spPr>
        <a:xfrm>
          <a:off x="7180852" y="3328264"/>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Problem</a:t>
          </a:r>
        </a:p>
      </dsp:txBody>
      <dsp:txXfrm>
        <a:off x="7180852" y="3328264"/>
        <a:ext cx="931926" cy="559155"/>
      </dsp:txXfrm>
    </dsp:sp>
    <dsp:sp modelId="{6CBD385A-459A-4F51-8A96-4CAAE9BA3166}">
      <dsp:nvSpPr>
        <dsp:cNvPr id="0" name=""/>
        <dsp:cNvSpPr/>
      </dsp:nvSpPr>
      <dsp:spPr>
        <a:xfrm>
          <a:off x="8205971"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Description</a:t>
          </a:r>
        </a:p>
      </dsp:txBody>
      <dsp:txXfrm>
        <a:off x="8205971" y="3328264"/>
        <a:ext cx="931926" cy="559155"/>
      </dsp:txXfrm>
    </dsp:sp>
    <dsp:sp modelId="{403A81FB-5102-4E47-B294-8362DE9FDBA9}">
      <dsp:nvSpPr>
        <dsp:cNvPr id="0" name=""/>
        <dsp:cNvSpPr/>
      </dsp:nvSpPr>
      <dsp:spPr>
        <a:xfrm>
          <a:off x="5022"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Disposition</a:t>
          </a:r>
        </a:p>
      </dsp:txBody>
      <dsp:txXfrm>
        <a:off x="5022" y="3980612"/>
        <a:ext cx="931926" cy="559155"/>
      </dsp:txXfrm>
    </dsp:sp>
    <dsp:sp modelId="{6D9F30BF-2AF8-4A4F-9405-7024E9D9DF88}">
      <dsp:nvSpPr>
        <dsp:cNvPr id="0" name=""/>
        <dsp:cNvSpPr/>
      </dsp:nvSpPr>
      <dsp:spPr>
        <a:xfrm>
          <a:off x="1030141"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Est. Blood Loss</a:t>
          </a:r>
        </a:p>
      </dsp:txBody>
      <dsp:txXfrm>
        <a:off x="1030141" y="3980612"/>
        <a:ext cx="931926" cy="559155"/>
      </dsp:txXfrm>
    </dsp:sp>
    <dsp:sp modelId="{578EF391-1438-42DA-8C7C-9964979863CB}">
      <dsp:nvSpPr>
        <dsp:cNvPr id="0" name=""/>
        <dsp:cNvSpPr/>
      </dsp:nvSpPr>
      <dsp:spPr>
        <a:xfrm>
          <a:off x="2055259"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2055259" y="3980612"/>
        <a:ext cx="931926" cy="559155"/>
      </dsp:txXfrm>
    </dsp:sp>
    <dsp:sp modelId="{D6E8D79A-FF29-4CE3-B9FB-2B1D97395E7F}">
      <dsp:nvSpPr>
        <dsp:cNvPr id="0" name=""/>
        <dsp:cNvSpPr/>
      </dsp:nvSpPr>
      <dsp:spPr>
        <a:xfrm>
          <a:off x="3080378"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3080378" y="3980612"/>
        <a:ext cx="931926" cy="559155"/>
      </dsp:txXfrm>
    </dsp:sp>
    <dsp:sp modelId="{E4A88F59-2DE7-4632-9B5D-1A06F43D2536}">
      <dsp:nvSpPr>
        <dsp:cNvPr id="0" name=""/>
        <dsp:cNvSpPr/>
      </dsp:nvSpPr>
      <dsp:spPr>
        <a:xfrm>
          <a:off x="4105496"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Indications</a:t>
          </a:r>
        </a:p>
      </dsp:txBody>
      <dsp:txXfrm>
        <a:off x="4105496" y="3980612"/>
        <a:ext cx="931926" cy="559155"/>
      </dsp:txXfrm>
    </dsp:sp>
    <dsp:sp modelId="{C6E26300-686D-4EDC-B105-02AE7D59ACD5}">
      <dsp:nvSpPr>
        <dsp:cNvPr id="0" name=""/>
        <dsp:cNvSpPr/>
      </dsp:nvSpPr>
      <dsp:spPr>
        <a:xfrm>
          <a:off x="5130615"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5130615" y="3980612"/>
        <a:ext cx="931926" cy="559155"/>
      </dsp:txXfrm>
    </dsp:sp>
    <dsp:sp modelId="{A98EC4C9-0187-4586-A962-2600099AC0D7}">
      <dsp:nvSpPr>
        <dsp:cNvPr id="0" name=""/>
        <dsp:cNvSpPr/>
      </dsp:nvSpPr>
      <dsp:spPr>
        <a:xfrm>
          <a:off x="6155734" y="3980612"/>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Procedures</a:t>
          </a:r>
        </a:p>
      </dsp:txBody>
      <dsp:txXfrm>
        <a:off x="6155734" y="3980612"/>
        <a:ext cx="931926" cy="559155"/>
      </dsp:txXfrm>
    </dsp:sp>
    <dsp:sp modelId="{B5EE1AEB-C1BD-4DE8-A906-0A633C634EA1}">
      <dsp:nvSpPr>
        <dsp:cNvPr id="0" name=""/>
        <dsp:cNvSpPr/>
      </dsp:nvSpPr>
      <dsp:spPr>
        <a:xfrm>
          <a:off x="7180852"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Referral</a:t>
          </a:r>
        </a:p>
      </dsp:txBody>
      <dsp:txXfrm>
        <a:off x="7180852" y="3980612"/>
        <a:ext cx="931926" cy="559155"/>
      </dsp:txXfrm>
    </dsp:sp>
    <dsp:sp modelId="{643B08A8-6B9B-49AD-ACA0-F8C530C35783}">
      <dsp:nvSpPr>
        <dsp:cNvPr id="0" name=""/>
        <dsp:cNvSpPr/>
      </dsp:nvSpPr>
      <dsp:spPr>
        <a:xfrm>
          <a:off x="8205971" y="3980612"/>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Visit</a:t>
          </a:r>
        </a:p>
      </dsp:txBody>
      <dsp:txXfrm>
        <a:off x="8205971" y="3980612"/>
        <a:ext cx="931926" cy="559155"/>
      </dsp:txXfrm>
    </dsp:sp>
    <dsp:sp modelId="{90CB0ED9-63EF-4F6F-828D-A3B09D30E63B}">
      <dsp:nvSpPr>
        <dsp:cNvPr id="0" name=""/>
        <dsp:cNvSpPr/>
      </dsp:nvSpPr>
      <dsp:spPr>
        <a:xfrm>
          <a:off x="1030141"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1030141" y="4632961"/>
        <a:ext cx="931926" cy="559155"/>
      </dsp:txXfrm>
    </dsp:sp>
    <dsp:sp modelId="{3FE3ACB3-2D81-4BE7-BEE6-849D65285799}">
      <dsp:nvSpPr>
        <dsp:cNvPr id="0" name=""/>
        <dsp:cNvSpPr/>
      </dsp:nvSpPr>
      <dsp:spPr>
        <a:xfrm>
          <a:off x="2055259"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Review of Systems</a:t>
          </a:r>
        </a:p>
      </dsp:txBody>
      <dsp:txXfrm>
        <a:off x="2055259" y="4632961"/>
        <a:ext cx="931926" cy="559155"/>
      </dsp:txXfrm>
    </dsp:sp>
    <dsp:sp modelId="{E21BE902-8239-49DC-BB54-FE2FC920F8FB}">
      <dsp:nvSpPr>
        <dsp:cNvPr id="0" name=""/>
        <dsp:cNvSpPr/>
      </dsp:nvSpPr>
      <dsp:spPr>
        <a:xfrm>
          <a:off x="3080378"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Social History</a:t>
          </a:r>
        </a:p>
      </dsp:txBody>
      <dsp:txXfrm>
        <a:off x="3080378" y="4632961"/>
        <a:ext cx="931926" cy="559155"/>
      </dsp:txXfrm>
    </dsp:sp>
    <dsp:sp modelId="{D686C033-8C3D-4C2F-94C8-11EE097C088D}">
      <dsp:nvSpPr>
        <dsp:cNvPr id="0" name=""/>
        <dsp:cNvSpPr/>
      </dsp:nvSpPr>
      <dsp:spPr>
        <a:xfrm>
          <a:off x="4105496"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Subjective</a:t>
          </a:r>
        </a:p>
      </dsp:txBody>
      <dsp:txXfrm>
        <a:off x="4105496" y="4632961"/>
        <a:ext cx="931926" cy="559155"/>
      </dsp:txXfrm>
    </dsp:sp>
    <dsp:sp modelId="{34939C68-520A-469B-A989-F515FF673DF0}">
      <dsp:nvSpPr>
        <dsp:cNvPr id="0" name=""/>
        <dsp:cNvSpPr/>
      </dsp:nvSpPr>
      <dsp:spPr>
        <a:xfrm>
          <a:off x="5130615"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Surgery Description</a:t>
          </a:r>
        </a:p>
      </dsp:txBody>
      <dsp:txXfrm>
        <a:off x="5130615" y="4632961"/>
        <a:ext cx="931926" cy="559155"/>
      </dsp:txXfrm>
    </dsp:sp>
    <dsp:sp modelId="{CB637A15-C5EC-48E4-B323-6F07C2B36CF9}">
      <dsp:nvSpPr>
        <dsp:cNvPr id="0" name=""/>
        <dsp:cNvSpPr/>
      </dsp:nvSpPr>
      <dsp:spPr>
        <a:xfrm>
          <a:off x="6155734"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Surgical Drains</a:t>
          </a:r>
        </a:p>
      </dsp:txBody>
      <dsp:txXfrm>
        <a:off x="6155734" y="4632961"/>
        <a:ext cx="931926" cy="559155"/>
      </dsp:txXfrm>
    </dsp:sp>
    <dsp:sp modelId="{09D01077-5EED-4403-9B80-C88AA82785D4}">
      <dsp:nvSpPr>
        <dsp:cNvPr id="0" name=""/>
        <dsp:cNvSpPr/>
      </dsp:nvSpPr>
      <dsp:spPr>
        <a:xfrm>
          <a:off x="7180852"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Vital Signs</a:t>
          </a:r>
        </a:p>
      </dsp:txBody>
      <dsp:txXfrm>
        <a:off x="7180852" y="4632961"/>
        <a:ext cx="931926" cy="5591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0D05B-C57B-4BF2-98A0-F6F938B15104}">
      <dsp:nvSpPr>
        <dsp:cNvPr id="0" name=""/>
        <dsp:cNvSpPr/>
      </dsp:nvSpPr>
      <dsp:spPr>
        <a:xfrm>
          <a:off x="5022"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Diagnosis</a:t>
          </a:r>
        </a:p>
      </dsp:txBody>
      <dsp:txXfrm>
        <a:off x="5022" y="66523"/>
        <a:ext cx="931926" cy="559155"/>
      </dsp:txXfrm>
    </dsp:sp>
    <dsp:sp modelId="{BAC14D23-EC3E-4D27-9119-0F7040F92BC2}">
      <dsp:nvSpPr>
        <dsp:cNvPr id="0" name=""/>
        <dsp:cNvSpPr/>
      </dsp:nvSpPr>
      <dsp:spPr>
        <a:xfrm>
          <a:off x="1030141"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Meds</a:t>
          </a:r>
        </a:p>
      </dsp:txBody>
      <dsp:txXfrm>
        <a:off x="1030141" y="66523"/>
        <a:ext cx="931926" cy="559155"/>
      </dsp:txXfrm>
    </dsp:sp>
    <dsp:sp modelId="{226C61D6-133E-4CD2-ADAC-A992243958F1}">
      <dsp:nvSpPr>
        <dsp:cNvPr id="0" name=""/>
        <dsp:cNvSpPr/>
      </dsp:nvSpPr>
      <dsp:spPr>
        <a:xfrm>
          <a:off x="2055259"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Advance directive</a:t>
          </a:r>
        </a:p>
      </dsp:txBody>
      <dsp:txXfrm>
        <a:off x="2055259" y="66523"/>
        <a:ext cx="931926" cy="559155"/>
      </dsp:txXfrm>
    </dsp:sp>
    <dsp:sp modelId="{DC2CCBAA-7686-49AD-84C0-DE92CF995049}">
      <dsp:nvSpPr>
        <dsp:cNvPr id="0" name=""/>
        <dsp:cNvSpPr/>
      </dsp:nvSpPr>
      <dsp:spPr>
        <a:xfrm>
          <a:off x="3080378"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Allergies &amp; Intolerances</a:t>
          </a:r>
        </a:p>
      </dsp:txBody>
      <dsp:txXfrm>
        <a:off x="3080378" y="66523"/>
        <a:ext cx="931926" cy="559155"/>
      </dsp:txXfrm>
    </dsp:sp>
    <dsp:sp modelId="{04660390-1F6F-4E15-A3BA-C41120C6CA81}">
      <dsp:nvSpPr>
        <dsp:cNvPr id="0" name=""/>
        <dsp:cNvSpPr/>
      </dsp:nvSpPr>
      <dsp:spPr>
        <a:xfrm>
          <a:off x="4105496" y="66523"/>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Anesthesia</a:t>
          </a:r>
        </a:p>
      </dsp:txBody>
      <dsp:txXfrm>
        <a:off x="4105496" y="66523"/>
        <a:ext cx="931926" cy="559155"/>
      </dsp:txXfrm>
    </dsp:sp>
    <dsp:sp modelId="{D0265832-2002-49A4-B24F-C826BBE7CD41}">
      <dsp:nvSpPr>
        <dsp:cNvPr id="0" name=""/>
        <dsp:cNvSpPr/>
      </dsp:nvSpPr>
      <dsp:spPr>
        <a:xfrm>
          <a:off x="5130615"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 &amp; Plan</a:t>
          </a:r>
        </a:p>
      </dsp:txBody>
      <dsp:txXfrm>
        <a:off x="5130615" y="66523"/>
        <a:ext cx="931926" cy="559155"/>
      </dsp:txXfrm>
    </dsp:sp>
    <dsp:sp modelId="{7BE9C1ED-F9FA-4AF2-8A38-AD58AEEC2837}">
      <dsp:nvSpPr>
        <dsp:cNvPr id="0" name=""/>
        <dsp:cNvSpPr/>
      </dsp:nvSpPr>
      <dsp:spPr>
        <a:xfrm>
          <a:off x="6155734"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a:t>
          </a:r>
        </a:p>
      </dsp:txBody>
      <dsp:txXfrm>
        <a:off x="6155734" y="66523"/>
        <a:ext cx="931926" cy="559155"/>
      </dsp:txXfrm>
    </dsp:sp>
    <dsp:sp modelId="{E95460B9-805F-4DB1-8075-1E44BC53110F}">
      <dsp:nvSpPr>
        <dsp:cNvPr id="0" name=""/>
        <dsp:cNvSpPr/>
      </dsp:nvSpPr>
      <dsp:spPr>
        <a:xfrm>
          <a:off x="7180852"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 Reason for Visit</a:t>
          </a:r>
        </a:p>
      </dsp:txBody>
      <dsp:txXfrm>
        <a:off x="7180852" y="66523"/>
        <a:ext cx="931926" cy="559155"/>
      </dsp:txXfrm>
    </dsp:sp>
    <dsp:sp modelId="{4F6CD892-6851-4C7C-A75C-33622E98FAF1}">
      <dsp:nvSpPr>
        <dsp:cNvPr id="0" name=""/>
        <dsp:cNvSpPr/>
      </dsp:nvSpPr>
      <dsp:spPr>
        <a:xfrm>
          <a:off x="8205971"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a:t>
          </a:r>
        </a:p>
      </dsp:txBody>
      <dsp:txXfrm>
        <a:off x="8205971" y="66523"/>
        <a:ext cx="931926" cy="559155"/>
      </dsp:txXfrm>
    </dsp:sp>
    <dsp:sp modelId="{E857D808-DD8F-4FB0-BDE0-ED444186DA03}">
      <dsp:nvSpPr>
        <dsp:cNvPr id="0" name=""/>
        <dsp:cNvSpPr/>
      </dsp:nvSpPr>
      <dsp:spPr>
        <a:xfrm>
          <a:off x="5022" y="718871"/>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Complications</a:t>
          </a:r>
        </a:p>
      </dsp:txBody>
      <dsp:txXfrm>
        <a:off x="5022" y="718871"/>
        <a:ext cx="931926" cy="559155"/>
      </dsp:txXfrm>
    </dsp:sp>
    <dsp:sp modelId="{B11170F2-9A50-423B-98B7-A28DBBCAA2AC}">
      <dsp:nvSpPr>
        <dsp:cNvPr id="0" name=""/>
        <dsp:cNvSpPr/>
      </dsp:nvSpPr>
      <dsp:spPr>
        <a:xfrm>
          <a:off x="1030141"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Course of Care</a:t>
          </a:r>
        </a:p>
      </dsp:txBody>
      <dsp:txXfrm>
        <a:off x="1030141" y="718871"/>
        <a:ext cx="931926" cy="559155"/>
      </dsp:txXfrm>
    </dsp:sp>
    <dsp:sp modelId="{DAC0B4A1-B345-4DDF-A5B9-03EB5EF8A696}">
      <dsp:nvSpPr>
        <dsp:cNvPr id="0" name=""/>
        <dsp:cNvSpPr/>
      </dsp:nvSpPr>
      <dsp:spPr>
        <a:xfrm>
          <a:off x="2055259"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DICOM Object Catalog</a:t>
          </a:r>
        </a:p>
      </dsp:txBody>
      <dsp:txXfrm>
        <a:off x="2055259" y="718871"/>
        <a:ext cx="931926" cy="559155"/>
      </dsp:txXfrm>
    </dsp:sp>
    <dsp:sp modelId="{D95507C2-94AB-4734-BAF7-8227B2AFD2A8}">
      <dsp:nvSpPr>
        <dsp:cNvPr id="0" name=""/>
        <dsp:cNvSpPr/>
      </dsp:nvSpPr>
      <dsp:spPr>
        <a:xfrm>
          <a:off x="3080378"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Diagnosis</a:t>
          </a:r>
        </a:p>
      </dsp:txBody>
      <dsp:txXfrm>
        <a:off x="3080378" y="718871"/>
        <a:ext cx="931926" cy="559155"/>
      </dsp:txXfrm>
    </dsp:sp>
    <dsp:sp modelId="{1F238430-D58B-40C6-BB37-2C3E5849C40B}">
      <dsp:nvSpPr>
        <dsp:cNvPr id="0" name=""/>
        <dsp:cNvSpPr/>
      </dsp:nvSpPr>
      <dsp:spPr>
        <a:xfrm>
          <a:off x="4105496"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Diet</a:t>
          </a:r>
        </a:p>
      </dsp:txBody>
      <dsp:txXfrm>
        <a:off x="4105496" y="718871"/>
        <a:ext cx="931926" cy="559155"/>
      </dsp:txXfrm>
    </dsp:sp>
    <dsp:sp modelId="{9E9777C7-B42F-4036-A534-333E7C36A482}">
      <dsp:nvSpPr>
        <dsp:cNvPr id="0" name=""/>
        <dsp:cNvSpPr/>
      </dsp:nvSpPr>
      <dsp:spPr>
        <a:xfrm>
          <a:off x="5130615"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Medications</a:t>
          </a:r>
        </a:p>
      </dsp:txBody>
      <dsp:txXfrm>
        <a:off x="5130615" y="718871"/>
        <a:ext cx="931926" cy="559155"/>
      </dsp:txXfrm>
    </dsp:sp>
    <dsp:sp modelId="{2B1D77B0-0EB7-4DD1-BD66-4727A0B01104}">
      <dsp:nvSpPr>
        <dsp:cNvPr id="0" name=""/>
        <dsp:cNvSpPr/>
      </dsp:nvSpPr>
      <dsp:spPr>
        <a:xfrm>
          <a:off x="6155734"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Encounters</a:t>
          </a:r>
        </a:p>
      </dsp:txBody>
      <dsp:txXfrm>
        <a:off x="6155734" y="718871"/>
        <a:ext cx="931926" cy="559155"/>
      </dsp:txXfrm>
    </dsp:sp>
    <dsp:sp modelId="{9504D515-87BF-4517-8F45-1EDB2B33F4B1}">
      <dsp:nvSpPr>
        <dsp:cNvPr id="0" name=""/>
        <dsp:cNvSpPr/>
      </dsp:nvSpPr>
      <dsp:spPr>
        <a:xfrm>
          <a:off x="7180852"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Family History</a:t>
          </a:r>
        </a:p>
      </dsp:txBody>
      <dsp:txXfrm>
        <a:off x="7180852" y="718871"/>
        <a:ext cx="931926" cy="559155"/>
      </dsp:txXfrm>
    </dsp:sp>
    <dsp:sp modelId="{9899F519-A68E-4A8C-8302-CC1D1DD6AB1E}">
      <dsp:nvSpPr>
        <dsp:cNvPr id="0" name=""/>
        <dsp:cNvSpPr/>
      </dsp:nvSpPr>
      <dsp:spPr>
        <a:xfrm>
          <a:off x="8205971"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Fetus Subject Context</a:t>
          </a:r>
        </a:p>
      </dsp:txBody>
      <dsp:txXfrm>
        <a:off x="8205971" y="718871"/>
        <a:ext cx="931926" cy="559155"/>
      </dsp:txXfrm>
    </dsp:sp>
    <dsp:sp modelId="{F021F536-9D7F-4947-AEEC-062A2B5D86C3}">
      <dsp:nvSpPr>
        <dsp:cNvPr id="0" name=""/>
        <dsp:cNvSpPr/>
      </dsp:nvSpPr>
      <dsp:spPr>
        <a:xfrm>
          <a:off x="5022"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5022" y="1371219"/>
        <a:ext cx="931926" cy="559155"/>
      </dsp:txXfrm>
    </dsp:sp>
    <dsp:sp modelId="{214B35AE-3118-4B5A-9A04-C238D6C98BAE}">
      <dsp:nvSpPr>
        <dsp:cNvPr id="0" name=""/>
        <dsp:cNvSpPr/>
      </dsp:nvSpPr>
      <dsp:spPr>
        <a:xfrm>
          <a:off x="1030141"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1030141" y="1371219"/>
        <a:ext cx="931926" cy="559155"/>
      </dsp:txXfrm>
    </dsp:sp>
    <dsp:sp modelId="{CC785639-6B40-491D-A677-3465100F3D57}">
      <dsp:nvSpPr>
        <dsp:cNvPr id="0" name=""/>
        <dsp:cNvSpPr/>
      </dsp:nvSpPr>
      <dsp:spPr>
        <a:xfrm>
          <a:off x="2055259"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2055259" y="1371219"/>
        <a:ext cx="931926" cy="559155"/>
      </dsp:txXfrm>
    </dsp:sp>
    <dsp:sp modelId="{5D25242B-4349-4FB7-AAC9-B5E41858AFBB}">
      <dsp:nvSpPr>
        <dsp:cNvPr id="0" name=""/>
        <dsp:cNvSpPr/>
      </dsp:nvSpPr>
      <dsp:spPr>
        <a:xfrm>
          <a:off x="3080378"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Goals</a:t>
          </a:r>
        </a:p>
      </dsp:txBody>
      <dsp:txXfrm>
        <a:off x="3080378" y="1371219"/>
        <a:ext cx="931926" cy="559155"/>
      </dsp:txXfrm>
    </dsp:sp>
    <dsp:sp modelId="{2194D030-96BD-4E5B-8CE7-714CC8EE50C0}">
      <dsp:nvSpPr>
        <dsp:cNvPr id="0" name=""/>
        <dsp:cNvSpPr/>
      </dsp:nvSpPr>
      <dsp:spPr>
        <a:xfrm>
          <a:off x="4105496"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Concerns</a:t>
          </a:r>
        </a:p>
      </dsp:txBody>
      <dsp:txXfrm>
        <a:off x="4105496" y="1371219"/>
        <a:ext cx="931926" cy="559155"/>
      </dsp:txXfrm>
    </dsp:sp>
    <dsp:sp modelId="{7137E6A0-E010-4036-BB77-DAC821CA69C0}">
      <dsp:nvSpPr>
        <dsp:cNvPr id="0" name=""/>
        <dsp:cNvSpPr/>
      </dsp:nvSpPr>
      <dsp:spPr>
        <a:xfrm>
          <a:off x="5130615"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5130615" y="1371219"/>
        <a:ext cx="931926" cy="559155"/>
      </dsp:txXfrm>
    </dsp:sp>
    <dsp:sp modelId="{124086CA-BDD0-405E-B0D8-B9CD798E0E39}">
      <dsp:nvSpPr>
        <dsp:cNvPr id="0" name=""/>
        <dsp:cNvSpPr/>
      </dsp:nvSpPr>
      <dsp:spPr>
        <a:xfrm>
          <a:off x="6155734"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Past Illness</a:t>
          </a:r>
        </a:p>
      </dsp:txBody>
      <dsp:txXfrm>
        <a:off x="6155734" y="1371219"/>
        <a:ext cx="931926" cy="559155"/>
      </dsp:txXfrm>
    </dsp:sp>
    <dsp:sp modelId="{4308FFBF-619D-484B-A2C5-7B5FBD5802E5}">
      <dsp:nvSpPr>
        <dsp:cNvPr id="0" name=""/>
        <dsp:cNvSpPr/>
      </dsp:nvSpPr>
      <dsp:spPr>
        <a:xfrm>
          <a:off x="7180852"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Present Illness</a:t>
          </a:r>
        </a:p>
      </dsp:txBody>
      <dsp:txXfrm>
        <a:off x="7180852" y="1371219"/>
        <a:ext cx="931926" cy="559155"/>
      </dsp:txXfrm>
    </dsp:sp>
    <dsp:sp modelId="{21996FE5-9303-478E-B8D4-9259ABF8EDAE}">
      <dsp:nvSpPr>
        <dsp:cNvPr id="0" name=""/>
        <dsp:cNvSpPr/>
      </dsp:nvSpPr>
      <dsp:spPr>
        <a:xfrm>
          <a:off x="8205971"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Consultations</a:t>
          </a:r>
        </a:p>
      </dsp:txBody>
      <dsp:txXfrm>
        <a:off x="8205971" y="1371219"/>
        <a:ext cx="931926" cy="559155"/>
      </dsp:txXfrm>
    </dsp:sp>
    <dsp:sp modelId="{C2D1768A-268A-49F1-BAB1-AA3B1F30D377}">
      <dsp:nvSpPr>
        <dsp:cNvPr id="0" name=""/>
        <dsp:cNvSpPr/>
      </dsp:nvSpPr>
      <dsp:spPr>
        <a:xfrm>
          <a:off x="5022"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Course</a:t>
          </a:r>
        </a:p>
      </dsp:txBody>
      <dsp:txXfrm>
        <a:off x="5022" y="2023568"/>
        <a:ext cx="931926" cy="559155"/>
      </dsp:txXfrm>
    </dsp:sp>
    <dsp:sp modelId="{94242A4F-C1CA-4466-BE8C-6A3D5FB53E37}">
      <dsp:nvSpPr>
        <dsp:cNvPr id="0" name=""/>
        <dsp:cNvSpPr/>
      </dsp:nvSpPr>
      <dsp:spPr>
        <a:xfrm>
          <a:off x="1030141"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Instructions</a:t>
          </a:r>
        </a:p>
      </dsp:txBody>
      <dsp:txXfrm>
        <a:off x="1030141" y="2023568"/>
        <a:ext cx="931926" cy="559155"/>
      </dsp:txXfrm>
    </dsp:sp>
    <dsp:sp modelId="{2436B8D6-5426-4287-B5A0-333E85D0C338}">
      <dsp:nvSpPr>
        <dsp:cNvPr id="0" name=""/>
        <dsp:cNvSpPr/>
      </dsp:nvSpPr>
      <dsp:spPr>
        <a:xfrm>
          <a:off x="2055259"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Physical</a:t>
          </a:r>
        </a:p>
      </dsp:txBody>
      <dsp:txXfrm>
        <a:off x="2055259" y="2023568"/>
        <a:ext cx="931926" cy="559155"/>
      </dsp:txXfrm>
    </dsp:sp>
    <dsp:sp modelId="{2E10A710-F956-4BB4-BEC0-C92857D82D04}">
      <dsp:nvSpPr>
        <dsp:cNvPr id="0" name=""/>
        <dsp:cNvSpPr/>
      </dsp:nvSpPr>
      <dsp:spPr>
        <a:xfrm>
          <a:off x="3080378"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Studies Sum.</a:t>
          </a:r>
        </a:p>
      </dsp:txBody>
      <dsp:txXfrm>
        <a:off x="3080378" y="2023568"/>
        <a:ext cx="931926" cy="559155"/>
      </dsp:txXfrm>
    </dsp:sp>
    <dsp:sp modelId="{90A2521C-3FE3-4269-A414-E39378CC80D9}">
      <dsp:nvSpPr>
        <dsp:cNvPr id="0" name=""/>
        <dsp:cNvSpPr/>
      </dsp:nvSpPr>
      <dsp:spPr>
        <a:xfrm>
          <a:off x="4105496"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Immunizations</a:t>
          </a:r>
        </a:p>
      </dsp:txBody>
      <dsp:txXfrm>
        <a:off x="4105496" y="2023568"/>
        <a:ext cx="931926" cy="559155"/>
      </dsp:txXfrm>
    </dsp:sp>
    <dsp:sp modelId="{C775B822-113A-4680-9271-194958227B49}">
      <dsp:nvSpPr>
        <dsp:cNvPr id="0" name=""/>
        <dsp:cNvSpPr/>
      </dsp:nvSpPr>
      <dsp:spPr>
        <a:xfrm>
          <a:off x="5130615"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Implants</a:t>
          </a:r>
        </a:p>
      </dsp:txBody>
      <dsp:txXfrm>
        <a:off x="5130615" y="2023568"/>
        <a:ext cx="931926" cy="559155"/>
      </dsp:txXfrm>
    </dsp:sp>
    <dsp:sp modelId="{FA9614EF-EB5B-4DEB-9FDC-9AA50130DC4A}">
      <dsp:nvSpPr>
        <dsp:cNvPr id="0" name=""/>
        <dsp:cNvSpPr/>
      </dsp:nvSpPr>
      <dsp:spPr>
        <a:xfrm>
          <a:off x="6155734"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Instructions</a:t>
          </a:r>
        </a:p>
      </dsp:txBody>
      <dsp:txXfrm>
        <a:off x="6155734" y="2023568"/>
        <a:ext cx="931926" cy="559155"/>
      </dsp:txXfrm>
    </dsp:sp>
    <dsp:sp modelId="{3D82AB19-164D-45B8-8EE3-A810134DD2FB}">
      <dsp:nvSpPr>
        <dsp:cNvPr id="0" name=""/>
        <dsp:cNvSpPr/>
      </dsp:nvSpPr>
      <dsp:spPr>
        <a:xfrm>
          <a:off x="7180852"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Interventions</a:t>
          </a:r>
        </a:p>
      </dsp:txBody>
      <dsp:txXfrm>
        <a:off x="7180852" y="2023568"/>
        <a:ext cx="931926" cy="559155"/>
      </dsp:txXfrm>
    </dsp:sp>
    <dsp:sp modelId="{A2626D42-2FE1-456E-AB12-0D43DEAFE7FD}">
      <dsp:nvSpPr>
        <dsp:cNvPr id="0" name=""/>
        <dsp:cNvSpPr/>
      </dsp:nvSpPr>
      <dsp:spPr>
        <a:xfrm>
          <a:off x="8205971"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(Gen) History</a:t>
          </a:r>
        </a:p>
      </dsp:txBody>
      <dsp:txXfrm>
        <a:off x="8205971" y="2023568"/>
        <a:ext cx="931926" cy="559155"/>
      </dsp:txXfrm>
    </dsp:sp>
    <dsp:sp modelId="{CFEF60EA-9362-443A-8FB0-B923DCF95379}">
      <dsp:nvSpPr>
        <dsp:cNvPr id="0" name=""/>
        <dsp:cNvSpPr/>
      </dsp:nvSpPr>
      <dsp:spPr>
        <a:xfrm>
          <a:off x="5022"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Equipment</a:t>
          </a:r>
        </a:p>
      </dsp:txBody>
      <dsp:txXfrm>
        <a:off x="5022" y="2675916"/>
        <a:ext cx="931926" cy="559155"/>
      </dsp:txXfrm>
    </dsp:sp>
    <dsp:sp modelId="{6BA9131F-DF2D-4385-B6D8-8438C22EE201}">
      <dsp:nvSpPr>
        <dsp:cNvPr id="0" name=""/>
        <dsp:cNvSpPr/>
      </dsp:nvSpPr>
      <dsp:spPr>
        <a:xfrm>
          <a:off x="1030141"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 Administered</a:t>
          </a:r>
        </a:p>
      </dsp:txBody>
      <dsp:txXfrm>
        <a:off x="1030141" y="2675916"/>
        <a:ext cx="931926" cy="559155"/>
      </dsp:txXfrm>
    </dsp:sp>
    <dsp:sp modelId="{E39FA08C-8F04-4847-803E-A985A76077B2}">
      <dsp:nvSpPr>
        <dsp:cNvPr id="0" name=""/>
        <dsp:cNvSpPr/>
      </dsp:nvSpPr>
      <dsp:spPr>
        <a:xfrm>
          <a:off x="2055259"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a:t>
          </a:r>
        </a:p>
      </dsp:txBody>
      <dsp:txXfrm>
        <a:off x="2055259" y="2675916"/>
        <a:ext cx="931926" cy="559155"/>
      </dsp:txXfrm>
    </dsp:sp>
    <dsp:sp modelId="{20498EEC-D12B-46DA-A88D-D7DB1D97C899}">
      <dsp:nvSpPr>
        <dsp:cNvPr id="0" name=""/>
        <dsp:cNvSpPr/>
      </dsp:nvSpPr>
      <dsp:spPr>
        <a:xfrm>
          <a:off x="3080378"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3080378" y="2675916"/>
        <a:ext cx="931926" cy="559155"/>
      </dsp:txXfrm>
    </dsp:sp>
    <dsp:sp modelId="{76E48D85-3967-40C6-96F6-AEF195D581BB}">
      <dsp:nvSpPr>
        <dsp:cNvPr id="0" name=""/>
        <dsp:cNvSpPr/>
      </dsp:nvSpPr>
      <dsp:spPr>
        <a:xfrm>
          <a:off x="4105496"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4105496" y="2675916"/>
        <a:ext cx="931926" cy="559155"/>
      </dsp:txXfrm>
    </dsp:sp>
    <dsp:sp modelId="{2FE08B55-1C3E-48E1-949D-B7C4F33AA933}">
      <dsp:nvSpPr>
        <dsp:cNvPr id="0" name=""/>
        <dsp:cNvSpPr/>
      </dsp:nvSpPr>
      <dsp:spPr>
        <a:xfrm>
          <a:off x="5130615"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Objective</a:t>
          </a:r>
        </a:p>
      </dsp:txBody>
      <dsp:txXfrm>
        <a:off x="5130615" y="2675916"/>
        <a:ext cx="931926" cy="559155"/>
      </dsp:txXfrm>
    </dsp:sp>
    <dsp:sp modelId="{D1969169-F9B2-49CE-A679-8F16EA8DBE2A}">
      <dsp:nvSpPr>
        <dsp:cNvPr id="0" name=""/>
        <dsp:cNvSpPr/>
      </dsp:nvSpPr>
      <dsp:spPr>
        <a:xfrm>
          <a:off x="6155734"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Observer Context</a:t>
          </a:r>
        </a:p>
      </dsp:txBody>
      <dsp:txXfrm>
        <a:off x="6155734" y="2675916"/>
        <a:ext cx="931926" cy="559155"/>
      </dsp:txXfrm>
    </dsp:sp>
    <dsp:sp modelId="{B8FB8041-9B5C-4583-B7F2-072C8E2578EF}">
      <dsp:nvSpPr>
        <dsp:cNvPr id="0" name=""/>
        <dsp:cNvSpPr/>
      </dsp:nvSpPr>
      <dsp:spPr>
        <a:xfrm>
          <a:off x="7180852" y="2675916"/>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Operative Note Fluids</a:t>
          </a:r>
        </a:p>
      </dsp:txBody>
      <dsp:txXfrm>
        <a:off x="7180852" y="2675916"/>
        <a:ext cx="931926" cy="559155"/>
      </dsp:txXfrm>
    </dsp:sp>
    <dsp:sp modelId="{D70F901B-9B00-408F-B15A-8963D88D77EC}">
      <dsp:nvSpPr>
        <dsp:cNvPr id="0" name=""/>
        <dsp:cNvSpPr/>
      </dsp:nvSpPr>
      <dsp:spPr>
        <a:xfrm>
          <a:off x="8205971" y="2675916"/>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 Note Surgical Procedure</a:t>
          </a:r>
        </a:p>
      </dsp:txBody>
      <dsp:txXfrm>
        <a:off x="8205971" y="2675916"/>
        <a:ext cx="931926" cy="559155"/>
      </dsp:txXfrm>
    </dsp:sp>
    <dsp:sp modelId="{738E53BC-B4B2-4740-9C57-0B897AB4D3FA}">
      <dsp:nvSpPr>
        <dsp:cNvPr id="0" name=""/>
        <dsp:cNvSpPr/>
      </dsp:nvSpPr>
      <dsp:spPr>
        <a:xfrm>
          <a:off x="5022"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Payers</a:t>
          </a:r>
        </a:p>
      </dsp:txBody>
      <dsp:txXfrm>
        <a:off x="5022" y="3328264"/>
        <a:ext cx="931926" cy="559155"/>
      </dsp:txXfrm>
    </dsp:sp>
    <dsp:sp modelId="{FB4AD733-A329-420C-8FB6-947234A3DF38}">
      <dsp:nvSpPr>
        <dsp:cNvPr id="0" name=""/>
        <dsp:cNvSpPr/>
      </dsp:nvSpPr>
      <dsp:spPr>
        <a:xfrm>
          <a:off x="1030141"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Physical Exam</a:t>
          </a:r>
        </a:p>
      </dsp:txBody>
      <dsp:txXfrm>
        <a:off x="1030141" y="3328264"/>
        <a:ext cx="931926" cy="559155"/>
      </dsp:txXfrm>
    </dsp:sp>
    <dsp:sp modelId="{52F17298-644C-4330-B56E-F7E56C04E2E3}">
      <dsp:nvSpPr>
        <dsp:cNvPr id="0" name=""/>
        <dsp:cNvSpPr/>
      </dsp:nvSpPr>
      <dsp:spPr>
        <a:xfrm>
          <a:off x="2055259" y="3328264"/>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 of Treatment</a:t>
          </a:r>
        </a:p>
      </dsp:txBody>
      <dsp:txXfrm>
        <a:off x="2055259" y="3328264"/>
        <a:ext cx="931926" cy="559155"/>
      </dsp:txXfrm>
    </dsp:sp>
    <dsp:sp modelId="{CF0E64E4-84A6-47A4-8045-0D0A29961723}">
      <dsp:nvSpPr>
        <dsp:cNvPr id="0" name=""/>
        <dsp:cNvSpPr/>
      </dsp:nvSpPr>
      <dsp:spPr>
        <a:xfrm>
          <a:off x="3080378" y="3328264"/>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3080378" y="3328264"/>
        <a:ext cx="931926" cy="559155"/>
      </dsp:txXfrm>
    </dsp:sp>
    <dsp:sp modelId="{4A09B1E8-F4F7-4953-B4BD-684614482B17}">
      <dsp:nvSpPr>
        <dsp:cNvPr id="0" name=""/>
        <dsp:cNvSpPr/>
      </dsp:nvSpPr>
      <dsp:spPr>
        <a:xfrm>
          <a:off x="4105496" y="3328264"/>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Postoperative Diagnosis</a:t>
          </a:r>
        </a:p>
      </dsp:txBody>
      <dsp:txXfrm>
        <a:off x="4105496" y="3328264"/>
        <a:ext cx="931926" cy="559155"/>
      </dsp:txXfrm>
    </dsp:sp>
    <dsp:sp modelId="{527D6F5F-C6E1-4F03-A1E2-5AC0204646BF}">
      <dsp:nvSpPr>
        <dsp:cNvPr id="0" name=""/>
        <dsp:cNvSpPr/>
      </dsp:nvSpPr>
      <dsp:spPr>
        <a:xfrm>
          <a:off x="5130615"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Postprocedure</a:t>
          </a:r>
          <a:r>
            <a:rPr lang="en-US" sz="1000" kern="1200" dirty="0"/>
            <a:t> Diagnosis</a:t>
          </a:r>
        </a:p>
      </dsp:txBody>
      <dsp:txXfrm>
        <a:off x="5130615" y="3328264"/>
        <a:ext cx="931926" cy="559155"/>
      </dsp:txXfrm>
    </dsp:sp>
    <dsp:sp modelId="{33E222AE-323D-48B6-B67D-70B375CD07BA}">
      <dsp:nvSpPr>
        <dsp:cNvPr id="0" name=""/>
        <dsp:cNvSpPr/>
      </dsp:nvSpPr>
      <dsp:spPr>
        <a:xfrm>
          <a:off x="6155734" y="3328264"/>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Preoperative Diagnosis</a:t>
          </a:r>
        </a:p>
      </dsp:txBody>
      <dsp:txXfrm>
        <a:off x="6155734" y="3328264"/>
        <a:ext cx="931926" cy="559155"/>
      </dsp:txXfrm>
    </dsp:sp>
    <dsp:sp modelId="{768ED1B1-620E-4ED9-A85B-37AC2578EBAE}">
      <dsp:nvSpPr>
        <dsp:cNvPr id="0" name=""/>
        <dsp:cNvSpPr/>
      </dsp:nvSpPr>
      <dsp:spPr>
        <a:xfrm>
          <a:off x="7180852"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Problem</a:t>
          </a:r>
        </a:p>
      </dsp:txBody>
      <dsp:txXfrm>
        <a:off x="7180852" y="3328264"/>
        <a:ext cx="931926" cy="559155"/>
      </dsp:txXfrm>
    </dsp:sp>
    <dsp:sp modelId="{6CBD385A-459A-4F51-8A96-4CAAE9BA3166}">
      <dsp:nvSpPr>
        <dsp:cNvPr id="0" name=""/>
        <dsp:cNvSpPr/>
      </dsp:nvSpPr>
      <dsp:spPr>
        <a:xfrm>
          <a:off x="8205971" y="3328264"/>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Description</a:t>
          </a:r>
        </a:p>
      </dsp:txBody>
      <dsp:txXfrm>
        <a:off x="8205971" y="3328264"/>
        <a:ext cx="931926" cy="559155"/>
      </dsp:txXfrm>
    </dsp:sp>
    <dsp:sp modelId="{403A81FB-5102-4E47-B294-8362DE9FDBA9}">
      <dsp:nvSpPr>
        <dsp:cNvPr id="0" name=""/>
        <dsp:cNvSpPr/>
      </dsp:nvSpPr>
      <dsp:spPr>
        <a:xfrm>
          <a:off x="5022" y="3980612"/>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Disposition</a:t>
          </a:r>
        </a:p>
      </dsp:txBody>
      <dsp:txXfrm>
        <a:off x="5022" y="3980612"/>
        <a:ext cx="931926" cy="559155"/>
      </dsp:txXfrm>
    </dsp:sp>
    <dsp:sp modelId="{6D9F30BF-2AF8-4A4F-9405-7024E9D9DF88}">
      <dsp:nvSpPr>
        <dsp:cNvPr id="0" name=""/>
        <dsp:cNvSpPr/>
      </dsp:nvSpPr>
      <dsp:spPr>
        <a:xfrm>
          <a:off x="1030141" y="3980612"/>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Est. Blood Loss</a:t>
          </a:r>
        </a:p>
      </dsp:txBody>
      <dsp:txXfrm>
        <a:off x="1030141" y="3980612"/>
        <a:ext cx="931926" cy="559155"/>
      </dsp:txXfrm>
    </dsp:sp>
    <dsp:sp modelId="{578EF391-1438-42DA-8C7C-9964979863CB}">
      <dsp:nvSpPr>
        <dsp:cNvPr id="0" name=""/>
        <dsp:cNvSpPr/>
      </dsp:nvSpPr>
      <dsp:spPr>
        <a:xfrm>
          <a:off x="2055259" y="3980612"/>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2055259" y="3980612"/>
        <a:ext cx="931926" cy="559155"/>
      </dsp:txXfrm>
    </dsp:sp>
    <dsp:sp modelId="{D6E8D79A-FF29-4CE3-B9FB-2B1D97395E7F}">
      <dsp:nvSpPr>
        <dsp:cNvPr id="0" name=""/>
        <dsp:cNvSpPr/>
      </dsp:nvSpPr>
      <dsp:spPr>
        <a:xfrm>
          <a:off x="3080378" y="3980612"/>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3080378" y="3980612"/>
        <a:ext cx="931926" cy="559155"/>
      </dsp:txXfrm>
    </dsp:sp>
    <dsp:sp modelId="{E4A88F59-2DE7-4632-9B5D-1A06F43D2536}">
      <dsp:nvSpPr>
        <dsp:cNvPr id="0" name=""/>
        <dsp:cNvSpPr/>
      </dsp:nvSpPr>
      <dsp:spPr>
        <a:xfrm>
          <a:off x="4105496" y="3980612"/>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Indications</a:t>
          </a:r>
        </a:p>
      </dsp:txBody>
      <dsp:txXfrm>
        <a:off x="4105496" y="3980612"/>
        <a:ext cx="931926" cy="559155"/>
      </dsp:txXfrm>
    </dsp:sp>
    <dsp:sp modelId="{C6E26300-686D-4EDC-B105-02AE7D59ACD5}">
      <dsp:nvSpPr>
        <dsp:cNvPr id="0" name=""/>
        <dsp:cNvSpPr/>
      </dsp:nvSpPr>
      <dsp:spPr>
        <a:xfrm>
          <a:off x="5130615" y="3980612"/>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5130615" y="3980612"/>
        <a:ext cx="931926" cy="559155"/>
      </dsp:txXfrm>
    </dsp:sp>
    <dsp:sp modelId="{A98EC4C9-0187-4586-A962-2600099AC0D7}">
      <dsp:nvSpPr>
        <dsp:cNvPr id="0" name=""/>
        <dsp:cNvSpPr/>
      </dsp:nvSpPr>
      <dsp:spPr>
        <a:xfrm>
          <a:off x="6155734"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Procedures</a:t>
          </a:r>
        </a:p>
      </dsp:txBody>
      <dsp:txXfrm>
        <a:off x="6155734" y="3980612"/>
        <a:ext cx="931926" cy="559155"/>
      </dsp:txXfrm>
    </dsp:sp>
    <dsp:sp modelId="{B5EE1AEB-C1BD-4DE8-A906-0A633C634EA1}">
      <dsp:nvSpPr>
        <dsp:cNvPr id="0" name=""/>
        <dsp:cNvSpPr/>
      </dsp:nvSpPr>
      <dsp:spPr>
        <a:xfrm>
          <a:off x="7180852"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Referral</a:t>
          </a:r>
        </a:p>
      </dsp:txBody>
      <dsp:txXfrm>
        <a:off x="7180852" y="3980612"/>
        <a:ext cx="931926" cy="559155"/>
      </dsp:txXfrm>
    </dsp:sp>
    <dsp:sp modelId="{643B08A8-6B9B-49AD-ACA0-F8C530C35783}">
      <dsp:nvSpPr>
        <dsp:cNvPr id="0" name=""/>
        <dsp:cNvSpPr/>
      </dsp:nvSpPr>
      <dsp:spPr>
        <a:xfrm>
          <a:off x="8205971"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Visit</a:t>
          </a:r>
        </a:p>
      </dsp:txBody>
      <dsp:txXfrm>
        <a:off x="8205971" y="3980612"/>
        <a:ext cx="931926" cy="559155"/>
      </dsp:txXfrm>
    </dsp:sp>
    <dsp:sp modelId="{90CB0ED9-63EF-4F6F-828D-A3B09D30E63B}">
      <dsp:nvSpPr>
        <dsp:cNvPr id="0" name=""/>
        <dsp:cNvSpPr/>
      </dsp:nvSpPr>
      <dsp:spPr>
        <a:xfrm>
          <a:off x="1030141"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1030141" y="4632961"/>
        <a:ext cx="931926" cy="559155"/>
      </dsp:txXfrm>
    </dsp:sp>
    <dsp:sp modelId="{3FE3ACB3-2D81-4BE7-BEE6-849D65285799}">
      <dsp:nvSpPr>
        <dsp:cNvPr id="0" name=""/>
        <dsp:cNvSpPr/>
      </dsp:nvSpPr>
      <dsp:spPr>
        <a:xfrm>
          <a:off x="2055259"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Review of Systems</a:t>
          </a:r>
        </a:p>
      </dsp:txBody>
      <dsp:txXfrm>
        <a:off x="2055259" y="4632961"/>
        <a:ext cx="931926" cy="559155"/>
      </dsp:txXfrm>
    </dsp:sp>
    <dsp:sp modelId="{E21BE902-8239-49DC-BB54-FE2FC920F8FB}">
      <dsp:nvSpPr>
        <dsp:cNvPr id="0" name=""/>
        <dsp:cNvSpPr/>
      </dsp:nvSpPr>
      <dsp:spPr>
        <a:xfrm>
          <a:off x="3080378"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Social History</a:t>
          </a:r>
        </a:p>
      </dsp:txBody>
      <dsp:txXfrm>
        <a:off x="3080378" y="4632961"/>
        <a:ext cx="931926" cy="559155"/>
      </dsp:txXfrm>
    </dsp:sp>
    <dsp:sp modelId="{D686C033-8C3D-4C2F-94C8-11EE097C088D}">
      <dsp:nvSpPr>
        <dsp:cNvPr id="0" name=""/>
        <dsp:cNvSpPr/>
      </dsp:nvSpPr>
      <dsp:spPr>
        <a:xfrm>
          <a:off x="4105496"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Subjective</a:t>
          </a:r>
        </a:p>
      </dsp:txBody>
      <dsp:txXfrm>
        <a:off x="4105496" y="4632961"/>
        <a:ext cx="931926" cy="559155"/>
      </dsp:txXfrm>
    </dsp:sp>
    <dsp:sp modelId="{34939C68-520A-469B-A989-F515FF673DF0}">
      <dsp:nvSpPr>
        <dsp:cNvPr id="0" name=""/>
        <dsp:cNvSpPr/>
      </dsp:nvSpPr>
      <dsp:spPr>
        <a:xfrm>
          <a:off x="5130615"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Surgery Description</a:t>
          </a:r>
        </a:p>
      </dsp:txBody>
      <dsp:txXfrm>
        <a:off x="5130615" y="4632961"/>
        <a:ext cx="931926" cy="559155"/>
      </dsp:txXfrm>
    </dsp:sp>
    <dsp:sp modelId="{CB637A15-C5EC-48E4-B323-6F07C2B36CF9}">
      <dsp:nvSpPr>
        <dsp:cNvPr id="0" name=""/>
        <dsp:cNvSpPr/>
      </dsp:nvSpPr>
      <dsp:spPr>
        <a:xfrm>
          <a:off x="6155734"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Surgical Drains</a:t>
          </a:r>
        </a:p>
      </dsp:txBody>
      <dsp:txXfrm>
        <a:off x="6155734" y="4632961"/>
        <a:ext cx="931926" cy="559155"/>
      </dsp:txXfrm>
    </dsp:sp>
    <dsp:sp modelId="{09D01077-5EED-4403-9B80-C88AA82785D4}">
      <dsp:nvSpPr>
        <dsp:cNvPr id="0" name=""/>
        <dsp:cNvSpPr/>
      </dsp:nvSpPr>
      <dsp:spPr>
        <a:xfrm>
          <a:off x="7180852"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Vital Signs</a:t>
          </a:r>
        </a:p>
      </dsp:txBody>
      <dsp:txXfrm>
        <a:off x="7180852" y="4632961"/>
        <a:ext cx="931926" cy="5591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0D05B-C57B-4BF2-98A0-F6F938B15104}">
      <dsp:nvSpPr>
        <dsp:cNvPr id="0" name=""/>
        <dsp:cNvSpPr/>
      </dsp:nvSpPr>
      <dsp:spPr>
        <a:xfrm>
          <a:off x="5022"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Diagnosis</a:t>
          </a:r>
        </a:p>
      </dsp:txBody>
      <dsp:txXfrm>
        <a:off x="5022" y="66523"/>
        <a:ext cx="931926" cy="559155"/>
      </dsp:txXfrm>
    </dsp:sp>
    <dsp:sp modelId="{BAC14D23-EC3E-4D27-9119-0F7040F92BC2}">
      <dsp:nvSpPr>
        <dsp:cNvPr id="0" name=""/>
        <dsp:cNvSpPr/>
      </dsp:nvSpPr>
      <dsp:spPr>
        <a:xfrm>
          <a:off x="1030141"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Admission Meds</a:t>
          </a:r>
        </a:p>
      </dsp:txBody>
      <dsp:txXfrm>
        <a:off x="1030141" y="66523"/>
        <a:ext cx="931926" cy="559155"/>
      </dsp:txXfrm>
    </dsp:sp>
    <dsp:sp modelId="{226C61D6-133E-4CD2-ADAC-A992243958F1}">
      <dsp:nvSpPr>
        <dsp:cNvPr id="0" name=""/>
        <dsp:cNvSpPr/>
      </dsp:nvSpPr>
      <dsp:spPr>
        <a:xfrm>
          <a:off x="2055259" y="66523"/>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Advance directive</a:t>
          </a:r>
        </a:p>
      </dsp:txBody>
      <dsp:txXfrm>
        <a:off x="2055259" y="66523"/>
        <a:ext cx="931926" cy="559155"/>
      </dsp:txXfrm>
    </dsp:sp>
    <dsp:sp modelId="{DC2CCBAA-7686-49AD-84C0-DE92CF995049}">
      <dsp:nvSpPr>
        <dsp:cNvPr id="0" name=""/>
        <dsp:cNvSpPr/>
      </dsp:nvSpPr>
      <dsp:spPr>
        <a:xfrm>
          <a:off x="3080378"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Allergies &amp; Intolerances</a:t>
          </a:r>
        </a:p>
      </dsp:txBody>
      <dsp:txXfrm>
        <a:off x="3080378" y="66523"/>
        <a:ext cx="931926" cy="559155"/>
      </dsp:txXfrm>
    </dsp:sp>
    <dsp:sp modelId="{04660390-1F6F-4E15-A3BA-C41120C6CA81}">
      <dsp:nvSpPr>
        <dsp:cNvPr id="0" name=""/>
        <dsp:cNvSpPr/>
      </dsp:nvSpPr>
      <dsp:spPr>
        <a:xfrm>
          <a:off x="4105496"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Anesthesia</a:t>
          </a:r>
        </a:p>
      </dsp:txBody>
      <dsp:txXfrm>
        <a:off x="4105496" y="66523"/>
        <a:ext cx="931926" cy="559155"/>
      </dsp:txXfrm>
    </dsp:sp>
    <dsp:sp modelId="{D0265832-2002-49A4-B24F-C826BBE7CD41}">
      <dsp:nvSpPr>
        <dsp:cNvPr id="0" name=""/>
        <dsp:cNvSpPr/>
      </dsp:nvSpPr>
      <dsp:spPr>
        <a:xfrm>
          <a:off x="5130615"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 &amp; Plan</a:t>
          </a:r>
        </a:p>
      </dsp:txBody>
      <dsp:txXfrm>
        <a:off x="5130615" y="66523"/>
        <a:ext cx="931926" cy="559155"/>
      </dsp:txXfrm>
    </dsp:sp>
    <dsp:sp modelId="{7BE9C1ED-F9FA-4AF2-8A38-AD58AEEC2837}">
      <dsp:nvSpPr>
        <dsp:cNvPr id="0" name=""/>
        <dsp:cNvSpPr/>
      </dsp:nvSpPr>
      <dsp:spPr>
        <a:xfrm>
          <a:off x="6155734" y="66523"/>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a:t>
          </a:r>
        </a:p>
      </dsp:txBody>
      <dsp:txXfrm>
        <a:off x="6155734" y="66523"/>
        <a:ext cx="931926" cy="559155"/>
      </dsp:txXfrm>
    </dsp:sp>
    <dsp:sp modelId="{E95460B9-805F-4DB1-8075-1E44BC53110F}">
      <dsp:nvSpPr>
        <dsp:cNvPr id="0" name=""/>
        <dsp:cNvSpPr/>
      </dsp:nvSpPr>
      <dsp:spPr>
        <a:xfrm>
          <a:off x="7180852"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 Reason for Visit</a:t>
          </a:r>
        </a:p>
      </dsp:txBody>
      <dsp:txXfrm>
        <a:off x="7180852" y="66523"/>
        <a:ext cx="931926" cy="559155"/>
      </dsp:txXfrm>
    </dsp:sp>
    <dsp:sp modelId="{4F6CD892-6851-4C7C-A75C-33622E98FAF1}">
      <dsp:nvSpPr>
        <dsp:cNvPr id="0" name=""/>
        <dsp:cNvSpPr/>
      </dsp:nvSpPr>
      <dsp:spPr>
        <a:xfrm>
          <a:off x="8205971" y="66523"/>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Chief Complaint</a:t>
          </a:r>
        </a:p>
      </dsp:txBody>
      <dsp:txXfrm>
        <a:off x="8205971" y="66523"/>
        <a:ext cx="931926" cy="559155"/>
      </dsp:txXfrm>
    </dsp:sp>
    <dsp:sp modelId="{E857D808-DD8F-4FB0-BDE0-ED444186DA03}">
      <dsp:nvSpPr>
        <dsp:cNvPr id="0" name=""/>
        <dsp:cNvSpPr/>
      </dsp:nvSpPr>
      <dsp:spPr>
        <a:xfrm>
          <a:off x="5022" y="718871"/>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Complications</a:t>
          </a:r>
        </a:p>
      </dsp:txBody>
      <dsp:txXfrm>
        <a:off x="5022" y="718871"/>
        <a:ext cx="931926" cy="559155"/>
      </dsp:txXfrm>
    </dsp:sp>
    <dsp:sp modelId="{B11170F2-9A50-423B-98B7-A28DBBCAA2AC}">
      <dsp:nvSpPr>
        <dsp:cNvPr id="0" name=""/>
        <dsp:cNvSpPr/>
      </dsp:nvSpPr>
      <dsp:spPr>
        <a:xfrm>
          <a:off x="1030141"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Course of Care</a:t>
          </a:r>
        </a:p>
      </dsp:txBody>
      <dsp:txXfrm>
        <a:off x="1030141" y="718871"/>
        <a:ext cx="931926" cy="559155"/>
      </dsp:txXfrm>
    </dsp:sp>
    <dsp:sp modelId="{DAC0B4A1-B345-4DDF-A5B9-03EB5EF8A696}">
      <dsp:nvSpPr>
        <dsp:cNvPr id="0" name=""/>
        <dsp:cNvSpPr/>
      </dsp:nvSpPr>
      <dsp:spPr>
        <a:xfrm>
          <a:off x="2055259"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DICOM Object Catalog</a:t>
          </a:r>
        </a:p>
      </dsp:txBody>
      <dsp:txXfrm>
        <a:off x="2055259" y="718871"/>
        <a:ext cx="931926" cy="559155"/>
      </dsp:txXfrm>
    </dsp:sp>
    <dsp:sp modelId="{D95507C2-94AB-4734-BAF7-8227B2AFD2A8}">
      <dsp:nvSpPr>
        <dsp:cNvPr id="0" name=""/>
        <dsp:cNvSpPr/>
      </dsp:nvSpPr>
      <dsp:spPr>
        <a:xfrm>
          <a:off x="3080378"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Diagnosis</a:t>
          </a:r>
        </a:p>
      </dsp:txBody>
      <dsp:txXfrm>
        <a:off x="3080378" y="718871"/>
        <a:ext cx="931926" cy="559155"/>
      </dsp:txXfrm>
    </dsp:sp>
    <dsp:sp modelId="{1F238430-D58B-40C6-BB37-2C3E5849C40B}">
      <dsp:nvSpPr>
        <dsp:cNvPr id="0" name=""/>
        <dsp:cNvSpPr/>
      </dsp:nvSpPr>
      <dsp:spPr>
        <a:xfrm>
          <a:off x="4105496"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Diet</a:t>
          </a:r>
        </a:p>
      </dsp:txBody>
      <dsp:txXfrm>
        <a:off x="4105496" y="718871"/>
        <a:ext cx="931926" cy="559155"/>
      </dsp:txXfrm>
    </dsp:sp>
    <dsp:sp modelId="{9E9777C7-B42F-4036-A534-333E7C36A482}">
      <dsp:nvSpPr>
        <dsp:cNvPr id="0" name=""/>
        <dsp:cNvSpPr/>
      </dsp:nvSpPr>
      <dsp:spPr>
        <a:xfrm>
          <a:off x="5130615"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Discharge Medications</a:t>
          </a:r>
        </a:p>
      </dsp:txBody>
      <dsp:txXfrm>
        <a:off x="5130615" y="718871"/>
        <a:ext cx="931926" cy="559155"/>
      </dsp:txXfrm>
    </dsp:sp>
    <dsp:sp modelId="{2B1D77B0-0EB7-4DD1-BD66-4727A0B01104}">
      <dsp:nvSpPr>
        <dsp:cNvPr id="0" name=""/>
        <dsp:cNvSpPr/>
      </dsp:nvSpPr>
      <dsp:spPr>
        <a:xfrm>
          <a:off x="6155734"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Encounters</a:t>
          </a:r>
        </a:p>
      </dsp:txBody>
      <dsp:txXfrm>
        <a:off x="6155734" y="718871"/>
        <a:ext cx="931926" cy="559155"/>
      </dsp:txXfrm>
    </dsp:sp>
    <dsp:sp modelId="{9504D515-87BF-4517-8F45-1EDB2B33F4B1}">
      <dsp:nvSpPr>
        <dsp:cNvPr id="0" name=""/>
        <dsp:cNvSpPr/>
      </dsp:nvSpPr>
      <dsp:spPr>
        <a:xfrm>
          <a:off x="7180852" y="71887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Family History</a:t>
          </a:r>
        </a:p>
      </dsp:txBody>
      <dsp:txXfrm>
        <a:off x="7180852" y="718871"/>
        <a:ext cx="931926" cy="559155"/>
      </dsp:txXfrm>
    </dsp:sp>
    <dsp:sp modelId="{9899F519-A68E-4A8C-8302-CC1D1DD6AB1E}">
      <dsp:nvSpPr>
        <dsp:cNvPr id="0" name=""/>
        <dsp:cNvSpPr/>
      </dsp:nvSpPr>
      <dsp:spPr>
        <a:xfrm>
          <a:off x="8205971" y="71887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Fetus Subject Context</a:t>
          </a:r>
        </a:p>
      </dsp:txBody>
      <dsp:txXfrm>
        <a:off x="8205971" y="718871"/>
        <a:ext cx="931926" cy="559155"/>
      </dsp:txXfrm>
    </dsp:sp>
    <dsp:sp modelId="{F021F536-9D7F-4947-AEEC-062A2B5D86C3}">
      <dsp:nvSpPr>
        <dsp:cNvPr id="0" name=""/>
        <dsp:cNvSpPr/>
      </dsp:nvSpPr>
      <dsp:spPr>
        <a:xfrm>
          <a:off x="5022"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Findings</a:t>
          </a:r>
        </a:p>
      </dsp:txBody>
      <dsp:txXfrm>
        <a:off x="5022" y="1371219"/>
        <a:ext cx="931926" cy="559155"/>
      </dsp:txXfrm>
    </dsp:sp>
    <dsp:sp modelId="{214B35AE-3118-4B5A-9A04-C238D6C98BAE}">
      <dsp:nvSpPr>
        <dsp:cNvPr id="0" name=""/>
        <dsp:cNvSpPr/>
      </dsp:nvSpPr>
      <dsp:spPr>
        <a:xfrm>
          <a:off x="1030141"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Functional Status</a:t>
          </a:r>
        </a:p>
      </dsp:txBody>
      <dsp:txXfrm>
        <a:off x="1030141" y="1371219"/>
        <a:ext cx="931926" cy="559155"/>
      </dsp:txXfrm>
    </dsp:sp>
    <dsp:sp modelId="{CC785639-6B40-491D-A677-3465100F3D57}">
      <dsp:nvSpPr>
        <dsp:cNvPr id="0" name=""/>
        <dsp:cNvSpPr/>
      </dsp:nvSpPr>
      <dsp:spPr>
        <a:xfrm>
          <a:off x="2055259"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General Status</a:t>
          </a:r>
        </a:p>
      </dsp:txBody>
      <dsp:txXfrm>
        <a:off x="2055259" y="1371219"/>
        <a:ext cx="931926" cy="559155"/>
      </dsp:txXfrm>
    </dsp:sp>
    <dsp:sp modelId="{5D25242B-4349-4FB7-AAC9-B5E41858AFBB}">
      <dsp:nvSpPr>
        <dsp:cNvPr id="0" name=""/>
        <dsp:cNvSpPr/>
      </dsp:nvSpPr>
      <dsp:spPr>
        <a:xfrm>
          <a:off x="3080378"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Goals</a:t>
          </a:r>
        </a:p>
      </dsp:txBody>
      <dsp:txXfrm>
        <a:off x="3080378" y="1371219"/>
        <a:ext cx="931926" cy="559155"/>
      </dsp:txXfrm>
    </dsp:sp>
    <dsp:sp modelId="{2194D030-96BD-4E5B-8CE7-714CC8EE50C0}">
      <dsp:nvSpPr>
        <dsp:cNvPr id="0" name=""/>
        <dsp:cNvSpPr/>
      </dsp:nvSpPr>
      <dsp:spPr>
        <a:xfrm>
          <a:off x="4105496"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Concerns</a:t>
          </a:r>
        </a:p>
      </dsp:txBody>
      <dsp:txXfrm>
        <a:off x="4105496" y="1371219"/>
        <a:ext cx="931926" cy="559155"/>
      </dsp:txXfrm>
    </dsp:sp>
    <dsp:sp modelId="{7137E6A0-E010-4036-BB77-DAC821CA69C0}">
      <dsp:nvSpPr>
        <dsp:cNvPr id="0" name=""/>
        <dsp:cNvSpPr/>
      </dsp:nvSpPr>
      <dsp:spPr>
        <a:xfrm>
          <a:off x="5130615"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Health Status </a:t>
          </a:r>
          <a:r>
            <a:rPr lang="en-US" sz="1000" kern="1200" dirty="0" err="1"/>
            <a:t>Eval</a:t>
          </a:r>
          <a:r>
            <a:rPr lang="en-US" sz="1000" kern="1200" dirty="0"/>
            <a:t>/Outcomes</a:t>
          </a:r>
        </a:p>
      </dsp:txBody>
      <dsp:txXfrm>
        <a:off x="5130615" y="1371219"/>
        <a:ext cx="931926" cy="559155"/>
      </dsp:txXfrm>
    </dsp:sp>
    <dsp:sp modelId="{124086CA-BDD0-405E-B0D8-B9CD798E0E39}">
      <dsp:nvSpPr>
        <dsp:cNvPr id="0" name=""/>
        <dsp:cNvSpPr/>
      </dsp:nvSpPr>
      <dsp:spPr>
        <a:xfrm>
          <a:off x="6155734" y="1371219"/>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Past Illness</a:t>
          </a:r>
        </a:p>
      </dsp:txBody>
      <dsp:txXfrm>
        <a:off x="6155734" y="1371219"/>
        <a:ext cx="931926" cy="559155"/>
      </dsp:txXfrm>
    </dsp:sp>
    <dsp:sp modelId="{4308FFBF-619D-484B-A2C5-7B5FBD5802E5}">
      <dsp:nvSpPr>
        <dsp:cNvPr id="0" name=""/>
        <dsp:cNvSpPr/>
      </dsp:nvSpPr>
      <dsp:spPr>
        <a:xfrm>
          <a:off x="7180852" y="1371219"/>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History Present Illness</a:t>
          </a:r>
        </a:p>
      </dsp:txBody>
      <dsp:txXfrm>
        <a:off x="7180852" y="1371219"/>
        <a:ext cx="931926" cy="559155"/>
      </dsp:txXfrm>
    </dsp:sp>
    <dsp:sp modelId="{21996FE5-9303-478E-B8D4-9259ABF8EDAE}">
      <dsp:nvSpPr>
        <dsp:cNvPr id="0" name=""/>
        <dsp:cNvSpPr/>
      </dsp:nvSpPr>
      <dsp:spPr>
        <a:xfrm>
          <a:off x="8205971" y="1371219"/>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Consultations</a:t>
          </a:r>
        </a:p>
      </dsp:txBody>
      <dsp:txXfrm>
        <a:off x="8205971" y="1371219"/>
        <a:ext cx="931926" cy="559155"/>
      </dsp:txXfrm>
    </dsp:sp>
    <dsp:sp modelId="{C2D1768A-268A-49F1-BAB1-AA3B1F30D377}">
      <dsp:nvSpPr>
        <dsp:cNvPr id="0" name=""/>
        <dsp:cNvSpPr/>
      </dsp:nvSpPr>
      <dsp:spPr>
        <a:xfrm>
          <a:off x="5022"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Course</a:t>
          </a:r>
        </a:p>
      </dsp:txBody>
      <dsp:txXfrm>
        <a:off x="5022" y="2023568"/>
        <a:ext cx="931926" cy="559155"/>
      </dsp:txXfrm>
    </dsp:sp>
    <dsp:sp modelId="{94242A4F-C1CA-4466-BE8C-6A3D5FB53E37}">
      <dsp:nvSpPr>
        <dsp:cNvPr id="0" name=""/>
        <dsp:cNvSpPr/>
      </dsp:nvSpPr>
      <dsp:spPr>
        <a:xfrm>
          <a:off x="1030141"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Instructions</a:t>
          </a:r>
        </a:p>
      </dsp:txBody>
      <dsp:txXfrm>
        <a:off x="1030141" y="2023568"/>
        <a:ext cx="931926" cy="559155"/>
      </dsp:txXfrm>
    </dsp:sp>
    <dsp:sp modelId="{2436B8D6-5426-4287-B5A0-333E85D0C338}">
      <dsp:nvSpPr>
        <dsp:cNvPr id="0" name=""/>
        <dsp:cNvSpPr/>
      </dsp:nvSpPr>
      <dsp:spPr>
        <a:xfrm>
          <a:off x="2055259"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Physical</a:t>
          </a:r>
        </a:p>
      </dsp:txBody>
      <dsp:txXfrm>
        <a:off x="2055259" y="2023568"/>
        <a:ext cx="931926" cy="559155"/>
      </dsp:txXfrm>
    </dsp:sp>
    <dsp:sp modelId="{2E10A710-F956-4BB4-BEC0-C92857D82D04}">
      <dsp:nvSpPr>
        <dsp:cNvPr id="0" name=""/>
        <dsp:cNvSpPr/>
      </dsp:nvSpPr>
      <dsp:spPr>
        <a:xfrm>
          <a:off x="3080378"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Hospital Discharge Studies Sum.</a:t>
          </a:r>
        </a:p>
      </dsp:txBody>
      <dsp:txXfrm>
        <a:off x="3080378" y="2023568"/>
        <a:ext cx="931926" cy="559155"/>
      </dsp:txXfrm>
    </dsp:sp>
    <dsp:sp modelId="{90A2521C-3FE3-4269-A414-E39378CC80D9}">
      <dsp:nvSpPr>
        <dsp:cNvPr id="0" name=""/>
        <dsp:cNvSpPr/>
      </dsp:nvSpPr>
      <dsp:spPr>
        <a:xfrm>
          <a:off x="4105496"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Immunizations</a:t>
          </a:r>
        </a:p>
      </dsp:txBody>
      <dsp:txXfrm>
        <a:off x="4105496" y="2023568"/>
        <a:ext cx="931926" cy="559155"/>
      </dsp:txXfrm>
    </dsp:sp>
    <dsp:sp modelId="{C775B822-113A-4680-9271-194958227B49}">
      <dsp:nvSpPr>
        <dsp:cNvPr id="0" name=""/>
        <dsp:cNvSpPr/>
      </dsp:nvSpPr>
      <dsp:spPr>
        <a:xfrm>
          <a:off x="5130615"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Implants</a:t>
          </a:r>
        </a:p>
      </dsp:txBody>
      <dsp:txXfrm>
        <a:off x="5130615" y="2023568"/>
        <a:ext cx="931926" cy="559155"/>
      </dsp:txXfrm>
    </dsp:sp>
    <dsp:sp modelId="{FA9614EF-EB5B-4DEB-9FDC-9AA50130DC4A}">
      <dsp:nvSpPr>
        <dsp:cNvPr id="0" name=""/>
        <dsp:cNvSpPr/>
      </dsp:nvSpPr>
      <dsp:spPr>
        <a:xfrm>
          <a:off x="6155734"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Instructions</a:t>
          </a:r>
        </a:p>
      </dsp:txBody>
      <dsp:txXfrm>
        <a:off x="6155734" y="2023568"/>
        <a:ext cx="931926" cy="559155"/>
      </dsp:txXfrm>
    </dsp:sp>
    <dsp:sp modelId="{3D82AB19-164D-45B8-8EE3-A810134DD2FB}">
      <dsp:nvSpPr>
        <dsp:cNvPr id="0" name=""/>
        <dsp:cNvSpPr/>
      </dsp:nvSpPr>
      <dsp:spPr>
        <a:xfrm>
          <a:off x="7180852" y="2023568"/>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Interventions</a:t>
          </a:r>
        </a:p>
      </dsp:txBody>
      <dsp:txXfrm>
        <a:off x="7180852" y="2023568"/>
        <a:ext cx="931926" cy="559155"/>
      </dsp:txXfrm>
    </dsp:sp>
    <dsp:sp modelId="{A2626D42-2FE1-456E-AB12-0D43DEAFE7FD}">
      <dsp:nvSpPr>
        <dsp:cNvPr id="0" name=""/>
        <dsp:cNvSpPr/>
      </dsp:nvSpPr>
      <dsp:spPr>
        <a:xfrm>
          <a:off x="8205971" y="2023568"/>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(Gen) History</a:t>
          </a:r>
        </a:p>
      </dsp:txBody>
      <dsp:txXfrm>
        <a:off x="8205971" y="2023568"/>
        <a:ext cx="931926" cy="559155"/>
      </dsp:txXfrm>
    </dsp:sp>
    <dsp:sp modelId="{CFEF60EA-9362-443A-8FB0-B923DCF95379}">
      <dsp:nvSpPr>
        <dsp:cNvPr id="0" name=""/>
        <dsp:cNvSpPr/>
      </dsp:nvSpPr>
      <dsp:spPr>
        <a:xfrm>
          <a:off x="5022"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Equipment</a:t>
          </a:r>
        </a:p>
      </dsp:txBody>
      <dsp:txXfrm>
        <a:off x="5022" y="2675916"/>
        <a:ext cx="931926" cy="559155"/>
      </dsp:txXfrm>
    </dsp:sp>
    <dsp:sp modelId="{6BA9131F-DF2D-4385-B6D8-8438C22EE201}">
      <dsp:nvSpPr>
        <dsp:cNvPr id="0" name=""/>
        <dsp:cNvSpPr/>
      </dsp:nvSpPr>
      <dsp:spPr>
        <a:xfrm>
          <a:off x="1030141" y="2675916"/>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 Administered</a:t>
          </a:r>
        </a:p>
      </dsp:txBody>
      <dsp:txXfrm>
        <a:off x="1030141" y="2675916"/>
        <a:ext cx="931926" cy="559155"/>
      </dsp:txXfrm>
    </dsp:sp>
    <dsp:sp modelId="{E39FA08C-8F04-4847-803E-A985A76077B2}">
      <dsp:nvSpPr>
        <dsp:cNvPr id="0" name=""/>
        <dsp:cNvSpPr/>
      </dsp:nvSpPr>
      <dsp:spPr>
        <a:xfrm>
          <a:off x="2055259" y="2675916"/>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Medications</a:t>
          </a:r>
        </a:p>
      </dsp:txBody>
      <dsp:txXfrm>
        <a:off x="2055259" y="2675916"/>
        <a:ext cx="931926" cy="559155"/>
      </dsp:txXfrm>
    </dsp:sp>
    <dsp:sp modelId="{20498EEC-D12B-46DA-A88D-D7DB1D97C899}">
      <dsp:nvSpPr>
        <dsp:cNvPr id="0" name=""/>
        <dsp:cNvSpPr/>
      </dsp:nvSpPr>
      <dsp:spPr>
        <a:xfrm>
          <a:off x="3080378"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Mental Status</a:t>
          </a:r>
        </a:p>
      </dsp:txBody>
      <dsp:txXfrm>
        <a:off x="3080378" y="2675916"/>
        <a:ext cx="931926" cy="559155"/>
      </dsp:txXfrm>
    </dsp:sp>
    <dsp:sp modelId="{76E48D85-3967-40C6-96F6-AEF195D581BB}">
      <dsp:nvSpPr>
        <dsp:cNvPr id="0" name=""/>
        <dsp:cNvSpPr/>
      </dsp:nvSpPr>
      <dsp:spPr>
        <a:xfrm>
          <a:off x="4105496"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Nutrition</a:t>
          </a:r>
        </a:p>
      </dsp:txBody>
      <dsp:txXfrm>
        <a:off x="4105496" y="2675916"/>
        <a:ext cx="931926" cy="559155"/>
      </dsp:txXfrm>
    </dsp:sp>
    <dsp:sp modelId="{2FE08B55-1C3E-48E1-949D-B7C4F33AA933}">
      <dsp:nvSpPr>
        <dsp:cNvPr id="0" name=""/>
        <dsp:cNvSpPr/>
      </dsp:nvSpPr>
      <dsp:spPr>
        <a:xfrm>
          <a:off x="5130615"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Objective</a:t>
          </a:r>
        </a:p>
      </dsp:txBody>
      <dsp:txXfrm>
        <a:off x="5130615" y="2675916"/>
        <a:ext cx="931926" cy="559155"/>
      </dsp:txXfrm>
    </dsp:sp>
    <dsp:sp modelId="{D1969169-F9B2-49CE-A679-8F16EA8DBE2A}">
      <dsp:nvSpPr>
        <dsp:cNvPr id="0" name=""/>
        <dsp:cNvSpPr/>
      </dsp:nvSpPr>
      <dsp:spPr>
        <a:xfrm>
          <a:off x="6155734"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Observer Context</a:t>
          </a:r>
        </a:p>
      </dsp:txBody>
      <dsp:txXfrm>
        <a:off x="6155734" y="2675916"/>
        <a:ext cx="931926" cy="559155"/>
      </dsp:txXfrm>
    </dsp:sp>
    <dsp:sp modelId="{B8FB8041-9B5C-4583-B7F2-072C8E2578EF}">
      <dsp:nvSpPr>
        <dsp:cNvPr id="0" name=""/>
        <dsp:cNvSpPr/>
      </dsp:nvSpPr>
      <dsp:spPr>
        <a:xfrm>
          <a:off x="7180852"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Operative Note Fluids</a:t>
          </a:r>
        </a:p>
      </dsp:txBody>
      <dsp:txXfrm>
        <a:off x="7180852" y="2675916"/>
        <a:ext cx="931926" cy="559155"/>
      </dsp:txXfrm>
    </dsp:sp>
    <dsp:sp modelId="{D70F901B-9B00-408F-B15A-8963D88D77EC}">
      <dsp:nvSpPr>
        <dsp:cNvPr id="0" name=""/>
        <dsp:cNvSpPr/>
      </dsp:nvSpPr>
      <dsp:spPr>
        <a:xfrm>
          <a:off x="8205971" y="2675916"/>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 Note Surgical Procedure</a:t>
          </a:r>
        </a:p>
      </dsp:txBody>
      <dsp:txXfrm>
        <a:off x="8205971" y="2675916"/>
        <a:ext cx="931926" cy="559155"/>
      </dsp:txXfrm>
    </dsp:sp>
    <dsp:sp modelId="{738E53BC-B4B2-4740-9C57-0B897AB4D3FA}">
      <dsp:nvSpPr>
        <dsp:cNvPr id="0" name=""/>
        <dsp:cNvSpPr/>
      </dsp:nvSpPr>
      <dsp:spPr>
        <a:xfrm>
          <a:off x="5022"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Payers</a:t>
          </a:r>
        </a:p>
      </dsp:txBody>
      <dsp:txXfrm>
        <a:off x="5022" y="3328264"/>
        <a:ext cx="931926" cy="559155"/>
      </dsp:txXfrm>
    </dsp:sp>
    <dsp:sp modelId="{FB4AD733-A329-420C-8FB6-947234A3DF38}">
      <dsp:nvSpPr>
        <dsp:cNvPr id="0" name=""/>
        <dsp:cNvSpPr/>
      </dsp:nvSpPr>
      <dsp:spPr>
        <a:xfrm>
          <a:off x="1030141" y="3328264"/>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Physical Exam</a:t>
          </a:r>
        </a:p>
      </dsp:txBody>
      <dsp:txXfrm>
        <a:off x="1030141" y="3328264"/>
        <a:ext cx="931926" cy="559155"/>
      </dsp:txXfrm>
    </dsp:sp>
    <dsp:sp modelId="{52F17298-644C-4330-B56E-F7E56C04E2E3}">
      <dsp:nvSpPr>
        <dsp:cNvPr id="0" name=""/>
        <dsp:cNvSpPr/>
      </dsp:nvSpPr>
      <dsp:spPr>
        <a:xfrm>
          <a:off x="2055259" y="3328264"/>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 of Treatment</a:t>
          </a:r>
        </a:p>
      </dsp:txBody>
      <dsp:txXfrm>
        <a:off x="2055259" y="3328264"/>
        <a:ext cx="931926" cy="559155"/>
      </dsp:txXfrm>
    </dsp:sp>
    <dsp:sp modelId="{CF0E64E4-84A6-47A4-8045-0D0A29961723}">
      <dsp:nvSpPr>
        <dsp:cNvPr id="0" name=""/>
        <dsp:cNvSpPr/>
      </dsp:nvSpPr>
      <dsp:spPr>
        <a:xfrm>
          <a:off x="3080378" y="3328264"/>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Planned Procedure</a:t>
          </a:r>
        </a:p>
      </dsp:txBody>
      <dsp:txXfrm>
        <a:off x="3080378" y="3328264"/>
        <a:ext cx="931926" cy="559155"/>
      </dsp:txXfrm>
    </dsp:sp>
    <dsp:sp modelId="{4A09B1E8-F4F7-4953-B4BD-684614482B17}">
      <dsp:nvSpPr>
        <dsp:cNvPr id="0" name=""/>
        <dsp:cNvSpPr/>
      </dsp:nvSpPr>
      <dsp:spPr>
        <a:xfrm>
          <a:off x="4105496"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Postoperative Diagnosis</a:t>
          </a:r>
        </a:p>
      </dsp:txBody>
      <dsp:txXfrm>
        <a:off x="4105496" y="3328264"/>
        <a:ext cx="931926" cy="559155"/>
      </dsp:txXfrm>
    </dsp:sp>
    <dsp:sp modelId="{527D6F5F-C6E1-4F03-A1E2-5AC0204646BF}">
      <dsp:nvSpPr>
        <dsp:cNvPr id="0" name=""/>
        <dsp:cNvSpPr/>
      </dsp:nvSpPr>
      <dsp:spPr>
        <a:xfrm>
          <a:off x="5130615" y="3328264"/>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Postprocedure</a:t>
          </a:r>
          <a:r>
            <a:rPr lang="en-US" sz="1000" kern="1200" dirty="0"/>
            <a:t> Diagnosis</a:t>
          </a:r>
        </a:p>
      </dsp:txBody>
      <dsp:txXfrm>
        <a:off x="5130615" y="3328264"/>
        <a:ext cx="931926" cy="559155"/>
      </dsp:txXfrm>
    </dsp:sp>
    <dsp:sp modelId="{33E222AE-323D-48B6-B67D-70B375CD07BA}">
      <dsp:nvSpPr>
        <dsp:cNvPr id="0" name=""/>
        <dsp:cNvSpPr/>
      </dsp:nvSpPr>
      <dsp:spPr>
        <a:xfrm>
          <a:off x="6155734"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Preoperative Diagnosis</a:t>
          </a:r>
        </a:p>
      </dsp:txBody>
      <dsp:txXfrm>
        <a:off x="6155734" y="3328264"/>
        <a:ext cx="931926" cy="559155"/>
      </dsp:txXfrm>
    </dsp:sp>
    <dsp:sp modelId="{768ED1B1-620E-4ED9-A85B-37AC2578EBAE}">
      <dsp:nvSpPr>
        <dsp:cNvPr id="0" name=""/>
        <dsp:cNvSpPr/>
      </dsp:nvSpPr>
      <dsp:spPr>
        <a:xfrm>
          <a:off x="7180852" y="3328264"/>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Problem</a:t>
          </a:r>
        </a:p>
      </dsp:txBody>
      <dsp:txXfrm>
        <a:off x="7180852" y="3328264"/>
        <a:ext cx="931926" cy="559155"/>
      </dsp:txXfrm>
    </dsp:sp>
    <dsp:sp modelId="{6CBD385A-459A-4F51-8A96-4CAAE9BA3166}">
      <dsp:nvSpPr>
        <dsp:cNvPr id="0" name=""/>
        <dsp:cNvSpPr/>
      </dsp:nvSpPr>
      <dsp:spPr>
        <a:xfrm>
          <a:off x="8205971" y="3328264"/>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Description</a:t>
          </a:r>
        </a:p>
      </dsp:txBody>
      <dsp:txXfrm>
        <a:off x="8205971" y="3328264"/>
        <a:ext cx="931926" cy="559155"/>
      </dsp:txXfrm>
    </dsp:sp>
    <dsp:sp modelId="{403A81FB-5102-4E47-B294-8362DE9FDBA9}">
      <dsp:nvSpPr>
        <dsp:cNvPr id="0" name=""/>
        <dsp:cNvSpPr/>
      </dsp:nvSpPr>
      <dsp:spPr>
        <a:xfrm>
          <a:off x="5022" y="3980612"/>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Disposition</a:t>
          </a:r>
        </a:p>
      </dsp:txBody>
      <dsp:txXfrm>
        <a:off x="5022" y="3980612"/>
        <a:ext cx="931926" cy="559155"/>
      </dsp:txXfrm>
    </dsp:sp>
    <dsp:sp modelId="{6D9F30BF-2AF8-4A4F-9405-7024E9D9DF88}">
      <dsp:nvSpPr>
        <dsp:cNvPr id="0" name=""/>
        <dsp:cNvSpPr/>
      </dsp:nvSpPr>
      <dsp:spPr>
        <a:xfrm>
          <a:off x="1030141" y="3980612"/>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Est. Blood Loss</a:t>
          </a:r>
        </a:p>
      </dsp:txBody>
      <dsp:txXfrm>
        <a:off x="1030141" y="3980612"/>
        <a:ext cx="931926" cy="559155"/>
      </dsp:txXfrm>
    </dsp:sp>
    <dsp:sp modelId="{578EF391-1438-42DA-8C7C-9964979863CB}">
      <dsp:nvSpPr>
        <dsp:cNvPr id="0" name=""/>
        <dsp:cNvSpPr/>
      </dsp:nvSpPr>
      <dsp:spPr>
        <a:xfrm>
          <a:off x="2055259" y="3980612"/>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Findings</a:t>
          </a:r>
        </a:p>
      </dsp:txBody>
      <dsp:txXfrm>
        <a:off x="2055259" y="3980612"/>
        <a:ext cx="931926" cy="559155"/>
      </dsp:txXfrm>
    </dsp:sp>
    <dsp:sp modelId="{D6E8D79A-FF29-4CE3-B9FB-2B1D97395E7F}">
      <dsp:nvSpPr>
        <dsp:cNvPr id="0" name=""/>
        <dsp:cNvSpPr/>
      </dsp:nvSpPr>
      <dsp:spPr>
        <a:xfrm>
          <a:off x="3080378" y="3980612"/>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Implants</a:t>
          </a:r>
        </a:p>
      </dsp:txBody>
      <dsp:txXfrm>
        <a:off x="3080378" y="3980612"/>
        <a:ext cx="931926" cy="559155"/>
      </dsp:txXfrm>
    </dsp:sp>
    <dsp:sp modelId="{E4A88F59-2DE7-4632-9B5D-1A06F43D2536}">
      <dsp:nvSpPr>
        <dsp:cNvPr id="0" name=""/>
        <dsp:cNvSpPr/>
      </dsp:nvSpPr>
      <dsp:spPr>
        <a:xfrm>
          <a:off x="4105496" y="3980612"/>
          <a:ext cx="931926" cy="559155"/>
        </a:xfrm>
        <a:prstGeom prst="rect">
          <a:avLst/>
        </a:prstGeom>
        <a:solidFill>
          <a:schemeClr val="accent4"/>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Indications</a:t>
          </a:r>
        </a:p>
      </dsp:txBody>
      <dsp:txXfrm>
        <a:off x="4105496" y="3980612"/>
        <a:ext cx="931926" cy="559155"/>
      </dsp:txXfrm>
    </dsp:sp>
    <dsp:sp modelId="{C6E26300-686D-4EDC-B105-02AE7D59ACD5}">
      <dsp:nvSpPr>
        <dsp:cNvPr id="0" name=""/>
        <dsp:cNvSpPr/>
      </dsp:nvSpPr>
      <dsp:spPr>
        <a:xfrm>
          <a:off x="5130615" y="3980612"/>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 Specimens</a:t>
          </a:r>
        </a:p>
      </dsp:txBody>
      <dsp:txXfrm>
        <a:off x="5130615" y="3980612"/>
        <a:ext cx="931926" cy="559155"/>
      </dsp:txXfrm>
    </dsp:sp>
    <dsp:sp modelId="{A98EC4C9-0187-4586-A962-2600099AC0D7}">
      <dsp:nvSpPr>
        <dsp:cNvPr id="0" name=""/>
        <dsp:cNvSpPr/>
      </dsp:nvSpPr>
      <dsp:spPr>
        <a:xfrm>
          <a:off x="6155734" y="3980612"/>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Procedures</a:t>
          </a:r>
        </a:p>
      </dsp:txBody>
      <dsp:txXfrm>
        <a:off x="6155734" y="3980612"/>
        <a:ext cx="931926" cy="559155"/>
      </dsp:txXfrm>
    </dsp:sp>
    <dsp:sp modelId="{B5EE1AEB-C1BD-4DE8-A906-0A633C634EA1}">
      <dsp:nvSpPr>
        <dsp:cNvPr id="0" name=""/>
        <dsp:cNvSpPr/>
      </dsp:nvSpPr>
      <dsp:spPr>
        <a:xfrm>
          <a:off x="7180852" y="3980612"/>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Referral</a:t>
          </a:r>
        </a:p>
      </dsp:txBody>
      <dsp:txXfrm>
        <a:off x="7180852" y="3980612"/>
        <a:ext cx="931926" cy="559155"/>
      </dsp:txXfrm>
    </dsp:sp>
    <dsp:sp modelId="{643B08A8-6B9B-49AD-ACA0-F8C530C35783}">
      <dsp:nvSpPr>
        <dsp:cNvPr id="0" name=""/>
        <dsp:cNvSpPr/>
      </dsp:nvSpPr>
      <dsp:spPr>
        <a:xfrm>
          <a:off x="8205971" y="3980612"/>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Reason for Visit</a:t>
          </a:r>
        </a:p>
      </dsp:txBody>
      <dsp:txXfrm>
        <a:off x="8205971" y="3980612"/>
        <a:ext cx="931926" cy="559155"/>
      </dsp:txXfrm>
    </dsp:sp>
    <dsp:sp modelId="{90CB0ED9-63EF-4F6F-828D-A3B09D30E63B}">
      <dsp:nvSpPr>
        <dsp:cNvPr id="0" name=""/>
        <dsp:cNvSpPr/>
      </dsp:nvSpPr>
      <dsp:spPr>
        <a:xfrm>
          <a:off x="1030141"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Results</a:t>
          </a:r>
        </a:p>
      </dsp:txBody>
      <dsp:txXfrm>
        <a:off x="1030141" y="4632961"/>
        <a:ext cx="931926" cy="559155"/>
      </dsp:txXfrm>
    </dsp:sp>
    <dsp:sp modelId="{3FE3ACB3-2D81-4BE7-BEE6-849D65285799}">
      <dsp:nvSpPr>
        <dsp:cNvPr id="0" name=""/>
        <dsp:cNvSpPr/>
      </dsp:nvSpPr>
      <dsp:spPr>
        <a:xfrm>
          <a:off x="2055259"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Review of Systems</a:t>
          </a:r>
        </a:p>
      </dsp:txBody>
      <dsp:txXfrm>
        <a:off x="2055259" y="4632961"/>
        <a:ext cx="931926" cy="559155"/>
      </dsp:txXfrm>
    </dsp:sp>
    <dsp:sp modelId="{E21BE902-8239-49DC-BB54-FE2FC920F8FB}">
      <dsp:nvSpPr>
        <dsp:cNvPr id="0" name=""/>
        <dsp:cNvSpPr/>
      </dsp:nvSpPr>
      <dsp:spPr>
        <a:xfrm>
          <a:off x="3080378" y="4632961"/>
          <a:ext cx="931926" cy="559155"/>
        </a:xfrm>
        <a:prstGeom prst="rect">
          <a:avLst/>
        </a:prstGeom>
        <a:solidFill>
          <a:schemeClr val="accent4">
            <a:lumMod val="40000"/>
            <a:lumOff val="6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Social History</a:t>
          </a:r>
        </a:p>
      </dsp:txBody>
      <dsp:txXfrm>
        <a:off x="3080378" y="4632961"/>
        <a:ext cx="931926" cy="559155"/>
      </dsp:txXfrm>
    </dsp:sp>
    <dsp:sp modelId="{D686C033-8C3D-4C2F-94C8-11EE097C088D}">
      <dsp:nvSpPr>
        <dsp:cNvPr id="0" name=""/>
        <dsp:cNvSpPr/>
      </dsp:nvSpPr>
      <dsp:spPr>
        <a:xfrm>
          <a:off x="4105496"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Subjective</a:t>
          </a:r>
        </a:p>
      </dsp:txBody>
      <dsp:txXfrm>
        <a:off x="4105496" y="4632961"/>
        <a:ext cx="931926" cy="559155"/>
      </dsp:txXfrm>
    </dsp:sp>
    <dsp:sp modelId="{34939C68-520A-469B-A989-F515FF673DF0}">
      <dsp:nvSpPr>
        <dsp:cNvPr id="0" name=""/>
        <dsp:cNvSpPr/>
      </dsp:nvSpPr>
      <dsp:spPr>
        <a:xfrm>
          <a:off x="5130615"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Surgery Description</a:t>
          </a:r>
        </a:p>
      </dsp:txBody>
      <dsp:txXfrm>
        <a:off x="5130615" y="4632961"/>
        <a:ext cx="931926" cy="559155"/>
      </dsp:txXfrm>
    </dsp:sp>
    <dsp:sp modelId="{CB637A15-C5EC-48E4-B323-6F07C2B36CF9}">
      <dsp:nvSpPr>
        <dsp:cNvPr id="0" name=""/>
        <dsp:cNvSpPr/>
      </dsp:nvSpPr>
      <dsp:spPr>
        <a:xfrm>
          <a:off x="6155734"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Surgical Drains</a:t>
          </a:r>
        </a:p>
      </dsp:txBody>
      <dsp:txXfrm>
        <a:off x="6155734" y="4632961"/>
        <a:ext cx="931926" cy="559155"/>
      </dsp:txXfrm>
    </dsp:sp>
    <dsp:sp modelId="{09D01077-5EED-4403-9B80-C88AA82785D4}">
      <dsp:nvSpPr>
        <dsp:cNvPr id="0" name=""/>
        <dsp:cNvSpPr/>
      </dsp:nvSpPr>
      <dsp:spPr>
        <a:xfrm>
          <a:off x="7180852" y="4632961"/>
          <a:ext cx="931926" cy="5591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Vital Signs</a:t>
          </a:r>
        </a:p>
      </dsp:txBody>
      <dsp:txXfrm>
        <a:off x="7180852" y="4632961"/>
        <a:ext cx="931926" cy="55915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7072"/>
          </a:xfrm>
          <a:prstGeom prst="rect">
            <a:avLst/>
          </a:prstGeom>
        </p:spPr>
        <p:txBody>
          <a:bodyPr vert="horz" lIns="92930" tIns="46465" rIns="92930" bIns="46465" rtlCol="0"/>
          <a:lstStyle>
            <a:lvl1pPr algn="l">
              <a:defRPr sz="1200"/>
            </a:lvl1pPr>
          </a:lstStyle>
          <a:p>
            <a:endParaRPr lang="en-US"/>
          </a:p>
        </p:txBody>
      </p:sp>
      <p:sp>
        <p:nvSpPr>
          <p:cNvPr id="3" name="Date Placeholder 2"/>
          <p:cNvSpPr>
            <a:spLocks noGrp="1"/>
          </p:cNvSpPr>
          <p:nvPr>
            <p:ph type="dt" idx="1"/>
          </p:nvPr>
        </p:nvSpPr>
        <p:spPr>
          <a:xfrm>
            <a:off x="3939466" y="0"/>
            <a:ext cx="3013763" cy="467072"/>
          </a:xfrm>
          <a:prstGeom prst="rect">
            <a:avLst/>
          </a:prstGeom>
        </p:spPr>
        <p:txBody>
          <a:bodyPr vert="horz" lIns="92930" tIns="46465" rIns="92930" bIns="46465" rtlCol="0"/>
          <a:lstStyle>
            <a:lvl1pPr algn="r">
              <a:defRPr sz="1200"/>
            </a:lvl1pPr>
          </a:lstStyle>
          <a:p>
            <a:fld id="{B4250FDA-7AD0-4287-A9EE-DD65D58DD943}" type="datetimeFigureOut">
              <a:rPr lang="en-US" smtClean="0"/>
              <a:t>6/9/19</a:t>
            </a:fld>
            <a:endParaRPr lang="en-US"/>
          </a:p>
        </p:txBody>
      </p:sp>
      <p:sp>
        <p:nvSpPr>
          <p:cNvPr id="4" name="Slide Image Placeholder 3"/>
          <p:cNvSpPr>
            <a:spLocks noGrp="1" noRot="1" noChangeAspect="1"/>
          </p:cNvSpPr>
          <p:nvPr>
            <p:ph type="sldImg" idx="2"/>
          </p:nvPr>
        </p:nvSpPr>
        <p:spPr>
          <a:xfrm>
            <a:off x="1384300" y="1163638"/>
            <a:ext cx="4186238" cy="3141662"/>
          </a:xfrm>
          <a:prstGeom prst="rect">
            <a:avLst/>
          </a:prstGeom>
          <a:noFill/>
          <a:ln w="12700">
            <a:solidFill>
              <a:prstClr val="black"/>
            </a:solidFill>
          </a:ln>
        </p:spPr>
        <p:txBody>
          <a:bodyPr vert="horz" lIns="92930" tIns="46465" rIns="92930" bIns="46465" rtlCol="0" anchor="ctr"/>
          <a:lstStyle/>
          <a:p>
            <a:endParaRPr lang="en-US"/>
          </a:p>
        </p:txBody>
      </p:sp>
      <p:sp>
        <p:nvSpPr>
          <p:cNvPr id="5" name="Notes Placeholder 4"/>
          <p:cNvSpPr>
            <a:spLocks noGrp="1"/>
          </p:cNvSpPr>
          <p:nvPr>
            <p:ph type="body" sz="quarter" idx="3"/>
          </p:nvPr>
        </p:nvSpPr>
        <p:spPr>
          <a:xfrm>
            <a:off x="695484" y="4480004"/>
            <a:ext cx="5563870" cy="3665458"/>
          </a:xfrm>
          <a:prstGeom prst="rect">
            <a:avLst/>
          </a:prstGeom>
        </p:spPr>
        <p:txBody>
          <a:bodyPr vert="horz" lIns="92930" tIns="46465" rIns="92930" bIns="4646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13763" cy="467071"/>
          </a:xfrm>
          <a:prstGeom prst="rect">
            <a:avLst/>
          </a:prstGeom>
        </p:spPr>
        <p:txBody>
          <a:bodyPr vert="horz" lIns="92930" tIns="46465" rIns="92930" bIns="46465" rtlCol="0" anchor="b"/>
          <a:lstStyle>
            <a:lvl1pPr algn="l">
              <a:defRPr sz="1200"/>
            </a:lvl1pPr>
          </a:lstStyle>
          <a:p>
            <a:endParaRPr lang="en-US"/>
          </a:p>
        </p:txBody>
      </p:sp>
      <p:sp>
        <p:nvSpPr>
          <p:cNvPr id="7" name="Slide Number Placeholder 6"/>
          <p:cNvSpPr>
            <a:spLocks noGrp="1"/>
          </p:cNvSpPr>
          <p:nvPr>
            <p:ph type="sldNum" sz="quarter" idx="5"/>
          </p:nvPr>
        </p:nvSpPr>
        <p:spPr>
          <a:xfrm>
            <a:off x="3939466" y="8842030"/>
            <a:ext cx="3013763" cy="467071"/>
          </a:xfrm>
          <a:prstGeom prst="rect">
            <a:avLst/>
          </a:prstGeom>
        </p:spPr>
        <p:txBody>
          <a:bodyPr vert="horz" lIns="92930" tIns="46465" rIns="92930" bIns="46465" rtlCol="0" anchor="b"/>
          <a:lstStyle>
            <a:lvl1pPr algn="r">
              <a:defRPr sz="1200"/>
            </a:lvl1pPr>
          </a:lstStyle>
          <a:p>
            <a:fld id="{F7565996-E62D-415F-BA5B-989F770F6975}" type="slidenum">
              <a:rPr lang="en-US" smtClean="0"/>
              <a:t>‹#›</a:t>
            </a:fld>
            <a:endParaRPr lang="en-US"/>
          </a:p>
        </p:txBody>
      </p:sp>
    </p:spTree>
    <p:extLst>
      <p:ext uri="{BB962C8B-B14F-4D97-AF65-F5344CB8AC3E}">
        <p14:creationId xmlns:p14="http://schemas.microsoft.com/office/powerpoint/2010/main" val="4260525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C-CDA Documents: Buiding Blocks for Meaningful Exchange.  An educational presentation brought to you by the HIMSS Health Story Project.</a:t>
            </a:r>
          </a:p>
          <a:p>
            <a:endParaRPr lang="en-US"/>
          </a:p>
          <a:p>
            <a:r>
              <a:rPr lang="en-US"/>
              <a:t>This educational resource is designed for a non-technical audience interested in gaining a deeper understanding of the HL7 Clinical Document Architecture standard (called CDA) and the types of CDA documents defined in the HL7 Consolidated CDA Release 2.1 Implementation Guide (called C-CDA for short). </a:t>
            </a:r>
          </a:p>
          <a:p>
            <a:endParaRPr lang="en-US"/>
          </a:p>
        </p:txBody>
      </p:sp>
      <p:sp>
        <p:nvSpPr>
          <p:cNvPr id="4" name="Slide Number Placeholder 3"/>
          <p:cNvSpPr>
            <a:spLocks noGrp="1"/>
          </p:cNvSpPr>
          <p:nvPr>
            <p:ph type="sldNum" sz="quarter" idx="10"/>
          </p:nvPr>
        </p:nvSpPr>
        <p:spPr/>
        <p:txBody>
          <a:bodyPr/>
          <a:lstStyle/>
          <a:p>
            <a:fld id="{F7565996-E62D-415F-BA5B-989F770F6975}" type="slidenum">
              <a:rPr lang="en-US" smtClean="0"/>
              <a:t>1</a:t>
            </a:fld>
            <a:endParaRPr lang="en-US"/>
          </a:p>
        </p:txBody>
      </p:sp>
    </p:spTree>
    <p:extLst>
      <p:ext uri="{BB962C8B-B14F-4D97-AF65-F5344CB8AC3E}">
        <p14:creationId xmlns:p14="http://schemas.microsoft.com/office/powerpoint/2010/main" val="253064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shows all 12 of the document types included in C-CDA Release 2.1</a:t>
            </a:r>
          </a:p>
          <a:p>
            <a:endParaRPr lang="en-US"/>
          </a:p>
          <a:p>
            <a:r>
              <a:rPr lang="en-US"/>
              <a:t>Three of the document templates are new for the industry. They were defined when C-CDA Release 2.0 was created.</a:t>
            </a:r>
          </a:p>
          <a:p>
            <a:endParaRPr lang="en-US"/>
          </a:p>
          <a:p>
            <a:r>
              <a:rPr lang="en-US"/>
              <a:t>The other document templates have been defined since C-CDA Release 1.0 was created.</a:t>
            </a:r>
          </a:p>
        </p:txBody>
      </p:sp>
      <p:sp>
        <p:nvSpPr>
          <p:cNvPr id="4" name="Slide Number Placeholder 3"/>
          <p:cNvSpPr>
            <a:spLocks noGrp="1"/>
          </p:cNvSpPr>
          <p:nvPr>
            <p:ph type="sldNum" sz="quarter" idx="10"/>
          </p:nvPr>
        </p:nvSpPr>
        <p:spPr/>
        <p:txBody>
          <a:bodyPr/>
          <a:lstStyle/>
          <a:p>
            <a:fld id="{F7565996-E62D-415F-BA5B-989F770F6975}" type="slidenum">
              <a:rPr lang="en-US" smtClean="0"/>
              <a:t>10</a:t>
            </a:fld>
            <a:endParaRPr lang="en-US"/>
          </a:p>
        </p:txBody>
      </p:sp>
    </p:spTree>
    <p:extLst>
      <p:ext uri="{BB962C8B-B14F-4D97-AF65-F5344CB8AC3E}">
        <p14:creationId xmlns:p14="http://schemas.microsoft.com/office/powerpoint/2010/main" val="2664561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Implementation guidance for many of the document templates dates back to work done several years ago by a group of vendors interested in leveraging the power of CDA for interoperabile information exchange. </a:t>
            </a:r>
          </a:p>
          <a:p>
            <a:endParaRPr lang="en-US"/>
          </a:p>
          <a:p>
            <a:r>
              <a:rPr lang="en-US"/>
              <a:t>That group became what we know today as the Health Story Project.</a:t>
            </a:r>
          </a:p>
        </p:txBody>
      </p:sp>
      <p:sp>
        <p:nvSpPr>
          <p:cNvPr id="4" name="Slide Number Placeholder 3"/>
          <p:cNvSpPr>
            <a:spLocks noGrp="1"/>
          </p:cNvSpPr>
          <p:nvPr>
            <p:ph type="sldNum" sz="quarter" idx="10"/>
          </p:nvPr>
        </p:nvSpPr>
        <p:spPr/>
        <p:txBody>
          <a:bodyPr/>
          <a:lstStyle/>
          <a:p>
            <a:fld id="{F7565996-E62D-415F-BA5B-989F770F6975}" type="slidenum">
              <a:rPr lang="en-US" smtClean="0"/>
              <a:t>11</a:t>
            </a:fld>
            <a:endParaRPr lang="en-US"/>
          </a:p>
        </p:txBody>
      </p:sp>
    </p:spTree>
    <p:extLst>
      <p:ext uri="{BB962C8B-B14F-4D97-AF65-F5344CB8AC3E}">
        <p14:creationId xmlns:p14="http://schemas.microsoft.com/office/powerpoint/2010/main" val="4265630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Consolidated CDA got its name because it was created as a harmonized set of CDA templates, consolidated from prior work that had been developed in IHE, HL7 and HITSP. The harmonized templates were aggregated into a single guide for greater standardization within the industry.</a:t>
            </a:r>
          </a:p>
        </p:txBody>
      </p:sp>
      <p:sp>
        <p:nvSpPr>
          <p:cNvPr id="4" name="Slide Number Placeholder 3"/>
          <p:cNvSpPr>
            <a:spLocks noGrp="1"/>
          </p:cNvSpPr>
          <p:nvPr>
            <p:ph type="sldNum" sz="quarter" idx="10"/>
          </p:nvPr>
        </p:nvSpPr>
        <p:spPr/>
        <p:txBody>
          <a:bodyPr/>
          <a:lstStyle/>
          <a:p>
            <a:fld id="{F7565996-E62D-415F-BA5B-989F770F6975}" type="slidenum">
              <a:rPr lang="en-US" smtClean="0"/>
              <a:t>12</a:t>
            </a:fld>
            <a:endParaRPr lang="en-US"/>
          </a:p>
        </p:txBody>
      </p:sp>
    </p:spTree>
    <p:extLst>
      <p:ext uri="{BB962C8B-B14F-4D97-AF65-F5344CB8AC3E}">
        <p14:creationId xmlns:p14="http://schemas.microsoft.com/office/powerpoint/2010/main" val="1488986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12 document templates share a fairly similar header though some of the document types have an encounter context and others do not.  One document defines an “Unstructured Document” which is to say it uses the nonXMLBody option. The other documents have structured bodies, but the section content differs from one document type to another. </a:t>
            </a:r>
          </a:p>
          <a:p>
            <a:endParaRPr lang="en-US"/>
          </a:p>
          <a:p>
            <a:r>
              <a:rPr lang="en-US"/>
              <a:t>Some of the sections additionally have machine readable entries defined, making it possible to encode the human readable information in each section using a more machine-friendly format.</a:t>
            </a:r>
          </a:p>
        </p:txBody>
      </p:sp>
      <p:sp>
        <p:nvSpPr>
          <p:cNvPr id="4" name="Slide Number Placeholder 3"/>
          <p:cNvSpPr>
            <a:spLocks noGrp="1"/>
          </p:cNvSpPr>
          <p:nvPr>
            <p:ph type="sldNum" sz="quarter" idx="10"/>
          </p:nvPr>
        </p:nvSpPr>
        <p:spPr/>
        <p:txBody>
          <a:bodyPr/>
          <a:lstStyle/>
          <a:p>
            <a:fld id="{F7565996-E62D-415F-BA5B-989F770F6975}" type="slidenum">
              <a:rPr lang="en-US" smtClean="0"/>
              <a:t>13</a:t>
            </a:fld>
            <a:endParaRPr lang="en-US"/>
          </a:p>
        </p:txBody>
      </p:sp>
    </p:spTree>
    <p:extLst>
      <p:ext uri="{BB962C8B-B14F-4D97-AF65-F5344CB8AC3E}">
        <p14:creationId xmlns:p14="http://schemas.microsoft.com/office/powerpoint/2010/main" val="500370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of the 70 different section templates defined in Consolidated CDA are used across more than one of the twelve document types. </a:t>
            </a:r>
          </a:p>
          <a:p>
            <a:endParaRPr lang="en-US"/>
          </a:p>
          <a:p>
            <a:r>
              <a:rPr lang="en-US"/>
              <a:t>This makes the information shared through the C-CDA documents more meaningful and interchangeable.  </a:t>
            </a:r>
          </a:p>
          <a:p>
            <a:endParaRPr lang="en-US"/>
          </a:p>
          <a:p>
            <a:r>
              <a:rPr lang="en-US"/>
              <a:t>For example the Problems section is used in almost all of the document templates.  That means if a person had a new condition on his or her problem list when discharged from the hospital, the problem expressed in the C-CDA Discharge Summary document is fully interoperable with the problem information aggrecated in a Continuity of Care Document used to summarize that person’s health and care over time.</a:t>
            </a:r>
          </a:p>
        </p:txBody>
      </p:sp>
      <p:sp>
        <p:nvSpPr>
          <p:cNvPr id="4" name="Slide Number Placeholder 3"/>
          <p:cNvSpPr>
            <a:spLocks noGrp="1"/>
          </p:cNvSpPr>
          <p:nvPr>
            <p:ph type="sldNum" sz="quarter" idx="10"/>
          </p:nvPr>
        </p:nvSpPr>
        <p:spPr/>
        <p:txBody>
          <a:bodyPr/>
          <a:lstStyle/>
          <a:p>
            <a:fld id="{F7565996-E62D-415F-BA5B-989F770F6975}" type="slidenum">
              <a:rPr lang="en-US" smtClean="0"/>
              <a:t>14</a:t>
            </a:fld>
            <a:endParaRPr lang="en-US"/>
          </a:p>
        </p:txBody>
      </p:sp>
    </p:spTree>
    <p:extLst>
      <p:ext uri="{BB962C8B-B14F-4D97-AF65-F5344CB8AC3E}">
        <p14:creationId xmlns:p14="http://schemas.microsoft.com/office/powerpoint/2010/main" val="2244982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I’ll close this portion of the presentation by checking to see if you can summarize the difference between CDA and C-CDA? And to see if you can explain the difference between C-CDA and CCD?</a:t>
            </a:r>
          </a:p>
        </p:txBody>
      </p:sp>
      <p:sp>
        <p:nvSpPr>
          <p:cNvPr id="4" name="Slide Number Placeholder 3"/>
          <p:cNvSpPr>
            <a:spLocks noGrp="1"/>
          </p:cNvSpPr>
          <p:nvPr>
            <p:ph type="sldNum" sz="quarter" idx="10"/>
          </p:nvPr>
        </p:nvSpPr>
        <p:spPr/>
        <p:txBody>
          <a:bodyPr/>
          <a:lstStyle/>
          <a:p>
            <a:fld id="{F7565996-E62D-415F-BA5B-989F770F6975}" type="slidenum">
              <a:rPr lang="en-US" smtClean="0"/>
              <a:t>15</a:t>
            </a:fld>
            <a:endParaRPr lang="en-US"/>
          </a:p>
        </p:txBody>
      </p:sp>
    </p:spTree>
    <p:extLst>
      <p:ext uri="{BB962C8B-B14F-4D97-AF65-F5344CB8AC3E}">
        <p14:creationId xmlns:p14="http://schemas.microsoft.com/office/powerpoint/2010/main" val="385224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said that CDA is the broad-based HL7 standard called Clinical Document Architecture while C-CDA is an HL7 Implementation Guide that defines different types of CDA documents intended to support different use cases, you were right.  You’ve been listening. Good for you!</a:t>
            </a:r>
          </a:p>
          <a:p>
            <a:endParaRPr lang="en-US"/>
          </a:p>
          <a:p>
            <a:r>
              <a:rPr lang="en-US"/>
              <a:t>If you said C-CDA is an IG that defines 12 different document types while CCD is one type of document called the Continuity of Care Document, then you get a gold star!  </a:t>
            </a:r>
          </a:p>
          <a:p>
            <a:endParaRPr lang="en-US"/>
          </a:p>
          <a:p>
            <a:r>
              <a:rPr lang="en-US"/>
              <a:t>Feeling confident this isn’t so too hard to understand?  Good.</a:t>
            </a:r>
          </a:p>
          <a:p>
            <a:endParaRPr lang="en-US"/>
          </a:p>
          <a:p>
            <a:r>
              <a:rPr lang="en-US"/>
              <a:t>Are you ready to learn more about the different document types defined in C-CDA?</a:t>
            </a:r>
          </a:p>
        </p:txBody>
      </p:sp>
      <p:sp>
        <p:nvSpPr>
          <p:cNvPr id="4" name="Slide Number Placeholder 3"/>
          <p:cNvSpPr>
            <a:spLocks noGrp="1"/>
          </p:cNvSpPr>
          <p:nvPr>
            <p:ph type="sldNum" sz="quarter" idx="10"/>
          </p:nvPr>
        </p:nvSpPr>
        <p:spPr/>
        <p:txBody>
          <a:bodyPr/>
          <a:lstStyle/>
          <a:p>
            <a:fld id="{F7565996-E62D-415F-BA5B-989F770F6975}" type="slidenum">
              <a:rPr lang="en-US" smtClean="0"/>
              <a:t>16</a:t>
            </a:fld>
            <a:endParaRPr lang="en-US"/>
          </a:p>
        </p:txBody>
      </p:sp>
    </p:spTree>
    <p:extLst>
      <p:ext uri="{BB962C8B-B14F-4D97-AF65-F5344CB8AC3E}">
        <p14:creationId xmlns:p14="http://schemas.microsoft.com/office/powerpoint/2010/main" val="2316422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7565996-E62D-415F-BA5B-989F770F69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1980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7565996-E62D-415F-BA5B-989F770F69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450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provide an overview of the CDA and C-CDA standards.</a:t>
            </a:r>
          </a:p>
          <a:p>
            <a:endParaRPr lang="en-US"/>
          </a:p>
          <a:p>
            <a:r>
              <a:rPr lang="en-US"/>
              <a:t>Discuss the different types of documents defined in C-CDA.</a:t>
            </a:r>
          </a:p>
          <a:p>
            <a:endParaRPr lang="en-US"/>
          </a:p>
          <a:p>
            <a:r>
              <a:rPr lang="en-US"/>
              <a:t>Compare two different ways of thinking about C-CDA documents: the current way which focuses on the sections of content that are required or optional, and a new way that focuses on the story-telling power of C-CDA documents,</a:t>
            </a:r>
          </a:p>
          <a:p>
            <a:endParaRPr lang="en-US"/>
          </a:p>
          <a:p>
            <a:r>
              <a:rPr lang="en-US"/>
              <a:t>And finally, we’ll take a big leap and discuss how CDA document exchange supports information flow within the broader Health IT ecosystem, to expand the understanding of the possibilities for meaningful information exchange through the use of CDA. </a:t>
            </a:r>
          </a:p>
        </p:txBody>
      </p:sp>
      <p:sp>
        <p:nvSpPr>
          <p:cNvPr id="4" name="Slide Number Placeholder 3"/>
          <p:cNvSpPr>
            <a:spLocks noGrp="1"/>
          </p:cNvSpPr>
          <p:nvPr>
            <p:ph type="sldNum" sz="quarter" idx="10"/>
          </p:nvPr>
        </p:nvSpPr>
        <p:spPr/>
        <p:txBody>
          <a:bodyPr/>
          <a:lstStyle/>
          <a:p>
            <a:fld id="{F7565996-E62D-415F-BA5B-989F770F6975}" type="slidenum">
              <a:rPr lang="en-US" smtClean="0"/>
              <a:t>2</a:t>
            </a:fld>
            <a:endParaRPr lang="en-US"/>
          </a:p>
        </p:txBody>
      </p:sp>
    </p:spTree>
    <p:extLst>
      <p:ext uri="{BB962C8B-B14F-4D97-AF65-F5344CB8AC3E}">
        <p14:creationId xmlns:p14="http://schemas.microsoft.com/office/powerpoint/2010/main" val="2506611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Lisa Nelson, an independent consultant who specializes in the use and evolution of the CDA standard. I’ll be your guide through this presentation.</a:t>
            </a:r>
          </a:p>
        </p:txBody>
      </p:sp>
      <p:sp>
        <p:nvSpPr>
          <p:cNvPr id="4" name="Slide Number Placeholder 3"/>
          <p:cNvSpPr>
            <a:spLocks noGrp="1"/>
          </p:cNvSpPr>
          <p:nvPr>
            <p:ph type="sldNum" sz="quarter" idx="10"/>
          </p:nvPr>
        </p:nvSpPr>
        <p:spPr/>
        <p:txBody>
          <a:bodyPr/>
          <a:lstStyle/>
          <a:p>
            <a:fld id="{F7565996-E62D-415F-BA5B-989F770F6975}" type="slidenum">
              <a:rPr lang="en-US" smtClean="0"/>
              <a:t>3</a:t>
            </a:fld>
            <a:endParaRPr lang="en-US"/>
          </a:p>
        </p:txBody>
      </p:sp>
    </p:spTree>
    <p:extLst>
      <p:ext uri="{BB962C8B-B14F-4D97-AF65-F5344CB8AC3E}">
        <p14:creationId xmlns:p14="http://schemas.microsoft.com/office/powerpoint/2010/main" val="3736710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presentation you’re about to hear makes understanding CDA and C-CDA very straightforward. You will learn the key information you need to form a basic foundation of knowledge about the HL7 CDA standard and the Consolidated CDA Implementation Guide.</a:t>
            </a:r>
          </a:p>
        </p:txBody>
      </p:sp>
      <p:sp>
        <p:nvSpPr>
          <p:cNvPr id="4" name="Slide Number Placeholder 3"/>
          <p:cNvSpPr>
            <a:spLocks noGrp="1"/>
          </p:cNvSpPr>
          <p:nvPr>
            <p:ph type="sldNum" sz="quarter" idx="10"/>
          </p:nvPr>
        </p:nvSpPr>
        <p:spPr/>
        <p:txBody>
          <a:bodyPr/>
          <a:lstStyle/>
          <a:p>
            <a:fld id="{F7565996-E62D-415F-BA5B-989F770F6975}" type="slidenum">
              <a:rPr lang="en-US" smtClean="0"/>
              <a:t>4</a:t>
            </a:fld>
            <a:endParaRPr lang="en-US"/>
          </a:p>
        </p:txBody>
      </p:sp>
    </p:spTree>
    <p:extLst>
      <p:ext uri="{BB962C8B-B14F-4D97-AF65-F5344CB8AC3E}">
        <p14:creationId xmlns:p14="http://schemas.microsoft.com/office/powerpoint/2010/main" val="14490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going to start by talking about the HL7 Clinical Document Architecture standard. When people use the term “CDA” they are referring to this very broad, flexible “base standard” that was developed to address a wide range of data exchange use cases for all sorts of clinical documents. </a:t>
            </a:r>
          </a:p>
        </p:txBody>
      </p:sp>
      <p:sp>
        <p:nvSpPr>
          <p:cNvPr id="4" name="Slide Number Placeholder 3"/>
          <p:cNvSpPr>
            <a:spLocks noGrp="1"/>
          </p:cNvSpPr>
          <p:nvPr>
            <p:ph type="sldNum" sz="quarter" idx="10"/>
          </p:nvPr>
        </p:nvSpPr>
        <p:spPr/>
        <p:txBody>
          <a:bodyPr/>
          <a:lstStyle/>
          <a:p>
            <a:fld id="{F7565996-E62D-415F-BA5B-989F770F6975}" type="slidenum">
              <a:rPr lang="en-US" smtClean="0"/>
              <a:t>5</a:t>
            </a:fld>
            <a:endParaRPr lang="en-US"/>
          </a:p>
        </p:txBody>
      </p:sp>
    </p:spTree>
    <p:extLst>
      <p:ext uri="{BB962C8B-B14F-4D97-AF65-F5344CB8AC3E}">
        <p14:creationId xmlns:p14="http://schemas.microsoft.com/office/powerpoint/2010/main" val="2931271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HL7 Clinical Document Architecture standard support 6 Core Principles – and these are important to understand.</a:t>
            </a:r>
          </a:p>
          <a:p>
            <a:endParaRPr lang="en-US"/>
          </a:p>
          <a:p>
            <a:r>
              <a:rPr lang="en-US"/>
              <a:t>Persistence – each clinical document continues to exist in an unaltered state.  (Business rules determine for how long, but what’s key is that the document itself must be accessible in an unaltered state.)</a:t>
            </a:r>
          </a:p>
          <a:p>
            <a:r>
              <a:rPr lang="en-US"/>
              <a:t>Stewardship – each clinical document is maintained by the organization entrusted with the responsibility of being the custodian for the document.</a:t>
            </a:r>
          </a:p>
          <a:p>
            <a:r>
              <a:rPr lang="en-US"/>
              <a:t>Potential for authentication – the assemblage of information in a clinical document has the potential to be legally authenticated. That is to say, it may not have been legally authenticated, but it must have the potential to be legally authenticated, should that be required.</a:t>
            </a:r>
          </a:p>
          <a:p>
            <a:r>
              <a:rPr lang="en-US"/>
              <a:t>Context – each CDA document establishes the context for the information contained within it.</a:t>
            </a:r>
          </a:p>
          <a:p>
            <a:r>
              <a:rPr lang="en-US"/>
              <a:t>Wholeness – authentication of a clinical document applies to the whole and does not apply to portions of the document separate from the full context of the document.</a:t>
            </a:r>
          </a:p>
          <a:p>
            <a:r>
              <a:rPr lang="en-US"/>
              <a:t>Human Readability – each clinical document is a human readable document. It may have machine readable information in it too, but first and foremost, the information is human readable.</a:t>
            </a:r>
          </a:p>
        </p:txBody>
      </p:sp>
      <p:sp>
        <p:nvSpPr>
          <p:cNvPr id="4" name="Slide Number Placeholder 3"/>
          <p:cNvSpPr>
            <a:spLocks noGrp="1"/>
          </p:cNvSpPr>
          <p:nvPr>
            <p:ph type="sldNum" sz="quarter" idx="10"/>
          </p:nvPr>
        </p:nvSpPr>
        <p:spPr/>
        <p:txBody>
          <a:bodyPr/>
          <a:lstStyle/>
          <a:p>
            <a:fld id="{F7565996-E62D-415F-BA5B-989F770F6975}" type="slidenum">
              <a:rPr lang="en-US" smtClean="0"/>
              <a:t>6</a:t>
            </a:fld>
            <a:endParaRPr lang="en-US"/>
          </a:p>
        </p:txBody>
      </p:sp>
    </p:spTree>
    <p:extLst>
      <p:ext uri="{BB962C8B-B14F-4D97-AF65-F5344CB8AC3E}">
        <p14:creationId xmlns:p14="http://schemas.microsoft.com/office/powerpoint/2010/main" val="2774987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CDA documents have a similarly structured header that prescribes what information can and needs to populated.</a:t>
            </a:r>
          </a:p>
          <a:p>
            <a:endParaRPr lang="en-US"/>
          </a:p>
          <a:p>
            <a:r>
              <a:rPr lang="en-US"/>
              <a:t>Many aspects of the header are optional, but every CDA Document contains information about the subject of the document, the authors, and the custodian.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header may include information about the encompassing encounter, service events performed, or orders that were fulfilled, and consent that applied.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Information in the header establishes the context for the information in the body of the document.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If the information in one document replaces or appends to information in another document, the header includes a pointer to the related document or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F7565996-E62D-415F-BA5B-989F770F6975}" type="slidenum">
              <a:rPr lang="en-US" smtClean="0"/>
              <a:t>7</a:t>
            </a:fld>
            <a:endParaRPr lang="en-US"/>
          </a:p>
        </p:txBody>
      </p:sp>
    </p:spTree>
    <p:extLst>
      <p:ext uri="{BB962C8B-B14F-4D97-AF65-F5344CB8AC3E}">
        <p14:creationId xmlns:p14="http://schemas.microsoft.com/office/powerpoint/2010/main" val="2112058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the body of a CDA Document contains structured xml data or encoded data in a non-xml body which can be rendered digitally, but does not support computer processing in the same way that the structured xml data does. When the document has a coded body, a computer can process each individual section of information in the document.  Further, the sections of the document may include individual structured entires that make it possible for a computer to process the information in each section. But don’t forget, first and foremost, the information contained in each section of the document is human readable.</a:t>
            </a:r>
          </a:p>
        </p:txBody>
      </p:sp>
      <p:sp>
        <p:nvSpPr>
          <p:cNvPr id="4" name="Slide Number Placeholder 3"/>
          <p:cNvSpPr>
            <a:spLocks noGrp="1"/>
          </p:cNvSpPr>
          <p:nvPr>
            <p:ph type="sldNum" sz="quarter" idx="10"/>
          </p:nvPr>
        </p:nvSpPr>
        <p:spPr/>
        <p:txBody>
          <a:bodyPr/>
          <a:lstStyle/>
          <a:p>
            <a:fld id="{F7565996-E62D-415F-BA5B-989F770F6975}" type="slidenum">
              <a:rPr lang="en-US" smtClean="0"/>
              <a:t>8</a:t>
            </a:fld>
            <a:endParaRPr lang="en-US"/>
          </a:p>
        </p:txBody>
      </p:sp>
    </p:spTree>
    <p:extLst>
      <p:ext uri="{BB962C8B-B14F-4D97-AF65-F5344CB8AC3E}">
        <p14:creationId xmlns:p14="http://schemas.microsoft.com/office/powerpoint/2010/main" val="211672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Consolidated CDA is an HL7 Implementation Guide that explains how to use the base CDA standard to produce 12 different types of clinical documents. </a:t>
            </a:r>
          </a:p>
          <a:p>
            <a:endParaRPr lang="en-US"/>
          </a:p>
          <a:p>
            <a:r>
              <a:rPr lang="en-US"/>
              <a:t>The CDA Standard is very broad, to support all different types of clinical documents. Tighter constraints needed to be defined so that implementers would know how to use CDA to make a specific type of document like a Discharge Summary or Procedure Note. </a:t>
            </a:r>
          </a:p>
          <a:p>
            <a:endParaRPr lang="en-US"/>
          </a:p>
          <a:p>
            <a:r>
              <a:rPr lang="en-US"/>
              <a:t>The document template definition in C-CDA are made other templates that constrain sections, entries and other smaller parts of the CDA base standard. It’s a nesting desing that support the core principle of Context.</a:t>
            </a:r>
          </a:p>
          <a:p>
            <a:endParaRPr lang="en-US"/>
          </a:p>
        </p:txBody>
      </p:sp>
      <p:sp>
        <p:nvSpPr>
          <p:cNvPr id="4" name="Slide Number Placeholder 3"/>
          <p:cNvSpPr>
            <a:spLocks noGrp="1"/>
          </p:cNvSpPr>
          <p:nvPr>
            <p:ph type="sldNum" sz="quarter" idx="10"/>
          </p:nvPr>
        </p:nvSpPr>
        <p:spPr/>
        <p:txBody>
          <a:bodyPr/>
          <a:lstStyle/>
          <a:p>
            <a:fld id="{F7565996-E62D-415F-BA5B-989F770F6975}" type="slidenum">
              <a:rPr lang="en-US" smtClean="0"/>
              <a:t>9</a:t>
            </a:fld>
            <a:endParaRPr lang="en-US"/>
          </a:p>
        </p:txBody>
      </p:sp>
    </p:spTree>
    <p:extLst>
      <p:ext uri="{BB962C8B-B14F-4D97-AF65-F5344CB8AC3E}">
        <p14:creationId xmlns:p14="http://schemas.microsoft.com/office/powerpoint/2010/main" val="16469633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HIMSS_HSP_PPT.jpg"/>
          <p:cNvPicPr>
            <a:picLocks noChangeAspect="1"/>
          </p:cNvPicPr>
          <p:nvPr userDrawn="1"/>
        </p:nvPicPr>
        <p:blipFill rotWithShape="1">
          <a:blip r:embed="rId2">
            <a:extLst>
              <a:ext uri="{28A0092B-C50C-407E-A947-70E740481C1C}">
                <a14:useLocalDpi xmlns:a14="http://schemas.microsoft.com/office/drawing/2010/main" val="0"/>
              </a:ext>
            </a:extLst>
          </a:blip>
          <a:srcRect t="15582"/>
          <a:stretch/>
        </p:blipFill>
        <p:spPr>
          <a:xfrm>
            <a:off x="0" y="-1"/>
            <a:ext cx="9144000" cy="5789409"/>
          </a:xfrm>
          <a:prstGeom prst="rect">
            <a:avLst/>
          </a:prstGeom>
        </p:spPr>
      </p:pic>
      <p:sp>
        <p:nvSpPr>
          <p:cNvPr id="2" name="Title 1"/>
          <p:cNvSpPr>
            <a:spLocks noGrp="1"/>
          </p:cNvSpPr>
          <p:nvPr>
            <p:ph type="ctrTitle" hasCustomPrompt="1"/>
          </p:nvPr>
        </p:nvSpPr>
        <p:spPr>
          <a:xfrm>
            <a:off x="5380181" y="1919116"/>
            <a:ext cx="3502122" cy="882587"/>
          </a:xfrm>
        </p:spPr>
        <p:txBody>
          <a:bodyPr lIns="0" rIns="0" anchor="t">
            <a:normAutofit/>
          </a:bodyPr>
          <a:lstStyle>
            <a:lvl1pPr>
              <a:lnSpc>
                <a:spcPct val="100000"/>
              </a:lnSpc>
              <a:spcBef>
                <a:spcPts val="0"/>
              </a:spcBef>
              <a:spcAft>
                <a:spcPts val="0"/>
              </a:spcAft>
              <a:defRPr sz="3000" baseline="0">
                <a:solidFill>
                  <a:srgbClr val="217AA0"/>
                </a:solidFill>
              </a:defRPr>
            </a:lvl1pPr>
          </a:lstStyle>
          <a:p>
            <a:r>
              <a:rPr lang="en-US" dirty="0"/>
              <a:t>Place Title Here</a:t>
            </a:r>
          </a:p>
        </p:txBody>
      </p:sp>
      <p:sp>
        <p:nvSpPr>
          <p:cNvPr id="3" name="Subtitle 2"/>
          <p:cNvSpPr>
            <a:spLocks noGrp="1"/>
          </p:cNvSpPr>
          <p:nvPr>
            <p:ph type="subTitle" idx="1"/>
          </p:nvPr>
        </p:nvSpPr>
        <p:spPr>
          <a:xfrm>
            <a:off x="5380184" y="2955637"/>
            <a:ext cx="3502121" cy="1508605"/>
          </a:xfrm>
        </p:spPr>
        <p:txBody>
          <a:bodyPr lIns="0" rIns="0" anchor="t">
            <a:normAutofit/>
          </a:bodyPr>
          <a:lstStyle>
            <a:lvl1pPr marL="0" indent="0" algn="l">
              <a:lnSpc>
                <a:spcPct val="100000"/>
              </a:lnSpc>
              <a:buNone/>
              <a:defRPr sz="2000" b="1" i="0">
                <a:solidFill>
                  <a:srgbClr val="636363"/>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6" name="Picture 5" descr="HIMSS_HSP_PPT.jpg"/>
          <p:cNvPicPr>
            <a:picLocks noChangeAspect="1"/>
          </p:cNvPicPr>
          <p:nvPr userDrawn="1"/>
        </p:nvPicPr>
        <p:blipFill rotWithShape="1">
          <a:blip r:embed="rId2">
            <a:extLst>
              <a:ext uri="{28A0092B-C50C-407E-A947-70E740481C1C}">
                <a14:useLocalDpi xmlns:a14="http://schemas.microsoft.com/office/drawing/2010/main" val="0"/>
              </a:ext>
            </a:extLst>
          </a:blip>
          <a:srcRect t="88275"/>
          <a:stretch/>
        </p:blipFill>
        <p:spPr>
          <a:xfrm>
            <a:off x="0" y="5789409"/>
            <a:ext cx="9144000" cy="1068591"/>
          </a:xfrm>
          <a:prstGeom prst="rect">
            <a:avLst/>
          </a:prstGeom>
        </p:spPr>
      </p:pic>
    </p:spTree>
    <p:extLst>
      <p:ext uri="{BB962C8B-B14F-4D97-AF65-F5344CB8AC3E}">
        <p14:creationId xmlns:p14="http://schemas.microsoft.com/office/powerpoint/2010/main" val="2752693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578064-43C2-4FA6-A0AD-291682FCB7E2}" type="datetimeFigureOut">
              <a:rPr lang="en-US" smtClean="0"/>
              <a:t>6/9/19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9A74CD-F0AC-415A-8048-8D946E5535E7}" type="slidenum">
              <a:rPr lang="en-US" smtClean="0"/>
              <a:t>‹#›</a:t>
            </a:fld>
            <a:endParaRPr lang="en-US"/>
          </a:p>
        </p:txBody>
      </p:sp>
    </p:spTree>
    <p:extLst>
      <p:ext uri="{BB962C8B-B14F-4D97-AF65-F5344CB8AC3E}">
        <p14:creationId xmlns:p14="http://schemas.microsoft.com/office/powerpoint/2010/main" val="4132161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C578064-43C2-4FA6-A0AD-291682FCB7E2}" type="datetimeFigureOut">
              <a:rPr lang="en-US" smtClean="0"/>
              <a:t>6/9/19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9A74CD-F0AC-415A-8048-8D946E5535E7}" type="slidenum">
              <a:rPr lang="en-US" smtClean="0"/>
              <a:t>‹#›</a:t>
            </a:fld>
            <a:endParaRPr lang="en-US"/>
          </a:p>
        </p:txBody>
      </p:sp>
    </p:spTree>
    <p:extLst>
      <p:ext uri="{BB962C8B-B14F-4D97-AF65-F5344CB8AC3E}">
        <p14:creationId xmlns:p14="http://schemas.microsoft.com/office/powerpoint/2010/main" val="2397508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578064-43C2-4FA6-A0AD-291682FCB7E2}" type="datetimeFigureOut">
              <a:rPr lang="en-US" smtClean="0"/>
              <a:t>6/9/19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9A74CD-F0AC-415A-8048-8D946E5535E7}" type="slidenum">
              <a:rPr lang="en-US" smtClean="0"/>
              <a:t>‹#›</a:t>
            </a:fld>
            <a:endParaRPr lang="en-US"/>
          </a:p>
        </p:txBody>
      </p:sp>
    </p:spTree>
    <p:extLst>
      <p:ext uri="{BB962C8B-B14F-4D97-AF65-F5344CB8AC3E}">
        <p14:creationId xmlns:p14="http://schemas.microsoft.com/office/powerpoint/2010/main" val="3025291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578064-43C2-4FA6-A0AD-291682FCB7E2}" type="datetimeFigureOut">
              <a:rPr lang="en-US" smtClean="0"/>
              <a:t>6/9/19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9A74CD-F0AC-415A-8048-8D946E5535E7}" type="slidenum">
              <a:rPr lang="en-US" smtClean="0"/>
              <a:t>‹#›</a:t>
            </a:fld>
            <a:endParaRPr lang="en-US"/>
          </a:p>
        </p:txBody>
      </p:sp>
    </p:spTree>
    <p:extLst>
      <p:ext uri="{BB962C8B-B14F-4D97-AF65-F5344CB8AC3E}">
        <p14:creationId xmlns:p14="http://schemas.microsoft.com/office/powerpoint/2010/main" val="1884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578064-43C2-4FA6-A0AD-291682FCB7E2}" type="datetimeFigureOut">
              <a:rPr lang="en-US" smtClean="0"/>
              <a:t>6/9/19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9A74CD-F0AC-415A-8048-8D946E5535E7}" type="slidenum">
              <a:rPr lang="en-US" smtClean="0"/>
              <a:t>‹#›</a:t>
            </a:fld>
            <a:endParaRPr lang="en-US"/>
          </a:p>
        </p:txBody>
      </p:sp>
    </p:spTree>
    <p:extLst>
      <p:ext uri="{BB962C8B-B14F-4D97-AF65-F5344CB8AC3E}">
        <p14:creationId xmlns:p14="http://schemas.microsoft.com/office/powerpoint/2010/main" val="1198200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578064-43C2-4FA6-A0AD-291682FCB7E2}" type="datetimeFigureOut">
              <a:rPr lang="en-US" smtClean="0"/>
              <a:t>6/9/19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9A74CD-F0AC-415A-8048-8D946E5535E7}" type="slidenum">
              <a:rPr lang="en-US" smtClean="0"/>
              <a:t>‹#›</a:t>
            </a:fld>
            <a:endParaRPr lang="en-US"/>
          </a:p>
        </p:txBody>
      </p:sp>
    </p:spTree>
    <p:extLst>
      <p:ext uri="{BB962C8B-B14F-4D97-AF65-F5344CB8AC3E}">
        <p14:creationId xmlns:p14="http://schemas.microsoft.com/office/powerpoint/2010/main" val="28597677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C578064-43C2-4FA6-A0AD-291682FCB7E2}" type="datetimeFigureOut">
              <a:rPr lang="en-US" smtClean="0"/>
              <a:t>6/9/19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9A74CD-F0AC-415A-8048-8D946E5535E7}" type="slidenum">
              <a:rPr lang="en-US" smtClean="0"/>
              <a:t>‹#›</a:t>
            </a:fld>
            <a:endParaRPr lang="en-US"/>
          </a:p>
        </p:txBody>
      </p:sp>
    </p:spTree>
    <p:extLst>
      <p:ext uri="{BB962C8B-B14F-4D97-AF65-F5344CB8AC3E}">
        <p14:creationId xmlns:p14="http://schemas.microsoft.com/office/powerpoint/2010/main" val="41727473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C578064-43C2-4FA6-A0AD-291682FCB7E2}" type="datetimeFigureOut">
              <a:rPr lang="en-US" smtClean="0"/>
              <a:t>6/9/19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9A74CD-F0AC-415A-8048-8D946E5535E7}" type="slidenum">
              <a:rPr lang="en-US" smtClean="0"/>
              <a:t>‹#›</a:t>
            </a:fld>
            <a:endParaRPr lang="en-US"/>
          </a:p>
        </p:txBody>
      </p:sp>
    </p:spTree>
    <p:extLst>
      <p:ext uri="{BB962C8B-B14F-4D97-AF65-F5344CB8AC3E}">
        <p14:creationId xmlns:p14="http://schemas.microsoft.com/office/powerpoint/2010/main" val="21537798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578064-43C2-4FA6-A0AD-291682FCB7E2}" type="datetimeFigureOut">
              <a:rPr lang="en-US" smtClean="0"/>
              <a:t>6/9/19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9A74CD-F0AC-415A-8048-8D946E5535E7}" type="slidenum">
              <a:rPr lang="en-US" smtClean="0"/>
              <a:t>‹#›</a:t>
            </a:fld>
            <a:endParaRPr lang="en-US"/>
          </a:p>
        </p:txBody>
      </p:sp>
    </p:spTree>
    <p:extLst>
      <p:ext uri="{BB962C8B-B14F-4D97-AF65-F5344CB8AC3E}">
        <p14:creationId xmlns:p14="http://schemas.microsoft.com/office/powerpoint/2010/main" val="1778867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578064-43C2-4FA6-A0AD-291682FCB7E2}" type="datetimeFigureOut">
              <a:rPr lang="en-US" smtClean="0"/>
              <a:t>6/9/19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9A74CD-F0AC-415A-8048-8D946E5535E7}" type="slidenum">
              <a:rPr lang="en-US" smtClean="0"/>
              <a:t>‹#›</a:t>
            </a:fld>
            <a:endParaRPr lang="en-US"/>
          </a:p>
        </p:txBody>
      </p:sp>
    </p:spTree>
    <p:extLst>
      <p:ext uri="{BB962C8B-B14F-4D97-AF65-F5344CB8AC3E}">
        <p14:creationId xmlns:p14="http://schemas.microsoft.com/office/powerpoint/2010/main" val="1220593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ub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1214" y="1919116"/>
            <a:ext cx="8151090" cy="882587"/>
          </a:xfrm>
        </p:spPr>
        <p:txBody>
          <a:bodyPr lIns="0" rIns="0" anchor="t">
            <a:normAutofit/>
          </a:bodyPr>
          <a:lstStyle>
            <a:lvl1pPr>
              <a:lnSpc>
                <a:spcPct val="80000"/>
              </a:lnSpc>
              <a:spcBef>
                <a:spcPts val="0"/>
              </a:spcBef>
              <a:spcAft>
                <a:spcPts val="0"/>
              </a:spcAft>
              <a:defRPr sz="3600" baseline="0">
                <a:solidFill>
                  <a:srgbClr val="217AA0"/>
                </a:solidFill>
              </a:defRPr>
            </a:lvl1pPr>
          </a:lstStyle>
          <a:p>
            <a:r>
              <a:rPr lang="en-US" dirty="0"/>
              <a:t>Place Subtitle Here</a:t>
            </a:r>
          </a:p>
        </p:txBody>
      </p:sp>
      <p:sp>
        <p:nvSpPr>
          <p:cNvPr id="3" name="Subtitle 2"/>
          <p:cNvSpPr>
            <a:spLocks noGrp="1"/>
          </p:cNvSpPr>
          <p:nvPr>
            <p:ph type="subTitle" idx="1"/>
          </p:nvPr>
        </p:nvSpPr>
        <p:spPr>
          <a:xfrm>
            <a:off x="731213" y="2955637"/>
            <a:ext cx="8151090" cy="1508605"/>
          </a:xfrm>
        </p:spPr>
        <p:txBody>
          <a:bodyPr lIns="0" rIns="0" anchor="t">
            <a:normAutofit/>
          </a:bodyPr>
          <a:lstStyle>
            <a:lvl1pPr marL="0" indent="0" algn="l">
              <a:buNone/>
              <a:defRPr sz="2800" b="1" i="0">
                <a:solidFill>
                  <a:srgbClr val="636363"/>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28654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5819" y="572006"/>
            <a:ext cx="7289030" cy="804333"/>
          </a:xfrm>
        </p:spPr>
        <p:txBody>
          <a:bodyPr/>
          <a:lstStyle/>
          <a:p>
            <a:r>
              <a:rPr lang="en-US" dirty="0"/>
              <a:t>Click to edit Master title style</a:t>
            </a:r>
          </a:p>
        </p:txBody>
      </p:sp>
      <p:sp>
        <p:nvSpPr>
          <p:cNvPr id="3" name="Content Placeholder 2"/>
          <p:cNvSpPr>
            <a:spLocks noGrp="1"/>
          </p:cNvSpPr>
          <p:nvPr>
            <p:ph idx="1"/>
          </p:nvPr>
        </p:nvSpPr>
        <p:spPr>
          <a:xfrm>
            <a:off x="715820" y="1579059"/>
            <a:ext cx="7289031" cy="3479031"/>
          </a:xfrm>
        </p:spPr>
        <p:txBody>
          <a:bodyPr>
            <a:normAutofit/>
          </a:bodyPr>
          <a:lstStyle>
            <a:lvl1pPr marL="192024" indent="-192024">
              <a:lnSpc>
                <a:spcPct val="100000"/>
              </a:lnSpc>
              <a:defRPr sz="2400"/>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0755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212" y="398473"/>
            <a:ext cx="7955588" cy="1143000"/>
          </a:xfrm>
        </p:spPr>
        <p:txBody>
          <a:bodyPr/>
          <a:lstStyle>
            <a:lvl1pPr>
              <a:defRPr/>
            </a:lvl1pPr>
          </a:lstStyle>
          <a:p>
            <a:r>
              <a:rPr lang="en-US" dirty="0"/>
              <a:t>Click to edit Master title style</a:t>
            </a:r>
          </a:p>
        </p:txBody>
      </p:sp>
      <p:sp>
        <p:nvSpPr>
          <p:cNvPr id="4" name="Content Placeholder 3"/>
          <p:cNvSpPr>
            <a:spLocks noGrp="1"/>
          </p:cNvSpPr>
          <p:nvPr>
            <p:ph sz="half" idx="2"/>
          </p:nvPr>
        </p:nvSpPr>
        <p:spPr>
          <a:xfrm>
            <a:off x="731212" y="1775435"/>
            <a:ext cx="3766176" cy="3971636"/>
          </a:xfrm>
        </p:spPr>
        <p:txBody>
          <a:bodyPr>
            <a:normAutofit/>
          </a:bodyPr>
          <a:lstStyle>
            <a:lvl1pPr marL="192024" indent="-192024">
              <a:lnSpc>
                <a:spcPct val="90000"/>
              </a:lnSpc>
              <a:defRPr sz="2000"/>
            </a:lvl1pPr>
            <a:lvl2pPr>
              <a:lnSpc>
                <a:spcPct val="80000"/>
              </a:lnSpc>
              <a:defRPr sz="2000"/>
            </a:lvl2pPr>
            <a:lvl3pPr>
              <a:lnSpc>
                <a:spcPct val="80000"/>
              </a:lnSpc>
              <a:defRPr sz="2000"/>
            </a:lvl3pPr>
            <a:lvl4pPr>
              <a:lnSpc>
                <a:spcPct val="80000"/>
              </a:lnSpc>
              <a:defRPr sz="2000"/>
            </a:lvl4pPr>
            <a:lvl5pPr>
              <a:lnSpc>
                <a:spcPct val="80000"/>
              </a:lnSpc>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9" y="1775435"/>
            <a:ext cx="4041775" cy="3971636"/>
          </a:xfrm>
        </p:spPr>
        <p:txBody>
          <a:bodyPr>
            <a:normAutofit/>
          </a:bodyPr>
          <a:lstStyle>
            <a:lvl1pPr marL="192024" indent="-192024">
              <a:lnSpc>
                <a:spcPct val="80000"/>
              </a:lnSpc>
              <a:defRPr sz="2000"/>
            </a:lvl1pPr>
            <a:lvl2pPr>
              <a:lnSpc>
                <a:spcPct val="80000"/>
              </a:lnSpc>
              <a:defRPr sz="2000"/>
            </a:lvl2pPr>
            <a:lvl3pPr>
              <a:lnSpc>
                <a:spcPct val="80000"/>
              </a:lnSpc>
              <a:defRPr sz="2000"/>
            </a:lvl3pPr>
            <a:lvl4pPr>
              <a:lnSpc>
                <a:spcPct val="80000"/>
              </a:lnSpc>
              <a:defRPr sz="2000"/>
            </a:lvl4pPr>
            <a:lvl5pPr>
              <a:lnSpc>
                <a:spcPct val="80000"/>
              </a:lnSpc>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407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212" y="627581"/>
            <a:ext cx="2734302" cy="1056410"/>
          </a:xfrm>
        </p:spPr>
        <p:txBody>
          <a:bodyPr anchor="t"/>
          <a:lstStyle>
            <a:lvl1pPr algn="l">
              <a:lnSpc>
                <a:spcPct val="80000"/>
              </a:lnSpc>
              <a:defRPr sz="2000" b="1"/>
            </a:lvl1pPr>
          </a:lstStyle>
          <a:p>
            <a:r>
              <a:rPr lang="en-US" dirty="0"/>
              <a:t>Click to edit Master title style</a:t>
            </a:r>
          </a:p>
        </p:txBody>
      </p:sp>
      <p:sp>
        <p:nvSpPr>
          <p:cNvPr id="3" name="Content Placeholder 2"/>
          <p:cNvSpPr>
            <a:spLocks noGrp="1"/>
          </p:cNvSpPr>
          <p:nvPr>
            <p:ph idx="1"/>
          </p:nvPr>
        </p:nvSpPr>
        <p:spPr>
          <a:xfrm>
            <a:off x="3575050" y="627581"/>
            <a:ext cx="5111750" cy="4883450"/>
          </a:xfrm>
        </p:spPr>
        <p:txBody>
          <a:bodyPr>
            <a:normAutofit/>
          </a:bodyPr>
          <a:lstStyle>
            <a:lvl1pPr marL="192024" indent="-192024">
              <a:lnSpc>
                <a:spcPct val="80000"/>
              </a:lnSpc>
              <a:defRPr sz="2000"/>
            </a:lvl1pPr>
            <a:lvl2pPr>
              <a:lnSpc>
                <a:spcPct val="80000"/>
              </a:lnSpc>
              <a:defRPr sz="2000"/>
            </a:lvl2pPr>
            <a:lvl3pPr>
              <a:lnSpc>
                <a:spcPct val="80000"/>
              </a:lnSpc>
              <a:defRPr sz="2000"/>
            </a:lvl3pPr>
            <a:lvl4pPr>
              <a:lnSpc>
                <a:spcPct val="80000"/>
              </a:lnSpc>
              <a:defRPr sz="2000"/>
            </a:lvl4pPr>
            <a:lvl5pPr>
              <a:lnSpc>
                <a:spcPct val="80000"/>
              </a:lnSpc>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31212" y="1435106"/>
            <a:ext cx="2734302" cy="4075929"/>
          </a:xfrm>
        </p:spPr>
        <p:txBody>
          <a:bodyPr>
            <a:normAutofit/>
          </a:bodyPr>
          <a:lstStyle>
            <a:lvl1pPr marL="192024" indent="-192024">
              <a:lnSpc>
                <a:spcPct val="80000"/>
              </a:lnSpc>
              <a:buFont typeface="Arial"/>
              <a:buChar char="•"/>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68214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214" y="4527497"/>
            <a:ext cx="7673879" cy="490931"/>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0" y="5"/>
            <a:ext cx="9144000" cy="451723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731214" y="5018428"/>
            <a:ext cx="7673879" cy="769699"/>
          </a:xfrm>
        </p:spPr>
        <p:txBody>
          <a:bodyPr/>
          <a:lstStyle>
            <a:lvl1pPr marL="0" indent="0">
              <a:lnSpc>
                <a:spcPct val="100000"/>
              </a:lnSpc>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13592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36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no head line">
    <p:spTree>
      <p:nvGrpSpPr>
        <p:cNvPr id="1" name=""/>
        <p:cNvGrpSpPr/>
        <p:nvPr/>
      </p:nvGrpSpPr>
      <p:grpSpPr>
        <a:xfrm>
          <a:off x="0" y="0"/>
          <a:ext cx="0" cy="0"/>
          <a:chOff x="0" y="0"/>
          <a:chExt cx="0" cy="0"/>
        </a:xfrm>
      </p:grpSpPr>
      <p:sp>
        <p:nvSpPr>
          <p:cNvPr id="5" name="Rectangle 4"/>
          <p:cNvSpPr/>
          <p:nvPr userDrawn="1"/>
        </p:nvSpPr>
        <p:spPr>
          <a:xfrm>
            <a:off x="0" y="0"/>
            <a:ext cx="9144000" cy="175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9"/>
          <p:cNvSpPr>
            <a:spLocks noGrp="1"/>
          </p:cNvSpPr>
          <p:nvPr>
            <p:ph type="sldNum" sz="quarter" idx="4"/>
          </p:nvPr>
        </p:nvSpPr>
        <p:spPr>
          <a:xfrm>
            <a:off x="381000" y="6416675"/>
            <a:ext cx="609600" cy="365125"/>
          </a:xfrm>
          <a:prstGeom prst="rect">
            <a:avLst/>
          </a:prstGeom>
        </p:spPr>
        <p:txBody>
          <a:bodyPr vert="horz" lIns="91440" tIns="45720" rIns="91440" bIns="45720" rtlCol="0" anchor="ctr"/>
          <a:lstStyle>
            <a:lvl1pPr algn="l">
              <a:defRPr sz="1000">
                <a:solidFill>
                  <a:srgbClr val="423C33"/>
                </a:solidFill>
                <a:latin typeface="+mj-lt"/>
              </a:defRPr>
            </a:lvl1pPr>
          </a:lstStyle>
          <a:p>
            <a:fld id="{B6DCAE14-51F4-4042-B5B6-B42D9D81608A}" type="slidenum">
              <a:rPr lang="en-US" smtClean="0"/>
              <a:pPr/>
              <a:t>‹#›</a:t>
            </a:fld>
            <a:endParaRPr lang="en-US" dirty="0"/>
          </a:p>
        </p:txBody>
      </p:sp>
      <p:sp>
        <p:nvSpPr>
          <p:cNvPr id="12" name="Footer Placeholder 3"/>
          <p:cNvSpPr>
            <a:spLocks noGrp="1"/>
          </p:cNvSpPr>
          <p:nvPr>
            <p:ph type="ftr" sz="quarter" idx="10"/>
          </p:nvPr>
        </p:nvSpPr>
        <p:spPr>
          <a:xfrm>
            <a:off x="1981200" y="6477000"/>
            <a:ext cx="5181600" cy="365125"/>
          </a:xfrm>
        </p:spPr>
        <p:txBody>
          <a:bodyPr/>
          <a:lstStyle/>
          <a:p>
            <a:r>
              <a:rPr lang="en-US" dirty="0"/>
              <a:t>Use Insert / Header and Footer to define this footer text. Always include the </a:t>
            </a:r>
            <a:r>
              <a:rPr lang="en-US" dirty="0" err="1"/>
              <a:t>url</a:t>
            </a:r>
            <a:r>
              <a:rPr lang="en-US" dirty="0"/>
              <a:t>: </a:t>
            </a:r>
          </a:p>
          <a:p>
            <a:r>
              <a:rPr lang="en-US" dirty="0" err="1"/>
              <a:t>lantanagroup.com</a:t>
            </a:r>
            <a:endParaRPr lang="en-US" dirty="0"/>
          </a:p>
        </p:txBody>
      </p:sp>
    </p:spTree>
    <p:extLst>
      <p:ext uri="{BB962C8B-B14F-4D97-AF65-F5344CB8AC3E}">
        <p14:creationId xmlns:p14="http://schemas.microsoft.com/office/powerpoint/2010/main" val="3868815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C578064-43C2-4FA6-A0AD-291682FCB7E2}" type="datetimeFigureOut">
              <a:rPr lang="en-US" smtClean="0"/>
              <a:t>6/9/19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9A74CD-F0AC-415A-8048-8D946E5535E7}" type="slidenum">
              <a:rPr lang="en-US" smtClean="0"/>
              <a:t>‹#›</a:t>
            </a:fld>
            <a:endParaRPr lang="en-US"/>
          </a:p>
        </p:txBody>
      </p:sp>
    </p:spTree>
    <p:extLst>
      <p:ext uri="{BB962C8B-B14F-4D97-AF65-F5344CB8AC3E}">
        <p14:creationId xmlns:p14="http://schemas.microsoft.com/office/powerpoint/2010/main" val="504804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descr="HIMSS_HSP_PPT2.jp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715819" y="1443185"/>
            <a:ext cx="7335212" cy="804333"/>
          </a:xfrm>
          <a:prstGeom prst="rect">
            <a:avLst/>
          </a:prstGeom>
        </p:spPr>
        <p:txBody>
          <a:bodyPr vert="horz" lIns="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15819" y="2247521"/>
            <a:ext cx="7335212" cy="3479031"/>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9399020"/>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0" r:id="rId3"/>
    <p:sldLayoutId id="2147483653" r:id="rId4"/>
    <p:sldLayoutId id="2147483656" r:id="rId5"/>
    <p:sldLayoutId id="2147483657" r:id="rId6"/>
    <p:sldLayoutId id="2147483655" r:id="rId7"/>
    <p:sldLayoutId id="2147483671" r:id="rId8"/>
  </p:sldLayoutIdLst>
  <p:txStyles>
    <p:titleStyle>
      <a:lvl1pPr algn="l" defTabSz="457200" rtl="0" eaLnBrk="1" latinLnBrk="0" hangingPunct="1">
        <a:spcBef>
          <a:spcPct val="0"/>
        </a:spcBef>
        <a:buNone/>
        <a:defRPr sz="2800" b="1" i="0" kern="1200">
          <a:solidFill>
            <a:srgbClr val="217AA0"/>
          </a:solidFill>
          <a:latin typeface="Verdana"/>
          <a:ea typeface="+mj-ea"/>
          <a:cs typeface="Verdana"/>
        </a:defRPr>
      </a:lvl1pPr>
    </p:titleStyle>
    <p:bodyStyle>
      <a:lvl1pPr marL="192024" indent="-192024"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1pPr>
      <a:lvl2pPr marL="742950" indent="-28575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2pPr>
      <a:lvl3pPr marL="11430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3pPr>
      <a:lvl4pPr marL="16002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4pPr>
      <a:lvl5pPr marL="20574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C578064-43C2-4FA6-A0AD-291682FCB7E2}" type="datetimeFigureOut">
              <a:rPr lang="en-US" smtClean="0"/>
              <a:t>6/9/19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C9A74CD-F0AC-415A-8048-8D946E5535E7}" type="slidenum">
              <a:rPr lang="en-US" smtClean="0"/>
              <a:t>‹#›</a:t>
            </a:fld>
            <a:endParaRPr lang="en-US"/>
          </a:p>
        </p:txBody>
      </p:sp>
    </p:spTree>
    <p:extLst>
      <p:ext uri="{BB962C8B-B14F-4D97-AF65-F5344CB8AC3E}">
        <p14:creationId xmlns:p14="http://schemas.microsoft.com/office/powerpoint/2010/main" val="390253038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0.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0.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0.pn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0.pn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0.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20.png"/><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20.png"/><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20.png"/><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20.png"/><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12.xml"/><Relationship Id="rId7" Type="http://schemas.openxmlformats.org/officeDocument/2006/relationships/image" Target="../media/image20.png"/><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Patient" TargetMode="External"/><Relationship Id="rId7" Type="http://schemas.openxmlformats.org/officeDocument/2006/relationships/hyperlink" Target="https://en.wikipedia.org/wiki/Emergency_department" TargetMode="External"/><Relationship Id="rId2" Type="http://schemas.openxmlformats.org/officeDocument/2006/relationships/hyperlink" Target="https://en.wikipedia.org/wiki/Medical_record" TargetMode="External"/><Relationship Id="rId1" Type="http://schemas.openxmlformats.org/officeDocument/2006/relationships/slideLayout" Target="../slideLayouts/slideLayout3.xml"/><Relationship Id="rId6" Type="http://schemas.openxmlformats.org/officeDocument/2006/relationships/hyperlink" Target="https://en.wikipedia.org/wiki/Emergency_medical_technician" TargetMode="External"/><Relationship Id="rId5" Type="http://schemas.openxmlformats.org/officeDocument/2006/relationships/hyperlink" Target="https://en.wikipedia.org/wiki/Lawrence_Weed" TargetMode="External"/><Relationship Id="rId4" Type="http://schemas.openxmlformats.org/officeDocument/2006/relationships/hyperlink" Target="https://en.wikipedia.org/wiki/Medical_billing" TargetMode="Externa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xml.rels><?xml version="1.0" encoding="UTF-8" standalone="yes"?>
<Relationships xmlns="http://schemas.openxmlformats.org/package/2006/relationships"><Relationship Id="rId8" Type="http://schemas.openxmlformats.org/officeDocument/2006/relationships/slide" Target="slide58.xml"/><Relationship Id="rId13" Type="http://schemas.openxmlformats.org/officeDocument/2006/relationships/slide" Target="slide36.xml"/><Relationship Id="rId3" Type="http://schemas.openxmlformats.org/officeDocument/2006/relationships/slide" Target="slide9.xml"/><Relationship Id="rId7" Type="http://schemas.openxmlformats.org/officeDocument/2006/relationships/slide" Target="slide57.xml"/><Relationship Id="rId12" Type="http://schemas.openxmlformats.org/officeDocument/2006/relationships/slide" Target="slide2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slide" Target="slide56.xml"/><Relationship Id="rId11" Type="http://schemas.openxmlformats.org/officeDocument/2006/relationships/slide" Target="slide17.xml"/><Relationship Id="rId5" Type="http://schemas.openxmlformats.org/officeDocument/2006/relationships/slide" Target="slide24.xml"/><Relationship Id="rId10" Type="http://schemas.openxmlformats.org/officeDocument/2006/relationships/slide" Target="slide45.xml"/><Relationship Id="rId4" Type="http://schemas.openxmlformats.org/officeDocument/2006/relationships/slide" Target="slide5.xml"/><Relationship Id="rId9" Type="http://schemas.openxmlformats.org/officeDocument/2006/relationships/slide" Target="slide60.xml"/><Relationship Id="rId14" Type="http://schemas.openxmlformats.org/officeDocument/2006/relationships/slide" Target="slide6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7.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7.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7.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23.png"/><Relationship Id="rId2" Type="http://schemas.openxmlformats.org/officeDocument/2006/relationships/diagramData" Target="../diagrams/data20.xml"/><Relationship Id="rId1" Type="http://schemas.openxmlformats.org/officeDocument/2006/relationships/slideLayout" Target="../slideLayouts/slideLayout7.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23.png"/><Relationship Id="rId2" Type="http://schemas.openxmlformats.org/officeDocument/2006/relationships/diagramData" Target="../diagrams/data21.xml"/><Relationship Id="rId1" Type="http://schemas.openxmlformats.org/officeDocument/2006/relationships/slideLayout" Target="../slideLayouts/slideLayout7.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2.xml"/><Relationship Id="rId7" Type="http://schemas.openxmlformats.org/officeDocument/2006/relationships/image" Target="../media/image23.png"/><Relationship Id="rId2" Type="http://schemas.openxmlformats.org/officeDocument/2006/relationships/diagramData" Target="../diagrams/data22.xml"/><Relationship Id="rId1" Type="http://schemas.openxmlformats.org/officeDocument/2006/relationships/slideLayout" Target="../slideLayouts/slideLayout7.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3.xml"/><Relationship Id="rId7" Type="http://schemas.openxmlformats.org/officeDocument/2006/relationships/image" Target="../media/image23.png"/><Relationship Id="rId2" Type="http://schemas.openxmlformats.org/officeDocument/2006/relationships/diagramData" Target="../diagrams/data23.xml"/><Relationship Id="rId1" Type="http://schemas.openxmlformats.org/officeDocument/2006/relationships/slideLayout" Target="../slideLayouts/slideLayout7.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23.png"/><Relationship Id="rId2" Type="http://schemas.openxmlformats.org/officeDocument/2006/relationships/diagramData" Target="../diagrams/data24.xml"/><Relationship Id="rId1" Type="http://schemas.openxmlformats.org/officeDocument/2006/relationships/slideLayout" Target="../slideLayouts/slideLayout7.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5.xml"/><Relationship Id="rId7" Type="http://schemas.openxmlformats.org/officeDocument/2006/relationships/image" Target="../media/image23.png"/><Relationship Id="rId2" Type="http://schemas.openxmlformats.org/officeDocument/2006/relationships/diagramData" Target="../diagrams/data25.xml"/><Relationship Id="rId1" Type="http://schemas.openxmlformats.org/officeDocument/2006/relationships/slideLayout" Target="../slideLayouts/slideLayout7.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6.xml"/><Relationship Id="rId7" Type="http://schemas.openxmlformats.org/officeDocument/2006/relationships/image" Target="../media/image23.png"/><Relationship Id="rId2" Type="http://schemas.openxmlformats.org/officeDocument/2006/relationships/diagramData" Target="../diagrams/data26.xml"/><Relationship Id="rId1" Type="http://schemas.openxmlformats.org/officeDocument/2006/relationships/slideLayout" Target="../slideLayouts/slideLayout7.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7.xml"/><Relationship Id="rId7" Type="http://schemas.openxmlformats.org/officeDocument/2006/relationships/image" Target="../media/image23.png"/><Relationship Id="rId2" Type="http://schemas.openxmlformats.org/officeDocument/2006/relationships/diagramData" Target="../diagrams/data27.xml"/><Relationship Id="rId1" Type="http://schemas.openxmlformats.org/officeDocument/2006/relationships/slideLayout" Target="../slideLayouts/slideLayout7.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8.xml"/><Relationship Id="rId7" Type="http://schemas.openxmlformats.org/officeDocument/2006/relationships/image" Target="../media/image23.png"/><Relationship Id="rId2" Type="http://schemas.openxmlformats.org/officeDocument/2006/relationships/diagramData" Target="../diagrams/data28.xml"/><Relationship Id="rId1" Type="http://schemas.openxmlformats.org/officeDocument/2006/relationships/slideLayout" Target="../slideLayouts/slideLayout7.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9.xml"/><Relationship Id="rId7" Type="http://schemas.openxmlformats.org/officeDocument/2006/relationships/image" Target="../media/image23.png"/><Relationship Id="rId2" Type="http://schemas.openxmlformats.org/officeDocument/2006/relationships/diagramData" Target="../diagrams/data29.xml"/><Relationship Id="rId1" Type="http://schemas.openxmlformats.org/officeDocument/2006/relationships/slideLayout" Target="../slideLayouts/slideLayout7.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slide" Target="slide4.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slide" Target="slide4.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slide" Target="slide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4.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slide" Target="slide4.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6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7.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6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slide" Target="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4016415" y="286541"/>
            <a:ext cx="5002173" cy="1895927"/>
          </a:xfrm>
        </p:spPr>
        <p:txBody>
          <a:bodyPr>
            <a:noAutofit/>
          </a:bodyPr>
          <a:lstStyle/>
          <a:p>
            <a:pPr algn="r"/>
            <a:r>
              <a:rPr lang="en-US" dirty="0"/>
              <a:t>C-CDA Documents: </a:t>
            </a:r>
            <a:r>
              <a:rPr lang="en-US" sz="2800" dirty="0"/>
              <a:t>Building Blocks for Meaningful Exchange</a:t>
            </a:r>
            <a:endParaRPr lang="en-US" sz="2800" dirty="0">
              <a:solidFill>
                <a:srgbClr val="B5B5B5"/>
              </a:solidFill>
            </a:endParaRPr>
          </a:p>
        </p:txBody>
      </p:sp>
      <p:sp>
        <p:nvSpPr>
          <p:cNvPr id="4" name="Subtitle 4"/>
          <p:cNvSpPr>
            <a:spLocks noGrp="1"/>
          </p:cNvSpPr>
          <p:nvPr>
            <p:ph type="subTitle" idx="1"/>
          </p:nvPr>
        </p:nvSpPr>
        <p:spPr>
          <a:xfrm>
            <a:off x="5385525" y="2172989"/>
            <a:ext cx="3690938" cy="929803"/>
          </a:xfrm>
          <a:ln>
            <a:noFill/>
          </a:ln>
        </p:spPr>
        <p:txBody>
          <a:bodyPr>
            <a:normAutofit/>
          </a:bodyPr>
          <a:lstStyle/>
          <a:p>
            <a:endParaRPr lang="en-US" dirty="0">
              <a:solidFill>
                <a:schemeClr val="bg1">
                  <a:lumMod val="50000"/>
                </a:schemeClr>
              </a:solidFill>
            </a:endParaRPr>
          </a:p>
        </p:txBody>
      </p:sp>
      <p:sp>
        <p:nvSpPr>
          <p:cNvPr id="2" name="Rectangle 1"/>
          <p:cNvSpPr/>
          <p:nvPr/>
        </p:nvSpPr>
        <p:spPr>
          <a:xfrm>
            <a:off x="4143737" y="4529702"/>
            <a:ext cx="5000263" cy="307777"/>
          </a:xfrm>
          <a:prstGeom prst="rect">
            <a:avLst/>
          </a:prstGeom>
        </p:spPr>
        <p:txBody>
          <a:bodyPr wrap="square">
            <a:spAutoFit/>
          </a:bodyPr>
          <a:lstStyle/>
          <a:p>
            <a:pPr>
              <a:spcAft>
                <a:spcPts val="600"/>
              </a:spcAft>
            </a:pPr>
            <a:r>
              <a:rPr lang="en-US" sz="1400" b="1">
                <a:solidFill>
                  <a:srgbClr val="666666"/>
                </a:solidFill>
                <a:latin typeface="proxima-nova-bold"/>
              </a:rPr>
              <a:t>Lisa </a:t>
            </a:r>
            <a:r>
              <a:rPr lang="en-US" sz="1400" b="1" dirty="0">
                <a:solidFill>
                  <a:srgbClr val="666666"/>
                </a:solidFill>
                <a:latin typeface="proxima-nova-bold"/>
              </a:rPr>
              <a:t>Nelson</a:t>
            </a:r>
            <a:r>
              <a:rPr lang="en-US" sz="1400" dirty="0">
                <a:solidFill>
                  <a:srgbClr val="666666"/>
                </a:solidFill>
                <a:latin typeface="Helvetica Neue"/>
              </a:rPr>
              <a:t>, MS, MBA, Life Over </a:t>
            </a:r>
            <a:r>
              <a:rPr lang="en-US" sz="1400">
                <a:solidFill>
                  <a:srgbClr val="666666"/>
                </a:solidFill>
                <a:latin typeface="Helvetica Neue"/>
              </a:rPr>
              <a:t>Time Solutions</a:t>
            </a:r>
            <a:endParaRPr lang="en-US" sz="1400" dirty="0"/>
          </a:p>
        </p:txBody>
      </p:sp>
    </p:spTree>
    <p:extLst>
      <p:ext uri="{BB962C8B-B14F-4D97-AF65-F5344CB8AC3E}">
        <p14:creationId xmlns:p14="http://schemas.microsoft.com/office/powerpoint/2010/main" val="1649639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12 C-CDA </a:t>
            </a:r>
            <a:r>
              <a:rPr lang="en-US" dirty="0"/>
              <a:t>R2.1 Document Types </a:t>
            </a:r>
            <a:br>
              <a:rPr lang="en-US"/>
            </a:br>
            <a:endParaRPr lang="en-US" dirty="0"/>
          </a:p>
        </p:txBody>
      </p:sp>
      <p:sp>
        <p:nvSpPr>
          <p:cNvPr id="3" name="Content Placeholder 2"/>
          <p:cNvSpPr>
            <a:spLocks noGrp="1"/>
          </p:cNvSpPr>
          <p:nvPr>
            <p:ph idx="1"/>
          </p:nvPr>
        </p:nvSpPr>
        <p:spPr>
          <a:xfrm>
            <a:off x="715821" y="1579059"/>
            <a:ext cx="3932380" cy="3479031"/>
          </a:xfrm>
        </p:spPr>
        <p:txBody>
          <a:bodyPr/>
          <a:lstStyle/>
          <a:p>
            <a:pPr marL="0" indent="0">
              <a:buNone/>
            </a:pPr>
            <a:r>
              <a:rPr lang="en-US" sz="2000" b="1" dirty="0"/>
              <a:t>Available in C-CDA R1.0/R1.1</a:t>
            </a:r>
          </a:p>
          <a:p>
            <a:endParaRPr lang="en-US" dirty="0"/>
          </a:p>
        </p:txBody>
      </p:sp>
      <p:sp>
        <p:nvSpPr>
          <p:cNvPr id="4" name="Rectangle 3"/>
          <p:cNvSpPr/>
          <p:nvPr/>
        </p:nvSpPr>
        <p:spPr>
          <a:xfrm>
            <a:off x="609600" y="2015567"/>
            <a:ext cx="2895600" cy="3416320"/>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Consultation Note</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Continuity </a:t>
            </a:r>
            <a:r>
              <a:rPr lang="en-US" sz="1600">
                <a:latin typeface="Arial" panose="020B0604020202020204" pitchFamily="34" charset="0"/>
                <a:cs typeface="Arial" panose="020B0604020202020204" pitchFamily="34" charset="0"/>
              </a:rPr>
              <a:t>of Care (CCD)</a:t>
            </a:r>
            <a:endParaRPr lang="en-US" sz="16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Diagnostic Imaging Report</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Discharge Summary</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History and Physical</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Operative Note</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Procedure Note</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Progress Note</a:t>
            </a:r>
          </a:p>
          <a:p>
            <a:pPr marL="285750"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Unstructured Document</a:t>
            </a:r>
          </a:p>
        </p:txBody>
      </p:sp>
      <p:sp>
        <p:nvSpPr>
          <p:cNvPr id="5" name="Text Placeholder 5"/>
          <p:cNvSpPr txBox="1">
            <a:spLocks/>
          </p:cNvSpPr>
          <p:nvPr/>
        </p:nvSpPr>
        <p:spPr>
          <a:xfrm>
            <a:off x="4978400" y="1629011"/>
            <a:ext cx="5183188" cy="823912"/>
          </a:xfrm>
          <a:prstGeom prst="rect">
            <a:avLst/>
          </a:prstGeom>
        </p:spPr>
        <p:txBody>
          <a:bodyPr/>
          <a:lstStyle>
            <a:lvl1pPr marL="192024" indent="-192024"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1pPr>
            <a:lvl2pPr marL="742950" indent="-28575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2pPr>
            <a:lvl3pPr marL="11430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3pPr>
            <a:lvl4pPr marL="16002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4pPr>
            <a:lvl5pPr marL="20574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New as of C-CDA R2.0</a:t>
            </a:r>
          </a:p>
        </p:txBody>
      </p:sp>
      <p:sp>
        <p:nvSpPr>
          <p:cNvPr id="6" name="Content Placeholder 6"/>
          <p:cNvSpPr txBox="1">
            <a:spLocks/>
          </p:cNvSpPr>
          <p:nvPr/>
        </p:nvSpPr>
        <p:spPr>
          <a:xfrm>
            <a:off x="4978400" y="2098171"/>
            <a:ext cx="3149600" cy="3684588"/>
          </a:xfrm>
          <a:prstGeom prst="rect">
            <a:avLst/>
          </a:prstGeom>
        </p:spPr>
        <p:txBody>
          <a:bodyPr/>
          <a:lstStyle>
            <a:lvl1pPr marL="192024" indent="-192024"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1pPr>
            <a:lvl2pPr marL="742950" indent="-28575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2pPr>
            <a:lvl3pPr marL="11430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3pPr>
            <a:lvl4pPr marL="16002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4pPr>
            <a:lvl5pPr marL="20574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solidFill>
                <a:latin typeface="Arial" panose="020B0604020202020204" pitchFamily="34" charset="0"/>
                <a:cs typeface="Arial" panose="020B0604020202020204" pitchFamily="34" charset="0"/>
              </a:rPr>
              <a:t>Care Plan</a:t>
            </a:r>
          </a:p>
          <a:p>
            <a:r>
              <a:rPr lang="en-US" sz="1800" dirty="0">
                <a:solidFill>
                  <a:schemeClr val="tx1"/>
                </a:solidFill>
                <a:latin typeface="Arial" panose="020B0604020202020204" pitchFamily="34" charset="0"/>
                <a:cs typeface="Arial" panose="020B0604020202020204" pitchFamily="34" charset="0"/>
              </a:rPr>
              <a:t>Referral Note</a:t>
            </a:r>
          </a:p>
          <a:p>
            <a:r>
              <a:rPr lang="en-US" sz="1800" dirty="0">
                <a:solidFill>
                  <a:schemeClr val="tx1"/>
                </a:solidFill>
                <a:latin typeface="Arial" panose="020B0604020202020204" pitchFamily="34" charset="0"/>
                <a:cs typeface="Arial" panose="020B0604020202020204" pitchFamily="34" charset="0"/>
              </a:rPr>
              <a:t>Transfer Summary</a:t>
            </a:r>
          </a:p>
          <a:p>
            <a:endParaRPr lang="en-US" sz="1800" dirty="0"/>
          </a:p>
        </p:txBody>
      </p:sp>
      <p:sp>
        <p:nvSpPr>
          <p:cNvPr id="17" name="Cube 16"/>
          <p:cNvSpPr/>
          <p:nvPr/>
        </p:nvSpPr>
        <p:spPr>
          <a:xfrm>
            <a:off x="6526145" y="5298699"/>
            <a:ext cx="1075612" cy="1054100"/>
          </a:xfrm>
          <a:prstGeom prst="cube">
            <a:avLst/>
          </a:prstGeom>
          <a:solidFill>
            <a:schemeClr val="bg2"/>
          </a:solidFill>
          <a:ln w="57150">
            <a:solidFill>
              <a:srgbClr val="84D69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ube 17"/>
          <p:cNvSpPr/>
          <p:nvPr/>
        </p:nvSpPr>
        <p:spPr>
          <a:xfrm rot="16200000">
            <a:off x="7695906" y="5303105"/>
            <a:ext cx="1075612" cy="1054100"/>
          </a:xfrm>
          <a:prstGeom prst="cube">
            <a:avLst/>
          </a:prstGeom>
          <a:noFill/>
          <a:ln w="57150">
            <a:solidFill>
              <a:srgbClr val="217A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Cube 18"/>
          <p:cNvSpPr/>
          <p:nvPr/>
        </p:nvSpPr>
        <p:spPr>
          <a:xfrm rot="16031867">
            <a:off x="7035610" y="4436344"/>
            <a:ext cx="1075612" cy="1054100"/>
          </a:xfrm>
          <a:prstGeom prst="cube">
            <a:avLst/>
          </a:prstGeom>
          <a:pattFill prst="dashUpDiag">
            <a:fgClr>
              <a:schemeClr val="bg2"/>
            </a:fgClr>
            <a:bgClr>
              <a:schemeClr val="bg1"/>
            </a:bgClr>
          </a:patt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6650671" y="5579413"/>
            <a:ext cx="838200" cy="738664"/>
          </a:xfrm>
          <a:prstGeom prst="rect">
            <a:avLst/>
          </a:prstGeom>
          <a:noFill/>
        </p:spPr>
        <p:txBody>
          <a:bodyPr wrap="square" rtlCol="0">
            <a:spAutoFit/>
          </a:bodyPr>
          <a:lstStyle/>
          <a:p>
            <a:r>
              <a:rPr lang="en-US" sz="4200" b="1" dirty="0">
                <a:solidFill>
                  <a:srgbClr val="84D698"/>
                </a:solidFill>
              </a:rPr>
              <a:t>D</a:t>
            </a:r>
          </a:p>
        </p:txBody>
      </p:sp>
      <p:sp>
        <p:nvSpPr>
          <p:cNvPr id="21" name="TextBox 20"/>
          <p:cNvSpPr txBox="1"/>
          <p:nvPr/>
        </p:nvSpPr>
        <p:spPr>
          <a:xfrm>
            <a:off x="7427582" y="4700392"/>
            <a:ext cx="838200" cy="738664"/>
          </a:xfrm>
          <a:prstGeom prst="rect">
            <a:avLst/>
          </a:prstGeom>
          <a:noFill/>
        </p:spPr>
        <p:txBody>
          <a:bodyPr wrap="square" rtlCol="0">
            <a:spAutoFit/>
          </a:bodyPr>
          <a:lstStyle/>
          <a:p>
            <a:r>
              <a:rPr lang="en-US" sz="4200" b="1" dirty="0">
                <a:solidFill>
                  <a:srgbClr val="FFC000"/>
                </a:solidFill>
              </a:rPr>
              <a:t>C</a:t>
            </a:r>
          </a:p>
        </p:txBody>
      </p:sp>
      <p:sp>
        <p:nvSpPr>
          <p:cNvPr id="22" name="TextBox 21"/>
          <p:cNvSpPr txBox="1"/>
          <p:nvPr/>
        </p:nvSpPr>
        <p:spPr>
          <a:xfrm>
            <a:off x="8086565" y="5604503"/>
            <a:ext cx="838200" cy="738664"/>
          </a:xfrm>
          <a:prstGeom prst="rect">
            <a:avLst/>
          </a:prstGeom>
          <a:noFill/>
        </p:spPr>
        <p:txBody>
          <a:bodyPr wrap="square" rtlCol="0">
            <a:spAutoFit/>
          </a:bodyPr>
          <a:lstStyle/>
          <a:p>
            <a:r>
              <a:rPr lang="en-US" sz="4200" b="1" dirty="0">
                <a:solidFill>
                  <a:srgbClr val="217AA0"/>
                </a:solidFill>
              </a:rPr>
              <a:t>A</a:t>
            </a:r>
          </a:p>
        </p:txBody>
      </p:sp>
      <p:sp>
        <p:nvSpPr>
          <p:cNvPr id="23" name="Cube 22"/>
          <p:cNvSpPr/>
          <p:nvPr/>
        </p:nvSpPr>
        <p:spPr>
          <a:xfrm rot="16031867">
            <a:off x="7009835" y="3505217"/>
            <a:ext cx="1075612" cy="1054100"/>
          </a:xfrm>
          <a:prstGeom prst="cube">
            <a:avLst/>
          </a:prstGeom>
          <a:pattFill prst="dashUpDiag">
            <a:fgClr>
              <a:schemeClr val="bg2"/>
            </a:fgClr>
            <a:bgClr>
              <a:schemeClr val="bg1"/>
            </a:bgClr>
          </a:patt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7401807" y="3769265"/>
            <a:ext cx="838200" cy="738664"/>
          </a:xfrm>
          <a:prstGeom prst="rect">
            <a:avLst/>
          </a:prstGeom>
          <a:noFill/>
        </p:spPr>
        <p:txBody>
          <a:bodyPr wrap="square" rtlCol="0">
            <a:spAutoFit/>
          </a:bodyPr>
          <a:lstStyle/>
          <a:p>
            <a:r>
              <a:rPr lang="en-US" sz="4200" b="1" dirty="0">
                <a:solidFill>
                  <a:srgbClr val="FFC000"/>
                </a:solidFill>
              </a:rPr>
              <a:t>C</a:t>
            </a:r>
          </a:p>
        </p:txBody>
      </p:sp>
    </p:spTree>
    <p:extLst>
      <p:ext uri="{BB962C8B-B14F-4D97-AF65-F5344CB8AC3E}">
        <p14:creationId xmlns:p14="http://schemas.microsoft.com/office/powerpoint/2010/main" val="374222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behind C-CDA Documents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95509391"/>
              </p:ext>
            </p:extLst>
          </p:nvPr>
        </p:nvGraphicFramePr>
        <p:xfrm>
          <a:off x="715819" y="1396609"/>
          <a:ext cx="7288212" cy="4079240"/>
        </p:xfrm>
        <a:graphic>
          <a:graphicData uri="http://schemas.openxmlformats.org/drawingml/2006/table">
            <a:tbl>
              <a:tblPr firstRow="1" bandRow="1">
                <a:tableStyleId>{5C22544A-7EE6-4342-B048-85BDC9FD1C3A}</a:tableStyleId>
              </a:tblPr>
              <a:tblGrid>
                <a:gridCol w="3865806">
                  <a:extLst>
                    <a:ext uri="{9D8B030D-6E8A-4147-A177-3AD203B41FA5}">
                      <a16:colId xmlns:a16="http://schemas.microsoft.com/office/drawing/2014/main" val="3429091363"/>
                    </a:ext>
                  </a:extLst>
                </a:gridCol>
                <a:gridCol w="1732548">
                  <a:extLst>
                    <a:ext uri="{9D8B030D-6E8A-4147-A177-3AD203B41FA5}">
                      <a16:colId xmlns:a16="http://schemas.microsoft.com/office/drawing/2014/main" val="1647965858"/>
                    </a:ext>
                  </a:extLst>
                </a:gridCol>
                <a:gridCol w="1689858">
                  <a:extLst>
                    <a:ext uri="{9D8B030D-6E8A-4147-A177-3AD203B41FA5}">
                      <a16:colId xmlns:a16="http://schemas.microsoft.com/office/drawing/2014/main" val="2253926239"/>
                    </a:ext>
                  </a:extLst>
                </a:gridCol>
              </a:tblGrid>
              <a:tr h="370840">
                <a:tc gridSpan="3">
                  <a:txBody>
                    <a:bodyPr/>
                    <a:lstStyle/>
                    <a:p>
                      <a:r>
                        <a:rPr lang="en-US"/>
                        <a:t>Health Story Project CDA Implementation Guides</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32720260"/>
                  </a:ext>
                </a:extLst>
              </a:tr>
              <a:tr h="370840">
                <a:tc>
                  <a:txBody>
                    <a:bodyPr/>
                    <a:lstStyle/>
                    <a:p>
                      <a:r>
                        <a:rPr lang="en-US"/>
                        <a:t>IG Name</a:t>
                      </a:r>
                    </a:p>
                  </a:txBody>
                  <a:tcPr/>
                </a:tc>
                <a:tc>
                  <a:txBody>
                    <a:bodyPr/>
                    <a:lstStyle/>
                    <a:p>
                      <a:r>
                        <a:rPr lang="en-US"/>
                        <a:t>Start Date</a:t>
                      </a:r>
                    </a:p>
                  </a:txBody>
                  <a:tcPr/>
                </a:tc>
                <a:tc>
                  <a:txBody>
                    <a:bodyPr/>
                    <a:lstStyle/>
                    <a:p>
                      <a:r>
                        <a:rPr lang="en-US"/>
                        <a:t>Publish Date</a:t>
                      </a:r>
                    </a:p>
                  </a:txBody>
                  <a:tcPr/>
                </a:tc>
                <a:extLst>
                  <a:ext uri="{0D108BD9-81ED-4DB2-BD59-A6C34878D82A}">
                    <a16:rowId xmlns:a16="http://schemas.microsoft.com/office/drawing/2014/main" val="4086122594"/>
                  </a:ext>
                </a:extLst>
              </a:tr>
              <a:tr h="370840">
                <a:tc>
                  <a:txBody>
                    <a:bodyPr/>
                    <a:lstStyle/>
                    <a:p>
                      <a:r>
                        <a:rPr lang="en-US"/>
                        <a:t>Continuity of Care Document (CCD)</a:t>
                      </a:r>
                    </a:p>
                  </a:txBody>
                  <a:tcPr/>
                </a:tc>
                <a:tc>
                  <a:txBody>
                    <a:bodyPr/>
                    <a:lstStyle/>
                    <a:p>
                      <a:endParaRPr lang="en-US"/>
                    </a:p>
                  </a:txBody>
                  <a:tcPr/>
                </a:tc>
                <a:tc>
                  <a:txBody>
                    <a:bodyPr/>
                    <a:lstStyle/>
                    <a:p>
                      <a:r>
                        <a:rPr lang="en-US"/>
                        <a:t>2007 Apr</a:t>
                      </a:r>
                    </a:p>
                  </a:txBody>
                  <a:tcPr/>
                </a:tc>
                <a:extLst>
                  <a:ext uri="{0D108BD9-81ED-4DB2-BD59-A6C34878D82A}">
                    <a16:rowId xmlns:a16="http://schemas.microsoft.com/office/drawing/2014/main" val="587485715"/>
                  </a:ext>
                </a:extLst>
              </a:tr>
              <a:tr h="370840">
                <a:tc>
                  <a:txBody>
                    <a:bodyPr/>
                    <a:lstStyle/>
                    <a:p>
                      <a:r>
                        <a:rPr lang="en-US"/>
                        <a:t>Discharge Summary</a:t>
                      </a:r>
                    </a:p>
                  </a:txBody>
                  <a:tcPr/>
                </a:tc>
                <a:tc>
                  <a:txBody>
                    <a:bodyPr/>
                    <a:lstStyle/>
                    <a:p>
                      <a:r>
                        <a:rPr lang="en-US"/>
                        <a:t>2009 Sep</a:t>
                      </a:r>
                    </a:p>
                  </a:txBody>
                  <a:tcPr/>
                </a:tc>
                <a:tc>
                  <a:txBody>
                    <a:bodyPr/>
                    <a:lstStyle/>
                    <a:p>
                      <a:r>
                        <a:rPr lang="en-US"/>
                        <a:t>2009 Dec</a:t>
                      </a:r>
                    </a:p>
                  </a:txBody>
                  <a:tcPr/>
                </a:tc>
                <a:extLst>
                  <a:ext uri="{0D108BD9-81ED-4DB2-BD59-A6C34878D82A}">
                    <a16:rowId xmlns:a16="http://schemas.microsoft.com/office/drawing/2014/main" val="1011049722"/>
                  </a:ext>
                </a:extLst>
              </a:tr>
              <a:tr h="370840">
                <a:tc>
                  <a:txBody>
                    <a:bodyPr/>
                    <a:lstStyle/>
                    <a:p>
                      <a:r>
                        <a:rPr lang="en-US"/>
                        <a:t>Consultation Note</a:t>
                      </a:r>
                    </a:p>
                  </a:txBody>
                  <a:tcPr/>
                </a:tc>
                <a:tc>
                  <a:txBody>
                    <a:bodyPr/>
                    <a:lstStyle/>
                    <a:p>
                      <a:r>
                        <a:rPr lang="en-US"/>
                        <a:t>2008</a:t>
                      </a:r>
                    </a:p>
                  </a:txBody>
                  <a:tcPr/>
                </a:tc>
                <a:tc>
                  <a:txBody>
                    <a:bodyPr/>
                    <a:lstStyle/>
                    <a:p>
                      <a:r>
                        <a:rPr lang="en-US"/>
                        <a:t>2010 Jan</a:t>
                      </a:r>
                    </a:p>
                  </a:txBody>
                  <a:tcPr/>
                </a:tc>
                <a:extLst>
                  <a:ext uri="{0D108BD9-81ED-4DB2-BD59-A6C34878D82A}">
                    <a16:rowId xmlns:a16="http://schemas.microsoft.com/office/drawing/2014/main" val="2301895515"/>
                  </a:ext>
                </a:extLst>
              </a:tr>
              <a:tr h="370840">
                <a:tc>
                  <a:txBody>
                    <a:bodyPr/>
                    <a:lstStyle/>
                    <a:p>
                      <a:r>
                        <a:rPr lang="en-US"/>
                        <a:t>History and Physical Note</a:t>
                      </a:r>
                    </a:p>
                  </a:txBody>
                  <a:tcPr/>
                </a:tc>
                <a:tc>
                  <a:txBody>
                    <a:bodyPr/>
                    <a:lstStyle/>
                    <a:p>
                      <a:r>
                        <a:rPr lang="en-US"/>
                        <a:t>2008 Jul</a:t>
                      </a:r>
                    </a:p>
                  </a:txBody>
                  <a:tcPr/>
                </a:tc>
                <a:tc>
                  <a:txBody>
                    <a:bodyPr/>
                    <a:lstStyle/>
                    <a:p>
                      <a:r>
                        <a:rPr lang="en-US"/>
                        <a:t>2010 Jan</a:t>
                      </a:r>
                    </a:p>
                  </a:txBody>
                  <a:tcPr/>
                </a:tc>
                <a:extLst>
                  <a:ext uri="{0D108BD9-81ED-4DB2-BD59-A6C34878D82A}">
                    <a16:rowId xmlns:a16="http://schemas.microsoft.com/office/drawing/2014/main" val="3819092893"/>
                  </a:ext>
                </a:extLst>
              </a:tr>
              <a:tr h="370840">
                <a:tc>
                  <a:txBody>
                    <a:bodyPr/>
                    <a:lstStyle/>
                    <a:p>
                      <a:r>
                        <a:rPr lang="en-US"/>
                        <a:t>Procedure Note</a:t>
                      </a:r>
                    </a:p>
                  </a:txBody>
                  <a:tcPr/>
                </a:tc>
                <a:tc>
                  <a:txBody>
                    <a:bodyPr/>
                    <a:lstStyle/>
                    <a:p>
                      <a:r>
                        <a:rPr lang="en-US"/>
                        <a:t>2010 Jul</a:t>
                      </a:r>
                    </a:p>
                  </a:txBody>
                  <a:tcPr/>
                </a:tc>
                <a:tc>
                  <a:txBody>
                    <a:bodyPr/>
                    <a:lstStyle/>
                    <a:p>
                      <a:r>
                        <a:rPr lang="en-US"/>
                        <a:t>2010 Jul</a:t>
                      </a:r>
                    </a:p>
                  </a:txBody>
                  <a:tcPr/>
                </a:tc>
                <a:extLst>
                  <a:ext uri="{0D108BD9-81ED-4DB2-BD59-A6C34878D82A}">
                    <a16:rowId xmlns:a16="http://schemas.microsoft.com/office/drawing/2014/main" val="2758359053"/>
                  </a:ext>
                </a:extLst>
              </a:tr>
              <a:tr h="370840">
                <a:tc>
                  <a:txBody>
                    <a:bodyPr/>
                    <a:lstStyle/>
                    <a:p>
                      <a:r>
                        <a:rPr lang="en-US"/>
                        <a:t>Unstructured Document</a:t>
                      </a:r>
                    </a:p>
                  </a:txBody>
                  <a:tcPr/>
                </a:tc>
                <a:tc>
                  <a:txBody>
                    <a:bodyPr/>
                    <a:lstStyle/>
                    <a:p>
                      <a:endParaRPr lang="en-US"/>
                    </a:p>
                  </a:txBody>
                  <a:tcPr/>
                </a:tc>
                <a:tc>
                  <a:txBody>
                    <a:bodyPr/>
                    <a:lstStyle/>
                    <a:p>
                      <a:r>
                        <a:rPr lang="en-US"/>
                        <a:t>2010 Dec</a:t>
                      </a:r>
                    </a:p>
                  </a:txBody>
                  <a:tcPr/>
                </a:tc>
                <a:extLst>
                  <a:ext uri="{0D108BD9-81ED-4DB2-BD59-A6C34878D82A}">
                    <a16:rowId xmlns:a16="http://schemas.microsoft.com/office/drawing/2014/main" val="2527113688"/>
                  </a:ext>
                </a:extLst>
              </a:tr>
              <a:tr h="370840">
                <a:tc>
                  <a:txBody>
                    <a:bodyPr/>
                    <a:lstStyle/>
                    <a:p>
                      <a:r>
                        <a:rPr lang="en-US"/>
                        <a:t>Consent Directive</a:t>
                      </a:r>
                    </a:p>
                  </a:txBody>
                  <a:tcPr/>
                </a:tc>
                <a:tc>
                  <a:txBody>
                    <a:bodyPr/>
                    <a:lstStyle/>
                    <a:p>
                      <a:endParaRPr lang="en-US"/>
                    </a:p>
                  </a:txBody>
                  <a:tcPr/>
                </a:tc>
                <a:tc>
                  <a:txBody>
                    <a:bodyPr/>
                    <a:lstStyle/>
                    <a:p>
                      <a:r>
                        <a:rPr lang="en-US"/>
                        <a:t>2011 Jan</a:t>
                      </a:r>
                    </a:p>
                  </a:txBody>
                  <a:tcPr/>
                </a:tc>
                <a:extLst>
                  <a:ext uri="{0D108BD9-81ED-4DB2-BD59-A6C34878D82A}">
                    <a16:rowId xmlns:a16="http://schemas.microsoft.com/office/drawing/2014/main" val="4148252113"/>
                  </a:ext>
                </a:extLst>
              </a:tr>
              <a:tr h="370840">
                <a:tc>
                  <a:txBody>
                    <a:bodyPr/>
                    <a:lstStyle/>
                    <a:p>
                      <a:r>
                        <a:rPr lang="en-US"/>
                        <a:t>Progress Note</a:t>
                      </a:r>
                    </a:p>
                  </a:txBody>
                  <a:tcPr/>
                </a:tc>
                <a:tc>
                  <a:txBody>
                    <a:bodyPr/>
                    <a:lstStyle/>
                    <a:p>
                      <a:r>
                        <a:rPr lang="en-US"/>
                        <a:t>2010 Sep</a:t>
                      </a:r>
                    </a:p>
                  </a:txBody>
                  <a:tcPr/>
                </a:tc>
                <a:tc>
                  <a:txBody>
                    <a:bodyPr/>
                    <a:lstStyle/>
                    <a:p>
                      <a:r>
                        <a:rPr lang="en-US"/>
                        <a:t>2011 Jan</a:t>
                      </a:r>
                    </a:p>
                  </a:txBody>
                  <a:tcPr/>
                </a:tc>
                <a:extLst>
                  <a:ext uri="{0D108BD9-81ED-4DB2-BD59-A6C34878D82A}">
                    <a16:rowId xmlns:a16="http://schemas.microsoft.com/office/drawing/2014/main" val="1194545266"/>
                  </a:ext>
                </a:extLst>
              </a:tr>
              <a:tr h="370840">
                <a:tc>
                  <a:txBody>
                    <a:bodyPr/>
                    <a:lstStyle/>
                    <a:p>
                      <a:r>
                        <a:rPr lang="en-US"/>
                        <a:t>Op Note</a:t>
                      </a:r>
                    </a:p>
                  </a:txBody>
                  <a:tcPr/>
                </a:tc>
                <a:tc>
                  <a:txBody>
                    <a:bodyPr/>
                    <a:lstStyle/>
                    <a:p>
                      <a:r>
                        <a:rPr lang="en-US"/>
                        <a:t>2008 Oct</a:t>
                      </a:r>
                    </a:p>
                  </a:txBody>
                  <a:tcPr/>
                </a:tc>
                <a:tc>
                  <a:txBody>
                    <a:bodyPr/>
                    <a:lstStyle/>
                    <a:p>
                      <a:r>
                        <a:rPr lang="en-US"/>
                        <a:t>2011 Jan</a:t>
                      </a:r>
                    </a:p>
                  </a:txBody>
                  <a:tcPr/>
                </a:tc>
                <a:extLst>
                  <a:ext uri="{0D108BD9-81ED-4DB2-BD59-A6C34878D82A}">
                    <a16:rowId xmlns:a16="http://schemas.microsoft.com/office/drawing/2014/main" val="2012923123"/>
                  </a:ext>
                </a:extLst>
              </a:tr>
            </a:tbl>
          </a:graphicData>
        </a:graphic>
      </p:graphicFrame>
    </p:spTree>
    <p:extLst>
      <p:ext uri="{BB962C8B-B14F-4D97-AF65-F5344CB8AC3E}">
        <p14:creationId xmlns:p14="http://schemas.microsoft.com/office/powerpoint/2010/main" val="568737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Consolidated CDA (C-CDA)</a:t>
            </a:r>
          </a:p>
        </p:txBody>
      </p:sp>
      <p:sp>
        <p:nvSpPr>
          <p:cNvPr id="3" name="Content Placeholder 2"/>
          <p:cNvSpPr>
            <a:spLocks noGrp="1"/>
          </p:cNvSpPr>
          <p:nvPr>
            <p:ph idx="1"/>
          </p:nvPr>
        </p:nvSpPr>
        <p:spPr/>
        <p:txBody>
          <a:bodyPr>
            <a:normAutofit/>
          </a:bodyPr>
          <a:lstStyle/>
          <a:p>
            <a:r>
              <a:rPr lang="en-US" sz="2200" dirty="0"/>
              <a:t>C-CDA R1.0 (2011 Dec)</a:t>
            </a:r>
          </a:p>
          <a:p>
            <a:r>
              <a:rPr lang="en-US" sz="2200" dirty="0"/>
              <a:t>C-CDA R1.1 (2012 Jul)</a:t>
            </a:r>
          </a:p>
          <a:p>
            <a:r>
              <a:rPr lang="en-US" sz="2200" dirty="0"/>
              <a:t>C-CDA R2.0 (2014 Nov)</a:t>
            </a:r>
          </a:p>
          <a:p>
            <a:r>
              <a:rPr lang="en-US" sz="2200" dirty="0"/>
              <a:t>C-CDA R2.1 (2015 Aug)</a:t>
            </a:r>
          </a:p>
          <a:p>
            <a:endParaRPr lang="en-US" sz="2200" dirty="0"/>
          </a:p>
        </p:txBody>
      </p:sp>
      <p:pic>
        <p:nvPicPr>
          <p:cNvPr id="4" name="Picture 3"/>
          <p:cNvPicPr>
            <a:picLocks noChangeAspect="1"/>
          </p:cNvPicPr>
          <p:nvPr/>
        </p:nvPicPr>
        <p:blipFill>
          <a:blip r:embed="rId3"/>
          <a:stretch>
            <a:fillRect/>
          </a:stretch>
        </p:blipFill>
        <p:spPr>
          <a:xfrm>
            <a:off x="4312901" y="2643032"/>
            <a:ext cx="1432060" cy="510897"/>
          </a:xfrm>
          <a:prstGeom prst="rect">
            <a:avLst/>
          </a:prstGeom>
        </p:spPr>
      </p:pic>
      <p:pic>
        <p:nvPicPr>
          <p:cNvPr id="5" name="Picture 4"/>
          <p:cNvPicPr>
            <a:picLocks noChangeAspect="1"/>
          </p:cNvPicPr>
          <p:nvPr/>
        </p:nvPicPr>
        <p:blipFill>
          <a:blip r:embed="rId4"/>
          <a:stretch>
            <a:fillRect/>
          </a:stretch>
        </p:blipFill>
        <p:spPr>
          <a:xfrm>
            <a:off x="6019096" y="1751797"/>
            <a:ext cx="820827" cy="827965"/>
          </a:xfrm>
          <a:prstGeom prst="rect">
            <a:avLst/>
          </a:prstGeom>
        </p:spPr>
      </p:pic>
      <p:pic>
        <p:nvPicPr>
          <p:cNvPr id="6" name="Picture 5"/>
          <p:cNvPicPr>
            <a:picLocks noChangeAspect="1"/>
          </p:cNvPicPr>
          <p:nvPr/>
        </p:nvPicPr>
        <p:blipFill>
          <a:blip r:embed="rId5"/>
          <a:stretch>
            <a:fillRect/>
          </a:stretch>
        </p:blipFill>
        <p:spPr>
          <a:xfrm>
            <a:off x="6954583" y="2509742"/>
            <a:ext cx="2100531" cy="585725"/>
          </a:xfrm>
          <a:prstGeom prst="rect">
            <a:avLst/>
          </a:prstGeom>
        </p:spPr>
      </p:pic>
      <p:sp>
        <p:nvSpPr>
          <p:cNvPr id="7" name="TextBox 6"/>
          <p:cNvSpPr txBox="1"/>
          <p:nvPr/>
        </p:nvSpPr>
        <p:spPr>
          <a:xfrm>
            <a:off x="4754786" y="4330577"/>
            <a:ext cx="3418821" cy="892552"/>
          </a:xfrm>
          <a:prstGeom prst="rect">
            <a:avLst/>
          </a:prstGeom>
          <a:noFill/>
        </p:spPr>
        <p:txBody>
          <a:bodyPr wrap="none" rtlCol="0">
            <a:spAutoFit/>
          </a:bodyPr>
          <a:lstStyle/>
          <a:p>
            <a:r>
              <a:rPr lang="en-US" sz="5200" b="1" dirty="0"/>
              <a:t>C-CDA 1.0</a:t>
            </a:r>
          </a:p>
        </p:txBody>
      </p:sp>
      <p:sp>
        <p:nvSpPr>
          <p:cNvPr id="8" name="Down Arrow 7"/>
          <p:cNvSpPr/>
          <p:nvPr/>
        </p:nvSpPr>
        <p:spPr>
          <a:xfrm rot="19509647">
            <a:off x="4961593" y="3165507"/>
            <a:ext cx="461012" cy="1340151"/>
          </a:xfrm>
          <a:prstGeom prst="downArrow">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6251787" y="2926708"/>
            <a:ext cx="461012" cy="134015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rot="1485761">
            <a:off x="7459972" y="3162263"/>
            <a:ext cx="461012" cy="1340151"/>
          </a:xfrm>
          <a:prstGeom prst="downArrow">
            <a:avLst/>
          </a:prstGeom>
          <a:solidFill>
            <a:srgbClr val="2303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313051" y="1213866"/>
            <a:ext cx="2560414" cy="646331"/>
          </a:xfrm>
          <a:prstGeom prst="rect">
            <a:avLst/>
          </a:prstGeom>
          <a:noFill/>
        </p:spPr>
        <p:txBody>
          <a:bodyPr wrap="square" rtlCol="0">
            <a:spAutoFit/>
          </a:bodyPr>
          <a:lstStyle/>
          <a:p>
            <a:r>
              <a:rPr lang="en-US"/>
              <a:t>Healt Story Project Implementation Guides</a:t>
            </a:r>
          </a:p>
        </p:txBody>
      </p:sp>
      <p:sp>
        <p:nvSpPr>
          <p:cNvPr id="12" name="TextBox 11"/>
          <p:cNvSpPr txBox="1"/>
          <p:nvPr/>
        </p:nvSpPr>
        <p:spPr>
          <a:xfrm>
            <a:off x="4225780" y="2303621"/>
            <a:ext cx="1519548" cy="369332"/>
          </a:xfrm>
          <a:prstGeom prst="rect">
            <a:avLst/>
          </a:prstGeom>
          <a:noFill/>
        </p:spPr>
        <p:txBody>
          <a:bodyPr wrap="square" rtlCol="0">
            <a:spAutoFit/>
          </a:bodyPr>
          <a:lstStyle/>
          <a:p>
            <a:r>
              <a:rPr lang="en-US"/>
              <a:t>C32, C83</a:t>
            </a:r>
          </a:p>
        </p:txBody>
      </p:sp>
      <p:sp>
        <p:nvSpPr>
          <p:cNvPr id="13" name="TextBox 12"/>
          <p:cNvSpPr txBox="1"/>
          <p:nvPr/>
        </p:nvSpPr>
        <p:spPr>
          <a:xfrm>
            <a:off x="6898268" y="2237255"/>
            <a:ext cx="2381922" cy="369332"/>
          </a:xfrm>
          <a:prstGeom prst="rect">
            <a:avLst/>
          </a:prstGeom>
          <a:noFill/>
        </p:spPr>
        <p:txBody>
          <a:bodyPr wrap="square" rtlCol="0">
            <a:spAutoFit/>
          </a:bodyPr>
          <a:lstStyle/>
          <a:p>
            <a:r>
              <a:rPr lang="en-US"/>
              <a:t>PCC Medical Summary</a:t>
            </a:r>
          </a:p>
        </p:txBody>
      </p:sp>
    </p:spTree>
    <p:extLst>
      <p:ext uri="{BB962C8B-B14F-4D97-AF65-F5344CB8AC3E}">
        <p14:creationId xmlns:p14="http://schemas.microsoft.com/office/powerpoint/2010/main" val="373296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8099" t="9155" r="19560" b="15254"/>
          <a:stretch/>
        </p:blipFill>
        <p:spPr bwMode="auto">
          <a:xfrm>
            <a:off x="2836148" y="2122887"/>
            <a:ext cx="6241722" cy="401050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a:t>Similarities and Differences </a:t>
            </a:r>
            <a:br>
              <a:rPr lang="en-US" dirty="0"/>
            </a:br>
            <a:r>
              <a:rPr lang="en-US" dirty="0"/>
              <a:t>Across Different </a:t>
            </a:r>
            <a:r>
              <a:rPr lang="en-US"/>
              <a:t>C-CDA Document Types</a:t>
            </a:r>
            <a:endParaRPr lang="en-US" dirty="0"/>
          </a:p>
        </p:txBody>
      </p:sp>
      <p:sp>
        <p:nvSpPr>
          <p:cNvPr id="5" name="TextBox 4"/>
          <p:cNvSpPr txBox="1"/>
          <p:nvPr/>
        </p:nvSpPr>
        <p:spPr>
          <a:xfrm>
            <a:off x="7249069" y="2422265"/>
            <a:ext cx="1828801" cy="954107"/>
          </a:xfrm>
          <a:prstGeom prst="rect">
            <a:avLst/>
          </a:prstGeom>
          <a:noFill/>
          <a:ln>
            <a:solidFill>
              <a:schemeClr val="tx1"/>
            </a:solidFill>
          </a:ln>
        </p:spPr>
        <p:txBody>
          <a:bodyPr wrap="square" rtlCol="0">
            <a:spAutoFit/>
          </a:bodyPr>
          <a:lstStyle/>
          <a:p>
            <a:r>
              <a:rPr lang="en-US" sz="1400" dirty="0"/>
              <a:t>Act relationship </a:t>
            </a:r>
            <a:r>
              <a:rPr lang="en-US" sz="1400"/>
              <a:t>connects a section to machine readable entries.</a:t>
            </a:r>
            <a:endParaRPr lang="en-US" sz="1400" dirty="0"/>
          </a:p>
        </p:txBody>
      </p:sp>
      <p:cxnSp>
        <p:nvCxnSpPr>
          <p:cNvPr id="6" name="Straight Arrow Connector 5"/>
          <p:cNvCxnSpPr>
            <a:cxnSpLocks/>
            <a:stCxn id="5" idx="2"/>
          </p:cNvCxnSpPr>
          <p:nvPr/>
        </p:nvCxnSpPr>
        <p:spPr>
          <a:xfrm>
            <a:off x="8163470" y="3376372"/>
            <a:ext cx="0" cy="16808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Rectangle 11"/>
          <p:cNvSpPr/>
          <p:nvPr/>
        </p:nvSpPr>
        <p:spPr>
          <a:xfrm>
            <a:off x="2780164" y="2899318"/>
            <a:ext cx="1530220" cy="45970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715819" y="1700334"/>
            <a:ext cx="2783160" cy="3479031"/>
          </a:xfrm>
        </p:spPr>
        <p:txBody>
          <a:bodyPr>
            <a:normAutofit fontScale="92500"/>
          </a:bodyPr>
          <a:lstStyle/>
          <a:p>
            <a:r>
              <a:rPr lang="en-US"/>
              <a:t>Differences in the headers support different use cases</a:t>
            </a:r>
          </a:p>
          <a:p>
            <a:r>
              <a:rPr lang="en-US"/>
              <a:t>Differences in the type of body</a:t>
            </a:r>
          </a:p>
          <a:p>
            <a:r>
              <a:rPr lang="en-US"/>
              <a:t>Differences in the types of sections in the structured body</a:t>
            </a:r>
          </a:p>
          <a:p>
            <a:pPr marL="0" indent="0">
              <a:buNone/>
            </a:pPr>
            <a:endParaRPr lang="en-US"/>
          </a:p>
        </p:txBody>
      </p:sp>
      <p:sp>
        <p:nvSpPr>
          <p:cNvPr id="15" name="TextBox 14"/>
          <p:cNvSpPr txBox="1"/>
          <p:nvPr/>
        </p:nvSpPr>
        <p:spPr>
          <a:xfrm>
            <a:off x="3921152" y="1861277"/>
            <a:ext cx="1378636" cy="523220"/>
          </a:xfrm>
          <a:prstGeom prst="rect">
            <a:avLst/>
          </a:prstGeom>
          <a:noFill/>
          <a:ln>
            <a:solidFill>
              <a:schemeClr val="tx1"/>
            </a:solidFill>
          </a:ln>
        </p:spPr>
        <p:txBody>
          <a:bodyPr wrap="square" rtlCol="0">
            <a:spAutoFit/>
          </a:bodyPr>
          <a:lstStyle/>
          <a:p>
            <a:r>
              <a:rPr lang="en-US" sz="1400"/>
              <a:t>Connection from the header</a:t>
            </a:r>
            <a:endParaRPr lang="en-US" sz="1400" dirty="0"/>
          </a:p>
        </p:txBody>
      </p:sp>
      <p:cxnSp>
        <p:nvCxnSpPr>
          <p:cNvPr id="16" name="Straight Arrow Connector 15"/>
          <p:cNvCxnSpPr>
            <a:cxnSpLocks/>
          </p:cNvCxnSpPr>
          <p:nvPr/>
        </p:nvCxnSpPr>
        <p:spPr>
          <a:xfrm>
            <a:off x="4610470" y="2384497"/>
            <a:ext cx="0" cy="6106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5420268" y="5765734"/>
            <a:ext cx="1828801" cy="738664"/>
          </a:xfrm>
          <a:prstGeom prst="rect">
            <a:avLst/>
          </a:prstGeom>
          <a:noFill/>
          <a:ln>
            <a:solidFill>
              <a:schemeClr val="tx1"/>
            </a:solidFill>
          </a:ln>
        </p:spPr>
        <p:txBody>
          <a:bodyPr wrap="square" rtlCol="0">
            <a:spAutoFit/>
          </a:bodyPr>
          <a:lstStyle/>
          <a:p>
            <a:r>
              <a:rPr lang="en-US" sz="1400"/>
              <a:t>Humar readable text is contained within the section.text element.</a:t>
            </a:r>
            <a:endParaRPr lang="en-US" sz="1400" dirty="0"/>
          </a:p>
        </p:txBody>
      </p:sp>
      <p:cxnSp>
        <p:nvCxnSpPr>
          <p:cNvPr id="19" name="Straight Arrow Connector 18"/>
          <p:cNvCxnSpPr>
            <a:cxnSpLocks/>
          </p:cNvCxnSpPr>
          <p:nvPr/>
        </p:nvCxnSpPr>
        <p:spPr>
          <a:xfrm flipH="1" flipV="1">
            <a:off x="5735879" y="4618653"/>
            <a:ext cx="221131" cy="11470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85241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 name="Diagram 3"/>
          <p:cNvGraphicFramePr/>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0"/>
          <p:cNvSpPr txBox="1">
            <a:spLocks/>
          </p:cNvSpPr>
          <p:nvPr/>
        </p:nvSpPr>
        <p:spPr>
          <a:xfrm>
            <a:off x="576943" y="319754"/>
            <a:ext cx="7913914" cy="494190"/>
          </a:xfrm>
          <a:prstGeom prst="rect">
            <a:avLst/>
          </a:prstGeom>
        </p:spPr>
        <p:txBody>
          <a:bodyPr>
            <a:normAutofit fontScale="75000" lnSpcReduction="20000"/>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a:t>Common Set of Sections for Information Exchange</a:t>
            </a:r>
          </a:p>
        </p:txBody>
      </p:sp>
      <p:pic>
        <p:nvPicPr>
          <p:cNvPr id="7" name="Picture 6"/>
          <p:cNvPicPr>
            <a:picLocks noChangeAspect="1"/>
          </p:cNvPicPr>
          <p:nvPr/>
        </p:nvPicPr>
        <p:blipFill>
          <a:blip r:embed="rId8"/>
          <a:stretch>
            <a:fillRect/>
          </a:stretch>
        </p:blipFill>
        <p:spPr>
          <a:xfrm>
            <a:off x="8411999" y="115195"/>
            <a:ext cx="607760" cy="566556"/>
          </a:xfrm>
          <a:prstGeom prst="rect">
            <a:avLst/>
          </a:prstGeom>
        </p:spPr>
      </p:pic>
    </p:spTree>
    <p:extLst>
      <p:ext uri="{BB962C8B-B14F-4D97-AF65-F5344CB8AC3E}">
        <p14:creationId xmlns:p14="http://schemas.microsoft.com/office/powerpoint/2010/main" val="2941587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a:xfrm>
            <a:off x="715820" y="1376339"/>
            <a:ext cx="7289031" cy="4504697"/>
          </a:xfrm>
        </p:spPr>
        <p:txBody>
          <a:bodyPr>
            <a:normAutofit/>
          </a:bodyPr>
          <a:lstStyle/>
          <a:p>
            <a:r>
              <a:rPr lang="en-US"/>
              <a:t>What is the difference between CDA and C-CDA?</a:t>
            </a:r>
          </a:p>
          <a:p>
            <a:endParaRPr lang="en-US"/>
          </a:p>
          <a:p>
            <a:r>
              <a:rPr lang="en-US"/>
              <a:t>What is the difference between C-CDA and CCD?</a:t>
            </a:r>
          </a:p>
          <a:p>
            <a:pPr marL="0" indent="0">
              <a:buNone/>
            </a:pPr>
            <a:endParaRPr lang="en-US" dirty="0"/>
          </a:p>
        </p:txBody>
      </p:sp>
      <p:pic>
        <p:nvPicPr>
          <p:cNvPr id="4" name="Picture 3"/>
          <p:cNvPicPr>
            <a:picLocks noChangeAspect="1"/>
          </p:cNvPicPr>
          <p:nvPr/>
        </p:nvPicPr>
        <p:blipFill>
          <a:blip r:embed="rId3"/>
          <a:stretch>
            <a:fillRect/>
          </a:stretch>
        </p:blipFill>
        <p:spPr>
          <a:xfrm>
            <a:off x="8004851" y="29886"/>
            <a:ext cx="885266" cy="1346453"/>
          </a:xfrm>
          <a:prstGeom prst="rect">
            <a:avLst/>
          </a:prstGeom>
        </p:spPr>
      </p:pic>
    </p:spTree>
    <p:extLst>
      <p:ext uri="{BB962C8B-B14F-4D97-AF65-F5344CB8AC3E}">
        <p14:creationId xmlns:p14="http://schemas.microsoft.com/office/powerpoint/2010/main" val="3360154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a:xfrm>
            <a:off x="715820" y="1376339"/>
            <a:ext cx="7289031" cy="4504697"/>
          </a:xfrm>
        </p:spPr>
        <p:txBody>
          <a:bodyPr>
            <a:normAutofit fontScale="85000" lnSpcReduction="10000"/>
          </a:bodyPr>
          <a:lstStyle/>
          <a:p>
            <a:r>
              <a:rPr lang="en-US"/>
              <a:t>What is the difference between CDA and C-CDA?</a:t>
            </a:r>
          </a:p>
          <a:p>
            <a:pPr lvl="1"/>
            <a:r>
              <a:rPr lang="en-US"/>
              <a:t>CDA is the base HL7 Clinical Document Architecture Standard. The CDA standard is very broad and templates are used to constrain the standard for specific uses.</a:t>
            </a:r>
          </a:p>
          <a:p>
            <a:pPr lvl="1"/>
            <a:r>
              <a:rPr lang="en-US"/>
              <a:t>C-CDA is an HL7 Implementation Guide (IG) that defines a set of templates that constrain CDA for the purpose of specifying 12 different commonly used document types. C-CDA stands for Consolidated CDA.</a:t>
            </a:r>
          </a:p>
          <a:p>
            <a:r>
              <a:rPr lang="en-US"/>
              <a:t>What is the difference between C-CDA and CCD?</a:t>
            </a:r>
          </a:p>
          <a:p>
            <a:pPr lvl="1"/>
            <a:r>
              <a:rPr lang="en-US"/>
              <a:t>C-CDA is an IG that defines 12 different types of CDA documents. CCD is one type of CDA document defined in the C-CDA IG. CCD stands for Continuity of Care Document.</a:t>
            </a:r>
          </a:p>
          <a:p>
            <a:endParaRPr lang="en-US" dirty="0"/>
          </a:p>
        </p:txBody>
      </p:sp>
      <p:pic>
        <p:nvPicPr>
          <p:cNvPr id="4" name="Picture 3"/>
          <p:cNvPicPr>
            <a:picLocks noChangeAspect="1"/>
          </p:cNvPicPr>
          <p:nvPr/>
        </p:nvPicPr>
        <p:blipFill>
          <a:blip r:embed="rId3"/>
          <a:stretch>
            <a:fillRect/>
          </a:stretch>
        </p:blipFill>
        <p:spPr>
          <a:xfrm>
            <a:off x="8004851" y="29886"/>
            <a:ext cx="885266" cy="1346453"/>
          </a:xfrm>
          <a:prstGeom prst="rect">
            <a:avLst/>
          </a:prstGeom>
        </p:spPr>
      </p:pic>
    </p:spTree>
    <p:extLst>
      <p:ext uri="{BB962C8B-B14F-4D97-AF65-F5344CB8AC3E}">
        <p14:creationId xmlns:p14="http://schemas.microsoft.com/office/powerpoint/2010/main" val="1825884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t>Different Document Types</a:t>
            </a:r>
          </a:p>
        </p:txBody>
      </p:sp>
      <p:sp>
        <p:nvSpPr>
          <p:cNvPr id="5" name="Subtitle 4"/>
          <p:cNvSpPr>
            <a:spLocks noGrp="1"/>
          </p:cNvSpPr>
          <p:nvPr>
            <p:ph type="subTitle" idx="1"/>
          </p:nvPr>
        </p:nvSpPr>
        <p:spPr/>
        <p:txBody>
          <a:bodyPr/>
          <a:lstStyle/>
          <a:p>
            <a:r>
              <a:rPr lang="en-US"/>
              <a:t>List the 12 document types in C-CDA R2.1 and intended purpose</a:t>
            </a:r>
          </a:p>
          <a:p>
            <a:endParaRPr lang="en-US"/>
          </a:p>
        </p:txBody>
      </p:sp>
      <p:pic>
        <p:nvPicPr>
          <p:cNvPr id="6" name="Picture 5"/>
          <p:cNvPicPr>
            <a:picLocks noChangeAspect="1"/>
          </p:cNvPicPr>
          <p:nvPr/>
        </p:nvPicPr>
        <p:blipFill>
          <a:blip r:embed="rId2"/>
          <a:stretch>
            <a:fillRect/>
          </a:stretch>
        </p:blipFill>
        <p:spPr>
          <a:xfrm>
            <a:off x="121614" y="128216"/>
            <a:ext cx="1219200" cy="1295400"/>
          </a:xfrm>
          <a:prstGeom prst="rect">
            <a:avLst/>
          </a:prstGeom>
        </p:spPr>
      </p:pic>
      <p:sp>
        <p:nvSpPr>
          <p:cNvPr id="3" name="Rectangle 2"/>
          <p:cNvSpPr/>
          <p:nvPr/>
        </p:nvSpPr>
        <p:spPr>
          <a:xfrm>
            <a:off x="1209368" y="1317523"/>
            <a:ext cx="265471" cy="196645"/>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22732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819" y="572006"/>
            <a:ext cx="8241368" cy="804333"/>
          </a:xfrm>
        </p:spPr>
        <p:txBody>
          <a:bodyPr>
            <a:normAutofit fontScale="90000"/>
          </a:bodyPr>
          <a:lstStyle/>
          <a:p>
            <a:r>
              <a:rPr lang="en-US"/>
              <a:t>Why are there different document types?</a:t>
            </a:r>
            <a:endParaRPr lang="en-US" dirty="0"/>
          </a:p>
        </p:txBody>
      </p:sp>
      <p:sp>
        <p:nvSpPr>
          <p:cNvPr id="3" name="Content Placeholder 2"/>
          <p:cNvSpPr>
            <a:spLocks noGrp="1"/>
          </p:cNvSpPr>
          <p:nvPr>
            <p:ph idx="1"/>
          </p:nvPr>
        </p:nvSpPr>
        <p:spPr>
          <a:xfrm>
            <a:off x="715820" y="1579059"/>
            <a:ext cx="7856680" cy="4516941"/>
          </a:xfrm>
        </p:spPr>
        <p:txBody>
          <a:bodyPr>
            <a:normAutofit fontScale="77500" lnSpcReduction="20000"/>
          </a:bodyPr>
          <a:lstStyle/>
          <a:p>
            <a:r>
              <a:rPr lang="en-US" sz="2600" dirty="0"/>
              <a:t>Documents need to fit the situation</a:t>
            </a:r>
          </a:p>
          <a:p>
            <a:r>
              <a:rPr lang="en-US" sz="2600" dirty="0"/>
              <a:t>Share information that is relevant and pertinent</a:t>
            </a:r>
          </a:p>
          <a:p>
            <a:r>
              <a:rPr lang="en-US" sz="2600" dirty="0"/>
              <a:t>Establish the right context for the information being shared</a:t>
            </a:r>
          </a:p>
          <a:p>
            <a:pPr lvl="1"/>
            <a:r>
              <a:rPr lang="en-US" sz="2300" dirty="0"/>
              <a:t>Information about multiple encounters</a:t>
            </a:r>
          </a:p>
          <a:p>
            <a:pPr lvl="1"/>
            <a:r>
              <a:rPr lang="en-US" sz="2300" dirty="0"/>
              <a:t>Information about a single encounter</a:t>
            </a:r>
          </a:p>
          <a:p>
            <a:pPr lvl="1"/>
            <a:r>
              <a:rPr lang="en-US" sz="2300" dirty="0"/>
              <a:t>Information about a service(s) within an encounter</a:t>
            </a:r>
          </a:p>
          <a:p>
            <a:pPr lvl="1"/>
            <a:r>
              <a:rPr lang="en-US" sz="2300" dirty="0"/>
              <a:t>Information that is related to a specific order</a:t>
            </a:r>
          </a:p>
          <a:p>
            <a:pPr lvl="1"/>
            <a:r>
              <a:rPr lang="en-US" sz="2300" dirty="0"/>
              <a:t>Patient generated information vs Clinician or System generated information</a:t>
            </a:r>
          </a:p>
          <a:p>
            <a:pPr marL="457200" lvl="1" indent="0">
              <a:buNone/>
            </a:pPr>
            <a:endParaRPr lang="en-US" sz="2300" dirty="0"/>
          </a:p>
          <a:p>
            <a:pPr marL="0" indent="0">
              <a:buNone/>
            </a:pPr>
            <a:r>
              <a:rPr lang="en-US" sz="3400" dirty="0"/>
              <a:t>Each CDA Document is designed to address a specific purpose.</a:t>
            </a:r>
          </a:p>
        </p:txBody>
      </p:sp>
    </p:spTree>
    <p:extLst>
      <p:ext uri="{BB962C8B-B14F-4D97-AF65-F5344CB8AC3E}">
        <p14:creationId xmlns:p14="http://schemas.microsoft.com/office/powerpoint/2010/main" val="168628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Notched Right Arrow 82"/>
          <p:cNvSpPr/>
          <p:nvPr/>
        </p:nvSpPr>
        <p:spPr>
          <a:xfrm>
            <a:off x="578644" y="2647474"/>
            <a:ext cx="1361800" cy="350136"/>
          </a:xfrm>
          <a:prstGeom prst="notchedRightArrow">
            <a:avLst>
              <a:gd name="adj1" fmla="val 100000"/>
              <a:gd name="adj2" fmla="val 910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Oval 21"/>
          <p:cNvSpPr>
            <a:spLocks noChangeAspect="1"/>
          </p:cNvSpPr>
          <p:nvPr/>
        </p:nvSpPr>
        <p:spPr>
          <a:xfrm>
            <a:off x="1340243" y="2726642"/>
            <a:ext cx="202513" cy="191801"/>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endParaRPr>
          </a:p>
        </p:txBody>
      </p:sp>
      <p:grpSp>
        <p:nvGrpSpPr>
          <p:cNvPr id="26" name="Group 25"/>
          <p:cNvGrpSpPr/>
          <p:nvPr/>
        </p:nvGrpSpPr>
        <p:grpSpPr>
          <a:xfrm>
            <a:off x="634646" y="1939748"/>
            <a:ext cx="1103322" cy="574336"/>
            <a:chOff x="395310" y="1333204"/>
            <a:chExt cx="2487326" cy="1148993"/>
          </a:xfrm>
          <a:solidFill>
            <a:srgbClr val="0070C0"/>
          </a:solidFill>
        </p:grpSpPr>
        <p:grpSp>
          <p:nvGrpSpPr>
            <p:cNvPr id="27" name="Group 26"/>
            <p:cNvGrpSpPr/>
            <p:nvPr/>
          </p:nvGrpSpPr>
          <p:grpSpPr>
            <a:xfrm>
              <a:off x="1685946" y="1333204"/>
              <a:ext cx="1196690" cy="1148993"/>
              <a:chOff x="5135563" y="1020763"/>
              <a:chExt cx="873125" cy="1138237"/>
            </a:xfrm>
            <a:grpFill/>
          </p:grpSpPr>
          <p:sp>
            <p:nvSpPr>
              <p:cNvPr id="33" name="Freeform 64"/>
              <p:cNvSpPr>
                <a:spLocks noEditPoints="1"/>
              </p:cNvSpPr>
              <p:nvPr/>
            </p:nvSpPr>
            <p:spPr bwMode="auto">
              <a:xfrm>
                <a:off x="5135563" y="1439863"/>
                <a:ext cx="534988" cy="557213"/>
              </a:xfrm>
              <a:custGeom>
                <a:avLst/>
                <a:gdLst/>
                <a:ahLst/>
                <a:cxnLst>
                  <a:cxn ang="0">
                    <a:pos x="167" y="164"/>
                  </a:cxn>
                  <a:cxn ang="0">
                    <a:pos x="145" y="138"/>
                  </a:cxn>
                  <a:cxn ang="0">
                    <a:pos x="145" y="138"/>
                  </a:cxn>
                  <a:cxn ang="0">
                    <a:pos x="140" y="125"/>
                  </a:cxn>
                  <a:cxn ang="0">
                    <a:pos x="145" y="118"/>
                  </a:cxn>
                  <a:cxn ang="0">
                    <a:pos x="185" y="3"/>
                  </a:cxn>
                  <a:cxn ang="0">
                    <a:pos x="176" y="0"/>
                  </a:cxn>
                  <a:cxn ang="0">
                    <a:pos x="157" y="19"/>
                  </a:cxn>
                  <a:cxn ang="0">
                    <a:pos x="138" y="0"/>
                  </a:cxn>
                  <a:cxn ang="0">
                    <a:pos x="138" y="0"/>
                  </a:cxn>
                  <a:cxn ang="0">
                    <a:pos x="88" y="26"/>
                  </a:cxn>
                  <a:cxn ang="0">
                    <a:pos x="59" y="50"/>
                  </a:cxn>
                  <a:cxn ang="0">
                    <a:pos x="4" y="142"/>
                  </a:cxn>
                  <a:cxn ang="0">
                    <a:pos x="7" y="176"/>
                  </a:cxn>
                  <a:cxn ang="0">
                    <a:pos x="75" y="192"/>
                  </a:cxn>
                  <a:cxn ang="0">
                    <a:pos x="140" y="192"/>
                  </a:cxn>
                  <a:cxn ang="0">
                    <a:pos x="167" y="164"/>
                  </a:cxn>
                  <a:cxn ang="0">
                    <a:pos x="107" y="183"/>
                  </a:cxn>
                  <a:cxn ang="0">
                    <a:pos x="85" y="184"/>
                  </a:cxn>
                  <a:cxn ang="0">
                    <a:pos x="77" y="184"/>
                  </a:cxn>
                  <a:cxn ang="0">
                    <a:pos x="75" y="184"/>
                  </a:cxn>
                  <a:cxn ang="0">
                    <a:pos x="75" y="184"/>
                  </a:cxn>
                  <a:cxn ang="0">
                    <a:pos x="13" y="171"/>
                  </a:cxn>
                  <a:cxn ang="0">
                    <a:pos x="12" y="144"/>
                  </a:cxn>
                  <a:cxn ang="0">
                    <a:pos x="65" y="55"/>
                  </a:cxn>
                  <a:cxn ang="0">
                    <a:pos x="93" y="32"/>
                  </a:cxn>
                  <a:cxn ang="0">
                    <a:pos x="94" y="31"/>
                  </a:cxn>
                  <a:cxn ang="0">
                    <a:pos x="137" y="140"/>
                  </a:cxn>
                  <a:cxn ang="0">
                    <a:pos x="143" y="146"/>
                  </a:cxn>
                  <a:cxn ang="0">
                    <a:pos x="159" y="164"/>
                  </a:cxn>
                  <a:cxn ang="0">
                    <a:pos x="140" y="183"/>
                  </a:cxn>
                  <a:cxn ang="0">
                    <a:pos x="107" y="183"/>
                  </a:cxn>
                  <a:cxn ang="0">
                    <a:pos x="107" y="183"/>
                  </a:cxn>
                  <a:cxn ang="0">
                    <a:pos x="107" y="183"/>
                  </a:cxn>
                </a:cxnLst>
                <a:rect l="0" t="0" r="r" b="b"/>
                <a:pathLst>
                  <a:path w="185" h="192">
                    <a:moveTo>
                      <a:pt x="167" y="164"/>
                    </a:moveTo>
                    <a:cubicBezTo>
                      <a:pt x="167" y="151"/>
                      <a:pt x="158" y="140"/>
                      <a:pt x="145" y="138"/>
                    </a:cubicBezTo>
                    <a:cubicBezTo>
                      <a:pt x="145" y="138"/>
                      <a:pt x="145" y="138"/>
                      <a:pt x="145" y="138"/>
                    </a:cubicBezTo>
                    <a:cubicBezTo>
                      <a:pt x="140" y="125"/>
                      <a:pt x="140" y="125"/>
                      <a:pt x="140" y="125"/>
                    </a:cubicBezTo>
                    <a:cubicBezTo>
                      <a:pt x="145" y="118"/>
                      <a:pt x="145" y="118"/>
                      <a:pt x="145" y="118"/>
                    </a:cubicBezTo>
                    <a:cubicBezTo>
                      <a:pt x="185" y="3"/>
                      <a:pt x="185" y="3"/>
                      <a:pt x="185" y="3"/>
                    </a:cubicBezTo>
                    <a:cubicBezTo>
                      <a:pt x="182" y="2"/>
                      <a:pt x="179" y="1"/>
                      <a:pt x="176" y="0"/>
                    </a:cubicBezTo>
                    <a:cubicBezTo>
                      <a:pt x="157" y="19"/>
                      <a:pt x="157" y="19"/>
                      <a:pt x="157" y="19"/>
                    </a:cubicBezTo>
                    <a:cubicBezTo>
                      <a:pt x="138" y="0"/>
                      <a:pt x="138" y="0"/>
                      <a:pt x="138" y="0"/>
                    </a:cubicBezTo>
                    <a:cubicBezTo>
                      <a:pt x="138" y="0"/>
                      <a:pt x="138" y="0"/>
                      <a:pt x="138" y="0"/>
                    </a:cubicBezTo>
                    <a:cubicBezTo>
                      <a:pt x="116" y="6"/>
                      <a:pt x="88" y="26"/>
                      <a:pt x="88" y="26"/>
                    </a:cubicBezTo>
                    <a:cubicBezTo>
                      <a:pt x="78" y="33"/>
                      <a:pt x="68" y="41"/>
                      <a:pt x="59" y="50"/>
                    </a:cubicBezTo>
                    <a:cubicBezTo>
                      <a:pt x="34" y="75"/>
                      <a:pt x="16" y="104"/>
                      <a:pt x="4" y="142"/>
                    </a:cubicBezTo>
                    <a:cubicBezTo>
                      <a:pt x="1" y="152"/>
                      <a:pt x="0" y="167"/>
                      <a:pt x="7" y="176"/>
                    </a:cubicBezTo>
                    <a:cubicBezTo>
                      <a:pt x="15" y="186"/>
                      <a:pt x="20" y="192"/>
                      <a:pt x="75" y="192"/>
                    </a:cubicBezTo>
                    <a:cubicBezTo>
                      <a:pt x="75" y="192"/>
                      <a:pt x="140" y="192"/>
                      <a:pt x="140" y="192"/>
                    </a:cubicBezTo>
                    <a:cubicBezTo>
                      <a:pt x="155" y="191"/>
                      <a:pt x="167" y="179"/>
                      <a:pt x="167" y="164"/>
                    </a:cubicBezTo>
                    <a:close/>
                    <a:moveTo>
                      <a:pt x="107" y="183"/>
                    </a:moveTo>
                    <a:cubicBezTo>
                      <a:pt x="99" y="183"/>
                      <a:pt x="91" y="184"/>
                      <a:pt x="85" y="184"/>
                    </a:cubicBezTo>
                    <a:cubicBezTo>
                      <a:pt x="82" y="184"/>
                      <a:pt x="79" y="184"/>
                      <a:pt x="77" y="184"/>
                    </a:cubicBezTo>
                    <a:cubicBezTo>
                      <a:pt x="77" y="184"/>
                      <a:pt x="76" y="184"/>
                      <a:pt x="75" y="184"/>
                    </a:cubicBezTo>
                    <a:cubicBezTo>
                      <a:pt x="75" y="184"/>
                      <a:pt x="75" y="184"/>
                      <a:pt x="75" y="184"/>
                    </a:cubicBezTo>
                    <a:cubicBezTo>
                      <a:pt x="24" y="184"/>
                      <a:pt x="20" y="179"/>
                      <a:pt x="13" y="171"/>
                    </a:cubicBezTo>
                    <a:cubicBezTo>
                      <a:pt x="9" y="165"/>
                      <a:pt x="9" y="153"/>
                      <a:pt x="12" y="144"/>
                    </a:cubicBezTo>
                    <a:cubicBezTo>
                      <a:pt x="23" y="109"/>
                      <a:pt x="40" y="81"/>
                      <a:pt x="65" y="55"/>
                    </a:cubicBezTo>
                    <a:cubicBezTo>
                      <a:pt x="73" y="48"/>
                      <a:pt x="82" y="40"/>
                      <a:pt x="93" y="32"/>
                    </a:cubicBezTo>
                    <a:cubicBezTo>
                      <a:pt x="94" y="31"/>
                      <a:pt x="94" y="31"/>
                      <a:pt x="94" y="31"/>
                    </a:cubicBezTo>
                    <a:cubicBezTo>
                      <a:pt x="137" y="140"/>
                      <a:pt x="137" y="140"/>
                      <a:pt x="137" y="140"/>
                    </a:cubicBezTo>
                    <a:cubicBezTo>
                      <a:pt x="138" y="143"/>
                      <a:pt x="140" y="145"/>
                      <a:pt x="143" y="146"/>
                    </a:cubicBezTo>
                    <a:cubicBezTo>
                      <a:pt x="153" y="147"/>
                      <a:pt x="159" y="155"/>
                      <a:pt x="159" y="164"/>
                    </a:cubicBezTo>
                    <a:cubicBezTo>
                      <a:pt x="159" y="175"/>
                      <a:pt x="151" y="183"/>
                      <a:pt x="140" y="183"/>
                    </a:cubicBezTo>
                    <a:cubicBezTo>
                      <a:pt x="140" y="183"/>
                      <a:pt x="124" y="183"/>
                      <a:pt x="107" y="183"/>
                    </a:cubicBezTo>
                    <a:close/>
                    <a:moveTo>
                      <a:pt x="107" y="183"/>
                    </a:moveTo>
                    <a:cubicBezTo>
                      <a:pt x="107" y="183"/>
                      <a:pt x="107" y="183"/>
                      <a:pt x="107" y="183"/>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65"/>
              <p:cNvSpPr>
                <a:spLocks noEditPoints="1"/>
              </p:cNvSpPr>
              <p:nvPr/>
            </p:nvSpPr>
            <p:spPr bwMode="auto">
              <a:xfrm>
                <a:off x="5360988" y="1457325"/>
                <a:ext cx="647700" cy="701675"/>
              </a:xfrm>
              <a:custGeom>
                <a:avLst/>
                <a:gdLst/>
                <a:ahLst/>
                <a:cxnLst>
                  <a:cxn ang="0">
                    <a:pos x="177" y="54"/>
                  </a:cxn>
                  <a:cxn ang="0">
                    <a:pos x="115" y="0"/>
                  </a:cxn>
                  <a:cxn ang="0">
                    <a:pos x="93" y="141"/>
                  </a:cxn>
                  <a:cxn ang="0">
                    <a:pos x="96" y="158"/>
                  </a:cxn>
                  <a:cxn ang="0">
                    <a:pos x="62" y="193"/>
                  </a:cxn>
                  <a:cxn ang="0">
                    <a:pos x="0" y="193"/>
                  </a:cxn>
                  <a:cxn ang="0">
                    <a:pos x="0" y="230"/>
                  </a:cxn>
                  <a:cxn ang="0">
                    <a:pos x="1" y="242"/>
                  </a:cxn>
                  <a:cxn ang="0">
                    <a:pos x="156" y="242"/>
                  </a:cxn>
                  <a:cxn ang="0">
                    <a:pos x="157" y="230"/>
                  </a:cxn>
                  <a:cxn ang="0">
                    <a:pos x="157" y="134"/>
                  </a:cxn>
                  <a:cxn ang="0">
                    <a:pos x="170" y="236"/>
                  </a:cxn>
                  <a:cxn ang="0">
                    <a:pos x="170" y="242"/>
                  </a:cxn>
                  <a:cxn ang="0">
                    <a:pos x="224" y="242"/>
                  </a:cxn>
                  <a:cxn ang="0">
                    <a:pos x="224" y="236"/>
                  </a:cxn>
                  <a:cxn ang="0">
                    <a:pos x="177" y="54"/>
                  </a:cxn>
                  <a:cxn ang="0">
                    <a:pos x="177" y="54"/>
                  </a:cxn>
                  <a:cxn ang="0">
                    <a:pos x="177" y="54"/>
                  </a:cxn>
                </a:cxnLst>
                <a:rect l="0" t="0" r="r" b="b"/>
                <a:pathLst>
                  <a:path w="224" h="242">
                    <a:moveTo>
                      <a:pt x="177" y="54"/>
                    </a:moveTo>
                    <a:cubicBezTo>
                      <a:pt x="164" y="37"/>
                      <a:pt x="144" y="15"/>
                      <a:pt x="115" y="0"/>
                    </a:cubicBezTo>
                    <a:cubicBezTo>
                      <a:pt x="93" y="141"/>
                      <a:pt x="93" y="141"/>
                      <a:pt x="93" y="141"/>
                    </a:cubicBezTo>
                    <a:cubicBezTo>
                      <a:pt x="93" y="141"/>
                      <a:pt x="96" y="152"/>
                      <a:pt x="96" y="158"/>
                    </a:cubicBezTo>
                    <a:cubicBezTo>
                      <a:pt x="96" y="177"/>
                      <a:pt x="81" y="193"/>
                      <a:pt x="62" y="193"/>
                    </a:cubicBezTo>
                    <a:cubicBezTo>
                      <a:pt x="0" y="193"/>
                      <a:pt x="0" y="193"/>
                      <a:pt x="0" y="193"/>
                    </a:cubicBezTo>
                    <a:cubicBezTo>
                      <a:pt x="0" y="230"/>
                      <a:pt x="0" y="230"/>
                      <a:pt x="0" y="230"/>
                    </a:cubicBezTo>
                    <a:cubicBezTo>
                      <a:pt x="0" y="234"/>
                      <a:pt x="0" y="238"/>
                      <a:pt x="1" y="242"/>
                    </a:cubicBezTo>
                    <a:cubicBezTo>
                      <a:pt x="156" y="242"/>
                      <a:pt x="156" y="242"/>
                      <a:pt x="156" y="242"/>
                    </a:cubicBezTo>
                    <a:cubicBezTo>
                      <a:pt x="157" y="238"/>
                      <a:pt x="157" y="234"/>
                      <a:pt x="157" y="230"/>
                    </a:cubicBezTo>
                    <a:cubicBezTo>
                      <a:pt x="157" y="134"/>
                      <a:pt x="157" y="134"/>
                      <a:pt x="157" y="134"/>
                    </a:cubicBezTo>
                    <a:cubicBezTo>
                      <a:pt x="164" y="157"/>
                      <a:pt x="170" y="190"/>
                      <a:pt x="170" y="236"/>
                    </a:cubicBezTo>
                    <a:cubicBezTo>
                      <a:pt x="170" y="238"/>
                      <a:pt x="170" y="240"/>
                      <a:pt x="170" y="242"/>
                    </a:cubicBezTo>
                    <a:cubicBezTo>
                      <a:pt x="224" y="242"/>
                      <a:pt x="224" y="242"/>
                      <a:pt x="224" y="242"/>
                    </a:cubicBezTo>
                    <a:cubicBezTo>
                      <a:pt x="224" y="240"/>
                      <a:pt x="224" y="238"/>
                      <a:pt x="224" y="236"/>
                    </a:cubicBezTo>
                    <a:cubicBezTo>
                      <a:pt x="224" y="131"/>
                      <a:pt x="197" y="79"/>
                      <a:pt x="177" y="54"/>
                    </a:cubicBezTo>
                    <a:close/>
                    <a:moveTo>
                      <a:pt x="177" y="54"/>
                    </a:moveTo>
                    <a:cubicBezTo>
                      <a:pt x="177" y="54"/>
                      <a:pt x="177" y="54"/>
                      <a:pt x="177" y="54"/>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66"/>
              <p:cNvSpPr>
                <a:spLocks noEditPoints="1"/>
              </p:cNvSpPr>
              <p:nvPr/>
            </p:nvSpPr>
            <p:spPr bwMode="auto">
              <a:xfrm>
                <a:off x="5381625" y="1020763"/>
                <a:ext cx="414338" cy="414338"/>
              </a:xfrm>
              <a:custGeom>
                <a:avLst/>
                <a:gdLst/>
                <a:ahLst/>
                <a:cxnLst>
                  <a:cxn ang="0">
                    <a:pos x="143" y="71"/>
                  </a:cxn>
                  <a:cxn ang="0">
                    <a:pos x="72" y="143"/>
                  </a:cxn>
                  <a:cxn ang="0">
                    <a:pos x="0" y="71"/>
                  </a:cxn>
                  <a:cxn ang="0">
                    <a:pos x="72" y="0"/>
                  </a:cxn>
                  <a:cxn ang="0">
                    <a:pos x="143" y="71"/>
                  </a:cxn>
                  <a:cxn ang="0">
                    <a:pos x="143" y="71"/>
                  </a:cxn>
                  <a:cxn ang="0">
                    <a:pos x="143" y="71"/>
                  </a:cxn>
                </a:cxnLst>
                <a:rect l="0" t="0" r="r" b="b"/>
                <a:pathLst>
                  <a:path w="143" h="143">
                    <a:moveTo>
                      <a:pt x="143" y="71"/>
                    </a:moveTo>
                    <a:cubicBezTo>
                      <a:pt x="143" y="111"/>
                      <a:pt x="111" y="143"/>
                      <a:pt x="72" y="143"/>
                    </a:cubicBezTo>
                    <a:cubicBezTo>
                      <a:pt x="32" y="143"/>
                      <a:pt x="0" y="111"/>
                      <a:pt x="0" y="71"/>
                    </a:cubicBezTo>
                    <a:cubicBezTo>
                      <a:pt x="0" y="32"/>
                      <a:pt x="32" y="0"/>
                      <a:pt x="72" y="0"/>
                    </a:cubicBezTo>
                    <a:cubicBezTo>
                      <a:pt x="111" y="0"/>
                      <a:pt x="143" y="32"/>
                      <a:pt x="143" y="71"/>
                    </a:cubicBezTo>
                    <a:close/>
                    <a:moveTo>
                      <a:pt x="143" y="71"/>
                    </a:moveTo>
                    <a:cubicBezTo>
                      <a:pt x="143" y="71"/>
                      <a:pt x="143" y="71"/>
                      <a:pt x="143" y="7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 name="Group 27"/>
            <p:cNvGrpSpPr/>
            <p:nvPr/>
          </p:nvGrpSpPr>
          <p:grpSpPr>
            <a:xfrm>
              <a:off x="395310" y="1333204"/>
              <a:ext cx="1020762" cy="1133474"/>
              <a:chOff x="5265738" y="1744663"/>
              <a:chExt cx="1020762" cy="1133474"/>
            </a:xfrm>
            <a:grpFill/>
          </p:grpSpPr>
          <p:sp>
            <p:nvSpPr>
              <p:cNvPr id="30" name="Freeform 5"/>
              <p:cNvSpPr>
                <a:spLocks noEditPoints="1"/>
              </p:cNvSpPr>
              <p:nvPr/>
            </p:nvSpPr>
            <p:spPr bwMode="auto">
              <a:xfrm>
                <a:off x="5535613" y="2108201"/>
                <a:ext cx="481012" cy="338138"/>
              </a:xfrm>
              <a:custGeom>
                <a:avLst/>
                <a:gdLst/>
                <a:ahLst/>
                <a:cxnLst>
                  <a:cxn ang="0">
                    <a:pos x="64" y="88"/>
                  </a:cxn>
                  <a:cxn ang="0">
                    <a:pos x="127" y="0"/>
                  </a:cxn>
                  <a:cxn ang="0">
                    <a:pos x="0" y="0"/>
                  </a:cxn>
                  <a:cxn ang="0">
                    <a:pos x="64" y="88"/>
                  </a:cxn>
                  <a:cxn ang="0">
                    <a:pos x="64" y="88"/>
                  </a:cxn>
                  <a:cxn ang="0">
                    <a:pos x="64" y="88"/>
                  </a:cxn>
                </a:cxnLst>
                <a:rect l="0" t="0" r="r" b="b"/>
                <a:pathLst>
                  <a:path w="127" h="89">
                    <a:moveTo>
                      <a:pt x="64" y="88"/>
                    </a:moveTo>
                    <a:cubicBezTo>
                      <a:pt x="102" y="87"/>
                      <a:pt x="127" y="52"/>
                      <a:pt x="127" y="0"/>
                    </a:cubicBezTo>
                    <a:cubicBezTo>
                      <a:pt x="0" y="0"/>
                      <a:pt x="0" y="0"/>
                      <a:pt x="0" y="0"/>
                    </a:cubicBezTo>
                    <a:cubicBezTo>
                      <a:pt x="1" y="54"/>
                      <a:pt x="25" y="89"/>
                      <a:pt x="64" y="88"/>
                    </a:cubicBezTo>
                    <a:close/>
                    <a:moveTo>
                      <a:pt x="64" y="88"/>
                    </a:moveTo>
                    <a:cubicBezTo>
                      <a:pt x="64" y="88"/>
                      <a:pt x="64" y="88"/>
                      <a:pt x="64" y="88"/>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6"/>
              <p:cNvSpPr>
                <a:spLocks noEditPoints="1"/>
              </p:cNvSpPr>
              <p:nvPr/>
            </p:nvSpPr>
            <p:spPr bwMode="auto">
              <a:xfrm>
                <a:off x="5265738" y="2430462"/>
                <a:ext cx="1020762" cy="447675"/>
              </a:xfrm>
              <a:custGeom>
                <a:avLst/>
                <a:gdLst/>
                <a:ahLst/>
                <a:cxnLst>
                  <a:cxn ang="0">
                    <a:pos x="222" y="39"/>
                  </a:cxn>
                  <a:cxn ang="0">
                    <a:pos x="210" y="28"/>
                  </a:cxn>
                  <a:cxn ang="0">
                    <a:pos x="176" y="13"/>
                  </a:cxn>
                  <a:cxn ang="0">
                    <a:pos x="162" y="1"/>
                  </a:cxn>
                  <a:cxn ang="0">
                    <a:pos x="134" y="26"/>
                  </a:cxn>
                  <a:cxn ang="0">
                    <a:pos x="108" y="0"/>
                  </a:cxn>
                  <a:cxn ang="0">
                    <a:pos x="92" y="14"/>
                  </a:cxn>
                  <a:cxn ang="0">
                    <a:pos x="59" y="29"/>
                  </a:cxn>
                  <a:cxn ang="0">
                    <a:pos x="48" y="39"/>
                  </a:cxn>
                  <a:cxn ang="0">
                    <a:pos x="0" y="118"/>
                  </a:cxn>
                  <a:cxn ang="0">
                    <a:pos x="121" y="118"/>
                  </a:cxn>
                  <a:cxn ang="0">
                    <a:pos x="134" y="53"/>
                  </a:cxn>
                  <a:cxn ang="0">
                    <a:pos x="148" y="118"/>
                  </a:cxn>
                  <a:cxn ang="0">
                    <a:pos x="269" y="118"/>
                  </a:cxn>
                  <a:cxn ang="0">
                    <a:pos x="222" y="39"/>
                  </a:cxn>
                  <a:cxn ang="0">
                    <a:pos x="212" y="86"/>
                  </a:cxn>
                  <a:cxn ang="0">
                    <a:pos x="200" y="86"/>
                  </a:cxn>
                  <a:cxn ang="0">
                    <a:pos x="200" y="98"/>
                  </a:cxn>
                  <a:cxn ang="0">
                    <a:pos x="185" y="98"/>
                  </a:cxn>
                  <a:cxn ang="0">
                    <a:pos x="185" y="86"/>
                  </a:cxn>
                  <a:cxn ang="0">
                    <a:pos x="173" y="86"/>
                  </a:cxn>
                  <a:cxn ang="0">
                    <a:pos x="173" y="72"/>
                  </a:cxn>
                  <a:cxn ang="0">
                    <a:pos x="185" y="72"/>
                  </a:cxn>
                  <a:cxn ang="0">
                    <a:pos x="185" y="59"/>
                  </a:cxn>
                  <a:cxn ang="0">
                    <a:pos x="200" y="59"/>
                  </a:cxn>
                  <a:cxn ang="0">
                    <a:pos x="200" y="72"/>
                  </a:cxn>
                  <a:cxn ang="0">
                    <a:pos x="212" y="72"/>
                  </a:cxn>
                  <a:cxn ang="0">
                    <a:pos x="212" y="86"/>
                  </a:cxn>
                  <a:cxn ang="0">
                    <a:pos x="212" y="86"/>
                  </a:cxn>
                  <a:cxn ang="0">
                    <a:pos x="212" y="86"/>
                  </a:cxn>
                </a:cxnLst>
                <a:rect l="0" t="0" r="r" b="b"/>
                <a:pathLst>
                  <a:path w="269" h="118">
                    <a:moveTo>
                      <a:pt x="222" y="39"/>
                    </a:moveTo>
                    <a:cubicBezTo>
                      <a:pt x="219" y="34"/>
                      <a:pt x="214" y="30"/>
                      <a:pt x="210" y="28"/>
                    </a:cubicBezTo>
                    <a:cubicBezTo>
                      <a:pt x="176" y="13"/>
                      <a:pt x="176" y="13"/>
                      <a:pt x="176" y="13"/>
                    </a:cubicBezTo>
                    <a:cubicBezTo>
                      <a:pt x="162" y="1"/>
                      <a:pt x="162" y="1"/>
                      <a:pt x="162" y="1"/>
                    </a:cubicBezTo>
                    <a:cubicBezTo>
                      <a:pt x="134" y="26"/>
                      <a:pt x="134" y="26"/>
                      <a:pt x="134" y="26"/>
                    </a:cubicBezTo>
                    <a:cubicBezTo>
                      <a:pt x="108" y="0"/>
                      <a:pt x="108" y="0"/>
                      <a:pt x="108" y="0"/>
                    </a:cubicBezTo>
                    <a:cubicBezTo>
                      <a:pt x="92" y="14"/>
                      <a:pt x="92" y="14"/>
                      <a:pt x="92" y="14"/>
                    </a:cubicBezTo>
                    <a:cubicBezTo>
                      <a:pt x="59" y="29"/>
                      <a:pt x="59" y="29"/>
                      <a:pt x="59" y="29"/>
                    </a:cubicBezTo>
                    <a:cubicBezTo>
                      <a:pt x="55" y="31"/>
                      <a:pt x="50" y="34"/>
                      <a:pt x="48" y="39"/>
                    </a:cubicBezTo>
                    <a:cubicBezTo>
                      <a:pt x="0" y="118"/>
                      <a:pt x="0" y="118"/>
                      <a:pt x="0" y="118"/>
                    </a:cubicBezTo>
                    <a:cubicBezTo>
                      <a:pt x="121" y="118"/>
                      <a:pt x="121" y="118"/>
                      <a:pt x="121" y="118"/>
                    </a:cubicBezTo>
                    <a:cubicBezTo>
                      <a:pt x="134" y="53"/>
                      <a:pt x="134" y="53"/>
                      <a:pt x="134" y="53"/>
                    </a:cubicBezTo>
                    <a:cubicBezTo>
                      <a:pt x="148" y="118"/>
                      <a:pt x="148" y="118"/>
                      <a:pt x="148" y="118"/>
                    </a:cubicBezTo>
                    <a:cubicBezTo>
                      <a:pt x="269" y="118"/>
                      <a:pt x="269" y="118"/>
                      <a:pt x="269" y="118"/>
                    </a:cubicBezTo>
                    <a:lnTo>
                      <a:pt x="222" y="39"/>
                    </a:lnTo>
                    <a:close/>
                    <a:moveTo>
                      <a:pt x="212" y="86"/>
                    </a:moveTo>
                    <a:cubicBezTo>
                      <a:pt x="200" y="86"/>
                      <a:pt x="200" y="86"/>
                      <a:pt x="200" y="86"/>
                    </a:cubicBezTo>
                    <a:cubicBezTo>
                      <a:pt x="200" y="98"/>
                      <a:pt x="200" y="98"/>
                      <a:pt x="200" y="98"/>
                    </a:cubicBezTo>
                    <a:cubicBezTo>
                      <a:pt x="185" y="98"/>
                      <a:pt x="185" y="98"/>
                      <a:pt x="185" y="98"/>
                    </a:cubicBezTo>
                    <a:cubicBezTo>
                      <a:pt x="185" y="86"/>
                      <a:pt x="185" y="86"/>
                      <a:pt x="185" y="86"/>
                    </a:cubicBezTo>
                    <a:cubicBezTo>
                      <a:pt x="173" y="86"/>
                      <a:pt x="173" y="86"/>
                      <a:pt x="173" y="86"/>
                    </a:cubicBezTo>
                    <a:cubicBezTo>
                      <a:pt x="173" y="72"/>
                      <a:pt x="173" y="72"/>
                      <a:pt x="173" y="72"/>
                    </a:cubicBezTo>
                    <a:cubicBezTo>
                      <a:pt x="185" y="72"/>
                      <a:pt x="185" y="72"/>
                      <a:pt x="185" y="72"/>
                    </a:cubicBezTo>
                    <a:cubicBezTo>
                      <a:pt x="185" y="59"/>
                      <a:pt x="185" y="59"/>
                      <a:pt x="185" y="59"/>
                    </a:cubicBezTo>
                    <a:cubicBezTo>
                      <a:pt x="200" y="59"/>
                      <a:pt x="200" y="59"/>
                      <a:pt x="200" y="59"/>
                    </a:cubicBezTo>
                    <a:cubicBezTo>
                      <a:pt x="200" y="72"/>
                      <a:pt x="200" y="72"/>
                      <a:pt x="200" y="72"/>
                    </a:cubicBezTo>
                    <a:cubicBezTo>
                      <a:pt x="212" y="72"/>
                      <a:pt x="212" y="72"/>
                      <a:pt x="212" y="72"/>
                    </a:cubicBezTo>
                    <a:lnTo>
                      <a:pt x="212" y="86"/>
                    </a:lnTo>
                    <a:close/>
                    <a:moveTo>
                      <a:pt x="212" y="86"/>
                    </a:moveTo>
                    <a:cubicBezTo>
                      <a:pt x="212" y="86"/>
                      <a:pt x="212" y="86"/>
                      <a:pt x="212" y="86"/>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7"/>
              <p:cNvSpPr>
                <a:spLocks noEditPoints="1"/>
              </p:cNvSpPr>
              <p:nvPr/>
            </p:nvSpPr>
            <p:spPr bwMode="auto">
              <a:xfrm>
                <a:off x="5535613" y="1744663"/>
                <a:ext cx="481012" cy="311150"/>
              </a:xfrm>
              <a:custGeom>
                <a:avLst/>
                <a:gdLst/>
                <a:ahLst/>
                <a:cxnLst>
                  <a:cxn ang="0">
                    <a:pos x="127" y="65"/>
                  </a:cxn>
                  <a:cxn ang="0">
                    <a:pos x="92" y="28"/>
                  </a:cxn>
                  <a:cxn ang="0">
                    <a:pos x="92" y="28"/>
                  </a:cxn>
                  <a:cxn ang="0">
                    <a:pos x="64" y="0"/>
                  </a:cxn>
                  <a:cxn ang="0">
                    <a:pos x="36" y="28"/>
                  </a:cxn>
                  <a:cxn ang="0">
                    <a:pos x="36" y="28"/>
                  </a:cxn>
                  <a:cxn ang="0">
                    <a:pos x="0" y="65"/>
                  </a:cxn>
                  <a:cxn ang="0">
                    <a:pos x="0" y="82"/>
                  </a:cxn>
                  <a:cxn ang="0">
                    <a:pos x="127" y="82"/>
                  </a:cxn>
                  <a:cxn ang="0">
                    <a:pos x="127" y="65"/>
                  </a:cxn>
                  <a:cxn ang="0">
                    <a:pos x="64" y="12"/>
                  </a:cxn>
                  <a:cxn ang="0">
                    <a:pos x="79" y="28"/>
                  </a:cxn>
                  <a:cxn ang="0">
                    <a:pos x="64" y="44"/>
                  </a:cxn>
                  <a:cxn ang="0">
                    <a:pos x="48" y="28"/>
                  </a:cxn>
                  <a:cxn ang="0">
                    <a:pos x="64" y="12"/>
                  </a:cxn>
                  <a:cxn ang="0">
                    <a:pos x="64" y="12"/>
                  </a:cxn>
                  <a:cxn ang="0">
                    <a:pos x="64" y="12"/>
                  </a:cxn>
                </a:cxnLst>
                <a:rect l="0" t="0" r="r" b="b"/>
                <a:pathLst>
                  <a:path w="127" h="82">
                    <a:moveTo>
                      <a:pt x="127" y="65"/>
                    </a:moveTo>
                    <a:cubicBezTo>
                      <a:pt x="127" y="45"/>
                      <a:pt x="111" y="29"/>
                      <a:pt x="92" y="28"/>
                    </a:cubicBezTo>
                    <a:cubicBezTo>
                      <a:pt x="92" y="28"/>
                      <a:pt x="92" y="28"/>
                      <a:pt x="92" y="28"/>
                    </a:cubicBezTo>
                    <a:cubicBezTo>
                      <a:pt x="92" y="12"/>
                      <a:pt x="79" y="0"/>
                      <a:pt x="64" y="0"/>
                    </a:cubicBezTo>
                    <a:cubicBezTo>
                      <a:pt x="48" y="0"/>
                      <a:pt x="36" y="12"/>
                      <a:pt x="36" y="28"/>
                    </a:cubicBezTo>
                    <a:cubicBezTo>
                      <a:pt x="36" y="28"/>
                      <a:pt x="36" y="28"/>
                      <a:pt x="36" y="28"/>
                    </a:cubicBezTo>
                    <a:cubicBezTo>
                      <a:pt x="16" y="29"/>
                      <a:pt x="0" y="45"/>
                      <a:pt x="0" y="65"/>
                    </a:cubicBezTo>
                    <a:cubicBezTo>
                      <a:pt x="0" y="82"/>
                      <a:pt x="0" y="82"/>
                      <a:pt x="0" y="82"/>
                    </a:cubicBezTo>
                    <a:cubicBezTo>
                      <a:pt x="127" y="82"/>
                      <a:pt x="127" y="82"/>
                      <a:pt x="127" y="82"/>
                    </a:cubicBezTo>
                    <a:lnTo>
                      <a:pt x="127" y="65"/>
                    </a:lnTo>
                    <a:close/>
                    <a:moveTo>
                      <a:pt x="64" y="12"/>
                    </a:moveTo>
                    <a:cubicBezTo>
                      <a:pt x="72" y="12"/>
                      <a:pt x="79" y="19"/>
                      <a:pt x="79" y="28"/>
                    </a:cubicBezTo>
                    <a:cubicBezTo>
                      <a:pt x="79" y="37"/>
                      <a:pt x="72" y="44"/>
                      <a:pt x="64" y="44"/>
                    </a:cubicBezTo>
                    <a:cubicBezTo>
                      <a:pt x="55" y="44"/>
                      <a:pt x="48" y="37"/>
                      <a:pt x="48" y="28"/>
                    </a:cubicBezTo>
                    <a:cubicBezTo>
                      <a:pt x="48" y="19"/>
                      <a:pt x="55" y="12"/>
                      <a:pt x="64" y="12"/>
                    </a:cubicBezTo>
                    <a:close/>
                    <a:moveTo>
                      <a:pt x="64" y="12"/>
                    </a:moveTo>
                    <a:cubicBezTo>
                      <a:pt x="64" y="12"/>
                      <a:pt x="64" y="12"/>
                      <a:pt x="64" y="12"/>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48" name="TextBox 47"/>
          <p:cNvSpPr txBox="1"/>
          <p:nvPr/>
        </p:nvSpPr>
        <p:spPr>
          <a:xfrm>
            <a:off x="532428" y="2463928"/>
            <a:ext cx="1315502" cy="24622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Primary Care Provider</a:t>
            </a:r>
          </a:p>
        </p:txBody>
      </p:sp>
      <p:sp>
        <p:nvSpPr>
          <p:cNvPr id="19" name="Notched Right Arrow 86"/>
          <p:cNvSpPr/>
          <p:nvPr/>
        </p:nvSpPr>
        <p:spPr>
          <a:xfrm>
            <a:off x="3756909" y="2647474"/>
            <a:ext cx="1251690" cy="350136"/>
          </a:xfrm>
          <a:prstGeom prst="notchedRightArrow">
            <a:avLst>
              <a:gd name="adj1" fmla="val 100000"/>
              <a:gd name="adj2" fmla="val 910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9"/>
          <p:cNvSpPr>
            <a:spLocks noChangeAspect="1"/>
          </p:cNvSpPr>
          <p:nvPr/>
        </p:nvSpPr>
        <p:spPr>
          <a:xfrm>
            <a:off x="4588080" y="2726642"/>
            <a:ext cx="202513" cy="191801"/>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endParaRPr>
          </a:p>
        </p:txBody>
      </p:sp>
      <p:grpSp>
        <p:nvGrpSpPr>
          <p:cNvPr id="53" name="Group 52"/>
          <p:cNvGrpSpPr/>
          <p:nvPr/>
        </p:nvGrpSpPr>
        <p:grpSpPr>
          <a:xfrm>
            <a:off x="3812909" y="1939748"/>
            <a:ext cx="1103322" cy="574336"/>
            <a:chOff x="395310" y="1333204"/>
            <a:chExt cx="2487326" cy="1148993"/>
          </a:xfrm>
          <a:solidFill>
            <a:schemeClr val="accent2"/>
          </a:solidFill>
        </p:grpSpPr>
        <p:grpSp>
          <p:nvGrpSpPr>
            <p:cNvPr id="57" name="Group 56"/>
            <p:cNvGrpSpPr/>
            <p:nvPr/>
          </p:nvGrpSpPr>
          <p:grpSpPr>
            <a:xfrm>
              <a:off x="1685946" y="1333204"/>
              <a:ext cx="1196690" cy="1148993"/>
              <a:chOff x="5135563" y="1020763"/>
              <a:chExt cx="873125" cy="1138237"/>
            </a:xfrm>
            <a:grpFill/>
          </p:grpSpPr>
          <p:sp>
            <p:nvSpPr>
              <p:cNvPr id="62" name="Freeform 64"/>
              <p:cNvSpPr>
                <a:spLocks noEditPoints="1"/>
              </p:cNvSpPr>
              <p:nvPr/>
            </p:nvSpPr>
            <p:spPr bwMode="auto">
              <a:xfrm>
                <a:off x="5135563" y="1439863"/>
                <a:ext cx="534988" cy="557213"/>
              </a:xfrm>
              <a:custGeom>
                <a:avLst/>
                <a:gdLst/>
                <a:ahLst/>
                <a:cxnLst>
                  <a:cxn ang="0">
                    <a:pos x="167" y="164"/>
                  </a:cxn>
                  <a:cxn ang="0">
                    <a:pos x="145" y="138"/>
                  </a:cxn>
                  <a:cxn ang="0">
                    <a:pos x="145" y="138"/>
                  </a:cxn>
                  <a:cxn ang="0">
                    <a:pos x="140" y="125"/>
                  </a:cxn>
                  <a:cxn ang="0">
                    <a:pos x="145" y="118"/>
                  </a:cxn>
                  <a:cxn ang="0">
                    <a:pos x="185" y="3"/>
                  </a:cxn>
                  <a:cxn ang="0">
                    <a:pos x="176" y="0"/>
                  </a:cxn>
                  <a:cxn ang="0">
                    <a:pos x="157" y="19"/>
                  </a:cxn>
                  <a:cxn ang="0">
                    <a:pos x="138" y="0"/>
                  </a:cxn>
                  <a:cxn ang="0">
                    <a:pos x="138" y="0"/>
                  </a:cxn>
                  <a:cxn ang="0">
                    <a:pos x="88" y="26"/>
                  </a:cxn>
                  <a:cxn ang="0">
                    <a:pos x="59" y="50"/>
                  </a:cxn>
                  <a:cxn ang="0">
                    <a:pos x="4" y="142"/>
                  </a:cxn>
                  <a:cxn ang="0">
                    <a:pos x="7" y="176"/>
                  </a:cxn>
                  <a:cxn ang="0">
                    <a:pos x="75" y="192"/>
                  </a:cxn>
                  <a:cxn ang="0">
                    <a:pos x="140" y="192"/>
                  </a:cxn>
                  <a:cxn ang="0">
                    <a:pos x="167" y="164"/>
                  </a:cxn>
                  <a:cxn ang="0">
                    <a:pos x="107" y="183"/>
                  </a:cxn>
                  <a:cxn ang="0">
                    <a:pos x="85" y="184"/>
                  </a:cxn>
                  <a:cxn ang="0">
                    <a:pos x="77" y="184"/>
                  </a:cxn>
                  <a:cxn ang="0">
                    <a:pos x="75" y="184"/>
                  </a:cxn>
                  <a:cxn ang="0">
                    <a:pos x="75" y="184"/>
                  </a:cxn>
                  <a:cxn ang="0">
                    <a:pos x="13" y="171"/>
                  </a:cxn>
                  <a:cxn ang="0">
                    <a:pos x="12" y="144"/>
                  </a:cxn>
                  <a:cxn ang="0">
                    <a:pos x="65" y="55"/>
                  </a:cxn>
                  <a:cxn ang="0">
                    <a:pos x="93" y="32"/>
                  </a:cxn>
                  <a:cxn ang="0">
                    <a:pos x="94" y="31"/>
                  </a:cxn>
                  <a:cxn ang="0">
                    <a:pos x="137" y="140"/>
                  </a:cxn>
                  <a:cxn ang="0">
                    <a:pos x="143" y="146"/>
                  </a:cxn>
                  <a:cxn ang="0">
                    <a:pos x="159" y="164"/>
                  </a:cxn>
                  <a:cxn ang="0">
                    <a:pos x="140" y="183"/>
                  </a:cxn>
                  <a:cxn ang="0">
                    <a:pos x="107" y="183"/>
                  </a:cxn>
                  <a:cxn ang="0">
                    <a:pos x="107" y="183"/>
                  </a:cxn>
                  <a:cxn ang="0">
                    <a:pos x="107" y="183"/>
                  </a:cxn>
                </a:cxnLst>
                <a:rect l="0" t="0" r="r" b="b"/>
                <a:pathLst>
                  <a:path w="185" h="192">
                    <a:moveTo>
                      <a:pt x="167" y="164"/>
                    </a:moveTo>
                    <a:cubicBezTo>
                      <a:pt x="167" y="151"/>
                      <a:pt x="158" y="140"/>
                      <a:pt x="145" y="138"/>
                    </a:cubicBezTo>
                    <a:cubicBezTo>
                      <a:pt x="145" y="138"/>
                      <a:pt x="145" y="138"/>
                      <a:pt x="145" y="138"/>
                    </a:cubicBezTo>
                    <a:cubicBezTo>
                      <a:pt x="140" y="125"/>
                      <a:pt x="140" y="125"/>
                      <a:pt x="140" y="125"/>
                    </a:cubicBezTo>
                    <a:cubicBezTo>
                      <a:pt x="145" y="118"/>
                      <a:pt x="145" y="118"/>
                      <a:pt x="145" y="118"/>
                    </a:cubicBezTo>
                    <a:cubicBezTo>
                      <a:pt x="185" y="3"/>
                      <a:pt x="185" y="3"/>
                      <a:pt x="185" y="3"/>
                    </a:cubicBezTo>
                    <a:cubicBezTo>
                      <a:pt x="182" y="2"/>
                      <a:pt x="179" y="1"/>
                      <a:pt x="176" y="0"/>
                    </a:cubicBezTo>
                    <a:cubicBezTo>
                      <a:pt x="157" y="19"/>
                      <a:pt x="157" y="19"/>
                      <a:pt x="157" y="19"/>
                    </a:cubicBezTo>
                    <a:cubicBezTo>
                      <a:pt x="138" y="0"/>
                      <a:pt x="138" y="0"/>
                      <a:pt x="138" y="0"/>
                    </a:cubicBezTo>
                    <a:cubicBezTo>
                      <a:pt x="138" y="0"/>
                      <a:pt x="138" y="0"/>
                      <a:pt x="138" y="0"/>
                    </a:cubicBezTo>
                    <a:cubicBezTo>
                      <a:pt x="116" y="6"/>
                      <a:pt x="88" y="26"/>
                      <a:pt x="88" y="26"/>
                    </a:cubicBezTo>
                    <a:cubicBezTo>
                      <a:pt x="78" y="33"/>
                      <a:pt x="68" y="41"/>
                      <a:pt x="59" y="50"/>
                    </a:cubicBezTo>
                    <a:cubicBezTo>
                      <a:pt x="34" y="75"/>
                      <a:pt x="16" y="104"/>
                      <a:pt x="4" y="142"/>
                    </a:cubicBezTo>
                    <a:cubicBezTo>
                      <a:pt x="1" y="152"/>
                      <a:pt x="0" y="167"/>
                      <a:pt x="7" y="176"/>
                    </a:cubicBezTo>
                    <a:cubicBezTo>
                      <a:pt x="15" y="186"/>
                      <a:pt x="20" y="192"/>
                      <a:pt x="75" y="192"/>
                    </a:cubicBezTo>
                    <a:cubicBezTo>
                      <a:pt x="75" y="192"/>
                      <a:pt x="140" y="192"/>
                      <a:pt x="140" y="192"/>
                    </a:cubicBezTo>
                    <a:cubicBezTo>
                      <a:pt x="155" y="191"/>
                      <a:pt x="167" y="179"/>
                      <a:pt x="167" y="164"/>
                    </a:cubicBezTo>
                    <a:close/>
                    <a:moveTo>
                      <a:pt x="107" y="183"/>
                    </a:moveTo>
                    <a:cubicBezTo>
                      <a:pt x="99" y="183"/>
                      <a:pt x="91" y="184"/>
                      <a:pt x="85" y="184"/>
                    </a:cubicBezTo>
                    <a:cubicBezTo>
                      <a:pt x="82" y="184"/>
                      <a:pt x="79" y="184"/>
                      <a:pt x="77" y="184"/>
                    </a:cubicBezTo>
                    <a:cubicBezTo>
                      <a:pt x="77" y="184"/>
                      <a:pt x="76" y="184"/>
                      <a:pt x="75" y="184"/>
                    </a:cubicBezTo>
                    <a:cubicBezTo>
                      <a:pt x="75" y="184"/>
                      <a:pt x="75" y="184"/>
                      <a:pt x="75" y="184"/>
                    </a:cubicBezTo>
                    <a:cubicBezTo>
                      <a:pt x="24" y="184"/>
                      <a:pt x="20" y="179"/>
                      <a:pt x="13" y="171"/>
                    </a:cubicBezTo>
                    <a:cubicBezTo>
                      <a:pt x="9" y="165"/>
                      <a:pt x="9" y="153"/>
                      <a:pt x="12" y="144"/>
                    </a:cubicBezTo>
                    <a:cubicBezTo>
                      <a:pt x="23" y="109"/>
                      <a:pt x="40" y="81"/>
                      <a:pt x="65" y="55"/>
                    </a:cubicBezTo>
                    <a:cubicBezTo>
                      <a:pt x="73" y="48"/>
                      <a:pt x="82" y="40"/>
                      <a:pt x="93" y="32"/>
                    </a:cubicBezTo>
                    <a:cubicBezTo>
                      <a:pt x="94" y="31"/>
                      <a:pt x="94" y="31"/>
                      <a:pt x="94" y="31"/>
                    </a:cubicBezTo>
                    <a:cubicBezTo>
                      <a:pt x="137" y="140"/>
                      <a:pt x="137" y="140"/>
                      <a:pt x="137" y="140"/>
                    </a:cubicBezTo>
                    <a:cubicBezTo>
                      <a:pt x="138" y="143"/>
                      <a:pt x="140" y="145"/>
                      <a:pt x="143" y="146"/>
                    </a:cubicBezTo>
                    <a:cubicBezTo>
                      <a:pt x="153" y="147"/>
                      <a:pt x="159" y="155"/>
                      <a:pt x="159" y="164"/>
                    </a:cubicBezTo>
                    <a:cubicBezTo>
                      <a:pt x="159" y="175"/>
                      <a:pt x="151" y="183"/>
                      <a:pt x="140" y="183"/>
                    </a:cubicBezTo>
                    <a:cubicBezTo>
                      <a:pt x="140" y="183"/>
                      <a:pt x="124" y="183"/>
                      <a:pt x="107" y="183"/>
                    </a:cubicBezTo>
                    <a:close/>
                    <a:moveTo>
                      <a:pt x="107" y="183"/>
                    </a:moveTo>
                    <a:cubicBezTo>
                      <a:pt x="107" y="183"/>
                      <a:pt x="107" y="183"/>
                      <a:pt x="107" y="183"/>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65"/>
              <p:cNvSpPr>
                <a:spLocks noEditPoints="1"/>
              </p:cNvSpPr>
              <p:nvPr/>
            </p:nvSpPr>
            <p:spPr bwMode="auto">
              <a:xfrm>
                <a:off x="5360988" y="1457325"/>
                <a:ext cx="647700" cy="701675"/>
              </a:xfrm>
              <a:custGeom>
                <a:avLst/>
                <a:gdLst/>
                <a:ahLst/>
                <a:cxnLst>
                  <a:cxn ang="0">
                    <a:pos x="177" y="54"/>
                  </a:cxn>
                  <a:cxn ang="0">
                    <a:pos x="115" y="0"/>
                  </a:cxn>
                  <a:cxn ang="0">
                    <a:pos x="93" y="141"/>
                  </a:cxn>
                  <a:cxn ang="0">
                    <a:pos x="96" y="158"/>
                  </a:cxn>
                  <a:cxn ang="0">
                    <a:pos x="62" y="193"/>
                  </a:cxn>
                  <a:cxn ang="0">
                    <a:pos x="0" y="193"/>
                  </a:cxn>
                  <a:cxn ang="0">
                    <a:pos x="0" y="230"/>
                  </a:cxn>
                  <a:cxn ang="0">
                    <a:pos x="1" y="242"/>
                  </a:cxn>
                  <a:cxn ang="0">
                    <a:pos x="156" y="242"/>
                  </a:cxn>
                  <a:cxn ang="0">
                    <a:pos x="157" y="230"/>
                  </a:cxn>
                  <a:cxn ang="0">
                    <a:pos x="157" y="134"/>
                  </a:cxn>
                  <a:cxn ang="0">
                    <a:pos x="170" y="236"/>
                  </a:cxn>
                  <a:cxn ang="0">
                    <a:pos x="170" y="242"/>
                  </a:cxn>
                  <a:cxn ang="0">
                    <a:pos x="224" y="242"/>
                  </a:cxn>
                  <a:cxn ang="0">
                    <a:pos x="224" y="236"/>
                  </a:cxn>
                  <a:cxn ang="0">
                    <a:pos x="177" y="54"/>
                  </a:cxn>
                  <a:cxn ang="0">
                    <a:pos x="177" y="54"/>
                  </a:cxn>
                  <a:cxn ang="0">
                    <a:pos x="177" y="54"/>
                  </a:cxn>
                </a:cxnLst>
                <a:rect l="0" t="0" r="r" b="b"/>
                <a:pathLst>
                  <a:path w="224" h="242">
                    <a:moveTo>
                      <a:pt x="177" y="54"/>
                    </a:moveTo>
                    <a:cubicBezTo>
                      <a:pt x="164" y="37"/>
                      <a:pt x="144" y="15"/>
                      <a:pt x="115" y="0"/>
                    </a:cubicBezTo>
                    <a:cubicBezTo>
                      <a:pt x="93" y="141"/>
                      <a:pt x="93" y="141"/>
                      <a:pt x="93" y="141"/>
                    </a:cubicBezTo>
                    <a:cubicBezTo>
                      <a:pt x="93" y="141"/>
                      <a:pt x="96" y="152"/>
                      <a:pt x="96" y="158"/>
                    </a:cubicBezTo>
                    <a:cubicBezTo>
                      <a:pt x="96" y="177"/>
                      <a:pt x="81" y="193"/>
                      <a:pt x="62" y="193"/>
                    </a:cubicBezTo>
                    <a:cubicBezTo>
                      <a:pt x="0" y="193"/>
                      <a:pt x="0" y="193"/>
                      <a:pt x="0" y="193"/>
                    </a:cubicBezTo>
                    <a:cubicBezTo>
                      <a:pt x="0" y="230"/>
                      <a:pt x="0" y="230"/>
                      <a:pt x="0" y="230"/>
                    </a:cubicBezTo>
                    <a:cubicBezTo>
                      <a:pt x="0" y="234"/>
                      <a:pt x="0" y="238"/>
                      <a:pt x="1" y="242"/>
                    </a:cubicBezTo>
                    <a:cubicBezTo>
                      <a:pt x="156" y="242"/>
                      <a:pt x="156" y="242"/>
                      <a:pt x="156" y="242"/>
                    </a:cubicBezTo>
                    <a:cubicBezTo>
                      <a:pt x="157" y="238"/>
                      <a:pt x="157" y="234"/>
                      <a:pt x="157" y="230"/>
                    </a:cubicBezTo>
                    <a:cubicBezTo>
                      <a:pt x="157" y="134"/>
                      <a:pt x="157" y="134"/>
                      <a:pt x="157" y="134"/>
                    </a:cubicBezTo>
                    <a:cubicBezTo>
                      <a:pt x="164" y="157"/>
                      <a:pt x="170" y="190"/>
                      <a:pt x="170" y="236"/>
                    </a:cubicBezTo>
                    <a:cubicBezTo>
                      <a:pt x="170" y="238"/>
                      <a:pt x="170" y="240"/>
                      <a:pt x="170" y="242"/>
                    </a:cubicBezTo>
                    <a:cubicBezTo>
                      <a:pt x="224" y="242"/>
                      <a:pt x="224" y="242"/>
                      <a:pt x="224" y="242"/>
                    </a:cubicBezTo>
                    <a:cubicBezTo>
                      <a:pt x="224" y="240"/>
                      <a:pt x="224" y="238"/>
                      <a:pt x="224" y="236"/>
                    </a:cubicBezTo>
                    <a:cubicBezTo>
                      <a:pt x="224" y="131"/>
                      <a:pt x="197" y="79"/>
                      <a:pt x="177" y="54"/>
                    </a:cubicBezTo>
                    <a:close/>
                    <a:moveTo>
                      <a:pt x="177" y="54"/>
                    </a:moveTo>
                    <a:cubicBezTo>
                      <a:pt x="177" y="54"/>
                      <a:pt x="177" y="54"/>
                      <a:pt x="177" y="54"/>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66"/>
              <p:cNvSpPr>
                <a:spLocks noEditPoints="1"/>
              </p:cNvSpPr>
              <p:nvPr/>
            </p:nvSpPr>
            <p:spPr bwMode="auto">
              <a:xfrm>
                <a:off x="5381625" y="1020763"/>
                <a:ext cx="414338" cy="414338"/>
              </a:xfrm>
              <a:custGeom>
                <a:avLst/>
                <a:gdLst/>
                <a:ahLst/>
                <a:cxnLst>
                  <a:cxn ang="0">
                    <a:pos x="143" y="71"/>
                  </a:cxn>
                  <a:cxn ang="0">
                    <a:pos x="72" y="143"/>
                  </a:cxn>
                  <a:cxn ang="0">
                    <a:pos x="0" y="71"/>
                  </a:cxn>
                  <a:cxn ang="0">
                    <a:pos x="72" y="0"/>
                  </a:cxn>
                  <a:cxn ang="0">
                    <a:pos x="143" y="71"/>
                  </a:cxn>
                  <a:cxn ang="0">
                    <a:pos x="143" y="71"/>
                  </a:cxn>
                  <a:cxn ang="0">
                    <a:pos x="143" y="71"/>
                  </a:cxn>
                </a:cxnLst>
                <a:rect l="0" t="0" r="r" b="b"/>
                <a:pathLst>
                  <a:path w="143" h="143">
                    <a:moveTo>
                      <a:pt x="143" y="71"/>
                    </a:moveTo>
                    <a:cubicBezTo>
                      <a:pt x="143" y="111"/>
                      <a:pt x="111" y="143"/>
                      <a:pt x="72" y="143"/>
                    </a:cubicBezTo>
                    <a:cubicBezTo>
                      <a:pt x="32" y="143"/>
                      <a:pt x="0" y="111"/>
                      <a:pt x="0" y="71"/>
                    </a:cubicBezTo>
                    <a:cubicBezTo>
                      <a:pt x="0" y="32"/>
                      <a:pt x="32" y="0"/>
                      <a:pt x="72" y="0"/>
                    </a:cubicBezTo>
                    <a:cubicBezTo>
                      <a:pt x="111" y="0"/>
                      <a:pt x="143" y="32"/>
                      <a:pt x="143" y="71"/>
                    </a:cubicBezTo>
                    <a:close/>
                    <a:moveTo>
                      <a:pt x="143" y="71"/>
                    </a:moveTo>
                    <a:cubicBezTo>
                      <a:pt x="143" y="71"/>
                      <a:pt x="143" y="71"/>
                      <a:pt x="143" y="7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8" name="Group 57"/>
            <p:cNvGrpSpPr/>
            <p:nvPr/>
          </p:nvGrpSpPr>
          <p:grpSpPr>
            <a:xfrm>
              <a:off x="395310" y="1333204"/>
              <a:ext cx="1020762" cy="1133475"/>
              <a:chOff x="5265738" y="1744663"/>
              <a:chExt cx="1020762" cy="1133475"/>
            </a:xfrm>
            <a:grpFill/>
          </p:grpSpPr>
          <p:sp>
            <p:nvSpPr>
              <p:cNvPr id="59" name="Freeform 5"/>
              <p:cNvSpPr>
                <a:spLocks noEditPoints="1"/>
              </p:cNvSpPr>
              <p:nvPr/>
            </p:nvSpPr>
            <p:spPr bwMode="auto">
              <a:xfrm>
                <a:off x="5535613" y="2108201"/>
                <a:ext cx="481012" cy="338138"/>
              </a:xfrm>
              <a:custGeom>
                <a:avLst/>
                <a:gdLst/>
                <a:ahLst/>
                <a:cxnLst>
                  <a:cxn ang="0">
                    <a:pos x="64" y="88"/>
                  </a:cxn>
                  <a:cxn ang="0">
                    <a:pos x="127" y="0"/>
                  </a:cxn>
                  <a:cxn ang="0">
                    <a:pos x="0" y="0"/>
                  </a:cxn>
                  <a:cxn ang="0">
                    <a:pos x="64" y="88"/>
                  </a:cxn>
                  <a:cxn ang="0">
                    <a:pos x="64" y="88"/>
                  </a:cxn>
                  <a:cxn ang="0">
                    <a:pos x="64" y="88"/>
                  </a:cxn>
                </a:cxnLst>
                <a:rect l="0" t="0" r="r" b="b"/>
                <a:pathLst>
                  <a:path w="127" h="89">
                    <a:moveTo>
                      <a:pt x="64" y="88"/>
                    </a:moveTo>
                    <a:cubicBezTo>
                      <a:pt x="102" y="87"/>
                      <a:pt x="127" y="52"/>
                      <a:pt x="127" y="0"/>
                    </a:cubicBezTo>
                    <a:cubicBezTo>
                      <a:pt x="0" y="0"/>
                      <a:pt x="0" y="0"/>
                      <a:pt x="0" y="0"/>
                    </a:cubicBezTo>
                    <a:cubicBezTo>
                      <a:pt x="1" y="54"/>
                      <a:pt x="25" y="89"/>
                      <a:pt x="64" y="88"/>
                    </a:cubicBezTo>
                    <a:close/>
                    <a:moveTo>
                      <a:pt x="64" y="88"/>
                    </a:moveTo>
                    <a:cubicBezTo>
                      <a:pt x="64" y="88"/>
                      <a:pt x="64" y="88"/>
                      <a:pt x="64" y="88"/>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6"/>
              <p:cNvSpPr>
                <a:spLocks noEditPoints="1"/>
              </p:cNvSpPr>
              <p:nvPr/>
            </p:nvSpPr>
            <p:spPr bwMode="auto">
              <a:xfrm>
                <a:off x="5265738" y="2430463"/>
                <a:ext cx="1020762" cy="447675"/>
              </a:xfrm>
              <a:custGeom>
                <a:avLst/>
                <a:gdLst/>
                <a:ahLst/>
                <a:cxnLst>
                  <a:cxn ang="0">
                    <a:pos x="222" y="39"/>
                  </a:cxn>
                  <a:cxn ang="0">
                    <a:pos x="210" y="28"/>
                  </a:cxn>
                  <a:cxn ang="0">
                    <a:pos x="176" y="13"/>
                  </a:cxn>
                  <a:cxn ang="0">
                    <a:pos x="162" y="1"/>
                  </a:cxn>
                  <a:cxn ang="0">
                    <a:pos x="134" y="26"/>
                  </a:cxn>
                  <a:cxn ang="0">
                    <a:pos x="108" y="0"/>
                  </a:cxn>
                  <a:cxn ang="0">
                    <a:pos x="92" y="14"/>
                  </a:cxn>
                  <a:cxn ang="0">
                    <a:pos x="59" y="29"/>
                  </a:cxn>
                  <a:cxn ang="0">
                    <a:pos x="48" y="39"/>
                  </a:cxn>
                  <a:cxn ang="0">
                    <a:pos x="0" y="118"/>
                  </a:cxn>
                  <a:cxn ang="0">
                    <a:pos x="121" y="118"/>
                  </a:cxn>
                  <a:cxn ang="0">
                    <a:pos x="134" y="53"/>
                  </a:cxn>
                  <a:cxn ang="0">
                    <a:pos x="148" y="118"/>
                  </a:cxn>
                  <a:cxn ang="0">
                    <a:pos x="269" y="118"/>
                  </a:cxn>
                  <a:cxn ang="0">
                    <a:pos x="222" y="39"/>
                  </a:cxn>
                  <a:cxn ang="0">
                    <a:pos x="212" y="86"/>
                  </a:cxn>
                  <a:cxn ang="0">
                    <a:pos x="200" y="86"/>
                  </a:cxn>
                  <a:cxn ang="0">
                    <a:pos x="200" y="98"/>
                  </a:cxn>
                  <a:cxn ang="0">
                    <a:pos x="185" y="98"/>
                  </a:cxn>
                  <a:cxn ang="0">
                    <a:pos x="185" y="86"/>
                  </a:cxn>
                  <a:cxn ang="0">
                    <a:pos x="173" y="86"/>
                  </a:cxn>
                  <a:cxn ang="0">
                    <a:pos x="173" y="72"/>
                  </a:cxn>
                  <a:cxn ang="0">
                    <a:pos x="185" y="72"/>
                  </a:cxn>
                  <a:cxn ang="0">
                    <a:pos x="185" y="59"/>
                  </a:cxn>
                  <a:cxn ang="0">
                    <a:pos x="200" y="59"/>
                  </a:cxn>
                  <a:cxn ang="0">
                    <a:pos x="200" y="72"/>
                  </a:cxn>
                  <a:cxn ang="0">
                    <a:pos x="212" y="72"/>
                  </a:cxn>
                  <a:cxn ang="0">
                    <a:pos x="212" y="86"/>
                  </a:cxn>
                  <a:cxn ang="0">
                    <a:pos x="212" y="86"/>
                  </a:cxn>
                  <a:cxn ang="0">
                    <a:pos x="212" y="86"/>
                  </a:cxn>
                </a:cxnLst>
                <a:rect l="0" t="0" r="r" b="b"/>
                <a:pathLst>
                  <a:path w="269" h="118">
                    <a:moveTo>
                      <a:pt x="222" y="39"/>
                    </a:moveTo>
                    <a:cubicBezTo>
                      <a:pt x="219" y="34"/>
                      <a:pt x="214" y="30"/>
                      <a:pt x="210" y="28"/>
                    </a:cubicBezTo>
                    <a:cubicBezTo>
                      <a:pt x="176" y="13"/>
                      <a:pt x="176" y="13"/>
                      <a:pt x="176" y="13"/>
                    </a:cubicBezTo>
                    <a:cubicBezTo>
                      <a:pt x="162" y="1"/>
                      <a:pt x="162" y="1"/>
                      <a:pt x="162" y="1"/>
                    </a:cubicBezTo>
                    <a:cubicBezTo>
                      <a:pt x="134" y="26"/>
                      <a:pt x="134" y="26"/>
                      <a:pt x="134" y="26"/>
                    </a:cubicBezTo>
                    <a:cubicBezTo>
                      <a:pt x="108" y="0"/>
                      <a:pt x="108" y="0"/>
                      <a:pt x="108" y="0"/>
                    </a:cubicBezTo>
                    <a:cubicBezTo>
                      <a:pt x="92" y="14"/>
                      <a:pt x="92" y="14"/>
                      <a:pt x="92" y="14"/>
                    </a:cubicBezTo>
                    <a:cubicBezTo>
                      <a:pt x="59" y="29"/>
                      <a:pt x="59" y="29"/>
                      <a:pt x="59" y="29"/>
                    </a:cubicBezTo>
                    <a:cubicBezTo>
                      <a:pt x="55" y="31"/>
                      <a:pt x="50" y="34"/>
                      <a:pt x="48" y="39"/>
                    </a:cubicBezTo>
                    <a:cubicBezTo>
                      <a:pt x="0" y="118"/>
                      <a:pt x="0" y="118"/>
                      <a:pt x="0" y="118"/>
                    </a:cubicBezTo>
                    <a:cubicBezTo>
                      <a:pt x="121" y="118"/>
                      <a:pt x="121" y="118"/>
                      <a:pt x="121" y="118"/>
                    </a:cubicBezTo>
                    <a:cubicBezTo>
                      <a:pt x="134" y="53"/>
                      <a:pt x="134" y="53"/>
                      <a:pt x="134" y="53"/>
                    </a:cubicBezTo>
                    <a:cubicBezTo>
                      <a:pt x="148" y="118"/>
                      <a:pt x="148" y="118"/>
                      <a:pt x="148" y="118"/>
                    </a:cubicBezTo>
                    <a:cubicBezTo>
                      <a:pt x="269" y="118"/>
                      <a:pt x="269" y="118"/>
                      <a:pt x="269" y="118"/>
                    </a:cubicBezTo>
                    <a:lnTo>
                      <a:pt x="222" y="39"/>
                    </a:lnTo>
                    <a:close/>
                    <a:moveTo>
                      <a:pt x="212" y="86"/>
                    </a:moveTo>
                    <a:cubicBezTo>
                      <a:pt x="200" y="86"/>
                      <a:pt x="200" y="86"/>
                      <a:pt x="200" y="86"/>
                    </a:cubicBezTo>
                    <a:cubicBezTo>
                      <a:pt x="200" y="98"/>
                      <a:pt x="200" y="98"/>
                      <a:pt x="200" y="98"/>
                    </a:cubicBezTo>
                    <a:cubicBezTo>
                      <a:pt x="185" y="98"/>
                      <a:pt x="185" y="98"/>
                      <a:pt x="185" y="98"/>
                    </a:cubicBezTo>
                    <a:cubicBezTo>
                      <a:pt x="185" y="86"/>
                      <a:pt x="185" y="86"/>
                      <a:pt x="185" y="86"/>
                    </a:cubicBezTo>
                    <a:cubicBezTo>
                      <a:pt x="173" y="86"/>
                      <a:pt x="173" y="86"/>
                      <a:pt x="173" y="86"/>
                    </a:cubicBezTo>
                    <a:cubicBezTo>
                      <a:pt x="173" y="72"/>
                      <a:pt x="173" y="72"/>
                      <a:pt x="173" y="72"/>
                    </a:cubicBezTo>
                    <a:cubicBezTo>
                      <a:pt x="185" y="72"/>
                      <a:pt x="185" y="72"/>
                      <a:pt x="185" y="72"/>
                    </a:cubicBezTo>
                    <a:cubicBezTo>
                      <a:pt x="185" y="59"/>
                      <a:pt x="185" y="59"/>
                      <a:pt x="185" y="59"/>
                    </a:cubicBezTo>
                    <a:cubicBezTo>
                      <a:pt x="200" y="59"/>
                      <a:pt x="200" y="59"/>
                      <a:pt x="200" y="59"/>
                    </a:cubicBezTo>
                    <a:cubicBezTo>
                      <a:pt x="200" y="72"/>
                      <a:pt x="200" y="72"/>
                      <a:pt x="200" y="72"/>
                    </a:cubicBezTo>
                    <a:cubicBezTo>
                      <a:pt x="212" y="72"/>
                      <a:pt x="212" y="72"/>
                      <a:pt x="212" y="72"/>
                    </a:cubicBezTo>
                    <a:lnTo>
                      <a:pt x="212" y="86"/>
                    </a:lnTo>
                    <a:close/>
                    <a:moveTo>
                      <a:pt x="212" y="86"/>
                    </a:moveTo>
                    <a:cubicBezTo>
                      <a:pt x="212" y="86"/>
                      <a:pt x="212" y="86"/>
                      <a:pt x="212" y="86"/>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7"/>
              <p:cNvSpPr>
                <a:spLocks noEditPoints="1"/>
              </p:cNvSpPr>
              <p:nvPr/>
            </p:nvSpPr>
            <p:spPr bwMode="auto">
              <a:xfrm>
                <a:off x="5535613" y="1744663"/>
                <a:ext cx="481012" cy="311150"/>
              </a:xfrm>
              <a:custGeom>
                <a:avLst/>
                <a:gdLst/>
                <a:ahLst/>
                <a:cxnLst>
                  <a:cxn ang="0">
                    <a:pos x="127" y="65"/>
                  </a:cxn>
                  <a:cxn ang="0">
                    <a:pos x="92" y="28"/>
                  </a:cxn>
                  <a:cxn ang="0">
                    <a:pos x="92" y="28"/>
                  </a:cxn>
                  <a:cxn ang="0">
                    <a:pos x="64" y="0"/>
                  </a:cxn>
                  <a:cxn ang="0">
                    <a:pos x="36" y="28"/>
                  </a:cxn>
                  <a:cxn ang="0">
                    <a:pos x="36" y="28"/>
                  </a:cxn>
                  <a:cxn ang="0">
                    <a:pos x="0" y="65"/>
                  </a:cxn>
                  <a:cxn ang="0">
                    <a:pos x="0" y="82"/>
                  </a:cxn>
                  <a:cxn ang="0">
                    <a:pos x="127" y="82"/>
                  </a:cxn>
                  <a:cxn ang="0">
                    <a:pos x="127" y="65"/>
                  </a:cxn>
                  <a:cxn ang="0">
                    <a:pos x="64" y="12"/>
                  </a:cxn>
                  <a:cxn ang="0">
                    <a:pos x="79" y="28"/>
                  </a:cxn>
                  <a:cxn ang="0">
                    <a:pos x="64" y="44"/>
                  </a:cxn>
                  <a:cxn ang="0">
                    <a:pos x="48" y="28"/>
                  </a:cxn>
                  <a:cxn ang="0">
                    <a:pos x="64" y="12"/>
                  </a:cxn>
                  <a:cxn ang="0">
                    <a:pos x="64" y="12"/>
                  </a:cxn>
                  <a:cxn ang="0">
                    <a:pos x="64" y="12"/>
                  </a:cxn>
                </a:cxnLst>
                <a:rect l="0" t="0" r="r" b="b"/>
                <a:pathLst>
                  <a:path w="127" h="82">
                    <a:moveTo>
                      <a:pt x="127" y="65"/>
                    </a:moveTo>
                    <a:cubicBezTo>
                      <a:pt x="127" y="45"/>
                      <a:pt x="111" y="29"/>
                      <a:pt x="92" y="28"/>
                    </a:cubicBezTo>
                    <a:cubicBezTo>
                      <a:pt x="92" y="28"/>
                      <a:pt x="92" y="28"/>
                      <a:pt x="92" y="28"/>
                    </a:cubicBezTo>
                    <a:cubicBezTo>
                      <a:pt x="92" y="12"/>
                      <a:pt x="79" y="0"/>
                      <a:pt x="64" y="0"/>
                    </a:cubicBezTo>
                    <a:cubicBezTo>
                      <a:pt x="48" y="0"/>
                      <a:pt x="36" y="12"/>
                      <a:pt x="36" y="28"/>
                    </a:cubicBezTo>
                    <a:cubicBezTo>
                      <a:pt x="36" y="28"/>
                      <a:pt x="36" y="28"/>
                      <a:pt x="36" y="28"/>
                    </a:cubicBezTo>
                    <a:cubicBezTo>
                      <a:pt x="16" y="29"/>
                      <a:pt x="0" y="45"/>
                      <a:pt x="0" y="65"/>
                    </a:cubicBezTo>
                    <a:cubicBezTo>
                      <a:pt x="0" y="82"/>
                      <a:pt x="0" y="82"/>
                      <a:pt x="0" y="82"/>
                    </a:cubicBezTo>
                    <a:cubicBezTo>
                      <a:pt x="127" y="82"/>
                      <a:pt x="127" y="82"/>
                      <a:pt x="127" y="82"/>
                    </a:cubicBezTo>
                    <a:lnTo>
                      <a:pt x="127" y="65"/>
                    </a:lnTo>
                    <a:close/>
                    <a:moveTo>
                      <a:pt x="64" y="12"/>
                    </a:moveTo>
                    <a:cubicBezTo>
                      <a:pt x="72" y="12"/>
                      <a:pt x="79" y="19"/>
                      <a:pt x="79" y="28"/>
                    </a:cubicBezTo>
                    <a:cubicBezTo>
                      <a:pt x="79" y="37"/>
                      <a:pt x="72" y="44"/>
                      <a:pt x="64" y="44"/>
                    </a:cubicBezTo>
                    <a:cubicBezTo>
                      <a:pt x="55" y="44"/>
                      <a:pt x="48" y="37"/>
                      <a:pt x="48" y="28"/>
                    </a:cubicBezTo>
                    <a:cubicBezTo>
                      <a:pt x="48" y="19"/>
                      <a:pt x="55" y="12"/>
                      <a:pt x="64" y="12"/>
                    </a:cubicBezTo>
                    <a:close/>
                    <a:moveTo>
                      <a:pt x="64" y="12"/>
                    </a:moveTo>
                    <a:cubicBezTo>
                      <a:pt x="64" y="12"/>
                      <a:pt x="64" y="12"/>
                      <a:pt x="64" y="12"/>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56" name="TextBox 55"/>
          <p:cNvSpPr txBox="1"/>
          <p:nvPr/>
        </p:nvSpPr>
        <p:spPr>
          <a:xfrm>
            <a:off x="3734955" y="2458851"/>
            <a:ext cx="1309957" cy="24622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Orthopedic Surgeon</a:t>
            </a:r>
          </a:p>
        </p:txBody>
      </p:sp>
      <p:sp>
        <p:nvSpPr>
          <p:cNvPr id="17" name="Notched Right Arrow 91"/>
          <p:cNvSpPr/>
          <p:nvPr/>
        </p:nvSpPr>
        <p:spPr>
          <a:xfrm>
            <a:off x="2155101" y="2647474"/>
            <a:ext cx="1236649" cy="350136"/>
          </a:xfrm>
          <a:prstGeom prst="notchedRightArrow">
            <a:avLst>
              <a:gd name="adj1" fmla="val 100000"/>
              <a:gd name="adj2" fmla="val 9102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p:cNvSpPr>
            <a:spLocks noChangeAspect="1"/>
          </p:cNvSpPr>
          <p:nvPr/>
        </p:nvSpPr>
        <p:spPr>
          <a:xfrm>
            <a:off x="2916700" y="2726642"/>
            <a:ext cx="202513" cy="191801"/>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endParaRPr>
          </a:p>
        </p:txBody>
      </p:sp>
      <p:grpSp>
        <p:nvGrpSpPr>
          <p:cNvPr id="72" name="Group 71"/>
          <p:cNvGrpSpPr/>
          <p:nvPr/>
        </p:nvGrpSpPr>
        <p:grpSpPr>
          <a:xfrm>
            <a:off x="2793483" y="1939748"/>
            <a:ext cx="530825" cy="574336"/>
            <a:chOff x="5135563" y="1020763"/>
            <a:chExt cx="873125" cy="1138237"/>
          </a:xfrm>
          <a:solidFill>
            <a:schemeClr val="accent5"/>
          </a:solidFill>
        </p:grpSpPr>
        <p:sp>
          <p:nvSpPr>
            <p:cNvPr id="77" name="Freeform 64"/>
            <p:cNvSpPr>
              <a:spLocks noEditPoints="1"/>
            </p:cNvSpPr>
            <p:nvPr/>
          </p:nvSpPr>
          <p:spPr bwMode="auto">
            <a:xfrm>
              <a:off x="5135563" y="1439863"/>
              <a:ext cx="534988" cy="557213"/>
            </a:xfrm>
            <a:custGeom>
              <a:avLst/>
              <a:gdLst/>
              <a:ahLst/>
              <a:cxnLst>
                <a:cxn ang="0">
                  <a:pos x="167" y="164"/>
                </a:cxn>
                <a:cxn ang="0">
                  <a:pos x="145" y="138"/>
                </a:cxn>
                <a:cxn ang="0">
                  <a:pos x="145" y="138"/>
                </a:cxn>
                <a:cxn ang="0">
                  <a:pos x="140" y="125"/>
                </a:cxn>
                <a:cxn ang="0">
                  <a:pos x="145" y="118"/>
                </a:cxn>
                <a:cxn ang="0">
                  <a:pos x="185" y="3"/>
                </a:cxn>
                <a:cxn ang="0">
                  <a:pos x="176" y="0"/>
                </a:cxn>
                <a:cxn ang="0">
                  <a:pos x="157" y="19"/>
                </a:cxn>
                <a:cxn ang="0">
                  <a:pos x="138" y="0"/>
                </a:cxn>
                <a:cxn ang="0">
                  <a:pos x="138" y="0"/>
                </a:cxn>
                <a:cxn ang="0">
                  <a:pos x="88" y="26"/>
                </a:cxn>
                <a:cxn ang="0">
                  <a:pos x="59" y="50"/>
                </a:cxn>
                <a:cxn ang="0">
                  <a:pos x="4" y="142"/>
                </a:cxn>
                <a:cxn ang="0">
                  <a:pos x="7" y="176"/>
                </a:cxn>
                <a:cxn ang="0">
                  <a:pos x="75" y="192"/>
                </a:cxn>
                <a:cxn ang="0">
                  <a:pos x="140" y="192"/>
                </a:cxn>
                <a:cxn ang="0">
                  <a:pos x="167" y="164"/>
                </a:cxn>
                <a:cxn ang="0">
                  <a:pos x="107" y="183"/>
                </a:cxn>
                <a:cxn ang="0">
                  <a:pos x="85" y="184"/>
                </a:cxn>
                <a:cxn ang="0">
                  <a:pos x="77" y="184"/>
                </a:cxn>
                <a:cxn ang="0">
                  <a:pos x="75" y="184"/>
                </a:cxn>
                <a:cxn ang="0">
                  <a:pos x="75" y="184"/>
                </a:cxn>
                <a:cxn ang="0">
                  <a:pos x="13" y="171"/>
                </a:cxn>
                <a:cxn ang="0">
                  <a:pos x="12" y="144"/>
                </a:cxn>
                <a:cxn ang="0">
                  <a:pos x="65" y="55"/>
                </a:cxn>
                <a:cxn ang="0">
                  <a:pos x="93" y="32"/>
                </a:cxn>
                <a:cxn ang="0">
                  <a:pos x="94" y="31"/>
                </a:cxn>
                <a:cxn ang="0">
                  <a:pos x="137" y="140"/>
                </a:cxn>
                <a:cxn ang="0">
                  <a:pos x="143" y="146"/>
                </a:cxn>
                <a:cxn ang="0">
                  <a:pos x="159" y="164"/>
                </a:cxn>
                <a:cxn ang="0">
                  <a:pos x="140" y="183"/>
                </a:cxn>
                <a:cxn ang="0">
                  <a:pos x="107" y="183"/>
                </a:cxn>
                <a:cxn ang="0">
                  <a:pos x="107" y="183"/>
                </a:cxn>
                <a:cxn ang="0">
                  <a:pos x="107" y="183"/>
                </a:cxn>
              </a:cxnLst>
              <a:rect l="0" t="0" r="r" b="b"/>
              <a:pathLst>
                <a:path w="185" h="192">
                  <a:moveTo>
                    <a:pt x="167" y="164"/>
                  </a:moveTo>
                  <a:cubicBezTo>
                    <a:pt x="167" y="151"/>
                    <a:pt x="158" y="140"/>
                    <a:pt x="145" y="138"/>
                  </a:cubicBezTo>
                  <a:cubicBezTo>
                    <a:pt x="145" y="138"/>
                    <a:pt x="145" y="138"/>
                    <a:pt x="145" y="138"/>
                  </a:cubicBezTo>
                  <a:cubicBezTo>
                    <a:pt x="140" y="125"/>
                    <a:pt x="140" y="125"/>
                    <a:pt x="140" y="125"/>
                  </a:cubicBezTo>
                  <a:cubicBezTo>
                    <a:pt x="145" y="118"/>
                    <a:pt x="145" y="118"/>
                    <a:pt x="145" y="118"/>
                  </a:cubicBezTo>
                  <a:cubicBezTo>
                    <a:pt x="185" y="3"/>
                    <a:pt x="185" y="3"/>
                    <a:pt x="185" y="3"/>
                  </a:cubicBezTo>
                  <a:cubicBezTo>
                    <a:pt x="182" y="2"/>
                    <a:pt x="179" y="1"/>
                    <a:pt x="176" y="0"/>
                  </a:cubicBezTo>
                  <a:cubicBezTo>
                    <a:pt x="157" y="19"/>
                    <a:pt x="157" y="19"/>
                    <a:pt x="157" y="19"/>
                  </a:cubicBezTo>
                  <a:cubicBezTo>
                    <a:pt x="138" y="0"/>
                    <a:pt x="138" y="0"/>
                    <a:pt x="138" y="0"/>
                  </a:cubicBezTo>
                  <a:cubicBezTo>
                    <a:pt x="138" y="0"/>
                    <a:pt x="138" y="0"/>
                    <a:pt x="138" y="0"/>
                  </a:cubicBezTo>
                  <a:cubicBezTo>
                    <a:pt x="116" y="6"/>
                    <a:pt x="88" y="26"/>
                    <a:pt x="88" y="26"/>
                  </a:cubicBezTo>
                  <a:cubicBezTo>
                    <a:pt x="78" y="33"/>
                    <a:pt x="68" y="41"/>
                    <a:pt x="59" y="50"/>
                  </a:cubicBezTo>
                  <a:cubicBezTo>
                    <a:pt x="34" y="75"/>
                    <a:pt x="16" y="104"/>
                    <a:pt x="4" y="142"/>
                  </a:cubicBezTo>
                  <a:cubicBezTo>
                    <a:pt x="1" y="152"/>
                    <a:pt x="0" y="167"/>
                    <a:pt x="7" y="176"/>
                  </a:cubicBezTo>
                  <a:cubicBezTo>
                    <a:pt x="15" y="186"/>
                    <a:pt x="20" y="192"/>
                    <a:pt x="75" y="192"/>
                  </a:cubicBezTo>
                  <a:cubicBezTo>
                    <a:pt x="75" y="192"/>
                    <a:pt x="140" y="192"/>
                    <a:pt x="140" y="192"/>
                  </a:cubicBezTo>
                  <a:cubicBezTo>
                    <a:pt x="155" y="191"/>
                    <a:pt x="167" y="179"/>
                    <a:pt x="167" y="164"/>
                  </a:cubicBezTo>
                  <a:close/>
                  <a:moveTo>
                    <a:pt x="107" y="183"/>
                  </a:moveTo>
                  <a:cubicBezTo>
                    <a:pt x="99" y="183"/>
                    <a:pt x="91" y="184"/>
                    <a:pt x="85" y="184"/>
                  </a:cubicBezTo>
                  <a:cubicBezTo>
                    <a:pt x="82" y="184"/>
                    <a:pt x="79" y="184"/>
                    <a:pt x="77" y="184"/>
                  </a:cubicBezTo>
                  <a:cubicBezTo>
                    <a:pt x="77" y="184"/>
                    <a:pt x="76" y="184"/>
                    <a:pt x="75" y="184"/>
                  </a:cubicBezTo>
                  <a:cubicBezTo>
                    <a:pt x="75" y="184"/>
                    <a:pt x="75" y="184"/>
                    <a:pt x="75" y="184"/>
                  </a:cubicBezTo>
                  <a:cubicBezTo>
                    <a:pt x="24" y="184"/>
                    <a:pt x="20" y="179"/>
                    <a:pt x="13" y="171"/>
                  </a:cubicBezTo>
                  <a:cubicBezTo>
                    <a:pt x="9" y="165"/>
                    <a:pt x="9" y="153"/>
                    <a:pt x="12" y="144"/>
                  </a:cubicBezTo>
                  <a:cubicBezTo>
                    <a:pt x="23" y="109"/>
                    <a:pt x="40" y="81"/>
                    <a:pt x="65" y="55"/>
                  </a:cubicBezTo>
                  <a:cubicBezTo>
                    <a:pt x="73" y="48"/>
                    <a:pt x="82" y="40"/>
                    <a:pt x="93" y="32"/>
                  </a:cubicBezTo>
                  <a:cubicBezTo>
                    <a:pt x="94" y="31"/>
                    <a:pt x="94" y="31"/>
                    <a:pt x="94" y="31"/>
                  </a:cubicBezTo>
                  <a:cubicBezTo>
                    <a:pt x="137" y="140"/>
                    <a:pt x="137" y="140"/>
                    <a:pt x="137" y="140"/>
                  </a:cubicBezTo>
                  <a:cubicBezTo>
                    <a:pt x="138" y="143"/>
                    <a:pt x="140" y="145"/>
                    <a:pt x="143" y="146"/>
                  </a:cubicBezTo>
                  <a:cubicBezTo>
                    <a:pt x="153" y="147"/>
                    <a:pt x="159" y="155"/>
                    <a:pt x="159" y="164"/>
                  </a:cubicBezTo>
                  <a:cubicBezTo>
                    <a:pt x="159" y="175"/>
                    <a:pt x="151" y="183"/>
                    <a:pt x="140" y="183"/>
                  </a:cubicBezTo>
                  <a:cubicBezTo>
                    <a:pt x="140" y="183"/>
                    <a:pt x="124" y="183"/>
                    <a:pt x="107" y="183"/>
                  </a:cubicBezTo>
                  <a:close/>
                  <a:moveTo>
                    <a:pt x="107" y="183"/>
                  </a:moveTo>
                  <a:cubicBezTo>
                    <a:pt x="107" y="183"/>
                    <a:pt x="107" y="183"/>
                    <a:pt x="107" y="183"/>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65"/>
            <p:cNvSpPr>
              <a:spLocks noEditPoints="1"/>
            </p:cNvSpPr>
            <p:nvPr/>
          </p:nvSpPr>
          <p:spPr bwMode="auto">
            <a:xfrm>
              <a:off x="5360988" y="1457325"/>
              <a:ext cx="647700" cy="701675"/>
            </a:xfrm>
            <a:custGeom>
              <a:avLst/>
              <a:gdLst/>
              <a:ahLst/>
              <a:cxnLst>
                <a:cxn ang="0">
                  <a:pos x="177" y="54"/>
                </a:cxn>
                <a:cxn ang="0">
                  <a:pos x="115" y="0"/>
                </a:cxn>
                <a:cxn ang="0">
                  <a:pos x="93" y="141"/>
                </a:cxn>
                <a:cxn ang="0">
                  <a:pos x="96" y="158"/>
                </a:cxn>
                <a:cxn ang="0">
                  <a:pos x="62" y="193"/>
                </a:cxn>
                <a:cxn ang="0">
                  <a:pos x="0" y="193"/>
                </a:cxn>
                <a:cxn ang="0">
                  <a:pos x="0" y="230"/>
                </a:cxn>
                <a:cxn ang="0">
                  <a:pos x="1" y="242"/>
                </a:cxn>
                <a:cxn ang="0">
                  <a:pos x="156" y="242"/>
                </a:cxn>
                <a:cxn ang="0">
                  <a:pos x="157" y="230"/>
                </a:cxn>
                <a:cxn ang="0">
                  <a:pos x="157" y="134"/>
                </a:cxn>
                <a:cxn ang="0">
                  <a:pos x="170" y="236"/>
                </a:cxn>
                <a:cxn ang="0">
                  <a:pos x="170" y="242"/>
                </a:cxn>
                <a:cxn ang="0">
                  <a:pos x="224" y="242"/>
                </a:cxn>
                <a:cxn ang="0">
                  <a:pos x="224" y="236"/>
                </a:cxn>
                <a:cxn ang="0">
                  <a:pos x="177" y="54"/>
                </a:cxn>
                <a:cxn ang="0">
                  <a:pos x="177" y="54"/>
                </a:cxn>
                <a:cxn ang="0">
                  <a:pos x="177" y="54"/>
                </a:cxn>
              </a:cxnLst>
              <a:rect l="0" t="0" r="r" b="b"/>
              <a:pathLst>
                <a:path w="224" h="242">
                  <a:moveTo>
                    <a:pt x="177" y="54"/>
                  </a:moveTo>
                  <a:cubicBezTo>
                    <a:pt x="164" y="37"/>
                    <a:pt x="144" y="15"/>
                    <a:pt x="115" y="0"/>
                  </a:cubicBezTo>
                  <a:cubicBezTo>
                    <a:pt x="93" y="141"/>
                    <a:pt x="93" y="141"/>
                    <a:pt x="93" y="141"/>
                  </a:cubicBezTo>
                  <a:cubicBezTo>
                    <a:pt x="93" y="141"/>
                    <a:pt x="96" y="152"/>
                    <a:pt x="96" y="158"/>
                  </a:cubicBezTo>
                  <a:cubicBezTo>
                    <a:pt x="96" y="177"/>
                    <a:pt x="81" y="193"/>
                    <a:pt x="62" y="193"/>
                  </a:cubicBezTo>
                  <a:cubicBezTo>
                    <a:pt x="0" y="193"/>
                    <a:pt x="0" y="193"/>
                    <a:pt x="0" y="193"/>
                  </a:cubicBezTo>
                  <a:cubicBezTo>
                    <a:pt x="0" y="230"/>
                    <a:pt x="0" y="230"/>
                    <a:pt x="0" y="230"/>
                  </a:cubicBezTo>
                  <a:cubicBezTo>
                    <a:pt x="0" y="234"/>
                    <a:pt x="0" y="238"/>
                    <a:pt x="1" y="242"/>
                  </a:cubicBezTo>
                  <a:cubicBezTo>
                    <a:pt x="156" y="242"/>
                    <a:pt x="156" y="242"/>
                    <a:pt x="156" y="242"/>
                  </a:cubicBezTo>
                  <a:cubicBezTo>
                    <a:pt x="157" y="238"/>
                    <a:pt x="157" y="234"/>
                    <a:pt x="157" y="230"/>
                  </a:cubicBezTo>
                  <a:cubicBezTo>
                    <a:pt x="157" y="134"/>
                    <a:pt x="157" y="134"/>
                    <a:pt x="157" y="134"/>
                  </a:cubicBezTo>
                  <a:cubicBezTo>
                    <a:pt x="164" y="157"/>
                    <a:pt x="170" y="190"/>
                    <a:pt x="170" y="236"/>
                  </a:cubicBezTo>
                  <a:cubicBezTo>
                    <a:pt x="170" y="238"/>
                    <a:pt x="170" y="240"/>
                    <a:pt x="170" y="242"/>
                  </a:cubicBezTo>
                  <a:cubicBezTo>
                    <a:pt x="224" y="242"/>
                    <a:pt x="224" y="242"/>
                    <a:pt x="224" y="242"/>
                  </a:cubicBezTo>
                  <a:cubicBezTo>
                    <a:pt x="224" y="240"/>
                    <a:pt x="224" y="238"/>
                    <a:pt x="224" y="236"/>
                  </a:cubicBezTo>
                  <a:cubicBezTo>
                    <a:pt x="224" y="131"/>
                    <a:pt x="197" y="79"/>
                    <a:pt x="177" y="54"/>
                  </a:cubicBezTo>
                  <a:close/>
                  <a:moveTo>
                    <a:pt x="177" y="54"/>
                  </a:moveTo>
                  <a:cubicBezTo>
                    <a:pt x="177" y="54"/>
                    <a:pt x="177" y="54"/>
                    <a:pt x="177" y="54"/>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66"/>
            <p:cNvSpPr>
              <a:spLocks noEditPoints="1"/>
            </p:cNvSpPr>
            <p:nvPr/>
          </p:nvSpPr>
          <p:spPr bwMode="auto">
            <a:xfrm>
              <a:off x="5381625" y="1020763"/>
              <a:ext cx="414338" cy="414338"/>
            </a:xfrm>
            <a:custGeom>
              <a:avLst/>
              <a:gdLst/>
              <a:ahLst/>
              <a:cxnLst>
                <a:cxn ang="0">
                  <a:pos x="143" y="71"/>
                </a:cxn>
                <a:cxn ang="0">
                  <a:pos x="72" y="143"/>
                </a:cxn>
                <a:cxn ang="0">
                  <a:pos x="0" y="71"/>
                </a:cxn>
                <a:cxn ang="0">
                  <a:pos x="72" y="0"/>
                </a:cxn>
                <a:cxn ang="0">
                  <a:pos x="143" y="71"/>
                </a:cxn>
                <a:cxn ang="0">
                  <a:pos x="143" y="71"/>
                </a:cxn>
                <a:cxn ang="0">
                  <a:pos x="143" y="71"/>
                </a:cxn>
              </a:cxnLst>
              <a:rect l="0" t="0" r="r" b="b"/>
              <a:pathLst>
                <a:path w="143" h="143">
                  <a:moveTo>
                    <a:pt x="143" y="71"/>
                  </a:moveTo>
                  <a:cubicBezTo>
                    <a:pt x="143" y="111"/>
                    <a:pt x="111" y="143"/>
                    <a:pt x="72" y="143"/>
                  </a:cubicBezTo>
                  <a:cubicBezTo>
                    <a:pt x="32" y="143"/>
                    <a:pt x="0" y="111"/>
                    <a:pt x="0" y="71"/>
                  </a:cubicBezTo>
                  <a:cubicBezTo>
                    <a:pt x="0" y="32"/>
                    <a:pt x="32" y="0"/>
                    <a:pt x="72" y="0"/>
                  </a:cubicBezTo>
                  <a:cubicBezTo>
                    <a:pt x="111" y="0"/>
                    <a:pt x="143" y="32"/>
                    <a:pt x="143" y="71"/>
                  </a:cubicBezTo>
                  <a:close/>
                  <a:moveTo>
                    <a:pt x="143" y="71"/>
                  </a:moveTo>
                  <a:cubicBezTo>
                    <a:pt x="143" y="71"/>
                    <a:pt x="143" y="71"/>
                    <a:pt x="143" y="7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1" name="TextBox 70"/>
          <p:cNvSpPr txBox="1"/>
          <p:nvPr/>
        </p:nvSpPr>
        <p:spPr>
          <a:xfrm>
            <a:off x="2228034" y="2456536"/>
            <a:ext cx="1049691" cy="246221"/>
          </a:xfrm>
          <a:prstGeom prst="rect">
            <a:avLst/>
          </a:prstGeom>
          <a:noFill/>
          <a:ln>
            <a:noFill/>
          </a:ln>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Imaging Center</a:t>
            </a:r>
          </a:p>
        </p:txBody>
      </p:sp>
      <p:grpSp>
        <p:nvGrpSpPr>
          <p:cNvPr id="95" name="Group 14"/>
          <p:cNvGrpSpPr>
            <a:grpSpLocks noChangeAspect="1"/>
          </p:cNvGrpSpPr>
          <p:nvPr/>
        </p:nvGrpSpPr>
        <p:grpSpPr bwMode="auto">
          <a:xfrm>
            <a:off x="2334518" y="2011680"/>
            <a:ext cx="402852" cy="402850"/>
            <a:chOff x="2761" y="1501"/>
            <a:chExt cx="487" cy="487"/>
          </a:xfrm>
          <a:solidFill>
            <a:schemeClr val="accent5"/>
          </a:solidFill>
        </p:grpSpPr>
        <p:sp>
          <p:nvSpPr>
            <p:cNvPr id="96" name="Freeform 15"/>
            <p:cNvSpPr>
              <a:spLocks noEditPoints="1"/>
            </p:cNvSpPr>
            <p:nvPr/>
          </p:nvSpPr>
          <p:spPr bwMode="auto">
            <a:xfrm>
              <a:off x="2761" y="1549"/>
              <a:ext cx="487" cy="439"/>
            </a:xfrm>
            <a:custGeom>
              <a:avLst/>
              <a:gdLst/>
              <a:ahLst/>
              <a:cxnLst>
                <a:cxn ang="0">
                  <a:pos x="64" y="30"/>
                </a:cxn>
                <a:cxn ang="0">
                  <a:pos x="76" y="36"/>
                </a:cxn>
                <a:cxn ang="0">
                  <a:pos x="93" y="41"/>
                </a:cxn>
                <a:cxn ang="0">
                  <a:pos x="102" y="40"/>
                </a:cxn>
                <a:cxn ang="0">
                  <a:pos x="102" y="4"/>
                </a:cxn>
                <a:cxn ang="0">
                  <a:pos x="97" y="0"/>
                </a:cxn>
                <a:cxn ang="0">
                  <a:pos x="85" y="0"/>
                </a:cxn>
                <a:cxn ang="0">
                  <a:pos x="80" y="4"/>
                </a:cxn>
                <a:cxn ang="0">
                  <a:pos x="80" y="10"/>
                </a:cxn>
                <a:cxn ang="0">
                  <a:pos x="76" y="14"/>
                </a:cxn>
                <a:cxn ang="0">
                  <a:pos x="26" y="14"/>
                </a:cxn>
                <a:cxn ang="0">
                  <a:pos x="22" y="10"/>
                </a:cxn>
                <a:cxn ang="0">
                  <a:pos x="22" y="4"/>
                </a:cxn>
                <a:cxn ang="0">
                  <a:pos x="17" y="0"/>
                </a:cxn>
                <a:cxn ang="0">
                  <a:pos x="4" y="0"/>
                </a:cxn>
                <a:cxn ang="0">
                  <a:pos x="0" y="4"/>
                </a:cxn>
                <a:cxn ang="0">
                  <a:pos x="0" y="75"/>
                </a:cxn>
                <a:cxn ang="0">
                  <a:pos x="6" y="70"/>
                </a:cxn>
                <a:cxn ang="0">
                  <a:pos x="8" y="67"/>
                </a:cxn>
                <a:cxn ang="0">
                  <a:pos x="17" y="52"/>
                </a:cxn>
                <a:cxn ang="0">
                  <a:pos x="16" y="50"/>
                </a:cxn>
                <a:cxn ang="0">
                  <a:pos x="16" y="50"/>
                </a:cxn>
                <a:cxn ang="0">
                  <a:pos x="16" y="50"/>
                </a:cxn>
                <a:cxn ang="0">
                  <a:pos x="20" y="41"/>
                </a:cxn>
                <a:cxn ang="0">
                  <a:pos x="35" y="41"/>
                </a:cxn>
                <a:cxn ang="0">
                  <a:pos x="38" y="46"/>
                </a:cxn>
                <a:cxn ang="0">
                  <a:pos x="45" y="53"/>
                </a:cxn>
                <a:cxn ang="0">
                  <a:pos x="49" y="56"/>
                </a:cxn>
                <a:cxn ang="0">
                  <a:pos x="49" y="72"/>
                </a:cxn>
                <a:cxn ang="0">
                  <a:pos x="36" y="74"/>
                </a:cxn>
                <a:cxn ang="0">
                  <a:pos x="19" y="80"/>
                </a:cxn>
                <a:cxn ang="0">
                  <a:pos x="6" y="92"/>
                </a:cxn>
                <a:cxn ang="0">
                  <a:pos x="97" y="92"/>
                </a:cxn>
                <a:cxn ang="0">
                  <a:pos x="102" y="87"/>
                </a:cxn>
                <a:cxn ang="0">
                  <a:pos x="102" y="57"/>
                </a:cxn>
                <a:cxn ang="0">
                  <a:pos x="98" y="57"/>
                </a:cxn>
                <a:cxn ang="0">
                  <a:pos x="94" y="58"/>
                </a:cxn>
                <a:cxn ang="0">
                  <a:pos x="78" y="65"/>
                </a:cxn>
                <a:cxn ang="0">
                  <a:pos x="78" y="67"/>
                </a:cxn>
                <a:cxn ang="0">
                  <a:pos x="77" y="67"/>
                </a:cxn>
                <a:cxn ang="0">
                  <a:pos x="77" y="67"/>
                </a:cxn>
                <a:cxn ang="0">
                  <a:pos x="69" y="72"/>
                </a:cxn>
                <a:cxn ang="0">
                  <a:pos x="57" y="63"/>
                </a:cxn>
                <a:cxn ang="0">
                  <a:pos x="58" y="57"/>
                </a:cxn>
                <a:cxn ang="0">
                  <a:pos x="56" y="47"/>
                </a:cxn>
                <a:cxn ang="0">
                  <a:pos x="55" y="42"/>
                </a:cxn>
                <a:cxn ang="0">
                  <a:pos x="64" y="30"/>
                </a:cxn>
                <a:cxn ang="0">
                  <a:pos x="48" y="46"/>
                </a:cxn>
                <a:cxn ang="0">
                  <a:pos x="39" y="39"/>
                </a:cxn>
                <a:cxn ang="0">
                  <a:pos x="49" y="31"/>
                </a:cxn>
                <a:cxn ang="0">
                  <a:pos x="48" y="46"/>
                </a:cxn>
                <a:cxn ang="0">
                  <a:pos x="48" y="46"/>
                </a:cxn>
                <a:cxn ang="0">
                  <a:pos x="48" y="46"/>
                </a:cxn>
              </a:cxnLst>
              <a:rect l="0" t="0" r="r" b="b"/>
              <a:pathLst>
                <a:path w="102" h="92">
                  <a:moveTo>
                    <a:pt x="64" y="30"/>
                  </a:moveTo>
                  <a:cubicBezTo>
                    <a:pt x="69" y="30"/>
                    <a:pt x="74" y="32"/>
                    <a:pt x="76" y="36"/>
                  </a:cubicBezTo>
                  <a:cubicBezTo>
                    <a:pt x="76" y="38"/>
                    <a:pt x="80" y="42"/>
                    <a:pt x="93" y="41"/>
                  </a:cubicBezTo>
                  <a:cubicBezTo>
                    <a:pt x="102" y="40"/>
                    <a:pt x="102" y="40"/>
                    <a:pt x="102" y="40"/>
                  </a:cubicBezTo>
                  <a:cubicBezTo>
                    <a:pt x="102" y="4"/>
                    <a:pt x="102" y="4"/>
                    <a:pt x="102" y="4"/>
                  </a:cubicBezTo>
                  <a:cubicBezTo>
                    <a:pt x="102" y="2"/>
                    <a:pt x="100" y="0"/>
                    <a:pt x="97" y="0"/>
                  </a:cubicBezTo>
                  <a:cubicBezTo>
                    <a:pt x="85" y="0"/>
                    <a:pt x="85" y="0"/>
                    <a:pt x="85" y="0"/>
                  </a:cubicBezTo>
                  <a:cubicBezTo>
                    <a:pt x="82" y="0"/>
                    <a:pt x="80" y="2"/>
                    <a:pt x="80" y="4"/>
                  </a:cubicBezTo>
                  <a:cubicBezTo>
                    <a:pt x="80" y="10"/>
                    <a:pt x="80" y="10"/>
                    <a:pt x="80" y="10"/>
                  </a:cubicBezTo>
                  <a:cubicBezTo>
                    <a:pt x="80" y="12"/>
                    <a:pt x="78" y="14"/>
                    <a:pt x="76" y="14"/>
                  </a:cubicBezTo>
                  <a:cubicBezTo>
                    <a:pt x="26" y="14"/>
                    <a:pt x="26" y="14"/>
                    <a:pt x="26" y="14"/>
                  </a:cubicBezTo>
                  <a:cubicBezTo>
                    <a:pt x="24" y="14"/>
                    <a:pt x="22" y="12"/>
                    <a:pt x="22" y="10"/>
                  </a:cubicBezTo>
                  <a:cubicBezTo>
                    <a:pt x="22" y="4"/>
                    <a:pt x="22" y="4"/>
                    <a:pt x="22" y="4"/>
                  </a:cubicBezTo>
                  <a:cubicBezTo>
                    <a:pt x="22" y="2"/>
                    <a:pt x="20" y="0"/>
                    <a:pt x="17" y="0"/>
                  </a:cubicBezTo>
                  <a:cubicBezTo>
                    <a:pt x="4" y="0"/>
                    <a:pt x="4" y="0"/>
                    <a:pt x="4" y="0"/>
                  </a:cubicBezTo>
                  <a:cubicBezTo>
                    <a:pt x="2" y="0"/>
                    <a:pt x="0" y="2"/>
                    <a:pt x="0" y="4"/>
                  </a:cubicBezTo>
                  <a:cubicBezTo>
                    <a:pt x="0" y="75"/>
                    <a:pt x="0" y="75"/>
                    <a:pt x="0" y="75"/>
                  </a:cubicBezTo>
                  <a:cubicBezTo>
                    <a:pt x="6" y="70"/>
                    <a:pt x="6" y="70"/>
                    <a:pt x="6" y="70"/>
                  </a:cubicBezTo>
                  <a:cubicBezTo>
                    <a:pt x="6" y="70"/>
                    <a:pt x="6" y="69"/>
                    <a:pt x="8" y="67"/>
                  </a:cubicBezTo>
                  <a:cubicBezTo>
                    <a:pt x="16" y="59"/>
                    <a:pt x="17" y="54"/>
                    <a:pt x="17" y="52"/>
                  </a:cubicBezTo>
                  <a:cubicBezTo>
                    <a:pt x="17" y="51"/>
                    <a:pt x="16" y="51"/>
                    <a:pt x="16" y="50"/>
                  </a:cubicBezTo>
                  <a:cubicBezTo>
                    <a:pt x="16" y="50"/>
                    <a:pt x="16" y="50"/>
                    <a:pt x="16" y="50"/>
                  </a:cubicBezTo>
                  <a:cubicBezTo>
                    <a:pt x="16" y="50"/>
                    <a:pt x="16" y="50"/>
                    <a:pt x="16" y="50"/>
                  </a:cubicBezTo>
                  <a:cubicBezTo>
                    <a:pt x="16" y="47"/>
                    <a:pt x="17" y="43"/>
                    <a:pt x="20" y="41"/>
                  </a:cubicBezTo>
                  <a:cubicBezTo>
                    <a:pt x="24" y="36"/>
                    <a:pt x="31" y="37"/>
                    <a:pt x="35" y="41"/>
                  </a:cubicBezTo>
                  <a:cubicBezTo>
                    <a:pt x="37" y="43"/>
                    <a:pt x="38" y="44"/>
                    <a:pt x="38" y="46"/>
                  </a:cubicBezTo>
                  <a:cubicBezTo>
                    <a:pt x="39" y="48"/>
                    <a:pt x="40" y="51"/>
                    <a:pt x="45" y="53"/>
                  </a:cubicBezTo>
                  <a:cubicBezTo>
                    <a:pt x="46" y="54"/>
                    <a:pt x="48" y="55"/>
                    <a:pt x="49" y="56"/>
                  </a:cubicBezTo>
                  <a:cubicBezTo>
                    <a:pt x="54" y="61"/>
                    <a:pt x="53" y="68"/>
                    <a:pt x="49" y="72"/>
                  </a:cubicBezTo>
                  <a:cubicBezTo>
                    <a:pt x="45" y="75"/>
                    <a:pt x="40" y="76"/>
                    <a:pt x="36" y="74"/>
                  </a:cubicBezTo>
                  <a:cubicBezTo>
                    <a:pt x="35" y="73"/>
                    <a:pt x="29" y="72"/>
                    <a:pt x="19" y="80"/>
                  </a:cubicBezTo>
                  <a:cubicBezTo>
                    <a:pt x="6" y="92"/>
                    <a:pt x="6" y="92"/>
                    <a:pt x="6" y="92"/>
                  </a:cubicBezTo>
                  <a:cubicBezTo>
                    <a:pt x="97" y="92"/>
                    <a:pt x="97" y="92"/>
                    <a:pt x="97" y="92"/>
                  </a:cubicBezTo>
                  <a:cubicBezTo>
                    <a:pt x="100" y="92"/>
                    <a:pt x="102" y="90"/>
                    <a:pt x="102" y="87"/>
                  </a:cubicBezTo>
                  <a:cubicBezTo>
                    <a:pt x="102" y="57"/>
                    <a:pt x="102" y="57"/>
                    <a:pt x="102" y="57"/>
                  </a:cubicBezTo>
                  <a:cubicBezTo>
                    <a:pt x="98" y="57"/>
                    <a:pt x="98" y="57"/>
                    <a:pt x="98" y="57"/>
                  </a:cubicBezTo>
                  <a:cubicBezTo>
                    <a:pt x="98" y="57"/>
                    <a:pt x="97" y="58"/>
                    <a:pt x="94" y="58"/>
                  </a:cubicBezTo>
                  <a:cubicBezTo>
                    <a:pt x="83" y="60"/>
                    <a:pt x="79" y="63"/>
                    <a:pt x="78" y="65"/>
                  </a:cubicBezTo>
                  <a:cubicBezTo>
                    <a:pt x="78" y="66"/>
                    <a:pt x="78" y="66"/>
                    <a:pt x="78" y="67"/>
                  </a:cubicBezTo>
                  <a:cubicBezTo>
                    <a:pt x="77" y="67"/>
                    <a:pt x="77" y="67"/>
                    <a:pt x="77" y="67"/>
                  </a:cubicBezTo>
                  <a:cubicBezTo>
                    <a:pt x="77" y="67"/>
                    <a:pt x="77" y="67"/>
                    <a:pt x="77" y="67"/>
                  </a:cubicBezTo>
                  <a:cubicBezTo>
                    <a:pt x="76" y="70"/>
                    <a:pt x="73" y="72"/>
                    <a:pt x="69" y="72"/>
                  </a:cubicBezTo>
                  <a:cubicBezTo>
                    <a:pt x="63" y="73"/>
                    <a:pt x="57" y="69"/>
                    <a:pt x="57" y="63"/>
                  </a:cubicBezTo>
                  <a:cubicBezTo>
                    <a:pt x="56" y="61"/>
                    <a:pt x="57" y="59"/>
                    <a:pt x="58" y="57"/>
                  </a:cubicBezTo>
                  <a:cubicBezTo>
                    <a:pt x="58" y="55"/>
                    <a:pt x="59" y="52"/>
                    <a:pt x="56" y="47"/>
                  </a:cubicBezTo>
                  <a:cubicBezTo>
                    <a:pt x="55" y="46"/>
                    <a:pt x="55" y="44"/>
                    <a:pt x="55" y="42"/>
                  </a:cubicBezTo>
                  <a:cubicBezTo>
                    <a:pt x="54" y="36"/>
                    <a:pt x="58" y="31"/>
                    <a:pt x="64" y="30"/>
                  </a:cubicBezTo>
                  <a:close/>
                  <a:moveTo>
                    <a:pt x="48" y="46"/>
                  </a:moveTo>
                  <a:cubicBezTo>
                    <a:pt x="45" y="47"/>
                    <a:pt x="39" y="39"/>
                    <a:pt x="39" y="39"/>
                  </a:cubicBezTo>
                  <a:cubicBezTo>
                    <a:pt x="35" y="34"/>
                    <a:pt x="47" y="30"/>
                    <a:pt x="49" y="31"/>
                  </a:cubicBezTo>
                  <a:cubicBezTo>
                    <a:pt x="51" y="33"/>
                    <a:pt x="51" y="46"/>
                    <a:pt x="48" y="46"/>
                  </a:cubicBezTo>
                  <a:close/>
                  <a:moveTo>
                    <a:pt x="48" y="46"/>
                  </a:moveTo>
                  <a:cubicBezTo>
                    <a:pt x="48" y="46"/>
                    <a:pt x="48" y="46"/>
                    <a:pt x="48" y="46"/>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16"/>
            <p:cNvSpPr>
              <a:spLocks noEditPoints="1"/>
            </p:cNvSpPr>
            <p:nvPr/>
          </p:nvSpPr>
          <p:spPr bwMode="auto">
            <a:xfrm>
              <a:off x="2890" y="1501"/>
              <a:ext cx="229" cy="91"/>
            </a:xfrm>
            <a:custGeom>
              <a:avLst/>
              <a:gdLst/>
              <a:ahLst/>
              <a:cxnLst>
                <a:cxn ang="0">
                  <a:pos x="48" y="4"/>
                </a:cxn>
                <a:cxn ang="0">
                  <a:pos x="44" y="0"/>
                </a:cxn>
                <a:cxn ang="0">
                  <a:pos x="4" y="0"/>
                </a:cxn>
                <a:cxn ang="0">
                  <a:pos x="0" y="4"/>
                </a:cxn>
                <a:cxn ang="0">
                  <a:pos x="0" y="15"/>
                </a:cxn>
                <a:cxn ang="0">
                  <a:pos x="4" y="19"/>
                </a:cxn>
                <a:cxn ang="0">
                  <a:pos x="44" y="19"/>
                </a:cxn>
                <a:cxn ang="0">
                  <a:pos x="48" y="15"/>
                </a:cxn>
                <a:cxn ang="0">
                  <a:pos x="48" y="4"/>
                </a:cxn>
                <a:cxn ang="0">
                  <a:pos x="48" y="4"/>
                </a:cxn>
                <a:cxn ang="0">
                  <a:pos x="48" y="4"/>
                </a:cxn>
              </a:cxnLst>
              <a:rect l="0" t="0" r="r" b="b"/>
              <a:pathLst>
                <a:path w="48" h="19">
                  <a:moveTo>
                    <a:pt x="48" y="4"/>
                  </a:moveTo>
                  <a:cubicBezTo>
                    <a:pt x="48" y="2"/>
                    <a:pt x="46" y="0"/>
                    <a:pt x="44" y="0"/>
                  </a:cubicBezTo>
                  <a:cubicBezTo>
                    <a:pt x="4" y="0"/>
                    <a:pt x="4" y="0"/>
                    <a:pt x="4" y="0"/>
                  </a:cubicBezTo>
                  <a:cubicBezTo>
                    <a:pt x="2" y="0"/>
                    <a:pt x="0" y="2"/>
                    <a:pt x="0" y="4"/>
                  </a:cubicBezTo>
                  <a:cubicBezTo>
                    <a:pt x="0" y="15"/>
                    <a:pt x="0" y="15"/>
                    <a:pt x="0" y="15"/>
                  </a:cubicBezTo>
                  <a:cubicBezTo>
                    <a:pt x="0" y="17"/>
                    <a:pt x="2" y="19"/>
                    <a:pt x="4" y="19"/>
                  </a:cubicBezTo>
                  <a:cubicBezTo>
                    <a:pt x="44" y="19"/>
                    <a:pt x="44" y="19"/>
                    <a:pt x="44" y="19"/>
                  </a:cubicBezTo>
                  <a:cubicBezTo>
                    <a:pt x="46" y="19"/>
                    <a:pt x="48" y="17"/>
                    <a:pt x="48" y="15"/>
                  </a:cubicBezTo>
                  <a:lnTo>
                    <a:pt x="48" y="4"/>
                  </a:lnTo>
                  <a:close/>
                  <a:moveTo>
                    <a:pt x="48" y="4"/>
                  </a:moveTo>
                  <a:cubicBezTo>
                    <a:pt x="48" y="4"/>
                    <a:pt x="48" y="4"/>
                    <a:pt x="48" y="4"/>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6" name="TextBox 85"/>
          <p:cNvSpPr txBox="1"/>
          <p:nvPr/>
        </p:nvSpPr>
        <p:spPr>
          <a:xfrm>
            <a:off x="5428595" y="2448270"/>
            <a:ext cx="1049691" cy="24622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Surgery Center</a:t>
            </a:r>
          </a:p>
        </p:txBody>
      </p:sp>
      <p:sp>
        <p:nvSpPr>
          <p:cNvPr id="15" name="Notched Right Arrow 96"/>
          <p:cNvSpPr/>
          <p:nvPr/>
        </p:nvSpPr>
        <p:spPr>
          <a:xfrm>
            <a:off x="5362711" y="2647474"/>
            <a:ext cx="1269009" cy="350136"/>
          </a:xfrm>
          <a:prstGeom prst="notchedRightArrow">
            <a:avLst>
              <a:gd name="adj1" fmla="val 100000"/>
              <a:gd name="adj2" fmla="val 910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Oval 15"/>
          <p:cNvSpPr>
            <a:spLocks noChangeAspect="1"/>
          </p:cNvSpPr>
          <p:nvPr/>
        </p:nvSpPr>
        <p:spPr>
          <a:xfrm>
            <a:off x="6223700" y="2726642"/>
            <a:ext cx="202513" cy="191801"/>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endParaRPr>
          </a:p>
        </p:txBody>
      </p:sp>
      <p:grpSp>
        <p:nvGrpSpPr>
          <p:cNvPr id="98" name="Group 97"/>
          <p:cNvGrpSpPr/>
          <p:nvPr/>
        </p:nvGrpSpPr>
        <p:grpSpPr>
          <a:xfrm>
            <a:off x="5518491" y="1970036"/>
            <a:ext cx="934962" cy="516138"/>
            <a:chOff x="348578" y="2232577"/>
            <a:chExt cx="644775" cy="320073"/>
          </a:xfrm>
          <a:solidFill>
            <a:schemeClr val="accent4"/>
          </a:solidFill>
        </p:grpSpPr>
        <p:sp>
          <p:nvSpPr>
            <p:cNvPr id="99" name="Freeform 5"/>
            <p:cNvSpPr>
              <a:spLocks noEditPoints="1"/>
            </p:cNvSpPr>
            <p:nvPr/>
          </p:nvSpPr>
          <p:spPr bwMode="auto">
            <a:xfrm>
              <a:off x="514457" y="2232577"/>
              <a:ext cx="117392" cy="116515"/>
            </a:xfrm>
            <a:custGeom>
              <a:avLst/>
              <a:gdLst/>
              <a:ahLst/>
              <a:cxnLst>
                <a:cxn ang="0">
                  <a:pos x="56" y="28"/>
                </a:cxn>
                <a:cxn ang="0">
                  <a:pos x="28" y="55"/>
                </a:cxn>
                <a:cxn ang="0">
                  <a:pos x="0" y="28"/>
                </a:cxn>
                <a:cxn ang="0">
                  <a:pos x="28" y="0"/>
                </a:cxn>
                <a:cxn ang="0">
                  <a:pos x="56" y="28"/>
                </a:cxn>
                <a:cxn ang="0">
                  <a:pos x="56" y="28"/>
                </a:cxn>
                <a:cxn ang="0">
                  <a:pos x="56" y="28"/>
                </a:cxn>
              </a:cxnLst>
              <a:rect l="0" t="0" r="r" b="b"/>
              <a:pathLst>
                <a:path w="56" h="55">
                  <a:moveTo>
                    <a:pt x="56" y="28"/>
                  </a:moveTo>
                  <a:cubicBezTo>
                    <a:pt x="56" y="43"/>
                    <a:pt x="43" y="55"/>
                    <a:pt x="28" y="55"/>
                  </a:cubicBezTo>
                  <a:cubicBezTo>
                    <a:pt x="13" y="55"/>
                    <a:pt x="0" y="43"/>
                    <a:pt x="0" y="28"/>
                  </a:cubicBezTo>
                  <a:cubicBezTo>
                    <a:pt x="0" y="12"/>
                    <a:pt x="13" y="0"/>
                    <a:pt x="28" y="0"/>
                  </a:cubicBezTo>
                  <a:cubicBezTo>
                    <a:pt x="43" y="0"/>
                    <a:pt x="56" y="12"/>
                    <a:pt x="56" y="28"/>
                  </a:cubicBezTo>
                  <a:close/>
                  <a:moveTo>
                    <a:pt x="56" y="28"/>
                  </a:moveTo>
                  <a:cubicBezTo>
                    <a:pt x="56" y="28"/>
                    <a:pt x="56" y="28"/>
                    <a:pt x="56" y="28"/>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6"/>
            <p:cNvSpPr>
              <a:spLocks noEditPoints="1"/>
            </p:cNvSpPr>
            <p:nvPr/>
          </p:nvSpPr>
          <p:spPr bwMode="auto">
            <a:xfrm>
              <a:off x="454010" y="2314921"/>
              <a:ext cx="238287" cy="127028"/>
            </a:xfrm>
            <a:custGeom>
              <a:avLst/>
              <a:gdLst/>
              <a:ahLst/>
              <a:cxnLst>
                <a:cxn ang="0">
                  <a:pos x="51" y="52"/>
                </a:cxn>
                <a:cxn ang="0">
                  <a:pos x="51" y="52"/>
                </a:cxn>
                <a:cxn ang="0">
                  <a:pos x="42" y="40"/>
                </a:cxn>
                <a:cxn ang="0">
                  <a:pos x="24" y="35"/>
                </a:cxn>
                <a:cxn ang="0">
                  <a:pos x="27" y="29"/>
                </a:cxn>
                <a:cxn ang="0">
                  <a:pos x="29" y="27"/>
                </a:cxn>
                <a:cxn ang="0">
                  <a:pos x="29" y="34"/>
                </a:cxn>
                <a:cxn ang="0">
                  <a:pos x="43" y="38"/>
                </a:cxn>
                <a:cxn ang="0">
                  <a:pos x="51" y="43"/>
                </a:cxn>
                <a:cxn ang="0">
                  <a:pos x="54" y="52"/>
                </a:cxn>
                <a:cxn ang="0">
                  <a:pos x="57" y="51"/>
                </a:cxn>
                <a:cxn ang="0">
                  <a:pos x="57" y="51"/>
                </a:cxn>
                <a:cxn ang="0">
                  <a:pos x="62" y="52"/>
                </a:cxn>
                <a:cxn ang="0">
                  <a:pos x="64" y="43"/>
                </a:cxn>
                <a:cxn ang="0">
                  <a:pos x="72" y="38"/>
                </a:cxn>
                <a:cxn ang="0">
                  <a:pos x="85" y="35"/>
                </a:cxn>
                <a:cxn ang="0">
                  <a:pos x="85" y="26"/>
                </a:cxn>
                <a:cxn ang="0">
                  <a:pos x="91" y="34"/>
                </a:cxn>
                <a:cxn ang="0">
                  <a:pos x="74" y="40"/>
                </a:cxn>
                <a:cxn ang="0">
                  <a:pos x="65" y="52"/>
                </a:cxn>
                <a:cxn ang="0">
                  <a:pos x="65" y="53"/>
                </a:cxn>
                <a:cxn ang="0">
                  <a:pos x="79" y="60"/>
                </a:cxn>
                <a:cxn ang="0">
                  <a:pos x="114" y="37"/>
                </a:cxn>
                <a:cxn ang="0">
                  <a:pos x="114" y="33"/>
                </a:cxn>
                <a:cxn ang="0">
                  <a:pos x="103" y="13"/>
                </a:cxn>
                <a:cxn ang="0">
                  <a:pos x="103" y="13"/>
                </a:cxn>
                <a:cxn ang="0">
                  <a:pos x="102" y="12"/>
                </a:cxn>
                <a:cxn ang="0">
                  <a:pos x="100" y="10"/>
                </a:cxn>
                <a:cxn ang="0">
                  <a:pos x="99" y="10"/>
                </a:cxn>
                <a:cxn ang="0">
                  <a:pos x="98" y="8"/>
                </a:cxn>
                <a:cxn ang="0">
                  <a:pos x="86" y="0"/>
                </a:cxn>
                <a:cxn ang="0">
                  <a:pos x="57" y="20"/>
                </a:cxn>
                <a:cxn ang="0">
                  <a:pos x="28" y="0"/>
                </a:cxn>
                <a:cxn ang="0">
                  <a:pos x="0" y="34"/>
                </a:cxn>
                <a:cxn ang="0">
                  <a:pos x="0" y="37"/>
                </a:cxn>
                <a:cxn ang="0">
                  <a:pos x="34" y="60"/>
                </a:cxn>
                <a:cxn ang="0">
                  <a:pos x="51" y="52"/>
                </a:cxn>
                <a:cxn ang="0">
                  <a:pos x="51" y="52"/>
                </a:cxn>
                <a:cxn ang="0">
                  <a:pos x="51" y="52"/>
                </a:cxn>
              </a:cxnLst>
              <a:rect l="0" t="0" r="r" b="b"/>
              <a:pathLst>
                <a:path w="114" h="60">
                  <a:moveTo>
                    <a:pt x="51" y="52"/>
                  </a:moveTo>
                  <a:cubicBezTo>
                    <a:pt x="51" y="52"/>
                    <a:pt x="51" y="52"/>
                    <a:pt x="51" y="52"/>
                  </a:cubicBezTo>
                  <a:cubicBezTo>
                    <a:pt x="52" y="46"/>
                    <a:pt x="48" y="41"/>
                    <a:pt x="42" y="40"/>
                  </a:cubicBezTo>
                  <a:cubicBezTo>
                    <a:pt x="32" y="38"/>
                    <a:pt x="27" y="36"/>
                    <a:pt x="24" y="35"/>
                  </a:cubicBezTo>
                  <a:cubicBezTo>
                    <a:pt x="25" y="33"/>
                    <a:pt x="26" y="31"/>
                    <a:pt x="27" y="29"/>
                  </a:cubicBezTo>
                  <a:cubicBezTo>
                    <a:pt x="28" y="28"/>
                    <a:pt x="28" y="28"/>
                    <a:pt x="29" y="27"/>
                  </a:cubicBezTo>
                  <a:cubicBezTo>
                    <a:pt x="29" y="34"/>
                    <a:pt x="29" y="34"/>
                    <a:pt x="29" y="34"/>
                  </a:cubicBezTo>
                  <a:cubicBezTo>
                    <a:pt x="32" y="35"/>
                    <a:pt x="37" y="37"/>
                    <a:pt x="43" y="38"/>
                  </a:cubicBezTo>
                  <a:cubicBezTo>
                    <a:pt x="47" y="39"/>
                    <a:pt x="50" y="40"/>
                    <a:pt x="51" y="43"/>
                  </a:cubicBezTo>
                  <a:cubicBezTo>
                    <a:pt x="53" y="46"/>
                    <a:pt x="54" y="49"/>
                    <a:pt x="54" y="52"/>
                  </a:cubicBezTo>
                  <a:cubicBezTo>
                    <a:pt x="55" y="52"/>
                    <a:pt x="56" y="51"/>
                    <a:pt x="57" y="51"/>
                  </a:cubicBezTo>
                  <a:cubicBezTo>
                    <a:pt x="57" y="51"/>
                    <a:pt x="57" y="51"/>
                    <a:pt x="57" y="51"/>
                  </a:cubicBezTo>
                  <a:cubicBezTo>
                    <a:pt x="58" y="51"/>
                    <a:pt x="60" y="52"/>
                    <a:pt x="62" y="52"/>
                  </a:cubicBezTo>
                  <a:cubicBezTo>
                    <a:pt x="61" y="49"/>
                    <a:pt x="62" y="46"/>
                    <a:pt x="64" y="43"/>
                  </a:cubicBezTo>
                  <a:cubicBezTo>
                    <a:pt x="66" y="40"/>
                    <a:pt x="69" y="39"/>
                    <a:pt x="72" y="38"/>
                  </a:cubicBezTo>
                  <a:cubicBezTo>
                    <a:pt x="78" y="37"/>
                    <a:pt x="82" y="36"/>
                    <a:pt x="85" y="35"/>
                  </a:cubicBezTo>
                  <a:cubicBezTo>
                    <a:pt x="85" y="26"/>
                    <a:pt x="85" y="26"/>
                    <a:pt x="85" y="26"/>
                  </a:cubicBezTo>
                  <a:cubicBezTo>
                    <a:pt x="88" y="29"/>
                    <a:pt x="89" y="31"/>
                    <a:pt x="91" y="34"/>
                  </a:cubicBezTo>
                  <a:cubicBezTo>
                    <a:pt x="91" y="35"/>
                    <a:pt x="85" y="38"/>
                    <a:pt x="74" y="40"/>
                  </a:cubicBezTo>
                  <a:cubicBezTo>
                    <a:pt x="68" y="41"/>
                    <a:pt x="64" y="46"/>
                    <a:pt x="65" y="52"/>
                  </a:cubicBezTo>
                  <a:cubicBezTo>
                    <a:pt x="65" y="52"/>
                    <a:pt x="65" y="53"/>
                    <a:pt x="65" y="53"/>
                  </a:cubicBezTo>
                  <a:cubicBezTo>
                    <a:pt x="71" y="54"/>
                    <a:pt x="75" y="56"/>
                    <a:pt x="79" y="60"/>
                  </a:cubicBezTo>
                  <a:cubicBezTo>
                    <a:pt x="107" y="54"/>
                    <a:pt x="114" y="44"/>
                    <a:pt x="114" y="37"/>
                  </a:cubicBezTo>
                  <a:cubicBezTo>
                    <a:pt x="114" y="36"/>
                    <a:pt x="114" y="34"/>
                    <a:pt x="114" y="33"/>
                  </a:cubicBezTo>
                  <a:cubicBezTo>
                    <a:pt x="111" y="25"/>
                    <a:pt x="108" y="19"/>
                    <a:pt x="103" y="13"/>
                  </a:cubicBezTo>
                  <a:cubicBezTo>
                    <a:pt x="103" y="13"/>
                    <a:pt x="103" y="13"/>
                    <a:pt x="103" y="13"/>
                  </a:cubicBezTo>
                  <a:cubicBezTo>
                    <a:pt x="102" y="13"/>
                    <a:pt x="102" y="13"/>
                    <a:pt x="102" y="12"/>
                  </a:cubicBezTo>
                  <a:cubicBezTo>
                    <a:pt x="101" y="12"/>
                    <a:pt x="101" y="11"/>
                    <a:pt x="100" y="10"/>
                  </a:cubicBezTo>
                  <a:cubicBezTo>
                    <a:pt x="100" y="10"/>
                    <a:pt x="100" y="10"/>
                    <a:pt x="99" y="10"/>
                  </a:cubicBezTo>
                  <a:cubicBezTo>
                    <a:pt x="99" y="9"/>
                    <a:pt x="98" y="9"/>
                    <a:pt x="98" y="8"/>
                  </a:cubicBezTo>
                  <a:cubicBezTo>
                    <a:pt x="94" y="5"/>
                    <a:pt x="90" y="2"/>
                    <a:pt x="86" y="0"/>
                  </a:cubicBezTo>
                  <a:cubicBezTo>
                    <a:pt x="82" y="11"/>
                    <a:pt x="70" y="20"/>
                    <a:pt x="57" y="20"/>
                  </a:cubicBezTo>
                  <a:cubicBezTo>
                    <a:pt x="44" y="20"/>
                    <a:pt x="32" y="12"/>
                    <a:pt x="28" y="0"/>
                  </a:cubicBezTo>
                  <a:cubicBezTo>
                    <a:pt x="16" y="7"/>
                    <a:pt x="5" y="17"/>
                    <a:pt x="0" y="34"/>
                  </a:cubicBezTo>
                  <a:cubicBezTo>
                    <a:pt x="0" y="35"/>
                    <a:pt x="0" y="36"/>
                    <a:pt x="0" y="37"/>
                  </a:cubicBezTo>
                  <a:cubicBezTo>
                    <a:pt x="0" y="44"/>
                    <a:pt x="6" y="54"/>
                    <a:pt x="34" y="60"/>
                  </a:cubicBezTo>
                  <a:cubicBezTo>
                    <a:pt x="39" y="56"/>
                    <a:pt x="44" y="53"/>
                    <a:pt x="51" y="52"/>
                  </a:cubicBezTo>
                  <a:close/>
                  <a:moveTo>
                    <a:pt x="51" y="52"/>
                  </a:moveTo>
                  <a:cubicBezTo>
                    <a:pt x="51" y="52"/>
                    <a:pt x="51" y="52"/>
                    <a:pt x="51" y="52"/>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7"/>
            <p:cNvSpPr>
              <a:spLocks noEditPoints="1"/>
            </p:cNvSpPr>
            <p:nvPr/>
          </p:nvSpPr>
          <p:spPr bwMode="auto">
            <a:xfrm>
              <a:off x="398512" y="2420366"/>
              <a:ext cx="120019" cy="120019"/>
            </a:xfrm>
            <a:custGeom>
              <a:avLst/>
              <a:gdLst/>
              <a:ahLst/>
              <a:cxnLst>
                <a:cxn ang="0">
                  <a:pos x="57" y="28"/>
                </a:cxn>
                <a:cxn ang="0">
                  <a:pos x="29" y="0"/>
                </a:cxn>
                <a:cxn ang="0">
                  <a:pos x="0" y="28"/>
                </a:cxn>
                <a:cxn ang="0">
                  <a:pos x="28" y="56"/>
                </a:cxn>
                <a:cxn ang="0">
                  <a:pos x="57" y="28"/>
                </a:cxn>
                <a:cxn ang="0">
                  <a:pos x="57" y="28"/>
                </a:cxn>
                <a:cxn ang="0">
                  <a:pos x="57" y="28"/>
                </a:cxn>
              </a:cxnLst>
              <a:rect l="0" t="0" r="r" b="b"/>
              <a:pathLst>
                <a:path w="57" h="57">
                  <a:moveTo>
                    <a:pt x="57" y="28"/>
                  </a:moveTo>
                  <a:cubicBezTo>
                    <a:pt x="57" y="13"/>
                    <a:pt x="44" y="0"/>
                    <a:pt x="29" y="0"/>
                  </a:cubicBezTo>
                  <a:cubicBezTo>
                    <a:pt x="13" y="0"/>
                    <a:pt x="0" y="12"/>
                    <a:pt x="0" y="28"/>
                  </a:cubicBezTo>
                  <a:cubicBezTo>
                    <a:pt x="0" y="44"/>
                    <a:pt x="12" y="56"/>
                    <a:pt x="28" y="56"/>
                  </a:cubicBezTo>
                  <a:cubicBezTo>
                    <a:pt x="44" y="57"/>
                    <a:pt x="57" y="44"/>
                    <a:pt x="57" y="28"/>
                  </a:cubicBezTo>
                  <a:close/>
                  <a:moveTo>
                    <a:pt x="57" y="28"/>
                  </a:moveTo>
                  <a:cubicBezTo>
                    <a:pt x="57" y="28"/>
                    <a:pt x="57" y="28"/>
                    <a:pt x="57" y="28"/>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8"/>
            <p:cNvSpPr>
              <a:spLocks noEditPoints="1"/>
            </p:cNvSpPr>
            <p:nvPr/>
          </p:nvSpPr>
          <p:spPr bwMode="auto">
            <a:xfrm>
              <a:off x="522036" y="2437011"/>
              <a:ext cx="471317" cy="115639"/>
            </a:xfrm>
            <a:custGeom>
              <a:avLst/>
              <a:gdLst/>
              <a:ahLst/>
              <a:cxnLst>
                <a:cxn ang="0">
                  <a:pos x="209" y="13"/>
                </a:cxn>
                <a:cxn ang="0">
                  <a:pos x="121" y="13"/>
                </a:cxn>
                <a:cxn ang="0">
                  <a:pos x="124" y="18"/>
                </a:cxn>
                <a:cxn ang="0">
                  <a:pos x="112" y="36"/>
                </a:cxn>
                <a:cxn ang="0">
                  <a:pos x="53" y="41"/>
                </a:cxn>
                <a:cxn ang="0">
                  <a:pos x="28" y="40"/>
                </a:cxn>
                <a:cxn ang="0">
                  <a:pos x="28" y="39"/>
                </a:cxn>
                <a:cxn ang="0">
                  <a:pos x="28" y="37"/>
                </a:cxn>
                <a:cxn ang="0">
                  <a:pos x="53" y="38"/>
                </a:cxn>
                <a:cxn ang="0">
                  <a:pos x="112" y="33"/>
                </a:cxn>
                <a:cxn ang="0">
                  <a:pos x="121" y="19"/>
                </a:cxn>
                <a:cxn ang="0">
                  <a:pos x="108" y="10"/>
                </a:cxn>
                <a:cxn ang="0">
                  <a:pos x="34" y="14"/>
                </a:cxn>
                <a:cxn ang="0">
                  <a:pos x="34" y="11"/>
                </a:cxn>
                <a:cxn ang="0">
                  <a:pos x="52" y="12"/>
                </a:cxn>
                <a:cxn ang="0">
                  <a:pos x="106" y="7"/>
                </a:cxn>
                <a:cxn ang="0">
                  <a:pos x="91" y="0"/>
                </a:cxn>
                <a:cxn ang="0">
                  <a:pos x="24" y="0"/>
                </a:cxn>
                <a:cxn ang="0">
                  <a:pos x="1" y="20"/>
                </a:cxn>
                <a:cxn ang="0">
                  <a:pos x="0" y="27"/>
                </a:cxn>
                <a:cxn ang="0">
                  <a:pos x="1" y="34"/>
                </a:cxn>
                <a:cxn ang="0">
                  <a:pos x="1" y="34"/>
                </a:cxn>
                <a:cxn ang="0">
                  <a:pos x="24" y="55"/>
                </a:cxn>
                <a:cxn ang="0">
                  <a:pos x="90" y="55"/>
                </a:cxn>
                <a:cxn ang="0">
                  <a:pos x="109" y="44"/>
                </a:cxn>
                <a:cxn ang="0">
                  <a:pos x="209" y="45"/>
                </a:cxn>
                <a:cxn ang="0">
                  <a:pos x="209" y="45"/>
                </a:cxn>
                <a:cxn ang="0">
                  <a:pos x="225" y="29"/>
                </a:cxn>
                <a:cxn ang="0">
                  <a:pos x="209" y="13"/>
                </a:cxn>
                <a:cxn ang="0">
                  <a:pos x="209" y="13"/>
                </a:cxn>
                <a:cxn ang="0">
                  <a:pos x="209" y="13"/>
                </a:cxn>
              </a:cxnLst>
              <a:rect l="0" t="0" r="r" b="b"/>
              <a:pathLst>
                <a:path w="225" h="55">
                  <a:moveTo>
                    <a:pt x="209" y="13"/>
                  </a:moveTo>
                  <a:cubicBezTo>
                    <a:pt x="121" y="13"/>
                    <a:pt x="121" y="13"/>
                    <a:pt x="121" y="13"/>
                  </a:cubicBezTo>
                  <a:cubicBezTo>
                    <a:pt x="123" y="14"/>
                    <a:pt x="123" y="16"/>
                    <a:pt x="124" y="18"/>
                  </a:cubicBezTo>
                  <a:cubicBezTo>
                    <a:pt x="125" y="26"/>
                    <a:pt x="120" y="34"/>
                    <a:pt x="112" y="36"/>
                  </a:cubicBezTo>
                  <a:cubicBezTo>
                    <a:pt x="111" y="36"/>
                    <a:pt x="81" y="41"/>
                    <a:pt x="53" y="41"/>
                  </a:cubicBezTo>
                  <a:cubicBezTo>
                    <a:pt x="43" y="41"/>
                    <a:pt x="35" y="41"/>
                    <a:pt x="28" y="40"/>
                  </a:cubicBezTo>
                  <a:cubicBezTo>
                    <a:pt x="28" y="39"/>
                    <a:pt x="28" y="39"/>
                    <a:pt x="28" y="39"/>
                  </a:cubicBezTo>
                  <a:cubicBezTo>
                    <a:pt x="28" y="38"/>
                    <a:pt x="28" y="37"/>
                    <a:pt x="28" y="37"/>
                  </a:cubicBezTo>
                  <a:cubicBezTo>
                    <a:pt x="36" y="38"/>
                    <a:pt x="44" y="38"/>
                    <a:pt x="53" y="38"/>
                  </a:cubicBezTo>
                  <a:cubicBezTo>
                    <a:pt x="81" y="38"/>
                    <a:pt x="110" y="33"/>
                    <a:pt x="112" y="33"/>
                  </a:cubicBezTo>
                  <a:cubicBezTo>
                    <a:pt x="118" y="31"/>
                    <a:pt x="122" y="25"/>
                    <a:pt x="121" y="19"/>
                  </a:cubicBezTo>
                  <a:cubicBezTo>
                    <a:pt x="120" y="13"/>
                    <a:pt x="114" y="8"/>
                    <a:pt x="108" y="10"/>
                  </a:cubicBezTo>
                  <a:cubicBezTo>
                    <a:pt x="107" y="10"/>
                    <a:pt x="63" y="18"/>
                    <a:pt x="34" y="14"/>
                  </a:cubicBezTo>
                  <a:cubicBezTo>
                    <a:pt x="34" y="13"/>
                    <a:pt x="34" y="12"/>
                    <a:pt x="34" y="11"/>
                  </a:cubicBezTo>
                  <a:cubicBezTo>
                    <a:pt x="40" y="11"/>
                    <a:pt x="46" y="12"/>
                    <a:pt x="52" y="12"/>
                  </a:cubicBezTo>
                  <a:cubicBezTo>
                    <a:pt x="76" y="12"/>
                    <a:pt x="100" y="8"/>
                    <a:pt x="106" y="7"/>
                  </a:cubicBezTo>
                  <a:cubicBezTo>
                    <a:pt x="102" y="3"/>
                    <a:pt x="97" y="0"/>
                    <a:pt x="91" y="0"/>
                  </a:cubicBezTo>
                  <a:cubicBezTo>
                    <a:pt x="24" y="0"/>
                    <a:pt x="24" y="0"/>
                    <a:pt x="24" y="0"/>
                  </a:cubicBezTo>
                  <a:cubicBezTo>
                    <a:pt x="12" y="0"/>
                    <a:pt x="4" y="10"/>
                    <a:pt x="1" y="20"/>
                  </a:cubicBezTo>
                  <a:cubicBezTo>
                    <a:pt x="1" y="20"/>
                    <a:pt x="0" y="24"/>
                    <a:pt x="0" y="27"/>
                  </a:cubicBezTo>
                  <a:cubicBezTo>
                    <a:pt x="0" y="30"/>
                    <a:pt x="1" y="34"/>
                    <a:pt x="1" y="34"/>
                  </a:cubicBezTo>
                  <a:cubicBezTo>
                    <a:pt x="1" y="34"/>
                    <a:pt x="1" y="34"/>
                    <a:pt x="1" y="34"/>
                  </a:cubicBezTo>
                  <a:cubicBezTo>
                    <a:pt x="3" y="44"/>
                    <a:pt x="12" y="55"/>
                    <a:pt x="24" y="55"/>
                  </a:cubicBezTo>
                  <a:cubicBezTo>
                    <a:pt x="90" y="55"/>
                    <a:pt x="90" y="55"/>
                    <a:pt x="90" y="55"/>
                  </a:cubicBezTo>
                  <a:cubicBezTo>
                    <a:pt x="98" y="55"/>
                    <a:pt x="105" y="51"/>
                    <a:pt x="109" y="44"/>
                  </a:cubicBezTo>
                  <a:cubicBezTo>
                    <a:pt x="209" y="45"/>
                    <a:pt x="209" y="45"/>
                    <a:pt x="209" y="45"/>
                  </a:cubicBezTo>
                  <a:cubicBezTo>
                    <a:pt x="209" y="45"/>
                    <a:pt x="209" y="45"/>
                    <a:pt x="209" y="45"/>
                  </a:cubicBezTo>
                  <a:cubicBezTo>
                    <a:pt x="218" y="45"/>
                    <a:pt x="225" y="37"/>
                    <a:pt x="225" y="29"/>
                  </a:cubicBezTo>
                  <a:cubicBezTo>
                    <a:pt x="225" y="20"/>
                    <a:pt x="218" y="13"/>
                    <a:pt x="209" y="13"/>
                  </a:cubicBezTo>
                  <a:close/>
                  <a:moveTo>
                    <a:pt x="209" y="13"/>
                  </a:moveTo>
                  <a:cubicBezTo>
                    <a:pt x="209" y="13"/>
                    <a:pt x="209" y="13"/>
                    <a:pt x="209" y="13"/>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9"/>
            <p:cNvSpPr>
              <a:spLocks noEditPoints="1"/>
            </p:cNvSpPr>
            <p:nvPr/>
          </p:nvSpPr>
          <p:spPr bwMode="auto">
            <a:xfrm>
              <a:off x="348578" y="2485194"/>
              <a:ext cx="79721" cy="61324"/>
            </a:xfrm>
            <a:custGeom>
              <a:avLst/>
              <a:gdLst/>
              <a:ahLst/>
              <a:cxnLst>
                <a:cxn ang="0">
                  <a:pos x="38" y="28"/>
                </a:cxn>
                <a:cxn ang="0">
                  <a:pos x="19" y="0"/>
                </a:cxn>
                <a:cxn ang="0">
                  <a:pos x="23" y="28"/>
                </a:cxn>
                <a:cxn ang="0">
                  <a:pos x="38" y="28"/>
                </a:cxn>
                <a:cxn ang="0">
                  <a:pos x="38" y="28"/>
                </a:cxn>
                <a:cxn ang="0">
                  <a:pos x="38" y="28"/>
                </a:cxn>
              </a:cxnLst>
              <a:rect l="0" t="0" r="r" b="b"/>
              <a:pathLst>
                <a:path w="38" h="29">
                  <a:moveTo>
                    <a:pt x="38" y="28"/>
                  </a:moveTo>
                  <a:cubicBezTo>
                    <a:pt x="38" y="28"/>
                    <a:pt x="17" y="11"/>
                    <a:pt x="19" y="0"/>
                  </a:cubicBezTo>
                  <a:cubicBezTo>
                    <a:pt x="19" y="0"/>
                    <a:pt x="0" y="26"/>
                    <a:pt x="23" y="28"/>
                  </a:cubicBezTo>
                  <a:cubicBezTo>
                    <a:pt x="38" y="29"/>
                    <a:pt x="38" y="28"/>
                    <a:pt x="38" y="28"/>
                  </a:cubicBezTo>
                  <a:close/>
                  <a:moveTo>
                    <a:pt x="38" y="28"/>
                  </a:moveTo>
                  <a:cubicBezTo>
                    <a:pt x="38" y="28"/>
                    <a:pt x="38" y="28"/>
                    <a:pt x="38" y="28"/>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10"/>
            <p:cNvSpPr>
              <a:spLocks noEditPoints="1"/>
            </p:cNvSpPr>
            <p:nvPr/>
          </p:nvSpPr>
          <p:spPr bwMode="auto">
            <a:xfrm>
              <a:off x="488746" y="2514980"/>
              <a:ext cx="43803" cy="31538"/>
            </a:xfrm>
            <a:custGeom>
              <a:avLst/>
              <a:gdLst/>
              <a:ahLst/>
              <a:cxnLst>
                <a:cxn ang="0">
                  <a:pos x="2" y="14"/>
                </a:cxn>
                <a:cxn ang="0">
                  <a:pos x="16" y="14"/>
                </a:cxn>
                <a:cxn ang="0">
                  <a:pos x="21" y="13"/>
                </a:cxn>
                <a:cxn ang="0">
                  <a:pos x="15" y="0"/>
                </a:cxn>
                <a:cxn ang="0">
                  <a:pos x="2" y="14"/>
                </a:cxn>
                <a:cxn ang="0">
                  <a:pos x="2" y="14"/>
                </a:cxn>
                <a:cxn ang="0">
                  <a:pos x="2" y="14"/>
                </a:cxn>
              </a:cxnLst>
              <a:rect l="0" t="0" r="r" b="b"/>
              <a:pathLst>
                <a:path w="21" h="15">
                  <a:moveTo>
                    <a:pt x="2" y="14"/>
                  </a:moveTo>
                  <a:cubicBezTo>
                    <a:pt x="2" y="14"/>
                    <a:pt x="0" y="15"/>
                    <a:pt x="16" y="14"/>
                  </a:cubicBezTo>
                  <a:cubicBezTo>
                    <a:pt x="18" y="14"/>
                    <a:pt x="20" y="13"/>
                    <a:pt x="21" y="13"/>
                  </a:cubicBezTo>
                  <a:cubicBezTo>
                    <a:pt x="18" y="9"/>
                    <a:pt x="16" y="4"/>
                    <a:pt x="15" y="0"/>
                  </a:cubicBezTo>
                  <a:cubicBezTo>
                    <a:pt x="9" y="7"/>
                    <a:pt x="2" y="14"/>
                    <a:pt x="2" y="14"/>
                  </a:cubicBezTo>
                  <a:close/>
                  <a:moveTo>
                    <a:pt x="2" y="14"/>
                  </a:moveTo>
                  <a:cubicBezTo>
                    <a:pt x="2" y="14"/>
                    <a:pt x="2" y="14"/>
                    <a:pt x="2" y="14"/>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Notched Right Arrow 101"/>
          <p:cNvSpPr/>
          <p:nvPr/>
        </p:nvSpPr>
        <p:spPr>
          <a:xfrm>
            <a:off x="6957403" y="2647474"/>
            <a:ext cx="1240111" cy="350136"/>
          </a:xfrm>
          <a:prstGeom prst="notchedRightArrow">
            <a:avLst>
              <a:gd name="adj1" fmla="val 100000"/>
              <a:gd name="adj2" fmla="val 910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Oval 13"/>
          <p:cNvSpPr>
            <a:spLocks noChangeAspect="1"/>
          </p:cNvSpPr>
          <p:nvPr/>
        </p:nvSpPr>
        <p:spPr>
          <a:xfrm>
            <a:off x="7719001" y="2726642"/>
            <a:ext cx="202513" cy="191801"/>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endParaRPr>
          </a:p>
        </p:txBody>
      </p:sp>
      <p:grpSp>
        <p:nvGrpSpPr>
          <p:cNvPr id="109" name="Group 108"/>
          <p:cNvGrpSpPr/>
          <p:nvPr/>
        </p:nvGrpSpPr>
        <p:grpSpPr>
          <a:xfrm>
            <a:off x="7013405" y="1939748"/>
            <a:ext cx="1103322" cy="574336"/>
            <a:chOff x="395310" y="1333204"/>
            <a:chExt cx="2487326" cy="1148993"/>
          </a:xfrm>
          <a:solidFill>
            <a:schemeClr val="accent2"/>
          </a:solidFill>
        </p:grpSpPr>
        <p:grpSp>
          <p:nvGrpSpPr>
            <p:cNvPr id="113" name="Group 112"/>
            <p:cNvGrpSpPr/>
            <p:nvPr/>
          </p:nvGrpSpPr>
          <p:grpSpPr>
            <a:xfrm>
              <a:off x="1685946" y="1333204"/>
              <a:ext cx="1196690" cy="1148993"/>
              <a:chOff x="5135563" y="1020763"/>
              <a:chExt cx="873125" cy="1138237"/>
            </a:xfrm>
            <a:grpFill/>
          </p:grpSpPr>
          <p:sp>
            <p:nvSpPr>
              <p:cNvPr id="118" name="Freeform 64"/>
              <p:cNvSpPr>
                <a:spLocks noEditPoints="1"/>
              </p:cNvSpPr>
              <p:nvPr/>
            </p:nvSpPr>
            <p:spPr bwMode="auto">
              <a:xfrm>
                <a:off x="5135563" y="1439863"/>
                <a:ext cx="534988" cy="557213"/>
              </a:xfrm>
              <a:custGeom>
                <a:avLst/>
                <a:gdLst/>
                <a:ahLst/>
                <a:cxnLst>
                  <a:cxn ang="0">
                    <a:pos x="167" y="164"/>
                  </a:cxn>
                  <a:cxn ang="0">
                    <a:pos x="145" y="138"/>
                  </a:cxn>
                  <a:cxn ang="0">
                    <a:pos x="145" y="138"/>
                  </a:cxn>
                  <a:cxn ang="0">
                    <a:pos x="140" y="125"/>
                  </a:cxn>
                  <a:cxn ang="0">
                    <a:pos x="145" y="118"/>
                  </a:cxn>
                  <a:cxn ang="0">
                    <a:pos x="185" y="3"/>
                  </a:cxn>
                  <a:cxn ang="0">
                    <a:pos x="176" y="0"/>
                  </a:cxn>
                  <a:cxn ang="0">
                    <a:pos x="157" y="19"/>
                  </a:cxn>
                  <a:cxn ang="0">
                    <a:pos x="138" y="0"/>
                  </a:cxn>
                  <a:cxn ang="0">
                    <a:pos x="138" y="0"/>
                  </a:cxn>
                  <a:cxn ang="0">
                    <a:pos x="88" y="26"/>
                  </a:cxn>
                  <a:cxn ang="0">
                    <a:pos x="59" y="50"/>
                  </a:cxn>
                  <a:cxn ang="0">
                    <a:pos x="4" y="142"/>
                  </a:cxn>
                  <a:cxn ang="0">
                    <a:pos x="7" y="176"/>
                  </a:cxn>
                  <a:cxn ang="0">
                    <a:pos x="75" y="192"/>
                  </a:cxn>
                  <a:cxn ang="0">
                    <a:pos x="140" y="192"/>
                  </a:cxn>
                  <a:cxn ang="0">
                    <a:pos x="167" y="164"/>
                  </a:cxn>
                  <a:cxn ang="0">
                    <a:pos x="107" y="183"/>
                  </a:cxn>
                  <a:cxn ang="0">
                    <a:pos x="85" y="184"/>
                  </a:cxn>
                  <a:cxn ang="0">
                    <a:pos x="77" y="184"/>
                  </a:cxn>
                  <a:cxn ang="0">
                    <a:pos x="75" y="184"/>
                  </a:cxn>
                  <a:cxn ang="0">
                    <a:pos x="75" y="184"/>
                  </a:cxn>
                  <a:cxn ang="0">
                    <a:pos x="13" y="171"/>
                  </a:cxn>
                  <a:cxn ang="0">
                    <a:pos x="12" y="144"/>
                  </a:cxn>
                  <a:cxn ang="0">
                    <a:pos x="65" y="55"/>
                  </a:cxn>
                  <a:cxn ang="0">
                    <a:pos x="93" y="32"/>
                  </a:cxn>
                  <a:cxn ang="0">
                    <a:pos x="94" y="31"/>
                  </a:cxn>
                  <a:cxn ang="0">
                    <a:pos x="137" y="140"/>
                  </a:cxn>
                  <a:cxn ang="0">
                    <a:pos x="143" y="146"/>
                  </a:cxn>
                  <a:cxn ang="0">
                    <a:pos x="159" y="164"/>
                  </a:cxn>
                  <a:cxn ang="0">
                    <a:pos x="140" y="183"/>
                  </a:cxn>
                  <a:cxn ang="0">
                    <a:pos x="107" y="183"/>
                  </a:cxn>
                  <a:cxn ang="0">
                    <a:pos x="107" y="183"/>
                  </a:cxn>
                  <a:cxn ang="0">
                    <a:pos x="107" y="183"/>
                  </a:cxn>
                </a:cxnLst>
                <a:rect l="0" t="0" r="r" b="b"/>
                <a:pathLst>
                  <a:path w="185" h="192">
                    <a:moveTo>
                      <a:pt x="167" y="164"/>
                    </a:moveTo>
                    <a:cubicBezTo>
                      <a:pt x="167" y="151"/>
                      <a:pt x="158" y="140"/>
                      <a:pt x="145" y="138"/>
                    </a:cubicBezTo>
                    <a:cubicBezTo>
                      <a:pt x="145" y="138"/>
                      <a:pt x="145" y="138"/>
                      <a:pt x="145" y="138"/>
                    </a:cubicBezTo>
                    <a:cubicBezTo>
                      <a:pt x="140" y="125"/>
                      <a:pt x="140" y="125"/>
                      <a:pt x="140" y="125"/>
                    </a:cubicBezTo>
                    <a:cubicBezTo>
                      <a:pt x="145" y="118"/>
                      <a:pt x="145" y="118"/>
                      <a:pt x="145" y="118"/>
                    </a:cubicBezTo>
                    <a:cubicBezTo>
                      <a:pt x="185" y="3"/>
                      <a:pt x="185" y="3"/>
                      <a:pt x="185" y="3"/>
                    </a:cubicBezTo>
                    <a:cubicBezTo>
                      <a:pt x="182" y="2"/>
                      <a:pt x="179" y="1"/>
                      <a:pt x="176" y="0"/>
                    </a:cubicBezTo>
                    <a:cubicBezTo>
                      <a:pt x="157" y="19"/>
                      <a:pt x="157" y="19"/>
                      <a:pt x="157" y="19"/>
                    </a:cubicBezTo>
                    <a:cubicBezTo>
                      <a:pt x="138" y="0"/>
                      <a:pt x="138" y="0"/>
                      <a:pt x="138" y="0"/>
                    </a:cubicBezTo>
                    <a:cubicBezTo>
                      <a:pt x="138" y="0"/>
                      <a:pt x="138" y="0"/>
                      <a:pt x="138" y="0"/>
                    </a:cubicBezTo>
                    <a:cubicBezTo>
                      <a:pt x="116" y="6"/>
                      <a:pt x="88" y="26"/>
                      <a:pt x="88" y="26"/>
                    </a:cubicBezTo>
                    <a:cubicBezTo>
                      <a:pt x="78" y="33"/>
                      <a:pt x="68" y="41"/>
                      <a:pt x="59" y="50"/>
                    </a:cubicBezTo>
                    <a:cubicBezTo>
                      <a:pt x="34" y="75"/>
                      <a:pt x="16" y="104"/>
                      <a:pt x="4" y="142"/>
                    </a:cubicBezTo>
                    <a:cubicBezTo>
                      <a:pt x="1" y="152"/>
                      <a:pt x="0" y="167"/>
                      <a:pt x="7" y="176"/>
                    </a:cubicBezTo>
                    <a:cubicBezTo>
                      <a:pt x="15" y="186"/>
                      <a:pt x="20" y="192"/>
                      <a:pt x="75" y="192"/>
                    </a:cubicBezTo>
                    <a:cubicBezTo>
                      <a:pt x="75" y="192"/>
                      <a:pt x="140" y="192"/>
                      <a:pt x="140" y="192"/>
                    </a:cubicBezTo>
                    <a:cubicBezTo>
                      <a:pt x="155" y="191"/>
                      <a:pt x="167" y="179"/>
                      <a:pt x="167" y="164"/>
                    </a:cubicBezTo>
                    <a:close/>
                    <a:moveTo>
                      <a:pt x="107" y="183"/>
                    </a:moveTo>
                    <a:cubicBezTo>
                      <a:pt x="99" y="183"/>
                      <a:pt x="91" y="184"/>
                      <a:pt x="85" y="184"/>
                    </a:cubicBezTo>
                    <a:cubicBezTo>
                      <a:pt x="82" y="184"/>
                      <a:pt x="79" y="184"/>
                      <a:pt x="77" y="184"/>
                    </a:cubicBezTo>
                    <a:cubicBezTo>
                      <a:pt x="77" y="184"/>
                      <a:pt x="76" y="184"/>
                      <a:pt x="75" y="184"/>
                    </a:cubicBezTo>
                    <a:cubicBezTo>
                      <a:pt x="75" y="184"/>
                      <a:pt x="75" y="184"/>
                      <a:pt x="75" y="184"/>
                    </a:cubicBezTo>
                    <a:cubicBezTo>
                      <a:pt x="24" y="184"/>
                      <a:pt x="20" y="179"/>
                      <a:pt x="13" y="171"/>
                    </a:cubicBezTo>
                    <a:cubicBezTo>
                      <a:pt x="9" y="165"/>
                      <a:pt x="9" y="153"/>
                      <a:pt x="12" y="144"/>
                    </a:cubicBezTo>
                    <a:cubicBezTo>
                      <a:pt x="23" y="109"/>
                      <a:pt x="40" y="81"/>
                      <a:pt x="65" y="55"/>
                    </a:cubicBezTo>
                    <a:cubicBezTo>
                      <a:pt x="73" y="48"/>
                      <a:pt x="82" y="40"/>
                      <a:pt x="93" y="32"/>
                    </a:cubicBezTo>
                    <a:cubicBezTo>
                      <a:pt x="94" y="31"/>
                      <a:pt x="94" y="31"/>
                      <a:pt x="94" y="31"/>
                    </a:cubicBezTo>
                    <a:cubicBezTo>
                      <a:pt x="137" y="140"/>
                      <a:pt x="137" y="140"/>
                      <a:pt x="137" y="140"/>
                    </a:cubicBezTo>
                    <a:cubicBezTo>
                      <a:pt x="138" y="143"/>
                      <a:pt x="140" y="145"/>
                      <a:pt x="143" y="146"/>
                    </a:cubicBezTo>
                    <a:cubicBezTo>
                      <a:pt x="153" y="147"/>
                      <a:pt x="159" y="155"/>
                      <a:pt x="159" y="164"/>
                    </a:cubicBezTo>
                    <a:cubicBezTo>
                      <a:pt x="159" y="175"/>
                      <a:pt x="151" y="183"/>
                      <a:pt x="140" y="183"/>
                    </a:cubicBezTo>
                    <a:cubicBezTo>
                      <a:pt x="140" y="183"/>
                      <a:pt x="124" y="183"/>
                      <a:pt x="107" y="183"/>
                    </a:cubicBezTo>
                    <a:close/>
                    <a:moveTo>
                      <a:pt x="107" y="183"/>
                    </a:moveTo>
                    <a:cubicBezTo>
                      <a:pt x="107" y="183"/>
                      <a:pt x="107" y="183"/>
                      <a:pt x="107" y="183"/>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Freeform 65"/>
              <p:cNvSpPr>
                <a:spLocks noEditPoints="1"/>
              </p:cNvSpPr>
              <p:nvPr/>
            </p:nvSpPr>
            <p:spPr bwMode="auto">
              <a:xfrm>
                <a:off x="5360988" y="1457325"/>
                <a:ext cx="647700" cy="701675"/>
              </a:xfrm>
              <a:custGeom>
                <a:avLst/>
                <a:gdLst/>
                <a:ahLst/>
                <a:cxnLst>
                  <a:cxn ang="0">
                    <a:pos x="177" y="54"/>
                  </a:cxn>
                  <a:cxn ang="0">
                    <a:pos x="115" y="0"/>
                  </a:cxn>
                  <a:cxn ang="0">
                    <a:pos x="93" y="141"/>
                  </a:cxn>
                  <a:cxn ang="0">
                    <a:pos x="96" y="158"/>
                  </a:cxn>
                  <a:cxn ang="0">
                    <a:pos x="62" y="193"/>
                  </a:cxn>
                  <a:cxn ang="0">
                    <a:pos x="0" y="193"/>
                  </a:cxn>
                  <a:cxn ang="0">
                    <a:pos x="0" y="230"/>
                  </a:cxn>
                  <a:cxn ang="0">
                    <a:pos x="1" y="242"/>
                  </a:cxn>
                  <a:cxn ang="0">
                    <a:pos x="156" y="242"/>
                  </a:cxn>
                  <a:cxn ang="0">
                    <a:pos x="157" y="230"/>
                  </a:cxn>
                  <a:cxn ang="0">
                    <a:pos x="157" y="134"/>
                  </a:cxn>
                  <a:cxn ang="0">
                    <a:pos x="170" y="236"/>
                  </a:cxn>
                  <a:cxn ang="0">
                    <a:pos x="170" y="242"/>
                  </a:cxn>
                  <a:cxn ang="0">
                    <a:pos x="224" y="242"/>
                  </a:cxn>
                  <a:cxn ang="0">
                    <a:pos x="224" y="236"/>
                  </a:cxn>
                  <a:cxn ang="0">
                    <a:pos x="177" y="54"/>
                  </a:cxn>
                  <a:cxn ang="0">
                    <a:pos x="177" y="54"/>
                  </a:cxn>
                  <a:cxn ang="0">
                    <a:pos x="177" y="54"/>
                  </a:cxn>
                </a:cxnLst>
                <a:rect l="0" t="0" r="r" b="b"/>
                <a:pathLst>
                  <a:path w="224" h="242">
                    <a:moveTo>
                      <a:pt x="177" y="54"/>
                    </a:moveTo>
                    <a:cubicBezTo>
                      <a:pt x="164" y="37"/>
                      <a:pt x="144" y="15"/>
                      <a:pt x="115" y="0"/>
                    </a:cubicBezTo>
                    <a:cubicBezTo>
                      <a:pt x="93" y="141"/>
                      <a:pt x="93" y="141"/>
                      <a:pt x="93" y="141"/>
                    </a:cubicBezTo>
                    <a:cubicBezTo>
                      <a:pt x="93" y="141"/>
                      <a:pt x="96" y="152"/>
                      <a:pt x="96" y="158"/>
                    </a:cubicBezTo>
                    <a:cubicBezTo>
                      <a:pt x="96" y="177"/>
                      <a:pt x="81" y="193"/>
                      <a:pt x="62" y="193"/>
                    </a:cubicBezTo>
                    <a:cubicBezTo>
                      <a:pt x="0" y="193"/>
                      <a:pt x="0" y="193"/>
                      <a:pt x="0" y="193"/>
                    </a:cubicBezTo>
                    <a:cubicBezTo>
                      <a:pt x="0" y="230"/>
                      <a:pt x="0" y="230"/>
                      <a:pt x="0" y="230"/>
                    </a:cubicBezTo>
                    <a:cubicBezTo>
                      <a:pt x="0" y="234"/>
                      <a:pt x="0" y="238"/>
                      <a:pt x="1" y="242"/>
                    </a:cubicBezTo>
                    <a:cubicBezTo>
                      <a:pt x="156" y="242"/>
                      <a:pt x="156" y="242"/>
                      <a:pt x="156" y="242"/>
                    </a:cubicBezTo>
                    <a:cubicBezTo>
                      <a:pt x="157" y="238"/>
                      <a:pt x="157" y="234"/>
                      <a:pt x="157" y="230"/>
                    </a:cubicBezTo>
                    <a:cubicBezTo>
                      <a:pt x="157" y="134"/>
                      <a:pt x="157" y="134"/>
                      <a:pt x="157" y="134"/>
                    </a:cubicBezTo>
                    <a:cubicBezTo>
                      <a:pt x="164" y="157"/>
                      <a:pt x="170" y="190"/>
                      <a:pt x="170" y="236"/>
                    </a:cubicBezTo>
                    <a:cubicBezTo>
                      <a:pt x="170" y="238"/>
                      <a:pt x="170" y="240"/>
                      <a:pt x="170" y="242"/>
                    </a:cubicBezTo>
                    <a:cubicBezTo>
                      <a:pt x="224" y="242"/>
                      <a:pt x="224" y="242"/>
                      <a:pt x="224" y="242"/>
                    </a:cubicBezTo>
                    <a:cubicBezTo>
                      <a:pt x="224" y="240"/>
                      <a:pt x="224" y="238"/>
                      <a:pt x="224" y="236"/>
                    </a:cubicBezTo>
                    <a:cubicBezTo>
                      <a:pt x="224" y="131"/>
                      <a:pt x="197" y="79"/>
                      <a:pt x="177" y="54"/>
                    </a:cubicBezTo>
                    <a:close/>
                    <a:moveTo>
                      <a:pt x="177" y="54"/>
                    </a:moveTo>
                    <a:cubicBezTo>
                      <a:pt x="177" y="54"/>
                      <a:pt x="177" y="54"/>
                      <a:pt x="177" y="54"/>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66"/>
              <p:cNvSpPr>
                <a:spLocks noEditPoints="1"/>
              </p:cNvSpPr>
              <p:nvPr/>
            </p:nvSpPr>
            <p:spPr bwMode="auto">
              <a:xfrm>
                <a:off x="5381625" y="1020763"/>
                <a:ext cx="414338" cy="414338"/>
              </a:xfrm>
              <a:custGeom>
                <a:avLst/>
                <a:gdLst/>
                <a:ahLst/>
                <a:cxnLst>
                  <a:cxn ang="0">
                    <a:pos x="143" y="71"/>
                  </a:cxn>
                  <a:cxn ang="0">
                    <a:pos x="72" y="143"/>
                  </a:cxn>
                  <a:cxn ang="0">
                    <a:pos x="0" y="71"/>
                  </a:cxn>
                  <a:cxn ang="0">
                    <a:pos x="72" y="0"/>
                  </a:cxn>
                  <a:cxn ang="0">
                    <a:pos x="143" y="71"/>
                  </a:cxn>
                  <a:cxn ang="0">
                    <a:pos x="143" y="71"/>
                  </a:cxn>
                  <a:cxn ang="0">
                    <a:pos x="143" y="71"/>
                  </a:cxn>
                </a:cxnLst>
                <a:rect l="0" t="0" r="r" b="b"/>
                <a:pathLst>
                  <a:path w="143" h="143">
                    <a:moveTo>
                      <a:pt x="143" y="71"/>
                    </a:moveTo>
                    <a:cubicBezTo>
                      <a:pt x="143" y="111"/>
                      <a:pt x="111" y="143"/>
                      <a:pt x="72" y="143"/>
                    </a:cubicBezTo>
                    <a:cubicBezTo>
                      <a:pt x="32" y="143"/>
                      <a:pt x="0" y="111"/>
                      <a:pt x="0" y="71"/>
                    </a:cubicBezTo>
                    <a:cubicBezTo>
                      <a:pt x="0" y="32"/>
                      <a:pt x="32" y="0"/>
                      <a:pt x="72" y="0"/>
                    </a:cubicBezTo>
                    <a:cubicBezTo>
                      <a:pt x="111" y="0"/>
                      <a:pt x="143" y="32"/>
                      <a:pt x="143" y="71"/>
                    </a:cubicBezTo>
                    <a:close/>
                    <a:moveTo>
                      <a:pt x="143" y="71"/>
                    </a:moveTo>
                    <a:cubicBezTo>
                      <a:pt x="143" y="71"/>
                      <a:pt x="143" y="71"/>
                      <a:pt x="143" y="7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4" name="Group 113"/>
            <p:cNvGrpSpPr/>
            <p:nvPr/>
          </p:nvGrpSpPr>
          <p:grpSpPr>
            <a:xfrm>
              <a:off x="395310" y="1333204"/>
              <a:ext cx="1020762" cy="1133475"/>
              <a:chOff x="5265738" y="1744663"/>
              <a:chExt cx="1020762" cy="1133475"/>
            </a:xfrm>
            <a:grpFill/>
          </p:grpSpPr>
          <p:sp>
            <p:nvSpPr>
              <p:cNvPr id="115" name="Freeform 5"/>
              <p:cNvSpPr>
                <a:spLocks noEditPoints="1"/>
              </p:cNvSpPr>
              <p:nvPr/>
            </p:nvSpPr>
            <p:spPr bwMode="auto">
              <a:xfrm>
                <a:off x="5535613" y="2108201"/>
                <a:ext cx="481012" cy="338138"/>
              </a:xfrm>
              <a:custGeom>
                <a:avLst/>
                <a:gdLst/>
                <a:ahLst/>
                <a:cxnLst>
                  <a:cxn ang="0">
                    <a:pos x="64" y="88"/>
                  </a:cxn>
                  <a:cxn ang="0">
                    <a:pos x="127" y="0"/>
                  </a:cxn>
                  <a:cxn ang="0">
                    <a:pos x="0" y="0"/>
                  </a:cxn>
                  <a:cxn ang="0">
                    <a:pos x="64" y="88"/>
                  </a:cxn>
                  <a:cxn ang="0">
                    <a:pos x="64" y="88"/>
                  </a:cxn>
                  <a:cxn ang="0">
                    <a:pos x="64" y="88"/>
                  </a:cxn>
                </a:cxnLst>
                <a:rect l="0" t="0" r="r" b="b"/>
                <a:pathLst>
                  <a:path w="127" h="89">
                    <a:moveTo>
                      <a:pt x="64" y="88"/>
                    </a:moveTo>
                    <a:cubicBezTo>
                      <a:pt x="102" y="87"/>
                      <a:pt x="127" y="52"/>
                      <a:pt x="127" y="0"/>
                    </a:cubicBezTo>
                    <a:cubicBezTo>
                      <a:pt x="0" y="0"/>
                      <a:pt x="0" y="0"/>
                      <a:pt x="0" y="0"/>
                    </a:cubicBezTo>
                    <a:cubicBezTo>
                      <a:pt x="1" y="54"/>
                      <a:pt x="25" y="89"/>
                      <a:pt x="64" y="88"/>
                    </a:cubicBezTo>
                    <a:close/>
                    <a:moveTo>
                      <a:pt x="64" y="88"/>
                    </a:moveTo>
                    <a:cubicBezTo>
                      <a:pt x="64" y="88"/>
                      <a:pt x="64" y="88"/>
                      <a:pt x="64" y="88"/>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6"/>
              <p:cNvSpPr>
                <a:spLocks noEditPoints="1"/>
              </p:cNvSpPr>
              <p:nvPr/>
            </p:nvSpPr>
            <p:spPr bwMode="auto">
              <a:xfrm>
                <a:off x="5265738" y="2430463"/>
                <a:ext cx="1020762" cy="447675"/>
              </a:xfrm>
              <a:custGeom>
                <a:avLst/>
                <a:gdLst/>
                <a:ahLst/>
                <a:cxnLst>
                  <a:cxn ang="0">
                    <a:pos x="222" y="39"/>
                  </a:cxn>
                  <a:cxn ang="0">
                    <a:pos x="210" y="28"/>
                  </a:cxn>
                  <a:cxn ang="0">
                    <a:pos x="176" y="13"/>
                  </a:cxn>
                  <a:cxn ang="0">
                    <a:pos x="162" y="1"/>
                  </a:cxn>
                  <a:cxn ang="0">
                    <a:pos x="134" y="26"/>
                  </a:cxn>
                  <a:cxn ang="0">
                    <a:pos x="108" y="0"/>
                  </a:cxn>
                  <a:cxn ang="0">
                    <a:pos x="92" y="14"/>
                  </a:cxn>
                  <a:cxn ang="0">
                    <a:pos x="59" y="29"/>
                  </a:cxn>
                  <a:cxn ang="0">
                    <a:pos x="48" y="39"/>
                  </a:cxn>
                  <a:cxn ang="0">
                    <a:pos x="0" y="118"/>
                  </a:cxn>
                  <a:cxn ang="0">
                    <a:pos x="121" y="118"/>
                  </a:cxn>
                  <a:cxn ang="0">
                    <a:pos x="134" y="53"/>
                  </a:cxn>
                  <a:cxn ang="0">
                    <a:pos x="148" y="118"/>
                  </a:cxn>
                  <a:cxn ang="0">
                    <a:pos x="269" y="118"/>
                  </a:cxn>
                  <a:cxn ang="0">
                    <a:pos x="222" y="39"/>
                  </a:cxn>
                  <a:cxn ang="0">
                    <a:pos x="212" y="86"/>
                  </a:cxn>
                  <a:cxn ang="0">
                    <a:pos x="200" y="86"/>
                  </a:cxn>
                  <a:cxn ang="0">
                    <a:pos x="200" y="98"/>
                  </a:cxn>
                  <a:cxn ang="0">
                    <a:pos x="185" y="98"/>
                  </a:cxn>
                  <a:cxn ang="0">
                    <a:pos x="185" y="86"/>
                  </a:cxn>
                  <a:cxn ang="0">
                    <a:pos x="173" y="86"/>
                  </a:cxn>
                  <a:cxn ang="0">
                    <a:pos x="173" y="72"/>
                  </a:cxn>
                  <a:cxn ang="0">
                    <a:pos x="185" y="72"/>
                  </a:cxn>
                  <a:cxn ang="0">
                    <a:pos x="185" y="59"/>
                  </a:cxn>
                  <a:cxn ang="0">
                    <a:pos x="200" y="59"/>
                  </a:cxn>
                  <a:cxn ang="0">
                    <a:pos x="200" y="72"/>
                  </a:cxn>
                  <a:cxn ang="0">
                    <a:pos x="212" y="72"/>
                  </a:cxn>
                  <a:cxn ang="0">
                    <a:pos x="212" y="86"/>
                  </a:cxn>
                  <a:cxn ang="0">
                    <a:pos x="212" y="86"/>
                  </a:cxn>
                  <a:cxn ang="0">
                    <a:pos x="212" y="86"/>
                  </a:cxn>
                </a:cxnLst>
                <a:rect l="0" t="0" r="r" b="b"/>
                <a:pathLst>
                  <a:path w="269" h="118">
                    <a:moveTo>
                      <a:pt x="222" y="39"/>
                    </a:moveTo>
                    <a:cubicBezTo>
                      <a:pt x="219" y="34"/>
                      <a:pt x="214" y="30"/>
                      <a:pt x="210" y="28"/>
                    </a:cubicBezTo>
                    <a:cubicBezTo>
                      <a:pt x="176" y="13"/>
                      <a:pt x="176" y="13"/>
                      <a:pt x="176" y="13"/>
                    </a:cubicBezTo>
                    <a:cubicBezTo>
                      <a:pt x="162" y="1"/>
                      <a:pt x="162" y="1"/>
                      <a:pt x="162" y="1"/>
                    </a:cubicBezTo>
                    <a:cubicBezTo>
                      <a:pt x="134" y="26"/>
                      <a:pt x="134" y="26"/>
                      <a:pt x="134" y="26"/>
                    </a:cubicBezTo>
                    <a:cubicBezTo>
                      <a:pt x="108" y="0"/>
                      <a:pt x="108" y="0"/>
                      <a:pt x="108" y="0"/>
                    </a:cubicBezTo>
                    <a:cubicBezTo>
                      <a:pt x="92" y="14"/>
                      <a:pt x="92" y="14"/>
                      <a:pt x="92" y="14"/>
                    </a:cubicBezTo>
                    <a:cubicBezTo>
                      <a:pt x="59" y="29"/>
                      <a:pt x="59" y="29"/>
                      <a:pt x="59" y="29"/>
                    </a:cubicBezTo>
                    <a:cubicBezTo>
                      <a:pt x="55" y="31"/>
                      <a:pt x="50" y="34"/>
                      <a:pt x="48" y="39"/>
                    </a:cubicBezTo>
                    <a:cubicBezTo>
                      <a:pt x="0" y="118"/>
                      <a:pt x="0" y="118"/>
                      <a:pt x="0" y="118"/>
                    </a:cubicBezTo>
                    <a:cubicBezTo>
                      <a:pt x="121" y="118"/>
                      <a:pt x="121" y="118"/>
                      <a:pt x="121" y="118"/>
                    </a:cubicBezTo>
                    <a:cubicBezTo>
                      <a:pt x="134" y="53"/>
                      <a:pt x="134" y="53"/>
                      <a:pt x="134" y="53"/>
                    </a:cubicBezTo>
                    <a:cubicBezTo>
                      <a:pt x="148" y="118"/>
                      <a:pt x="148" y="118"/>
                      <a:pt x="148" y="118"/>
                    </a:cubicBezTo>
                    <a:cubicBezTo>
                      <a:pt x="269" y="118"/>
                      <a:pt x="269" y="118"/>
                      <a:pt x="269" y="118"/>
                    </a:cubicBezTo>
                    <a:lnTo>
                      <a:pt x="222" y="39"/>
                    </a:lnTo>
                    <a:close/>
                    <a:moveTo>
                      <a:pt x="212" y="86"/>
                    </a:moveTo>
                    <a:cubicBezTo>
                      <a:pt x="200" y="86"/>
                      <a:pt x="200" y="86"/>
                      <a:pt x="200" y="86"/>
                    </a:cubicBezTo>
                    <a:cubicBezTo>
                      <a:pt x="200" y="98"/>
                      <a:pt x="200" y="98"/>
                      <a:pt x="200" y="98"/>
                    </a:cubicBezTo>
                    <a:cubicBezTo>
                      <a:pt x="185" y="98"/>
                      <a:pt x="185" y="98"/>
                      <a:pt x="185" y="98"/>
                    </a:cubicBezTo>
                    <a:cubicBezTo>
                      <a:pt x="185" y="86"/>
                      <a:pt x="185" y="86"/>
                      <a:pt x="185" y="86"/>
                    </a:cubicBezTo>
                    <a:cubicBezTo>
                      <a:pt x="173" y="86"/>
                      <a:pt x="173" y="86"/>
                      <a:pt x="173" y="86"/>
                    </a:cubicBezTo>
                    <a:cubicBezTo>
                      <a:pt x="173" y="72"/>
                      <a:pt x="173" y="72"/>
                      <a:pt x="173" y="72"/>
                    </a:cubicBezTo>
                    <a:cubicBezTo>
                      <a:pt x="185" y="72"/>
                      <a:pt x="185" y="72"/>
                      <a:pt x="185" y="72"/>
                    </a:cubicBezTo>
                    <a:cubicBezTo>
                      <a:pt x="185" y="59"/>
                      <a:pt x="185" y="59"/>
                      <a:pt x="185" y="59"/>
                    </a:cubicBezTo>
                    <a:cubicBezTo>
                      <a:pt x="200" y="59"/>
                      <a:pt x="200" y="59"/>
                      <a:pt x="200" y="59"/>
                    </a:cubicBezTo>
                    <a:cubicBezTo>
                      <a:pt x="200" y="72"/>
                      <a:pt x="200" y="72"/>
                      <a:pt x="200" y="72"/>
                    </a:cubicBezTo>
                    <a:cubicBezTo>
                      <a:pt x="212" y="72"/>
                      <a:pt x="212" y="72"/>
                      <a:pt x="212" y="72"/>
                    </a:cubicBezTo>
                    <a:lnTo>
                      <a:pt x="212" y="86"/>
                    </a:lnTo>
                    <a:close/>
                    <a:moveTo>
                      <a:pt x="212" y="86"/>
                    </a:moveTo>
                    <a:cubicBezTo>
                      <a:pt x="212" y="86"/>
                      <a:pt x="212" y="86"/>
                      <a:pt x="212" y="86"/>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Freeform 7"/>
              <p:cNvSpPr>
                <a:spLocks noEditPoints="1"/>
              </p:cNvSpPr>
              <p:nvPr/>
            </p:nvSpPr>
            <p:spPr bwMode="auto">
              <a:xfrm>
                <a:off x="5535613" y="1744663"/>
                <a:ext cx="481012" cy="311150"/>
              </a:xfrm>
              <a:custGeom>
                <a:avLst/>
                <a:gdLst/>
                <a:ahLst/>
                <a:cxnLst>
                  <a:cxn ang="0">
                    <a:pos x="127" y="65"/>
                  </a:cxn>
                  <a:cxn ang="0">
                    <a:pos x="92" y="28"/>
                  </a:cxn>
                  <a:cxn ang="0">
                    <a:pos x="92" y="28"/>
                  </a:cxn>
                  <a:cxn ang="0">
                    <a:pos x="64" y="0"/>
                  </a:cxn>
                  <a:cxn ang="0">
                    <a:pos x="36" y="28"/>
                  </a:cxn>
                  <a:cxn ang="0">
                    <a:pos x="36" y="28"/>
                  </a:cxn>
                  <a:cxn ang="0">
                    <a:pos x="0" y="65"/>
                  </a:cxn>
                  <a:cxn ang="0">
                    <a:pos x="0" y="82"/>
                  </a:cxn>
                  <a:cxn ang="0">
                    <a:pos x="127" y="82"/>
                  </a:cxn>
                  <a:cxn ang="0">
                    <a:pos x="127" y="65"/>
                  </a:cxn>
                  <a:cxn ang="0">
                    <a:pos x="64" y="12"/>
                  </a:cxn>
                  <a:cxn ang="0">
                    <a:pos x="79" y="28"/>
                  </a:cxn>
                  <a:cxn ang="0">
                    <a:pos x="64" y="44"/>
                  </a:cxn>
                  <a:cxn ang="0">
                    <a:pos x="48" y="28"/>
                  </a:cxn>
                  <a:cxn ang="0">
                    <a:pos x="64" y="12"/>
                  </a:cxn>
                  <a:cxn ang="0">
                    <a:pos x="64" y="12"/>
                  </a:cxn>
                  <a:cxn ang="0">
                    <a:pos x="64" y="12"/>
                  </a:cxn>
                </a:cxnLst>
                <a:rect l="0" t="0" r="r" b="b"/>
                <a:pathLst>
                  <a:path w="127" h="82">
                    <a:moveTo>
                      <a:pt x="127" y="65"/>
                    </a:moveTo>
                    <a:cubicBezTo>
                      <a:pt x="127" y="45"/>
                      <a:pt x="111" y="29"/>
                      <a:pt x="92" y="28"/>
                    </a:cubicBezTo>
                    <a:cubicBezTo>
                      <a:pt x="92" y="28"/>
                      <a:pt x="92" y="28"/>
                      <a:pt x="92" y="28"/>
                    </a:cubicBezTo>
                    <a:cubicBezTo>
                      <a:pt x="92" y="12"/>
                      <a:pt x="79" y="0"/>
                      <a:pt x="64" y="0"/>
                    </a:cubicBezTo>
                    <a:cubicBezTo>
                      <a:pt x="48" y="0"/>
                      <a:pt x="36" y="12"/>
                      <a:pt x="36" y="28"/>
                    </a:cubicBezTo>
                    <a:cubicBezTo>
                      <a:pt x="36" y="28"/>
                      <a:pt x="36" y="28"/>
                      <a:pt x="36" y="28"/>
                    </a:cubicBezTo>
                    <a:cubicBezTo>
                      <a:pt x="16" y="29"/>
                      <a:pt x="0" y="45"/>
                      <a:pt x="0" y="65"/>
                    </a:cubicBezTo>
                    <a:cubicBezTo>
                      <a:pt x="0" y="82"/>
                      <a:pt x="0" y="82"/>
                      <a:pt x="0" y="82"/>
                    </a:cubicBezTo>
                    <a:cubicBezTo>
                      <a:pt x="127" y="82"/>
                      <a:pt x="127" y="82"/>
                      <a:pt x="127" y="82"/>
                    </a:cubicBezTo>
                    <a:lnTo>
                      <a:pt x="127" y="65"/>
                    </a:lnTo>
                    <a:close/>
                    <a:moveTo>
                      <a:pt x="64" y="12"/>
                    </a:moveTo>
                    <a:cubicBezTo>
                      <a:pt x="72" y="12"/>
                      <a:pt x="79" y="19"/>
                      <a:pt x="79" y="28"/>
                    </a:cubicBezTo>
                    <a:cubicBezTo>
                      <a:pt x="79" y="37"/>
                      <a:pt x="72" y="44"/>
                      <a:pt x="64" y="44"/>
                    </a:cubicBezTo>
                    <a:cubicBezTo>
                      <a:pt x="55" y="44"/>
                      <a:pt x="48" y="37"/>
                      <a:pt x="48" y="28"/>
                    </a:cubicBezTo>
                    <a:cubicBezTo>
                      <a:pt x="48" y="19"/>
                      <a:pt x="55" y="12"/>
                      <a:pt x="64" y="12"/>
                    </a:cubicBezTo>
                    <a:close/>
                    <a:moveTo>
                      <a:pt x="64" y="12"/>
                    </a:moveTo>
                    <a:cubicBezTo>
                      <a:pt x="64" y="12"/>
                      <a:pt x="64" y="12"/>
                      <a:pt x="64" y="12"/>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12" name="TextBox 111"/>
          <p:cNvSpPr txBox="1"/>
          <p:nvPr/>
        </p:nvSpPr>
        <p:spPr>
          <a:xfrm>
            <a:off x="6962958" y="2462901"/>
            <a:ext cx="1245888" cy="24622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Orthopedic Surgeon</a:t>
            </a:r>
          </a:p>
        </p:txBody>
      </p:sp>
      <p:grpSp>
        <p:nvGrpSpPr>
          <p:cNvPr id="127" name="Group 126"/>
          <p:cNvGrpSpPr/>
          <p:nvPr/>
        </p:nvGrpSpPr>
        <p:grpSpPr>
          <a:xfrm>
            <a:off x="1092200" y="2822542"/>
            <a:ext cx="673894" cy="1801425"/>
            <a:chOff x="589491" y="2071749"/>
            <a:chExt cx="898525" cy="2401899"/>
          </a:xfrm>
        </p:grpSpPr>
        <p:sp>
          <p:nvSpPr>
            <p:cNvPr id="6" name="Teardrop 5"/>
            <p:cNvSpPr/>
            <p:nvPr/>
          </p:nvSpPr>
          <p:spPr>
            <a:xfrm rot="18900000">
              <a:off x="667678" y="3069208"/>
              <a:ext cx="758761" cy="75876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7" name="Straight Arrow Connector 36"/>
            <p:cNvCxnSpPr>
              <a:cxnSpLocks/>
            </p:cNvCxnSpPr>
            <p:nvPr/>
          </p:nvCxnSpPr>
          <p:spPr>
            <a:xfrm flipH="1">
              <a:off x="1055223" y="2071749"/>
              <a:ext cx="0" cy="815783"/>
            </a:xfrm>
            <a:prstGeom prst="straightConnector1">
              <a:avLst/>
            </a:prstGeom>
            <a:ln w="19050">
              <a:headEnd type="ova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89491" y="3940168"/>
              <a:ext cx="898525" cy="53348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History &amp; Physical</a:t>
              </a:r>
            </a:p>
          </p:txBody>
        </p:sp>
        <p:pic>
          <p:nvPicPr>
            <p:cNvPr id="25" name="Picture 24"/>
            <p:cNvPicPr>
              <a:picLocks noChangeAspect="1"/>
            </p:cNvPicPr>
            <p:nvPr/>
          </p:nvPicPr>
          <p:blipFill>
            <a:blip r:embed="rId3"/>
            <a:stretch>
              <a:fillRect/>
            </a:stretch>
          </p:blipFill>
          <p:spPr>
            <a:xfrm>
              <a:off x="917617" y="3229676"/>
              <a:ext cx="257044" cy="342726"/>
            </a:xfrm>
            <a:prstGeom prst="rect">
              <a:avLst/>
            </a:prstGeom>
          </p:spPr>
        </p:pic>
      </p:grpSp>
      <p:sp>
        <p:nvSpPr>
          <p:cNvPr id="51" name="Teardrop 50"/>
          <p:cNvSpPr/>
          <p:nvPr/>
        </p:nvSpPr>
        <p:spPr>
          <a:xfrm rot="18900000">
            <a:off x="4398677" y="3570636"/>
            <a:ext cx="569071" cy="56907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4" name="Straight Arrow Connector 53"/>
          <p:cNvCxnSpPr>
            <a:cxnSpLocks/>
          </p:cNvCxnSpPr>
          <p:nvPr/>
        </p:nvCxnSpPr>
        <p:spPr>
          <a:xfrm flipH="1">
            <a:off x="4689336" y="2822542"/>
            <a:ext cx="0" cy="611837"/>
          </a:xfrm>
          <a:prstGeom prst="straightConnector1">
            <a:avLst/>
          </a:prstGeom>
          <a:solidFill>
            <a:schemeClr val="accent2"/>
          </a:solidFill>
          <a:ln w="1905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179176" y="4144049"/>
            <a:ext cx="1020319" cy="24622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Consult Note</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2" name="Picture 51"/>
          <p:cNvPicPr>
            <a:picLocks noChangeAspect="1"/>
          </p:cNvPicPr>
          <p:nvPr/>
        </p:nvPicPr>
        <p:blipFill>
          <a:blip r:embed="rId3"/>
          <a:stretch>
            <a:fillRect/>
          </a:stretch>
        </p:blipFill>
        <p:spPr>
          <a:xfrm>
            <a:off x="4567093" y="3682291"/>
            <a:ext cx="253522" cy="338031"/>
          </a:xfrm>
          <a:prstGeom prst="rect">
            <a:avLst/>
          </a:prstGeom>
          <a:solidFill>
            <a:schemeClr val="accent2"/>
          </a:solidFill>
        </p:spPr>
      </p:pic>
      <p:sp>
        <p:nvSpPr>
          <p:cNvPr id="66" name="Teardrop 65"/>
          <p:cNvSpPr/>
          <p:nvPr/>
        </p:nvSpPr>
        <p:spPr>
          <a:xfrm rot="18900000">
            <a:off x="2737180" y="3570636"/>
            <a:ext cx="569071" cy="569071"/>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TextBox 69"/>
          <p:cNvSpPr txBox="1"/>
          <p:nvPr/>
        </p:nvSpPr>
        <p:spPr>
          <a:xfrm>
            <a:off x="2479146" y="4160956"/>
            <a:ext cx="1165130" cy="400110"/>
          </a:xfrm>
          <a:prstGeom prst="rect">
            <a:avLst/>
          </a:prstGeom>
          <a:noFill/>
          <a:ln>
            <a:noFill/>
          </a:ln>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Diagnostic Imaging Report</a:t>
            </a:r>
          </a:p>
        </p:txBody>
      </p:sp>
      <p:pic>
        <p:nvPicPr>
          <p:cNvPr id="67" name="Picture 66"/>
          <p:cNvPicPr>
            <a:picLocks noChangeAspect="1"/>
          </p:cNvPicPr>
          <p:nvPr/>
        </p:nvPicPr>
        <p:blipFill>
          <a:blip r:embed="rId3"/>
          <a:stretch>
            <a:fillRect/>
          </a:stretch>
        </p:blipFill>
        <p:spPr>
          <a:xfrm>
            <a:off x="2905997" y="3689763"/>
            <a:ext cx="231628" cy="308837"/>
          </a:xfrm>
          <a:prstGeom prst="rect">
            <a:avLst/>
          </a:prstGeom>
          <a:ln>
            <a:noFill/>
          </a:ln>
        </p:spPr>
      </p:pic>
      <p:cxnSp>
        <p:nvCxnSpPr>
          <p:cNvPr id="69" name="Straight Arrow Connector 68"/>
          <p:cNvCxnSpPr>
            <a:cxnSpLocks/>
          </p:cNvCxnSpPr>
          <p:nvPr/>
        </p:nvCxnSpPr>
        <p:spPr>
          <a:xfrm flipH="1">
            <a:off x="3027839" y="2822542"/>
            <a:ext cx="0" cy="611837"/>
          </a:xfrm>
          <a:prstGeom prst="straightConnector1">
            <a:avLst/>
          </a:prstGeom>
          <a:ln w="1905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81" name="Teardrop 80"/>
          <p:cNvSpPr/>
          <p:nvPr/>
        </p:nvSpPr>
        <p:spPr>
          <a:xfrm rot="18900000">
            <a:off x="6044180" y="3570636"/>
            <a:ext cx="569071" cy="569071"/>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5" name="TextBox 84"/>
          <p:cNvSpPr txBox="1"/>
          <p:nvPr/>
        </p:nvSpPr>
        <p:spPr>
          <a:xfrm>
            <a:off x="5351896" y="4161571"/>
            <a:ext cx="1221657" cy="24622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Discharge Summary</a:t>
            </a:r>
          </a:p>
        </p:txBody>
      </p:sp>
      <p:cxnSp>
        <p:nvCxnSpPr>
          <p:cNvPr id="84" name="Straight Arrow Connector 83"/>
          <p:cNvCxnSpPr>
            <a:cxnSpLocks/>
          </p:cNvCxnSpPr>
          <p:nvPr/>
        </p:nvCxnSpPr>
        <p:spPr>
          <a:xfrm flipH="1">
            <a:off x="6334839" y="2822542"/>
            <a:ext cx="0" cy="611837"/>
          </a:xfrm>
          <a:prstGeom prst="straightConnector1">
            <a:avLst/>
          </a:prstGeom>
          <a:ln w="19050">
            <a:solidFill>
              <a:schemeClr val="accent4"/>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a:blip r:embed="rId3"/>
          <a:stretch>
            <a:fillRect/>
          </a:stretch>
        </p:blipFill>
        <p:spPr>
          <a:xfrm>
            <a:off x="6189338" y="3649521"/>
            <a:ext cx="291002" cy="388004"/>
          </a:xfrm>
          <a:prstGeom prst="rect">
            <a:avLst/>
          </a:prstGeom>
        </p:spPr>
      </p:pic>
      <p:grpSp>
        <p:nvGrpSpPr>
          <p:cNvPr id="136" name="Group 135"/>
          <p:cNvGrpSpPr/>
          <p:nvPr/>
        </p:nvGrpSpPr>
        <p:grpSpPr>
          <a:xfrm>
            <a:off x="7374394" y="2822542"/>
            <a:ext cx="916702" cy="1607675"/>
            <a:chOff x="8965750" y="2071749"/>
            <a:chExt cx="1222269" cy="2143567"/>
          </a:xfrm>
        </p:grpSpPr>
        <p:sp>
          <p:nvSpPr>
            <p:cNvPr id="111" name="TextBox 110"/>
            <p:cNvSpPr txBox="1"/>
            <p:nvPr/>
          </p:nvSpPr>
          <p:spPr>
            <a:xfrm>
              <a:off x="8965750" y="3887021"/>
              <a:ext cx="1222269" cy="32829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Progress Note</a:t>
              </a:r>
            </a:p>
          </p:txBody>
        </p:sp>
        <p:grpSp>
          <p:nvGrpSpPr>
            <p:cNvPr id="135" name="Group 134"/>
            <p:cNvGrpSpPr/>
            <p:nvPr/>
          </p:nvGrpSpPr>
          <p:grpSpPr>
            <a:xfrm>
              <a:off x="9172690" y="2071749"/>
              <a:ext cx="758761" cy="1756220"/>
              <a:chOff x="9172690" y="2071749"/>
              <a:chExt cx="758761" cy="1756220"/>
            </a:xfrm>
          </p:grpSpPr>
          <p:sp>
            <p:nvSpPr>
              <p:cNvPr id="107" name="Teardrop 106"/>
              <p:cNvSpPr/>
              <p:nvPr/>
            </p:nvSpPr>
            <p:spPr>
              <a:xfrm rot="18900000">
                <a:off x="9172690" y="3069208"/>
                <a:ext cx="758761" cy="75876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10" name="Straight Arrow Connector 109"/>
              <p:cNvCxnSpPr>
                <a:cxnSpLocks/>
              </p:cNvCxnSpPr>
              <p:nvPr/>
            </p:nvCxnSpPr>
            <p:spPr>
              <a:xfrm flipH="1">
                <a:off x="9560235" y="2071749"/>
                <a:ext cx="0" cy="815783"/>
              </a:xfrm>
              <a:prstGeom prst="straightConnector1">
                <a:avLst/>
              </a:prstGeom>
              <a:solidFill>
                <a:schemeClr val="accent2"/>
              </a:solidFill>
              <a:ln w="1905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108" name="Picture 107"/>
              <p:cNvPicPr>
                <a:picLocks noChangeAspect="1"/>
              </p:cNvPicPr>
              <p:nvPr/>
            </p:nvPicPr>
            <p:blipFill>
              <a:blip r:embed="rId3"/>
              <a:stretch>
                <a:fillRect/>
              </a:stretch>
            </p:blipFill>
            <p:spPr>
              <a:xfrm>
                <a:off x="9379902" y="3183684"/>
                <a:ext cx="367968" cy="490625"/>
              </a:xfrm>
              <a:prstGeom prst="rect">
                <a:avLst/>
              </a:prstGeom>
              <a:solidFill>
                <a:schemeClr val="accent2"/>
              </a:solidFill>
            </p:spPr>
          </p:pic>
        </p:grpSp>
      </p:grpSp>
      <p:grpSp>
        <p:nvGrpSpPr>
          <p:cNvPr id="168" name="Group 167"/>
          <p:cNvGrpSpPr/>
          <p:nvPr/>
        </p:nvGrpSpPr>
        <p:grpSpPr>
          <a:xfrm>
            <a:off x="1011196" y="3054668"/>
            <a:ext cx="3608567" cy="1839014"/>
            <a:chOff x="1951832" y="2381250"/>
            <a:chExt cx="5619321" cy="2452019"/>
          </a:xfrm>
        </p:grpSpPr>
        <p:cxnSp>
          <p:nvCxnSpPr>
            <p:cNvPr id="154" name="Straight Arrow Connector 153"/>
            <p:cNvCxnSpPr>
              <a:cxnSpLocks/>
            </p:cNvCxnSpPr>
            <p:nvPr/>
          </p:nvCxnSpPr>
          <p:spPr>
            <a:xfrm flipV="1">
              <a:off x="1951832" y="2381250"/>
              <a:ext cx="8927" cy="245201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cxnSpLocks/>
            </p:cNvCxnSpPr>
            <p:nvPr/>
          </p:nvCxnSpPr>
          <p:spPr>
            <a:xfrm>
              <a:off x="1960760" y="4833269"/>
              <a:ext cx="561039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a:cxnSpLocks/>
            </p:cNvCxnSpPr>
            <p:nvPr/>
          </p:nvCxnSpPr>
          <p:spPr>
            <a:xfrm>
              <a:off x="7571153" y="4269922"/>
              <a:ext cx="0" cy="56334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2" name="Straight Arrow Connector 141"/>
          <p:cNvCxnSpPr>
            <a:cxnSpLocks/>
          </p:cNvCxnSpPr>
          <p:nvPr/>
        </p:nvCxnSpPr>
        <p:spPr>
          <a:xfrm flipV="1">
            <a:off x="1669874" y="3020555"/>
            <a:ext cx="2368431" cy="43222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1846833" y="3268058"/>
            <a:ext cx="649396" cy="746052"/>
            <a:chOff x="1655923" y="2899247"/>
            <a:chExt cx="649396" cy="746052"/>
          </a:xfrm>
        </p:grpSpPr>
        <p:grpSp>
          <p:nvGrpSpPr>
            <p:cNvPr id="2" name="Group 1"/>
            <p:cNvGrpSpPr/>
            <p:nvPr/>
          </p:nvGrpSpPr>
          <p:grpSpPr>
            <a:xfrm>
              <a:off x="1778718" y="2899247"/>
              <a:ext cx="372336" cy="387396"/>
              <a:chOff x="1383253" y="3000277"/>
              <a:chExt cx="372336" cy="387396"/>
            </a:xfrm>
          </p:grpSpPr>
          <p:sp>
            <p:nvSpPr>
              <p:cNvPr id="105" name="Teardrop 104"/>
              <p:cNvSpPr/>
              <p:nvPr/>
            </p:nvSpPr>
            <p:spPr>
              <a:xfrm rot="18900000">
                <a:off x="1383253" y="3000277"/>
                <a:ext cx="372336" cy="387396"/>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6" name="Picture 105"/>
              <p:cNvPicPr>
                <a:picLocks noChangeAspect="1"/>
              </p:cNvPicPr>
              <p:nvPr/>
            </p:nvPicPr>
            <p:blipFill>
              <a:blip r:embed="rId3"/>
              <a:stretch>
                <a:fillRect/>
              </a:stretch>
            </p:blipFill>
            <p:spPr>
              <a:xfrm>
                <a:off x="1481678" y="3064282"/>
                <a:ext cx="192783" cy="257045"/>
              </a:xfrm>
              <a:prstGeom prst="rect">
                <a:avLst/>
              </a:prstGeom>
            </p:spPr>
          </p:pic>
        </p:grpSp>
        <p:sp>
          <p:nvSpPr>
            <p:cNvPr id="3" name="TextBox 2"/>
            <p:cNvSpPr txBox="1"/>
            <p:nvPr/>
          </p:nvSpPr>
          <p:spPr>
            <a:xfrm>
              <a:off x="1655923" y="3245189"/>
              <a:ext cx="649396"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Referral Note</a:t>
              </a:r>
            </a:p>
          </p:txBody>
        </p:sp>
      </p:grpSp>
      <p:grpSp>
        <p:nvGrpSpPr>
          <p:cNvPr id="29" name="Group 28"/>
          <p:cNvGrpSpPr/>
          <p:nvPr/>
        </p:nvGrpSpPr>
        <p:grpSpPr>
          <a:xfrm flipH="1">
            <a:off x="3322703" y="3013953"/>
            <a:ext cx="788777" cy="814387"/>
            <a:chOff x="1778794" y="2643188"/>
            <a:chExt cx="873948" cy="814387"/>
          </a:xfrm>
        </p:grpSpPr>
        <p:cxnSp>
          <p:nvCxnSpPr>
            <p:cNvPr id="139" name="Straight Arrow Connector 138"/>
            <p:cNvCxnSpPr>
              <a:cxnSpLocks/>
            </p:cNvCxnSpPr>
            <p:nvPr/>
          </p:nvCxnSpPr>
          <p:spPr>
            <a:xfrm flipH="1">
              <a:off x="1778794" y="3457575"/>
              <a:ext cx="873948" cy="0"/>
            </a:xfrm>
            <a:prstGeom prst="straightConnector1">
              <a:avLst/>
            </a:prstGeom>
            <a:ln w="1905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V="1">
              <a:off x="1787586" y="2643188"/>
              <a:ext cx="0" cy="814387"/>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itle 35"/>
          <p:cNvSpPr>
            <a:spLocks noGrp="1"/>
          </p:cNvSpPr>
          <p:nvPr>
            <p:ph type="title"/>
          </p:nvPr>
        </p:nvSpPr>
        <p:spPr/>
        <p:txBody>
          <a:bodyPr/>
          <a:lstStyle/>
          <a:p>
            <a:pPr defTabSz="457200"/>
            <a:r>
              <a:rPr lang="en-US" sz="2800" b="1" dirty="0">
                <a:solidFill>
                  <a:srgbClr val="217AA0"/>
                </a:solidFill>
                <a:latin typeface="Verdana"/>
                <a:cs typeface="Verdana"/>
              </a:rPr>
              <a:t>C-CDA: Exchanging the Patient’s Story</a:t>
            </a:r>
          </a:p>
        </p:txBody>
      </p:sp>
      <p:pic>
        <p:nvPicPr>
          <p:cNvPr id="121" name="Picture 120"/>
          <p:cNvPicPr>
            <a:picLocks noChangeAspect="1"/>
          </p:cNvPicPr>
          <p:nvPr/>
        </p:nvPicPr>
        <p:blipFill>
          <a:blip r:embed="rId4"/>
          <a:stretch>
            <a:fillRect/>
          </a:stretch>
        </p:blipFill>
        <p:spPr>
          <a:xfrm>
            <a:off x="8411999" y="115195"/>
            <a:ext cx="607760" cy="566556"/>
          </a:xfrm>
          <a:prstGeom prst="rect">
            <a:avLst/>
          </a:prstGeom>
        </p:spPr>
      </p:pic>
      <p:cxnSp>
        <p:nvCxnSpPr>
          <p:cNvPr id="157" name="Straight Connector 156"/>
          <p:cNvCxnSpPr>
            <a:cxnSpLocks/>
          </p:cNvCxnSpPr>
          <p:nvPr/>
        </p:nvCxnSpPr>
        <p:spPr>
          <a:xfrm>
            <a:off x="787620" y="5046082"/>
            <a:ext cx="703239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7820017" y="4471172"/>
            <a:ext cx="0" cy="57491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cxnSpLocks/>
          </p:cNvCxnSpPr>
          <p:nvPr/>
        </p:nvCxnSpPr>
        <p:spPr>
          <a:xfrm flipV="1">
            <a:off x="804866" y="3054668"/>
            <a:ext cx="0" cy="199141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cxnSpLocks/>
          </p:cNvCxnSpPr>
          <p:nvPr/>
        </p:nvCxnSpPr>
        <p:spPr>
          <a:xfrm>
            <a:off x="2048595" y="2822544"/>
            <a:ext cx="0" cy="2663817"/>
          </a:xfrm>
          <a:prstGeom prst="straightConnector1">
            <a:avLst/>
          </a:prstGeom>
          <a:ln w="19050">
            <a:solidFill>
              <a:schemeClr val="bg1">
                <a:lumMod val="6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62" name="Teardrop 161"/>
          <p:cNvSpPr/>
          <p:nvPr/>
        </p:nvSpPr>
        <p:spPr>
          <a:xfrm rot="18900000">
            <a:off x="1763549" y="5572734"/>
            <a:ext cx="569071" cy="569071"/>
          </a:xfrm>
          <a:prstGeom prst="teardrop">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4" name="TextBox 163"/>
          <p:cNvSpPr txBox="1"/>
          <p:nvPr/>
        </p:nvSpPr>
        <p:spPr>
          <a:xfrm>
            <a:off x="1724163" y="6225954"/>
            <a:ext cx="673894" cy="24622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CCD</a:t>
            </a:r>
          </a:p>
        </p:txBody>
      </p:sp>
      <p:pic>
        <p:nvPicPr>
          <p:cNvPr id="165" name="Picture 164"/>
          <p:cNvPicPr>
            <a:picLocks noChangeAspect="1"/>
          </p:cNvPicPr>
          <p:nvPr/>
        </p:nvPicPr>
        <p:blipFill>
          <a:blip r:embed="rId3"/>
          <a:stretch>
            <a:fillRect/>
          </a:stretch>
        </p:blipFill>
        <p:spPr>
          <a:xfrm>
            <a:off x="1923199" y="5668159"/>
            <a:ext cx="248332" cy="331108"/>
          </a:xfrm>
          <a:prstGeom prst="rect">
            <a:avLst/>
          </a:prstGeom>
        </p:spPr>
      </p:pic>
      <p:cxnSp>
        <p:nvCxnSpPr>
          <p:cNvPr id="166" name="Straight Arrow Connector 165"/>
          <p:cNvCxnSpPr>
            <a:cxnSpLocks/>
          </p:cNvCxnSpPr>
          <p:nvPr/>
        </p:nvCxnSpPr>
        <p:spPr>
          <a:xfrm>
            <a:off x="5184346" y="2840386"/>
            <a:ext cx="0" cy="2645975"/>
          </a:xfrm>
          <a:prstGeom prst="straightConnector1">
            <a:avLst/>
          </a:prstGeom>
          <a:solidFill>
            <a:schemeClr val="accent2"/>
          </a:solidFill>
          <a:ln w="19050">
            <a:solidFill>
              <a:schemeClr val="bg1">
                <a:lumMod val="6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67" name="Teardrop 166"/>
          <p:cNvSpPr/>
          <p:nvPr/>
        </p:nvSpPr>
        <p:spPr>
          <a:xfrm rot="18900000">
            <a:off x="4910792" y="5593464"/>
            <a:ext cx="569071" cy="569071"/>
          </a:xfrm>
          <a:prstGeom prst="teardrop">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9" name="TextBox 168"/>
          <p:cNvSpPr txBox="1"/>
          <p:nvPr/>
        </p:nvSpPr>
        <p:spPr>
          <a:xfrm>
            <a:off x="4757295" y="6206823"/>
            <a:ext cx="895376" cy="24622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CCD</a:t>
            </a:r>
          </a:p>
        </p:txBody>
      </p:sp>
      <p:pic>
        <p:nvPicPr>
          <p:cNvPr id="172" name="Picture 171"/>
          <p:cNvPicPr>
            <a:picLocks noChangeAspect="1"/>
          </p:cNvPicPr>
          <p:nvPr/>
        </p:nvPicPr>
        <p:blipFill>
          <a:blip r:embed="rId3"/>
          <a:stretch>
            <a:fillRect/>
          </a:stretch>
        </p:blipFill>
        <p:spPr>
          <a:xfrm>
            <a:off x="5069161" y="5685240"/>
            <a:ext cx="253522" cy="338031"/>
          </a:xfrm>
          <a:prstGeom prst="rect">
            <a:avLst/>
          </a:prstGeom>
          <a:solidFill>
            <a:schemeClr val="accent2"/>
          </a:solidFill>
        </p:spPr>
      </p:pic>
      <p:cxnSp>
        <p:nvCxnSpPr>
          <p:cNvPr id="173" name="Straight Arrow Connector 172"/>
          <p:cNvCxnSpPr>
            <a:cxnSpLocks/>
          </p:cNvCxnSpPr>
          <p:nvPr/>
        </p:nvCxnSpPr>
        <p:spPr>
          <a:xfrm>
            <a:off x="8392711" y="2816098"/>
            <a:ext cx="0" cy="2670263"/>
          </a:xfrm>
          <a:prstGeom prst="straightConnector1">
            <a:avLst/>
          </a:prstGeom>
          <a:solidFill>
            <a:schemeClr val="accent2"/>
          </a:solidFill>
          <a:ln w="19050">
            <a:solidFill>
              <a:schemeClr val="bg1">
                <a:lumMod val="6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74" name="Teardrop 173"/>
          <p:cNvSpPr/>
          <p:nvPr/>
        </p:nvSpPr>
        <p:spPr>
          <a:xfrm rot="18900000">
            <a:off x="8108795" y="5600599"/>
            <a:ext cx="569071" cy="569071"/>
          </a:xfrm>
          <a:prstGeom prst="teardrop">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TextBox 174"/>
          <p:cNvSpPr txBox="1"/>
          <p:nvPr/>
        </p:nvSpPr>
        <p:spPr>
          <a:xfrm>
            <a:off x="7955298" y="6213958"/>
            <a:ext cx="895376" cy="24622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CCD</a:t>
            </a:r>
          </a:p>
        </p:txBody>
      </p:sp>
      <p:pic>
        <p:nvPicPr>
          <p:cNvPr id="176" name="Picture 175"/>
          <p:cNvPicPr>
            <a:picLocks noChangeAspect="1"/>
          </p:cNvPicPr>
          <p:nvPr/>
        </p:nvPicPr>
        <p:blipFill>
          <a:blip r:embed="rId3"/>
          <a:stretch>
            <a:fillRect/>
          </a:stretch>
        </p:blipFill>
        <p:spPr>
          <a:xfrm>
            <a:off x="8247499" y="5692374"/>
            <a:ext cx="253522" cy="338031"/>
          </a:xfrm>
          <a:prstGeom prst="rect">
            <a:avLst/>
          </a:prstGeom>
          <a:solidFill>
            <a:schemeClr val="accent2"/>
          </a:solidFill>
        </p:spPr>
      </p:pic>
      <p:cxnSp>
        <p:nvCxnSpPr>
          <p:cNvPr id="177" name="Straight Arrow Connector 176"/>
          <p:cNvCxnSpPr>
            <a:cxnSpLocks/>
          </p:cNvCxnSpPr>
          <p:nvPr/>
        </p:nvCxnSpPr>
        <p:spPr>
          <a:xfrm>
            <a:off x="6798580" y="2816098"/>
            <a:ext cx="0" cy="2670263"/>
          </a:xfrm>
          <a:prstGeom prst="straightConnector1">
            <a:avLst/>
          </a:prstGeom>
          <a:ln w="19050">
            <a:solidFill>
              <a:schemeClr val="bg1">
                <a:lumMod val="6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78" name="Teardrop 177"/>
          <p:cNvSpPr/>
          <p:nvPr/>
        </p:nvSpPr>
        <p:spPr>
          <a:xfrm rot="18900000">
            <a:off x="6520902" y="5594750"/>
            <a:ext cx="569071" cy="569071"/>
          </a:xfrm>
          <a:prstGeom prst="teardrop">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9" name="TextBox 178"/>
          <p:cNvSpPr txBox="1"/>
          <p:nvPr/>
        </p:nvSpPr>
        <p:spPr>
          <a:xfrm>
            <a:off x="6314281" y="6206822"/>
            <a:ext cx="1030977" cy="24622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CCD</a:t>
            </a:r>
          </a:p>
        </p:txBody>
      </p:sp>
      <p:pic>
        <p:nvPicPr>
          <p:cNvPr id="180" name="Picture 179"/>
          <p:cNvPicPr>
            <a:picLocks noChangeAspect="1"/>
          </p:cNvPicPr>
          <p:nvPr/>
        </p:nvPicPr>
        <p:blipFill>
          <a:blip r:embed="rId3"/>
          <a:stretch>
            <a:fillRect/>
          </a:stretch>
        </p:blipFill>
        <p:spPr>
          <a:xfrm>
            <a:off x="6670283" y="5692374"/>
            <a:ext cx="262890" cy="350522"/>
          </a:xfrm>
          <a:prstGeom prst="rect">
            <a:avLst/>
          </a:prstGeom>
        </p:spPr>
      </p:pic>
      <p:grpSp>
        <p:nvGrpSpPr>
          <p:cNvPr id="141" name="Group 140"/>
          <p:cNvGrpSpPr/>
          <p:nvPr/>
        </p:nvGrpSpPr>
        <p:grpSpPr>
          <a:xfrm>
            <a:off x="906124" y="3054668"/>
            <a:ext cx="5329325" cy="1903434"/>
            <a:chOff x="1951832" y="2295357"/>
            <a:chExt cx="5619321" cy="2537912"/>
          </a:xfrm>
        </p:grpSpPr>
        <p:cxnSp>
          <p:nvCxnSpPr>
            <p:cNvPr id="143" name="Straight Arrow Connector 142"/>
            <p:cNvCxnSpPr>
              <a:cxnSpLocks/>
            </p:cNvCxnSpPr>
            <p:nvPr/>
          </p:nvCxnSpPr>
          <p:spPr>
            <a:xfrm flipV="1">
              <a:off x="1951832" y="2295357"/>
              <a:ext cx="0" cy="253791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cxnSpLocks/>
            </p:cNvCxnSpPr>
            <p:nvPr/>
          </p:nvCxnSpPr>
          <p:spPr>
            <a:xfrm>
              <a:off x="1960760" y="4833269"/>
              <a:ext cx="5610393"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cxnSpLocks/>
            </p:cNvCxnSpPr>
            <p:nvPr/>
          </p:nvCxnSpPr>
          <p:spPr>
            <a:xfrm>
              <a:off x="7571153" y="4184029"/>
              <a:ext cx="0" cy="64924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0" name="Straight Arrow Connector 149"/>
          <p:cNvCxnSpPr>
            <a:cxnSpLocks/>
            <a:stCxn id="105" idx="0"/>
          </p:cNvCxnSpPr>
          <p:nvPr/>
        </p:nvCxnSpPr>
        <p:spPr>
          <a:xfrm flipV="1">
            <a:off x="2287437" y="3011829"/>
            <a:ext cx="255568" cy="31828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52" name="Group 151"/>
          <p:cNvGrpSpPr/>
          <p:nvPr/>
        </p:nvGrpSpPr>
        <p:grpSpPr>
          <a:xfrm>
            <a:off x="1106661" y="3050645"/>
            <a:ext cx="1976945" cy="1751628"/>
            <a:chOff x="1951832" y="2381250"/>
            <a:chExt cx="5619321" cy="2452019"/>
          </a:xfrm>
        </p:grpSpPr>
        <p:cxnSp>
          <p:nvCxnSpPr>
            <p:cNvPr id="153" name="Straight Arrow Connector 152"/>
            <p:cNvCxnSpPr>
              <a:cxnSpLocks/>
            </p:cNvCxnSpPr>
            <p:nvPr/>
          </p:nvCxnSpPr>
          <p:spPr>
            <a:xfrm flipV="1">
              <a:off x="1951832" y="2381250"/>
              <a:ext cx="8927" cy="2452019"/>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p:cNvCxnSpPr>
            <p:nvPr/>
          </p:nvCxnSpPr>
          <p:spPr>
            <a:xfrm>
              <a:off x="1960760" y="4833269"/>
              <a:ext cx="5610393"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cxnSpLocks/>
            </p:cNvCxnSpPr>
            <p:nvPr/>
          </p:nvCxnSpPr>
          <p:spPr>
            <a:xfrm>
              <a:off x="7571153" y="4495615"/>
              <a:ext cx="0" cy="337654"/>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sp>
        <p:nvSpPr>
          <p:cNvPr id="181" name="Oval 180"/>
          <p:cNvSpPr>
            <a:spLocks noChangeAspect="1"/>
          </p:cNvSpPr>
          <p:nvPr/>
        </p:nvSpPr>
        <p:spPr>
          <a:xfrm>
            <a:off x="1578402" y="2720194"/>
            <a:ext cx="202513" cy="191801"/>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endParaRPr>
          </a:p>
        </p:txBody>
      </p:sp>
      <p:cxnSp>
        <p:nvCxnSpPr>
          <p:cNvPr id="182" name="Straight Arrow Connector 181"/>
          <p:cNvCxnSpPr>
            <a:cxnSpLocks/>
          </p:cNvCxnSpPr>
          <p:nvPr/>
        </p:nvCxnSpPr>
        <p:spPr>
          <a:xfrm>
            <a:off x="1676400" y="2840384"/>
            <a:ext cx="0" cy="620201"/>
          </a:xfrm>
          <a:prstGeom prst="straightConnector1">
            <a:avLst/>
          </a:prstGeom>
          <a:ln w="19050">
            <a:headEnd type="oval"/>
            <a:tailEnd type="triangle"/>
          </a:ln>
        </p:spPr>
        <p:style>
          <a:lnRef idx="1">
            <a:schemeClr val="accent1"/>
          </a:lnRef>
          <a:fillRef idx="0">
            <a:schemeClr val="accent1"/>
          </a:fillRef>
          <a:effectRef idx="0">
            <a:schemeClr val="accent1"/>
          </a:effectRef>
          <a:fontRef idx="minor">
            <a:schemeClr val="tx1"/>
          </a:fontRef>
        </p:style>
      </p:cxnSp>
      <p:sp>
        <p:nvSpPr>
          <p:cNvPr id="131" name="Teardrop 130"/>
          <p:cNvSpPr/>
          <p:nvPr/>
        </p:nvSpPr>
        <p:spPr>
          <a:xfrm rot="18900000">
            <a:off x="5799246" y="3432479"/>
            <a:ext cx="569071" cy="569071"/>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2" name="TextBox 131"/>
          <p:cNvSpPr txBox="1"/>
          <p:nvPr/>
        </p:nvSpPr>
        <p:spPr>
          <a:xfrm>
            <a:off x="5159316" y="3950231"/>
            <a:ext cx="1221657" cy="24622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Procedure Note</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7" name="Picture 136"/>
          <p:cNvPicPr>
            <a:picLocks noChangeAspect="1"/>
          </p:cNvPicPr>
          <p:nvPr/>
        </p:nvPicPr>
        <p:blipFill>
          <a:blip r:embed="rId3"/>
          <a:stretch>
            <a:fillRect/>
          </a:stretch>
        </p:blipFill>
        <p:spPr>
          <a:xfrm>
            <a:off x="5944404" y="3511363"/>
            <a:ext cx="291002" cy="388004"/>
          </a:xfrm>
          <a:prstGeom prst="rect">
            <a:avLst/>
          </a:prstGeom>
        </p:spPr>
      </p:pic>
      <p:sp>
        <p:nvSpPr>
          <p:cNvPr id="138" name="Oval 137"/>
          <p:cNvSpPr>
            <a:spLocks noChangeAspect="1"/>
          </p:cNvSpPr>
          <p:nvPr/>
        </p:nvSpPr>
        <p:spPr>
          <a:xfrm>
            <a:off x="5988656" y="2720194"/>
            <a:ext cx="202513" cy="191801"/>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endParaRPr>
          </a:p>
        </p:txBody>
      </p:sp>
      <p:cxnSp>
        <p:nvCxnSpPr>
          <p:cNvPr id="140" name="Straight Arrow Connector 139"/>
          <p:cNvCxnSpPr>
            <a:cxnSpLocks/>
            <a:endCxn id="131" idx="7"/>
          </p:cNvCxnSpPr>
          <p:nvPr/>
        </p:nvCxnSpPr>
        <p:spPr>
          <a:xfrm flipH="1">
            <a:off x="6083782" y="2822543"/>
            <a:ext cx="6926" cy="492078"/>
          </a:xfrm>
          <a:prstGeom prst="straightConnector1">
            <a:avLst/>
          </a:prstGeom>
          <a:ln w="19050">
            <a:solidFill>
              <a:schemeClr val="accent4"/>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45" name="Oval 144"/>
          <p:cNvSpPr>
            <a:spLocks noChangeAspect="1"/>
          </p:cNvSpPr>
          <p:nvPr/>
        </p:nvSpPr>
        <p:spPr>
          <a:xfrm>
            <a:off x="4393796" y="2720191"/>
            <a:ext cx="202513" cy="191801"/>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endParaRPr>
          </a:p>
        </p:txBody>
      </p:sp>
      <p:sp>
        <p:nvSpPr>
          <p:cNvPr id="149" name="Teardrop 148"/>
          <p:cNvSpPr/>
          <p:nvPr/>
        </p:nvSpPr>
        <p:spPr>
          <a:xfrm rot="18900000">
            <a:off x="4204394" y="3444918"/>
            <a:ext cx="569071" cy="56907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51" name="Straight Arrow Connector 150"/>
          <p:cNvCxnSpPr>
            <a:cxnSpLocks/>
          </p:cNvCxnSpPr>
          <p:nvPr/>
        </p:nvCxnSpPr>
        <p:spPr>
          <a:xfrm>
            <a:off x="4495052" y="2816091"/>
            <a:ext cx="0" cy="498529"/>
          </a:xfrm>
          <a:prstGeom prst="straightConnector1">
            <a:avLst/>
          </a:prstGeom>
          <a:solidFill>
            <a:schemeClr val="accent2"/>
          </a:solidFill>
          <a:ln w="19050">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3735392" y="3868305"/>
            <a:ext cx="1020319"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History &amp; Physical</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1" name="Picture 170"/>
          <p:cNvPicPr>
            <a:picLocks noChangeAspect="1"/>
          </p:cNvPicPr>
          <p:nvPr/>
        </p:nvPicPr>
        <p:blipFill>
          <a:blip r:embed="rId3"/>
          <a:stretch>
            <a:fillRect/>
          </a:stretch>
        </p:blipFill>
        <p:spPr>
          <a:xfrm>
            <a:off x="4352931" y="3536694"/>
            <a:ext cx="253522" cy="338031"/>
          </a:xfrm>
          <a:prstGeom prst="rect">
            <a:avLst/>
          </a:prstGeom>
          <a:solidFill>
            <a:schemeClr val="accent2"/>
          </a:solidFill>
        </p:spPr>
      </p:pic>
    </p:spTree>
    <p:extLst>
      <p:ext uri="{BB962C8B-B14F-4D97-AF65-F5344CB8AC3E}">
        <p14:creationId xmlns:p14="http://schemas.microsoft.com/office/powerpoint/2010/main" val="45023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a:xfrm>
            <a:off x="715820" y="1376339"/>
            <a:ext cx="7289031" cy="4504697"/>
          </a:xfrm>
        </p:spPr>
        <p:txBody>
          <a:bodyPr>
            <a:normAutofit fontScale="62500" lnSpcReduction="20000"/>
          </a:bodyPr>
          <a:lstStyle/>
          <a:p>
            <a:r>
              <a:rPr lang="en-US"/>
              <a:t>Overview of HL7 CDA and C-CDA</a:t>
            </a:r>
          </a:p>
          <a:p>
            <a:pPr lvl="1"/>
            <a:r>
              <a:rPr lang="en-US"/>
              <a:t>Gain exposure to the HL7 Clinical Document Architecture standard</a:t>
            </a:r>
          </a:p>
          <a:p>
            <a:pPr lvl="1"/>
            <a:r>
              <a:rPr lang="en-US"/>
              <a:t>Understand </a:t>
            </a:r>
            <a:r>
              <a:rPr lang="en-US" dirty="0"/>
              <a:t>the history </a:t>
            </a:r>
            <a:r>
              <a:rPr lang="en-US"/>
              <a:t>of C-CDA</a:t>
            </a:r>
          </a:p>
          <a:p>
            <a:r>
              <a:rPr lang="en-US"/>
              <a:t>Learn about the different types in C-CDA R2.1 </a:t>
            </a:r>
          </a:p>
          <a:p>
            <a:pPr lvl="1"/>
            <a:r>
              <a:rPr lang="en-US"/>
              <a:t>List </a:t>
            </a:r>
            <a:r>
              <a:rPr lang="en-US" dirty="0"/>
              <a:t>the 12 </a:t>
            </a:r>
            <a:r>
              <a:rPr lang="en-US"/>
              <a:t>document types and intended purposes</a:t>
            </a:r>
            <a:endParaRPr lang="en-US" dirty="0"/>
          </a:p>
          <a:p>
            <a:pPr lvl="1"/>
            <a:r>
              <a:rPr lang="en-US" dirty="0"/>
              <a:t>Explore the similarities and </a:t>
            </a:r>
            <a:r>
              <a:rPr lang="en-US"/>
              <a:t>differences across document types</a:t>
            </a:r>
            <a:endParaRPr lang="en-US" dirty="0"/>
          </a:p>
          <a:p>
            <a:pPr lvl="1"/>
            <a:r>
              <a:rPr lang="en-US" dirty="0"/>
              <a:t>Discuss why using the right type of document improves </a:t>
            </a:r>
            <a:r>
              <a:rPr lang="en-US"/>
              <a:t>information exchange</a:t>
            </a:r>
          </a:p>
          <a:p>
            <a:r>
              <a:rPr lang="en-US"/>
              <a:t>Review the types of information exchanged using C-CDA documents</a:t>
            </a:r>
          </a:p>
          <a:p>
            <a:pPr lvl="1"/>
            <a:r>
              <a:rPr lang="en-US"/>
              <a:t>Understand the sections required and optional sections defined for by each document type</a:t>
            </a:r>
          </a:p>
          <a:p>
            <a:pPr lvl="1"/>
            <a:r>
              <a:rPr lang="en-US"/>
              <a:t>Visualize the “Health Story” told by each document type</a:t>
            </a:r>
          </a:p>
          <a:p>
            <a:pPr lvl="1"/>
            <a:r>
              <a:rPr lang="en-US"/>
              <a:t>Learn what it means to be an Open Template in CDA</a:t>
            </a:r>
          </a:p>
          <a:p>
            <a:pPr lvl="1"/>
            <a:r>
              <a:rPr lang="en-US"/>
              <a:t>Compare and contrast different types of C-CDA documents</a:t>
            </a:r>
          </a:p>
          <a:p>
            <a:r>
              <a:rPr lang="en-US"/>
              <a:t>Visualize how C-CDA document exchange supports the Health IT ecosystem</a:t>
            </a:r>
          </a:p>
          <a:p>
            <a:endParaRPr lang="en-US" dirty="0"/>
          </a:p>
        </p:txBody>
      </p:sp>
    </p:spTree>
    <p:extLst>
      <p:ext uri="{BB962C8B-B14F-4D97-AF65-F5344CB8AC3E}">
        <p14:creationId xmlns:p14="http://schemas.microsoft.com/office/powerpoint/2010/main" val="949688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F49D84AB-805F-4D79-AE80-71E718962ED0}"/>
              </a:ext>
            </a:extLst>
          </p:cNvPr>
          <p:cNvGrpSpPr/>
          <p:nvPr/>
        </p:nvGrpSpPr>
        <p:grpSpPr>
          <a:xfrm>
            <a:off x="4551402" y="3025584"/>
            <a:ext cx="2682412" cy="739245"/>
            <a:chOff x="3322702" y="3013953"/>
            <a:chExt cx="3773950" cy="814387"/>
          </a:xfrm>
        </p:grpSpPr>
        <p:cxnSp>
          <p:nvCxnSpPr>
            <p:cNvPr id="141" name="Straight Arrow Connector 140">
              <a:extLst>
                <a:ext uri="{FF2B5EF4-FFF2-40B4-BE49-F238E27FC236}">
                  <a16:creationId xmlns:a16="http://schemas.microsoft.com/office/drawing/2014/main" id="{6D61F15E-AB39-4BAC-8A4D-6C58D44ADB46}"/>
                </a:ext>
              </a:extLst>
            </p:cNvPr>
            <p:cNvCxnSpPr>
              <a:cxnSpLocks/>
            </p:cNvCxnSpPr>
            <p:nvPr/>
          </p:nvCxnSpPr>
          <p:spPr>
            <a:xfrm>
              <a:off x="3322702" y="3828340"/>
              <a:ext cx="3773950" cy="0"/>
            </a:xfrm>
            <a:prstGeom prst="straightConnector1">
              <a:avLst/>
            </a:prstGeom>
            <a:ln w="1905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E32D75EB-703E-40CE-AE1E-B7E96F21F42E}"/>
                </a:ext>
              </a:extLst>
            </p:cNvPr>
            <p:cNvCxnSpPr>
              <a:cxnSpLocks/>
            </p:cNvCxnSpPr>
            <p:nvPr/>
          </p:nvCxnSpPr>
          <p:spPr>
            <a:xfrm flipH="1" flipV="1">
              <a:off x="7087561" y="3013953"/>
              <a:ext cx="0" cy="814387"/>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78B451E9-F2C1-444E-BEB9-A0A67AA32471}"/>
              </a:ext>
            </a:extLst>
          </p:cNvPr>
          <p:cNvGrpSpPr/>
          <p:nvPr/>
        </p:nvGrpSpPr>
        <p:grpSpPr>
          <a:xfrm>
            <a:off x="5730052" y="3039726"/>
            <a:ext cx="1671399" cy="814387"/>
            <a:chOff x="3322702" y="3013953"/>
            <a:chExt cx="3773950" cy="814387"/>
          </a:xfrm>
        </p:grpSpPr>
        <p:cxnSp>
          <p:nvCxnSpPr>
            <p:cNvPr id="144" name="Straight Arrow Connector 143">
              <a:extLst>
                <a:ext uri="{FF2B5EF4-FFF2-40B4-BE49-F238E27FC236}">
                  <a16:creationId xmlns:a16="http://schemas.microsoft.com/office/drawing/2014/main" id="{BBA8B977-4E5B-4754-8F9F-53FC5BBFD6DB}"/>
                </a:ext>
              </a:extLst>
            </p:cNvPr>
            <p:cNvCxnSpPr>
              <a:cxnSpLocks/>
            </p:cNvCxnSpPr>
            <p:nvPr/>
          </p:nvCxnSpPr>
          <p:spPr>
            <a:xfrm>
              <a:off x="3322702" y="3828340"/>
              <a:ext cx="3773950" cy="0"/>
            </a:xfrm>
            <a:prstGeom prst="straightConnector1">
              <a:avLst/>
            </a:prstGeom>
            <a:ln w="1905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EC74CBF0-C52E-4F6F-B7C4-94F9DBBA387F}"/>
                </a:ext>
              </a:extLst>
            </p:cNvPr>
            <p:cNvCxnSpPr>
              <a:cxnSpLocks/>
            </p:cNvCxnSpPr>
            <p:nvPr/>
          </p:nvCxnSpPr>
          <p:spPr>
            <a:xfrm flipH="1" flipV="1">
              <a:off x="7087561" y="3013953"/>
              <a:ext cx="0" cy="814387"/>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Notched Right Arrow 82"/>
          <p:cNvSpPr/>
          <p:nvPr/>
        </p:nvSpPr>
        <p:spPr>
          <a:xfrm>
            <a:off x="578644" y="2647474"/>
            <a:ext cx="1361800" cy="350136"/>
          </a:xfrm>
          <a:prstGeom prst="notchedRightArrow">
            <a:avLst>
              <a:gd name="adj1" fmla="val 100000"/>
              <a:gd name="adj2" fmla="val 910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Oval 21"/>
          <p:cNvSpPr>
            <a:spLocks noChangeAspect="1"/>
          </p:cNvSpPr>
          <p:nvPr/>
        </p:nvSpPr>
        <p:spPr>
          <a:xfrm>
            <a:off x="1340243" y="2726642"/>
            <a:ext cx="202513" cy="191801"/>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endParaRPr>
          </a:p>
        </p:txBody>
      </p:sp>
      <p:grpSp>
        <p:nvGrpSpPr>
          <p:cNvPr id="26" name="Group 25"/>
          <p:cNvGrpSpPr/>
          <p:nvPr/>
        </p:nvGrpSpPr>
        <p:grpSpPr>
          <a:xfrm>
            <a:off x="634646" y="1939748"/>
            <a:ext cx="1103322" cy="574336"/>
            <a:chOff x="395310" y="1333204"/>
            <a:chExt cx="2487326" cy="1148993"/>
          </a:xfrm>
          <a:solidFill>
            <a:srgbClr val="0070C0"/>
          </a:solidFill>
        </p:grpSpPr>
        <p:grpSp>
          <p:nvGrpSpPr>
            <p:cNvPr id="27" name="Group 26"/>
            <p:cNvGrpSpPr/>
            <p:nvPr/>
          </p:nvGrpSpPr>
          <p:grpSpPr>
            <a:xfrm>
              <a:off x="1685946" y="1333204"/>
              <a:ext cx="1196690" cy="1148993"/>
              <a:chOff x="5135563" y="1020763"/>
              <a:chExt cx="873125" cy="1138237"/>
            </a:xfrm>
            <a:grpFill/>
          </p:grpSpPr>
          <p:sp>
            <p:nvSpPr>
              <p:cNvPr id="33" name="Freeform 64"/>
              <p:cNvSpPr>
                <a:spLocks noEditPoints="1"/>
              </p:cNvSpPr>
              <p:nvPr/>
            </p:nvSpPr>
            <p:spPr bwMode="auto">
              <a:xfrm>
                <a:off x="5135563" y="1439863"/>
                <a:ext cx="534988" cy="557213"/>
              </a:xfrm>
              <a:custGeom>
                <a:avLst/>
                <a:gdLst/>
                <a:ahLst/>
                <a:cxnLst>
                  <a:cxn ang="0">
                    <a:pos x="167" y="164"/>
                  </a:cxn>
                  <a:cxn ang="0">
                    <a:pos x="145" y="138"/>
                  </a:cxn>
                  <a:cxn ang="0">
                    <a:pos x="145" y="138"/>
                  </a:cxn>
                  <a:cxn ang="0">
                    <a:pos x="140" y="125"/>
                  </a:cxn>
                  <a:cxn ang="0">
                    <a:pos x="145" y="118"/>
                  </a:cxn>
                  <a:cxn ang="0">
                    <a:pos x="185" y="3"/>
                  </a:cxn>
                  <a:cxn ang="0">
                    <a:pos x="176" y="0"/>
                  </a:cxn>
                  <a:cxn ang="0">
                    <a:pos x="157" y="19"/>
                  </a:cxn>
                  <a:cxn ang="0">
                    <a:pos x="138" y="0"/>
                  </a:cxn>
                  <a:cxn ang="0">
                    <a:pos x="138" y="0"/>
                  </a:cxn>
                  <a:cxn ang="0">
                    <a:pos x="88" y="26"/>
                  </a:cxn>
                  <a:cxn ang="0">
                    <a:pos x="59" y="50"/>
                  </a:cxn>
                  <a:cxn ang="0">
                    <a:pos x="4" y="142"/>
                  </a:cxn>
                  <a:cxn ang="0">
                    <a:pos x="7" y="176"/>
                  </a:cxn>
                  <a:cxn ang="0">
                    <a:pos x="75" y="192"/>
                  </a:cxn>
                  <a:cxn ang="0">
                    <a:pos x="140" y="192"/>
                  </a:cxn>
                  <a:cxn ang="0">
                    <a:pos x="167" y="164"/>
                  </a:cxn>
                  <a:cxn ang="0">
                    <a:pos x="107" y="183"/>
                  </a:cxn>
                  <a:cxn ang="0">
                    <a:pos x="85" y="184"/>
                  </a:cxn>
                  <a:cxn ang="0">
                    <a:pos x="77" y="184"/>
                  </a:cxn>
                  <a:cxn ang="0">
                    <a:pos x="75" y="184"/>
                  </a:cxn>
                  <a:cxn ang="0">
                    <a:pos x="75" y="184"/>
                  </a:cxn>
                  <a:cxn ang="0">
                    <a:pos x="13" y="171"/>
                  </a:cxn>
                  <a:cxn ang="0">
                    <a:pos x="12" y="144"/>
                  </a:cxn>
                  <a:cxn ang="0">
                    <a:pos x="65" y="55"/>
                  </a:cxn>
                  <a:cxn ang="0">
                    <a:pos x="93" y="32"/>
                  </a:cxn>
                  <a:cxn ang="0">
                    <a:pos x="94" y="31"/>
                  </a:cxn>
                  <a:cxn ang="0">
                    <a:pos x="137" y="140"/>
                  </a:cxn>
                  <a:cxn ang="0">
                    <a:pos x="143" y="146"/>
                  </a:cxn>
                  <a:cxn ang="0">
                    <a:pos x="159" y="164"/>
                  </a:cxn>
                  <a:cxn ang="0">
                    <a:pos x="140" y="183"/>
                  </a:cxn>
                  <a:cxn ang="0">
                    <a:pos x="107" y="183"/>
                  </a:cxn>
                  <a:cxn ang="0">
                    <a:pos x="107" y="183"/>
                  </a:cxn>
                  <a:cxn ang="0">
                    <a:pos x="107" y="183"/>
                  </a:cxn>
                </a:cxnLst>
                <a:rect l="0" t="0" r="r" b="b"/>
                <a:pathLst>
                  <a:path w="185" h="192">
                    <a:moveTo>
                      <a:pt x="167" y="164"/>
                    </a:moveTo>
                    <a:cubicBezTo>
                      <a:pt x="167" y="151"/>
                      <a:pt x="158" y="140"/>
                      <a:pt x="145" y="138"/>
                    </a:cubicBezTo>
                    <a:cubicBezTo>
                      <a:pt x="145" y="138"/>
                      <a:pt x="145" y="138"/>
                      <a:pt x="145" y="138"/>
                    </a:cubicBezTo>
                    <a:cubicBezTo>
                      <a:pt x="140" y="125"/>
                      <a:pt x="140" y="125"/>
                      <a:pt x="140" y="125"/>
                    </a:cubicBezTo>
                    <a:cubicBezTo>
                      <a:pt x="145" y="118"/>
                      <a:pt x="145" y="118"/>
                      <a:pt x="145" y="118"/>
                    </a:cubicBezTo>
                    <a:cubicBezTo>
                      <a:pt x="185" y="3"/>
                      <a:pt x="185" y="3"/>
                      <a:pt x="185" y="3"/>
                    </a:cubicBezTo>
                    <a:cubicBezTo>
                      <a:pt x="182" y="2"/>
                      <a:pt x="179" y="1"/>
                      <a:pt x="176" y="0"/>
                    </a:cubicBezTo>
                    <a:cubicBezTo>
                      <a:pt x="157" y="19"/>
                      <a:pt x="157" y="19"/>
                      <a:pt x="157" y="19"/>
                    </a:cubicBezTo>
                    <a:cubicBezTo>
                      <a:pt x="138" y="0"/>
                      <a:pt x="138" y="0"/>
                      <a:pt x="138" y="0"/>
                    </a:cubicBezTo>
                    <a:cubicBezTo>
                      <a:pt x="138" y="0"/>
                      <a:pt x="138" y="0"/>
                      <a:pt x="138" y="0"/>
                    </a:cubicBezTo>
                    <a:cubicBezTo>
                      <a:pt x="116" y="6"/>
                      <a:pt x="88" y="26"/>
                      <a:pt x="88" y="26"/>
                    </a:cubicBezTo>
                    <a:cubicBezTo>
                      <a:pt x="78" y="33"/>
                      <a:pt x="68" y="41"/>
                      <a:pt x="59" y="50"/>
                    </a:cubicBezTo>
                    <a:cubicBezTo>
                      <a:pt x="34" y="75"/>
                      <a:pt x="16" y="104"/>
                      <a:pt x="4" y="142"/>
                    </a:cubicBezTo>
                    <a:cubicBezTo>
                      <a:pt x="1" y="152"/>
                      <a:pt x="0" y="167"/>
                      <a:pt x="7" y="176"/>
                    </a:cubicBezTo>
                    <a:cubicBezTo>
                      <a:pt x="15" y="186"/>
                      <a:pt x="20" y="192"/>
                      <a:pt x="75" y="192"/>
                    </a:cubicBezTo>
                    <a:cubicBezTo>
                      <a:pt x="75" y="192"/>
                      <a:pt x="140" y="192"/>
                      <a:pt x="140" y="192"/>
                    </a:cubicBezTo>
                    <a:cubicBezTo>
                      <a:pt x="155" y="191"/>
                      <a:pt x="167" y="179"/>
                      <a:pt x="167" y="164"/>
                    </a:cubicBezTo>
                    <a:close/>
                    <a:moveTo>
                      <a:pt x="107" y="183"/>
                    </a:moveTo>
                    <a:cubicBezTo>
                      <a:pt x="99" y="183"/>
                      <a:pt x="91" y="184"/>
                      <a:pt x="85" y="184"/>
                    </a:cubicBezTo>
                    <a:cubicBezTo>
                      <a:pt x="82" y="184"/>
                      <a:pt x="79" y="184"/>
                      <a:pt x="77" y="184"/>
                    </a:cubicBezTo>
                    <a:cubicBezTo>
                      <a:pt x="77" y="184"/>
                      <a:pt x="76" y="184"/>
                      <a:pt x="75" y="184"/>
                    </a:cubicBezTo>
                    <a:cubicBezTo>
                      <a:pt x="75" y="184"/>
                      <a:pt x="75" y="184"/>
                      <a:pt x="75" y="184"/>
                    </a:cubicBezTo>
                    <a:cubicBezTo>
                      <a:pt x="24" y="184"/>
                      <a:pt x="20" y="179"/>
                      <a:pt x="13" y="171"/>
                    </a:cubicBezTo>
                    <a:cubicBezTo>
                      <a:pt x="9" y="165"/>
                      <a:pt x="9" y="153"/>
                      <a:pt x="12" y="144"/>
                    </a:cubicBezTo>
                    <a:cubicBezTo>
                      <a:pt x="23" y="109"/>
                      <a:pt x="40" y="81"/>
                      <a:pt x="65" y="55"/>
                    </a:cubicBezTo>
                    <a:cubicBezTo>
                      <a:pt x="73" y="48"/>
                      <a:pt x="82" y="40"/>
                      <a:pt x="93" y="32"/>
                    </a:cubicBezTo>
                    <a:cubicBezTo>
                      <a:pt x="94" y="31"/>
                      <a:pt x="94" y="31"/>
                      <a:pt x="94" y="31"/>
                    </a:cubicBezTo>
                    <a:cubicBezTo>
                      <a:pt x="137" y="140"/>
                      <a:pt x="137" y="140"/>
                      <a:pt x="137" y="140"/>
                    </a:cubicBezTo>
                    <a:cubicBezTo>
                      <a:pt x="138" y="143"/>
                      <a:pt x="140" y="145"/>
                      <a:pt x="143" y="146"/>
                    </a:cubicBezTo>
                    <a:cubicBezTo>
                      <a:pt x="153" y="147"/>
                      <a:pt x="159" y="155"/>
                      <a:pt x="159" y="164"/>
                    </a:cubicBezTo>
                    <a:cubicBezTo>
                      <a:pt x="159" y="175"/>
                      <a:pt x="151" y="183"/>
                      <a:pt x="140" y="183"/>
                    </a:cubicBezTo>
                    <a:cubicBezTo>
                      <a:pt x="140" y="183"/>
                      <a:pt x="124" y="183"/>
                      <a:pt x="107" y="183"/>
                    </a:cubicBezTo>
                    <a:close/>
                    <a:moveTo>
                      <a:pt x="107" y="183"/>
                    </a:moveTo>
                    <a:cubicBezTo>
                      <a:pt x="107" y="183"/>
                      <a:pt x="107" y="183"/>
                      <a:pt x="107" y="183"/>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65"/>
              <p:cNvSpPr>
                <a:spLocks noEditPoints="1"/>
              </p:cNvSpPr>
              <p:nvPr/>
            </p:nvSpPr>
            <p:spPr bwMode="auto">
              <a:xfrm>
                <a:off x="5360988" y="1457325"/>
                <a:ext cx="647700" cy="701675"/>
              </a:xfrm>
              <a:custGeom>
                <a:avLst/>
                <a:gdLst/>
                <a:ahLst/>
                <a:cxnLst>
                  <a:cxn ang="0">
                    <a:pos x="177" y="54"/>
                  </a:cxn>
                  <a:cxn ang="0">
                    <a:pos x="115" y="0"/>
                  </a:cxn>
                  <a:cxn ang="0">
                    <a:pos x="93" y="141"/>
                  </a:cxn>
                  <a:cxn ang="0">
                    <a:pos x="96" y="158"/>
                  </a:cxn>
                  <a:cxn ang="0">
                    <a:pos x="62" y="193"/>
                  </a:cxn>
                  <a:cxn ang="0">
                    <a:pos x="0" y="193"/>
                  </a:cxn>
                  <a:cxn ang="0">
                    <a:pos x="0" y="230"/>
                  </a:cxn>
                  <a:cxn ang="0">
                    <a:pos x="1" y="242"/>
                  </a:cxn>
                  <a:cxn ang="0">
                    <a:pos x="156" y="242"/>
                  </a:cxn>
                  <a:cxn ang="0">
                    <a:pos x="157" y="230"/>
                  </a:cxn>
                  <a:cxn ang="0">
                    <a:pos x="157" y="134"/>
                  </a:cxn>
                  <a:cxn ang="0">
                    <a:pos x="170" y="236"/>
                  </a:cxn>
                  <a:cxn ang="0">
                    <a:pos x="170" y="242"/>
                  </a:cxn>
                  <a:cxn ang="0">
                    <a:pos x="224" y="242"/>
                  </a:cxn>
                  <a:cxn ang="0">
                    <a:pos x="224" y="236"/>
                  </a:cxn>
                  <a:cxn ang="0">
                    <a:pos x="177" y="54"/>
                  </a:cxn>
                  <a:cxn ang="0">
                    <a:pos x="177" y="54"/>
                  </a:cxn>
                  <a:cxn ang="0">
                    <a:pos x="177" y="54"/>
                  </a:cxn>
                </a:cxnLst>
                <a:rect l="0" t="0" r="r" b="b"/>
                <a:pathLst>
                  <a:path w="224" h="242">
                    <a:moveTo>
                      <a:pt x="177" y="54"/>
                    </a:moveTo>
                    <a:cubicBezTo>
                      <a:pt x="164" y="37"/>
                      <a:pt x="144" y="15"/>
                      <a:pt x="115" y="0"/>
                    </a:cubicBezTo>
                    <a:cubicBezTo>
                      <a:pt x="93" y="141"/>
                      <a:pt x="93" y="141"/>
                      <a:pt x="93" y="141"/>
                    </a:cubicBezTo>
                    <a:cubicBezTo>
                      <a:pt x="93" y="141"/>
                      <a:pt x="96" y="152"/>
                      <a:pt x="96" y="158"/>
                    </a:cubicBezTo>
                    <a:cubicBezTo>
                      <a:pt x="96" y="177"/>
                      <a:pt x="81" y="193"/>
                      <a:pt x="62" y="193"/>
                    </a:cubicBezTo>
                    <a:cubicBezTo>
                      <a:pt x="0" y="193"/>
                      <a:pt x="0" y="193"/>
                      <a:pt x="0" y="193"/>
                    </a:cubicBezTo>
                    <a:cubicBezTo>
                      <a:pt x="0" y="230"/>
                      <a:pt x="0" y="230"/>
                      <a:pt x="0" y="230"/>
                    </a:cubicBezTo>
                    <a:cubicBezTo>
                      <a:pt x="0" y="234"/>
                      <a:pt x="0" y="238"/>
                      <a:pt x="1" y="242"/>
                    </a:cubicBezTo>
                    <a:cubicBezTo>
                      <a:pt x="156" y="242"/>
                      <a:pt x="156" y="242"/>
                      <a:pt x="156" y="242"/>
                    </a:cubicBezTo>
                    <a:cubicBezTo>
                      <a:pt x="157" y="238"/>
                      <a:pt x="157" y="234"/>
                      <a:pt x="157" y="230"/>
                    </a:cubicBezTo>
                    <a:cubicBezTo>
                      <a:pt x="157" y="134"/>
                      <a:pt x="157" y="134"/>
                      <a:pt x="157" y="134"/>
                    </a:cubicBezTo>
                    <a:cubicBezTo>
                      <a:pt x="164" y="157"/>
                      <a:pt x="170" y="190"/>
                      <a:pt x="170" y="236"/>
                    </a:cubicBezTo>
                    <a:cubicBezTo>
                      <a:pt x="170" y="238"/>
                      <a:pt x="170" y="240"/>
                      <a:pt x="170" y="242"/>
                    </a:cubicBezTo>
                    <a:cubicBezTo>
                      <a:pt x="224" y="242"/>
                      <a:pt x="224" y="242"/>
                      <a:pt x="224" y="242"/>
                    </a:cubicBezTo>
                    <a:cubicBezTo>
                      <a:pt x="224" y="240"/>
                      <a:pt x="224" y="238"/>
                      <a:pt x="224" y="236"/>
                    </a:cubicBezTo>
                    <a:cubicBezTo>
                      <a:pt x="224" y="131"/>
                      <a:pt x="197" y="79"/>
                      <a:pt x="177" y="54"/>
                    </a:cubicBezTo>
                    <a:close/>
                    <a:moveTo>
                      <a:pt x="177" y="54"/>
                    </a:moveTo>
                    <a:cubicBezTo>
                      <a:pt x="177" y="54"/>
                      <a:pt x="177" y="54"/>
                      <a:pt x="177" y="54"/>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66"/>
              <p:cNvSpPr>
                <a:spLocks noEditPoints="1"/>
              </p:cNvSpPr>
              <p:nvPr/>
            </p:nvSpPr>
            <p:spPr bwMode="auto">
              <a:xfrm>
                <a:off x="5381625" y="1020763"/>
                <a:ext cx="414338" cy="414338"/>
              </a:xfrm>
              <a:custGeom>
                <a:avLst/>
                <a:gdLst/>
                <a:ahLst/>
                <a:cxnLst>
                  <a:cxn ang="0">
                    <a:pos x="143" y="71"/>
                  </a:cxn>
                  <a:cxn ang="0">
                    <a:pos x="72" y="143"/>
                  </a:cxn>
                  <a:cxn ang="0">
                    <a:pos x="0" y="71"/>
                  </a:cxn>
                  <a:cxn ang="0">
                    <a:pos x="72" y="0"/>
                  </a:cxn>
                  <a:cxn ang="0">
                    <a:pos x="143" y="71"/>
                  </a:cxn>
                  <a:cxn ang="0">
                    <a:pos x="143" y="71"/>
                  </a:cxn>
                  <a:cxn ang="0">
                    <a:pos x="143" y="71"/>
                  </a:cxn>
                </a:cxnLst>
                <a:rect l="0" t="0" r="r" b="b"/>
                <a:pathLst>
                  <a:path w="143" h="143">
                    <a:moveTo>
                      <a:pt x="143" y="71"/>
                    </a:moveTo>
                    <a:cubicBezTo>
                      <a:pt x="143" y="111"/>
                      <a:pt x="111" y="143"/>
                      <a:pt x="72" y="143"/>
                    </a:cubicBezTo>
                    <a:cubicBezTo>
                      <a:pt x="32" y="143"/>
                      <a:pt x="0" y="111"/>
                      <a:pt x="0" y="71"/>
                    </a:cubicBezTo>
                    <a:cubicBezTo>
                      <a:pt x="0" y="32"/>
                      <a:pt x="32" y="0"/>
                      <a:pt x="72" y="0"/>
                    </a:cubicBezTo>
                    <a:cubicBezTo>
                      <a:pt x="111" y="0"/>
                      <a:pt x="143" y="32"/>
                      <a:pt x="143" y="71"/>
                    </a:cubicBezTo>
                    <a:close/>
                    <a:moveTo>
                      <a:pt x="143" y="71"/>
                    </a:moveTo>
                    <a:cubicBezTo>
                      <a:pt x="143" y="71"/>
                      <a:pt x="143" y="71"/>
                      <a:pt x="143" y="7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 name="Group 27"/>
            <p:cNvGrpSpPr/>
            <p:nvPr/>
          </p:nvGrpSpPr>
          <p:grpSpPr>
            <a:xfrm>
              <a:off x="395310" y="1333204"/>
              <a:ext cx="1020762" cy="1133474"/>
              <a:chOff x="5265738" y="1744663"/>
              <a:chExt cx="1020762" cy="1133474"/>
            </a:xfrm>
            <a:grpFill/>
          </p:grpSpPr>
          <p:sp>
            <p:nvSpPr>
              <p:cNvPr id="30" name="Freeform 5"/>
              <p:cNvSpPr>
                <a:spLocks noEditPoints="1"/>
              </p:cNvSpPr>
              <p:nvPr/>
            </p:nvSpPr>
            <p:spPr bwMode="auto">
              <a:xfrm>
                <a:off x="5535613" y="2108201"/>
                <a:ext cx="481012" cy="338138"/>
              </a:xfrm>
              <a:custGeom>
                <a:avLst/>
                <a:gdLst/>
                <a:ahLst/>
                <a:cxnLst>
                  <a:cxn ang="0">
                    <a:pos x="64" y="88"/>
                  </a:cxn>
                  <a:cxn ang="0">
                    <a:pos x="127" y="0"/>
                  </a:cxn>
                  <a:cxn ang="0">
                    <a:pos x="0" y="0"/>
                  </a:cxn>
                  <a:cxn ang="0">
                    <a:pos x="64" y="88"/>
                  </a:cxn>
                  <a:cxn ang="0">
                    <a:pos x="64" y="88"/>
                  </a:cxn>
                  <a:cxn ang="0">
                    <a:pos x="64" y="88"/>
                  </a:cxn>
                </a:cxnLst>
                <a:rect l="0" t="0" r="r" b="b"/>
                <a:pathLst>
                  <a:path w="127" h="89">
                    <a:moveTo>
                      <a:pt x="64" y="88"/>
                    </a:moveTo>
                    <a:cubicBezTo>
                      <a:pt x="102" y="87"/>
                      <a:pt x="127" y="52"/>
                      <a:pt x="127" y="0"/>
                    </a:cubicBezTo>
                    <a:cubicBezTo>
                      <a:pt x="0" y="0"/>
                      <a:pt x="0" y="0"/>
                      <a:pt x="0" y="0"/>
                    </a:cubicBezTo>
                    <a:cubicBezTo>
                      <a:pt x="1" y="54"/>
                      <a:pt x="25" y="89"/>
                      <a:pt x="64" y="88"/>
                    </a:cubicBezTo>
                    <a:close/>
                    <a:moveTo>
                      <a:pt x="64" y="88"/>
                    </a:moveTo>
                    <a:cubicBezTo>
                      <a:pt x="64" y="88"/>
                      <a:pt x="64" y="88"/>
                      <a:pt x="64" y="88"/>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6"/>
              <p:cNvSpPr>
                <a:spLocks noEditPoints="1"/>
              </p:cNvSpPr>
              <p:nvPr/>
            </p:nvSpPr>
            <p:spPr bwMode="auto">
              <a:xfrm>
                <a:off x="5265738" y="2430462"/>
                <a:ext cx="1020762" cy="447675"/>
              </a:xfrm>
              <a:custGeom>
                <a:avLst/>
                <a:gdLst/>
                <a:ahLst/>
                <a:cxnLst>
                  <a:cxn ang="0">
                    <a:pos x="222" y="39"/>
                  </a:cxn>
                  <a:cxn ang="0">
                    <a:pos x="210" y="28"/>
                  </a:cxn>
                  <a:cxn ang="0">
                    <a:pos x="176" y="13"/>
                  </a:cxn>
                  <a:cxn ang="0">
                    <a:pos x="162" y="1"/>
                  </a:cxn>
                  <a:cxn ang="0">
                    <a:pos x="134" y="26"/>
                  </a:cxn>
                  <a:cxn ang="0">
                    <a:pos x="108" y="0"/>
                  </a:cxn>
                  <a:cxn ang="0">
                    <a:pos x="92" y="14"/>
                  </a:cxn>
                  <a:cxn ang="0">
                    <a:pos x="59" y="29"/>
                  </a:cxn>
                  <a:cxn ang="0">
                    <a:pos x="48" y="39"/>
                  </a:cxn>
                  <a:cxn ang="0">
                    <a:pos x="0" y="118"/>
                  </a:cxn>
                  <a:cxn ang="0">
                    <a:pos x="121" y="118"/>
                  </a:cxn>
                  <a:cxn ang="0">
                    <a:pos x="134" y="53"/>
                  </a:cxn>
                  <a:cxn ang="0">
                    <a:pos x="148" y="118"/>
                  </a:cxn>
                  <a:cxn ang="0">
                    <a:pos x="269" y="118"/>
                  </a:cxn>
                  <a:cxn ang="0">
                    <a:pos x="222" y="39"/>
                  </a:cxn>
                  <a:cxn ang="0">
                    <a:pos x="212" y="86"/>
                  </a:cxn>
                  <a:cxn ang="0">
                    <a:pos x="200" y="86"/>
                  </a:cxn>
                  <a:cxn ang="0">
                    <a:pos x="200" y="98"/>
                  </a:cxn>
                  <a:cxn ang="0">
                    <a:pos x="185" y="98"/>
                  </a:cxn>
                  <a:cxn ang="0">
                    <a:pos x="185" y="86"/>
                  </a:cxn>
                  <a:cxn ang="0">
                    <a:pos x="173" y="86"/>
                  </a:cxn>
                  <a:cxn ang="0">
                    <a:pos x="173" y="72"/>
                  </a:cxn>
                  <a:cxn ang="0">
                    <a:pos x="185" y="72"/>
                  </a:cxn>
                  <a:cxn ang="0">
                    <a:pos x="185" y="59"/>
                  </a:cxn>
                  <a:cxn ang="0">
                    <a:pos x="200" y="59"/>
                  </a:cxn>
                  <a:cxn ang="0">
                    <a:pos x="200" y="72"/>
                  </a:cxn>
                  <a:cxn ang="0">
                    <a:pos x="212" y="72"/>
                  </a:cxn>
                  <a:cxn ang="0">
                    <a:pos x="212" y="86"/>
                  </a:cxn>
                  <a:cxn ang="0">
                    <a:pos x="212" y="86"/>
                  </a:cxn>
                  <a:cxn ang="0">
                    <a:pos x="212" y="86"/>
                  </a:cxn>
                </a:cxnLst>
                <a:rect l="0" t="0" r="r" b="b"/>
                <a:pathLst>
                  <a:path w="269" h="118">
                    <a:moveTo>
                      <a:pt x="222" y="39"/>
                    </a:moveTo>
                    <a:cubicBezTo>
                      <a:pt x="219" y="34"/>
                      <a:pt x="214" y="30"/>
                      <a:pt x="210" y="28"/>
                    </a:cubicBezTo>
                    <a:cubicBezTo>
                      <a:pt x="176" y="13"/>
                      <a:pt x="176" y="13"/>
                      <a:pt x="176" y="13"/>
                    </a:cubicBezTo>
                    <a:cubicBezTo>
                      <a:pt x="162" y="1"/>
                      <a:pt x="162" y="1"/>
                      <a:pt x="162" y="1"/>
                    </a:cubicBezTo>
                    <a:cubicBezTo>
                      <a:pt x="134" y="26"/>
                      <a:pt x="134" y="26"/>
                      <a:pt x="134" y="26"/>
                    </a:cubicBezTo>
                    <a:cubicBezTo>
                      <a:pt x="108" y="0"/>
                      <a:pt x="108" y="0"/>
                      <a:pt x="108" y="0"/>
                    </a:cubicBezTo>
                    <a:cubicBezTo>
                      <a:pt x="92" y="14"/>
                      <a:pt x="92" y="14"/>
                      <a:pt x="92" y="14"/>
                    </a:cubicBezTo>
                    <a:cubicBezTo>
                      <a:pt x="59" y="29"/>
                      <a:pt x="59" y="29"/>
                      <a:pt x="59" y="29"/>
                    </a:cubicBezTo>
                    <a:cubicBezTo>
                      <a:pt x="55" y="31"/>
                      <a:pt x="50" y="34"/>
                      <a:pt x="48" y="39"/>
                    </a:cubicBezTo>
                    <a:cubicBezTo>
                      <a:pt x="0" y="118"/>
                      <a:pt x="0" y="118"/>
                      <a:pt x="0" y="118"/>
                    </a:cubicBezTo>
                    <a:cubicBezTo>
                      <a:pt x="121" y="118"/>
                      <a:pt x="121" y="118"/>
                      <a:pt x="121" y="118"/>
                    </a:cubicBezTo>
                    <a:cubicBezTo>
                      <a:pt x="134" y="53"/>
                      <a:pt x="134" y="53"/>
                      <a:pt x="134" y="53"/>
                    </a:cubicBezTo>
                    <a:cubicBezTo>
                      <a:pt x="148" y="118"/>
                      <a:pt x="148" y="118"/>
                      <a:pt x="148" y="118"/>
                    </a:cubicBezTo>
                    <a:cubicBezTo>
                      <a:pt x="269" y="118"/>
                      <a:pt x="269" y="118"/>
                      <a:pt x="269" y="118"/>
                    </a:cubicBezTo>
                    <a:lnTo>
                      <a:pt x="222" y="39"/>
                    </a:lnTo>
                    <a:close/>
                    <a:moveTo>
                      <a:pt x="212" y="86"/>
                    </a:moveTo>
                    <a:cubicBezTo>
                      <a:pt x="200" y="86"/>
                      <a:pt x="200" y="86"/>
                      <a:pt x="200" y="86"/>
                    </a:cubicBezTo>
                    <a:cubicBezTo>
                      <a:pt x="200" y="98"/>
                      <a:pt x="200" y="98"/>
                      <a:pt x="200" y="98"/>
                    </a:cubicBezTo>
                    <a:cubicBezTo>
                      <a:pt x="185" y="98"/>
                      <a:pt x="185" y="98"/>
                      <a:pt x="185" y="98"/>
                    </a:cubicBezTo>
                    <a:cubicBezTo>
                      <a:pt x="185" y="86"/>
                      <a:pt x="185" y="86"/>
                      <a:pt x="185" y="86"/>
                    </a:cubicBezTo>
                    <a:cubicBezTo>
                      <a:pt x="173" y="86"/>
                      <a:pt x="173" y="86"/>
                      <a:pt x="173" y="86"/>
                    </a:cubicBezTo>
                    <a:cubicBezTo>
                      <a:pt x="173" y="72"/>
                      <a:pt x="173" y="72"/>
                      <a:pt x="173" y="72"/>
                    </a:cubicBezTo>
                    <a:cubicBezTo>
                      <a:pt x="185" y="72"/>
                      <a:pt x="185" y="72"/>
                      <a:pt x="185" y="72"/>
                    </a:cubicBezTo>
                    <a:cubicBezTo>
                      <a:pt x="185" y="59"/>
                      <a:pt x="185" y="59"/>
                      <a:pt x="185" y="59"/>
                    </a:cubicBezTo>
                    <a:cubicBezTo>
                      <a:pt x="200" y="59"/>
                      <a:pt x="200" y="59"/>
                      <a:pt x="200" y="59"/>
                    </a:cubicBezTo>
                    <a:cubicBezTo>
                      <a:pt x="200" y="72"/>
                      <a:pt x="200" y="72"/>
                      <a:pt x="200" y="72"/>
                    </a:cubicBezTo>
                    <a:cubicBezTo>
                      <a:pt x="212" y="72"/>
                      <a:pt x="212" y="72"/>
                      <a:pt x="212" y="72"/>
                    </a:cubicBezTo>
                    <a:lnTo>
                      <a:pt x="212" y="86"/>
                    </a:lnTo>
                    <a:close/>
                    <a:moveTo>
                      <a:pt x="212" y="86"/>
                    </a:moveTo>
                    <a:cubicBezTo>
                      <a:pt x="212" y="86"/>
                      <a:pt x="212" y="86"/>
                      <a:pt x="212" y="86"/>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7"/>
              <p:cNvSpPr>
                <a:spLocks noEditPoints="1"/>
              </p:cNvSpPr>
              <p:nvPr/>
            </p:nvSpPr>
            <p:spPr bwMode="auto">
              <a:xfrm>
                <a:off x="5535613" y="1744663"/>
                <a:ext cx="481012" cy="311150"/>
              </a:xfrm>
              <a:custGeom>
                <a:avLst/>
                <a:gdLst/>
                <a:ahLst/>
                <a:cxnLst>
                  <a:cxn ang="0">
                    <a:pos x="127" y="65"/>
                  </a:cxn>
                  <a:cxn ang="0">
                    <a:pos x="92" y="28"/>
                  </a:cxn>
                  <a:cxn ang="0">
                    <a:pos x="92" y="28"/>
                  </a:cxn>
                  <a:cxn ang="0">
                    <a:pos x="64" y="0"/>
                  </a:cxn>
                  <a:cxn ang="0">
                    <a:pos x="36" y="28"/>
                  </a:cxn>
                  <a:cxn ang="0">
                    <a:pos x="36" y="28"/>
                  </a:cxn>
                  <a:cxn ang="0">
                    <a:pos x="0" y="65"/>
                  </a:cxn>
                  <a:cxn ang="0">
                    <a:pos x="0" y="82"/>
                  </a:cxn>
                  <a:cxn ang="0">
                    <a:pos x="127" y="82"/>
                  </a:cxn>
                  <a:cxn ang="0">
                    <a:pos x="127" y="65"/>
                  </a:cxn>
                  <a:cxn ang="0">
                    <a:pos x="64" y="12"/>
                  </a:cxn>
                  <a:cxn ang="0">
                    <a:pos x="79" y="28"/>
                  </a:cxn>
                  <a:cxn ang="0">
                    <a:pos x="64" y="44"/>
                  </a:cxn>
                  <a:cxn ang="0">
                    <a:pos x="48" y="28"/>
                  </a:cxn>
                  <a:cxn ang="0">
                    <a:pos x="64" y="12"/>
                  </a:cxn>
                  <a:cxn ang="0">
                    <a:pos x="64" y="12"/>
                  </a:cxn>
                  <a:cxn ang="0">
                    <a:pos x="64" y="12"/>
                  </a:cxn>
                </a:cxnLst>
                <a:rect l="0" t="0" r="r" b="b"/>
                <a:pathLst>
                  <a:path w="127" h="82">
                    <a:moveTo>
                      <a:pt x="127" y="65"/>
                    </a:moveTo>
                    <a:cubicBezTo>
                      <a:pt x="127" y="45"/>
                      <a:pt x="111" y="29"/>
                      <a:pt x="92" y="28"/>
                    </a:cubicBezTo>
                    <a:cubicBezTo>
                      <a:pt x="92" y="28"/>
                      <a:pt x="92" y="28"/>
                      <a:pt x="92" y="28"/>
                    </a:cubicBezTo>
                    <a:cubicBezTo>
                      <a:pt x="92" y="12"/>
                      <a:pt x="79" y="0"/>
                      <a:pt x="64" y="0"/>
                    </a:cubicBezTo>
                    <a:cubicBezTo>
                      <a:pt x="48" y="0"/>
                      <a:pt x="36" y="12"/>
                      <a:pt x="36" y="28"/>
                    </a:cubicBezTo>
                    <a:cubicBezTo>
                      <a:pt x="36" y="28"/>
                      <a:pt x="36" y="28"/>
                      <a:pt x="36" y="28"/>
                    </a:cubicBezTo>
                    <a:cubicBezTo>
                      <a:pt x="16" y="29"/>
                      <a:pt x="0" y="45"/>
                      <a:pt x="0" y="65"/>
                    </a:cubicBezTo>
                    <a:cubicBezTo>
                      <a:pt x="0" y="82"/>
                      <a:pt x="0" y="82"/>
                      <a:pt x="0" y="82"/>
                    </a:cubicBezTo>
                    <a:cubicBezTo>
                      <a:pt x="127" y="82"/>
                      <a:pt x="127" y="82"/>
                      <a:pt x="127" y="82"/>
                    </a:cubicBezTo>
                    <a:lnTo>
                      <a:pt x="127" y="65"/>
                    </a:lnTo>
                    <a:close/>
                    <a:moveTo>
                      <a:pt x="64" y="12"/>
                    </a:moveTo>
                    <a:cubicBezTo>
                      <a:pt x="72" y="12"/>
                      <a:pt x="79" y="19"/>
                      <a:pt x="79" y="28"/>
                    </a:cubicBezTo>
                    <a:cubicBezTo>
                      <a:pt x="79" y="37"/>
                      <a:pt x="72" y="44"/>
                      <a:pt x="64" y="44"/>
                    </a:cubicBezTo>
                    <a:cubicBezTo>
                      <a:pt x="55" y="44"/>
                      <a:pt x="48" y="37"/>
                      <a:pt x="48" y="28"/>
                    </a:cubicBezTo>
                    <a:cubicBezTo>
                      <a:pt x="48" y="19"/>
                      <a:pt x="55" y="12"/>
                      <a:pt x="64" y="12"/>
                    </a:cubicBezTo>
                    <a:close/>
                    <a:moveTo>
                      <a:pt x="64" y="12"/>
                    </a:moveTo>
                    <a:cubicBezTo>
                      <a:pt x="64" y="12"/>
                      <a:pt x="64" y="12"/>
                      <a:pt x="64" y="12"/>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48" name="TextBox 47"/>
          <p:cNvSpPr txBox="1"/>
          <p:nvPr/>
        </p:nvSpPr>
        <p:spPr>
          <a:xfrm>
            <a:off x="532428" y="2463928"/>
            <a:ext cx="1315502" cy="24622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Primary Care Provider</a:t>
            </a:r>
          </a:p>
        </p:txBody>
      </p:sp>
      <p:sp>
        <p:nvSpPr>
          <p:cNvPr id="17" name="Notched Right Arrow 91"/>
          <p:cNvSpPr/>
          <p:nvPr/>
        </p:nvSpPr>
        <p:spPr>
          <a:xfrm>
            <a:off x="2155101" y="2647474"/>
            <a:ext cx="1236649" cy="350136"/>
          </a:xfrm>
          <a:prstGeom prst="notchedRightArrow">
            <a:avLst>
              <a:gd name="adj1" fmla="val 100000"/>
              <a:gd name="adj2" fmla="val 9102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p:cNvSpPr>
            <a:spLocks noChangeAspect="1"/>
          </p:cNvSpPr>
          <p:nvPr/>
        </p:nvSpPr>
        <p:spPr>
          <a:xfrm>
            <a:off x="2916700" y="2726642"/>
            <a:ext cx="202513" cy="191801"/>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endParaRPr>
          </a:p>
        </p:txBody>
      </p:sp>
      <p:grpSp>
        <p:nvGrpSpPr>
          <p:cNvPr id="72" name="Group 71"/>
          <p:cNvGrpSpPr/>
          <p:nvPr/>
        </p:nvGrpSpPr>
        <p:grpSpPr>
          <a:xfrm>
            <a:off x="2479146" y="1930123"/>
            <a:ext cx="530825" cy="574336"/>
            <a:chOff x="5135563" y="1020763"/>
            <a:chExt cx="873125" cy="1138237"/>
          </a:xfrm>
          <a:solidFill>
            <a:schemeClr val="accent5"/>
          </a:solidFill>
        </p:grpSpPr>
        <p:sp>
          <p:nvSpPr>
            <p:cNvPr id="77" name="Freeform 64"/>
            <p:cNvSpPr>
              <a:spLocks noEditPoints="1"/>
            </p:cNvSpPr>
            <p:nvPr/>
          </p:nvSpPr>
          <p:spPr bwMode="auto">
            <a:xfrm>
              <a:off x="5135563" y="1439863"/>
              <a:ext cx="534988" cy="557213"/>
            </a:xfrm>
            <a:custGeom>
              <a:avLst/>
              <a:gdLst/>
              <a:ahLst/>
              <a:cxnLst>
                <a:cxn ang="0">
                  <a:pos x="167" y="164"/>
                </a:cxn>
                <a:cxn ang="0">
                  <a:pos x="145" y="138"/>
                </a:cxn>
                <a:cxn ang="0">
                  <a:pos x="145" y="138"/>
                </a:cxn>
                <a:cxn ang="0">
                  <a:pos x="140" y="125"/>
                </a:cxn>
                <a:cxn ang="0">
                  <a:pos x="145" y="118"/>
                </a:cxn>
                <a:cxn ang="0">
                  <a:pos x="185" y="3"/>
                </a:cxn>
                <a:cxn ang="0">
                  <a:pos x="176" y="0"/>
                </a:cxn>
                <a:cxn ang="0">
                  <a:pos x="157" y="19"/>
                </a:cxn>
                <a:cxn ang="0">
                  <a:pos x="138" y="0"/>
                </a:cxn>
                <a:cxn ang="0">
                  <a:pos x="138" y="0"/>
                </a:cxn>
                <a:cxn ang="0">
                  <a:pos x="88" y="26"/>
                </a:cxn>
                <a:cxn ang="0">
                  <a:pos x="59" y="50"/>
                </a:cxn>
                <a:cxn ang="0">
                  <a:pos x="4" y="142"/>
                </a:cxn>
                <a:cxn ang="0">
                  <a:pos x="7" y="176"/>
                </a:cxn>
                <a:cxn ang="0">
                  <a:pos x="75" y="192"/>
                </a:cxn>
                <a:cxn ang="0">
                  <a:pos x="140" y="192"/>
                </a:cxn>
                <a:cxn ang="0">
                  <a:pos x="167" y="164"/>
                </a:cxn>
                <a:cxn ang="0">
                  <a:pos x="107" y="183"/>
                </a:cxn>
                <a:cxn ang="0">
                  <a:pos x="85" y="184"/>
                </a:cxn>
                <a:cxn ang="0">
                  <a:pos x="77" y="184"/>
                </a:cxn>
                <a:cxn ang="0">
                  <a:pos x="75" y="184"/>
                </a:cxn>
                <a:cxn ang="0">
                  <a:pos x="75" y="184"/>
                </a:cxn>
                <a:cxn ang="0">
                  <a:pos x="13" y="171"/>
                </a:cxn>
                <a:cxn ang="0">
                  <a:pos x="12" y="144"/>
                </a:cxn>
                <a:cxn ang="0">
                  <a:pos x="65" y="55"/>
                </a:cxn>
                <a:cxn ang="0">
                  <a:pos x="93" y="32"/>
                </a:cxn>
                <a:cxn ang="0">
                  <a:pos x="94" y="31"/>
                </a:cxn>
                <a:cxn ang="0">
                  <a:pos x="137" y="140"/>
                </a:cxn>
                <a:cxn ang="0">
                  <a:pos x="143" y="146"/>
                </a:cxn>
                <a:cxn ang="0">
                  <a:pos x="159" y="164"/>
                </a:cxn>
                <a:cxn ang="0">
                  <a:pos x="140" y="183"/>
                </a:cxn>
                <a:cxn ang="0">
                  <a:pos x="107" y="183"/>
                </a:cxn>
                <a:cxn ang="0">
                  <a:pos x="107" y="183"/>
                </a:cxn>
                <a:cxn ang="0">
                  <a:pos x="107" y="183"/>
                </a:cxn>
              </a:cxnLst>
              <a:rect l="0" t="0" r="r" b="b"/>
              <a:pathLst>
                <a:path w="185" h="192">
                  <a:moveTo>
                    <a:pt x="167" y="164"/>
                  </a:moveTo>
                  <a:cubicBezTo>
                    <a:pt x="167" y="151"/>
                    <a:pt x="158" y="140"/>
                    <a:pt x="145" y="138"/>
                  </a:cubicBezTo>
                  <a:cubicBezTo>
                    <a:pt x="145" y="138"/>
                    <a:pt x="145" y="138"/>
                    <a:pt x="145" y="138"/>
                  </a:cubicBezTo>
                  <a:cubicBezTo>
                    <a:pt x="140" y="125"/>
                    <a:pt x="140" y="125"/>
                    <a:pt x="140" y="125"/>
                  </a:cubicBezTo>
                  <a:cubicBezTo>
                    <a:pt x="145" y="118"/>
                    <a:pt x="145" y="118"/>
                    <a:pt x="145" y="118"/>
                  </a:cubicBezTo>
                  <a:cubicBezTo>
                    <a:pt x="185" y="3"/>
                    <a:pt x="185" y="3"/>
                    <a:pt x="185" y="3"/>
                  </a:cubicBezTo>
                  <a:cubicBezTo>
                    <a:pt x="182" y="2"/>
                    <a:pt x="179" y="1"/>
                    <a:pt x="176" y="0"/>
                  </a:cubicBezTo>
                  <a:cubicBezTo>
                    <a:pt x="157" y="19"/>
                    <a:pt x="157" y="19"/>
                    <a:pt x="157" y="19"/>
                  </a:cubicBezTo>
                  <a:cubicBezTo>
                    <a:pt x="138" y="0"/>
                    <a:pt x="138" y="0"/>
                    <a:pt x="138" y="0"/>
                  </a:cubicBezTo>
                  <a:cubicBezTo>
                    <a:pt x="138" y="0"/>
                    <a:pt x="138" y="0"/>
                    <a:pt x="138" y="0"/>
                  </a:cubicBezTo>
                  <a:cubicBezTo>
                    <a:pt x="116" y="6"/>
                    <a:pt x="88" y="26"/>
                    <a:pt x="88" y="26"/>
                  </a:cubicBezTo>
                  <a:cubicBezTo>
                    <a:pt x="78" y="33"/>
                    <a:pt x="68" y="41"/>
                    <a:pt x="59" y="50"/>
                  </a:cubicBezTo>
                  <a:cubicBezTo>
                    <a:pt x="34" y="75"/>
                    <a:pt x="16" y="104"/>
                    <a:pt x="4" y="142"/>
                  </a:cubicBezTo>
                  <a:cubicBezTo>
                    <a:pt x="1" y="152"/>
                    <a:pt x="0" y="167"/>
                    <a:pt x="7" y="176"/>
                  </a:cubicBezTo>
                  <a:cubicBezTo>
                    <a:pt x="15" y="186"/>
                    <a:pt x="20" y="192"/>
                    <a:pt x="75" y="192"/>
                  </a:cubicBezTo>
                  <a:cubicBezTo>
                    <a:pt x="75" y="192"/>
                    <a:pt x="140" y="192"/>
                    <a:pt x="140" y="192"/>
                  </a:cubicBezTo>
                  <a:cubicBezTo>
                    <a:pt x="155" y="191"/>
                    <a:pt x="167" y="179"/>
                    <a:pt x="167" y="164"/>
                  </a:cubicBezTo>
                  <a:close/>
                  <a:moveTo>
                    <a:pt x="107" y="183"/>
                  </a:moveTo>
                  <a:cubicBezTo>
                    <a:pt x="99" y="183"/>
                    <a:pt x="91" y="184"/>
                    <a:pt x="85" y="184"/>
                  </a:cubicBezTo>
                  <a:cubicBezTo>
                    <a:pt x="82" y="184"/>
                    <a:pt x="79" y="184"/>
                    <a:pt x="77" y="184"/>
                  </a:cubicBezTo>
                  <a:cubicBezTo>
                    <a:pt x="77" y="184"/>
                    <a:pt x="76" y="184"/>
                    <a:pt x="75" y="184"/>
                  </a:cubicBezTo>
                  <a:cubicBezTo>
                    <a:pt x="75" y="184"/>
                    <a:pt x="75" y="184"/>
                    <a:pt x="75" y="184"/>
                  </a:cubicBezTo>
                  <a:cubicBezTo>
                    <a:pt x="24" y="184"/>
                    <a:pt x="20" y="179"/>
                    <a:pt x="13" y="171"/>
                  </a:cubicBezTo>
                  <a:cubicBezTo>
                    <a:pt x="9" y="165"/>
                    <a:pt x="9" y="153"/>
                    <a:pt x="12" y="144"/>
                  </a:cubicBezTo>
                  <a:cubicBezTo>
                    <a:pt x="23" y="109"/>
                    <a:pt x="40" y="81"/>
                    <a:pt x="65" y="55"/>
                  </a:cubicBezTo>
                  <a:cubicBezTo>
                    <a:pt x="73" y="48"/>
                    <a:pt x="82" y="40"/>
                    <a:pt x="93" y="32"/>
                  </a:cubicBezTo>
                  <a:cubicBezTo>
                    <a:pt x="94" y="31"/>
                    <a:pt x="94" y="31"/>
                    <a:pt x="94" y="31"/>
                  </a:cubicBezTo>
                  <a:cubicBezTo>
                    <a:pt x="137" y="140"/>
                    <a:pt x="137" y="140"/>
                    <a:pt x="137" y="140"/>
                  </a:cubicBezTo>
                  <a:cubicBezTo>
                    <a:pt x="138" y="143"/>
                    <a:pt x="140" y="145"/>
                    <a:pt x="143" y="146"/>
                  </a:cubicBezTo>
                  <a:cubicBezTo>
                    <a:pt x="153" y="147"/>
                    <a:pt x="159" y="155"/>
                    <a:pt x="159" y="164"/>
                  </a:cubicBezTo>
                  <a:cubicBezTo>
                    <a:pt x="159" y="175"/>
                    <a:pt x="151" y="183"/>
                    <a:pt x="140" y="183"/>
                  </a:cubicBezTo>
                  <a:cubicBezTo>
                    <a:pt x="140" y="183"/>
                    <a:pt x="124" y="183"/>
                    <a:pt x="107" y="183"/>
                  </a:cubicBezTo>
                  <a:close/>
                  <a:moveTo>
                    <a:pt x="107" y="183"/>
                  </a:moveTo>
                  <a:cubicBezTo>
                    <a:pt x="107" y="183"/>
                    <a:pt x="107" y="183"/>
                    <a:pt x="107" y="183"/>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65"/>
            <p:cNvSpPr>
              <a:spLocks noEditPoints="1"/>
            </p:cNvSpPr>
            <p:nvPr/>
          </p:nvSpPr>
          <p:spPr bwMode="auto">
            <a:xfrm>
              <a:off x="5360988" y="1457325"/>
              <a:ext cx="647700" cy="701675"/>
            </a:xfrm>
            <a:custGeom>
              <a:avLst/>
              <a:gdLst/>
              <a:ahLst/>
              <a:cxnLst>
                <a:cxn ang="0">
                  <a:pos x="177" y="54"/>
                </a:cxn>
                <a:cxn ang="0">
                  <a:pos x="115" y="0"/>
                </a:cxn>
                <a:cxn ang="0">
                  <a:pos x="93" y="141"/>
                </a:cxn>
                <a:cxn ang="0">
                  <a:pos x="96" y="158"/>
                </a:cxn>
                <a:cxn ang="0">
                  <a:pos x="62" y="193"/>
                </a:cxn>
                <a:cxn ang="0">
                  <a:pos x="0" y="193"/>
                </a:cxn>
                <a:cxn ang="0">
                  <a:pos x="0" y="230"/>
                </a:cxn>
                <a:cxn ang="0">
                  <a:pos x="1" y="242"/>
                </a:cxn>
                <a:cxn ang="0">
                  <a:pos x="156" y="242"/>
                </a:cxn>
                <a:cxn ang="0">
                  <a:pos x="157" y="230"/>
                </a:cxn>
                <a:cxn ang="0">
                  <a:pos x="157" y="134"/>
                </a:cxn>
                <a:cxn ang="0">
                  <a:pos x="170" y="236"/>
                </a:cxn>
                <a:cxn ang="0">
                  <a:pos x="170" y="242"/>
                </a:cxn>
                <a:cxn ang="0">
                  <a:pos x="224" y="242"/>
                </a:cxn>
                <a:cxn ang="0">
                  <a:pos x="224" y="236"/>
                </a:cxn>
                <a:cxn ang="0">
                  <a:pos x="177" y="54"/>
                </a:cxn>
                <a:cxn ang="0">
                  <a:pos x="177" y="54"/>
                </a:cxn>
                <a:cxn ang="0">
                  <a:pos x="177" y="54"/>
                </a:cxn>
              </a:cxnLst>
              <a:rect l="0" t="0" r="r" b="b"/>
              <a:pathLst>
                <a:path w="224" h="242">
                  <a:moveTo>
                    <a:pt x="177" y="54"/>
                  </a:moveTo>
                  <a:cubicBezTo>
                    <a:pt x="164" y="37"/>
                    <a:pt x="144" y="15"/>
                    <a:pt x="115" y="0"/>
                  </a:cubicBezTo>
                  <a:cubicBezTo>
                    <a:pt x="93" y="141"/>
                    <a:pt x="93" y="141"/>
                    <a:pt x="93" y="141"/>
                  </a:cubicBezTo>
                  <a:cubicBezTo>
                    <a:pt x="93" y="141"/>
                    <a:pt x="96" y="152"/>
                    <a:pt x="96" y="158"/>
                  </a:cubicBezTo>
                  <a:cubicBezTo>
                    <a:pt x="96" y="177"/>
                    <a:pt x="81" y="193"/>
                    <a:pt x="62" y="193"/>
                  </a:cubicBezTo>
                  <a:cubicBezTo>
                    <a:pt x="0" y="193"/>
                    <a:pt x="0" y="193"/>
                    <a:pt x="0" y="193"/>
                  </a:cubicBezTo>
                  <a:cubicBezTo>
                    <a:pt x="0" y="230"/>
                    <a:pt x="0" y="230"/>
                    <a:pt x="0" y="230"/>
                  </a:cubicBezTo>
                  <a:cubicBezTo>
                    <a:pt x="0" y="234"/>
                    <a:pt x="0" y="238"/>
                    <a:pt x="1" y="242"/>
                  </a:cubicBezTo>
                  <a:cubicBezTo>
                    <a:pt x="156" y="242"/>
                    <a:pt x="156" y="242"/>
                    <a:pt x="156" y="242"/>
                  </a:cubicBezTo>
                  <a:cubicBezTo>
                    <a:pt x="157" y="238"/>
                    <a:pt x="157" y="234"/>
                    <a:pt x="157" y="230"/>
                  </a:cubicBezTo>
                  <a:cubicBezTo>
                    <a:pt x="157" y="134"/>
                    <a:pt x="157" y="134"/>
                    <a:pt x="157" y="134"/>
                  </a:cubicBezTo>
                  <a:cubicBezTo>
                    <a:pt x="164" y="157"/>
                    <a:pt x="170" y="190"/>
                    <a:pt x="170" y="236"/>
                  </a:cubicBezTo>
                  <a:cubicBezTo>
                    <a:pt x="170" y="238"/>
                    <a:pt x="170" y="240"/>
                    <a:pt x="170" y="242"/>
                  </a:cubicBezTo>
                  <a:cubicBezTo>
                    <a:pt x="224" y="242"/>
                    <a:pt x="224" y="242"/>
                    <a:pt x="224" y="242"/>
                  </a:cubicBezTo>
                  <a:cubicBezTo>
                    <a:pt x="224" y="240"/>
                    <a:pt x="224" y="238"/>
                    <a:pt x="224" y="236"/>
                  </a:cubicBezTo>
                  <a:cubicBezTo>
                    <a:pt x="224" y="131"/>
                    <a:pt x="197" y="79"/>
                    <a:pt x="177" y="54"/>
                  </a:cubicBezTo>
                  <a:close/>
                  <a:moveTo>
                    <a:pt x="177" y="54"/>
                  </a:moveTo>
                  <a:cubicBezTo>
                    <a:pt x="177" y="54"/>
                    <a:pt x="177" y="54"/>
                    <a:pt x="177" y="54"/>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66"/>
            <p:cNvSpPr>
              <a:spLocks noEditPoints="1"/>
            </p:cNvSpPr>
            <p:nvPr/>
          </p:nvSpPr>
          <p:spPr bwMode="auto">
            <a:xfrm>
              <a:off x="5381625" y="1020763"/>
              <a:ext cx="414338" cy="414338"/>
            </a:xfrm>
            <a:custGeom>
              <a:avLst/>
              <a:gdLst/>
              <a:ahLst/>
              <a:cxnLst>
                <a:cxn ang="0">
                  <a:pos x="143" y="71"/>
                </a:cxn>
                <a:cxn ang="0">
                  <a:pos x="72" y="143"/>
                </a:cxn>
                <a:cxn ang="0">
                  <a:pos x="0" y="71"/>
                </a:cxn>
                <a:cxn ang="0">
                  <a:pos x="72" y="0"/>
                </a:cxn>
                <a:cxn ang="0">
                  <a:pos x="143" y="71"/>
                </a:cxn>
                <a:cxn ang="0">
                  <a:pos x="143" y="71"/>
                </a:cxn>
                <a:cxn ang="0">
                  <a:pos x="143" y="71"/>
                </a:cxn>
              </a:cxnLst>
              <a:rect l="0" t="0" r="r" b="b"/>
              <a:pathLst>
                <a:path w="143" h="143">
                  <a:moveTo>
                    <a:pt x="143" y="71"/>
                  </a:moveTo>
                  <a:cubicBezTo>
                    <a:pt x="143" y="111"/>
                    <a:pt x="111" y="143"/>
                    <a:pt x="72" y="143"/>
                  </a:cubicBezTo>
                  <a:cubicBezTo>
                    <a:pt x="32" y="143"/>
                    <a:pt x="0" y="111"/>
                    <a:pt x="0" y="71"/>
                  </a:cubicBezTo>
                  <a:cubicBezTo>
                    <a:pt x="0" y="32"/>
                    <a:pt x="32" y="0"/>
                    <a:pt x="72" y="0"/>
                  </a:cubicBezTo>
                  <a:cubicBezTo>
                    <a:pt x="111" y="0"/>
                    <a:pt x="143" y="32"/>
                    <a:pt x="143" y="71"/>
                  </a:cubicBezTo>
                  <a:close/>
                  <a:moveTo>
                    <a:pt x="143" y="71"/>
                  </a:moveTo>
                  <a:cubicBezTo>
                    <a:pt x="143" y="71"/>
                    <a:pt x="143" y="71"/>
                    <a:pt x="143" y="7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1" name="TextBox 70"/>
          <p:cNvSpPr txBox="1"/>
          <p:nvPr/>
        </p:nvSpPr>
        <p:spPr>
          <a:xfrm>
            <a:off x="2228034" y="2456536"/>
            <a:ext cx="1049691" cy="246221"/>
          </a:xfrm>
          <a:prstGeom prst="rect">
            <a:avLst/>
          </a:prstGeom>
          <a:noFill/>
          <a:ln>
            <a:noFill/>
          </a:ln>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Physical Therapy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27" name="Group 126"/>
          <p:cNvGrpSpPr/>
          <p:nvPr/>
        </p:nvGrpSpPr>
        <p:grpSpPr>
          <a:xfrm>
            <a:off x="1092200" y="2822542"/>
            <a:ext cx="673894" cy="1801425"/>
            <a:chOff x="589491" y="2071749"/>
            <a:chExt cx="898525" cy="2401899"/>
          </a:xfrm>
        </p:grpSpPr>
        <p:sp>
          <p:nvSpPr>
            <p:cNvPr id="6" name="Teardrop 5"/>
            <p:cNvSpPr/>
            <p:nvPr/>
          </p:nvSpPr>
          <p:spPr>
            <a:xfrm rot="18900000">
              <a:off x="667678" y="3069208"/>
              <a:ext cx="758761" cy="75876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7" name="Straight Arrow Connector 36"/>
            <p:cNvCxnSpPr>
              <a:cxnSpLocks/>
            </p:cNvCxnSpPr>
            <p:nvPr/>
          </p:nvCxnSpPr>
          <p:spPr>
            <a:xfrm flipH="1">
              <a:off x="1055223" y="2071749"/>
              <a:ext cx="0" cy="815783"/>
            </a:xfrm>
            <a:prstGeom prst="straightConnector1">
              <a:avLst/>
            </a:prstGeom>
            <a:ln w="19050">
              <a:headEnd type="ova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89491" y="3940168"/>
              <a:ext cx="898525" cy="53348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History &amp; Physical</a:t>
              </a:r>
            </a:p>
          </p:txBody>
        </p:sp>
        <p:pic>
          <p:nvPicPr>
            <p:cNvPr id="25" name="Picture 24"/>
            <p:cNvPicPr>
              <a:picLocks noChangeAspect="1"/>
            </p:cNvPicPr>
            <p:nvPr/>
          </p:nvPicPr>
          <p:blipFill>
            <a:blip r:embed="rId3"/>
            <a:stretch>
              <a:fillRect/>
            </a:stretch>
          </p:blipFill>
          <p:spPr>
            <a:xfrm>
              <a:off x="917617" y="3229676"/>
              <a:ext cx="257044" cy="342726"/>
            </a:xfrm>
            <a:prstGeom prst="rect">
              <a:avLst/>
            </a:prstGeom>
          </p:spPr>
        </p:pic>
      </p:grpSp>
      <p:sp>
        <p:nvSpPr>
          <p:cNvPr id="66" name="Teardrop 65"/>
          <p:cNvSpPr/>
          <p:nvPr/>
        </p:nvSpPr>
        <p:spPr>
          <a:xfrm rot="18900000">
            <a:off x="2737180" y="3570636"/>
            <a:ext cx="569071" cy="569071"/>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TextBox 69"/>
          <p:cNvSpPr txBox="1"/>
          <p:nvPr/>
        </p:nvSpPr>
        <p:spPr>
          <a:xfrm>
            <a:off x="2354587" y="4170581"/>
            <a:ext cx="1165130" cy="246221"/>
          </a:xfrm>
          <a:prstGeom prst="rect">
            <a:avLst/>
          </a:prstGeom>
          <a:noFill/>
          <a:ln>
            <a:noFill/>
          </a:ln>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Calibri" panose="020F0502020204030204"/>
              </a:rPr>
              <a:t>Consultation</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 Note</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7" name="Picture 66"/>
          <p:cNvPicPr>
            <a:picLocks noChangeAspect="1"/>
          </p:cNvPicPr>
          <p:nvPr/>
        </p:nvPicPr>
        <p:blipFill>
          <a:blip r:embed="rId3"/>
          <a:stretch>
            <a:fillRect/>
          </a:stretch>
        </p:blipFill>
        <p:spPr>
          <a:xfrm>
            <a:off x="2905997" y="3689763"/>
            <a:ext cx="231628" cy="308837"/>
          </a:xfrm>
          <a:prstGeom prst="rect">
            <a:avLst/>
          </a:prstGeom>
          <a:ln>
            <a:noFill/>
          </a:ln>
        </p:spPr>
      </p:pic>
      <p:cxnSp>
        <p:nvCxnSpPr>
          <p:cNvPr id="69" name="Straight Arrow Connector 68"/>
          <p:cNvCxnSpPr>
            <a:cxnSpLocks/>
          </p:cNvCxnSpPr>
          <p:nvPr/>
        </p:nvCxnSpPr>
        <p:spPr>
          <a:xfrm flipH="1">
            <a:off x="3027839" y="2822542"/>
            <a:ext cx="0" cy="611837"/>
          </a:xfrm>
          <a:prstGeom prst="straightConnector1">
            <a:avLst/>
          </a:prstGeom>
          <a:ln w="1905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1481396" y="3120327"/>
            <a:ext cx="649396" cy="746052"/>
            <a:chOff x="1655923" y="2899247"/>
            <a:chExt cx="649396" cy="746052"/>
          </a:xfrm>
        </p:grpSpPr>
        <p:grpSp>
          <p:nvGrpSpPr>
            <p:cNvPr id="2" name="Group 1"/>
            <p:cNvGrpSpPr/>
            <p:nvPr/>
          </p:nvGrpSpPr>
          <p:grpSpPr>
            <a:xfrm>
              <a:off x="1778718" y="2899247"/>
              <a:ext cx="372336" cy="387396"/>
              <a:chOff x="1383253" y="3000277"/>
              <a:chExt cx="372336" cy="387396"/>
            </a:xfrm>
          </p:grpSpPr>
          <p:sp>
            <p:nvSpPr>
              <p:cNvPr id="105" name="Teardrop 104"/>
              <p:cNvSpPr/>
              <p:nvPr/>
            </p:nvSpPr>
            <p:spPr>
              <a:xfrm rot="18900000">
                <a:off x="1383253" y="3000277"/>
                <a:ext cx="372336" cy="387396"/>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6" name="Picture 105"/>
              <p:cNvPicPr>
                <a:picLocks noChangeAspect="1"/>
              </p:cNvPicPr>
              <p:nvPr/>
            </p:nvPicPr>
            <p:blipFill>
              <a:blip r:embed="rId3"/>
              <a:stretch>
                <a:fillRect/>
              </a:stretch>
            </p:blipFill>
            <p:spPr>
              <a:xfrm>
                <a:off x="1481678" y="3064282"/>
                <a:ext cx="192783" cy="257045"/>
              </a:xfrm>
              <a:prstGeom prst="rect">
                <a:avLst/>
              </a:prstGeom>
            </p:spPr>
          </p:pic>
        </p:grpSp>
        <p:sp>
          <p:nvSpPr>
            <p:cNvPr id="3" name="TextBox 2"/>
            <p:cNvSpPr txBox="1"/>
            <p:nvPr/>
          </p:nvSpPr>
          <p:spPr>
            <a:xfrm>
              <a:off x="1655923" y="3245189"/>
              <a:ext cx="649396"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Referral Note</a:t>
              </a:r>
            </a:p>
          </p:txBody>
        </p:sp>
      </p:grpSp>
      <p:grpSp>
        <p:nvGrpSpPr>
          <p:cNvPr id="5" name="Group 4">
            <a:extLst>
              <a:ext uri="{FF2B5EF4-FFF2-40B4-BE49-F238E27FC236}">
                <a16:creationId xmlns:a16="http://schemas.microsoft.com/office/drawing/2014/main" id="{175BEA5F-62D3-4015-A099-43FC8CAA0BC8}"/>
              </a:ext>
            </a:extLst>
          </p:cNvPr>
          <p:cNvGrpSpPr/>
          <p:nvPr/>
        </p:nvGrpSpPr>
        <p:grpSpPr>
          <a:xfrm>
            <a:off x="3137625" y="3013954"/>
            <a:ext cx="3959027" cy="675810"/>
            <a:chOff x="3322702" y="3013953"/>
            <a:chExt cx="3773950" cy="814387"/>
          </a:xfrm>
        </p:grpSpPr>
        <p:cxnSp>
          <p:nvCxnSpPr>
            <p:cNvPr id="139" name="Straight Arrow Connector 138"/>
            <p:cNvCxnSpPr>
              <a:cxnSpLocks/>
            </p:cNvCxnSpPr>
            <p:nvPr/>
          </p:nvCxnSpPr>
          <p:spPr>
            <a:xfrm>
              <a:off x="3322702" y="3828340"/>
              <a:ext cx="3773950" cy="0"/>
            </a:xfrm>
            <a:prstGeom prst="straightConnector1">
              <a:avLst/>
            </a:prstGeom>
            <a:ln w="1905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flipV="1">
              <a:off x="7087561" y="3013953"/>
              <a:ext cx="0" cy="814387"/>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itle 35"/>
          <p:cNvSpPr>
            <a:spLocks noGrp="1"/>
          </p:cNvSpPr>
          <p:nvPr>
            <p:ph type="title"/>
          </p:nvPr>
        </p:nvSpPr>
        <p:spPr/>
        <p:txBody>
          <a:bodyPr/>
          <a:lstStyle/>
          <a:p>
            <a:pPr defTabSz="457200"/>
            <a:r>
              <a:rPr lang="en-US" sz="2800" b="1" dirty="0">
                <a:solidFill>
                  <a:srgbClr val="217AA0"/>
                </a:solidFill>
                <a:latin typeface="Verdana"/>
                <a:cs typeface="Verdana"/>
              </a:rPr>
              <a:t>C-CDA: Exchanging the Patient’s Story</a:t>
            </a:r>
          </a:p>
        </p:txBody>
      </p:sp>
      <p:pic>
        <p:nvPicPr>
          <p:cNvPr id="121" name="Picture 120"/>
          <p:cNvPicPr>
            <a:picLocks noChangeAspect="1"/>
          </p:cNvPicPr>
          <p:nvPr/>
        </p:nvPicPr>
        <p:blipFill>
          <a:blip r:embed="rId4"/>
          <a:stretch>
            <a:fillRect/>
          </a:stretch>
        </p:blipFill>
        <p:spPr>
          <a:xfrm>
            <a:off x="8411999" y="115195"/>
            <a:ext cx="607760" cy="566556"/>
          </a:xfrm>
          <a:prstGeom prst="rect">
            <a:avLst/>
          </a:prstGeom>
        </p:spPr>
      </p:pic>
      <p:cxnSp>
        <p:nvCxnSpPr>
          <p:cNvPr id="161" name="Straight Arrow Connector 160"/>
          <p:cNvCxnSpPr>
            <a:cxnSpLocks/>
          </p:cNvCxnSpPr>
          <p:nvPr/>
        </p:nvCxnSpPr>
        <p:spPr>
          <a:xfrm>
            <a:off x="2048595" y="2822544"/>
            <a:ext cx="0" cy="2663817"/>
          </a:xfrm>
          <a:prstGeom prst="straightConnector1">
            <a:avLst/>
          </a:prstGeom>
          <a:ln w="19050">
            <a:solidFill>
              <a:schemeClr val="bg1">
                <a:lumMod val="6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62" name="Teardrop 161"/>
          <p:cNvSpPr/>
          <p:nvPr/>
        </p:nvSpPr>
        <p:spPr>
          <a:xfrm rot="18900000">
            <a:off x="1763549" y="5572734"/>
            <a:ext cx="569071" cy="569071"/>
          </a:xfrm>
          <a:prstGeom prst="teardrop">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4" name="TextBox 163"/>
          <p:cNvSpPr txBox="1"/>
          <p:nvPr/>
        </p:nvSpPr>
        <p:spPr>
          <a:xfrm>
            <a:off x="1724163" y="6225954"/>
            <a:ext cx="673894" cy="24622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CCD</a:t>
            </a:r>
          </a:p>
        </p:txBody>
      </p:sp>
      <p:pic>
        <p:nvPicPr>
          <p:cNvPr id="165" name="Picture 164"/>
          <p:cNvPicPr>
            <a:picLocks noChangeAspect="1"/>
          </p:cNvPicPr>
          <p:nvPr/>
        </p:nvPicPr>
        <p:blipFill>
          <a:blip r:embed="rId3"/>
          <a:stretch>
            <a:fillRect/>
          </a:stretch>
        </p:blipFill>
        <p:spPr>
          <a:xfrm>
            <a:off x="1923199" y="5668159"/>
            <a:ext cx="248332" cy="331108"/>
          </a:xfrm>
          <a:prstGeom prst="rect">
            <a:avLst/>
          </a:prstGeom>
        </p:spPr>
      </p:pic>
      <p:cxnSp>
        <p:nvCxnSpPr>
          <p:cNvPr id="166" name="Straight Arrow Connector 165"/>
          <p:cNvCxnSpPr>
            <a:cxnSpLocks/>
          </p:cNvCxnSpPr>
          <p:nvPr/>
        </p:nvCxnSpPr>
        <p:spPr>
          <a:xfrm>
            <a:off x="4741583" y="2840387"/>
            <a:ext cx="0" cy="2645975"/>
          </a:xfrm>
          <a:prstGeom prst="straightConnector1">
            <a:avLst/>
          </a:prstGeom>
          <a:solidFill>
            <a:schemeClr val="accent2"/>
          </a:solidFill>
          <a:ln w="19050">
            <a:solidFill>
              <a:schemeClr val="bg1">
                <a:lumMod val="6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67" name="Teardrop 166"/>
          <p:cNvSpPr/>
          <p:nvPr/>
        </p:nvSpPr>
        <p:spPr>
          <a:xfrm rot="18900000">
            <a:off x="4468029" y="5593465"/>
            <a:ext cx="569071" cy="569071"/>
          </a:xfrm>
          <a:prstGeom prst="teardrop">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9" name="TextBox 168"/>
          <p:cNvSpPr txBox="1"/>
          <p:nvPr/>
        </p:nvSpPr>
        <p:spPr>
          <a:xfrm>
            <a:off x="4314531" y="6206823"/>
            <a:ext cx="895376" cy="24622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CCD</a:t>
            </a:r>
          </a:p>
        </p:txBody>
      </p:sp>
      <p:pic>
        <p:nvPicPr>
          <p:cNvPr id="172" name="Picture 171"/>
          <p:cNvPicPr>
            <a:picLocks noChangeAspect="1"/>
          </p:cNvPicPr>
          <p:nvPr/>
        </p:nvPicPr>
        <p:blipFill>
          <a:blip r:embed="rId3"/>
          <a:stretch>
            <a:fillRect/>
          </a:stretch>
        </p:blipFill>
        <p:spPr>
          <a:xfrm>
            <a:off x="4626397" y="5685240"/>
            <a:ext cx="253522" cy="338031"/>
          </a:xfrm>
          <a:prstGeom prst="rect">
            <a:avLst/>
          </a:prstGeom>
          <a:solidFill>
            <a:schemeClr val="accent2"/>
          </a:solidFill>
        </p:spPr>
      </p:pic>
      <p:cxnSp>
        <p:nvCxnSpPr>
          <p:cNvPr id="173" name="Straight Arrow Connector 172"/>
          <p:cNvCxnSpPr>
            <a:cxnSpLocks/>
          </p:cNvCxnSpPr>
          <p:nvPr/>
        </p:nvCxnSpPr>
        <p:spPr>
          <a:xfrm>
            <a:off x="8392711" y="2816098"/>
            <a:ext cx="0" cy="2670263"/>
          </a:xfrm>
          <a:prstGeom prst="straightConnector1">
            <a:avLst/>
          </a:prstGeom>
          <a:solidFill>
            <a:schemeClr val="accent2"/>
          </a:solidFill>
          <a:ln w="19050">
            <a:solidFill>
              <a:schemeClr val="bg1">
                <a:lumMod val="6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74" name="Teardrop 173"/>
          <p:cNvSpPr/>
          <p:nvPr/>
        </p:nvSpPr>
        <p:spPr>
          <a:xfrm rot="18900000">
            <a:off x="8108795" y="5600599"/>
            <a:ext cx="569071" cy="569071"/>
          </a:xfrm>
          <a:prstGeom prst="teardrop">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TextBox 174"/>
          <p:cNvSpPr txBox="1"/>
          <p:nvPr/>
        </p:nvSpPr>
        <p:spPr>
          <a:xfrm>
            <a:off x="7955298" y="6213958"/>
            <a:ext cx="895376" cy="24622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CCD</a:t>
            </a:r>
          </a:p>
        </p:txBody>
      </p:sp>
      <p:pic>
        <p:nvPicPr>
          <p:cNvPr id="176" name="Picture 175"/>
          <p:cNvPicPr>
            <a:picLocks noChangeAspect="1"/>
          </p:cNvPicPr>
          <p:nvPr/>
        </p:nvPicPr>
        <p:blipFill>
          <a:blip r:embed="rId3"/>
          <a:stretch>
            <a:fillRect/>
          </a:stretch>
        </p:blipFill>
        <p:spPr>
          <a:xfrm>
            <a:off x="8247499" y="5692374"/>
            <a:ext cx="253522" cy="338031"/>
          </a:xfrm>
          <a:prstGeom prst="rect">
            <a:avLst/>
          </a:prstGeom>
          <a:solidFill>
            <a:schemeClr val="accent2"/>
          </a:solidFill>
        </p:spPr>
      </p:pic>
      <p:cxnSp>
        <p:nvCxnSpPr>
          <p:cNvPr id="177" name="Straight Arrow Connector 176"/>
          <p:cNvCxnSpPr>
            <a:cxnSpLocks/>
          </p:cNvCxnSpPr>
          <p:nvPr/>
        </p:nvCxnSpPr>
        <p:spPr>
          <a:xfrm>
            <a:off x="7058456" y="2816099"/>
            <a:ext cx="0" cy="2670263"/>
          </a:xfrm>
          <a:prstGeom prst="straightConnector1">
            <a:avLst/>
          </a:prstGeom>
          <a:ln w="19050">
            <a:solidFill>
              <a:schemeClr val="bg1">
                <a:lumMod val="6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78" name="Teardrop 177"/>
          <p:cNvSpPr/>
          <p:nvPr/>
        </p:nvSpPr>
        <p:spPr>
          <a:xfrm rot="18900000">
            <a:off x="6780778" y="5594751"/>
            <a:ext cx="569071" cy="569071"/>
          </a:xfrm>
          <a:prstGeom prst="teardrop">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9" name="TextBox 178"/>
          <p:cNvSpPr txBox="1"/>
          <p:nvPr/>
        </p:nvSpPr>
        <p:spPr>
          <a:xfrm>
            <a:off x="6574156" y="6206822"/>
            <a:ext cx="1030977" cy="24622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CCD</a:t>
            </a:r>
          </a:p>
        </p:txBody>
      </p:sp>
      <p:pic>
        <p:nvPicPr>
          <p:cNvPr id="180" name="Picture 179"/>
          <p:cNvPicPr>
            <a:picLocks noChangeAspect="1"/>
          </p:cNvPicPr>
          <p:nvPr/>
        </p:nvPicPr>
        <p:blipFill>
          <a:blip r:embed="rId3"/>
          <a:stretch>
            <a:fillRect/>
          </a:stretch>
        </p:blipFill>
        <p:spPr>
          <a:xfrm>
            <a:off x="6930158" y="5692374"/>
            <a:ext cx="262890" cy="350522"/>
          </a:xfrm>
          <a:prstGeom prst="rect">
            <a:avLst/>
          </a:prstGeom>
        </p:spPr>
      </p:pic>
      <p:cxnSp>
        <p:nvCxnSpPr>
          <p:cNvPr id="150" name="Straight Arrow Connector 149"/>
          <p:cNvCxnSpPr>
            <a:cxnSpLocks/>
            <a:stCxn id="105" idx="0"/>
          </p:cNvCxnSpPr>
          <p:nvPr/>
        </p:nvCxnSpPr>
        <p:spPr>
          <a:xfrm flipV="1">
            <a:off x="1922000" y="3011101"/>
            <a:ext cx="458898" cy="17128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1" name="Oval 180"/>
          <p:cNvSpPr>
            <a:spLocks noChangeAspect="1"/>
          </p:cNvSpPr>
          <p:nvPr/>
        </p:nvSpPr>
        <p:spPr>
          <a:xfrm>
            <a:off x="1578402" y="2720194"/>
            <a:ext cx="202513" cy="191801"/>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endParaRPr>
          </a:p>
        </p:txBody>
      </p:sp>
      <p:cxnSp>
        <p:nvCxnSpPr>
          <p:cNvPr id="182" name="Straight Arrow Connector 181"/>
          <p:cNvCxnSpPr>
            <a:cxnSpLocks/>
          </p:cNvCxnSpPr>
          <p:nvPr/>
        </p:nvCxnSpPr>
        <p:spPr>
          <a:xfrm>
            <a:off x="1676400" y="2840384"/>
            <a:ext cx="0" cy="620201"/>
          </a:xfrm>
          <a:prstGeom prst="straightConnector1">
            <a:avLst/>
          </a:prstGeom>
          <a:ln w="19050">
            <a:headEnd type="ova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53896A7-CF68-4828-A5B8-CB70062B42E4}"/>
              </a:ext>
            </a:extLst>
          </p:cNvPr>
          <p:cNvSpPr>
            <a:spLocks noChangeAspect="1"/>
          </p:cNvSpPr>
          <p:nvPr/>
        </p:nvSpPr>
        <p:spPr>
          <a:xfrm>
            <a:off x="7657912" y="2720191"/>
            <a:ext cx="202513" cy="191801"/>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endParaRPr>
          </a:p>
        </p:txBody>
      </p:sp>
      <p:sp>
        <p:nvSpPr>
          <p:cNvPr id="86" name="Notched Right Arrow 82">
            <a:extLst>
              <a:ext uri="{FF2B5EF4-FFF2-40B4-BE49-F238E27FC236}">
                <a16:creationId xmlns:a16="http://schemas.microsoft.com/office/drawing/2014/main" id="{5F7C7FC2-19AD-4250-820F-4B13088DC55F}"/>
              </a:ext>
            </a:extLst>
          </p:cNvPr>
          <p:cNvSpPr/>
          <p:nvPr/>
        </p:nvSpPr>
        <p:spPr>
          <a:xfrm>
            <a:off x="6920941" y="2637849"/>
            <a:ext cx="1361800" cy="350136"/>
          </a:xfrm>
          <a:prstGeom prst="notchedRightArrow">
            <a:avLst>
              <a:gd name="adj1" fmla="val 100000"/>
              <a:gd name="adj2" fmla="val 910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8" name="Group 87">
            <a:extLst>
              <a:ext uri="{FF2B5EF4-FFF2-40B4-BE49-F238E27FC236}">
                <a16:creationId xmlns:a16="http://schemas.microsoft.com/office/drawing/2014/main" id="{07CAA860-EEFD-48DD-93DE-9F0A677F73E5}"/>
              </a:ext>
            </a:extLst>
          </p:cNvPr>
          <p:cNvGrpSpPr/>
          <p:nvPr/>
        </p:nvGrpSpPr>
        <p:grpSpPr>
          <a:xfrm>
            <a:off x="6976943" y="1930123"/>
            <a:ext cx="1103322" cy="574336"/>
            <a:chOff x="395310" y="1333204"/>
            <a:chExt cx="2487326" cy="1148993"/>
          </a:xfrm>
          <a:solidFill>
            <a:srgbClr val="0070C0"/>
          </a:solidFill>
        </p:grpSpPr>
        <p:grpSp>
          <p:nvGrpSpPr>
            <p:cNvPr id="89" name="Group 88">
              <a:extLst>
                <a:ext uri="{FF2B5EF4-FFF2-40B4-BE49-F238E27FC236}">
                  <a16:creationId xmlns:a16="http://schemas.microsoft.com/office/drawing/2014/main" id="{AD6C4E07-24F3-40E7-83FE-432E6B8DE893}"/>
                </a:ext>
              </a:extLst>
            </p:cNvPr>
            <p:cNvGrpSpPr/>
            <p:nvPr/>
          </p:nvGrpSpPr>
          <p:grpSpPr>
            <a:xfrm>
              <a:off x="1685946" y="1333204"/>
              <a:ext cx="1196690" cy="1148993"/>
              <a:chOff x="5135563" y="1020763"/>
              <a:chExt cx="873125" cy="1138237"/>
            </a:xfrm>
            <a:grpFill/>
          </p:grpSpPr>
          <p:sp>
            <p:nvSpPr>
              <p:cNvPr id="94" name="Freeform 64">
                <a:extLst>
                  <a:ext uri="{FF2B5EF4-FFF2-40B4-BE49-F238E27FC236}">
                    <a16:creationId xmlns:a16="http://schemas.microsoft.com/office/drawing/2014/main" id="{ECB98342-C10D-41C7-83AC-F270D8545EF3}"/>
                  </a:ext>
                </a:extLst>
              </p:cNvPr>
              <p:cNvSpPr>
                <a:spLocks noEditPoints="1"/>
              </p:cNvSpPr>
              <p:nvPr/>
            </p:nvSpPr>
            <p:spPr bwMode="auto">
              <a:xfrm>
                <a:off x="5135563" y="1439863"/>
                <a:ext cx="534988" cy="557213"/>
              </a:xfrm>
              <a:custGeom>
                <a:avLst/>
                <a:gdLst/>
                <a:ahLst/>
                <a:cxnLst>
                  <a:cxn ang="0">
                    <a:pos x="167" y="164"/>
                  </a:cxn>
                  <a:cxn ang="0">
                    <a:pos x="145" y="138"/>
                  </a:cxn>
                  <a:cxn ang="0">
                    <a:pos x="145" y="138"/>
                  </a:cxn>
                  <a:cxn ang="0">
                    <a:pos x="140" y="125"/>
                  </a:cxn>
                  <a:cxn ang="0">
                    <a:pos x="145" y="118"/>
                  </a:cxn>
                  <a:cxn ang="0">
                    <a:pos x="185" y="3"/>
                  </a:cxn>
                  <a:cxn ang="0">
                    <a:pos x="176" y="0"/>
                  </a:cxn>
                  <a:cxn ang="0">
                    <a:pos x="157" y="19"/>
                  </a:cxn>
                  <a:cxn ang="0">
                    <a:pos x="138" y="0"/>
                  </a:cxn>
                  <a:cxn ang="0">
                    <a:pos x="138" y="0"/>
                  </a:cxn>
                  <a:cxn ang="0">
                    <a:pos x="88" y="26"/>
                  </a:cxn>
                  <a:cxn ang="0">
                    <a:pos x="59" y="50"/>
                  </a:cxn>
                  <a:cxn ang="0">
                    <a:pos x="4" y="142"/>
                  </a:cxn>
                  <a:cxn ang="0">
                    <a:pos x="7" y="176"/>
                  </a:cxn>
                  <a:cxn ang="0">
                    <a:pos x="75" y="192"/>
                  </a:cxn>
                  <a:cxn ang="0">
                    <a:pos x="140" y="192"/>
                  </a:cxn>
                  <a:cxn ang="0">
                    <a:pos x="167" y="164"/>
                  </a:cxn>
                  <a:cxn ang="0">
                    <a:pos x="107" y="183"/>
                  </a:cxn>
                  <a:cxn ang="0">
                    <a:pos x="85" y="184"/>
                  </a:cxn>
                  <a:cxn ang="0">
                    <a:pos x="77" y="184"/>
                  </a:cxn>
                  <a:cxn ang="0">
                    <a:pos x="75" y="184"/>
                  </a:cxn>
                  <a:cxn ang="0">
                    <a:pos x="75" y="184"/>
                  </a:cxn>
                  <a:cxn ang="0">
                    <a:pos x="13" y="171"/>
                  </a:cxn>
                  <a:cxn ang="0">
                    <a:pos x="12" y="144"/>
                  </a:cxn>
                  <a:cxn ang="0">
                    <a:pos x="65" y="55"/>
                  </a:cxn>
                  <a:cxn ang="0">
                    <a:pos x="93" y="32"/>
                  </a:cxn>
                  <a:cxn ang="0">
                    <a:pos x="94" y="31"/>
                  </a:cxn>
                  <a:cxn ang="0">
                    <a:pos x="137" y="140"/>
                  </a:cxn>
                  <a:cxn ang="0">
                    <a:pos x="143" y="146"/>
                  </a:cxn>
                  <a:cxn ang="0">
                    <a:pos x="159" y="164"/>
                  </a:cxn>
                  <a:cxn ang="0">
                    <a:pos x="140" y="183"/>
                  </a:cxn>
                  <a:cxn ang="0">
                    <a:pos x="107" y="183"/>
                  </a:cxn>
                  <a:cxn ang="0">
                    <a:pos x="107" y="183"/>
                  </a:cxn>
                  <a:cxn ang="0">
                    <a:pos x="107" y="183"/>
                  </a:cxn>
                </a:cxnLst>
                <a:rect l="0" t="0" r="r" b="b"/>
                <a:pathLst>
                  <a:path w="185" h="192">
                    <a:moveTo>
                      <a:pt x="167" y="164"/>
                    </a:moveTo>
                    <a:cubicBezTo>
                      <a:pt x="167" y="151"/>
                      <a:pt x="158" y="140"/>
                      <a:pt x="145" y="138"/>
                    </a:cubicBezTo>
                    <a:cubicBezTo>
                      <a:pt x="145" y="138"/>
                      <a:pt x="145" y="138"/>
                      <a:pt x="145" y="138"/>
                    </a:cubicBezTo>
                    <a:cubicBezTo>
                      <a:pt x="140" y="125"/>
                      <a:pt x="140" y="125"/>
                      <a:pt x="140" y="125"/>
                    </a:cubicBezTo>
                    <a:cubicBezTo>
                      <a:pt x="145" y="118"/>
                      <a:pt x="145" y="118"/>
                      <a:pt x="145" y="118"/>
                    </a:cubicBezTo>
                    <a:cubicBezTo>
                      <a:pt x="185" y="3"/>
                      <a:pt x="185" y="3"/>
                      <a:pt x="185" y="3"/>
                    </a:cubicBezTo>
                    <a:cubicBezTo>
                      <a:pt x="182" y="2"/>
                      <a:pt x="179" y="1"/>
                      <a:pt x="176" y="0"/>
                    </a:cubicBezTo>
                    <a:cubicBezTo>
                      <a:pt x="157" y="19"/>
                      <a:pt x="157" y="19"/>
                      <a:pt x="157" y="19"/>
                    </a:cubicBezTo>
                    <a:cubicBezTo>
                      <a:pt x="138" y="0"/>
                      <a:pt x="138" y="0"/>
                      <a:pt x="138" y="0"/>
                    </a:cubicBezTo>
                    <a:cubicBezTo>
                      <a:pt x="138" y="0"/>
                      <a:pt x="138" y="0"/>
                      <a:pt x="138" y="0"/>
                    </a:cubicBezTo>
                    <a:cubicBezTo>
                      <a:pt x="116" y="6"/>
                      <a:pt x="88" y="26"/>
                      <a:pt x="88" y="26"/>
                    </a:cubicBezTo>
                    <a:cubicBezTo>
                      <a:pt x="78" y="33"/>
                      <a:pt x="68" y="41"/>
                      <a:pt x="59" y="50"/>
                    </a:cubicBezTo>
                    <a:cubicBezTo>
                      <a:pt x="34" y="75"/>
                      <a:pt x="16" y="104"/>
                      <a:pt x="4" y="142"/>
                    </a:cubicBezTo>
                    <a:cubicBezTo>
                      <a:pt x="1" y="152"/>
                      <a:pt x="0" y="167"/>
                      <a:pt x="7" y="176"/>
                    </a:cubicBezTo>
                    <a:cubicBezTo>
                      <a:pt x="15" y="186"/>
                      <a:pt x="20" y="192"/>
                      <a:pt x="75" y="192"/>
                    </a:cubicBezTo>
                    <a:cubicBezTo>
                      <a:pt x="75" y="192"/>
                      <a:pt x="140" y="192"/>
                      <a:pt x="140" y="192"/>
                    </a:cubicBezTo>
                    <a:cubicBezTo>
                      <a:pt x="155" y="191"/>
                      <a:pt x="167" y="179"/>
                      <a:pt x="167" y="164"/>
                    </a:cubicBezTo>
                    <a:close/>
                    <a:moveTo>
                      <a:pt x="107" y="183"/>
                    </a:moveTo>
                    <a:cubicBezTo>
                      <a:pt x="99" y="183"/>
                      <a:pt x="91" y="184"/>
                      <a:pt x="85" y="184"/>
                    </a:cubicBezTo>
                    <a:cubicBezTo>
                      <a:pt x="82" y="184"/>
                      <a:pt x="79" y="184"/>
                      <a:pt x="77" y="184"/>
                    </a:cubicBezTo>
                    <a:cubicBezTo>
                      <a:pt x="77" y="184"/>
                      <a:pt x="76" y="184"/>
                      <a:pt x="75" y="184"/>
                    </a:cubicBezTo>
                    <a:cubicBezTo>
                      <a:pt x="75" y="184"/>
                      <a:pt x="75" y="184"/>
                      <a:pt x="75" y="184"/>
                    </a:cubicBezTo>
                    <a:cubicBezTo>
                      <a:pt x="24" y="184"/>
                      <a:pt x="20" y="179"/>
                      <a:pt x="13" y="171"/>
                    </a:cubicBezTo>
                    <a:cubicBezTo>
                      <a:pt x="9" y="165"/>
                      <a:pt x="9" y="153"/>
                      <a:pt x="12" y="144"/>
                    </a:cubicBezTo>
                    <a:cubicBezTo>
                      <a:pt x="23" y="109"/>
                      <a:pt x="40" y="81"/>
                      <a:pt x="65" y="55"/>
                    </a:cubicBezTo>
                    <a:cubicBezTo>
                      <a:pt x="73" y="48"/>
                      <a:pt x="82" y="40"/>
                      <a:pt x="93" y="32"/>
                    </a:cubicBezTo>
                    <a:cubicBezTo>
                      <a:pt x="94" y="31"/>
                      <a:pt x="94" y="31"/>
                      <a:pt x="94" y="31"/>
                    </a:cubicBezTo>
                    <a:cubicBezTo>
                      <a:pt x="137" y="140"/>
                      <a:pt x="137" y="140"/>
                      <a:pt x="137" y="140"/>
                    </a:cubicBezTo>
                    <a:cubicBezTo>
                      <a:pt x="138" y="143"/>
                      <a:pt x="140" y="145"/>
                      <a:pt x="143" y="146"/>
                    </a:cubicBezTo>
                    <a:cubicBezTo>
                      <a:pt x="153" y="147"/>
                      <a:pt x="159" y="155"/>
                      <a:pt x="159" y="164"/>
                    </a:cubicBezTo>
                    <a:cubicBezTo>
                      <a:pt x="159" y="175"/>
                      <a:pt x="151" y="183"/>
                      <a:pt x="140" y="183"/>
                    </a:cubicBezTo>
                    <a:cubicBezTo>
                      <a:pt x="140" y="183"/>
                      <a:pt x="124" y="183"/>
                      <a:pt x="107" y="183"/>
                    </a:cubicBezTo>
                    <a:close/>
                    <a:moveTo>
                      <a:pt x="107" y="183"/>
                    </a:moveTo>
                    <a:cubicBezTo>
                      <a:pt x="107" y="183"/>
                      <a:pt x="107" y="183"/>
                      <a:pt x="107" y="183"/>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65">
                <a:extLst>
                  <a:ext uri="{FF2B5EF4-FFF2-40B4-BE49-F238E27FC236}">
                    <a16:creationId xmlns:a16="http://schemas.microsoft.com/office/drawing/2014/main" id="{60FD7B0F-6723-4EBF-BCD5-FABEC8875FD4}"/>
                  </a:ext>
                </a:extLst>
              </p:cNvPr>
              <p:cNvSpPr>
                <a:spLocks noEditPoints="1"/>
              </p:cNvSpPr>
              <p:nvPr/>
            </p:nvSpPr>
            <p:spPr bwMode="auto">
              <a:xfrm>
                <a:off x="5360988" y="1457325"/>
                <a:ext cx="647700" cy="701675"/>
              </a:xfrm>
              <a:custGeom>
                <a:avLst/>
                <a:gdLst/>
                <a:ahLst/>
                <a:cxnLst>
                  <a:cxn ang="0">
                    <a:pos x="177" y="54"/>
                  </a:cxn>
                  <a:cxn ang="0">
                    <a:pos x="115" y="0"/>
                  </a:cxn>
                  <a:cxn ang="0">
                    <a:pos x="93" y="141"/>
                  </a:cxn>
                  <a:cxn ang="0">
                    <a:pos x="96" y="158"/>
                  </a:cxn>
                  <a:cxn ang="0">
                    <a:pos x="62" y="193"/>
                  </a:cxn>
                  <a:cxn ang="0">
                    <a:pos x="0" y="193"/>
                  </a:cxn>
                  <a:cxn ang="0">
                    <a:pos x="0" y="230"/>
                  </a:cxn>
                  <a:cxn ang="0">
                    <a:pos x="1" y="242"/>
                  </a:cxn>
                  <a:cxn ang="0">
                    <a:pos x="156" y="242"/>
                  </a:cxn>
                  <a:cxn ang="0">
                    <a:pos x="157" y="230"/>
                  </a:cxn>
                  <a:cxn ang="0">
                    <a:pos x="157" y="134"/>
                  </a:cxn>
                  <a:cxn ang="0">
                    <a:pos x="170" y="236"/>
                  </a:cxn>
                  <a:cxn ang="0">
                    <a:pos x="170" y="242"/>
                  </a:cxn>
                  <a:cxn ang="0">
                    <a:pos x="224" y="242"/>
                  </a:cxn>
                  <a:cxn ang="0">
                    <a:pos x="224" y="236"/>
                  </a:cxn>
                  <a:cxn ang="0">
                    <a:pos x="177" y="54"/>
                  </a:cxn>
                  <a:cxn ang="0">
                    <a:pos x="177" y="54"/>
                  </a:cxn>
                  <a:cxn ang="0">
                    <a:pos x="177" y="54"/>
                  </a:cxn>
                </a:cxnLst>
                <a:rect l="0" t="0" r="r" b="b"/>
                <a:pathLst>
                  <a:path w="224" h="242">
                    <a:moveTo>
                      <a:pt x="177" y="54"/>
                    </a:moveTo>
                    <a:cubicBezTo>
                      <a:pt x="164" y="37"/>
                      <a:pt x="144" y="15"/>
                      <a:pt x="115" y="0"/>
                    </a:cubicBezTo>
                    <a:cubicBezTo>
                      <a:pt x="93" y="141"/>
                      <a:pt x="93" y="141"/>
                      <a:pt x="93" y="141"/>
                    </a:cubicBezTo>
                    <a:cubicBezTo>
                      <a:pt x="93" y="141"/>
                      <a:pt x="96" y="152"/>
                      <a:pt x="96" y="158"/>
                    </a:cubicBezTo>
                    <a:cubicBezTo>
                      <a:pt x="96" y="177"/>
                      <a:pt x="81" y="193"/>
                      <a:pt x="62" y="193"/>
                    </a:cubicBezTo>
                    <a:cubicBezTo>
                      <a:pt x="0" y="193"/>
                      <a:pt x="0" y="193"/>
                      <a:pt x="0" y="193"/>
                    </a:cubicBezTo>
                    <a:cubicBezTo>
                      <a:pt x="0" y="230"/>
                      <a:pt x="0" y="230"/>
                      <a:pt x="0" y="230"/>
                    </a:cubicBezTo>
                    <a:cubicBezTo>
                      <a:pt x="0" y="234"/>
                      <a:pt x="0" y="238"/>
                      <a:pt x="1" y="242"/>
                    </a:cubicBezTo>
                    <a:cubicBezTo>
                      <a:pt x="156" y="242"/>
                      <a:pt x="156" y="242"/>
                      <a:pt x="156" y="242"/>
                    </a:cubicBezTo>
                    <a:cubicBezTo>
                      <a:pt x="157" y="238"/>
                      <a:pt x="157" y="234"/>
                      <a:pt x="157" y="230"/>
                    </a:cubicBezTo>
                    <a:cubicBezTo>
                      <a:pt x="157" y="134"/>
                      <a:pt x="157" y="134"/>
                      <a:pt x="157" y="134"/>
                    </a:cubicBezTo>
                    <a:cubicBezTo>
                      <a:pt x="164" y="157"/>
                      <a:pt x="170" y="190"/>
                      <a:pt x="170" y="236"/>
                    </a:cubicBezTo>
                    <a:cubicBezTo>
                      <a:pt x="170" y="238"/>
                      <a:pt x="170" y="240"/>
                      <a:pt x="170" y="242"/>
                    </a:cubicBezTo>
                    <a:cubicBezTo>
                      <a:pt x="224" y="242"/>
                      <a:pt x="224" y="242"/>
                      <a:pt x="224" y="242"/>
                    </a:cubicBezTo>
                    <a:cubicBezTo>
                      <a:pt x="224" y="240"/>
                      <a:pt x="224" y="238"/>
                      <a:pt x="224" y="236"/>
                    </a:cubicBezTo>
                    <a:cubicBezTo>
                      <a:pt x="224" y="131"/>
                      <a:pt x="197" y="79"/>
                      <a:pt x="177" y="54"/>
                    </a:cubicBezTo>
                    <a:close/>
                    <a:moveTo>
                      <a:pt x="177" y="54"/>
                    </a:moveTo>
                    <a:cubicBezTo>
                      <a:pt x="177" y="54"/>
                      <a:pt x="177" y="54"/>
                      <a:pt x="177" y="54"/>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66">
                <a:extLst>
                  <a:ext uri="{FF2B5EF4-FFF2-40B4-BE49-F238E27FC236}">
                    <a16:creationId xmlns:a16="http://schemas.microsoft.com/office/drawing/2014/main" id="{4838B551-5B86-485A-B6F8-3BC7ECFF040C}"/>
                  </a:ext>
                </a:extLst>
              </p:cNvPr>
              <p:cNvSpPr>
                <a:spLocks noEditPoints="1"/>
              </p:cNvSpPr>
              <p:nvPr/>
            </p:nvSpPr>
            <p:spPr bwMode="auto">
              <a:xfrm>
                <a:off x="5381625" y="1020763"/>
                <a:ext cx="414338" cy="414338"/>
              </a:xfrm>
              <a:custGeom>
                <a:avLst/>
                <a:gdLst/>
                <a:ahLst/>
                <a:cxnLst>
                  <a:cxn ang="0">
                    <a:pos x="143" y="71"/>
                  </a:cxn>
                  <a:cxn ang="0">
                    <a:pos x="72" y="143"/>
                  </a:cxn>
                  <a:cxn ang="0">
                    <a:pos x="0" y="71"/>
                  </a:cxn>
                  <a:cxn ang="0">
                    <a:pos x="72" y="0"/>
                  </a:cxn>
                  <a:cxn ang="0">
                    <a:pos x="143" y="71"/>
                  </a:cxn>
                  <a:cxn ang="0">
                    <a:pos x="143" y="71"/>
                  </a:cxn>
                  <a:cxn ang="0">
                    <a:pos x="143" y="71"/>
                  </a:cxn>
                </a:cxnLst>
                <a:rect l="0" t="0" r="r" b="b"/>
                <a:pathLst>
                  <a:path w="143" h="143">
                    <a:moveTo>
                      <a:pt x="143" y="71"/>
                    </a:moveTo>
                    <a:cubicBezTo>
                      <a:pt x="143" y="111"/>
                      <a:pt x="111" y="143"/>
                      <a:pt x="72" y="143"/>
                    </a:cubicBezTo>
                    <a:cubicBezTo>
                      <a:pt x="32" y="143"/>
                      <a:pt x="0" y="111"/>
                      <a:pt x="0" y="71"/>
                    </a:cubicBezTo>
                    <a:cubicBezTo>
                      <a:pt x="0" y="32"/>
                      <a:pt x="32" y="0"/>
                      <a:pt x="72" y="0"/>
                    </a:cubicBezTo>
                    <a:cubicBezTo>
                      <a:pt x="111" y="0"/>
                      <a:pt x="143" y="32"/>
                      <a:pt x="143" y="71"/>
                    </a:cubicBezTo>
                    <a:close/>
                    <a:moveTo>
                      <a:pt x="143" y="71"/>
                    </a:moveTo>
                    <a:cubicBezTo>
                      <a:pt x="143" y="71"/>
                      <a:pt x="143" y="71"/>
                      <a:pt x="143" y="7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5DCDD68F-31D4-49B4-B2E8-FC101C3277EA}"/>
                </a:ext>
              </a:extLst>
            </p:cNvPr>
            <p:cNvGrpSpPr/>
            <p:nvPr/>
          </p:nvGrpSpPr>
          <p:grpSpPr>
            <a:xfrm>
              <a:off x="395310" y="1333204"/>
              <a:ext cx="1020762" cy="1133474"/>
              <a:chOff x="5265738" y="1744663"/>
              <a:chExt cx="1020762" cy="1133474"/>
            </a:xfrm>
            <a:grpFill/>
          </p:grpSpPr>
          <p:sp>
            <p:nvSpPr>
              <p:cNvPr id="91" name="Freeform 5">
                <a:extLst>
                  <a:ext uri="{FF2B5EF4-FFF2-40B4-BE49-F238E27FC236}">
                    <a16:creationId xmlns:a16="http://schemas.microsoft.com/office/drawing/2014/main" id="{ABF078A5-E2FD-420F-958C-80A3B9493A83}"/>
                  </a:ext>
                </a:extLst>
              </p:cNvPr>
              <p:cNvSpPr>
                <a:spLocks noEditPoints="1"/>
              </p:cNvSpPr>
              <p:nvPr/>
            </p:nvSpPr>
            <p:spPr bwMode="auto">
              <a:xfrm>
                <a:off x="5535613" y="2108201"/>
                <a:ext cx="481012" cy="338138"/>
              </a:xfrm>
              <a:custGeom>
                <a:avLst/>
                <a:gdLst/>
                <a:ahLst/>
                <a:cxnLst>
                  <a:cxn ang="0">
                    <a:pos x="64" y="88"/>
                  </a:cxn>
                  <a:cxn ang="0">
                    <a:pos x="127" y="0"/>
                  </a:cxn>
                  <a:cxn ang="0">
                    <a:pos x="0" y="0"/>
                  </a:cxn>
                  <a:cxn ang="0">
                    <a:pos x="64" y="88"/>
                  </a:cxn>
                  <a:cxn ang="0">
                    <a:pos x="64" y="88"/>
                  </a:cxn>
                  <a:cxn ang="0">
                    <a:pos x="64" y="88"/>
                  </a:cxn>
                </a:cxnLst>
                <a:rect l="0" t="0" r="r" b="b"/>
                <a:pathLst>
                  <a:path w="127" h="89">
                    <a:moveTo>
                      <a:pt x="64" y="88"/>
                    </a:moveTo>
                    <a:cubicBezTo>
                      <a:pt x="102" y="87"/>
                      <a:pt x="127" y="52"/>
                      <a:pt x="127" y="0"/>
                    </a:cubicBezTo>
                    <a:cubicBezTo>
                      <a:pt x="0" y="0"/>
                      <a:pt x="0" y="0"/>
                      <a:pt x="0" y="0"/>
                    </a:cubicBezTo>
                    <a:cubicBezTo>
                      <a:pt x="1" y="54"/>
                      <a:pt x="25" y="89"/>
                      <a:pt x="64" y="88"/>
                    </a:cubicBezTo>
                    <a:close/>
                    <a:moveTo>
                      <a:pt x="64" y="88"/>
                    </a:moveTo>
                    <a:cubicBezTo>
                      <a:pt x="64" y="88"/>
                      <a:pt x="64" y="88"/>
                      <a:pt x="64" y="88"/>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6">
                <a:extLst>
                  <a:ext uri="{FF2B5EF4-FFF2-40B4-BE49-F238E27FC236}">
                    <a16:creationId xmlns:a16="http://schemas.microsoft.com/office/drawing/2014/main" id="{B45436C3-F074-46C3-A6F8-EAC71D8C533E}"/>
                  </a:ext>
                </a:extLst>
              </p:cNvPr>
              <p:cNvSpPr>
                <a:spLocks noEditPoints="1"/>
              </p:cNvSpPr>
              <p:nvPr/>
            </p:nvSpPr>
            <p:spPr bwMode="auto">
              <a:xfrm>
                <a:off x="5265738" y="2430462"/>
                <a:ext cx="1020762" cy="447675"/>
              </a:xfrm>
              <a:custGeom>
                <a:avLst/>
                <a:gdLst/>
                <a:ahLst/>
                <a:cxnLst>
                  <a:cxn ang="0">
                    <a:pos x="222" y="39"/>
                  </a:cxn>
                  <a:cxn ang="0">
                    <a:pos x="210" y="28"/>
                  </a:cxn>
                  <a:cxn ang="0">
                    <a:pos x="176" y="13"/>
                  </a:cxn>
                  <a:cxn ang="0">
                    <a:pos x="162" y="1"/>
                  </a:cxn>
                  <a:cxn ang="0">
                    <a:pos x="134" y="26"/>
                  </a:cxn>
                  <a:cxn ang="0">
                    <a:pos x="108" y="0"/>
                  </a:cxn>
                  <a:cxn ang="0">
                    <a:pos x="92" y="14"/>
                  </a:cxn>
                  <a:cxn ang="0">
                    <a:pos x="59" y="29"/>
                  </a:cxn>
                  <a:cxn ang="0">
                    <a:pos x="48" y="39"/>
                  </a:cxn>
                  <a:cxn ang="0">
                    <a:pos x="0" y="118"/>
                  </a:cxn>
                  <a:cxn ang="0">
                    <a:pos x="121" y="118"/>
                  </a:cxn>
                  <a:cxn ang="0">
                    <a:pos x="134" y="53"/>
                  </a:cxn>
                  <a:cxn ang="0">
                    <a:pos x="148" y="118"/>
                  </a:cxn>
                  <a:cxn ang="0">
                    <a:pos x="269" y="118"/>
                  </a:cxn>
                  <a:cxn ang="0">
                    <a:pos x="222" y="39"/>
                  </a:cxn>
                  <a:cxn ang="0">
                    <a:pos x="212" y="86"/>
                  </a:cxn>
                  <a:cxn ang="0">
                    <a:pos x="200" y="86"/>
                  </a:cxn>
                  <a:cxn ang="0">
                    <a:pos x="200" y="98"/>
                  </a:cxn>
                  <a:cxn ang="0">
                    <a:pos x="185" y="98"/>
                  </a:cxn>
                  <a:cxn ang="0">
                    <a:pos x="185" y="86"/>
                  </a:cxn>
                  <a:cxn ang="0">
                    <a:pos x="173" y="86"/>
                  </a:cxn>
                  <a:cxn ang="0">
                    <a:pos x="173" y="72"/>
                  </a:cxn>
                  <a:cxn ang="0">
                    <a:pos x="185" y="72"/>
                  </a:cxn>
                  <a:cxn ang="0">
                    <a:pos x="185" y="59"/>
                  </a:cxn>
                  <a:cxn ang="0">
                    <a:pos x="200" y="59"/>
                  </a:cxn>
                  <a:cxn ang="0">
                    <a:pos x="200" y="72"/>
                  </a:cxn>
                  <a:cxn ang="0">
                    <a:pos x="212" y="72"/>
                  </a:cxn>
                  <a:cxn ang="0">
                    <a:pos x="212" y="86"/>
                  </a:cxn>
                  <a:cxn ang="0">
                    <a:pos x="212" y="86"/>
                  </a:cxn>
                  <a:cxn ang="0">
                    <a:pos x="212" y="86"/>
                  </a:cxn>
                </a:cxnLst>
                <a:rect l="0" t="0" r="r" b="b"/>
                <a:pathLst>
                  <a:path w="269" h="118">
                    <a:moveTo>
                      <a:pt x="222" y="39"/>
                    </a:moveTo>
                    <a:cubicBezTo>
                      <a:pt x="219" y="34"/>
                      <a:pt x="214" y="30"/>
                      <a:pt x="210" y="28"/>
                    </a:cubicBezTo>
                    <a:cubicBezTo>
                      <a:pt x="176" y="13"/>
                      <a:pt x="176" y="13"/>
                      <a:pt x="176" y="13"/>
                    </a:cubicBezTo>
                    <a:cubicBezTo>
                      <a:pt x="162" y="1"/>
                      <a:pt x="162" y="1"/>
                      <a:pt x="162" y="1"/>
                    </a:cubicBezTo>
                    <a:cubicBezTo>
                      <a:pt x="134" y="26"/>
                      <a:pt x="134" y="26"/>
                      <a:pt x="134" y="26"/>
                    </a:cubicBezTo>
                    <a:cubicBezTo>
                      <a:pt x="108" y="0"/>
                      <a:pt x="108" y="0"/>
                      <a:pt x="108" y="0"/>
                    </a:cubicBezTo>
                    <a:cubicBezTo>
                      <a:pt x="92" y="14"/>
                      <a:pt x="92" y="14"/>
                      <a:pt x="92" y="14"/>
                    </a:cubicBezTo>
                    <a:cubicBezTo>
                      <a:pt x="59" y="29"/>
                      <a:pt x="59" y="29"/>
                      <a:pt x="59" y="29"/>
                    </a:cubicBezTo>
                    <a:cubicBezTo>
                      <a:pt x="55" y="31"/>
                      <a:pt x="50" y="34"/>
                      <a:pt x="48" y="39"/>
                    </a:cubicBezTo>
                    <a:cubicBezTo>
                      <a:pt x="0" y="118"/>
                      <a:pt x="0" y="118"/>
                      <a:pt x="0" y="118"/>
                    </a:cubicBezTo>
                    <a:cubicBezTo>
                      <a:pt x="121" y="118"/>
                      <a:pt x="121" y="118"/>
                      <a:pt x="121" y="118"/>
                    </a:cubicBezTo>
                    <a:cubicBezTo>
                      <a:pt x="134" y="53"/>
                      <a:pt x="134" y="53"/>
                      <a:pt x="134" y="53"/>
                    </a:cubicBezTo>
                    <a:cubicBezTo>
                      <a:pt x="148" y="118"/>
                      <a:pt x="148" y="118"/>
                      <a:pt x="148" y="118"/>
                    </a:cubicBezTo>
                    <a:cubicBezTo>
                      <a:pt x="269" y="118"/>
                      <a:pt x="269" y="118"/>
                      <a:pt x="269" y="118"/>
                    </a:cubicBezTo>
                    <a:lnTo>
                      <a:pt x="222" y="39"/>
                    </a:lnTo>
                    <a:close/>
                    <a:moveTo>
                      <a:pt x="212" y="86"/>
                    </a:moveTo>
                    <a:cubicBezTo>
                      <a:pt x="200" y="86"/>
                      <a:pt x="200" y="86"/>
                      <a:pt x="200" y="86"/>
                    </a:cubicBezTo>
                    <a:cubicBezTo>
                      <a:pt x="200" y="98"/>
                      <a:pt x="200" y="98"/>
                      <a:pt x="200" y="98"/>
                    </a:cubicBezTo>
                    <a:cubicBezTo>
                      <a:pt x="185" y="98"/>
                      <a:pt x="185" y="98"/>
                      <a:pt x="185" y="98"/>
                    </a:cubicBezTo>
                    <a:cubicBezTo>
                      <a:pt x="185" y="86"/>
                      <a:pt x="185" y="86"/>
                      <a:pt x="185" y="86"/>
                    </a:cubicBezTo>
                    <a:cubicBezTo>
                      <a:pt x="173" y="86"/>
                      <a:pt x="173" y="86"/>
                      <a:pt x="173" y="86"/>
                    </a:cubicBezTo>
                    <a:cubicBezTo>
                      <a:pt x="173" y="72"/>
                      <a:pt x="173" y="72"/>
                      <a:pt x="173" y="72"/>
                    </a:cubicBezTo>
                    <a:cubicBezTo>
                      <a:pt x="185" y="72"/>
                      <a:pt x="185" y="72"/>
                      <a:pt x="185" y="72"/>
                    </a:cubicBezTo>
                    <a:cubicBezTo>
                      <a:pt x="185" y="59"/>
                      <a:pt x="185" y="59"/>
                      <a:pt x="185" y="59"/>
                    </a:cubicBezTo>
                    <a:cubicBezTo>
                      <a:pt x="200" y="59"/>
                      <a:pt x="200" y="59"/>
                      <a:pt x="200" y="59"/>
                    </a:cubicBezTo>
                    <a:cubicBezTo>
                      <a:pt x="200" y="72"/>
                      <a:pt x="200" y="72"/>
                      <a:pt x="200" y="72"/>
                    </a:cubicBezTo>
                    <a:cubicBezTo>
                      <a:pt x="212" y="72"/>
                      <a:pt x="212" y="72"/>
                      <a:pt x="212" y="72"/>
                    </a:cubicBezTo>
                    <a:lnTo>
                      <a:pt x="212" y="86"/>
                    </a:lnTo>
                    <a:close/>
                    <a:moveTo>
                      <a:pt x="212" y="86"/>
                    </a:moveTo>
                    <a:cubicBezTo>
                      <a:pt x="212" y="86"/>
                      <a:pt x="212" y="86"/>
                      <a:pt x="212" y="86"/>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7">
                <a:extLst>
                  <a:ext uri="{FF2B5EF4-FFF2-40B4-BE49-F238E27FC236}">
                    <a16:creationId xmlns:a16="http://schemas.microsoft.com/office/drawing/2014/main" id="{4D6867EC-8514-48D7-92CA-F9CA9FB03163}"/>
                  </a:ext>
                </a:extLst>
              </p:cNvPr>
              <p:cNvSpPr>
                <a:spLocks noEditPoints="1"/>
              </p:cNvSpPr>
              <p:nvPr/>
            </p:nvSpPr>
            <p:spPr bwMode="auto">
              <a:xfrm>
                <a:off x="5535613" y="1744663"/>
                <a:ext cx="481012" cy="311150"/>
              </a:xfrm>
              <a:custGeom>
                <a:avLst/>
                <a:gdLst/>
                <a:ahLst/>
                <a:cxnLst>
                  <a:cxn ang="0">
                    <a:pos x="127" y="65"/>
                  </a:cxn>
                  <a:cxn ang="0">
                    <a:pos x="92" y="28"/>
                  </a:cxn>
                  <a:cxn ang="0">
                    <a:pos x="92" y="28"/>
                  </a:cxn>
                  <a:cxn ang="0">
                    <a:pos x="64" y="0"/>
                  </a:cxn>
                  <a:cxn ang="0">
                    <a:pos x="36" y="28"/>
                  </a:cxn>
                  <a:cxn ang="0">
                    <a:pos x="36" y="28"/>
                  </a:cxn>
                  <a:cxn ang="0">
                    <a:pos x="0" y="65"/>
                  </a:cxn>
                  <a:cxn ang="0">
                    <a:pos x="0" y="82"/>
                  </a:cxn>
                  <a:cxn ang="0">
                    <a:pos x="127" y="82"/>
                  </a:cxn>
                  <a:cxn ang="0">
                    <a:pos x="127" y="65"/>
                  </a:cxn>
                  <a:cxn ang="0">
                    <a:pos x="64" y="12"/>
                  </a:cxn>
                  <a:cxn ang="0">
                    <a:pos x="79" y="28"/>
                  </a:cxn>
                  <a:cxn ang="0">
                    <a:pos x="64" y="44"/>
                  </a:cxn>
                  <a:cxn ang="0">
                    <a:pos x="48" y="28"/>
                  </a:cxn>
                  <a:cxn ang="0">
                    <a:pos x="64" y="12"/>
                  </a:cxn>
                  <a:cxn ang="0">
                    <a:pos x="64" y="12"/>
                  </a:cxn>
                  <a:cxn ang="0">
                    <a:pos x="64" y="12"/>
                  </a:cxn>
                </a:cxnLst>
                <a:rect l="0" t="0" r="r" b="b"/>
                <a:pathLst>
                  <a:path w="127" h="82">
                    <a:moveTo>
                      <a:pt x="127" y="65"/>
                    </a:moveTo>
                    <a:cubicBezTo>
                      <a:pt x="127" y="45"/>
                      <a:pt x="111" y="29"/>
                      <a:pt x="92" y="28"/>
                    </a:cubicBezTo>
                    <a:cubicBezTo>
                      <a:pt x="92" y="28"/>
                      <a:pt x="92" y="28"/>
                      <a:pt x="92" y="28"/>
                    </a:cubicBezTo>
                    <a:cubicBezTo>
                      <a:pt x="92" y="12"/>
                      <a:pt x="79" y="0"/>
                      <a:pt x="64" y="0"/>
                    </a:cubicBezTo>
                    <a:cubicBezTo>
                      <a:pt x="48" y="0"/>
                      <a:pt x="36" y="12"/>
                      <a:pt x="36" y="28"/>
                    </a:cubicBezTo>
                    <a:cubicBezTo>
                      <a:pt x="36" y="28"/>
                      <a:pt x="36" y="28"/>
                      <a:pt x="36" y="28"/>
                    </a:cubicBezTo>
                    <a:cubicBezTo>
                      <a:pt x="16" y="29"/>
                      <a:pt x="0" y="45"/>
                      <a:pt x="0" y="65"/>
                    </a:cubicBezTo>
                    <a:cubicBezTo>
                      <a:pt x="0" y="82"/>
                      <a:pt x="0" y="82"/>
                      <a:pt x="0" y="82"/>
                    </a:cubicBezTo>
                    <a:cubicBezTo>
                      <a:pt x="127" y="82"/>
                      <a:pt x="127" y="82"/>
                      <a:pt x="127" y="82"/>
                    </a:cubicBezTo>
                    <a:lnTo>
                      <a:pt x="127" y="65"/>
                    </a:lnTo>
                    <a:close/>
                    <a:moveTo>
                      <a:pt x="64" y="12"/>
                    </a:moveTo>
                    <a:cubicBezTo>
                      <a:pt x="72" y="12"/>
                      <a:pt x="79" y="19"/>
                      <a:pt x="79" y="28"/>
                    </a:cubicBezTo>
                    <a:cubicBezTo>
                      <a:pt x="79" y="37"/>
                      <a:pt x="72" y="44"/>
                      <a:pt x="64" y="44"/>
                    </a:cubicBezTo>
                    <a:cubicBezTo>
                      <a:pt x="55" y="44"/>
                      <a:pt x="48" y="37"/>
                      <a:pt x="48" y="28"/>
                    </a:cubicBezTo>
                    <a:cubicBezTo>
                      <a:pt x="48" y="19"/>
                      <a:pt x="55" y="12"/>
                      <a:pt x="64" y="12"/>
                    </a:cubicBezTo>
                    <a:close/>
                    <a:moveTo>
                      <a:pt x="64" y="12"/>
                    </a:moveTo>
                    <a:cubicBezTo>
                      <a:pt x="64" y="12"/>
                      <a:pt x="64" y="12"/>
                      <a:pt x="64" y="12"/>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00" name="TextBox 99">
            <a:extLst>
              <a:ext uri="{FF2B5EF4-FFF2-40B4-BE49-F238E27FC236}">
                <a16:creationId xmlns:a16="http://schemas.microsoft.com/office/drawing/2014/main" id="{6CD5592F-3A33-4809-87C4-45D1EBDA82C6}"/>
              </a:ext>
            </a:extLst>
          </p:cNvPr>
          <p:cNvSpPr txBox="1"/>
          <p:nvPr/>
        </p:nvSpPr>
        <p:spPr>
          <a:xfrm>
            <a:off x="6874725" y="2454303"/>
            <a:ext cx="1315502" cy="24622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Primary Care Provider</a:t>
            </a:r>
          </a:p>
        </p:txBody>
      </p:sp>
      <p:sp>
        <p:nvSpPr>
          <p:cNvPr id="101" name="Oval 100">
            <a:extLst>
              <a:ext uri="{FF2B5EF4-FFF2-40B4-BE49-F238E27FC236}">
                <a16:creationId xmlns:a16="http://schemas.microsoft.com/office/drawing/2014/main" id="{BB8A1A49-476D-4DFD-9204-DAB23B4B1070}"/>
              </a:ext>
            </a:extLst>
          </p:cNvPr>
          <p:cNvSpPr>
            <a:spLocks noChangeAspect="1"/>
          </p:cNvSpPr>
          <p:nvPr/>
        </p:nvSpPr>
        <p:spPr>
          <a:xfrm>
            <a:off x="7920699" y="2710569"/>
            <a:ext cx="202513" cy="191801"/>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endParaRPr>
          </a:p>
        </p:txBody>
      </p:sp>
      <p:sp>
        <p:nvSpPr>
          <p:cNvPr id="102" name="Notched Right Arrow 91">
            <a:extLst>
              <a:ext uri="{FF2B5EF4-FFF2-40B4-BE49-F238E27FC236}">
                <a16:creationId xmlns:a16="http://schemas.microsoft.com/office/drawing/2014/main" id="{F0695AB4-D8F1-4716-923D-D521E1FD6FF5}"/>
              </a:ext>
            </a:extLst>
          </p:cNvPr>
          <p:cNvSpPr/>
          <p:nvPr/>
        </p:nvSpPr>
        <p:spPr>
          <a:xfrm>
            <a:off x="3444016" y="2657099"/>
            <a:ext cx="1236649" cy="350136"/>
          </a:xfrm>
          <a:prstGeom prst="notchedRightArrow">
            <a:avLst>
              <a:gd name="adj1" fmla="val 100000"/>
              <a:gd name="adj2" fmla="val 9102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A01CE6EC-E354-41B1-9087-DBF7CD31609B}"/>
              </a:ext>
            </a:extLst>
          </p:cNvPr>
          <p:cNvSpPr>
            <a:spLocks noChangeAspect="1"/>
          </p:cNvSpPr>
          <p:nvPr/>
        </p:nvSpPr>
        <p:spPr>
          <a:xfrm>
            <a:off x="4205615" y="2736267"/>
            <a:ext cx="202513" cy="191801"/>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endParaRPr>
          </a:p>
        </p:txBody>
      </p:sp>
      <p:grpSp>
        <p:nvGrpSpPr>
          <p:cNvPr id="104" name="Group 103">
            <a:extLst>
              <a:ext uri="{FF2B5EF4-FFF2-40B4-BE49-F238E27FC236}">
                <a16:creationId xmlns:a16="http://schemas.microsoft.com/office/drawing/2014/main" id="{B6772C0C-C016-44C7-BB82-1F8286C852C4}"/>
              </a:ext>
            </a:extLst>
          </p:cNvPr>
          <p:cNvGrpSpPr/>
          <p:nvPr/>
        </p:nvGrpSpPr>
        <p:grpSpPr>
          <a:xfrm>
            <a:off x="3768061" y="1939748"/>
            <a:ext cx="530825" cy="574336"/>
            <a:chOff x="5135563" y="1020763"/>
            <a:chExt cx="873125" cy="1138237"/>
          </a:xfrm>
          <a:solidFill>
            <a:schemeClr val="accent5"/>
          </a:solidFill>
        </p:grpSpPr>
        <p:sp>
          <p:nvSpPr>
            <p:cNvPr id="107" name="Freeform 64">
              <a:extLst>
                <a:ext uri="{FF2B5EF4-FFF2-40B4-BE49-F238E27FC236}">
                  <a16:creationId xmlns:a16="http://schemas.microsoft.com/office/drawing/2014/main" id="{D5C9F193-BE2E-4214-BC58-4B8922B37C6F}"/>
                </a:ext>
              </a:extLst>
            </p:cNvPr>
            <p:cNvSpPr>
              <a:spLocks noEditPoints="1"/>
            </p:cNvSpPr>
            <p:nvPr/>
          </p:nvSpPr>
          <p:spPr bwMode="auto">
            <a:xfrm>
              <a:off x="5135563" y="1439863"/>
              <a:ext cx="534988" cy="557213"/>
            </a:xfrm>
            <a:custGeom>
              <a:avLst/>
              <a:gdLst/>
              <a:ahLst/>
              <a:cxnLst>
                <a:cxn ang="0">
                  <a:pos x="167" y="164"/>
                </a:cxn>
                <a:cxn ang="0">
                  <a:pos x="145" y="138"/>
                </a:cxn>
                <a:cxn ang="0">
                  <a:pos x="145" y="138"/>
                </a:cxn>
                <a:cxn ang="0">
                  <a:pos x="140" y="125"/>
                </a:cxn>
                <a:cxn ang="0">
                  <a:pos x="145" y="118"/>
                </a:cxn>
                <a:cxn ang="0">
                  <a:pos x="185" y="3"/>
                </a:cxn>
                <a:cxn ang="0">
                  <a:pos x="176" y="0"/>
                </a:cxn>
                <a:cxn ang="0">
                  <a:pos x="157" y="19"/>
                </a:cxn>
                <a:cxn ang="0">
                  <a:pos x="138" y="0"/>
                </a:cxn>
                <a:cxn ang="0">
                  <a:pos x="138" y="0"/>
                </a:cxn>
                <a:cxn ang="0">
                  <a:pos x="88" y="26"/>
                </a:cxn>
                <a:cxn ang="0">
                  <a:pos x="59" y="50"/>
                </a:cxn>
                <a:cxn ang="0">
                  <a:pos x="4" y="142"/>
                </a:cxn>
                <a:cxn ang="0">
                  <a:pos x="7" y="176"/>
                </a:cxn>
                <a:cxn ang="0">
                  <a:pos x="75" y="192"/>
                </a:cxn>
                <a:cxn ang="0">
                  <a:pos x="140" y="192"/>
                </a:cxn>
                <a:cxn ang="0">
                  <a:pos x="167" y="164"/>
                </a:cxn>
                <a:cxn ang="0">
                  <a:pos x="107" y="183"/>
                </a:cxn>
                <a:cxn ang="0">
                  <a:pos x="85" y="184"/>
                </a:cxn>
                <a:cxn ang="0">
                  <a:pos x="77" y="184"/>
                </a:cxn>
                <a:cxn ang="0">
                  <a:pos x="75" y="184"/>
                </a:cxn>
                <a:cxn ang="0">
                  <a:pos x="75" y="184"/>
                </a:cxn>
                <a:cxn ang="0">
                  <a:pos x="13" y="171"/>
                </a:cxn>
                <a:cxn ang="0">
                  <a:pos x="12" y="144"/>
                </a:cxn>
                <a:cxn ang="0">
                  <a:pos x="65" y="55"/>
                </a:cxn>
                <a:cxn ang="0">
                  <a:pos x="93" y="32"/>
                </a:cxn>
                <a:cxn ang="0">
                  <a:pos x="94" y="31"/>
                </a:cxn>
                <a:cxn ang="0">
                  <a:pos x="137" y="140"/>
                </a:cxn>
                <a:cxn ang="0">
                  <a:pos x="143" y="146"/>
                </a:cxn>
                <a:cxn ang="0">
                  <a:pos x="159" y="164"/>
                </a:cxn>
                <a:cxn ang="0">
                  <a:pos x="140" y="183"/>
                </a:cxn>
                <a:cxn ang="0">
                  <a:pos x="107" y="183"/>
                </a:cxn>
                <a:cxn ang="0">
                  <a:pos x="107" y="183"/>
                </a:cxn>
                <a:cxn ang="0">
                  <a:pos x="107" y="183"/>
                </a:cxn>
              </a:cxnLst>
              <a:rect l="0" t="0" r="r" b="b"/>
              <a:pathLst>
                <a:path w="185" h="192">
                  <a:moveTo>
                    <a:pt x="167" y="164"/>
                  </a:moveTo>
                  <a:cubicBezTo>
                    <a:pt x="167" y="151"/>
                    <a:pt x="158" y="140"/>
                    <a:pt x="145" y="138"/>
                  </a:cubicBezTo>
                  <a:cubicBezTo>
                    <a:pt x="145" y="138"/>
                    <a:pt x="145" y="138"/>
                    <a:pt x="145" y="138"/>
                  </a:cubicBezTo>
                  <a:cubicBezTo>
                    <a:pt x="140" y="125"/>
                    <a:pt x="140" y="125"/>
                    <a:pt x="140" y="125"/>
                  </a:cubicBezTo>
                  <a:cubicBezTo>
                    <a:pt x="145" y="118"/>
                    <a:pt x="145" y="118"/>
                    <a:pt x="145" y="118"/>
                  </a:cubicBezTo>
                  <a:cubicBezTo>
                    <a:pt x="185" y="3"/>
                    <a:pt x="185" y="3"/>
                    <a:pt x="185" y="3"/>
                  </a:cubicBezTo>
                  <a:cubicBezTo>
                    <a:pt x="182" y="2"/>
                    <a:pt x="179" y="1"/>
                    <a:pt x="176" y="0"/>
                  </a:cubicBezTo>
                  <a:cubicBezTo>
                    <a:pt x="157" y="19"/>
                    <a:pt x="157" y="19"/>
                    <a:pt x="157" y="19"/>
                  </a:cubicBezTo>
                  <a:cubicBezTo>
                    <a:pt x="138" y="0"/>
                    <a:pt x="138" y="0"/>
                    <a:pt x="138" y="0"/>
                  </a:cubicBezTo>
                  <a:cubicBezTo>
                    <a:pt x="138" y="0"/>
                    <a:pt x="138" y="0"/>
                    <a:pt x="138" y="0"/>
                  </a:cubicBezTo>
                  <a:cubicBezTo>
                    <a:pt x="116" y="6"/>
                    <a:pt x="88" y="26"/>
                    <a:pt x="88" y="26"/>
                  </a:cubicBezTo>
                  <a:cubicBezTo>
                    <a:pt x="78" y="33"/>
                    <a:pt x="68" y="41"/>
                    <a:pt x="59" y="50"/>
                  </a:cubicBezTo>
                  <a:cubicBezTo>
                    <a:pt x="34" y="75"/>
                    <a:pt x="16" y="104"/>
                    <a:pt x="4" y="142"/>
                  </a:cubicBezTo>
                  <a:cubicBezTo>
                    <a:pt x="1" y="152"/>
                    <a:pt x="0" y="167"/>
                    <a:pt x="7" y="176"/>
                  </a:cubicBezTo>
                  <a:cubicBezTo>
                    <a:pt x="15" y="186"/>
                    <a:pt x="20" y="192"/>
                    <a:pt x="75" y="192"/>
                  </a:cubicBezTo>
                  <a:cubicBezTo>
                    <a:pt x="75" y="192"/>
                    <a:pt x="140" y="192"/>
                    <a:pt x="140" y="192"/>
                  </a:cubicBezTo>
                  <a:cubicBezTo>
                    <a:pt x="155" y="191"/>
                    <a:pt x="167" y="179"/>
                    <a:pt x="167" y="164"/>
                  </a:cubicBezTo>
                  <a:close/>
                  <a:moveTo>
                    <a:pt x="107" y="183"/>
                  </a:moveTo>
                  <a:cubicBezTo>
                    <a:pt x="99" y="183"/>
                    <a:pt x="91" y="184"/>
                    <a:pt x="85" y="184"/>
                  </a:cubicBezTo>
                  <a:cubicBezTo>
                    <a:pt x="82" y="184"/>
                    <a:pt x="79" y="184"/>
                    <a:pt x="77" y="184"/>
                  </a:cubicBezTo>
                  <a:cubicBezTo>
                    <a:pt x="77" y="184"/>
                    <a:pt x="76" y="184"/>
                    <a:pt x="75" y="184"/>
                  </a:cubicBezTo>
                  <a:cubicBezTo>
                    <a:pt x="75" y="184"/>
                    <a:pt x="75" y="184"/>
                    <a:pt x="75" y="184"/>
                  </a:cubicBezTo>
                  <a:cubicBezTo>
                    <a:pt x="24" y="184"/>
                    <a:pt x="20" y="179"/>
                    <a:pt x="13" y="171"/>
                  </a:cubicBezTo>
                  <a:cubicBezTo>
                    <a:pt x="9" y="165"/>
                    <a:pt x="9" y="153"/>
                    <a:pt x="12" y="144"/>
                  </a:cubicBezTo>
                  <a:cubicBezTo>
                    <a:pt x="23" y="109"/>
                    <a:pt x="40" y="81"/>
                    <a:pt x="65" y="55"/>
                  </a:cubicBezTo>
                  <a:cubicBezTo>
                    <a:pt x="73" y="48"/>
                    <a:pt x="82" y="40"/>
                    <a:pt x="93" y="32"/>
                  </a:cubicBezTo>
                  <a:cubicBezTo>
                    <a:pt x="94" y="31"/>
                    <a:pt x="94" y="31"/>
                    <a:pt x="94" y="31"/>
                  </a:cubicBezTo>
                  <a:cubicBezTo>
                    <a:pt x="137" y="140"/>
                    <a:pt x="137" y="140"/>
                    <a:pt x="137" y="140"/>
                  </a:cubicBezTo>
                  <a:cubicBezTo>
                    <a:pt x="138" y="143"/>
                    <a:pt x="140" y="145"/>
                    <a:pt x="143" y="146"/>
                  </a:cubicBezTo>
                  <a:cubicBezTo>
                    <a:pt x="153" y="147"/>
                    <a:pt x="159" y="155"/>
                    <a:pt x="159" y="164"/>
                  </a:cubicBezTo>
                  <a:cubicBezTo>
                    <a:pt x="159" y="175"/>
                    <a:pt x="151" y="183"/>
                    <a:pt x="140" y="183"/>
                  </a:cubicBezTo>
                  <a:cubicBezTo>
                    <a:pt x="140" y="183"/>
                    <a:pt x="124" y="183"/>
                    <a:pt x="107" y="183"/>
                  </a:cubicBezTo>
                  <a:close/>
                  <a:moveTo>
                    <a:pt x="107" y="183"/>
                  </a:moveTo>
                  <a:cubicBezTo>
                    <a:pt x="107" y="183"/>
                    <a:pt x="107" y="183"/>
                    <a:pt x="107" y="183"/>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65">
              <a:extLst>
                <a:ext uri="{FF2B5EF4-FFF2-40B4-BE49-F238E27FC236}">
                  <a16:creationId xmlns:a16="http://schemas.microsoft.com/office/drawing/2014/main" id="{8537FF5F-2328-4951-AAE7-E4B0B30CFD41}"/>
                </a:ext>
              </a:extLst>
            </p:cNvPr>
            <p:cNvSpPr>
              <a:spLocks noEditPoints="1"/>
            </p:cNvSpPr>
            <p:nvPr/>
          </p:nvSpPr>
          <p:spPr bwMode="auto">
            <a:xfrm>
              <a:off x="5360988" y="1457325"/>
              <a:ext cx="647700" cy="701675"/>
            </a:xfrm>
            <a:custGeom>
              <a:avLst/>
              <a:gdLst/>
              <a:ahLst/>
              <a:cxnLst>
                <a:cxn ang="0">
                  <a:pos x="177" y="54"/>
                </a:cxn>
                <a:cxn ang="0">
                  <a:pos x="115" y="0"/>
                </a:cxn>
                <a:cxn ang="0">
                  <a:pos x="93" y="141"/>
                </a:cxn>
                <a:cxn ang="0">
                  <a:pos x="96" y="158"/>
                </a:cxn>
                <a:cxn ang="0">
                  <a:pos x="62" y="193"/>
                </a:cxn>
                <a:cxn ang="0">
                  <a:pos x="0" y="193"/>
                </a:cxn>
                <a:cxn ang="0">
                  <a:pos x="0" y="230"/>
                </a:cxn>
                <a:cxn ang="0">
                  <a:pos x="1" y="242"/>
                </a:cxn>
                <a:cxn ang="0">
                  <a:pos x="156" y="242"/>
                </a:cxn>
                <a:cxn ang="0">
                  <a:pos x="157" y="230"/>
                </a:cxn>
                <a:cxn ang="0">
                  <a:pos x="157" y="134"/>
                </a:cxn>
                <a:cxn ang="0">
                  <a:pos x="170" y="236"/>
                </a:cxn>
                <a:cxn ang="0">
                  <a:pos x="170" y="242"/>
                </a:cxn>
                <a:cxn ang="0">
                  <a:pos x="224" y="242"/>
                </a:cxn>
                <a:cxn ang="0">
                  <a:pos x="224" y="236"/>
                </a:cxn>
                <a:cxn ang="0">
                  <a:pos x="177" y="54"/>
                </a:cxn>
                <a:cxn ang="0">
                  <a:pos x="177" y="54"/>
                </a:cxn>
                <a:cxn ang="0">
                  <a:pos x="177" y="54"/>
                </a:cxn>
              </a:cxnLst>
              <a:rect l="0" t="0" r="r" b="b"/>
              <a:pathLst>
                <a:path w="224" h="242">
                  <a:moveTo>
                    <a:pt x="177" y="54"/>
                  </a:moveTo>
                  <a:cubicBezTo>
                    <a:pt x="164" y="37"/>
                    <a:pt x="144" y="15"/>
                    <a:pt x="115" y="0"/>
                  </a:cubicBezTo>
                  <a:cubicBezTo>
                    <a:pt x="93" y="141"/>
                    <a:pt x="93" y="141"/>
                    <a:pt x="93" y="141"/>
                  </a:cubicBezTo>
                  <a:cubicBezTo>
                    <a:pt x="93" y="141"/>
                    <a:pt x="96" y="152"/>
                    <a:pt x="96" y="158"/>
                  </a:cubicBezTo>
                  <a:cubicBezTo>
                    <a:pt x="96" y="177"/>
                    <a:pt x="81" y="193"/>
                    <a:pt x="62" y="193"/>
                  </a:cubicBezTo>
                  <a:cubicBezTo>
                    <a:pt x="0" y="193"/>
                    <a:pt x="0" y="193"/>
                    <a:pt x="0" y="193"/>
                  </a:cubicBezTo>
                  <a:cubicBezTo>
                    <a:pt x="0" y="230"/>
                    <a:pt x="0" y="230"/>
                    <a:pt x="0" y="230"/>
                  </a:cubicBezTo>
                  <a:cubicBezTo>
                    <a:pt x="0" y="234"/>
                    <a:pt x="0" y="238"/>
                    <a:pt x="1" y="242"/>
                  </a:cubicBezTo>
                  <a:cubicBezTo>
                    <a:pt x="156" y="242"/>
                    <a:pt x="156" y="242"/>
                    <a:pt x="156" y="242"/>
                  </a:cubicBezTo>
                  <a:cubicBezTo>
                    <a:pt x="157" y="238"/>
                    <a:pt x="157" y="234"/>
                    <a:pt x="157" y="230"/>
                  </a:cubicBezTo>
                  <a:cubicBezTo>
                    <a:pt x="157" y="134"/>
                    <a:pt x="157" y="134"/>
                    <a:pt x="157" y="134"/>
                  </a:cubicBezTo>
                  <a:cubicBezTo>
                    <a:pt x="164" y="157"/>
                    <a:pt x="170" y="190"/>
                    <a:pt x="170" y="236"/>
                  </a:cubicBezTo>
                  <a:cubicBezTo>
                    <a:pt x="170" y="238"/>
                    <a:pt x="170" y="240"/>
                    <a:pt x="170" y="242"/>
                  </a:cubicBezTo>
                  <a:cubicBezTo>
                    <a:pt x="224" y="242"/>
                    <a:pt x="224" y="242"/>
                    <a:pt x="224" y="242"/>
                  </a:cubicBezTo>
                  <a:cubicBezTo>
                    <a:pt x="224" y="240"/>
                    <a:pt x="224" y="238"/>
                    <a:pt x="224" y="236"/>
                  </a:cubicBezTo>
                  <a:cubicBezTo>
                    <a:pt x="224" y="131"/>
                    <a:pt x="197" y="79"/>
                    <a:pt x="177" y="54"/>
                  </a:cubicBezTo>
                  <a:close/>
                  <a:moveTo>
                    <a:pt x="177" y="54"/>
                  </a:moveTo>
                  <a:cubicBezTo>
                    <a:pt x="177" y="54"/>
                    <a:pt x="177" y="54"/>
                    <a:pt x="177" y="54"/>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66">
              <a:extLst>
                <a:ext uri="{FF2B5EF4-FFF2-40B4-BE49-F238E27FC236}">
                  <a16:creationId xmlns:a16="http://schemas.microsoft.com/office/drawing/2014/main" id="{2AD15F61-FA1B-462B-8784-6E82AF4F9AFD}"/>
                </a:ext>
              </a:extLst>
            </p:cNvPr>
            <p:cNvSpPr>
              <a:spLocks noEditPoints="1"/>
            </p:cNvSpPr>
            <p:nvPr/>
          </p:nvSpPr>
          <p:spPr bwMode="auto">
            <a:xfrm>
              <a:off x="5381625" y="1020763"/>
              <a:ext cx="414338" cy="414338"/>
            </a:xfrm>
            <a:custGeom>
              <a:avLst/>
              <a:gdLst/>
              <a:ahLst/>
              <a:cxnLst>
                <a:cxn ang="0">
                  <a:pos x="143" y="71"/>
                </a:cxn>
                <a:cxn ang="0">
                  <a:pos x="72" y="143"/>
                </a:cxn>
                <a:cxn ang="0">
                  <a:pos x="0" y="71"/>
                </a:cxn>
                <a:cxn ang="0">
                  <a:pos x="72" y="0"/>
                </a:cxn>
                <a:cxn ang="0">
                  <a:pos x="143" y="71"/>
                </a:cxn>
                <a:cxn ang="0">
                  <a:pos x="143" y="71"/>
                </a:cxn>
                <a:cxn ang="0">
                  <a:pos x="143" y="71"/>
                </a:cxn>
              </a:cxnLst>
              <a:rect l="0" t="0" r="r" b="b"/>
              <a:pathLst>
                <a:path w="143" h="143">
                  <a:moveTo>
                    <a:pt x="143" y="71"/>
                  </a:moveTo>
                  <a:cubicBezTo>
                    <a:pt x="143" y="111"/>
                    <a:pt x="111" y="143"/>
                    <a:pt x="72" y="143"/>
                  </a:cubicBezTo>
                  <a:cubicBezTo>
                    <a:pt x="32" y="143"/>
                    <a:pt x="0" y="111"/>
                    <a:pt x="0" y="71"/>
                  </a:cubicBezTo>
                  <a:cubicBezTo>
                    <a:pt x="0" y="32"/>
                    <a:pt x="32" y="0"/>
                    <a:pt x="72" y="0"/>
                  </a:cubicBezTo>
                  <a:cubicBezTo>
                    <a:pt x="111" y="0"/>
                    <a:pt x="143" y="32"/>
                    <a:pt x="143" y="71"/>
                  </a:cubicBezTo>
                  <a:close/>
                  <a:moveTo>
                    <a:pt x="143" y="71"/>
                  </a:moveTo>
                  <a:cubicBezTo>
                    <a:pt x="143" y="71"/>
                    <a:pt x="143" y="71"/>
                    <a:pt x="143" y="7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0" name="TextBox 109">
            <a:extLst>
              <a:ext uri="{FF2B5EF4-FFF2-40B4-BE49-F238E27FC236}">
                <a16:creationId xmlns:a16="http://schemas.microsoft.com/office/drawing/2014/main" id="{00B6DA73-F15E-4D46-83A0-E213134B1D7C}"/>
              </a:ext>
            </a:extLst>
          </p:cNvPr>
          <p:cNvSpPr txBox="1"/>
          <p:nvPr/>
        </p:nvSpPr>
        <p:spPr>
          <a:xfrm>
            <a:off x="3516949" y="2466161"/>
            <a:ext cx="1049691" cy="246221"/>
          </a:xfrm>
          <a:prstGeom prst="rect">
            <a:avLst/>
          </a:prstGeom>
          <a:noFill/>
          <a:ln>
            <a:noFill/>
          </a:ln>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Physical Therapy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1" name="Teardrop 110">
            <a:extLst>
              <a:ext uri="{FF2B5EF4-FFF2-40B4-BE49-F238E27FC236}">
                <a16:creationId xmlns:a16="http://schemas.microsoft.com/office/drawing/2014/main" id="{7ACCE0FF-0AD9-4837-A5DC-3277D4E5177F}"/>
              </a:ext>
            </a:extLst>
          </p:cNvPr>
          <p:cNvSpPr/>
          <p:nvPr/>
        </p:nvSpPr>
        <p:spPr>
          <a:xfrm rot="18900000">
            <a:off x="4026095" y="3580261"/>
            <a:ext cx="569071" cy="569071"/>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2" name="TextBox 111">
            <a:extLst>
              <a:ext uri="{FF2B5EF4-FFF2-40B4-BE49-F238E27FC236}">
                <a16:creationId xmlns:a16="http://schemas.microsoft.com/office/drawing/2014/main" id="{2924154F-BBB0-4311-8087-4E545BD7F847}"/>
              </a:ext>
            </a:extLst>
          </p:cNvPr>
          <p:cNvSpPr txBox="1"/>
          <p:nvPr/>
        </p:nvSpPr>
        <p:spPr>
          <a:xfrm>
            <a:off x="3768061" y="4170581"/>
            <a:ext cx="1165130" cy="246221"/>
          </a:xfrm>
          <a:prstGeom prst="rect">
            <a:avLst/>
          </a:prstGeom>
          <a:noFill/>
          <a:ln>
            <a:noFill/>
          </a:ln>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Progress Note</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3" name="Picture 112">
            <a:extLst>
              <a:ext uri="{FF2B5EF4-FFF2-40B4-BE49-F238E27FC236}">
                <a16:creationId xmlns:a16="http://schemas.microsoft.com/office/drawing/2014/main" id="{312CE176-921E-4DFB-A81A-FCF918BED9C5}"/>
              </a:ext>
            </a:extLst>
          </p:cNvPr>
          <p:cNvPicPr>
            <a:picLocks noChangeAspect="1"/>
          </p:cNvPicPr>
          <p:nvPr/>
        </p:nvPicPr>
        <p:blipFill>
          <a:blip r:embed="rId3"/>
          <a:stretch>
            <a:fillRect/>
          </a:stretch>
        </p:blipFill>
        <p:spPr>
          <a:xfrm>
            <a:off x="4194912" y="3699388"/>
            <a:ext cx="231628" cy="308837"/>
          </a:xfrm>
          <a:prstGeom prst="rect">
            <a:avLst/>
          </a:prstGeom>
          <a:ln>
            <a:noFill/>
          </a:ln>
        </p:spPr>
      </p:pic>
      <p:cxnSp>
        <p:nvCxnSpPr>
          <p:cNvPr id="114" name="Straight Arrow Connector 113">
            <a:extLst>
              <a:ext uri="{FF2B5EF4-FFF2-40B4-BE49-F238E27FC236}">
                <a16:creationId xmlns:a16="http://schemas.microsoft.com/office/drawing/2014/main" id="{D6AB3268-9402-437C-901F-51003F81B444}"/>
              </a:ext>
            </a:extLst>
          </p:cNvPr>
          <p:cNvCxnSpPr>
            <a:cxnSpLocks/>
          </p:cNvCxnSpPr>
          <p:nvPr/>
        </p:nvCxnSpPr>
        <p:spPr>
          <a:xfrm flipH="1">
            <a:off x="4316754" y="2832167"/>
            <a:ext cx="0" cy="611837"/>
          </a:xfrm>
          <a:prstGeom prst="straightConnector1">
            <a:avLst/>
          </a:prstGeom>
          <a:ln w="1905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15" name="Notched Right Arrow 91">
            <a:extLst>
              <a:ext uri="{FF2B5EF4-FFF2-40B4-BE49-F238E27FC236}">
                <a16:creationId xmlns:a16="http://schemas.microsoft.com/office/drawing/2014/main" id="{A86525C7-1D73-45DA-AC9D-52927EE8ACA0}"/>
              </a:ext>
            </a:extLst>
          </p:cNvPr>
          <p:cNvSpPr/>
          <p:nvPr/>
        </p:nvSpPr>
        <p:spPr>
          <a:xfrm>
            <a:off x="4637559" y="2657099"/>
            <a:ext cx="1236649" cy="350136"/>
          </a:xfrm>
          <a:prstGeom prst="notchedRightArrow">
            <a:avLst>
              <a:gd name="adj1" fmla="val 100000"/>
              <a:gd name="adj2" fmla="val 9102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513E64DD-A0CA-490E-B985-68CDA96CC218}"/>
              </a:ext>
            </a:extLst>
          </p:cNvPr>
          <p:cNvSpPr>
            <a:spLocks noChangeAspect="1"/>
          </p:cNvSpPr>
          <p:nvPr/>
        </p:nvSpPr>
        <p:spPr>
          <a:xfrm>
            <a:off x="5399158" y="2736267"/>
            <a:ext cx="202513" cy="191801"/>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endParaRPr>
          </a:p>
        </p:txBody>
      </p:sp>
      <p:grpSp>
        <p:nvGrpSpPr>
          <p:cNvPr id="117" name="Group 116">
            <a:extLst>
              <a:ext uri="{FF2B5EF4-FFF2-40B4-BE49-F238E27FC236}">
                <a16:creationId xmlns:a16="http://schemas.microsoft.com/office/drawing/2014/main" id="{0CDEEE05-B229-457A-A90B-4CD514FCB635}"/>
              </a:ext>
            </a:extLst>
          </p:cNvPr>
          <p:cNvGrpSpPr/>
          <p:nvPr/>
        </p:nvGrpSpPr>
        <p:grpSpPr>
          <a:xfrm>
            <a:off x="4961604" y="1939748"/>
            <a:ext cx="530825" cy="574336"/>
            <a:chOff x="5135563" y="1020763"/>
            <a:chExt cx="873125" cy="1138237"/>
          </a:xfrm>
          <a:solidFill>
            <a:schemeClr val="accent5"/>
          </a:solidFill>
        </p:grpSpPr>
        <p:sp>
          <p:nvSpPr>
            <p:cNvPr id="118" name="Freeform 64">
              <a:extLst>
                <a:ext uri="{FF2B5EF4-FFF2-40B4-BE49-F238E27FC236}">
                  <a16:creationId xmlns:a16="http://schemas.microsoft.com/office/drawing/2014/main" id="{C803F45A-0E11-4C02-B45A-D8DB6EA8B942}"/>
                </a:ext>
              </a:extLst>
            </p:cNvPr>
            <p:cNvSpPr>
              <a:spLocks noEditPoints="1"/>
            </p:cNvSpPr>
            <p:nvPr/>
          </p:nvSpPr>
          <p:spPr bwMode="auto">
            <a:xfrm>
              <a:off x="5135563" y="1439863"/>
              <a:ext cx="534988" cy="557213"/>
            </a:xfrm>
            <a:custGeom>
              <a:avLst/>
              <a:gdLst/>
              <a:ahLst/>
              <a:cxnLst>
                <a:cxn ang="0">
                  <a:pos x="167" y="164"/>
                </a:cxn>
                <a:cxn ang="0">
                  <a:pos x="145" y="138"/>
                </a:cxn>
                <a:cxn ang="0">
                  <a:pos x="145" y="138"/>
                </a:cxn>
                <a:cxn ang="0">
                  <a:pos x="140" y="125"/>
                </a:cxn>
                <a:cxn ang="0">
                  <a:pos x="145" y="118"/>
                </a:cxn>
                <a:cxn ang="0">
                  <a:pos x="185" y="3"/>
                </a:cxn>
                <a:cxn ang="0">
                  <a:pos x="176" y="0"/>
                </a:cxn>
                <a:cxn ang="0">
                  <a:pos x="157" y="19"/>
                </a:cxn>
                <a:cxn ang="0">
                  <a:pos x="138" y="0"/>
                </a:cxn>
                <a:cxn ang="0">
                  <a:pos x="138" y="0"/>
                </a:cxn>
                <a:cxn ang="0">
                  <a:pos x="88" y="26"/>
                </a:cxn>
                <a:cxn ang="0">
                  <a:pos x="59" y="50"/>
                </a:cxn>
                <a:cxn ang="0">
                  <a:pos x="4" y="142"/>
                </a:cxn>
                <a:cxn ang="0">
                  <a:pos x="7" y="176"/>
                </a:cxn>
                <a:cxn ang="0">
                  <a:pos x="75" y="192"/>
                </a:cxn>
                <a:cxn ang="0">
                  <a:pos x="140" y="192"/>
                </a:cxn>
                <a:cxn ang="0">
                  <a:pos x="167" y="164"/>
                </a:cxn>
                <a:cxn ang="0">
                  <a:pos x="107" y="183"/>
                </a:cxn>
                <a:cxn ang="0">
                  <a:pos x="85" y="184"/>
                </a:cxn>
                <a:cxn ang="0">
                  <a:pos x="77" y="184"/>
                </a:cxn>
                <a:cxn ang="0">
                  <a:pos x="75" y="184"/>
                </a:cxn>
                <a:cxn ang="0">
                  <a:pos x="75" y="184"/>
                </a:cxn>
                <a:cxn ang="0">
                  <a:pos x="13" y="171"/>
                </a:cxn>
                <a:cxn ang="0">
                  <a:pos x="12" y="144"/>
                </a:cxn>
                <a:cxn ang="0">
                  <a:pos x="65" y="55"/>
                </a:cxn>
                <a:cxn ang="0">
                  <a:pos x="93" y="32"/>
                </a:cxn>
                <a:cxn ang="0">
                  <a:pos x="94" y="31"/>
                </a:cxn>
                <a:cxn ang="0">
                  <a:pos x="137" y="140"/>
                </a:cxn>
                <a:cxn ang="0">
                  <a:pos x="143" y="146"/>
                </a:cxn>
                <a:cxn ang="0">
                  <a:pos x="159" y="164"/>
                </a:cxn>
                <a:cxn ang="0">
                  <a:pos x="140" y="183"/>
                </a:cxn>
                <a:cxn ang="0">
                  <a:pos x="107" y="183"/>
                </a:cxn>
                <a:cxn ang="0">
                  <a:pos x="107" y="183"/>
                </a:cxn>
                <a:cxn ang="0">
                  <a:pos x="107" y="183"/>
                </a:cxn>
              </a:cxnLst>
              <a:rect l="0" t="0" r="r" b="b"/>
              <a:pathLst>
                <a:path w="185" h="192">
                  <a:moveTo>
                    <a:pt x="167" y="164"/>
                  </a:moveTo>
                  <a:cubicBezTo>
                    <a:pt x="167" y="151"/>
                    <a:pt x="158" y="140"/>
                    <a:pt x="145" y="138"/>
                  </a:cubicBezTo>
                  <a:cubicBezTo>
                    <a:pt x="145" y="138"/>
                    <a:pt x="145" y="138"/>
                    <a:pt x="145" y="138"/>
                  </a:cubicBezTo>
                  <a:cubicBezTo>
                    <a:pt x="140" y="125"/>
                    <a:pt x="140" y="125"/>
                    <a:pt x="140" y="125"/>
                  </a:cubicBezTo>
                  <a:cubicBezTo>
                    <a:pt x="145" y="118"/>
                    <a:pt x="145" y="118"/>
                    <a:pt x="145" y="118"/>
                  </a:cubicBezTo>
                  <a:cubicBezTo>
                    <a:pt x="185" y="3"/>
                    <a:pt x="185" y="3"/>
                    <a:pt x="185" y="3"/>
                  </a:cubicBezTo>
                  <a:cubicBezTo>
                    <a:pt x="182" y="2"/>
                    <a:pt x="179" y="1"/>
                    <a:pt x="176" y="0"/>
                  </a:cubicBezTo>
                  <a:cubicBezTo>
                    <a:pt x="157" y="19"/>
                    <a:pt x="157" y="19"/>
                    <a:pt x="157" y="19"/>
                  </a:cubicBezTo>
                  <a:cubicBezTo>
                    <a:pt x="138" y="0"/>
                    <a:pt x="138" y="0"/>
                    <a:pt x="138" y="0"/>
                  </a:cubicBezTo>
                  <a:cubicBezTo>
                    <a:pt x="138" y="0"/>
                    <a:pt x="138" y="0"/>
                    <a:pt x="138" y="0"/>
                  </a:cubicBezTo>
                  <a:cubicBezTo>
                    <a:pt x="116" y="6"/>
                    <a:pt x="88" y="26"/>
                    <a:pt x="88" y="26"/>
                  </a:cubicBezTo>
                  <a:cubicBezTo>
                    <a:pt x="78" y="33"/>
                    <a:pt x="68" y="41"/>
                    <a:pt x="59" y="50"/>
                  </a:cubicBezTo>
                  <a:cubicBezTo>
                    <a:pt x="34" y="75"/>
                    <a:pt x="16" y="104"/>
                    <a:pt x="4" y="142"/>
                  </a:cubicBezTo>
                  <a:cubicBezTo>
                    <a:pt x="1" y="152"/>
                    <a:pt x="0" y="167"/>
                    <a:pt x="7" y="176"/>
                  </a:cubicBezTo>
                  <a:cubicBezTo>
                    <a:pt x="15" y="186"/>
                    <a:pt x="20" y="192"/>
                    <a:pt x="75" y="192"/>
                  </a:cubicBezTo>
                  <a:cubicBezTo>
                    <a:pt x="75" y="192"/>
                    <a:pt x="140" y="192"/>
                    <a:pt x="140" y="192"/>
                  </a:cubicBezTo>
                  <a:cubicBezTo>
                    <a:pt x="155" y="191"/>
                    <a:pt x="167" y="179"/>
                    <a:pt x="167" y="164"/>
                  </a:cubicBezTo>
                  <a:close/>
                  <a:moveTo>
                    <a:pt x="107" y="183"/>
                  </a:moveTo>
                  <a:cubicBezTo>
                    <a:pt x="99" y="183"/>
                    <a:pt x="91" y="184"/>
                    <a:pt x="85" y="184"/>
                  </a:cubicBezTo>
                  <a:cubicBezTo>
                    <a:pt x="82" y="184"/>
                    <a:pt x="79" y="184"/>
                    <a:pt x="77" y="184"/>
                  </a:cubicBezTo>
                  <a:cubicBezTo>
                    <a:pt x="77" y="184"/>
                    <a:pt x="76" y="184"/>
                    <a:pt x="75" y="184"/>
                  </a:cubicBezTo>
                  <a:cubicBezTo>
                    <a:pt x="75" y="184"/>
                    <a:pt x="75" y="184"/>
                    <a:pt x="75" y="184"/>
                  </a:cubicBezTo>
                  <a:cubicBezTo>
                    <a:pt x="24" y="184"/>
                    <a:pt x="20" y="179"/>
                    <a:pt x="13" y="171"/>
                  </a:cubicBezTo>
                  <a:cubicBezTo>
                    <a:pt x="9" y="165"/>
                    <a:pt x="9" y="153"/>
                    <a:pt x="12" y="144"/>
                  </a:cubicBezTo>
                  <a:cubicBezTo>
                    <a:pt x="23" y="109"/>
                    <a:pt x="40" y="81"/>
                    <a:pt x="65" y="55"/>
                  </a:cubicBezTo>
                  <a:cubicBezTo>
                    <a:pt x="73" y="48"/>
                    <a:pt x="82" y="40"/>
                    <a:pt x="93" y="32"/>
                  </a:cubicBezTo>
                  <a:cubicBezTo>
                    <a:pt x="94" y="31"/>
                    <a:pt x="94" y="31"/>
                    <a:pt x="94" y="31"/>
                  </a:cubicBezTo>
                  <a:cubicBezTo>
                    <a:pt x="137" y="140"/>
                    <a:pt x="137" y="140"/>
                    <a:pt x="137" y="140"/>
                  </a:cubicBezTo>
                  <a:cubicBezTo>
                    <a:pt x="138" y="143"/>
                    <a:pt x="140" y="145"/>
                    <a:pt x="143" y="146"/>
                  </a:cubicBezTo>
                  <a:cubicBezTo>
                    <a:pt x="153" y="147"/>
                    <a:pt x="159" y="155"/>
                    <a:pt x="159" y="164"/>
                  </a:cubicBezTo>
                  <a:cubicBezTo>
                    <a:pt x="159" y="175"/>
                    <a:pt x="151" y="183"/>
                    <a:pt x="140" y="183"/>
                  </a:cubicBezTo>
                  <a:cubicBezTo>
                    <a:pt x="140" y="183"/>
                    <a:pt x="124" y="183"/>
                    <a:pt x="107" y="183"/>
                  </a:cubicBezTo>
                  <a:close/>
                  <a:moveTo>
                    <a:pt x="107" y="183"/>
                  </a:moveTo>
                  <a:cubicBezTo>
                    <a:pt x="107" y="183"/>
                    <a:pt x="107" y="183"/>
                    <a:pt x="107" y="183"/>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Freeform 65">
              <a:extLst>
                <a:ext uri="{FF2B5EF4-FFF2-40B4-BE49-F238E27FC236}">
                  <a16:creationId xmlns:a16="http://schemas.microsoft.com/office/drawing/2014/main" id="{251630BD-F8F8-4A99-B033-7BA5C4AB8FC5}"/>
                </a:ext>
              </a:extLst>
            </p:cNvPr>
            <p:cNvSpPr>
              <a:spLocks noEditPoints="1"/>
            </p:cNvSpPr>
            <p:nvPr/>
          </p:nvSpPr>
          <p:spPr bwMode="auto">
            <a:xfrm>
              <a:off x="5360988" y="1457325"/>
              <a:ext cx="647700" cy="701675"/>
            </a:xfrm>
            <a:custGeom>
              <a:avLst/>
              <a:gdLst/>
              <a:ahLst/>
              <a:cxnLst>
                <a:cxn ang="0">
                  <a:pos x="177" y="54"/>
                </a:cxn>
                <a:cxn ang="0">
                  <a:pos x="115" y="0"/>
                </a:cxn>
                <a:cxn ang="0">
                  <a:pos x="93" y="141"/>
                </a:cxn>
                <a:cxn ang="0">
                  <a:pos x="96" y="158"/>
                </a:cxn>
                <a:cxn ang="0">
                  <a:pos x="62" y="193"/>
                </a:cxn>
                <a:cxn ang="0">
                  <a:pos x="0" y="193"/>
                </a:cxn>
                <a:cxn ang="0">
                  <a:pos x="0" y="230"/>
                </a:cxn>
                <a:cxn ang="0">
                  <a:pos x="1" y="242"/>
                </a:cxn>
                <a:cxn ang="0">
                  <a:pos x="156" y="242"/>
                </a:cxn>
                <a:cxn ang="0">
                  <a:pos x="157" y="230"/>
                </a:cxn>
                <a:cxn ang="0">
                  <a:pos x="157" y="134"/>
                </a:cxn>
                <a:cxn ang="0">
                  <a:pos x="170" y="236"/>
                </a:cxn>
                <a:cxn ang="0">
                  <a:pos x="170" y="242"/>
                </a:cxn>
                <a:cxn ang="0">
                  <a:pos x="224" y="242"/>
                </a:cxn>
                <a:cxn ang="0">
                  <a:pos x="224" y="236"/>
                </a:cxn>
                <a:cxn ang="0">
                  <a:pos x="177" y="54"/>
                </a:cxn>
                <a:cxn ang="0">
                  <a:pos x="177" y="54"/>
                </a:cxn>
                <a:cxn ang="0">
                  <a:pos x="177" y="54"/>
                </a:cxn>
              </a:cxnLst>
              <a:rect l="0" t="0" r="r" b="b"/>
              <a:pathLst>
                <a:path w="224" h="242">
                  <a:moveTo>
                    <a:pt x="177" y="54"/>
                  </a:moveTo>
                  <a:cubicBezTo>
                    <a:pt x="164" y="37"/>
                    <a:pt x="144" y="15"/>
                    <a:pt x="115" y="0"/>
                  </a:cubicBezTo>
                  <a:cubicBezTo>
                    <a:pt x="93" y="141"/>
                    <a:pt x="93" y="141"/>
                    <a:pt x="93" y="141"/>
                  </a:cubicBezTo>
                  <a:cubicBezTo>
                    <a:pt x="93" y="141"/>
                    <a:pt x="96" y="152"/>
                    <a:pt x="96" y="158"/>
                  </a:cubicBezTo>
                  <a:cubicBezTo>
                    <a:pt x="96" y="177"/>
                    <a:pt x="81" y="193"/>
                    <a:pt x="62" y="193"/>
                  </a:cubicBezTo>
                  <a:cubicBezTo>
                    <a:pt x="0" y="193"/>
                    <a:pt x="0" y="193"/>
                    <a:pt x="0" y="193"/>
                  </a:cubicBezTo>
                  <a:cubicBezTo>
                    <a:pt x="0" y="230"/>
                    <a:pt x="0" y="230"/>
                    <a:pt x="0" y="230"/>
                  </a:cubicBezTo>
                  <a:cubicBezTo>
                    <a:pt x="0" y="234"/>
                    <a:pt x="0" y="238"/>
                    <a:pt x="1" y="242"/>
                  </a:cubicBezTo>
                  <a:cubicBezTo>
                    <a:pt x="156" y="242"/>
                    <a:pt x="156" y="242"/>
                    <a:pt x="156" y="242"/>
                  </a:cubicBezTo>
                  <a:cubicBezTo>
                    <a:pt x="157" y="238"/>
                    <a:pt x="157" y="234"/>
                    <a:pt x="157" y="230"/>
                  </a:cubicBezTo>
                  <a:cubicBezTo>
                    <a:pt x="157" y="134"/>
                    <a:pt x="157" y="134"/>
                    <a:pt x="157" y="134"/>
                  </a:cubicBezTo>
                  <a:cubicBezTo>
                    <a:pt x="164" y="157"/>
                    <a:pt x="170" y="190"/>
                    <a:pt x="170" y="236"/>
                  </a:cubicBezTo>
                  <a:cubicBezTo>
                    <a:pt x="170" y="238"/>
                    <a:pt x="170" y="240"/>
                    <a:pt x="170" y="242"/>
                  </a:cubicBezTo>
                  <a:cubicBezTo>
                    <a:pt x="224" y="242"/>
                    <a:pt x="224" y="242"/>
                    <a:pt x="224" y="242"/>
                  </a:cubicBezTo>
                  <a:cubicBezTo>
                    <a:pt x="224" y="240"/>
                    <a:pt x="224" y="238"/>
                    <a:pt x="224" y="236"/>
                  </a:cubicBezTo>
                  <a:cubicBezTo>
                    <a:pt x="224" y="131"/>
                    <a:pt x="197" y="79"/>
                    <a:pt x="177" y="54"/>
                  </a:cubicBezTo>
                  <a:close/>
                  <a:moveTo>
                    <a:pt x="177" y="54"/>
                  </a:moveTo>
                  <a:cubicBezTo>
                    <a:pt x="177" y="54"/>
                    <a:pt x="177" y="54"/>
                    <a:pt x="177" y="54"/>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66">
              <a:extLst>
                <a:ext uri="{FF2B5EF4-FFF2-40B4-BE49-F238E27FC236}">
                  <a16:creationId xmlns:a16="http://schemas.microsoft.com/office/drawing/2014/main" id="{67BD2710-EB9B-4F5B-8830-556F5FFA0F41}"/>
                </a:ext>
              </a:extLst>
            </p:cNvPr>
            <p:cNvSpPr>
              <a:spLocks noEditPoints="1"/>
            </p:cNvSpPr>
            <p:nvPr/>
          </p:nvSpPr>
          <p:spPr bwMode="auto">
            <a:xfrm>
              <a:off x="5381625" y="1020763"/>
              <a:ext cx="414338" cy="414338"/>
            </a:xfrm>
            <a:custGeom>
              <a:avLst/>
              <a:gdLst/>
              <a:ahLst/>
              <a:cxnLst>
                <a:cxn ang="0">
                  <a:pos x="143" y="71"/>
                </a:cxn>
                <a:cxn ang="0">
                  <a:pos x="72" y="143"/>
                </a:cxn>
                <a:cxn ang="0">
                  <a:pos x="0" y="71"/>
                </a:cxn>
                <a:cxn ang="0">
                  <a:pos x="72" y="0"/>
                </a:cxn>
                <a:cxn ang="0">
                  <a:pos x="143" y="71"/>
                </a:cxn>
                <a:cxn ang="0">
                  <a:pos x="143" y="71"/>
                </a:cxn>
                <a:cxn ang="0">
                  <a:pos x="143" y="71"/>
                </a:cxn>
              </a:cxnLst>
              <a:rect l="0" t="0" r="r" b="b"/>
              <a:pathLst>
                <a:path w="143" h="143">
                  <a:moveTo>
                    <a:pt x="143" y="71"/>
                  </a:moveTo>
                  <a:cubicBezTo>
                    <a:pt x="143" y="111"/>
                    <a:pt x="111" y="143"/>
                    <a:pt x="72" y="143"/>
                  </a:cubicBezTo>
                  <a:cubicBezTo>
                    <a:pt x="32" y="143"/>
                    <a:pt x="0" y="111"/>
                    <a:pt x="0" y="71"/>
                  </a:cubicBezTo>
                  <a:cubicBezTo>
                    <a:pt x="0" y="32"/>
                    <a:pt x="32" y="0"/>
                    <a:pt x="72" y="0"/>
                  </a:cubicBezTo>
                  <a:cubicBezTo>
                    <a:pt x="111" y="0"/>
                    <a:pt x="143" y="32"/>
                    <a:pt x="143" y="71"/>
                  </a:cubicBezTo>
                  <a:close/>
                  <a:moveTo>
                    <a:pt x="143" y="71"/>
                  </a:moveTo>
                  <a:cubicBezTo>
                    <a:pt x="143" y="71"/>
                    <a:pt x="143" y="71"/>
                    <a:pt x="143" y="7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2" name="TextBox 121">
            <a:extLst>
              <a:ext uri="{FF2B5EF4-FFF2-40B4-BE49-F238E27FC236}">
                <a16:creationId xmlns:a16="http://schemas.microsoft.com/office/drawing/2014/main" id="{8407F65B-5564-472C-9CE3-F7FDAE4FA223}"/>
              </a:ext>
            </a:extLst>
          </p:cNvPr>
          <p:cNvSpPr txBox="1"/>
          <p:nvPr/>
        </p:nvSpPr>
        <p:spPr>
          <a:xfrm>
            <a:off x="4710492" y="2466161"/>
            <a:ext cx="1049691" cy="246221"/>
          </a:xfrm>
          <a:prstGeom prst="rect">
            <a:avLst/>
          </a:prstGeom>
          <a:noFill/>
          <a:ln>
            <a:noFill/>
          </a:ln>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Physical Therapy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3" name="Teardrop 122">
            <a:extLst>
              <a:ext uri="{FF2B5EF4-FFF2-40B4-BE49-F238E27FC236}">
                <a16:creationId xmlns:a16="http://schemas.microsoft.com/office/drawing/2014/main" id="{E7206E78-BB46-4934-B37A-EB734F9BAB73}"/>
              </a:ext>
            </a:extLst>
          </p:cNvPr>
          <p:cNvSpPr/>
          <p:nvPr/>
        </p:nvSpPr>
        <p:spPr>
          <a:xfrm rot="18900000">
            <a:off x="5219638" y="3580261"/>
            <a:ext cx="569071" cy="569071"/>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4" name="TextBox 123">
            <a:extLst>
              <a:ext uri="{FF2B5EF4-FFF2-40B4-BE49-F238E27FC236}">
                <a16:creationId xmlns:a16="http://schemas.microsoft.com/office/drawing/2014/main" id="{A6105BA9-9179-47BC-A628-EBD38B8BF69C}"/>
              </a:ext>
            </a:extLst>
          </p:cNvPr>
          <p:cNvSpPr txBox="1"/>
          <p:nvPr/>
        </p:nvSpPr>
        <p:spPr>
          <a:xfrm>
            <a:off x="4961604" y="4170581"/>
            <a:ext cx="1165130" cy="246221"/>
          </a:xfrm>
          <a:prstGeom prst="rect">
            <a:avLst/>
          </a:prstGeom>
          <a:noFill/>
          <a:ln>
            <a:noFill/>
          </a:ln>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Progress Note</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5" name="Picture 124">
            <a:extLst>
              <a:ext uri="{FF2B5EF4-FFF2-40B4-BE49-F238E27FC236}">
                <a16:creationId xmlns:a16="http://schemas.microsoft.com/office/drawing/2014/main" id="{F543758E-55BD-4482-A921-91F83DD2BBF6}"/>
              </a:ext>
            </a:extLst>
          </p:cNvPr>
          <p:cNvPicPr>
            <a:picLocks noChangeAspect="1"/>
          </p:cNvPicPr>
          <p:nvPr/>
        </p:nvPicPr>
        <p:blipFill>
          <a:blip r:embed="rId3"/>
          <a:stretch>
            <a:fillRect/>
          </a:stretch>
        </p:blipFill>
        <p:spPr>
          <a:xfrm>
            <a:off x="5388455" y="3699388"/>
            <a:ext cx="231628" cy="308837"/>
          </a:xfrm>
          <a:prstGeom prst="rect">
            <a:avLst/>
          </a:prstGeom>
          <a:ln>
            <a:noFill/>
          </a:ln>
        </p:spPr>
      </p:pic>
      <p:cxnSp>
        <p:nvCxnSpPr>
          <p:cNvPr id="126" name="Straight Arrow Connector 125">
            <a:extLst>
              <a:ext uri="{FF2B5EF4-FFF2-40B4-BE49-F238E27FC236}">
                <a16:creationId xmlns:a16="http://schemas.microsoft.com/office/drawing/2014/main" id="{0F750A12-EF74-4524-8A99-A07C683CDC89}"/>
              </a:ext>
            </a:extLst>
          </p:cNvPr>
          <p:cNvCxnSpPr>
            <a:cxnSpLocks/>
          </p:cNvCxnSpPr>
          <p:nvPr/>
        </p:nvCxnSpPr>
        <p:spPr>
          <a:xfrm flipH="1">
            <a:off x="5510297" y="2832167"/>
            <a:ext cx="0" cy="611837"/>
          </a:xfrm>
          <a:prstGeom prst="straightConnector1">
            <a:avLst/>
          </a:prstGeom>
          <a:ln w="1905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28" name="Notched Right Arrow 91">
            <a:extLst>
              <a:ext uri="{FF2B5EF4-FFF2-40B4-BE49-F238E27FC236}">
                <a16:creationId xmlns:a16="http://schemas.microsoft.com/office/drawing/2014/main" id="{EE1893C1-93AF-4D9A-A507-96EACCD4D166}"/>
              </a:ext>
            </a:extLst>
          </p:cNvPr>
          <p:cNvSpPr/>
          <p:nvPr/>
        </p:nvSpPr>
        <p:spPr>
          <a:xfrm>
            <a:off x="5771633" y="2657099"/>
            <a:ext cx="1236649" cy="350136"/>
          </a:xfrm>
          <a:prstGeom prst="notchedRightArrow">
            <a:avLst>
              <a:gd name="adj1" fmla="val 100000"/>
              <a:gd name="adj2" fmla="val 9102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9" name="Oval 128">
            <a:extLst>
              <a:ext uri="{FF2B5EF4-FFF2-40B4-BE49-F238E27FC236}">
                <a16:creationId xmlns:a16="http://schemas.microsoft.com/office/drawing/2014/main" id="{0286ACFF-1EA2-4169-9644-4F1144F27302}"/>
              </a:ext>
            </a:extLst>
          </p:cNvPr>
          <p:cNvSpPr>
            <a:spLocks noChangeAspect="1"/>
          </p:cNvSpPr>
          <p:nvPr/>
        </p:nvSpPr>
        <p:spPr>
          <a:xfrm>
            <a:off x="6533232" y="2736267"/>
            <a:ext cx="202513" cy="191801"/>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endParaRPr>
          </a:p>
        </p:txBody>
      </p:sp>
      <p:grpSp>
        <p:nvGrpSpPr>
          <p:cNvPr id="130" name="Group 129">
            <a:extLst>
              <a:ext uri="{FF2B5EF4-FFF2-40B4-BE49-F238E27FC236}">
                <a16:creationId xmlns:a16="http://schemas.microsoft.com/office/drawing/2014/main" id="{553A75DF-900F-49A1-AF66-4BE39A3FE286}"/>
              </a:ext>
            </a:extLst>
          </p:cNvPr>
          <p:cNvGrpSpPr/>
          <p:nvPr/>
        </p:nvGrpSpPr>
        <p:grpSpPr>
          <a:xfrm>
            <a:off x="6095678" y="1939748"/>
            <a:ext cx="530825" cy="574336"/>
            <a:chOff x="5135563" y="1020763"/>
            <a:chExt cx="873125" cy="1138237"/>
          </a:xfrm>
          <a:solidFill>
            <a:schemeClr val="accent5"/>
          </a:solidFill>
        </p:grpSpPr>
        <p:sp>
          <p:nvSpPr>
            <p:cNvPr id="131" name="Freeform 64">
              <a:extLst>
                <a:ext uri="{FF2B5EF4-FFF2-40B4-BE49-F238E27FC236}">
                  <a16:creationId xmlns:a16="http://schemas.microsoft.com/office/drawing/2014/main" id="{6C6E933C-9B57-42F5-9770-3F7796C9184F}"/>
                </a:ext>
              </a:extLst>
            </p:cNvPr>
            <p:cNvSpPr>
              <a:spLocks noEditPoints="1"/>
            </p:cNvSpPr>
            <p:nvPr/>
          </p:nvSpPr>
          <p:spPr bwMode="auto">
            <a:xfrm>
              <a:off x="5135563" y="1439863"/>
              <a:ext cx="534988" cy="557213"/>
            </a:xfrm>
            <a:custGeom>
              <a:avLst/>
              <a:gdLst/>
              <a:ahLst/>
              <a:cxnLst>
                <a:cxn ang="0">
                  <a:pos x="167" y="164"/>
                </a:cxn>
                <a:cxn ang="0">
                  <a:pos x="145" y="138"/>
                </a:cxn>
                <a:cxn ang="0">
                  <a:pos x="145" y="138"/>
                </a:cxn>
                <a:cxn ang="0">
                  <a:pos x="140" y="125"/>
                </a:cxn>
                <a:cxn ang="0">
                  <a:pos x="145" y="118"/>
                </a:cxn>
                <a:cxn ang="0">
                  <a:pos x="185" y="3"/>
                </a:cxn>
                <a:cxn ang="0">
                  <a:pos x="176" y="0"/>
                </a:cxn>
                <a:cxn ang="0">
                  <a:pos x="157" y="19"/>
                </a:cxn>
                <a:cxn ang="0">
                  <a:pos x="138" y="0"/>
                </a:cxn>
                <a:cxn ang="0">
                  <a:pos x="138" y="0"/>
                </a:cxn>
                <a:cxn ang="0">
                  <a:pos x="88" y="26"/>
                </a:cxn>
                <a:cxn ang="0">
                  <a:pos x="59" y="50"/>
                </a:cxn>
                <a:cxn ang="0">
                  <a:pos x="4" y="142"/>
                </a:cxn>
                <a:cxn ang="0">
                  <a:pos x="7" y="176"/>
                </a:cxn>
                <a:cxn ang="0">
                  <a:pos x="75" y="192"/>
                </a:cxn>
                <a:cxn ang="0">
                  <a:pos x="140" y="192"/>
                </a:cxn>
                <a:cxn ang="0">
                  <a:pos x="167" y="164"/>
                </a:cxn>
                <a:cxn ang="0">
                  <a:pos x="107" y="183"/>
                </a:cxn>
                <a:cxn ang="0">
                  <a:pos x="85" y="184"/>
                </a:cxn>
                <a:cxn ang="0">
                  <a:pos x="77" y="184"/>
                </a:cxn>
                <a:cxn ang="0">
                  <a:pos x="75" y="184"/>
                </a:cxn>
                <a:cxn ang="0">
                  <a:pos x="75" y="184"/>
                </a:cxn>
                <a:cxn ang="0">
                  <a:pos x="13" y="171"/>
                </a:cxn>
                <a:cxn ang="0">
                  <a:pos x="12" y="144"/>
                </a:cxn>
                <a:cxn ang="0">
                  <a:pos x="65" y="55"/>
                </a:cxn>
                <a:cxn ang="0">
                  <a:pos x="93" y="32"/>
                </a:cxn>
                <a:cxn ang="0">
                  <a:pos x="94" y="31"/>
                </a:cxn>
                <a:cxn ang="0">
                  <a:pos x="137" y="140"/>
                </a:cxn>
                <a:cxn ang="0">
                  <a:pos x="143" y="146"/>
                </a:cxn>
                <a:cxn ang="0">
                  <a:pos x="159" y="164"/>
                </a:cxn>
                <a:cxn ang="0">
                  <a:pos x="140" y="183"/>
                </a:cxn>
                <a:cxn ang="0">
                  <a:pos x="107" y="183"/>
                </a:cxn>
                <a:cxn ang="0">
                  <a:pos x="107" y="183"/>
                </a:cxn>
                <a:cxn ang="0">
                  <a:pos x="107" y="183"/>
                </a:cxn>
              </a:cxnLst>
              <a:rect l="0" t="0" r="r" b="b"/>
              <a:pathLst>
                <a:path w="185" h="192">
                  <a:moveTo>
                    <a:pt x="167" y="164"/>
                  </a:moveTo>
                  <a:cubicBezTo>
                    <a:pt x="167" y="151"/>
                    <a:pt x="158" y="140"/>
                    <a:pt x="145" y="138"/>
                  </a:cubicBezTo>
                  <a:cubicBezTo>
                    <a:pt x="145" y="138"/>
                    <a:pt x="145" y="138"/>
                    <a:pt x="145" y="138"/>
                  </a:cubicBezTo>
                  <a:cubicBezTo>
                    <a:pt x="140" y="125"/>
                    <a:pt x="140" y="125"/>
                    <a:pt x="140" y="125"/>
                  </a:cubicBezTo>
                  <a:cubicBezTo>
                    <a:pt x="145" y="118"/>
                    <a:pt x="145" y="118"/>
                    <a:pt x="145" y="118"/>
                  </a:cubicBezTo>
                  <a:cubicBezTo>
                    <a:pt x="185" y="3"/>
                    <a:pt x="185" y="3"/>
                    <a:pt x="185" y="3"/>
                  </a:cubicBezTo>
                  <a:cubicBezTo>
                    <a:pt x="182" y="2"/>
                    <a:pt x="179" y="1"/>
                    <a:pt x="176" y="0"/>
                  </a:cubicBezTo>
                  <a:cubicBezTo>
                    <a:pt x="157" y="19"/>
                    <a:pt x="157" y="19"/>
                    <a:pt x="157" y="19"/>
                  </a:cubicBezTo>
                  <a:cubicBezTo>
                    <a:pt x="138" y="0"/>
                    <a:pt x="138" y="0"/>
                    <a:pt x="138" y="0"/>
                  </a:cubicBezTo>
                  <a:cubicBezTo>
                    <a:pt x="138" y="0"/>
                    <a:pt x="138" y="0"/>
                    <a:pt x="138" y="0"/>
                  </a:cubicBezTo>
                  <a:cubicBezTo>
                    <a:pt x="116" y="6"/>
                    <a:pt x="88" y="26"/>
                    <a:pt x="88" y="26"/>
                  </a:cubicBezTo>
                  <a:cubicBezTo>
                    <a:pt x="78" y="33"/>
                    <a:pt x="68" y="41"/>
                    <a:pt x="59" y="50"/>
                  </a:cubicBezTo>
                  <a:cubicBezTo>
                    <a:pt x="34" y="75"/>
                    <a:pt x="16" y="104"/>
                    <a:pt x="4" y="142"/>
                  </a:cubicBezTo>
                  <a:cubicBezTo>
                    <a:pt x="1" y="152"/>
                    <a:pt x="0" y="167"/>
                    <a:pt x="7" y="176"/>
                  </a:cubicBezTo>
                  <a:cubicBezTo>
                    <a:pt x="15" y="186"/>
                    <a:pt x="20" y="192"/>
                    <a:pt x="75" y="192"/>
                  </a:cubicBezTo>
                  <a:cubicBezTo>
                    <a:pt x="75" y="192"/>
                    <a:pt x="140" y="192"/>
                    <a:pt x="140" y="192"/>
                  </a:cubicBezTo>
                  <a:cubicBezTo>
                    <a:pt x="155" y="191"/>
                    <a:pt x="167" y="179"/>
                    <a:pt x="167" y="164"/>
                  </a:cubicBezTo>
                  <a:close/>
                  <a:moveTo>
                    <a:pt x="107" y="183"/>
                  </a:moveTo>
                  <a:cubicBezTo>
                    <a:pt x="99" y="183"/>
                    <a:pt x="91" y="184"/>
                    <a:pt x="85" y="184"/>
                  </a:cubicBezTo>
                  <a:cubicBezTo>
                    <a:pt x="82" y="184"/>
                    <a:pt x="79" y="184"/>
                    <a:pt x="77" y="184"/>
                  </a:cubicBezTo>
                  <a:cubicBezTo>
                    <a:pt x="77" y="184"/>
                    <a:pt x="76" y="184"/>
                    <a:pt x="75" y="184"/>
                  </a:cubicBezTo>
                  <a:cubicBezTo>
                    <a:pt x="75" y="184"/>
                    <a:pt x="75" y="184"/>
                    <a:pt x="75" y="184"/>
                  </a:cubicBezTo>
                  <a:cubicBezTo>
                    <a:pt x="24" y="184"/>
                    <a:pt x="20" y="179"/>
                    <a:pt x="13" y="171"/>
                  </a:cubicBezTo>
                  <a:cubicBezTo>
                    <a:pt x="9" y="165"/>
                    <a:pt x="9" y="153"/>
                    <a:pt x="12" y="144"/>
                  </a:cubicBezTo>
                  <a:cubicBezTo>
                    <a:pt x="23" y="109"/>
                    <a:pt x="40" y="81"/>
                    <a:pt x="65" y="55"/>
                  </a:cubicBezTo>
                  <a:cubicBezTo>
                    <a:pt x="73" y="48"/>
                    <a:pt x="82" y="40"/>
                    <a:pt x="93" y="32"/>
                  </a:cubicBezTo>
                  <a:cubicBezTo>
                    <a:pt x="94" y="31"/>
                    <a:pt x="94" y="31"/>
                    <a:pt x="94" y="31"/>
                  </a:cubicBezTo>
                  <a:cubicBezTo>
                    <a:pt x="137" y="140"/>
                    <a:pt x="137" y="140"/>
                    <a:pt x="137" y="140"/>
                  </a:cubicBezTo>
                  <a:cubicBezTo>
                    <a:pt x="138" y="143"/>
                    <a:pt x="140" y="145"/>
                    <a:pt x="143" y="146"/>
                  </a:cubicBezTo>
                  <a:cubicBezTo>
                    <a:pt x="153" y="147"/>
                    <a:pt x="159" y="155"/>
                    <a:pt x="159" y="164"/>
                  </a:cubicBezTo>
                  <a:cubicBezTo>
                    <a:pt x="159" y="175"/>
                    <a:pt x="151" y="183"/>
                    <a:pt x="140" y="183"/>
                  </a:cubicBezTo>
                  <a:cubicBezTo>
                    <a:pt x="140" y="183"/>
                    <a:pt x="124" y="183"/>
                    <a:pt x="107" y="183"/>
                  </a:cubicBezTo>
                  <a:close/>
                  <a:moveTo>
                    <a:pt x="107" y="183"/>
                  </a:moveTo>
                  <a:cubicBezTo>
                    <a:pt x="107" y="183"/>
                    <a:pt x="107" y="183"/>
                    <a:pt x="107" y="183"/>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65">
              <a:extLst>
                <a:ext uri="{FF2B5EF4-FFF2-40B4-BE49-F238E27FC236}">
                  <a16:creationId xmlns:a16="http://schemas.microsoft.com/office/drawing/2014/main" id="{997C9F5E-F45B-48C9-B9EE-C0C2B6730294}"/>
                </a:ext>
              </a:extLst>
            </p:cNvPr>
            <p:cNvSpPr>
              <a:spLocks noEditPoints="1"/>
            </p:cNvSpPr>
            <p:nvPr/>
          </p:nvSpPr>
          <p:spPr bwMode="auto">
            <a:xfrm>
              <a:off x="5360988" y="1457325"/>
              <a:ext cx="647700" cy="701675"/>
            </a:xfrm>
            <a:custGeom>
              <a:avLst/>
              <a:gdLst/>
              <a:ahLst/>
              <a:cxnLst>
                <a:cxn ang="0">
                  <a:pos x="177" y="54"/>
                </a:cxn>
                <a:cxn ang="0">
                  <a:pos x="115" y="0"/>
                </a:cxn>
                <a:cxn ang="0">
                  <a:pos x="93" y="141"/>
                </a:cxn>
                <a:cxn ang="0">
                  <a:pos x="96" y="158"/>
                </a:cxn>
                <a:cxn ang="0">
                  <a:pos x="62" y="193"/>
                </a:cxn>
                <a:cxn ang="0">
                  <a:pos x="0" y="193"/>
                </a:cxn>
                <a:cxn ang="0">
                  <a:pos x="0" y="230"/>
                </a:cxn>
                <a:cxn ang="0">
                  <a:pos x="1" y="242"/>
                </a:cxn>
                <a:cxn ang="0">
                  <a:pos x="156" y="242"/>
                </a:cxn>
                <a:cxn ang="0">
                  <a:pos x="157" y="230"/>
                </a:cxn>
                <a:cxn ang="0">
                  <a:pos x="157" y="134"/>
                </a:cxn>
                <a:cxn ang="0">
                  <a:pos x="170" y="236"/>
                </a:cxn>
                <a:cxn ang="0">
                  <a:pos x="170" y="242"/>
                </a:cxn>
                <a:cxn ang="0">
                  <a:pos x="224" y="242"/>
                </a:cxn>
                <a:cxn ang="0">
                  <a:pos x="224" y="236"/>
                </a:cxn>
                <a:cxn ang="0">
                  <a:pos x="177" y="54"/>
                </a:cxn>
                <a:cxn ang="0">
                  <a:pos x="177" y="54"/>
                </a:cxn>
                <a:cxn ang="0">
                  <a:pos x="177" y="54"/>
                </a:cxn>
              </a:cxnLst>
              <a:rect l="0" t="0" r="r" b="b"/>
              <a:pathLst>
                <a:path w="224" h="242">
                  <a:moveTo>
                    <a:pt x="177" y="54"/>
                  </a:moveTo>
                  <a:cubicBezTo>
                    <a:pt x="164" y="37"/>
                    <a:pt x="144" y="15"/>
                    <a:pt x="115" y="0"/>
                  </a:cubicBezTo>
                  <a:cubicBezTo>
                    <a:pt x="93" y="141"/>
                    <a:pt x="93" y="141"/>
                    <a:pt x="93" y="141"/>
                  </a:cubicBezTo>
                  <a:cubicBezTo>
                    <a:pt x="93" y="141"/>
                    <a:pt x="96" y="152"/>
                    <a:pt x="96" y="158"/>
                  </a:cubicBezTo>
                  <a:cubicBezTo>
                    <a:pt x="96" y="177"/>
                    <a:pt x="81" y="193"/>
                    <a:pt x="62" y="193"/>
                  </a:cubicBezTo>
                  <a:cubicBezTo>
                    <a:pt x="0" y="193"/>
                    <a:pt x="0" y="193"/>
                    <a:pt x="0" y="193"/>
                  </a:cubicBezTo>
                  <a:cubicBezTo>
                    <a:pt x="0" y="230"/>
                    <a:pt x="0" y="230"/>
                    <a:pt x="0" y="230"/>
                  </a:cubicBezTo>
                  <a:cubicBezTo>
                    <a:pt x="0" y="234"/>
                    <a:pt x="0" y="238"/>
                    <a:pt x="1" y="242"/>
                  </a:cubicBezTo>
                  <a:cubicBezTo>
                    <a:pt x="156" y="242"/>
                    <a:pt x="156" y="242"/>
                    <a:pt x="156" y="242"/>
                  </a:cubicBezTo>
                  <a:cubicBezTo>
                    <a:pt x="157" y="238"/>
                    <a:pt x="157" y="234"/>
                    <a:pt x="157" y="230"/>
                  </a:cubicBezTo>
                  <a:cubicBezTo>
                    <a:pt x="157" y="134"/>
                    <a:pt x="157" y="134"/>
                    <a:pt x="157" y="134"/>
                  </a:cubicBezTo>
                  <a:cubicBezTo>
                    <a:pt x="164" y="157"/>
                    <a:pt x="170" y="190"/>
                    <a:pt x="170" y="236"/>
                  </a:cubicBezTo>
                  <a:cubicBezTo>
                    <a:pt x="170" y="238"/>
                    <a:pt x="170" y="240"/>
                    <a:pt x="170" y="242"/>
                  </a:cubicBezTo>
                  <a:cubicBezTo>
                    <a:pt x="224" y="242"/>
                    <a:pt x="224" y="242"/>
                    <a:pt x="224" y="242"/>
                  </a:cubicBezTo>
                  <a:cubicBezTo>
                    <a:pt x="224" y="240"/>
                    <a:pt x="224" y="238"/>
                    <a:pt x="224" y="236"/>
                  </a:cubicBezTo>
                  <a:cubicBezTo>
                    <a:pt x="224" y="131"/>
                    <a:pt x="197" y="79"/>
                    <a:pt x="177" y="54"/>
                  </a:cubicBezTo>
                  <a:close/>
                  <a:moveTo>
                    <a:pt x="177" y="54"/>
                  </a:moveTo>
                  <a:cubicBezTo>
                    <a:pt x="177" y="54"/>
                    <a:pt x="177" y="54"/>
                    <a:pt x="177" y="54"/>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66">
              <a:extLst>
                <a:ext uri="{FF2B5EF4-FFF2-40B4-BE49-F238E27FC236}">
                  <a16:creationId xmlns:a16="http://schemas.microsoft.com/office/drawing/2014/main" id="{2ABDBF78-BA36-43D0-9FF6-5887482B3976}"/>
                </a:ext>
              </a:extLst>
            </p:cNvPr>
            <p:cNvSpPr>
              <a:spLocks noEditPoints="1"/>
            </p:cNvSpPr>
            <p:nvPr/>
          </p:nvSpPr>
          <p:spPr bwMode="auto">
            <a:xfrm>
              <a:off x="5381625" y="1020763"/>
              <a:ext cx="414338" cy="414338"/>
            </a:xfrm>
            <a:custGeom>
              <a:avLst/>
              <a:gdLst/>
              <a:ahLst/>
              <a:cxnLst>
                <a:cxn ang="0">
                  <a:pos x="143" y="71"/>
                </a:cxn>
                <a:cxn ang="0">
                  <a:pos x="72" y="143"/>
                </a:cxn>
                <a:cxn ang="0">
                  <a:pos x="0" y="71"/>
                </a:cxn>
                <a:cxn ang="0">
                  <a:pos x="72" y="0"/>
                </a:cxn>
                <a:cxn ang="0">
                  <a:pos x="143" y="71"/>
                </a:cxn>
                <a:cxn ang="0">
                  <a:pos x="143" y="71"/>
                </a:cxn>
                <a:cxn ang="0">
                  <a:pos x="143" y="71"/>
                </a:cxn>
              </a:cxnLst>
              <a:rect l="0" t="0" r="r" b="b"/>
              <a:pathLst>
                <a:path w="143" h="143">
                  <a:moveTo>
                    <a:pt x="143" y="71"/>
                  </a:moveTo>
                  <a:cubicBezTo>
                    <a:pt x="143" y="111"/>
                    <a:pt x="111" y="143"/>
                    <a:pt x="72" y="143"/>
                  </a:cubicBezTo>
                  <a:cubicBezTo>
                    <a:pt x="32" y="143"/>
                    <a:pt x="0" y="111"/>
                    <a:pt x="0" y="71"/>
                  </a:cubicBezTo>
                  <a:cubicBezTo>
                    <a:pt x="0" y="32"/>
                    <a:pt x="32" y="0"/>
                    <a:pt x="72" y="0"/>
                  </a:cubicBezTo>
                  <a:cubicBezTo>
                    <a:pt x="111" y="0"/>
                    <a:pt x="143" y="32"/>
                    <a:pt x="143" y="71"/>
                  </a:cubicBezTo>
                  <a:close/>
                  <a:moveTo>
                    <a:pt x="143" y="71"/>
                  </a:moveTo>
                  <a:cubicBezTo>
                    <a:pt x="143" y="71"/>
                    <a:pt x="143" y="71"/>
                    <a:pt x="143" y="7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01F224C9-74BA-404D-8EDC-E4794283EFAB}"/>
              </a:ext>
            </a:extLst>
          </p:cNvPr>
          <p:cNvSpPr txBox="1"/>
          <p:nvPr/>
        </p:nvSpPr>
        <p:spPr>
          <a:xfrm>
            <a:off x="5844566" y="2466161"/>
            <a:ext cx="1049691" cy="246221"/>
          </a:xfrm>
          <a:prstGeom prst="rect">
            <a:avLst/>
          </a:prstGeom>
          <a:noFill/>
          <a:ln>
            <a:noFill/>
          </a:ln>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Physical Therapy</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Teardrop 134">
            <a:extLst>
              <a:ext uri="{FF2B5EF4-FFF2-40B4-BE49-F238E27FC236}">
                <a16:creationId xmlns:a16="http://schemas.microsoft.com/office/drawing/2014/main" id="{53D7A58E-9562-4A6D-8310-8E8D5293C1E9}"/>
              </a:ext>
            </a:extLst>
          </p:cNvPr>
          <p:cNvSpPr/>
          <p:nvPr/>
        </p:nvSpPr>
        <p:spPr>
          <a:xfrm rot="18900000">
            <a:off x="6353712" y="3580261"/>
            <a:ext cx="569071" cy="569071"/>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6" name="TextBox 135">
            <a:extLst>
              <a:ext uri="{FF2B5EF4-FFF2-40B4-BE49-F238E27FC236}">
                <a16:creationId xmlns:a16="http://schemas.microsoft.com/office/drawing/2014/main" id="{982990EF-2C96-4316-B534-F5DA3E2F7FB1}"/>
              </a:ext>
            </a:extLst>
          </p:cNvPr>
          <p:cNvSpPr txBox="1"/>
          <p:nvPr/>
        </p:nvSpPr>
        <p:spPr>
          <a:xfrm>
            <a:off x="6095678" y="4170581"/>
            <a:ext cx="1165130" cy="246221"/>
          </a:xfrm>
          <a:prstGeom prst="rect">
            <a:avLst/>
          </a:prstGeom>
          <a:noFill/>
          <a:ln>
            <a:noFill/>
          </a:ln>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Progress Note</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7" name="Picture 136">
            <a:extLst>
              <a:ext uri="{FF2B5EF4-FFF2-40B4-BE49-F238E27FC236}">
                <a16:creationId xmlns:a16="http://schemas.microsoft.com/office/drawing/2014/main" id="{F2E293A1-FAC3-49B5-A6A7-F462FBB271C3}"/>
              </a:ext>
            </a:extLst>
          </p:cNvPr>
          <p:cNvPicPr>
            <a:picLocks noChangeAspect="1"/>
          </p:cNvPicPr>
          <p:nvPr/>
        </p:nvPicPr>
        <p:blipFill>
          <a:blip r:embed="rId3"/>
          <a:stretch>
            <a:fillRect/>
          </a:stretch>
        </p:blipFill>
        <p:spPr>
          <a:xfrm>
            <a:off x="6522529" y="3699388"/>
            <a:ext cx="231628" cy="308837"/>
          </a:xfrm>
          <a:prstGeom prst="rect">
            <a:avLst/>
          </a:prstGeom>
          <a:ln>
            <a:noFill/>
          </a:ln>
        </p:spPr>
      </p:pic>
      <p:cxnSp>
        <p:nvCxnSpPr>
          <p:cNvPr id="138" name="Straight Arrow Connector 137">
            <a:extLst>
              <a:ext uri="{FF2B5EF4-FFF2-40B4-BE49-F238E27FC236}">
                <a16:creationId xmlns:a16="http://schemas.microsoft.com/office/drawing/2014/main" id="{09C11597-5225-4273-8753-654051C83185}"/>
              </a:ext>
            </a:extLst>
          </p:cNvPr>
          <p:cNvCxnSpPr>
            <a:cxnSpLocks/>
          </p:cNvCxnSpPr>
          <p:nvPr/>
        </p:nvCxnSpPr>
        <p:spPr>
          <a:xfrm flipH="1">
            <a:off x="6644371" y="2832167"/>
            <a:ext cx="0" cy="611837"/>
          </a:xfrm>
          <a:prstGeom prst="straightConnector1">
            <a:avLst/>
          </a:prstGeom>
          <a:ln w="19050">
            <a:solidFill>
              <a:schemeClr val="accent5"/>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BD311667-D932-4E80-BA1E-E7134EEA3D95}"/>
              </a:ext>
            </a:extLst>
          </p:cNvPr>
          <p:cNvGrpSpPr/>
          <p:nvPr/>
        </p:nvGrpSpPr>
        <p:grpSpPr>
          <a:xfrm>
            <a:off x="6843003" y="3052066"/>
            <a:ext cx="723767" cy="877210"/>
            <a:chOff x="3322702" y="3013953"/>
            <a:chExt cx="3773950" cy="814387"/>
          </a:xfrm>
        </p:grpSpPr>
        <p:cxnSp>
          <p:nvCxnSpPr>
            <p:cNvPr id="148" name="Straight Arrow Connector 147">
              <a:extLst>
                <a:ext uri="{FF2B5EF4-FFF2-40B4-BE49-F238E27FC236}">
                  <a16:creationId xmlns:a16="http://schemas.microsoft.com/office/drawing/2014/main" id="{7180B576-5AF4-40E0-A8BD-E08C02A0C8FA}"/>
                </a:ext>
              </a:extLst>
            </p:cNvPr>
            <p:cNvCxnSpPr>
              <a:cxnSpLocks/>
            </p:cNvCxnSpPr>
            <p:nvPr/>
          </p:nvCxnSpPr>
          <p:spPr>
            <a:xfrm>
              <a:off x="3322702" y="3828340"/>
              <a:ext cx="3773950" cy="0"/>
            </a:xfrm>
            <a:prstGeom prst="straightConnector1">
              <a:avLst/>
            </a:prstGeom>
            <a:ln w="1905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31000614-DA82-4720-A474-B7E6466E0A5D}"/>
                </a:ext>
              </a:extLst>
            </p:cNvPr>
            <p:cNvCxnSpPr>
              <a:cxnSpLocks/>
            </p:cNvCxnSpPr>
            <p:nvPr/>
          </p:nvCxnSpPr>
          <p:spPr>
            <a:xfrm flipH="1" flipV="1">
              <a:off x="7087561" y="3013953"/>
              <a:ext cx="0" cy="814387"/>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46CF165B-4B1B-4468-A53F-2361D82D5E40}"/>
              </a:ext>
            </a:extLst>
          </p:cNvPr>
          <p:cNvGrpSpPr/>
          <p:nvPr/>
        </p:nvGrpSpPr>
        <p:grpSpPr>
          <a:xfrm>
            <a:off x="7674892" y="2822542"/>
            <a:ext cx="673894" cy="1801425"/>
            <a:chOff x="589491" y="2071749"/>
            <a:chExt cx="898525" cy="2401899"/>
          </a:xfrm>
        </p:grpSpPr>
        <p:sp>
          <p:nvSpPr>
            <p:cNvPr id="152" name="Teardrop 151">
              <a:extLst>
                <a:ext uri="{FF2B5EF4-FFF2-40B4-BE49-F238E27FC236}">
                  <a16:creationId xmlns:a16="http://schemas.microsoft.com/office/drawing/2014/main" id="{5F9B1235-41E2-4CCA-881D-4D372326676D}"/>
                </a:ext>
              </a:extLst>
            </p:cNvPr>
            <p:cNvSpPr/>
            <p:nvPr/>
          </p:nvSpPr>
          <p:spPr>
            <a:xfrm rot="18900000">
              <a:off x="667678" y="3069208"/>
              <a:ext cx="758761" cy="75876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53" name="Straight Arrow Connector 152">
              <a:extLst>
                <a:ext uri="{FF2B5EF4-FFF2-40B4-BE49-F238E27FC236}">
                  <a16:creationId xmlns:a16="http://schemas.microsoft.com/office/drawing/2014/main" id="{41D305C4-0495-4638-990D-F5C49862D461}"/>
                </a:ext>
              </a:extLst>
            </p:cNvPr>
            <p:cNvCxnSpPr>
              <a:cxnSpLocks/>
            </p:cNvCxnSpPr>
            <p:nvPr/>
          </p:nvCxnSpPr>
          <p:spPr>
            <a:xfrm flipH="1">
              <a:off x="1055223" y="2071749"/>
              <a:ext cx="0" cy="815783"/>
            </a:xfrm>
            <a:prstGeom prst="straightConnector1">
              <a:avLst/>
            </a:prstGeom>
            <a:ln w="19050">
              <a:headEnd type="ova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B8866576-3E95-4BDF-9B4B-10F300000304}"/>
                </a:ext>
              </a:extLst>
            </p:cNvPr>
            <p:cNvSpPr txBox="1"/>
            <p:nvPr/>
          </p:nvSpPr>
          <p:spPr>
            <a:xfrm>
              <a:off x="589491" y="3940168"/>
              <a:ext cx="898525" cy="53348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History &amp; Physical</a:t>
              </a:r>
            </a:p>
          </p:txBody>
        </p:sp>
        <p:pic>
          <p:nvPicPr>
            <p:cNvPr id="155" name="Picture 154">
              <a:extLst>
                <a:ext uri="{FF2B5EF4-FFF2-40B4-BE49-F238E27FC236}">
                  <a16:creationId xmlns:a16="http://schemas.microsoft.com/office/drawing/2014/main" id="{103654F3-C117-44B6-B688-6D8E482E0857}"/>
                </a:ext>
              </a:extLst>
            </p:cNvPr>
            <p:cNvPicPr>
              <a:picLocks noChangeAspect="1"/>
            </p:cNvPicPr>
            <p:nvPr/>
          </p:nvPicPr>
          <p:blipFill>
            <a:blip r:embed="rId3"/>
            <a:stretch>
              <a:fillRect/>
            </a:stretch>
          </p:blipFill>
          <p:spPr>
            <a:xfrm>
              <a:off x="917617" y="3229676"/>
              <a:ext cx="257044" cy="342726"/>
            </a:xfrm>
            <a:prstGeom prst="rect">
              <a:avLst/>
            </a:prstGeom>
          </p:spPr>
        </p:pic>
      </p:grpSp>
    </p:spTree>
    <p:extLst>
      <p:ext uri="{BB962C8B-B14F-4D97-AF65-F5344CB8AC3E}">
        <p14:creationId xmlns:p14="http://schemas.microsoft.com/office/powerpoint/2010/main" val="418645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t>Different Use Cases</a:t>
            </a:r>
          </a:p>
        </p:txBody>
      </p:sp>
      <p:sp>
        <p:nvSpPr>
          <p:cNvPr id="5" name="Subtitle 4"/>
          <p:cNvSpPr>
            <a:spLocks noGrp="1"/>
          </p:cNvSpPr>
          <p:nvPr>
            <p:ph type="subTitle" idx="1"/>
          </p:nvPr>
        </p:nvSpPr>
        <p:spPr/>
        <p:txBody>
          <a:bodyPr/>
          <a:lstStyle/>
          <a:p>
            <a:r>
              <a:rPr lang="en-US"/>
              <a:t>Understand the purpose for each document type</a:t>
            </a:r>
          </a:p>
          <a:p>
            <a:endParaRPr lang="en-US"/>
          </a:p>
        </p:txBody>
      </p:sp>
      <p:sp>
        <p:nvSpPr>
          <p:cNvPr id="3" name="Rectangle 2"/>
          <p:cNvSpPr/>
          <p:nvPr/>
        </p:nvSpPr>
        <p:spPr>
          <a:xfrm>
            <a:off x="1209368" y="1317523"/>
            <a:ext cx="265471" cy="196645"/>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151478" y="110919"/>
            <a:ext cx="1190625" cy="1304925"/>
          </a:xfrm>
          <a:prstGeom prst="rect">
            <a:avLst/>
          </a:prstGeom>
        </p:spPr>
      </p:pic>
    </p:spTree>
    <p:extLst>
      <p:ext uri="{BB962C8B-B14F-4D97-AF65-F5344CB8AC3E}">
        <p14:creationId xmlns:p14="http://schemas.microsoft.com/office/powerpoint/2010/main" val="264847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C-CDA R2.1 Document Types </a:t>
            </a:r>
            <a:br>
              <a:rPr lang="en-US"/>
            </a:br>
            <a:r>
              <a:rPr lang="en-US"/>
              <a:t>and intended purpose</a:t>
            </a:r>
            <a:endParaRPr lang="en-US" dirty="0"/>
          </a:p>
        </p:txBody>
      </p:sp>
      <p:sp>
        <p:nvSpPr>
          <p:cNvPr id="3" name="Content Placeholder 2"/>
          <p:cNvSpPr>
            <a:spLocks noGrp="1"/>
          </p:cNvSpPr>
          <p:nvPr>
            <p:ph idx="1"/>
          </p:nvPr>
        </p:nvSpPr>
        <p:spPr/>
        <p:txBody>
          <a:bodyPr/>
          <a:lstStyle/>
          <a:p>
            <a:pPr marL="0" indent="0">
              <a:buNone/>
            </a:pPr>
            <a:r>
              <a:rPr lang="en-US" sz="2000" b="1" dirty="0"/>
              <a:t>Available in C-CDA R1.0/R1.1</a:t>
            </a:r>
          </a:p>
          <a:p>
            <a:endParaRPr lang="en-US" dirty="0"/>
          </a:p>
        </p:txBody>
      </p:sp>
      <p:sp>
        <p:nvSpPr>
          <p:cNvPr id="5" name="Text Placeholder 5"/>
          <p:cNvSpPr txBox="1">
            <a:spLocks/>
          </p:cNvSpPr>
          <p:nvPr/>
        </p:nvSpPr>
        <p:spPr>
          <a:xfrm>
            <a:off x="4978400" y="1629011"/>
            <a:ext cx="5183188" cy="823912"/>
          </a:xfrm>
          <a:prstGeom prst="rect">
            <a:avLst/>
          </a:prstGeom>
        </p:spPr>
        <p:txBody>
          <a:bodyPr/>
          <a:lstStyle>
            <a:lvl1pPr marL="192024" indent="-192024"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1pPr>
            <a:lvl2pPr marL="742950" indent="-28575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2pPr>
            <a:lvl3pPr marL="11430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3pPr>
            <a:lvl4pPr marL="16002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4pPr>
            <a:lvl5pPr marL="20574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New as of C-CDA R2.0</a:t>
            </a:r>
          </a:p>
        </p:txBody>
      </p:sp>
      <p:sp>
        <p:nvSpPr>
          <p:cNvPr id="6" name="Content Placeholder 6"/>
          <p:cNvSpPr txBox="1">
            <a:spLocks/>
          </p:cNvSpPr>
          <p:nvPr/>
        </p:nvSpPr>
        <p:spPr>
          <a:xfrm>
            <a:off x="4978400" y="2185026"/>
            <a:ext cx="3149600" cy="3684588"/>
          </a:xfrm>
          <a:prstGeom prst="rect">
            <a:avLst/>
          </a:prstGeom>
        </p:spPr>
        <p:txBody>
          <a:bodyPr/>
          <a:lstStyle>
            <a:lvl1pPr marL="192024" indent="-192024"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1pPr>
            <a:lvl2pPr marL="742950" indent="-28575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2pPr>
            <a:lvl3pPr marL="11430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3pPr>
            <a:lvl4pPr marL="16002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4pPr>
            <a:lvl5pPr marL="20574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dirty="0"/>
          </a:p>
        </p:txBody>
      </p:sp>
      <p:graphicFrame>
        <p:nvGraphicFramePr>
          <p:cNvPr id="8" name="Table 7"/>
          <p:cNvGraphicFramePr>
            <a:graphicFrameLocks noGrp="1"/>
          </p:cNvGraphicFramePr>
          <p:nvPr>
            <p:extLst>
              <p:ext uri="{D42A27DB-BD31-4B8C-83A1-F6EECF244321}">
                <p14:modId xmlns:p14="http://schemas.microsoft.com/office/powerpoint/2010/main" val="3869707445"/>
              </p:ext>
            </p:extLst>
          </p:nvPr>
        </p:nvGraphicFramePr>
        <p:xfrm>
          <a:off x="295435" y="1376339"/>
          <a:ext cx="8605205" cy="4485640"/>
        </p:xfrm>
        <a:graphic>
          <a:graphicData uri="http://schemas.openxmlformats.org/drawingml/2006/table">
            <a:tbl>
              <a:tblPr firstRow="1" bandRow="1">
                <a:tableStyleId>{5C22544A-7EE6-4342-B048-85BDC9FD1C3A}</a:tableStyleId>
              </a:tblPr>
              <a:tblGrid>
                <a:gridCol w="2110881">
                  <a:extLst>
                    <a:ext uri="{9D8B030D-6E8A-4147-A177-3AD203B41FA5}">
                      <a16:colId xmlns:a16="http://schemas.microsoft.com/office/drawing/2014/main" val="1771745140"/>
                    </a:ext>
                  </a:extLst>
                </a:gridCol>
                <a:gridCol w="6494324">
                  <a:extLst>
                    <a:ext uri="{9D8B030D-6E8A-4147-A177-3AD203B41FA5}">
                      <a16:colId xmlns:a16="http://schemas.microsoft.com/office/drawing/2014/main" val="4086784406"/>
                    </a:ext>
                  </a:extLst>
                </a:gridCol>
              </a:tblGrid>
              <a:tr h="370840">
                <a:tc>
                  <a:txBody>
                    <a:bodyPr/>
                    <a:lstStyle/>
                    <a:p>
                      <a:r>
                        <a:rPr lang="en-US"/>
                        <a:t>Document type</a:t>
                      </a:r>
                    </a:p>
                  </a:txBody>
                  <a:tcPr/>
                </a:tc>
                <a:tc>
                  <a:txBody>
                    <a:bodyPr/>
                    <a:lstStyle/>
                    <a:p>
                      <a:r>
                        <a:rPr lang="en-US"/>
                        <a:t>Pupose</a:t>
                      </a:r>
                    </a:p>
                  </a:txBody>
                  <a:tcPr/>
                </a:tc>
                <a:extLst>
                  <a:ext uri="{0D108BD9-81ED-4DB2-BD59-A6C34878D82A}">
                    <a16:rowId xmlns:a16="http://schemas.microsoft.com/office/drawing/2014/main" val="10467478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Consultation Note</a:t>
                      </a:r>
                    </a:p>
                  </a:txBody>
                  <a:tcPr/>
                </a:tc>
                <a:tc>
                  <a:txBody>
                    <a:bodyPr/>
                    <a:lstStyle/>
                    <a:p>
                      <a:r>
                        <a:rPr lang="en-US" sz="1200" kern="1200">
                          <a:solidFill>
                            <a:schemeClr val="dk1"/>
                          </a:solidFill>
                          <a:latin typeface="+mn-lt"/>
                          <a:ea typeface="+mn-ea"/>
                          <a:cs typeface="+mn-cs"/>
                        </a:rPr>
                        <a:t>Describes the findings and treatment recommendations of a consulting physician, often written as a letter to the referring physician. Used to close the loop on a referral or to keep referring/primary physician informed about findings, assessments, and treatment plan.</a:t>
                      </a:r>
                      <a:endParaRPr lang="en-US" sz="1200"/>
                    </a:p>
                  </a:txBody>
                  <a:tcPr/>
                </a:tc>
                <a:extLst>
                  <a:ext uri="{0D108BD9-81ED-4DB2-BD59-A6C34878D82A}">
                    <a16:rowId xmlns:a16="http://schemas.microsoft.com/office/drawing/2014/main" val="32042358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Discharge Summary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Written at the time of discharge from an acute care hospital involving stays greater than 24 hours. Summarizes reason for hospital stay, findings, procedures, treatments, medications and ongoing care instructions. A critical document for continuity of care for patients moving to another care facility or back to the care of outpatient physicians.</a:t>
                      </a:r>
                    </a:p>
                  </a:txBody>
                  <a:tcPr/>
                </a:tc>
                <a:extLst>
                  <a:ext uri="{0D108BD9-81ED-4DB2-BD59-A6C34878D82A}">
                    <a16:rowId xmlns:a16="http://schemas.microsoft.com/office/drawing/2014/main" val="73272490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Diagnostic Imaging Report</a:t>
                      </a:r>
                    </a:p>
                  </a:txBody>
                  <a:tcPr/>
                </a:tc>
                <a:tc>
                  <a:txBody>
                    <a:bodyPr/>
                    <a:lstStyle/>
                    <a:p>
                      <a:r>
                        <a:rPr lang="en-US" sz="1200" kern="1200">
                          <a:solidFill>
                            <a:schemeClr val="dk1"/>
                          </a:solidFill>
                          <a:latin typeface="+mn-lt"/>
                          <a:ea typeface="+mn-ea"/>
                          <a:cs typeface="+mn-cs"/>
                        </a:rPr>
                        <a:t>Report written by radiologist with findings of a diagnostic imaging study such as x-ray, MRI, or CT.</a:t>
                      </a:r>
                      <a:endParaRPr lang="en-US" sz="1200"/>
                    </a:p>
                  </a:txBody>
                  <a:tcPr/>
                </a:tc>
                <a:extLst>
                  <a:ext uri="{0D108BD9-81ED-4DB2-BD59-A6C34878D82A}">
                    <a16:rowId xmlns:a16="http://schemas.microsoft.com/office/drawing/2014/main" val="42034266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History and Physical</a:t>
                      </a:r>
                    </a:p>
                  </a:txBody>
                  <a:tcPr/>
                </a:tc>
                <a:tc>
                  <a:txBody>
                    <a:bodyPr/>
                    <a:lstStyle/>
                    <a:p>
                      <a:r>
                        <a:rPr lang="en-US" sz="1200" kern="1200">
                          <a:solidFill>
                            <a:schemeClr val="dk1"/>
                          </a:solidFill>
                          <a:latin typeface="+mn-lt"/>
                          <a:ea typeface="+mn-ea"/>
                          <a:cs typeface="+mn-cs"/>
                        </a:rPr>
                        <a:t>Comprehensive report of subjective and objective findings, assessment and treatment plan. Required within 24 hours of hospital admission and typically written on a patient's initial outpatient encounter with a physician and again at yearly physical.</a:t>
                      </a:r>
                      <a:endParaRPr lang="en-US" sz="1200"/>
                    </a:p>
                  </a:txBody>
                  <a:tcPr/>
                </a:tc>
                <a:extLst>
                  <a:ext uri="{0D108BD9-81ED-4DB2-BD59-A6C34878D82A}">
                    <a16:rowId xmlns:a16="http://schemas.microsoft.com/office/drawing/2014/main" val="22287299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Operative Note</a:t>
                      </a:r>
                    </a:p>
                  </a:txBody>
                  <a:tcPr/>
                </a:tc>
                <a:tc>
                  <a:txBody>
                    <a:bodyPr/>
                    <a:lstStyle/>
                    <a:p>
                      <a:r>
                        <a:rPr lang="en-US" sz="1200" kern="1200">
                          <a:solidFill>
                            <a:schemeClr val="dk1"/>
                          </a:solidFill>
                          <a:latin typeface="+mn-lt"/>
                          <a:ea typeface="+mn-ea"/>
                          <a:cs typeface="+mn-cs"/>
                        </a:rPr>
                        <a:t>Documents a surgical procedure, including indication for surgery, anesthesia, details of the procedure, complications, and disposition of the patient at the end of the operation.</a:t>
                      </a:r>
                      <a:endParaRPr lang="en-US" sz="1000"/>
                    </a:p>
                  </a:txBody>
                  <a:tcPr/>
                </a:tc>
                <a:extLst>
                  <a:ext uri="{0D108BD9-81ED-4DB2-BD59-A6C34878D82A}">
                    <a16:rowId xmlns:a16="http://schemas.microsoft.com/office/drawing/2014/main" val="401982035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Procedure Note</a:t>
                      </a:r>
                    </a:p>
                  </a:txBody>
                  <a:tcPr/>
                </a:tc>
                <a:tc>
                  <a:txBody>
                    <a:bodyPr/>
                    <a:lstStyle/>
                    <a:p>
                      <a:r>
                        <a:rPr lang="en-US" sz="1200" kern="1200">
                          <a:solidFill>
                            <a:schemeClr val="dk1"/>
                          </a:solidFill>
                          <a:latin typeface="+mn-lt"/>
                          <a:ea typeface="+mn-ea"/>
                          <a:cs typeface="+mn-cs"/>
                        </a:rPr>
                        <a:t>Documents a procedure, typically less involved than a surgical operation, such as outpatient injections.</a:t>
                      </a:r>
                      <a:endParaRPr lang="en-US" sz="1200"/>
                    </a:p>
                  </a:txBody>
                  <a:tcPr/>
                </a:tc>
                <a:extLst>
                  <a:ext uri="{0D108BD9-81ED-4DB2-BD59-A6C34878D82A}">
                    <a16:rowId xmlns:a16="http://schemas.microsoft.com/office/drawing/2014/main" val="403002392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Progress Note</a:t>
                      </a:r>
                    </a:p>
                  </a:txBody>
                  <a:tcPr/>
                </a:tc>
                <a:tc>
                  <a:txBody>
                    <a:bodyPr/>
                    <a:lstStyle/>
                    <a:p>
                      <a:r>
                        <a:rPr lang="en-US" sz="1200" kern="1200">
                          <a:solidFill>
                            <a:schemeClr val="dk1"/>
                          </a:solidFill>
                          <a:latin typeface="+mn-lt"/>
                          <a:ea typeface="+mn-ea"/>
                          <a:cs typeface="+mn-cs"/>
                        </a:rPr>
                        <a:t>In an acute care setting, progress notes are written daily. In the outpatient setting, progress notes are written for followup or recheck appointments. Progress notes often follow the SOAP format (Subjective, Objective, Assessment, and Plan).</a:t>
                      </a:r>
                      <a:endParaRPr lang="en-US" sz="1000"/>
                    </a:p>
                  </a:txBody>
                  <a:tcPr/>
                </a:tc>
                <a:extLst>
                  <a:ext uri="{0D108BD9-81ED-4DB2-BD59-A6C34878D82A}">
                    <a16:rowId xmlns:a16="http://schemas.microsoft.com/office/drawing/2014/main" val="3332479951"/>
                  </a:ext>
                </a:extLst>
              </a:tr>
            </a:tbl>
          </a:graphicData>
        </a:graphic>
      </p:graphicFrame>
    </p:spTree>
    <p:extLst>
      <p:ext uri="{BB962C8B-B14F-4D97-AF65-F5344CB8AC3E}">
        <p14:creationId xmlns:p14="http://schemas.microsoft.com/office/powerpoint/2010/main" val="1003082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C-CDA R2.1 Document Types </a:t>
            </a:r>
            <a:br>
              <a:rPr lang="en-US"/>
            </a:br>
            <a:r>
              <a:rPr lang="en-US"/>
              <a:t>and intended purpose</a:t>
            </a:r>
            <a:endParaRPr lang="en-US" dirty="0"/>
          </a:p>
        </p:txBody>
      </p:sp>
      <p:sp>
        <p:nvSpPr>
          <p:cNvPr id="3" name="Content Placeholder 2"/>
          <p:cNvSpPr>
            <a:spLocks noGrp="1"/>
          </p:cNvSpPr>
          <p:nvPr>
            <p:ph idx="1"/>
          </p:nvPr>
        </p:nvSpPr>
        <p:spPr/>
        <p:txBody>
          <a:bodyPr/>
          <a:lstStyle/>
          <a:p>
            <a:pPr marL="0" indent="0">
              <a:buNone/>
            </a:pPr>
            <a:r>
              <a:rPr lang="en-US" sz="2000" b="1" dirty="0"/>
              <a:t>Available in C-CDA R1.0/R1.1</a:t>
            </a:r>
          </a:p>
          <a:p>
            <a:endParaRPr lang="en-US" dirty="0"/>
          </a:p>
        </p:txBody>
      </p:sp>
      <p:sp>
        <p:nvSpPr>
          <p:cNvPr id="5" name="Text Placeholder 5"/>
          <p:cNvSpPr txBox="1">
            <a:spLocks/>
          </p:cNvSpPr>
          <p:nvPr/>
        </p:nvSpPr>
        <p:spPr>
          <a:xfrm>
            <a:off x="4978400" y="1629011"/>
            <a:ext cx="5183188" cy="823912"/>
          </a:xfrm>
          <a:prstGeom prst="rect">
            <a:avLst/>
          </a:prstGeom>
        </p:spPr>
        <p:txBody>
          <a:bodyPr/>
          <a:lstStyle>
            <a:lvl1pPr marL="192024" indent="-192024"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1pPr>
            <a:lvl2pPr marL="742950" indent="-28575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2pPr>
            <a:lvl3pPr marL="11430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3pPr>
            <a:lvl4pPr marL="16002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4pPr>
            <a:lvl5pPr marL="20574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New as of C-CDA R2.0</a:t>
            </a:r>
          </a:p>
        </p:txBody>
      </p:sp>
      <p:sp>
        <p:nvSpPr>
          <p:cNvPr id="6" name="Content Placeholder 6"/>
          <p:cNvSpPr txBox="1">
            <a:spLocks/>
          </p:cNvSpPr>
          <p:nvPr/>
        </p:nvSpPr>
        <p:spPr>
          <a:xfrm>
            <a:off x="4978400" y="2185026"/>
            <a:ext cx="3149600" cy="3684588"/>
          </a:xfrm>
          <a:prstGeom prst="rect">
            <a:avLst/>
          </a:prstGeom>
        </p:spPr>
        <p:txBody>
          <a:bodyPr/>
          <a:lstStyle>
            <a:lvl1pPr marL="192024" indent="-192024"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1pPr>
            <a:lvl2pPr marL="742950" indent="-28575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2pPr>
            <a:lvl3pPr marL="11430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3pPr>
            <a:lvl4pPr marL="16002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4pPr>
            <a:lvl5pPr marL="20574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dirty="0"/>
          </a:p>
        </p:txBody>
      </p:sp>
      <p:pic>
        <p:nvPicPr>
          <p:cNvPr id="7" name="Picture 6">
            <a:hlinkClick r:id="rId2" action="ppaction://hlinksldjump"/>
          </p:cNvPr>
          <p:cNvPicPr>
            <a:picLocks noChangeAspect="1"/>
          </p:cNvPicPr>
          <p:nvPr/>
        </p:nvPicPr>
        <p:blipFill rotWithShape="1">
          <a:blip r:embed="rId3"/>
          <a:srcRect b="14603"/>
          <a:stretch/>
        </p:blipFill>
        <p:spPr>
          <a:xfrm>
            <a:off x="7569994" y="162512"/>
            <a:ext cx="1263269" cy="1008053"/>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764402235"/>
              </p:ext>
            </p:extLst>
          </p:nvPr>
        </p:nvGraphicFramePr>
        <p:xfrm>
          <a:off x="295435" y="1376339"/>
          <a:ext cx="8605205" cy="4851400"/>
        </p:xfrm>
        <a:graphic>
          <a:graphicData uri="http://schemas.openxmlformats.org/drawingml/2006/table">
            <a:tbl>
              <a:tblPr firstRow="1" bandRow="1">
                <a:tableStyleId>{5C22544A-7EE6-4342-B048-85BDC9FD1C3A}</a:tableStyleId>
              </a:tblPr>
              <a:tblGrid>
                <a:gridCol w="2110881">
                  <a:extLst>
                    <a:ext uri="{9D8B030D-6E8A-4147-A177-3AD203B41FA5}">
                      <a16:colId xmlns:a16="http://schemas.microsoft.com/office/drawing/2014/main" val="1771745140"/>
                    </a:ext>
                  </a:extLst>
                </a:gridCol>
                <a:gridCol w="6494324">
                  <a:extLst>
                    <a:ext uri="{9D8B030D-6E8A-4147-A177-3AD203B41FA5}">
                      <a16:colId xmlns:a16="http://schemas.microsoft.com/office/drawing/2014/main" val="4086784406"/>
                    </a:ext>
                  </a:extLst>
                </a:gridCol>
              </a:tblGrid>
              <a:tr h="370840">
                <a:tc>
                  <a:txBody>
                    <a:bodyPr/>
                    <a:lstStyle/>
                    <a:p>
                      <a:r>
                        <a:rPr lang="en-US"/>
                        <a:t>Document type</a:t>
                      </a:r>
                    </a:p>
                  </a:txBody>
                  <a:tcPr/>
                </a:tc>
                <a:tc>
                  <a:txBody>
                    <a:bodyPr/>
                    <a:lstStyle/>
                    <a:p>
                      <a:r>
                        <a:rPr lang="en-US"/>
                        <a:t>Pupose</a:t>
                      </a:r>
                    </a:p>
                  </a:txBody>
                  <a:tcPr/>
                </a:tc>
                <a:extLst>
                  <a:ext uri="{0D108BD9-81ED-4DB2-BD59-A6C34878D82A}">
                    <a16:rowId xmlns:a16="http://schemas.microsoft.com/office/drawing/2014/main" val="10467478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Continuity of Care (CCD)</a:t>
                      </a:r>
                    </a:p>
                  </a:txBody>
                  <a:tcPr/>
                </a:tc>
                <a:tc>
                  <a:txBody>
                    <a:bodyPr/>
                    <a:lstStyle/>
                    <a:p>
                      <a:r>
                        <a:rPr lang="en-US" sz="1200" b="0" i="0" u="none" strike="noStrike" kern="1200" baseline="0">
                          <a:solidFill>
                            <a:schemeClr val="dk1"/>
                          </a:solidFill>
                          <a:latin typeface="+mn-lt"/>
                          <a:ea typeface="+mn-ea"/>
                          <a:cs typeface="+mn-cs"/>
                        </a:rPr>
                        <a:t>The Continuity of Care Document (CCD) represents a core data set of the most relevant administrative, demographic, and clinical information facts about a patient's healthcare, covering one or more healthcare encounters. It provides a means for one healthcare practitioner, system, or setting to aggregate all of the pertinent data about a patient and forward it to another to support the continuity of care. </a:t>
                      </a:r>
                    </a:p>
                    <a:p>
                      <a:r>
                        <a:rPr lang="en-US" sz="1200" b="0" i="0" u="none" strike="noStrike" kern="1200" baseline="0">
                          <a:solidFill>
                            <a:schemeClr val="dk1"/>
                          </a:solidFill>
                          <a:latin typeface="+mn-lt"/>
                          <a:ea typeface="+mn-ea"/>
                          <a:cs typeface="+mn-cs"/>
                        </a:rPr>
                        <a:t>The primary use case for the CCD is to provide a snapshot in time containing the germane clinical, demographic, and administrative data for a specific patient. The key characteristic of a CCD is that the ServiceEvent is constrained to "PCPR". This means it does not function to report new ServiceEvents associated with performing care. It reports on care that has already been provided. The CCD provides a historical tally of the care over a range of time and is not a record of new services delivered. </a:t>
                      </a:r>
                      <a:endParaRPr lang="en-US" sz="1200"/>
                    </a:p>
                  </a:txBody>
                  <a:tcPr/>
                </a:tc>
                <a:extLst>
                  <a:ext uri="{0D108BD9-81ED-4DB2-BD59-A6C34878D82A}">
                    <a16:rowId xmlns:a16="http://schemas.microsoft.com/office/drawing/2014/main" val="1470465845"/>
                  </a:ext>
                </a:extLst>
              </a:tr>
              <a:tr h="370840">
                <a:tc>
                  <a:txBody>
                    <a:bodyPr/>
                    <a:lstStyle/>
                    <a:p>
                      <a:r>
                        <a:rPr lang="en-US" sz="1200">
                          <a:solidFill>
                            <a:schemeClr val="tx1"/>
                          </a:solidFill>
                          <a:latin typeface="Arial" panose="020B0604020202020204" pitchFamily="34" charset="0"/>
                          <a:cs typeface="Arial" panose="020B0604020202020204" pitchFamily="34" charset="0"/>
                        </a:rPr>
                        <a:t>Referral Note</a:t>
                      </a:r>
                    </a:p>
                  </a:txBody>
                  <a:tcPr/>
                </a:tc>
                <a:tc>
                  <a:txBody>
                    <a:bodyPr/>
                    <a:lstStyle/>
                    <a:p>
                      <a:r>
                        <a:rPr lang="en-US" sz="1200" b="0" i="0" u="none" strike="noStrike" kern="1200" baseline="0">
                          <a:solidFill>
                            <a:schemeClr val="dk1"/>
                          </a:solidFill>
                          <a:latin typeface="+mn-lt"/>
                          <a:ea typeface="+mn-ea"/>
                          <a:cs typeface="+mn-cs"/>
                        </a:rPr>
                        <a:t>A Referral Note communicates pertinent information from a provider who is requesting services of another provider of clinical or non-clinical services. </a:t>
                      </a:r>
                      <a:endParaRPr lang="en-US" sz="1200"/>
                    </a:p>
                  </a:txBody>
                  <a:tcPr/>
                </a:tc>
                <a:extLst>
                  <a:ext uri="{0D108BD9-81ED-4DB2-BD59-A6C34878D82A}">
                    <a16:rowId xmlns:a16="http://schemas.microsoft.com/office/drawing/2014/main" val="336310544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rial" panose="020B0604020202020204" pitchFamily="34" charset="0"/>
                          <a:cs typeface="Arial" panose="020B0604020202020204" pitchFamily="34" charset="0"/>
                        </a:rPr>
                        <a:t>Transfer Summary</a:t>
                      </a:r>
                    </a:p>
                  </a:txBody>
                  <a:tcPr/>
                </a:tc>
                <a:tc>
                  <a:txBody>
                    <a:bodyPr/>
                    <a:lstStyle/>
                    <a:p>
                      <a:pPr marL="0" algn="l" defTabSz="457200" rtl="0" eaLnBrk="1" latinLnBrk="0" hangingPunct="1"/>
                      <a:r>
                        <a:rPr lang="en-US" sz="1200" b="0" i="0" u="none" strike="noStrike" kern="1200" baseline="0">
                          <a:solidFill>
                            <a:schemeClr val="dk1"/>
                          </a:solidFill>
                          <a:latin typeface="+mn-lt"/>
                          <a:ea typeface="+mn-ea"/>
                          <a:cs typeface="+mn-cs"/>
                        </a:rPr>
                        <a:t>The Transfer Summary standardizes critical information for exchange of information between providers of care when a patient moves between health care settings. </a:t>
                      </a:r>
                    </a:p>
                  </a:txBody>
                  <a:tcPr/>
                </a:tc>
                <a:extLst>
                  <a:ext uri="{0D108BD9-81ED-4DB2-BD59-A6C34878D82A}">
                    <a16:rowId xmlns:a16="http://schemas.microsoft.com/office/drawing/2014/main" val="1465116429"/>
                  </a:ext>
                </a:extLst>
              </a:tr>
              <a:tr h="370840">
                <a:tc>
                  <a:txBody>
                    <a:bodyPr/>
                    <a:lstStyle/>
                    <a:p>
                      <a:r>
                        <a:rPr lang="en-US" sz="1200">
                          <a:solidFill>
                            <a:schemeClr val="tx1"/>
                          </a:solidFill>
                          <a:latin typeface="Arial" panose="020B0604020202020204" pitchFamily="34" charset="0"/>
                          <a:cs typeface="Arial" panose="020B0604020202020204" pitchFamily="34" charset="0"/>
                        </a:rPr>
                        <a:t>Care Plan</a:t>
                      </a:r>
                    </a:p>
                  </a:txBody>
                  <a:tcPr/>
                </a:tc>
                <a:tc>
                  <a:txBody>
                    <a:bodyPr/>
                    <a:lstStyle/>
                    <a:p>
                      <a:r>
                        <a:rPr lang="en-US" sz="1200" b="0" i="0" u="none" strike="noStrike" kern="1200" baseline="0">
                          <a:solidFill>
                            <a:schemeClr val="dk1"/>
                          </a:solidFill>
                          <a:latin typeface="+mn-lt"/>
                          <a:ea typeface="+mn-ea"/>
                          <a:cs typeface="+mn-cs"/>
                        </a:rPr>
                        <a:t>The CDA Care Plan represents an instance of a person’s dynamic Care Plan at a point in time. The CDA document itself is NOT dynamic. </a:t>
                      </a:r>
                      <a:endParaRPr lang="en-US" sz="1200"/>
                    </a:p>
                  </a:txBody>
                  <a:tcPr/>
                </a:tc>
                <a:extLst>
                  <a:ext uri="{0D108BD9-81ED-4DB2-BD59-A6C34878D82A}">
                    <a16:rowId xmlns:a16="http://schemas.microsoft.com/office/drawing/2014/main" val="316479063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Unstructured Document</a:t>
                      </a:r>
                    </a:p>
                  </a:txBody>
                  <a:tcPr/>
                </a:tc>
                <a:tc>
                  <a:txBody>
                    <a:bodyPr/>
                    <a:lstStyle/>
                    <a:p>
                      <a:r>
                        <a:rPr lang="en-US" sz="1200" b="0" i="0" u="none" strike="noStrike" kern="1200" baseline="0">
                          <a:solidFill>
                            <a:schemeClr val="dk1"/>
                          </a:solidFill>
                          <a:latin typeface="+mn-lt"/>
                          <a:ea typeface="+mn-ea"/>
                          <a:cs typeface="+mn-cs"/>
                        </a:rPr>
                        <a:t>An Unstructured Document (UD) document type can (1) include unstructured content, such as a graphic, directly in a text element with a mediaType attribute, or (2) reference a single document file, such as a word-processing document using a text/reference element. This Unstructured Documents template is applicable not only for scanned documents in non-PDF formats, but also for clinical documents produced through word processing applications, etc. </a:t>
                      </a:r>
                      <a:endParaRPr lang="en-US" sz="1200"/>
                    </a:p>
                  </a:txBody>
                  <a:tcPr/>
                </a:tc>
                <a:extLst>
                  <a:ext uri="{0D108BD9-81ED-4DB2-BD59-A6C34878D82A}">
                    <a16:rowId xmlns:a16="http://schemas.microsoft.com/office/drawing/2014/main" val="157660094"/>
                  </a:ext>
                </a:extLst>
              </a:tr>
            </a:tbl>
          </a:graphicData>
        </a:graphic>
      </p:graphicFrame>
    </p:spTree>
    <p:extLst>
      <p:ext uri="{BB962C8B-B14F-4D97-AF65-F5344CB8AC3E}">
        <p14:creationId xmlns:p14="http://schemas.microsoft.com/office/powerpoint/2010/main" val="548369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a:t>Making Sense of C-CDA Documents</a:t>
            </a:r>
          </a:p>
        </p:txBody>
      </p:sp>
      <p:sp>
        <p:nvSpPr>
          <p:cNvPr id="6" name="Subtitle 5"/>
          <p:cNvSpPr>
            <a:spLocks noGrp="1"/>
          </p:cNvSpPr>
          <p:nvPr>
            <p:ph type="subTitle" idx="1"/>
          </p:nvPr>
        </p:nvSpPr>
        <p:spPr/>
        <p:txBody>
          <a:bodyPr/>
          <a:lstStyle/>
          <a:p>
            <a:r>
              <a:rPr lang="en-US"/>
              <a:t>Alphabetical order, why not?</a:t>
            </a:r>
          </a:p>
        </p:txBody>
      </p:sp>
      <p:pic>
        <p:nvPicPr>
          <p:cNvPr id="3" name="Picture 2"/>
          <p:cNvPicPr>
            <a:picLocks noChangeAspect="1"/>
          </p:cNvPicPr>
          <p:nvPr/>
        </p:nvPicPr>
        <p:blipFill>
          <a:blip r:embed="rId2"/>
          <a:stretch>
            <a:fillRect/>
          </a:stretch>
        </p:blipFill>
        <p:spPr>
          <a:xfrm>
            <a:off x="107326" y="98323"/>
            <a:ext cx="1247775" cy="1266825"/>
          </a:xfrm>
          <a:prstGeom prst="rect">
            <a:avLst/>
          </a:prstGeom>
        </p:spPr>
      </p:pic>
    </p:spTree>
    <p:extLst>
      <p:ext uri="{BB962C8B-B14F-4D97-AF65-F5344CB8AC3E}">
        <p14:creationId xmlns:p14="http://schemas.microsoft.com/office/powerpoint/2010/main" val="3430707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 name="Diagram 3"/>
          <p:cNvGraphicFramePr/>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0"/>
          <p:cNvSpPr txBox="1">
            <a:spLocks/>
          </p:cNvSpPr>
          <p:nvPr/>
        </p:nvSpPr>
        <p:spPr>
          <a:xfrm>
            <a:off x="576943" y="306181"/>
            <a:ext cx="7913914" cy="494190"/>
          </a:xfrm>
          <a:prstGeom prst="rect">
            <a:avLst/>
          </a:prstGeom>
        </p:spPr>
        <p:txBody>
          <a:bodyPr>
            <a:normAutofit fontScale="90000"/>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a:t>C-CDA R2.1 Sections - Alphabetical Order</a:t>
            </a:r>
          </a:p>
        </p:txBody>
      </p:sp>
      <p:sp>
        <p:nvSpPr>
          <p:cNvPr id="7" name="TextBox 6"/>
          <p:cNvSpPr txBox="1"/>
          <p:nvPr/>
        </p:nvSpPr>
        <p:spPr>
          <a:xfrm>
            <a:off x="2372743" y="705733"/>
            <a:ext cx="4322338" cy="461665"/>
          </a:xfrm>
          <a:prstGeom prst="rect">
            <a:avLst/>
          </a:prstGeom>
          <a:noFill/>
        </p:spPr>
        <p:txBody>
          <a:bodyPr wrap="none" rtlCol="0">
            <a:spAutoFit/>
          </a:bodyPr>
          <a:lstStyle/>
          <a:p>
            <a:pPr algn="ctr"/>
            <a:r>
              <a:rPr lang="en-US" sz="2400"/>
              <a:t>Old Way of Understanding C-CDA</a:t>
            </a:r>
          </a:p>
        </p:txBody>
      </p:sp>
    </p:spTree>
    <p:extLst>
      <p:ext uri="{BB962C8B-B14F-4D97-AF65-F5344CB8AC3E}">
        <p14:creationId xmlns:p14="http://schemas.microsoft.com/office/powerpoint/2010/main" val="440098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 name="Diagram 3"/>
          <p:cNvGraphicFramePr/>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0"/>
          <p:cNvSpPr txBox="1">
            <a:spLocks/>
          </p:cNvSpPr>
          <p:nvPr/>
        </p:nvSpPr>
        <p:spPr>
          <a:xfrm>
            <a:off x="576943" y="306181"/>
            <a:ext cx="7913914" cy="494190"/>
          </a:xfrm>
          <a:prstGeom prst="rect">
            <a:avLst/>
          </a:prstGeom>
        </p:spPr>
        <p:txBody>
          <a:bodyPr>
            <a:normAutofit fontScale="97500" lnSpcReduction="10000"/>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dirty="0"/>
              <a:t>Care Plan</a:t>
            </a:r>
          </a:p>
        </p:txBody>
      </p:sp>
      <p:sp>
        <p:nvSpPr>
          <p:cNvPr id="7" name="Rectangle 6"/>
          <p:cNvSpPr/>
          <p:nvPr/>
        </p:nvSpPr>
        <p:spPr>
          <a:xfrm>
            <a:off x="7626096" y="100584"/>
            <a:ext cx="365760" cy="205597"/>
          </a:xfrm>
          <a:prstGeom prst="rect">
            <a:avLst/>
          </a:prstGeom>
          <a:solidFill>
            <a:srgbClr val="91BAD3"/>
          </a:solidFill>
          <a:ln>
            <a:solidFill>
              <a:srgbClr val="104B7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7626096" y="388890"/>
            <a:ext cx="365760" cy="205597"/>
          </a:xfrm>
          <a:prstGeom prst="rect">
            <a:avLst/>
          </a:prstGeom>
          <a:solidFill>
            <a:srgbClr val="D3E3ED"/>
          </a:solidFill>
          <a:ln>
            <a:solidFill>
              <a:srgbClr val="104B7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7978793" y="39219"/>
            <a:ext cx="1207008" cy="338554"/>
          </a:xfrm>
          <a:prstGeom prst="rect">
            <a:avLst/>
          </a:prstGeom>
          <a:noFill/>
        </p:spPr>
        <p:txBody>
          <a:bodyPr wrap="square" rtlCol="0">
            <a:spAutoFit/>
          </a:bodyPr>
          <a:lstStyle/>
          <a:p>
            <a:r>
              <a:rPr lang="en-US" sz="1600"/>
              <a:t>Required</a:t>
            </a:r>
          </a:p>
        </p:txBody>
      </p:sp>
      <p:sp>
        <p:nvSpPr>
          <p:cNvPr id="10" name="TextBox 9"/>
          <p:cNvSpPr txBox="1"/>
          <p:nvPr/>
        </p:nvSpPr>
        <p:spPr>
          <a:xfrm>
            <a:off x="7987937" y="322411"/>
            <a:ext cx="1207008" cy="338554"/>
          </a:xfrm>
          <a:prstGeom prst="rect">
            <a:avLst/>
          </a:prstGeom>
          <a:noFill/>
        </p:spPr>
        <p:txBody>
          <a:bodyPr wrap="square" rtlCol="0">
            <a:spAutoFit/>
          </a:bodyPr>
          <a:lstStyle/>
          <a:p>
            <a:r>
              <a:rPr lang="en-US" sz="1600"/>
              <a:t>Optional</a:t>
            </a:r>
          </a:p>
        </p:txBody>
      </p:sp>
      <p:pic>
        <p:nvPicPr>
          <p:cNvPr id="2" name="Picture 1"/>
          <p:cNvPicPr>
            <a:picLocks noChangeAspect="1"/>
          </p:cNvPicPr>
          <p:nvPr/>
        </p:nvPicPr>
        <p:blipFill>
          <a:blip r:embed="rId7"/>
          <a:stretch>
            <a:fillRect/>
          </a:stretch>
        </p:blipFill>
        <p:spPr>
          <a:xfrm>
            <a:off x="7994942" y="6324600"/>
            <a:ext cx="991829" cy="466743"/>
          </a:xfrm>
          <a:prstGeom prst="rect">
            <a:avLst/>
          </a:prstGeom>
        </p:spPr>
      </p:pic>
    </p:spTree>
    <p:extLst>
      <p:ext uri="{BB962C8B-B14F-4D97-AF65-F5344CB8AC3E}">
        <p14:creationId xmlns:p14="http://schemas.microsoft.com/office/powerpoint/2010/main" val="106111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 name="Diagram 3"/>
          <p:cNvGraphicFramePr/>
          <p:nvPr>
            <p:extLst>
              <p:ext uri="{D42A27DB-BD31-4B8C-83A1-F6EECF244321}">
                <p14:modId xmlns:p14="http://schemas.microsoft.com/office/powerpoint/2010/main" val="1738271514"/>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0"/>
          <p:cNvSpPr txBox="1">
            <a:spLocks/>
          </p:cNvSpPr>
          <p:nvPr/>
        </p:nvSpPr>
        <p:spPr>
          <a:xfrm>
            <a:off x="576943" y="306181"/>
            <a:ext cx="7913914" cy="494190"/>
          </a:xfrm>
          <a:prstGeom prst="rect">
            <a:avLst/>
          </a:prstGeom>
        </p:spPr>
        <p:txBody>
          <a:bodyPr>
            <a:normAutofit fontScale="97500" lnSpcReduction="10000"/>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dirty="0"/>
              <a:t>Consultation Note</a:t>
            </a:r>
          </a:p>
        </p:txBody>
      </p:sp>
      <p:sp>
        <p:nvSpPr>
          <p:cNvPr id="2" name="Rectangle 1"/>
          <p:cNvSpPr/>
          <p:nvPr/>
        </p:nvSpPr>
        <p:spPr>
          <a:xfrm>
            <a:off x="7626096" y="100584"/>
            <a:ext cx="365760" cy="205597"/>
          </a:xfrm>
          <a:prstGeom prst="rect">
            <a:avLst/>
          </a:prstGeom>
          <a:solidFill>
            <a:srgbClr val="91BAD3"/>
          </a:solidFill>
          <a:ln>
            <a:solidFill>
              <a:srgbClr val="104B7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7626096" y="388890"/>
            <a:ext cx="365760" cy="205597"/>
          </a:xfrm>
          <a:prstGeom prst="rect">
            <a:avLst/>
          </a:prstGeom>
          <a:solidFill>
            <a:srgbClr val="D3E3ED"/>
          </a:solidFill>
          <a:ln>
            <a:solidFill>
              <a:srgbClr val="104B7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extBox 2"/>
          <p:cNvSpPr txBox="1"/>
          <p:nvPr/>
        </p:nvSpPr>
        <p:spPr>
          <a:xfrm>
            <a:off x="7978793" y="39219"/>
            <a:ext cx="1207008" cy="338554"/>
          </a:xfrm>
          <a:prstGeom prst="rect">
            <a:avLst/>
          </a:prstGeom>
          <a:noFill/>
        </p:spPr>
        <p:txBody>
          <a:bodyPr wrap="square" rtlCol="0">
            <a:spAutoFit/>
          </a:bodyPr>
          <a:lstStyle/>
          <a:p>
            <a:r>
              <a:rPr lang="en-US" sz="1600"/>
              <a:t>Required</a:t>
            </a:r>
          </a:p>
        </p:txBody>
      </p:sp>
      <p:sp>
        <p:nvSpPr>
          <p:cNvPr id="8" name="TextBox 7"/>
          <p:cNvSpPr txBox="1"/>
          <p:nvPr/>
        </p:nvSpPr>
        <p:spPr>
          <a:xfrm>
            <a:off x="7987937" y="322411"/>
            <a:ext cx="1207008" cy="338554"/>
          </a:xfrm>
          <a:prstGeom prst="rect">
            <a:avLst/>
          </a:prstGeom>
          <a:noFill/>
        </p:spPr>
        <p:txBody>
          <a:bodyPr wrap="square" rtlCol="0">
            <a:spAutoFit/>
          </a:bodyPr>
          <a:lstStyle/>
          <a:p>
            <a:r>
              <a:rPr lang="en-US" sz="1600"/>
              <a:t>Optional</a:t>
            </a:r>
          </a:p>
        </p:txBody>
      </p:sp>
      <p:pic>
        <p:nvPicPr>
          <p:cNvPr id="9" name="Picture 8"/>
          <p:cNvPicPr>
            <a:picLocks noChangeAspect="1"/>
          </p:cNvPicPr>
          <p:nvPr/>
        </p:nvPicPr>
        <p:blipFill>
          <a:blip r:embed="rId7"/>
          <a:stretch>
            <a:fillRect/>
          </a:stretch>
        </p:blipFill>
        <p:spPr>
          <a:xfrm>
            <a:off x="7994942" y="6324600"/>
            <a:ext cx="991829" cy="466743"/>
          </a:xfrm>
          <a:prstGeom prst="rect">
            <a:avLst/>
          </a:prstGeom>
        </p:spPr>
      </p:pic>
    </p:spTree>
    <p:extLst>
      <p:ext uri="{BB962C8B-B14F-4D97-AF65-F5344CB8AC3E}">
        <p14:creationId xmlns:p14="http://schemas.microsoft.com/office/powerpoint/2010/main" val="2444473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 name="Diagram 3"/>
          <p:cNvGraphicFramePr/>
          <p:nvPr>
            <p:extLst>
              <p:ext uri="{D42A27DB-BD31-4B8C-83A1-F6EECF244321}">
                <p14:modId xmlns:p14="http://schemas.microsoft.com/office/powerpoint/2010/main" val="3900036583"/>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0"/>
          <p:cNvSpPr txBox="1">
            <a:spLocks/>
          </p:cNvSpPr>
          <p:nvPr/>
        </p:nvSpPr>
        <p:spPr>
          <a:xfrm>
            <a:off x="576943" y="306181"/>
            <a:ext cx="7913914" cy="494190"/>
          </a:xfrm>
          <a:prstGeom prst="rect">
            <a:avLst/>
          </a:prstGeom>
        </p:spPr>
        <p:txBody>
          <a:bodyPr>
            <a:normAutofit fontScale="97500" lnSpcReduction="10000"/>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dirty="0"/>
              <a:t>Continuity of Care Document</a:t>
            </a:r>
          </a:p>
        </p:txBody>
      </p:sp>
      <p:sp>
        <p:nvSpPr>
          <p:cNvPr id="7" name="Rectangle 6"/>
          <p:cNvSpPr/>
          <p:nvPr/>
        </p:nvSpPr>
        <p:spPr>
          <a:xfrm>
            <a:off x="7626096" y="100584"/>
            <a:ext cx="365760" cy="205597"/>
          </a:xfrm>
          <a:prstGeom prst="rect">
            <a:avLst/>
          </a:prstGeom>
          <a:solidFill>
            <a:srgbClr val="91BAD3"/>
          </a:solidFill>
          <a:ln>
            <a:solidFill>
              <a:srgbClr val="104B7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7626096" y="388890"/>
            <a:ext cx="365760" cy="205597"/>
          </a:xfrm>
          <a:prstGeom prst="rect">
            <a:avLst/>
          </a:prstGeom>
          <a:solidFill>
            <a:srgbClr val="D3E3ED"/>
          </a:solidFill>
          <a:ln>
            <a:solidFill>
              <a:srgbClr val="104B7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7978793" y="39219"/>
            <a:ext cx="1207008" cy="338554"/>
          </a:xfrm>
          <a:prstGeom prst="rect">
            <a:avLst/>
          </a:prstGeom>
          <a:noFill/>
        </p:spPr>
        <p:txBody>
          <a:bodyPr wrap="square" rtlCol="0">
            <a:spAutoFit/>
          </a:bodyPr>
          <a:lstStyle/>
          <a:p>
            <a:r>
              <a:rPr lang="en-US" sz="1600"/>
              <a:t>Required</a:t>
            </a:r>
          </a:p>
        </p:txBody>
      </p:sp>
      <p:sp>
        <p:nvSpPr>
          <p:cNvPr id="10" name="TextBox 9"/>
          <p:cNvSpPr txBox="1"/>
          <p:nvPr/>
        </p:nvSpPr>
        <p:spPr>
          <a:xfrm>
            <a:off x="7987937" y="322411"/>
            <a:ext cx="1207008" cy="338554"/>
          </a:xfrm>
          <a:prstGeom prst="rect">
            <a:avLst/>
          </a:prstGeom>
          <a:noFill/>
        </p:spPr>
        <p:txBody>
          <a:bodyPr wrap="square" rtlCol="0">
            <a:spAutoFit/>
          </a:bodyPr>
          <a:lstStyle/>
          <a:p>
            <a:r>
              <a:rPr lang="en-US" sz="1600"/>
              <a:t>Optional</a:t>
            </a:r>
          </a:p>
        </p:txBody>
      </p:sp>
      <p:pic>
        <p:nvPicPr>
          <p:cNvPr id="11" name="Picture 10"/>
          <p:cNvPicPr>
            <a:picLocks noChangeAspect="1"/>
          </p:cNvPicPr>
          <p:nvPr/>
        </p:nvPicPr>
        <p:blipFill>
          <a:blip r:embed="rId7"/>
          <a:stretch>
            <a:fillRect/>
          </a:stretch>
        </p:blipFill>
        <p:spPr>
          <a:xfrm>
            <a:off x="7994942" y="6324600"/>
            <a:ext cx="991829" cy="466743"/>
          </a:xfrm>
          <a:prstGeom prst="rect">
            <a:avLst/>
          </a:prstGeom>
        </p:spPr>
      </p:pic>
    </p:spTree>
    <p:extLst>
      <p:ext uri="{BB962C8B-B14F-4D97-AF65-F5344CB8AC3E}">
        <p14:creationId xmlns:p14="http://schemas.microsoft.com/office/powerpoint/2010/main" val="2920599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 name="Diagram 3"/>
          <p:cNvGraphicFramePr/>
          <p:nvPr>
            <p:extLst>
              <p:ext uri="{D42A27DB-BD31-4B8C-83A1-F6EECF244321}">
                <p14:modId xmlns:p14="http://schemas.microsoft.com/office/powerpoint/2010/main" val="1619305595"/>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0"/>
          <p:cNvSpPr txBox="1">
            <a:spLocks/>
          </p:cNvSpPr>
          <p:nvPr/>
        </p:nvSpPr>
        <p:spPr>
          <a:xfrm>
            <a:off x="576943" y="306181"/>
            <a:ext cx="7913914" cy="494190"/>
          </a:xfrm>
          <a:prstGeom prst="rect">
            <a:avLst/>
          </a:prstGeom>
        </p:spPr>
        <p:txBody>
          <a:bodyPr>
            <a:normAutofit fontScale="97500" lnSpcReduction="10000"/>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dirty="0"/>
              <a:t>Discharge Summary</a:t>
            </a:r>
          </a:p>
        </p:txBody>
      </p:sp>
      <p:sp>
        <p:nvSpPr>
          <p:cNvPr id="7" name="Rectangle 6"/>
          <p:cNvSpPr/>
          <p:nvPr/>
        </p:nvSpPr>
        <p:spPr>
          <a:xfrm>
            <a:off x="7626096" y="100584"/>
            <a:ext cx="365760" cy="205597"/>
          </a:xfrm>
          <a:prstGeom prst="rect">
            <a:avLst/>
          </a:prstGeom>
          <a:solidFill>
            <a:srgbClr val="91BAD3"/>
          </a:solidFill>
          <a:ln>
            <a:solidFill>
              <a:srgbClr val="104B7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7626096" y="388890"/>
            <a:ext cx="365760" cy="205597"/>
          </a:xfrm>
          <a:prstGeom prst="rect">
            <a:avLst/>
          </a:prstGeom>
          <a:solidFill>
            <a:srgbClr val="D3E3ED"/>
          </a:solidFill>
          <a:ln>
            <a:solidFill>
              <a:srgbClr val="104B7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7978793" y="39219"/>
            <a:ext cx="1207008" cy="338554"/>
          </a:xfrm>
          <a:prstGeom prst="rect">
            <a:avLst/>
          </a:prstGeom>
          <a:noFill/>
        </p:spPr>
        <p:txBody>
          <a:bodyPr wrap="square" rtlCol="0">
            <a:spAutoFit/>
          </a:bodyPr>
          <a:lstStyle/>
          <a:p>
            <a:r>
              <a:rPr lang="en-US" sz="1600"/>
              <a:t>Required</a:t>
            </a:r>
          </a:p>
        </p:txBody>
      </p:sp>
      <p:sp>
        <p:nvSpPr>
          <p:cNvPr id="10" name="TextBox 9"/>
          <p:cNvSpPr txBox="1"/>
          <p:nvPr/>
        </p:nvSpPr>
        <p:spPr>
          <a:xfrm>
            <a:off x="7987937" y="322411"/>
            <a:ext cx="1207008" cy="338554"/>
          </a:xfrm>
          <a:prstGeom prst="rect">
            <a:avLst/>
          </a:prstGeom>
          <a:noFill/>
        </p:spPr>
        <p:txBody>
          <a:bodyPr wrap="square" rtlCol="0">
            <a:spAutoFit/>
          </a:bodyPr>
          <a:lstStyle/>
          <a:p>
            <a:r>
              <a:rPr lang="en-US" sz="1600"/>
              <a:t>Optional</a:t>
            </a:r>
          </a:p>
        </p:txBody>
      </p:sp>
      <p:pic>
        <p:nvPicPr>
          <p:cNvPr id="11" name="Picture 10"/>
          <p:cNvPicPr>
            <a:picLocks noChangeAspect="1"/>
          </p:cNvPicPr>
          <p:nvPr/>
        </p:nvPicPr>
        <p:blipFill>
          <a:blip r:embed="rId7"/>
          <a:stretch>
            <a:fillRect/>
          </a:stretch>
        </p:blipFill>
        <p:spPr>
          <a:xfrm>
            <a:off x="7994942" y="6324600"/>
            <a:ext cx="991829" cy="466743"/>
          </a:xfrm>
          <a:prstGeom prst="rect">
            <a:avLst/>
          </a:prstGeom>
        </p:spPr>
      </p:pic>
    </p:spTree>
    <p:extLst>
      <p:ext uri="{BB962C8B-B14F-4D97-AF65-F5344CB8AC3E}">
        <p14:creationId xmlns:p14="http://schemas.microsoft.com/office/powerpoint/2010/main" val="1423343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2082760" y="912213"/>
            <a:ext cx="3249117" cy="702241"/>
          </a:xfrm>
          <a:prstGeom prst="rect">
            <a:avLst/>
          </a:prstGeom>
        </p:spPr>
        <p:txBody>
          <a:bodyPr vert="horz" lIns="0" tIns="45720" rIns="91440" bIns="45720" rtlCol="0" anchor="t">
            <a:normAutofit/>
          </a:bodyPr>
          <a:lstStyle>
            <a:lvl1pPr algn="l" defTabSz="457200" rtl="0" eaLnBrk="1" latinLnBrk="0" hangingPunct="1">
              <a:lnSpc>
                <a:spcPct val="80000"/>
              </a:lnSpc>
              <a:spcBef>
                <a:spcPct val="0"/>
              </a:spcBef>
              <a:buNone/>
              <a:defRPr sz="2000" b="1" i="0" kern="1200">
                <a:solidFill>
                  <a:srgbClr val="217AA0"/>
                </a:solidFill>
                <a:latin typeface="Verdana"/>
                <a:ea typeface="+mj-ea"/>
                <a:cs typeface="Verdana"/>
              </a:defRPr>
            </a:lvl1pPr>
          </a:lstStyle>
          <a:p>
            <a:r>
              <a:rPr lang="en-US" sz="1600" dirty="0"/>
              <a:t>Lisa Nelson, MS, MBA</a:t>
            </a:r>
          </a:p>
          <a:p>
            <a:r>
              <a:rPr lang="en-US" sz="1600" b="0" dirty="0"/>
              <a:t>Principal Consultant</a:t>
            </a:r>
            <a:br>
              <a:rPr lang="en-US" sz="1600" b="0" dirty="0"/>
            </a:br>
            <a:r>
              <a:rPr lang="en-US" sz="1600" b="0" dirty="0"/>
              <a:t>Life Over Time Solutions</a:t>
            </a:r>
          </a:p>
        </p:txBody>
      </p:sp>
      <p:pic>
        <p:nvPicPr>
          <p:cNvPr id="4" name="Picture 3"/>
          <p:cNvPicPr>
            <a:picLocks noChangeAspect="1"/>
          </p:cNvPicPr>
          <p:nvPr/>
        </p:nvPicPr>
        <p:blipFill>
          <a:blip r:embed="rId3"/>
          <a:stretch>
            <a:fillRect/>
          </a:stretch>
        </p:blipFill>
        <p:spPr>
          <a:xfrm flipH="1">
            <a:off x="491327" y="912214"/>
            <a:ext cx="1481650" cy="2103120"/>
          </a:xfrm>
          <a:prstGeom prst="rect">
            <a:avLst/>
          </a:prstGeom>
        </p:spPr>
      </p:pic>
      <p:sp>
        <p:nvSpPr>
          <p:cNvPr id="5" name="Rectangle 4"/>
          <p:cNvSpPr/>
          <p:nvPr/>
        </p:nvSpPr>
        <p:spPr>
          <a:xfrm>
            <a:off x="2007459" y="1614454"/>
            <a:ext cx="6352769" cy="1774845"/>
          </a:xfrm>
          <a:prstGeom prst="rect">
            <a:avLst/>
          </a:prstGeom>
        </p:spPr>
        <p:txBody>
          <a:bodyPr wrap="square">
            <a:spAutoFit/>
          </a:bodyPr>
          <a:lstStyle/>
          <a:p>
            <a:pPr marL="171450" indent="-171450">
              <a:spcBef>
                <a:spcPts val="384"/>
              </a:spcBef>
              <a:spcAft>
                <a:spcPts val="600"/>
              </a:spcAft>
              <a:buFont typeface="Arial" panose="020B0604020202020204" pitchFamily="34" charset="0"/>
              <a:buChar char="•"/>
            </a:pPr>
            <a:r>
              <a:rPr lang="en-US" sz="1600" dirty="0">
                <a:solidFill>
                  <a:srgbClr val="636363"/>
                </a:solidFill>
                <a:latin typeface="Arial"/>
                <a:cs typeface="Arial"/>
              </a:rPr>
              <a:t>Over twenty years of experience in IT strategy, support, and systems consulting. </a:t>
            </a:r>
          </a:p>
          <a:p>
            <a:pPr marL="171450" indent="-171450">
              <a:spcBef>
                <a:spcPts val="384"/>
              </a:spcBef>
              <a:spcAft>
                <a:spcPts val="600"/>
              </a:spcAft>
              <a:buFont typeface="Arial" panose="020B0604020202020204" pitchFamily="34" charset="0"/>
              <a:buChar char="•"/>
            </a:pPr>
            <a:r>
              <a:rPr lang="en-US" sz="1600" dirty="0">
                <a:solidFill>
                  <a:srgbClr val="636363"/>
                </a:solidFill>
                <a:latin typeface="Arial"/>
                <a:cs typeface="Arial"/>
              </a:rPr>
              <a:t>An independent consultant and an active member of HL7, participating in the Structured Documents, Patient Care and Templates Groups. </a:t>
            </a:r>
          </a:p>
          <a:p>
            <a:pPr marL="171450" indent="-171450">
              <a:buFont typeface="Arial" panose="020B0604020202020204" pitchFamily="34" charset="0"/>
              <a:buChar char="•"/>
            </a:pPr>
            <a:r>
              <a:rPr lang="en-US" sz="1600" dirty="0">
                <a:solidFill>
                  <a:srgbClr val="636363"/>
                </a:solidFill>
                <a:latin typeface="Arial"/>
                <a:cs typeface="Arial"/>
              </a:rPr>
              <a:t>Also active in Integrating the Healthcare Enterprise (IHE)</a:t>
            </a:r>
          </a:p>
        </p:txBody>
      </p:sp>
    </p:spTree>
    <p:extLst>
      <p:ext uri="{BB962C8B-B14F-4D97-AF65-F5344CB8AC3E}">
        <p14:creationId xmlns:p14="http://schemas.microsoft.com/office/powerpoint/2010/main" val="3243646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 name="Diagram 3"/>
          <p:cNvGraphicFramePr/>
          <p:nvPr>
            <p:extLst>
              <p:ext uri="{D42A27DB-BD31-4B8C-83A1-F6EECF244321}">
                <p14:modId xmlns:p14="http://schemas.microsoft.com/office/powerpoint/2010/main" val="3338907284"/>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0"/>
          <p:cNvSpPr txBox="1">
            <a:spLocks/>
          </p:cNvSpPr>
          <p:nvPr/>
        </p:nvSpPr>
        <p:spPr>
          <a:xfrm>
            <a:off x="576943" y="306181"/>
            <a:ext cx="7913914" cy="494190"/>
          </a:xfrm>
          <a:prstGeom prst="rect">
            <a:avLst/>
          </a:prstGeom>
        </p:spPr>
        <p:txBody>
          <a:bodyPr>
            <a:normAutofit fontScale="97500" lnSpcReduction="10000"/>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dirty="0"/>
              <a:t>History &amp; Physical</a:t>
            </a:r>
          </a:p>
        </p:txBody>
      </p:sp>
      <p:sp>
        <p:nvSpPr>
          <p:cNvPr id="7" name="Rectangle 6"/>
          <p:cNvSpPr/>
          <p:nvPr/>
        </p:nvSpPr>
        <p:spPr>
          <a:xfrm>
            <a:off x="7626096" y="100584"/>
            <a:ext cx="365760" cy="205597"/>
          </a:xfrm>
          <a:prstGeom prst="rect">
            <a:avLst/>
          </a:prstGeom>
          <a:solidFill>
            <a:srgbClr val="91BAD3"/>
          </a:solidFill>
          <a:ln>
            <a:solidFill>
              <a:srgbClr val="104B7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7626096" y="388890"/>
            <a:ext cx="365760" cy="205597"/>
          </a:xfrm>
          <a:prstGeom prst="rect">
            <a:avLst/>
          </a:prstGeom>
          <a:solidFill>
            <a:srgbClr val="D3E3ED"/>
          </a:solidFill>
          <a:ln>
            <a:solidFill>
              <a:srgbClr val="104B7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7978793" y="39219"/>
            <a:ext cx="1207008" cy="338554"/>
          </a:xfrm>
          <a:prstGeom prst="rect">
            <a:avLst/>
          </a:prstGeom>
          <a:noFill/>
        </p:spPr>
        <p:txBody>
          <a:bodyPr wrap="square" rtlCol="0">
            <a:spAutoFit/>
          </a:bodyPr>
          <a:lstStyle/>
          <a:p>
            <a:r>
              <a:rPr lang="en-US" sz="1600"/>
              <a:t>Required</a:t>
            </a:r>
          </a:p>
        </p:txBody>
      </p:sp>
      <p:sp>
        <p:nvSpPr>
          <p:cNvPr id="10" name="TextBox 9"/>
          <p:cNvSpPr txBox="1"/>
          <p:nvPr/>
        </p:nvSpPr>
        <p:spPr>
          <a:xfrm>
            <a:off x="7987937" y="322411"/>
            <a:ext cx="1207008" cy="338554"/>
          </a:xfrm>
          <a:prstGeom prst="rect">
            <a:avLst/>
          </a:prstGeom>
          <a:noFill/>
        </p:spPr>
        <p:txBody>
          <a:bodyPr wrap="square" rtlCol="0">
            <a:spAutoFit/>
          </a:bodyPr>
          <a:lstStyle/>
          <a:p>
            <a:r>
              <a:rPr lang="en-US" sz="1600"/>
              <a:t>Optional</a:t>
            </a:r>
          </a:p>
        </p:txBody>
      </p:sp>
      <p:pic>
        <p:nvPicPr>
          <p:cNvPr id="11" name="Picture 10"/>
          <p:cNvPicPr>
            <a:picLocks noChangeAspect="1"/>
          </p:cNvPicPr>
          <p:nvPr/>
        </p:nvPicPr>
        <p:blipFill>
          <a:blip r:embed="rId7"/>
          <a:stretch>
            <a:fillRect/>
          </a:stretch>
        </p:blipFill>
        <p:spPr>
          <a:xfrm>
            <a:off x="7994942" y="6324600"/>
            <a:ext cx="991829" cy="466743"/>
          </a:xfrm>
          <a:prstGeom prst="rect">
            <a:avLst/>
          </a:prstGeom>
        </p:spPr>
      </p:pic>
    </p:spTree>
    <p:extLst>
      <p:ext uri="{BB962C8B-B14F-4D97-AF65-F5344CB8AC3E}">
        <p14:creationId xmlns:p14="http://schemas.microsoft.com/office/powerpoint/2010/main" val="1668876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 name="Diagram 3"/>
          <p:cNvGraphicFramePr/>
          <p:nvPr>
            <p:extLst>
              <p:ext uri="{D42A27DB-BD31-4B8C-83A1-F6EECF244321}">
                <p14:modId xmlns:p14="http://schemas.microsoft.com/office/powerpoint/2010/main" val="3127997952"/>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0"/>
          <p:cNvSpPr txBox="1">
            <a:spLocks/>
          </p:cNvSpPr>
          <p:nvPr/>
        </p:nvSpPr>
        <p:spPr>
          <a:xfrm>
            <a:off x="576943" y="306181"/>
            <a:ext cx="7913914" cy="494190"/>
          </a:xfrm>
          <a:prstGeom prst="rect">
            <a:avLst/>
          </a:prstGeom>
        </p:spPr>
        <p:txBody>
          <a:bodyPr>
            <a:normAutofit fontScale="97500" lnSpcReduction="10000"/>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dirty="0"/>
              <a:t>Operative Note</a:t>
            </a:r>
          </a:p>
        </p:txBody>
      </p:sp>
      <p:sp>
        <p:nvSpPr>
          <p:cNvPr id="7" name="Rectangle 6"/>
          <p:cNvSpPr/>
          <p:nvPr/>
        </p:nvSpPr>
        <p:spPr>
          <a:xfrm>
            <a:off x="7626096" y="100584"/>
            <a:ext cx="365760" cy="205597"/>
          </a:xfrm>
          <a:prstGeom prst="rect">
            <a:avLst/>
          </a:prstGeom>
          <a:solidFill>
            <a:srgbClr val="91BAD3"/>
          </a:solidFill>
          <a:ln>
            <a:solidFill>
              <a:srgbClr val="104B7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7626096" y="388890"/>
            <a:ext cx="365760" cy="205597"/>
          </a:xfrm>
          <a:prstGeom prst="rect">
            <a:avLst/>
          </a:prstGeom>
          <a:solidFill>
            <a:srgbClr val="D3E3ED"/>
          </a:solidFill>
          <a:ln>
            <a:solidFill>
              <a:srgbClr val="104B7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7978793" y="39219"/>
            <a:ext cx="1207008" cy="338554"/>
          </a:xfrm>
          <a:prstGeom prst="rect">
            <a:avLst/>
          </a:prstGeom>
          <a:noFill/>
        </p:spPr>
        <p:txBody>
          <a:bodyPr wrap="square" rtlCol="0">
            <a:spAutoFit/>
          </a:bodyPr>
          <a:lstStyle/>
          <a:p>
            <a:r>
              <a:rPr lang="en-US" sz="1600"/>
              <a:t>Required</a:t>
            </a:r>
          </a:p>
        </p:txBody>
      </p:sp>
      <p:sp>
        <p:nvSpPr>
          <p:cNvPr id="10" name="TextBox 9"/>
          <p:cNvSpPr txBox="1"/>
          <p:nvPr/>
        </p:nvSpPr>
        <p:spPr>
          <a:xfrm>
            <a:off x="7987937" y="322411"/>
            <a:ext cx="1207008" cy="338554"/>
          </a:xfrm>
          <a:prstGeom prst="rect">
            <a:avLst/>
          </a:prstGeom>
          <a:noFill/>
        </p:spPr>
        <p:txBody>
          <a:bodyPr wrap="square" rtlCol="0">
            <a:spAutoFit/>
          </a:bodyPr>
          <a:lstStyle/>
          <a:p>
            <a:r>
              <a:rPr lang="en-US" sz="1600"/>
              <a:t>Optional</a:t>
            </a:r>
          </a:p>
        </p:txBody>
      </p:sp>
      <p:pic>
        <p:nvPicPr>
          <p:cNvPr id="11" name="Picture 10"/>
          <p:cNvPicPr>
            <a:picLocks noChangeAspect="1"/>
          </p:cNvPicPr>
          <p:nvPr/>
        </p:nvPicPr>
        <p:blipFill>
          <a:blip r:embed="rId7"/>
          <a:stretch>
            <a:fillRect/>
          </a:stretch>
        </p:blipFill>
        <p:spPr>
          <a:xfrm>
            <a:off x="7994942" y="6324600"/>
            <a:ext cx="991829" cy="466743"/>
          </a:xfrm>
          <a:prstGeom prst="rect">
            <a:avLst/>
          </a:prstGeom>
        </p:spPr>
      </p:pic>
    </p:spTree>
    <p:extLst>
      <p:ext uri="{BB962C8B-B14F-4D97-AF65-F5344CB8AC3E}">
        <p14:creationId xmlns:p14="http://schemas.microsoft.com/office/powerpoint/2010/main" val="845812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 name="Diagram 3"/>
          <p:cNvGraphicFramePr/>
          <p:nvPr>
            <p:extLst>
              <p:ext uri="{D42A27DB-BD31-4B8C-83A1-F6EECF244321}">
                <p14:modId xmlns:p14="http://schemas.microsoft.com/office/powerpoint/2010/main" val="3889943707"/>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0"/>
          <p:cNvSpPr txBox="1">
            <a:spLocks/>
          </p:cNvSpPr>
          <p:nvPr/>
        </p:nvSpPr>
        <p:spPr>
          <a:xfrm>
            <a:off x="576943" y="306181"/>
            <a:ext cx="7913914" cy="494190"/>
          </a:xfrm>
          <a:prstGeom prst="rect">
            <a:avLst/>
          </a:prstGeom>
        </p:spPr>
        <p:txBody>
          <a:bodyPr>
            <a:normAutofit fontScale="97500" lnSpcReduction="10000"/>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dirty="0"/>
              <a:t>Procedure Notes</a:t>
            </a:r>
          </a:p>
        </p:txBody>
      </p:sp>
      <p:sp>
        <p:nvSpPr>
          <p:cNvPr id="7" name="Rectangle 6"/>
          <p:cNvSpPr/>
          <p:nvPr/>
        </p:nvSpPr>
        <p:spPr>
          <a:xfrm>
            <a:off x="7626096" y="100584"/>
            <a:ext cx="365760" cy="205597"/>
          </a:xfrm>
          <a:prstGeom prst="rect">
            <a:avLst/>
          </a:prstGeom>
          <a:solidFill>
            <a:srgbClr val="91BAD3"/>
          </a:solidFill>
          <a:ln>
            <a:solidFill>
              <a:srgbClr val="104B7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7626096" y="388890"/>
            <a:ext cx="365760" cy="205597"/>
          </a:xfrm>
          <a:prstGeom prst="rect">
            <a:avLst/>
          </a:prstGeom>
          <a:solidFill>
            <a:srgbClr val="D3E3ED"/>
          </a:solidFill>
          <a:ln>
            <a:solidFill>
              <a:srgbClr val="104B7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7978793" y="39219"/>
            <a:ext cx="1207008" cy="338554"/>
          </a:xfrm>
          <a:prstGeom prst="rect">
            <a:avLst/>
          </a:prstGeom>
          <a:noFill/>
        </p:spPr>
        <p:txBody>
          <a:bodyPr wrap="square" rtlCol="0">
            <a:spAutoFit/>
          </a:bodyPr>
          <a:lstStyle/>
          <a:p>
            <a:r>
              <a:rPr lang="en-US" sz="1600"/>
              <a:t>Required</a:t>
            </a:r>
          </a:p>
        </p:txBody>
      </p:sp>
      <p:sp>
        <p:nvSpPr>
          <p:cNvPr id="10" name="TextBox 9"/>
          <p:cNvSpPr txBox="1"/>
          <p:nvPr/>
        </p:nvSpPr>
        <p:spPr>
          <a:xfrm>
            <a:off x="7987937" y="322411"/>
            <a:ext cx="1207008" cy="338554"/>
          </a:xfrm>
          <a:prstGeom prst="rect">
            <a:avLst/>
          </a:prstGeom>
          <a:noFill/>
        </p:spPr>
        <p:txBody>
          <a:bodyPr wrap="square" rtlCol="0">
            <a:spAutoFit/>
          </a:bodyPr>
          <a:lstStyle/>
          <a:p>
            <a:r>
              <a:rPr lang="en-US" sz="1600"/>
              <a:t>Optional</a:t>
            </a:r>
          </a:p>
        </p:txBody>
      </p:sp>
      <p:pic>
        <p:nvPicPr>
          <p:cNvPr id="11" name="Picture 10"/>
          <p:cNvPicPr>
            <a:picLocks noChangeAspect="1"/>
          </p:cNvPicPr>
          <p:nvPr/>
        </p:nvPicPr>
        <p:blipFill>
          <a:blip r:embed="rId7"/>
          <a:stretch>
            <a:fillRect/>
          </a:stretch>
        </p:blipFill>
        <p:spPr>
          <a:xfrm>
            <a:off x="7994942" y="6324600"/>
            <a:ext cx="991829" cy="466743"/>
          </a:xfrm>
          <a:prstGeom prst="rect">
            <a:avLst/>
          </a:prstGeom>
        </p:spPr>
      </p:pic>
    </p:spTree>
    <p:extLst>
      <p:ext uri="{BB962C8B-B14F-4D97-AF65-F5344CB8AC3E}">
        <p14:creationId xmlns:p14="http://schemas.microsoft.com/office/powerpoint/2010/main" val="3557656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 name="Diagram 3"/>
          <p:cNvGraphicFramePr/>
          <p:nvPr>
            <p:extLst>
              <p:ext uri="{D42A27DB-BD31-4B8C-83A1-F6EECF244321}">
                <p14:modId xmlns:p14="http://schemas.microsoft.com/office/powerpoint/2010/main" val="590745817"/>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0"/>
          <p:cNvSpPr txBox="1">
            <a:spLocks/>
          </p:cNvSpPr>
          <p:nvPr/>
        </p:nvSpPr>
        <p:spPr>
          <a:xfrm>
            <a:off x="576943" y="306181"/>
            <a:ext cx="7913914" cy="494190"/>
          </a:xfrm>
          <a:prstGeom prst="rect">
            <a:avLst/>
          </a:prstGeom>
        </p:spPr>
        <p:txBody>
          <a:bodyPr>
            <a:normAutofit fontScale="97500" lnSpcReduction="10000"/>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dirty="0"/>
              <a:t>Progress Note</a:t>
            </a:r>
          </a:p>
        </p:txBody>
      </p:sp>
      <p:sp>
        <p:nvSpPr>
          <p:cNvPr id="7" name="Rectangle 6"/>
          <p:cNvSpPr/>
          <p:nvPr/>
        </p:nvSpPr>
        <p:spPr>
          <a:xfrm>
            <a:off x="7626096" y="100584"/>
            <a:ext cx="365760" cy="205597"/>
          </a:xfrm>
          <a:prstGeom prst="rect">
            <a:avLst/>
          </a:prstGeom>
          <a:solidFill>
            <a:srgbClr val="91BAD3"/>
          </a:solidFill>
          <a:ln>
            <a:solidFill>
              <a:srgbClr val="104B7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7626096" y="388890"/>
            <a:ext cx="365760" cy="205597"/>
          </a:xfrm>
          <a:prstGeom prst="rect">
            <a:avLst/>
          </a:prstGeom>
          <a:solidFill>
            <a:srgbClr val="D3E3ED"/>
          </a:solidFill>
          <a:ln>
            <a:solidFill>
              <a:srgbClr val="104B7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7978793" y="39219"/>
            <a:ext cx="1207008" cy="338554"/>
          </a:xfrm>
          <a:prstGeom prst="rect">
            <a:avLst/>
          </a:prstGeom>
          <a:noFill/>
        </p:spPr>
        <p:txBody>
          <a:bodyPr wrap="square" rtlCol="0">
            <a:spAutoFit/>
          </a:bodyPr>
          <a:lstStyle/>
          <a:p>
            <a:r>
              <a:rPr lang="en-US" sz="1600"/>
              <a:t>Required</a:t>
            </a:r>
          </a:p>
        </p:txBody>
      </p:sp>
      <p:sp>
        <p:nvSpPr>
          <p:cNvPr id="10" name="TextBox 9"/>
          <p:cNvSpPr txBox="1"/>
          <p:nvPr/>
        </p:nvSpPr>
        <p:spPr>
          <a:xfrm>
            <a:off x="7987937" y="322411"/>
            <a:ext cx="1207008" cy="338554"/>
          </a:xfrm>
          <a:prstGeom prst="rect">
            <a:avLst/>
          </a:prstGeom>
          <a:noFill/>
        </p:spPr>
        <p:txBody>
          <a:bodyPr wrap="square" rtlCol="0">
            <a:spAutoFit/>
          </a:bodyPr>
          <a:lstStyle/>
          <a:p>
            <a:r>
              <a:rPr lang="en-US" sz="1600"/>
              <a:t>Optional</a:t>
            </a:r>
          </a:p>
        </p:txBody>
      </p:sp>
      <p:pic>
        <p:nvPicPr>
          <p:cNvPr id="11" name="Picture 10"/>
          <p:cNvPicPr>
            <a:picLocks noChangeAspect="1"/>
          </p:cNvPicPr>
          <p:nvPr/>
        </p:nvPicPr>
        <p:blipFill>
          <a:blip r:embed="rId7"/>
          <a:stretch>
            <a:fillRect/>
          </a:stretch>
        </p:blipFill>
        <p:spPr>
          <a:xfrm>
            <a:off x="7994942" y="6324600"/>
            <a:ext cx="991829" cy="466743"/>
          </a:xfrm>
          <a:prstGeom prst="rect">
            <a:avLst/>
          </a:prstGeom>
        </p:spPr>
      </p:pic>
    </p:spTree>
    <p:extLst>
      <p:ext uri="{BB962C8B-B14F-4D97-AF65-F5344CB8AC3E}">
        <p14:creationId xmlns:p14="http://schemas.microsoft.com/office/powerpoint/2010/main" val="3014719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 name="Diagram 3"/>
          <p:cNvGraphicFramePr/>
          <p:nvPr>
            <p:extLst>
              <p:ext uri="{D42A27DB-BD31-4B8C-83A1-F6EECF244321}">
                <p14:modId xmlns:p14="http://schemas.microsoft.com/office/powerpoint/2010/main" val="1980902576"/>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0"/>
          <p:cNvSpPr txBox="1">
            <a:spLocks/>
          </p:cNvSpPr>
          <p:nvPr/>
        </p:nvSpPr>
        <p:spPr>
          <a:xfrm>
            <a:off x="576943" y="306181"/>
            <a:ext cx="7913914" cy="494190"/>
          </a:xfrm>
          <a:prstGeom prst="rect">
            <a:avLst/>
          </a:prstGeom>
        </p:spPr>
        <p:txBody>
          <a:bodyPr>
            <a:normAutofit fontScale="97500" lnSpcReduction="10000"/>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dirty="0"/>
              <a:t>Referral Note</a:t>
            </a:r>
          </a:p>
        </p:txBody>
      </p:sp>
      <p:sp>
        <p:nvSpPr>
          <p:cNvPr id="7" name="Rectangle 6"/>
          <p:cNvSpPr/>
          <p:nvPr/>
        </p:nvSpPr>
        <p:spPr>
          <a:xfrm>
            <a:off x="7626096" y="100584"/>
            <a:ext cx="365760" cy="205597"/>
          </a:xfrm>
          <a:prstGeom prst="rect">
            <a:avLst/>
          </a:prstGeom>
          <a:solidFill>
            <a:srgbClr val="91BAD3"/>
          </a:solidFill>
          <a:ln>
            <a:solidFill>
              <a:srgbClr val="104B7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7626096" y="388890"/>
            <a:ext cx="365760" cy="205597"/>
          </a:xfrm>
          <a:prstGeom prst="rect">
            <a:avLst/>
          </a:prstGeom>
          <a:solidFill>
            <a:srgbClr val="D3E3ED"/>
          </a:solidFill>
          <a:ln>
            <a:solidFill>
              <a:srgbClr val="104B7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7978793" y="39219"/>
            <a:ext cx="1207008" cy="338554"/>
          </a:xfrm>
          <a:prstGeom prst="rect">
            <a:avLst/>
          </a:prstGeom>
          <a:noFill/>
        </p:spPr>
        <p:txBody>
          <a:bodyPr wrap="square" rtlCol="0">
            <a:spAutoFit/>
          </a:bodyPr>
          <a:lstStyle/>
          <a:p>
            <a:r>
              <a:rPr lang="en-US" sz="1600"/>
              <a:t>Required</a:t>
            </a:r>
          </a:p>
        </p:txBody>
      </p:sp>
      <p:sp>
        <p:nvSpPr>
          <p:cNvPr id="10" name="TextBox 9"/>
          <p:cNvSpPr txBox="1"/>
          <p:nvPr/>
        </p:nvSpPr>
        <p:spPr>
          <a:xfrm>
            <a:off x="7987937" y="322411"/>
            <a:ext cx="1207008" cy="338554"/>
          </a:xfrm>
          <a:prstGeom prst="rect">
            <a:avLst/>
          </a:prstGeom>
          <a:noFill/>
        </p:spPr>
        <p:txBody>
          <a:bodyPr wrap="square" rtlCol="0">
            <a:spAutoFit/>
          </a:bodyPr>
          <a:lstStyle/>
          <a:p>
            <a:r>
              <a:rPr lang="en-US" sz="1600"/>
              <a:t>Optional</a:t>
            </a:r>
          </a:p>
        </p:txBody>
      </p:sp>
      <p:pic>
        <p:nvPicPr>
          <p:cNvPr id="11" name="Picture 10"/>
          <p:cNvPicPr>
            <a:picLocks noChangeAspect="1"/>
          </p:cNvPicPr>
          <p:nvPr/>
        </p:nvPicPr>
        <p:blipFill>
          <a:blip r:embed="rId7"/>
          <a:stretch>
            <a:fillRect/>
          </a:stretch>
        </p:blipFill>
        <p:spPr>
          <a:xfrm>
            <a:off x="7994942" y="6324600"/>
            <a:ext cx="991829" cy="466743"/>
          </a:xfrm>
          <a:prstGeom prst="rect">
            <a:avLst/>
          </a:prstGeom>
        </p:spPr>
      </p:pic>
    </p:spTree>
    <p:extLst>
      <p:ext uri="{BB962C8B-B14F-4D97-AF65-F5344CB8AC3E}">
        <p14:creationId xmlns:p14="http://schemas.microsoft.com/office/powerpoint/2010/main" val="78045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 name="Diagram 3"/>
          <p:cNvGraphicFramePr/>
          <p:nvPr>
            <p:extLst>
              <p:ext uri="{D42A27DB-BD31-4B8C-83A1-F6EECF244321}">
                <p14:modId xmlns:p14="http://schemas.microsoft.com/office/powerpoint/2010/main" val="319195481"/>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0"/>
          <p:cNvSpPr txBox="1">
            <a:spLocks/>
          </p:cNvSpPr>
          <p:nvPr/>
        </p:nvSpPr>
        <p:spPr>
          <a:xfrm>
            <a:off x="576943" y="306181"/>
            <a:ext cx="7913914" cy="494190"/>
          </a:xfrm>
          <a:prstGeom prst="rect">
            <a:avLst/>
          </a:prstGeom>
        </p:spPr>
        <p:txBody>
          <a:bodyPr>
            <a:normAutofit fontScale="97500" lnSpcReduction="10000"/>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dirty="0"/>
              <a:t>Transfer Summary</a:t>
            </a:r>
          </a:p>
        </p:txBody>
      </p:sp>
      <p:pic>
        <p:nvPicPr>
          <p:cNvPr id="12" name="Picture 11"/>
          <p:cNvPicPr>
            <a:picLocks noChangeAspect="1"/>
          </p:cNvPicPr>
          <p:nvPr/>
        </p:nvPicPr>
        <p:blipFill>
          <a:blip r:embed="rId7"/>
          <a:stretch>
            <a:fillRect/>
          </a:stretch>
        </p:blipFill>
        <p:spPr>
          <a:xfrm>
            <a:off x="7994942" y="6324600"/>
            <a:ext cx="991829" cy="466743"/>
          </a:xfrm>
          <a:prstGeom prst="rect">
            <a:avLst/>
          </a:prstGeom>
        </p:spPr>
      </p:pic>
      <p:pic>
        <p:nvPicPr>
          <p:cNvPr id="13" name="Picture 12"/>
          <p:cNvPicPr>
            <a:picLocks noChangeAspect="1"/>
          </p:cNvPicPr>
          <p:nvPr/>
        </p:nvPicPr>
        <p:blipFill rotWithShape="1">
          <a:blip r:embed="rId8"/>
          <a:srcRect b="14603"/>
          <a:stretch/>
        </p:blipFill>
        <p:spPr>
          <a:xfrm>
            <a:off x="7569994" y="10396"/>
            <a:ext cx="1263269" cy="1008053"/>
          </a:xfrm>
          <a:prstGeom prst="rect">
            <a:avLst/>
          </a:prstGeom>
        </p:spPr>
      </p:pic>
    </p:spTree>
    <p:extLst>
      <p:ext uri="{BB962C8B-B14F-4D97-AF65-F5344CB8AC3E}">
        <p14:creationId xmlns:p14="http://schemas.microsoft.com/office/powerpoint/2010/main" val="2322116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a:t>Making Sense of C-CDA Documents</a:t>
            </a:r>
          </a:p>
        </p:txBody>
      </p:sp>
      <p:sp>
        <p:nvSpPr>
          <p:cNvPr id="6" name="Subtitle 5"/>
          <p:cNvSpPr>
            <a:spLocks noGrp="1"/>
          </p:cNvSpPr>
          <p:nvPr>
            <p:ph type="subTitle" idx="1"/>
          </p:nvPr>
        </p:nvSpPr>
        <p:spPr/>
        <p:txBody>
          <a:bodyPr/>
          <a:lstStyle/>
          <a:p>
            <a:r>
              <a:rPr lang="en-US"/>
              <a:t>Using SOAP as a story-telling framework</a:t>
            </a:r>
          </a:p>
        </p:txBody>
      </p:sp>
      <p:pic>
        <p:nvPicPr>
          <p:cNvPr id="3" name="Picture 2"/>
          <p:cNvPicPr>
            <a:picLocks noChangeAspect="1"/>
          </p:cNvPicPr>
          <p:nvPr/>
        </p:nvPicPr>
        <p:blipFill>
          <a:blip r:embed="rId2"/>
          <a:stretch>
            <a:fillRect/>
          </a:stretch>
        </p:blipFill>
        <p:spPr>
          <a:xfrm>
            <a:off x="324464" y="194187"/>
            <a:ext cx="1219200" cy="1219200"/>
          </a:xfrm>
          <a:prstGeom prst="rect">
            <a:avLst/>
          </a:prstGeom>
        </p:spPr>
      </p:pic>
    </p:spTree>
    <p:extLst>
      <p:ext uri="{BB962C8B-B14F-4D97-AF65-F5344CB8AC3E}">
        <p14:creationId xmlns:p14="http://schemas.microsoft.com/office/powerpoint/2010/main" val="786149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SOAP Notes:</a:t>
            </a:r>
            <a:br>
              <a:rPr lang="en-US"/>
            </a:br>
            <a:r>
              <a:rPr lang="en-US">
                <a:solidFill>
                  <a:schemeClr val="tx1"/>
                </a:solidFill>
              </a:rPr>
              <a:t>A Standardized Story-Telling Format</a:t>
            </a:r>
          </a:p>
        </p:txBody>
      </p:sp>
      <p:sp>
        <p:nvSpPr>
          <p:cNvPr id="3" name="Content Placeholder 2"/>
          <p:cNvSpPr>
            <a:spLocks noGrp="1"/>
          </p:cNvSpPr>
          <p:nvPr>
            <p:ph idx="1"/>
          </p:nvPr>
        </p:nvSpPr>
        <p:spPr>
          <a:xfrm>
            <a:off x="715820" y="1579059"/>
            <a:ext cx="7289031" cy="4383592"/>
          </a:xfrm>
        </p:spPr>
        <p:txBody>
          <a:bodyPr>
            <a:normAutofit fontScale="47500" lnSpcReduction="20000"/>
          </a:bodyPr>
          <a:lstStyle/>
          <a:p>
            <a:pPr>
              <a:lnSpc>
                <a:spcPct val="120000"/>
              </a:lnSpc>
            </a:pPr>
            <a:r>
              <a:rPr lang="en-US"/>
              <a:t>The </a:t>
            </a:r>
            <a:r>
              <a:rPr lang="en-US" b="1"/>
              <a:t>SOAP note</a:t>
            </a:r>
            <a:r>
              <a:rPr lang="en-US"/>
              <a:t> (an acronym for </a:t>
            </a:r>
            <a:r>
              <a:rPr lang="en-US" b="1"/>
              <a:t>subjective</a:t>
            </a:r>
            <a:r>
              <a:rPr lang="en-US"/>
              <a:t>, </a:t>
            </a:r>
            <a:r>
              <a:rPr lang="en-US" b="1"/>
              <a:t>objective</a:t>
            </a:r>
            <a:r>
              <a:rPr lang="en-US"/>
              <a:t>, </a:t>
            </a:r>
            <a:r>
              <a:rPr lang="en-US" b="1"/>
              <a:t>assessment</a:t>
            </a:r>
            <a:r>
              <a:rPr lang="en-US"/>
              <a:t>, and </a:t>
            </a:r>
            <a:r>
              <a:rPr lang="en-US" b="1"/>
              <a:t>plan</a:t>
            </a:r>
            <a:r>
              <a:rPr lang="en-US"/>
              <a:t>) is a method of documentation employed by health care providers to write out </a:t>
            </a:r>
            <a:r>
              <a:rPr lang="en-US">
                <a:hlinkClick r:id="rId2" tooltip="Medical record"/>
              </a:rPr>
              <a:t>notes</a:t>
            </a:r>
            <a:r>
              <a:rPr lang="en-US"/>
              <a:t> in a </a:t>
            </a:r>
            <a:r>
              <a:rPr lang="en-US">
                <a:hlinkClick r:id="rId3" tooltip="Patient"/>
              </a:rPr>
              <a:t>patient</a:t>
            </a:r>
            <a:r>
              <a:rPr lang="en-US"/>
              <a:t>'s chart. </a:t>
            </a:r>
          </a:p>
          <a:p>
            <a:pPr>
              <a:lnSpc>
                <a:spcPct val="120000"/>
              </a:lnSpc>
            </a:pPr>
            <a:r>
              <a:rPr lang="en-US"/>
              <a:t>Documenting patient encounters in the </a:t>
            </a:r>
            <a:r>
              <a:rPr lang="en-US">
                <a:hlinkClick r:id="rId2" tooltip="Medical record"/>
              </a:rPr>
              <a:t>medical record</a:t>
            </a:r>
            <a:r>
              <a:rPr lang="en-US"/>
              <a:t> is an integral part of practice workflow starting with patient appointment scheduling, to writing out notes, to </a:t>
            </a:r>
            <a:r>
              <a:rPr lang="en-US">
                <a:hlinkClick r:id="rId4" tooltip="Medical billing"/>
              </a:rPr>
              <a:t>medical billing</a:t>
            </a:r>
            <a:r>
              <a:rPr lang="en-US"/>
              <a:t>. </a:t>
            </a:r>
          </a:p>
          <a:p>
            <a:pPr>
              <a:lnSpc>
                <a:spcPct val="120000"/>
              </a:lnSpc>
            </a:pPr>
            <a:r>
              <a:rPr lang="en-US"/>
              <a:t>The SOAP note originated from the Problem Oriented Medical Record (POMR), developed by </a:t>
            </a:r>
            <a:r>
              <a:rPr lang="en-US">
                <a:hlinkClick r:id="rId5" tooltip="Lawrence Weed"/>
              </a:rPr>
              <a:t>Lawrence Weed</a:t>
            </a:r>
            <a:r>
              <a:rPr lang="en-US"/>
              <a:t>, MD.</a:t>
            </a:r>
          </a:p>
          <a:p>
            <a:pPr>
              <a:lnSpc>
                <a:spcPct val="120000"/>
              </a:lnSpc>
            </a:pPr>
            <a:r>
              <a:rPr lang="en-US"/>
              <a:t>It was initially developed for physicians, who at the time, were the only health care providers allowed to write in a medical record. </a:t>
            </a:r>
          </a:p>
          <a:p>
            <a:pPr>
              <a:lnSpc>
                <a:spcPct val="120000"/>
              </a:lnSpc>
            </a:pPr>
            <a:r>
              <a:rPr lang="en-US"/>
              <a:t>Today, it is widely adopted as a communication tool between inter-disciplinary healthcare providers as a way to document a patient’s progress. </a:t>
            </a:r>
          </a:p>
          <a:p>
            <a:pPr>
              <a:lnSpc>
                <a:spcPct val="120000"/>
              </a:lnSpc>
            </a:pPr>
            <a:r>
              <a:rPr lang="en-US"/>
              <a:t>SOAP notes are now commonly found in electronic medical records (EMR) and are used by providers of various backgrounds. </a:t>
            </a:r>
          </a:p>
          <a:p>
            <a:pPr>
              <a:lnSpc>
                <a:spcPct val="120000"/>
              </a:lnSpc>
            </a:pPr>
            <a:r>
              <a:rPr lang="en-US"/>
              <a:t>Prehospital care providers such as </a:t>
            </a:r>
            <a:r>
              <a:rPr lang="en-US">
                <a:hlinkClick r:id="rId6" tooltip="Emergency medical technician"/>
              </a:rPr>
              <a:t>EMTs</a:t>
            </a:r>
            <a:r>
              <a:rPr lang="en-US"/>
              <a:t> may use the same format to communicate patient information to </a:t>
            </a:r>
            <a:r>
              <a:rPr lang="en-US">
                <a:hlinkClick r:id="rId7" tooltip="Emergency department"/>
              </a:rPr>
              <a:t>emergency department</a:t>
            </a:r>
            <a:r>
              <a:rPr lang="en-US"/>
              <a:t> clinicians. </a:t>
            </a:r>
          </a:p>
          <a:p>
            <a:pPr>
              <a:lnSpc>
                <a:spcPct val="120000"/>
              </a:lnSpc>
            </a:pPr>
            <a:r>
              <a:rPr lang="en-US"/>
              <a:t>Physicians, physician assistants, nurse practitioners, pharmacists, podiatrists, chiropractors, acupuncturists, occupational therapists, physical therapists, school psychologists, speech-language pathologists, certified athletic trainers (ATC), sports therapists, occupational therapists, among other providers use this format for the patient's initial visit and to monitor progress during follow-up care.</a:t>
            </a:r>
          </a:p>
        </p:txBody>
      </p:sp>
      <p:sp>
        <p:nvSpPr>
          <p:cNvPr id="4" name="TextBox 3"/>
          <p:cNvSpPr txBox="1"/>
          <p:nvPr/>
        </p:nvSpPr>
        <p:spPr>
          <a:xfrm>
            <a:off x="2581275" y="6410325"/>
            <a:ext cx="2348720" cy="246221"/>
          </a:xfrm>
          <a:prstGeom prst="rect">
            <a:avLst/>
          </a:prstGeom>
          <a:noFill/>
        </p:spPr>
        <p:txBody>
          <a:bodyPr wrap="none" rtlCol="0">
            <a:spAutoFit/>
          </a:bodyPr>
          <a:lstStyle/>
          <a:p>
            <a:r>
              <a:rPr lang="en-US" sz="1000"/>
              <a:t>https://en.wikipedia.org/wiki/SOAP_note</a:t>
            </a:r>
          </a:p>
        </p:txBody>
      </p:sp>
    </p:spTree>
    <p:extLst>
      <p:ext uri="{BB962C8B-B14F-4D97-AF65-F5344CB8AC3E}">
        <p14:creationId xmlns:p14="http://schemas.microsoft.com/office/powerpoint/2010/main" val="2047444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 name="Diagram 3"/>
          <p:cNvGraphicFramePr/>
          <p:nvPr>
            <p:extLst>
              <p:ext uri="{D42A27DB-BD31-4B8C-83A1-F6EECF244321}">
                <p14:modId xmlns:p14="http://schemas.microsoft.com/office/powerpoint/2010/main" val="159341218"/>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itle 10"/>
          <p:cNvSpPr>
            <a:spLocks noGrp="1"/>
          </p:cNvSpPr>
          <p:nvPr>
            <p:ph type="title"/>
          </p:nvPr>
        </p:nvSpPr>
        <p:spPr>
          <a:xfrm>
            <a:off x="576943" y="306181"/>
            <a:ext cx="7913914" cy="494190"/>
          </a:xfrm>
        </p:spPr>
        <p:txBody>
          <a:bodyPr>
            <a:normAutofit fontScale="90000"/>
          </a:bodyPr>
          <a:lstStyle/>
          <a:p>
            <a:r>
              <a:rPr lang="en-US">
                <a:solidFill>
                  <a:srgbClr val="F4B12C"/>
                </a:solidFill>
              </a:rPr>
              <a:t>Subjective Section Templates</a:t>
            </a:r>
            <a:endParaRPr lang="en-US" dirty="0">
              <a:solidFill>
                <a:srgbClr val="F4B12C"/>
              </a:solidFill>
            </a:endParaRPr>
          </a:p>
        </p:txBody>
      </p:sp>
    </p:spTree>
    <p:extLst>
      <p:ext uri="{BB962C8B-B14F-4D97-AF65-F5344CB8AC3E}">
        <p14:creationId xmlns:p14="http://schemas.microsoft.com/office/powerpoint/2010/main" val="3055881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 name="Diagram 3"/>
          <p:cNvGraphicFramePr/>
          <p:nvPr>
            <p:extLst>
              <p:ext uri="{D42A27DB-BD31-4B8C-83A1-F6EECF244321}">
                <p14:modId xmlns:p14="http://schemas.microsoft.com/office/powerpoint/2010/main" val="3447691595"/>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0"/>
          <p:cNvSpPr txBox="1">
            <a:spLocks/>
          </p:cNvSpPr>
          <p:nvPr/>
        </p:nvSpPr>
        <p:spPr>
          <a:xfrm>
            <a:off x="576943" y="306181"/>
            <a:ext cx="7913914" cy="494190"/>
          </a:xfrm>
          <a:prstGeom prst="rect">
            <a:avLst/>
          </a:prstGeom>
        </p:spPr>
        <p:txBody>
          <a:bodyPr>
            <a:normAutofit fontScale="97500" lnSpcReduction="10000"/>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a:solidFill>
                  <a:srgbClr val="E8E388"/>
                </a:solidFill>
              </a:rPr>
              <a:t>Objective Section Templates</a:t>
            </a:r>
          </a:p>
        </p:txBody>
      </p:sp>
    </p:spTree>
    <p:extLst>
      <p:ext uri="{BB962C8B-B14F-4D97-AF65-F5344CB8AC3E}">
        <p14:creationId xmlns:p14="http://schemas.microsoft.com/office/powerpoint/2010/main" val="1491490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Cube 21">
            <a:hlinkClick r:id="rId3" action="ppaction://hlinksldjump"/>
          </p:cNvPr>
          <p:cNvSpPr/>
          <p:nvPr/>
        </p:nvSpPr>
        <p:spPr>
          <a:xfrm rot="16031867">
            <a:off x="403129" y="2669198"/>
            <a:ext cx="1075612" cy="1054100"/>
          </a:xfrm>
          <a:prstGeom prst="cube">
            <a:avLst/>
          </a:prstGeom>
          <a:pattFill prst="dashUpDiag">
            <a:fgClr>
              <a:schemeClr val="bg2"/>
            </a:fgClr>
            <a:bgClr>
              <a:schemeClr val="bg1"/>
            </a:bgClr>
          </a:patt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393" y="255318"/>
            <a:ext cx="8961120" cy="804333"/>
          </a:xfrm>
        </p:spPr>
        <p:txBody>
          <a:bodyPr>
            <a:normAutofit fontScale="90000"/>
          </a:bodyPr>
          <a:lstStyle/>
          <a:p>
            <a:pPr algn="ctr"/>
            <a:r>
              <a:rPr lang="en-US"/>
              <a:t>Understanding </a:t>
            </a:r>
            <a:br>
              <a:rPr lang="en-US"/>
            </a:br>
            <a:r>
              <a:rPr lang="en-US"/>
              <a:t>CDA and Consolidated CDA (C-CDA)</a:t>
            </a:r>
            <a:endParaRPr lang="en-US" dirty="0"/>
          </a:p>
        </p:txBody>
      </p:sp>
      <p:sp>
        <p:nvSpPr>
          <p:cNvPr id="9" name="Cube 8"/>
          <p:cNvSpPr/>
          <p:nvPr/>
        </p:nvSpPr>
        <p:spPr>
          <a:xfrm>
            <a:off x="2062259" y="3391303"/>
            <a:ext cx="1075612" cy="1054100"/>
          </a:xfrm>
          <a:prstGeom prst="cube">
            <a:avLst/>
          </a:prstGeom>
          <a:solidFill>
            <a:schemeClr val="bg2"/>
          </a:solidFill>
          <a:ln w="57150">
            <a:solidFill>
              <a:srgbClr val="84D69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ube 9"/>
          <p:cNvSpPr/>
          <p:nvPr/>
        </p:nvSpPr>
        <p:spPr>
          <a:xfrm rot="16200000">
            <a:off x="3232020" y="3395709"/>
            <a:ext cx="1075612" cy="1054100"/>
          </a:xfrm>
          <a:prstGeom prst="cube">
            <a:avLst/>
          </a:prstGeom>
          <a:noFill/>
          <a:ln w="57150">
            <a:solidFill>
              <a:srgbClr val="217A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ube 10"/>
          <p:cNvSpPr/>
          <p:nvPr/>
        </p:nvSpPr>
        <p:spPr>
          <a:xfrm rot="16031867">
            <a:off x="2571724" y="2528948"/>
            <a:ext cx="1075612" cy="1054100"/>
          </a:xfrm>
          <a:prstGeom prst="cube">
            <a:avLst/>
          </a:prstGeom>
          <a:pattFill prst="dashUpDiag">
            <a:fgClr>
              <a:schemeClr val="bg2"/>
            </a:fgClr>
            <a:bgClr>
              <a:schemeClr val="bg1"/>
            </a:bgClr>
          </a:patt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186785" y="3672017"/>
            <a:ext cx="838200" cy="738664"/>
          </a:xfrm>
          <a:prstGeom prst="rect">
            <a:avLst/>
          </a:prstGeom>
          <a:noFill/>
        </p:spPr>
        <p:txBody>
          <a:bodyPr wrap="square" rtlCol="0">
            <a:spAutoFit/>
          </a:bodyPr>
          <a:lstStyle/>
          <a:p>
            <a:r>
              <a:rPr lang="en-US" sz="4200" b="1" dirty="0">
                <a:solidFill>
                  <a:srgbClr val="84D698"/>
                </a:solidFill>
              </a:rPr>
              <a:t>D</a:t>
            </a:r>
          </a:p>
        </p:txBody>
      </p:sp>
      <p:sp>
        <p:nvSpPr>
          <p:cNvPr id="13" name="TextBox 12"/>
          <p:cNvSpPr txBox="1"/>
          <p:nvPr/>
        </p:nvSpPr>
        <p:spPr>
          <a:xfrm>
            <a:off x="2963696" y="2792996"/>
            <a:ext cx="838200" cy="738664"/>
          </a:xfrm>
          <a:prstGeom prst="rect">
            <a:avLst/>
          </a:prstGeom>
          <a:noFill/>
        </p:spPr>
        <p:txBody>
          <a:bodyPr wrap="square" rtlCol="0">
            <a:spAutoFit/>
          </a:bodyPr>
          <a:lstStyle/>
          <a:p>
            <a:r>
              <a:rPr lang="en-US" sz="4200" b="1" dirty="0">
                <a:solidFill>
                  <a:srgbClr val="FFC000"/>
                </a:solidFill>
              </a:rPr>
              <a:t>C</a:t>
            </a:r>
          </a:p>
        </p:txBody>
      </p:sp>
      <p:sp>
        <p:nvSpPr>
          <p:cNvPr id="14" name="TextBox 13"/>
          <p:cNvSpPr txBox="1"/>
          <p:nvPr/>
        </p:nvSpPr>
        <p:spPr>
          <a:xfrm>
            <a:off x="3622679" y="3697107"/>
            <a:ext cx="838200" cy="738664"/>
          </a:xfrm>
          <a:prstGeom prst="rect">
            <a:avLst/>
          </a:prstGeom>
          <a:noFill/>
        </p:spPr>
        <p:txBody>
          <a:bodyPr wrap="square" rtlCol="0">
            <a:spAutoFit/>
          </a:bodyPr>
          <a:lstStyle/>
          <a:p>
            <a:r>
              <a:rPr lang="en-US" sz="4200" b="1" dirty="0">
                <a:solidFill>
                  <a:srgbClr val="217AA0"/>
                </a:solidFill>
              </a:rPr>
              <a:t>A</a:t>
            </a:r>
          </a:p>
        </p:txBody>
      </p:sp>
      <p:sp>
        <p:nvSpPr>
          <p:cNvPr id="15" name="Cube 14"/>
          <p:cNvSpPr/>
          <p:nvPr/>
        </p:nvSpPr>
        <p:spPr>
          <a:xfrm rot="16031867">
            <a:off x="218973" y="1768571"/>
            <a:ext cx="1075612" cy="1054100"/>
          </a:xfrm>
          <a:prstGeom prst="cube">
            <a:avLst/>
          </a:prstGeom>
          <a:pattFill prst="dashUpDiag">
            <a:fgClr>
              <a:schemeClr val="bg2"/>
            </a:fgClr>
            <a:bgClr>
              <a:schemeClr val="bg1"/>
            </a:bgClr>
          </a:patt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Cube 15"/>
          <p:cNvSpPr/>
          <p:nvPr/>
        </p:nvSpPr>
        <p:spPr>
          <a:xfrm>
            <a:off x="6513251" y="5118167"/>
            <a:ext cx="1075612" cy="1054100"/>
          </a:xfrm>
          <a:prstGeom prst="cube">
            <a:avLst/>
          </a:prstGeom>
          <a:solidFill>
            <a:schemeClr val="bg2"/>
          </a:solid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ube 16"/>
          <p:cNvSpPr/>
          <p:nvPr/>
        </p:nvSpPr>
        <p:spPr>
          <a:xfrm>
            <a:off x="2981130" y="5555934"/>
            <a:ext cx="1075612" cy="1054100"/>
          </a:xfrm>
          <a:prstGeom prst="cube">
            <a:avLst/>
          </a:prstGeom>
          <a:noFill/>
          <a:ln w="57150">
            <a:solidFill>
              <a:srgbClr val="217A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ube 17"/>
          <p:cNvSpPr/>
          <p:nvPr/>
        </p:nvSpPr>
        <p:spPr>
          <a:xfrm>
            <a:off x="6513251" y="4275514"/>
            <a:ext cx="1075612" cy="1054100"/>
          </a:xfrm>
          <a:prstGeom prst="cube">
            <a:avLst/>
          </a:prstGeom>
          <a:solidFill>
            <a:schemeClr val="bg2"/>
          </a:solid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Cube 18"/>
          <p:cNvSpPr/>
          <p:nvPr/>
        </p:nvSpPr>
        <p:spPr>
          <a:xfrm>
            <a:off x="6513251" y="3428993"/>
            <a:ext cx="1075612" cy="1054100"/>
          </a:xfrm>
          <a:prstGeom prst="cube">
            <a:avLst/>
          </a:prstGeom>
          <a:solidFill>
            <a:schemeClr val="bg2"/>
          </a:solid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Cube 19"/>
          <p:cNvSpPr/>
          <p:nvPr/>
        </p:nvSpPr>
        <p:spPr>
          <a:xfrm>
            <a:off x="6513251" y="2586340"/>
            <a:ext cx="1075612" cy="1054100"/>
          </a:xfrm>
          <a:prstGeom prst="cube">
            <a:avLst/>
          </a:prstGeom>
          <a:solidFill>
            <a:schemeClr val="bg2"/>
          </a:solid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Cube 20"/>
          <p:cNvSpPr/>
          <p:nvPr/>
        </p:nvSpPr>
        <p:spPr>
          <a:xfrm>
            <a:off x="6513251" y="1751432"/>
            <a:ext cx="1075612" cy="1054100"/>
          </a:xfrm>
          <a:prstGeom prst="cube">
            <a:avLst/>
          </a:prstGeom>
          <a:solidFill>
            <a:schemeClr val="bg2"/>
          </a:solid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21388167">
            <a:off x="527767" y="2104888"/>
            <a:ext cx="760144" cy="646331"/>
          </a:xfrm>
          <a:prstGeom prst="rect">
            <a:avLst/>
          </a:prstGeom>
          <a:noFill/>
        </p:spPr>
        <p:txBody>
          <a:bodyPr wrap="none" rtlCol="0">
            <a:spAutoFit/>
          </a:bodyPr>
          <a:lstStyle/>
          <a:p>
            <a:r>
              <a:rPr lang="en-US"/>
              <a:t>About</a:t>
            </a:r>
          </a:p>
          <a:p>
            <a:r>
              <a:rPr lang="en-US">
                <a:hlinkClick r:id="rId4" action="ppaction://hlinksldjump"/>
              </a:rPr>
              <a:t>CDA</a:t>
            </a:r>
            <a:endParaRPr lang="en-US"/>
          </a:p>
        </p:txBody>
      </p:sp>
      <p:sp>
        <p:nvSpPr>
          <p:cNvPr id="23" name="TextBox 22"/>
          <p:cNvSpPr txBox="1"/>
          <p:nvPr/>
        </p:nvSpPr>
        <p:spPr>
          <a:xfrm rot="21388167">
            <a:off x="687213" y="2984657"/>
            <a:ext cx="774379" cy="646331"/>
          </a:xfrm>
          <a:prstGeom prst="rect">
            <a:avLst/>
          </a:prstGeom>
          <a:noFill/>
        </p:spPr>
        <p:txBody>
          <a:bodyPr wrap="none" rtlCol="0">
            <a:spAutoFit/>
          </a:bodyPr>
          <a:lstStyle/>
          <a:p>
            <a:r>
              <a:rPr lang="en-US"/>
              <a:t>About</a:t>
            </a:r>
          </a:p>
          <a:p>
            <a:r>
              <a:rPr lang="en-US">
                <a:hlinkClick r:id="rId3" action="ppaction://hlinksldjump"/>
              </a:rPr>
              <a:t>C-CDA</a:t>
            </a:r>
            <a:endParaRPr lang="en-US"/>
          </a:p>
        </p:txBody>
      </p:sp>
      <p:sp>
        <p:nvSpPr>
          <p:cNvPr id="24" name="TextBox 23"/>
          <p:cNvSpPr txBox="1"/>
          <p:nvPr/>
        </p:nvSpPr>
        <p:spPr>
          <a:xfrm>
            <a:off x="3026186" y="5840831"/>
            <a:ext cx="816249" cy="646331"/>
          </a:xfrm>
          <a:prstGeom prst="rect">
            <a:avLst/>
          </a:prstGeom>
          <a:noFill/>
        </p:spPr>
        <p:txBody>
          <a:bodyPr wrap="none" rtlCol="0">
            <a:spAutoFit/>
          </a:bodyPr>
          <a:lstStyle/>
          <a:p>
            <a:r>
              <a:rPr lang="en-US">
                <a:hlinkClick r:id="rId5" action="ppaction://hlinksldjump"/>
              </a:rPr>
              <a:t>Lots of</a:t>
            </a:r>
          </a:p>
          <a:p>
            <a:r>
              <a:rPr lang="en-US">
                <a:hlinkClick r:id="rId5" action="ppaction://hlinksldjump"/>
              </a:rPr>
              <a:t>Data</a:t>
            </a:r>
            <a:endParaRPr lang="en-US"/>
          </a:p>
        </p:txBody>
      </p:sp>
      <p:sp>
        <p:nvSpPr>
          <p:cNvPr id="25" name="TextBox 24"/>
          <p:cNvSpPr txBox="1"/>
          <p:nvPr/>
        </p:nvSpPr>
        <p:spPr>
          <a:xfrm>
            <a:off x="3197085" y="5544493"/>
            <a:ext cx="643702" cy="307777"/>
          </a:xfrm>
          <a:prstGeom prst="rect">
            <a:avLst/>
          </a:prstGeom>
          <a:noFill/>
        </p:spPr>
        <p:txBody>
          <a:bodyPr wrap="none" rtlCol="0">
            <a:spAutoFit/>
          </a:bodyPr>
          <a:lstStyle/>
          <a:p>
            <a:r>
              <a:rPr lang="en-US" sz="1400"/>
              <a:t>C-CDA</a:t>
            </a:r>
          </a:p>
        </p:txBody>
      </p:sp>
      <p:sp>
        <p:nvSpPr>
          <p:cNvPr id="26" name="TextBox 25"/>
          <p:cNvSpPr txBox="1"/>
          <p:nvPr/>
        </p:nvSpPr>
        <p:spPr>
          <a:xfrm rot="16200000">
            <a:off x="3512980" y="5928348"/>
            <a:ext cx="816314" cy="276999"/>
          </a:xfrm>
          <a:prstGeom prst="rect">
            <a:avLst/>
          </a:prstGeom>
          <a:noFill/>
        </p:spPr>
        <p:txBody>
          <a:bodyPr wrap="none" rtlCol="0">
            <a:spAutoFit/>
          </a:bodyPr>
          <a:lstStyle/>
          <a:p>
            <a:r>
              <a:rPr lang="en-US" sz="1200"/>
              <a:t>Required?</a:t>
            </a:r>
          </a:p>
        </p:txBody>
      </p:sp>
      <p:sp>
        <p:nvSpPr>
          <p:cNvPr id="27" name="TextBox 26"/>
          <p:cNvSpPr txBox="1"/>
          <p:nvPr/>
        </p:nvSpPr>
        <p:spPr>
          <a:xfrm>
            <a:off x="6775425" y="1707221"/>
            <a:ext cx="487634" cy="307777"/>
          </a:xfrm>
          <a:prstGeom prst="rect">
            <a:avLst/>
          </a:prstGeom>
          <a:noFill/>
        </p:spPr>
        <p:txBody>
          <a:bodyPr wrap="none" rtlCol="0">
            <a:spAutoFit/>
          </a:bodyPr>
          <a:lstStyle/>
          <a:p>
            <a:r>
              <a:rPr lang="en-US" sz="1400"/>
              <a:t>CCD</a:t>
            </a:r>
          </a:p>
        </p:txBody>
      </p:sp>
      <p:sp>
        <p:nvSpPr>
          <p:cNvPr id="28" name="TextBox 27"/>
          <p:cNvSpPr txBox="1"/>
          <p:nvPr/>
        </p:nvSpPr>
        <p:spPr>
          <a:xfrm>
            <a:off x="6483765" y="2145486"/>
            <a:ext cx="897297" cy="523220"/>
          </a:xfrm>
          <a:prstGeom prst="rect">
            <a:avLst/>
          </a:prstGeom>
          <a:noFill/>
        </p:spPr>
        <p:txBody>
          <a:bodyPr wrap="none" rtlCol="0">
            <a:spAutoFit/>
          </a:bodyPr>
          <a:lstStyle/>
          <a:p>
            <a:r>
              <a:rPr lang="en-US" sz="1400">
                <a:hlinkClick r:id="rId6" action="ppaction://hlinksldjump"/>
              </a:rPr>
              <a:t>Discharge</a:t>
            </a:r>
          </a:p>
          <a:p>
            <a:r>
              <a:rPr lang="en-US" sz="1400">
                <a:hlinkClick r:id="rId6" action="ppaction://hlinksldjump"/>
              </a:rPr>
              <a:t>Summary</a:t>
            </a:r>
            <a:endParaRPr lang="en-US" sz="1400"/>
          </a:p>
        </p:txBody>
      </p:sp>
      <p:sp>
        <p:nvSpPr>
          <p:cNvPr id="29" name="TextBox 28"/>
          <p:cNvSpPr txBox="1"/>
          <p:nvPr/>
        </p:nvSpPr>
        <p:spPr>
          <a:xfrm>
            <a:off x="6519670" y="2957141"/>
            <a:ext cx="756874" cy="523220"/>
          </a:xfrm>
          <a:prstGeom prst="rect">
            <a:avLst/>
          </a:prstGeom>
          <a:noFill/>
        </p:spPr>
        <p:txBody>
          <a:bodyPr wrap="none" rtlCol="0">
            <a:spAutoFit/>
          </a:bodyPr>
          <a:lstStyle/>
          <a:p>
            <a:r>
              <a:rPr lang="en-US" sz="1400">
                <a:hlinkClick r:id="rId7" action="ppaction://hlinksldjump"/>
              </a:rPr>
              <a:t>Referral</a:t>
            </a:r>
            <a:endParaRPr lang="en-US" sz="1400"/>
          </a:p>
          <a:p>
            <a:r>
              <a:rPr lang="en-US" sz="1400"/>
              <a:t>Note</a:t>
            </a:r>
          </a:p>
        </p:txBody>
      </p:sp>
      <p:sp>
        <p:nvSpPr>
          <p:cNvPr id="4" name="Rectangle 3"/>
          <p:cNvSpPr/>
          <p:nvPr/>
        </p:nvSpPr>
        <p:spPr>
          <a:xfrm rot="16200000">
            <a:off x="6994571" y="2035024"/>
            <a:ext cx="932998" cy="350865"/>
          </a:xfrm>
          <a:prstGeom prst="rect">
            <a:avLst/>
          </a:prstGeom>
        </p:spPr>
        <p:txBody>
          <a:bodyPr wrap="square">
            <a:spAutoFit/>
          </a:bodyPr>
          <a:lstStyle/>
          <a:p>
            <a:pPr>
              <a:lnSpc>
                <a:spcPct val="70000"/>
              </a:lnSpc>
            </a:pPr>
            <a:r>
              <a:rPr lang="en-US" sz="1200"/>
              <a:t>History &amp;</a:t>
            </a:r>
          </a:p>
          <a:p>
            <a:pPr>
              <a:lnSpc>
                <a:spcPct val="70000"/>
              </a:lnSpc>
            </a:pPr>
            <a:r>
              <a:rPr lang="en-US" sz="1200"/>
              <a:t>   Physical</a:t>
            </a:r>
          </a:p>
        </p:txBody>
      </p:sp>
      <p:sp>
        <p:nvSpPr>
          <p:cNvPr id="30" name="Rectangle 29"/>
          <p:cNvSpPr/>
          <p:nvPr/>
        </p:nvSpPr>
        <p:spPr>
          <a:xfrm rot="16200000">
            <a:off x="7050119" y="2929322"/>
            <a:ext cx="805916" cy="350865"/>
          </a:xfrm>
          <a:prstGeom prst="rect">
            <a:avLst/>
          </a:prstGeom>
        </p:spPr>
        <p:txBody>
          <a:bodyPr wrap="square">
            <a:spAutoFit/>
          </a:bodyPr>
          <a:lstStyle/>
          <a:p>
            <a:pPr>
              <a:lnSpc>
                <a:spcPct val="70000"/>
              </a:lnSpc>
            </a:pPr>
            <a:r>
              <a:rPr lang="en-US" sz="1200"/>
              <a:t>Consult</a:t>
            </a:r>
          </a:p>
          <a:p>
            <a:pPr>
              <a:lnSpc>
                <a:spcPct val="70000"/>
              </a:lnSpc>
            </a:pPr>
            <a:r>
              <a:rPr lang="en-US" sz="1200"/>
              <a:t>   Note</a:t>
            </a:r>
          </a:p>
        </p:txBody>
      </p:sp>
      <p:sp>
        <p:nvSpPr>
          <p:cNvPr id="31" name="TextBox 30"/>
          <p:cNvSpPr txBox="1"/>
          <p:nvPr/>
        </p:nvSpPr>
        <p:spPr>
          <a:xfrm>
            <a:off x="6461559" y="3809781"/>
            <a:ext cx="936025" cy="523220"/>
          </a:xfrm>
          <a:prstGeom prst="rect">
            <a:avLst/>
          </a:prstGeom>
          <a:noFill/>
        </p:spPr>
        <p:txBody>
          <a:bodyPr wrap="none" rtlCol="0">
            <a:spAutoFit/>
          </a:bodyPr>
          <a:lstStyle/>
          <a:p>
            <a:r>
              <a:rPr lang="en-US" sz="1400">
                <a:hlinkClick r:id="rId8" action="ppaction://hlinksldjump"/>
              </a:rPr>
              <a:t>Procedure</a:t>
            </a:r>
            <a:endParaRPr lang="en-US" sz="1400"/>
          </a:p>
          <a:p>
            <a:r>
              <a:rPr lang="en-US" sz="1400"/>
              <a:t>Note</a:t>
            </a:r>
          </a:p>
        </p:txBody>
      </p:sp>
      <p:sp>
        <p:nvSpPr>
          <p:cNvPr id="32" name="Rectangle 31"/>
          <p:cNvSpPr/>
          <p:nvPr/>
        </p:nvSpPr>
        <p:spPr>
          <a:xfrm rot="16200000">
            <a:off x="7058113" y="3851160"/>
            <a:ext cx="805916" cy="350865"/>
          </a:xfrm>
          <a:prstGeom prst="rect">
            <a:avLst/>
          </a:prstGeom>
        </p:spPr>
        <p:txBody>
          <a:bodyPr wrap="square">
            <a:spAutoFit/>
          </a:bodyPr>
          <a:lstStyle/>
          <a:p>
            <a:pPr>
              <a:lnSpc>
                <a:spcPct val="70000"/>
              </a:lnSpc>
            </a:pPr>
            <a:r>
              <a:rPr lang="en-US" sz="1200"/>
              <a:t>Operative</a:t>
            </a:r>
          </a:p>
          <a:p>
            <a:pPr>
              <a:lnSpc>
                <a:spcPct val="70000"/>
              </a:lnSpc>
            </a:pPr>
            <a:r>
              <a:rPr lang="en-US" sz="1200"/>
              <a:t>   Note</a:t>
            </a:r>
          </a:p>
        </p:txBody>
      </p:sp>
      <p:sp>
        <p:nvSpPr>
          <p:cNvPr id="33" name="TextBox 32"/>
          <p:cNvSpPr txBox="1"/>
          <p:nvPr/>
        </p:nvSpPr>
        <p:spPr>
          <a:xfrm>
            <a:off x="6517816" y="5414053"/>
            <a:ext cx="517321" cy="523220"/>
          </a:xfrm>
          <a:prstGeom prst="rect">
            <a:avLst/>
          </a:prstGeom>
          <a:noFill/>
        </p:spPr>
        <p:txBody>
          <a:bodyPr wrap="none" rtlCol="0">
            <a:spAutoFit/>
          </a:bodyPr>
          <a:lstStyle/>
          <a:p>
            <a:r>
              <a:rPr lang="en-US" sz="1400">
                <a:hlinkClick r:id="rId8" action="ppaction://hlinksldjump"/>
              </a:rPr>
              <a:t>Care</a:t>
            </a:r>
            <a:endParaRPr lang="en-US" sz="1400"/>
          </a:p>
          <a:p>
            <a:r>
              <a:rPr lang="en-US" sz="1400"/>
              <a:t>Plan</a:t>
            </a:r>
          </a:p>
        </p:txBody>
      </p:sp>
      <p:sp>
        <p:nvSpPr>
          <p:cNvPr id="34" name="Rectangle 33"/>
          <p:cNvSpPr/>
          <p:nvPr/>
        </p:nvSpPr>
        <p:spPr>
          <a:xfrm rot="16200000">
            <a:off x="7065210" y="5504592"/>
            <a:ext cx="805916" cy="350865"/>
          </a:xfrm>
          <a:prstGeom prst="rect">
            <a:avLst/>
          </a:prstGeom>
        </p:spPr>
        <p:txBody>
          <a:bodyPr wrap="square">
            <a:spAutoFit/>
          </a:bodyPr>
          <a:lstStyle/>
          <a:p>
            <a:pPr>
              <a:lnSpc>
                <a:spcPct val="70000"/>
              </a:lnSpc>
            </a:pPr>
            <a:r>
              <a:rPr lang="en-US" sz="1200"/>
              <a:t>Progress</a:t>
            </a:r>
          </a:p>
          <a:p>
            <a:pPr>
              <a:lnSpc>
                <a:spcPct val="70000"/>
              </a:lnSpc>
            </a:pPr>
            <a:r>
              <a:rPr lang="en-US" sz="1200"/>
              <a:t>   Note</a:t>
            </a:r>
          </a:p>
        </p:txBody>
      </p:sp>
      <p:sp>
        <p:nvSpPr>
          <p:cNvPr id="35" name="TextBox 34"/>
          <p:cNvSpPr txBox="1"/>
          <p:nvPr/>
        </p:nvSpPr>
        <p:spPr>
          <a:xfrm>
            <a:off x="6522815" y="4678223"/>
            <a:ext cx="487634" cy="307777"/>
          </a:xfrm>
          <a:prstGeom prst="rect">
            <a:avLst/>
          </a:prstGeom>
          <a:noFill/>
        </p:spPr>
        <p:txBody>
          <a:bodyPr wrap="none" rtlCol="0">
            <a:spAutoFit/>
          </a:bodyPr>
          <a:lstStyle/>
          <a:p>
            <a:r>
              <a:rPr lang="en-US" sz="1400">
                <a:hlinkClick r:id="rId9" action="ppaction://hlinksldjump"/>
              </a:rPr>
              <a:t>CCD</a:t>
            </a:r>
            <a:endParaRPr lang="en-US" sz="1400"/>
          </a:p>
        </p:txBody>
      </p:sp>
      <p:sp>
        <p:nvSpPr>
          <p:cNvPr id="36" name="Rectangle 35"/>
          <p:cNvSpPr/>
          <p:nvPr/>
        </p:nvSpPr>
        <p:spPr>
          <a:xfrm rot="16200000">
            <a:off x="7011783" y="4609771"/>
            <a:ext cx="903106" cy="350865"/>
          </a:xfrm>
          <a:prstGeom prst="rect">
            <a:avLst/>
          </a:prstGeom>
        </p:spPr>
        <p:txBody>
          <a:bodyPr wrap="square">
            <a:spAutoFit/>
          </a:bodyPr>
          <a:lstStyle/>
          <a:p>
            <a:pPr>
              <a:lnSpc>
                <a:spcPct val="70000"/>
              </a:lnSpc>
            </a:pPr>
            <a:r>
              <a:rPr lang="en-US" sz="1200"/>
              <a:t>Transfer</a:t>
            </a:r>
          </a:p>
          <a:p>
            <a:pPr>
              <a:lnSpc>
                <a:spcPct val="70000"/>
              </a:lnSpc>
            </a:pPr>
            <a:r>
              <a:rPr lang="en-US" sz="1200"/>
              <a:t>   Summary</a:t>
            </a:r>
          </a:p>
        </p:txBody>
      </p:sp>
      <p:sp>
        <p:nvSpPr>
          <p:cNvPr id="37" name="Cube 36"/>
          <p:cNvSpPr/>
          <p:nvPr/>
        </p:nvSpPr>
        <p:spPr>
          <a:xfrm>
            <a:off x="4997704" y="3372939"/>
            <a:ext cx="1075612" cy="1054100"/>
          </a:xfrm>
          <a:prstGeom prst="cube">
            <a:avLst/>
          </a:prstGeom>
          <a:noFill/>
          <a:ln w="57150">
            <a:solidFill>
              <a:srgbClr val="217A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5013264" y="3677500"/>
            <a:ext cx="673454" cy="646331"/>
          </a:xfrm>
          <a:prstGeom prst="rect">
            <a:avLst/>
          </a:prstGeom>
          <a:noFill/>
        </p:spPr>
        <p:txBody>
          <a:bodyPr wrap="none" rtlCol="0">
            <a:spAutoFit/>
          </a:bodyPr>
          <a:lstStyle/>
          <a:p>
            <a:r>
              <a:rPr lang="en-US">
                <a:hlinkClick r:id="rId10" action="ppaction://hlinksldjump"/>
              </a:rPr>
              <a:t>Data </a:t>
            </a:r>
          </a:p>
          <a:p>
            <a:r>
              <a:rPr lang="en-US">
                <a:hlinkClick r:id="rId10" action="ppaction://hlinksldjump"/>
              </a:rPr>
              <a:t>Rich</a:t>
            </a:r>
            <a:endParaRPr lang="en-US"/>
          </a:p>
        </p:txBody>
      </p:sp>
      <p:sp>
        <p:nvSpPr>
          <p:cNvPr id="39" name="TextBox 38"/>
          <p:cNvSpPr txBox="1"/>
          <p:nvPr/>
        </p:nvSpPr>
        <p:spPr>
          <a:xfrm>
            <a:off x="5213659" y="3361498"/>
            <a:ext cx="643702" cy="307777"/>
          </a:xfrm>
          <a:prstGeom prst="rect">
            <a:avLst/>
          </a:prstGeom>
          <a:noFill/>
        </p:spPr>
        <p:txBody>
          <a:bodyPr wrap="none" rtlCol="0">
            <a:spAutoFit/>
          </a:bodyPr>
          <a:lstStyle/>
          <a:p>
            <a:r>
              <a:rPr lang="en-US" sz="1400"/>
              <a:t>C-CDA</a:t>
            </a:r>
          </a:p>
        </p:txBody>
      </p:sp>
      <p:sp>
        <p:nvSpPr>
          <p:cNvPr id="40" name="TextBox 39"/>
          <p:cNvSpPr txBox="1"/>
          <p:nvPr/>
        </p:nvSpPr>
        <p:spPr>
          <a:xfrm rot="16200000">
            <a:off x="5645610" y="3745353"/>
            <a:ext cx="584199" cy="276999"/>
          </a:xfrm>
          <a:prstGeom prst="rect">
            <a:avLst/>
          </a:prstGeom>
          <a:noFill/>
        </p:spPr>
        <p:txBody>
          <a:bodyPr wrap="none" rtlCol="0">
            <a:spAutoFit/>
          </a:bodyPr>
          <a:lstStyle/>
          <a:p>
            <a:r>
              <a:rPr lang="en-US" sz="1200"/>
              <a:t>STORY</a:t>
            </a:r>
          </a:p>
        </p:txBody>
      </p:sp>
      <p:grpSp>
        <p:nvGrpSpPr>
          <p:cNvPr id="5" name="Group 4"/>
          <p:cNvGrpSpPr/>
          <p:nvPr/>
        </p:nvGrpSpPr>
        <p:grpSpPr>
          <a:xfrm>
            <a:off x="305702" y="4210657"/>
            <a:ext cx="1075612" cy="1091975"/>
            <a:chOff x="1431852" y="4210657"/>
            <a:chExt cx="1075612" cy="1091975"/>
          </a:xfrm>
        </p:grpSpPr>
        <p:sp>
          <p:nvSpPr>
            <p:cNvPr id="41" name="Cube 40"/>
            <p:cNvSpPr/>
            <p:nvPr/>
          </p:nvSpPr>
          <p:spPr>
            <a:xfrm>
              <a:off x="1431852" y="4248532"/>
              <a:ext cx="1075612" cy="1054100"/>
            </a:xfrm>
            <a:prstGeom prst="cube">
              <a:avLst/>
            </a:prstGeom>
            <a:solidFill>
              <a:schemeClr val="bg2"/>
            </a:solidFill>
            <a:ln w="57150">
              <a:solidFill>
                <a:srgbClr val="84D69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1436892" y="4506995"/>
              <a:ext cx="717632" cy="646331"/>
            </a:xfrm>
            <a:prstGeom prst="rect">
              <a:avLst/>
            </a:prstGeom>
            <a:noFill/>
          </p:spPr>
          <p:txBody>
            <a:bodyPr wrap="none" rtlCol="0">
              <a:spAutoFit/>
            </a:bodyPr>
            <a:lstStyle/>
            <a:p>
              <a:r>
                <a:rPr lang="en-US">
                  <a:hlinkClick r:id="rId11" action="ppaction://hlinksldjump"/>
                </a:rPr>
                <a:t>Doc</a:t>
              </a:r>
            </a:p>
            <a:p>
              <a:r>
                <a:rPr lang="en-US">
                  <a:hlinkClick r:id="rId11" action="ppaction://hlinksldjump"/>
                </a:rPr>
                <a:t>Types</a:t>
              </a:r>
              <a:endParaRPr lang="en-US"/>
            </a:p>
          </p:txBody>
        </p:sp>
        <p:sp>
          <p:nvSpPr>
            <p:cNvPr id="43" name="TextBox 42"/>
            <p:cNvSpPr txBox="1"/>
            <p:nvPr/>
          </p:nvSpPr>
          <p:spPr>
            <a:xfrm>
              <a:off x="1607791" y="4210657"/>
              <a:ext cx="643702" cy="307777"/>
            </a:xfrm>
            <a:prstGeom prst="rect">
              <a:avLst/>
            </a:prstGeom>
            <a:noFill/>
          </p:spPr>
          <p:txBody>
            <a:bodyPr wrap="none" rtlCol="0">
              <a:spAutoFit/>
            </a:bodyPr>
            <a:lstStyle/>
            <a:p>
              <a:r>
                <a:rPr lang="en-US" sz="1400"/>
                <a:t>C-CDA</a:t>
              </a:r>
            </a:p>
          </p:txBody>
        </p:sp>
        <p:sp>
          <p:nvSpPr>
            <p:cNvPr id="44" name="TextBox 43"/>
            <p:cNvSpPr txBox="1"/>
            <p:nvPr/>
          </p:nvSpPr>
          <p:spPr>
            <a:xfrm rot="16200000">
              <a:off x="1992873" y="4643672"/>
              <a:ext cx="736933" cy="276999"/>
            </a:xfrm>
            <a:prstGeom prst="rect">
              <a:avLst/>
            </a:prstGeom>
            <a:noFill/>
          </p:spPr>
          <p:txBody>
            <a:bodyPr wrap="none" rtlCol="0">
              <a:spAutoFit/>
            </a:bodyPr>
            <a:lstStyle/>
            <a:p>
              <a:r>
                <a:rPr lang="en-US" sz="1200"/>
                <a:t>Different</a:t>
              </a:r>
            </a:p>
          </p:txBody>
        </p:sp>
      </p:grpSp>
      <p:sp>
        <p:nvSpPr>
          <p:cNvPr id="45" name="Cube 44"/>
          <p:cNvSpPr/>
          <p:nvPr/>
        </p:nvSpPr>
        <p:spPr>
          <a:xfrm>
            <a:off x="1422176" y="5150554"/>
            <a:ext cx="1075612" cy="1054100"/>
          </a:xfrm>
          <a:prstGeom prst="cube">
            <a:avLst/>
          </a:prstGeom>
          <a:solidFill>
            <a:schemeClr val="bg2"/>
          </a:solidFill>
          <a:ln w="57150">
            <a:solidFill>
              <a:srgbClr val="84D69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1469088" y="5436653"/>
            <a:ext cx="713657" cy="646331"/>
          </a:xfrm>
          <a:prstGeom prst="rect">
            <a:avLst/>
          </a:prstGeom>
          <a:noFill/>
        </p:spPr>
        <p:txBody>
          <a:bodyPr wrap="none" rtlCol="0">
            <a:spAutoFit/>
          </a:bodyPr>
          <a:lstStyle/>
          <a:p>
            <a:r>
              <a:rPr lang="en-US"/>
              <a:t>Use</a:t>
            </a:r>
          </a:p>
          <a:p>
            <a:r>
              <a:rPr lang="en-US" u="sng">
                <a:hlinkClick r:id="rId12" action="ppaction://hlinksldjump"/>
              </a:rPr>
              <a:t>Cases</a:t>
            </a:r>
            <a:endParaRPr lang="en-US" u="sng"/>
          </a:p>
        </p:txBody>
      </p:sp>
      <p:sp>
        <p:nvSpPr>
          <p:cNvPr id="47" name="TextBox 46"/>
          <p:cNvSpPr txBox="1"/>
          <p:nvPr/>
        </p:nvSpPr>
        <p:spPr>
          <a:xfrm>
            <a:off x="1598115" y="5112679"/>
            <a:ext cx="643702" cy="307777"/>
          </a:xfrm>
          <a:prstGeom prst="rect">
            <a:avLst/>
          </a:prstGeom>
          <a:noFill/>
        </p:spPr>
        <p:txBody>
          <a:bodyPr wrap="none" rtlCol="0">
            <a:spAutoFit/>
          </a:bodyPr>
          <a:lstStyle/>
          <a:p>
            <a:r>
              <a:rPr lang="en-US" sz="1400"/>
              <a:t>C-CDA</a:t>
            </a:r>
          </a:p>
        </p:txBody>
      </p:sp>
      <p:sp>
        <p:nvSpPr>
          <p:cNvPr id="48" name="TextBox 47"/>
          <p:cNvSpPr txBox="1"/>
          <p:nvPr/>
        </p:nvSpPr>
        <p:spPr>
          <a:xfrm rot="16200000">
            <a:off x="1983197" y="5545694"/>
            <a:ext cx="736933" cy="276999"/>
          </a:xfrm>
          <a:prstGeom prst="rect">
            <a:avLst/>
          </a:prstGeom>
          <a:noFill/>
        </p:spPr>
        <p:txBody>
          <a:bodyPr wrap="none" rtlCol="0">
            <a:spAutoFit/>
          </a:bodyPr>
          <a:lstStyle/>
          <a:p>
            <a:r>
              <a:rPr lang="en-US" sz="1200"/>
              <a:t>Different</a:t>
            </a:r>
          </a:p>
        </p:txBody>
      </p:sp>
      <p:sp>
        <p:nvSpPr>
          <p:cNvPr id="53" name="Cube 52"/>
          <p:cNvSpPr/>
          <p:nvPr/>
        </p:nvSpPr>
        <p:spPr>
          <a:xfrm>
            <a:off x="4737865" y="4818700"/>
            <a:ext cx="1075612" cy="1054100"/>
          </a:xfrm>
          <a:prstGeom prst="cube">
            <a:avLst/>
          </a:prstGeom>
          <a:noFill/>
          <a:ln w="57150">
            <a:solidFill>
              <a:srgbClr val="217A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4721927" y="5158954"/>
            <a:ext cx="806631" cy="646331"/>
          </a:xfrm>
          <a:prstGeom prst="rect">
            <a:avLst/>
          </a:prstGeom>
          <a:noFill/>
        </p:spPr>
        <p:txBody>
          <a:bodyPr wrap="none" rtlCol="0">
            <a:spAutoFit/>
          </a:bodyPr>
          <a:lstStyle/>
          <a:p>
            <a:r>
              <a:rPr lang="en-US">
                <a:hlinkClick r:id="rId13" action="ppaction://hlinksldjump"/>
              </a:rPr>
              <a:t>Health</a:t>
            </a:r>
          </a:p>
          <a:p>
            <a:r>
              <a:rPr lang="en-US">
                <a:hlinkClick r:id="rId13" action="ppaction://hlinksldjump"/>
              </a:rPr>
              <a:t>Story</a:t>
            </a:r>
            <a:endParaRPr lang="en-US"/>
          </a:p>
        </p:txBody>
      </p:sp>
      <p:sp>
        <p:nvSpPr>
          <p:cNvPr id="55" name="TextBox 54"/>
          <p:cNvSpPr txBox="1"/>
          <p:nvPr/>
        </p:nvSpPr>
        <p:spPr>
          <a:xfrm>
            <a:off x="4953820" y="4807259"/>
            <a:ext cx="580223" cy="307777"/>
          </a:xfrm>
          <a:prstGeom prst="rect">
            <a:avLst/>
          </a:prstGeom>
          <a:noFill/>
        </p:spPr>
        <p:txBody>
          <a:bodyPr wrap="none" rtlCol="0">
            <a:spAutoFit/>
          </a:bodyPr>
          <a:lstStyle/>
          <a:p>
            <a:r>
              <a:rPr lang="en-US" sz="1400"/>
              <a:t>SOAP</a:t>
            </a:r>
          </a:p>
        </p:txBody>
      </p:sp>
      <p:sp>
        <p:nvSpPr>
          <p:cNvPr id="56" name="TextBox 55"/>
          <p:cNvSpPr txBox="1"/>
          <p:nvPr/>
        </p:nvSpPr>
        <p:spPr>
          <a:xfrm rot="16200000">
            <a:off x="5231533" y="5191114"/>
            <a:ext cx="892680" cy="276999"/>
          </a:xfrm>
          <a:prstGeom prst="rect">
            <a:avLst/>
          </a:prstGeom>
          <a:noFill/>
        </p:spPr>
        <p:txBody>
          <a:bodyPr wrap="none" rtlCol="0">
            <a:spAutoFit/>
          </a:bodyPr>
          <a:lstStyle/>
          <a:p>
            <a:r>
              <a:rPr lang="en-US" sz="1200"/>
              <a:t>Framework</a:t>
            </a:r>
          </a:p>
        </p:txBody>
      </p:sp>
      <p:sp>
        <p:nvSpPr>
          <p:cNvPr id="57" name="Cube 56"/>
          <p:cNvSpPr/>
          <p:nvPr/>
        </p:nvSpPr>
        <p:spPr>
          <a:xfrm rot="16031867">
            <a:off x="2613715" y="1589580"/>
            <a:ext cx="1075612" cy="1054100"/>
          </a:xfrm>
          <a:prstGeom prst="cube">
            <a:avLst/>
          </a:prstGeom>
          <a:pattFill prst="dashUpDiag">
            <a:fgClr>
              <a:schemeClr val="bg2"/>
            </a:fgClr>
            <a:bgClr>
              <a:schemeClr val="bg1"/>
            </a:bgClr>
          </a:patt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3005687" y="1853628"/>
            <a:ext cx="838200" cy="738664"/>
          </a:xfrm>
          <a:prstGeom prst="rect">
            <a:avLst/>
          </a:prstGeom>
          <a:noFill/>
        </p:spPr>
        <p:txBody>
          <a:bodyPr wrap="square" rtlCol="0">
            <a:spAutoFit/>
          </a:bodyPr>
          <a:lstStyle/>
          <a:p>
            <a:r>
              <a:rPr lang="en-US" sz="4200" b="1" dirty="0">
                <a:solidFill>
                  <a:srgbClr val="FFC000"/>
                </a:solidFill>
              </a:rPr>
              <a:t>C</a:t>
            </a:r>
          </a:p>
        </p:txBody>
      </p:sp>
      <p:sp>
        <p:nvSpPr>
          <p:cNvPr id="64" name="Cube 63"/>
          <p:cNvSpPr/>
          <p:nvPr/>
        </p:nvSpPr>
        <p:spPr>
          <a:xfrm>
            <a:off x="7936482" y="1482291"/>
            <a:ext cx="1075612" cy="5114452"/>
          </a:xfrm>
          <a:prstGeom prst="cube">
            <a:avLst/>
          </a:prstGeom>
          <a:solidFill>
            <a:schemeClr val="bg2"/>
          </a:solidFill>
          <a:ln w="57150">
            <a:solidFill>
              <a:srgbClr val="217A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rot="16200000">
            <a:off x="7698325" y="3646812"/>
            <a:ext cx="2309044" cy="369332"/>
          </a:xfrm>
          <a:prstGeom prst="rect">
            <a:avLst/>
          </a:prstGeom>
          <a:noFill/>
        </p:spPr>
        <p:txBody>
          <a:bodyPr wrap="square" rtlCol="0">
            <a:spAutoFit/>
          </a:bodyPr>
          <a:lstStyle/>
          <a:p>
            <a:r>
              <a:rPr lang="en-US"/>
              <a:t>Data in Motion</a:t>
            </a:r>
          </a:p>
        </p:txBody>
      </p:sp>
      <p:sp>
        <p:nvSpPr>
          <p:cNvPr id="59" name="TextBox 58"/>
          <p:cNvSpPr txBox="1"/>
          <p:nvPr/>
        </p:nvSpPr>
        <p:spPr>
          <a:xfrm rot="16200000">
            <a:off x="6099235" y="3786699"/>
            <a:ext cx="4450918" cy="584775"/>
          </a:xfrm>
          <a:prstGeom prst="rect">
            <a:avLst/>
          </a:prstGeom>
          <a:noFill/>
        </p:spPr>
        <p:txBody>
          <a:bodyPr wrap="square" rtlCol="0">
            <a:spAutoFit/>
          </a:bodyPr>
          <a:lstStyle/>
          <a:p>
            <a:r>
              <a:rPr lang="en-US" sz="3200">
                <a:hlinkClick r:id="rId14" action="ppaction://hlinksldjump"/>
              </a:rPr>
              <a:t>The Longitudinal View</a:t>
            </a:r>
            <a:endParaRPr lang="en-US" sz="3200"/>
          </a:p>
        </p:txBody>
      </p:sp>
    </p:spTree>
    <p:extLst>
      <p:ext uri="{BB962C8B-B14F-4D97-AF65-F5344CB8AC3E}">
        <p14:creationId xmlns:p14="http://schemas.microsoft.com/office/powerpoint/2010/main" val="614492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20640" y="1155032"/>
            <a:ext cx="962526" cy="259882"/>
          </a:xfrm>
          <a:prstGeom prst="rect">
            <a:avLst/>
          </a:prstGeom>
          <a:solidFill>
            <a:srgbClr val="DAF2E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 name="Diagram 3"/>
          <p:cNvGraphicFramePr/>
          <p:nvPr>
            <p:extLst>
              <p:ext uri="{D42A27DB-BD31-4B8C-83A1-F6EECF244321}">
                <p14:modId xmlns:p14="http://schemas.microsoft.com/office/powerpoint/2010/main" val="2512900296"/>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0"/>
          <p:cNvSpPr txBox="1">
            <a:spLocks/>
          </p:cNvSpPr>
          <p:nvPr/>
        </p:nvSpPr>
        <p:spPr>
          <a:xfrm>
            <a:off x="576943" y="306181"/>
            <a:ext cx="7913914" cy="494190"/>
          </a:xfrm>
          <a:prstGeom prst="rect">
            <a:avLst/>
          </a:prstGeom>
        </p:spPr>
        <p:txBody>
          <a:bodyPr>
            <a:normAutofit fontScale="97500" lnSpcReduction="10000"/>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a:solidFill>
                  <a:srgbClr val="84D698"/>
                </a:solidFill>
              </a:rPr>
              <a:t>Assessment Section Templates</a:t>
            </a:r>
          </a:p>
        </p:txBody>
      </p:sp>
    </p:spTree>
    <p:extLst>
      <p:ext uri="{BB962C8B-B14F-4D97-AF65-F5344CB8AC3E}">
        <p14:creationId xmlns:p14="http://schemas.microsoft.com/office/powerpoint/2010/main" val="2636058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11015" y="1424532"/>
            <a:ext cx="962526" cy="259882"/>
          </a:xfrm>
          <a:prstGeom prst="rect">
            <a:avLst/>
          </a:prstGeom>
          <a:solidFill>
            <a:srgbClr val="D8EFF8"/>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 name="Diagram 3"/>
          <p:cNvGraphicFramePr/>
          <p:nvPr>
            <p:extLst>
              <p:ext uri="{D42A27DB-BD31-4B8C-83A1-F6EECF244321}">
                <p14:modId xmlns:p14="http://schemas.microsoft.com/office/powerpoint/2010/main" val="1364755238"/>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0"/>
          <p:cNvSpPr txBox="1">
            <a:spLocks/>
          </p:cNvSpPr>
          <p:nvPr/>
        </p:nvSpPr>
        <p:spPr>
          <a:xfrm>
            <a:off x="576943" y="306181"/>
            <a:ext cx="7913914" cy="494190"/>
          </a:xfrm>
          <a:prstGeom prst="rect">
            <a:avLst/>
          </a:prstGeom>
        </p:spPr>
        <p:txBody>
          <a:bodyPr>
            <a:normAutofit fontScale="97500" lnSpcReduction="10000"/>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a:solidFill>
                  <a:srgbClr val="75C6E7"/>
                </a:solidFill>
              </a:rPr>
              <a:t>Plan Section Templates</a:t>
            </a:r>
          </a:p>
        </p:txBody>
      </p:sp>
    </p:spTree>
    <p:extLst>
      <p:ext uri="{BB962C8B-B14F-4D97-AF65-F5344CB8AC3E}">
        <p14:creationId xmlns:p14="http://schemas.microsoft.com/office/powerpoint/2010/main" val="1765852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 name="Diagram 3"/>
          <p:cNvGraphicFramePr/>
          <p:nvPr>
            <p:extLst>
              <p:ext uri="{D42A27DB-BD31-4B8C-83A1-F6EECF244321}">
                <p14:modId xmlns:p14="http://schemas.microsoft.com/office/powerpoint/2010/main" val="200946200"/>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0"/>
          <p:cNvSpPr txBox="1">
            <a:spLocks/>
          </p:cNvSpPr>
          <p:nvPr/>
        </p:nvSpPr>
        <p:spPr>
          <a:xfrm>
            <a:off x="576943" y="306181"/>
            <a:ext cx="7913914" cy="494190"/>
          </a:xfrm>
          <a:prstGeom prst="rect">
            <a:avLst/>
          </a:prstGeom>
        </p:spPr>
        <p:txBody>
          <a:bodyPr>
            <a:normAutofit fontScale="90000"/>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a:t>Challenging Sections for SOAP Perspective</a:t>
            </a:r>
          </a:p>
        </p:txBody>
      </p:sp>
      <p:sp>
        <p:nvSpPr>
          <p:cNvPr id="10" name="Rectangle 9"/>
          <p:cNvSpPr/>
          <p:nvPr/>
        </p:nvSpPr>
        <p:spPr>
          <a:xfrm>
            <a:off x="4143481" y="2863417"/>
            <a:ext cx="843312" cy="105070"/>
          </a:xfrm>
          <a:prstGeom prst="rect">
            <a:avLst/>
          </a:prstGeom>
          <a:solidFill>
            <a:srgbClr val="F4F2C8"/>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4143481" y="2478305"/>
            <a:ext cx="843312" cy="105070"/>
          </a:xfrm>
          <a:prstGeom prst="rect">
            <a:avLst/>
          </a:prstGeom>
          <a:solidFill>
            <a:srgbClr val="F8D08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7237864" y="2863417"/>
            <a:ext cx="843312" cy="105070"/>
          </a:xfrm>
          <a:prstGeom prst="rect">
            <a:avLst/>
          </a:prstGeom>
          <a:solidFill>
            <a:srgbClr val="F4F2C8"/>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7237864" y="2478305"/>
            <a:ext cx="843312" cy="105070"/>
          </a:xfrm>
          <a:prstGeom prst="rect">
            <a:avLst/>
          </a:prstGeom>
          <a:solidFill>
            <a:srgbClr val="F8D08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5167874" y="2199712"/>
            <a:ext cx="843312" cy="105070"/>
          </a:xfrm>
          <a:prstGeom prst="rect">
            <a:avLst/>
          </a:prstGeom>
          <a:solidFill>
            <a:srgbClr val="F4F2C8"/>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5167874" y="1803147"/>
            <a:ext cx="843312" cy="105070"/>
          </a:xfrm>
          <a:prstGeom prst="rect">
            <a:avLst/>
          </a:prstGeom>
          <a:solidFill>
            <a:srgbClr val="D8EFF8"/>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p:cNvSpPr/>
          <p:nvPr/>
        </p:nvSpPr>
        <p:spPr>
          <a:xfrm>
            <a:off x="3125111" y="1822197"/>
            <a:ext cx="843312" cy="105070"/>
          </a:xfrm>
          <a:prstGeom prst="rect">
            <a:avLst/>
          </a:prstGeom>
          <a:solidFill>
            <a:srgbClr val="DAF2E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p:cNvSpPr/>
          <p:nvPr/>
        </p:nvSpPr>
        <p:spPr>
          <a:xfrm>
            <a:off x="3106061" y="2216745"/>
            <a:ext cx="843312" cy="105070"/>
          </a:xfrm>
          <a:prstGeom prst="rect">
            <a:avLst/>
          </a:prstGeom>
          <a:solidFill>
            <a:srgbClr val="F4F2C8"/>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p:cNvSpPr/>
          <p:nvPr/>
        </p:nvSpPr>
        <p:spPr>
          <a:xfrm>
            <a:off x="5182373" y="4421607"/>
            <a:ext cx="843312" cy="105070"/>
          </a:xfrm>
          <a:prstGeom prst="rect">
            <a:avLst/>
          </a:prstGeom>
          <a:solidFill>
            <a:srgbClr val="DAF2E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p:cNvSpPr/>
          <p:nvPr/>
        </p:nvSpPr>
        <p:spPr>
          <a:xfrm>
            <a:off x="5163323" y="4816155"/>
            <a:ext cx="843312" cy="105070"/>
          </a:xfrm>
          <a:prstGeom prst="rect">
            <a:avLst/>
          </a:prstGeom>
          <a:solidFill>
            <a:srgbClr val="F4F2C8"/>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p:cNvSpPr/>
          <p:nvPr/>
        </p:nvSpPr>
        <p:spPr>
          <a:xfrm>
            <a:off x="4158891" y="4423319"/>
            <a:ext cx="843312" cy="105070"/>
          </a:xfrm>
          <a:prstGeom prst="rect">
            <a:avLst/>
          </a:prstGeom>
          <a:solidFill>
            <a:srgbClr val="DAF2E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p:cNvSpPr/>
          <p:nvPr/>
        </p:nvSpPr>
        <p:spPr>
          <a:xfrm>
            <a:off x="4139841" y="4817867"/>
            <a:ext cx="843312" cy="105070"/>
          </a:xfrm>
          <a:prstGeom prst="rect">
            <a:avLst/>
          </a:prstGeom>
          <a:solidFill>
            <a:srgbClr val="F4F2C8"/>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p:cNvSpPr/>
          <p:nvPr/>
        </p:nvSpPr>
        <p:spPr>
          <a:xfrm>
            <a:off x="6212122" y="2853630"/>
            <a:ext cx="843312" cy="105070"/>
          </a:xfrm>
          <a:prstGeom prst="rect">
            <a:avLst/>
          </a:prstGeom>
          <a:solidFill>
            <a:srgbClr val="F4F2C8"/>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p:cNvSpPr/>
          <p:nvPr/>
        </p:nvSpPr>
        <p:spPr>
          <a:xfrm>
            <a:off x="6212122" y="2468518"/>
            <a:ext cx="843312" cy="105070"/>
          </a:xfrm>
          <a:prstGeom prst="rect">
            <a:avLst/>
          </a:prstGeom>
          <a:solidFill>
            <a:srgbClr val="F8D08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43896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111015" y="1424532"/>
            <a:ext cx="962526" cy="259882"/>
          </a:xfrm>
          <a:prstGeom prst="rect">
            <a:avLst/>
          </a:prstGeom>
          <a:solidFill>
            <a:srgbClr val="D8EFF8"/>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5120640" y="1155032"/>
            <a:ext cx="962526" cy="259882"/>
          </a:xfrm>
          <a:prstGeom prst="rect">
            <a:avLst/>
          </a:prstGeom>
          <a:solidFill>
            <a:srgbClr val="DAF2E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 name="Diagram 3"/>
          <p:cNvGraphicFramePr/>
          <p:nvPr>
            <p:extLst>
              <p:ext uri="{D42A27DB-BD31-4B8C-83A1-F6EECF244321}">
                <p14:modId xmlns:p14="http://schemas.microsoft.com/office/powerpoint/2010/main" val="4242419650"/>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0"/>
          <p:cNvSpPr txBox="1">
            <a:spLocks/>
          </p:cNvSpPr>
          <p:nvPr/>
        </p:nvSpPr>
        <p:spPr>
          <a:xfrm>
            <a:off x="576943" y="306181"/>
            <a:ext cx="7913914" cy="494190"/>
          </a:xfrm>
          <a:prstGeom prst="rect">
            <a:avLst/>
          </a:prstGeom>
        </p:spPr>
        <p:txBody>
          <a:bodyPr>
            <a:normAutofit fontScale="90000"/>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a:t>C-CDA R2.1 Templates – SOAP Perspective</a:t>
            </a:r>
          </a:p>
          <a:p>
            <a:endParaRPr lang="en-US"/>
          </a:p>
        </p:txBody>
      </p:sp>
      <p:sp>
        <p:nvSpPr>
          <p:cNvPr id="8" name="TextBox 7"/>
          <p:cNvSpPr txBox="1"/>
          <p:nvPr/>
        </p:nvSpPr>
        <p:spPr>
          <a:xfrm>
            <a:off x="2305352" y="705733"/>
            <a:ext cx="4457119" cy="461665"/>
          </a:xfrm>
          <a:prstGeom prst="rect">
            <a:avLst/>
          </a:prstGeom>
          <a:noFill/>
        </p:spPr>
        <p:txBody>
          <a:bodyPr wrap="none" rtlCol="0">
            <a:spAutoFit/>
          </a:bodyPr>
          <a:lstStyle/>
          <a:p>
            <a:pPr algn="ctr"/>
            <a:r>
              <a:rPr lang="en-US" sz="2400"/>
              <a:t>New Way of Understanding C-CDA</a:t>
            </a:r>
          </a:p>
        </p:txBody>
      </p:sp>
    </p:spTree>
    <p:extLst>
      <p:ext uri="{BB962C8B-B14F-4D97-AF65-F5344CB8AC3E}">
        <p14:creationId xmlns:p14="http://schemas.microsoft.com/office/powerpoint/2010/main" val="2533771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 name="Diagram 3"/>
          <p:cNvGraphicFramePr/>
          <p:nvPr>
            <p:extLst>
              <p:ext uri="{D42A27DB-BD31-4B8C-83A1-F6EECF244321}">
                <p14:modId xmlns:p14="http://schemas.microsoft.com/office/powerpoint/2010/main" val="2735483253"/>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0"/>
          <p:cNvSpPr txBox="1">
            <a:spLocks/>
          </p:cNvSpPr>
          <p:nvPr/>
        </p:nvSpPr>
        <p:spPr>
          <a:xfrm>
            <a:off x="576943" y="306180"/>
            <a:ext cx="7913914" cy="759779"/>
          </a:xfrm>
          <a:prstGeom prst="rect">
            <a:avLst/>
          </a:prstGeom>
        </p:spPr>
        <p:txBody>
          <a:bodyPr>
            <a:noAutofit/>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sz="2500" dirty="0">
                <a:solidFill>
                  <a:schemeClr val="tx1"/>
                </a:solidFill>
              </a:rPr>
              <a:t>C-CDA R2.1 Templates</a:t>
            </a:r>
          </a:p>
        </p:txBody>
      </p:sp>
      <p:sp>
        <p:nvSpPr>
          <p:cNvPr id="2" name="TextBox 1"/>
          <p:cNvSpPr txBox="1"/>
          <p:nvPr/>
        </p:nvSpPr>
        <p:spPr>
          <a:xfrm>
            <a:off x="2072887" y="705733"/>
            <a:ext cx="4922053" cy="461665"/>
          </a:xfrm>
          <a:prstGeom prst="rect">
            <a:avLst/>
          </a:prstGeom>
          <a:noFill/>
        </p:spPr>
        <p:txBody>
          <a:bodyPr wrap="none" rtlCol="0">
            <a:spAutoFit/>
          </a:bodyPr>
          <a:lstStyle/>
          <a:p>
            <a:pPr algn="ctr"/>
            <a:r>
              <a:rPr lang="en-US" sz="2400"/>
              <a:t>Reorganized Using a SOAP Framework</a:t>
            </a:r>
          </a:p>
        </p:txBody>
      </p:sp>
    </p:spTree>
    <p:extLst>
      <p:ext uri="{BB962C8B-B14F-4D97-AF65-F5344CB8AC3E}">
        <p14:creationId xmlns:p14="http://schemas.microsoft.com/office/powerpoint/2010/main" val="2649049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a:t>C-CDA Documents: Meaningful Patient Stories</a:t>
            </a:r>
          </a:p>
        </p:txBody>
      </p:sp>
      <p:sp>
        <p:nvSpPr>
          <p:cNvPr id="5" name="Subtitle 4"/>
          <p:cNvSpPr>
            <a:spLocks noGrp="1"/>
          </p:cNvSpPr>
          <p:nvPr>
            <p:ph type="subTitle" idx="1"/>
          </p:nvPr>
        </p:nvSpPr>
        <p:spPr/>
        <p:txBody>
          <a:bodyPr/>
          <a:lstStyle/>
          <a:p>
            <a:r>
              <a:rPr lang="en-US"/>
              <a:t>Making sense out of C-CDA Documents</a:t>
            </a:r>
          </a:p>
        </p:txBody>
      </p:sp>
      <p:pic>
        <p:nvPicPr>
          <p:cNvPr id="6" name="Picture 5"/>
          <p:cNvPicPr>
            <a:picLocks noChangeAspect="1"/>
          </p:cNvPicPr>
          <p:nvPr/>
        </p:nvPicPr>
        <p:blipFill>
          <a:blip r:embed="rId2"/>
          <a:stretch>
            <a:fillRect/>
          </a:stretch>
        </p:blipFill>
        <p:spPr>
          <a:xfrm>
            <a:off x="211239" y="189116"/>
            <a:ext cx="1209675" cy="1209675"/>
          </a:xfrm>
          <a:prstGeom prst="rect">
            <a:avLst/>
          </a:prstGeom>
        </p:spPr>
      </p:pic>
    </p:spTree>
    <p:extLst>
      <p:ext uri="{BB962C8B-B14F-4D97-AF65-F5344CB8AC3E}">
        <p14:creationId xmlns:p14="http://schemas.microsoft.com/office/powerpoint/2010/main" val="12617568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Neue Light"/>
              <a:ea typeface="+mn-ea"/>
              <a:cs typeface="+mn-cs"/>
            </a:endParaRPr>
          </a:p>
        </p:txBody>
      </p:sp>
      <p:sp>
        <p:nvSpPr>
          <p:cNvPr id="7" name="Title 10"/>
          <p:cNvSpPr txBox="1">
            <a:spLocks/>
          </p:cNvSpPr>
          <p:nvPr/>
        </p:nvSpPr>
        <p:spPr>
          <a:xfrm>
            <a:off x="576943" y="306180"/>
            <a:ext cx="7913914" cy="759779"/>
          </a:xfrm>
          <a:prstGeom prst="rect">
            <a:avLst/>
          </a:prstGeom>
        </p:spPr>
        <p:txBody>
          <a:bodyPr>
            <a:noAutofit/>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500" b="1" i="0" u="none" strike="noStrike" kern="1200" cap="none" spc="0" normalizeH="0" baseline="0" noProof="0" dirty="0">
              <a:ln>
                <a:noFill/>
              </a:ln>
              <a:solidFill>
                <a:srgbClr val="217AA0"/>
              </a:solidFill>
              <a:effectLst/>
              <a:uLnTx/>
              <a:uFillTx/>
              <a:latin typeface="Verdana"/>
              <a:ea typeface="+mj-ea"/>
              <a:cs typeface="Verdana"/>
            </a:endParaRPr>
          </a:p>
        </p:txBody>
      </p:sp>
      <p:sp>
        <p:nvSpPr>
          <p:cNvPr id="5" name="Title 10"/>
          <p:cNvSpPr txBox="1">
            <a:spLocks/>
          </p:cNvSpPr>
          <p:nvPr/>
        </p:nvSpPr>
        <p:spPr>
          <a:xfrm>
            <a:off x="576943" y="306181"/>
            <a:ext cx="7913914" cy="494190"/>
          </a:xfrm>
          <a:prstGeom prst="rect">
            <a:avLst/>
          </a:prstGeom>
        </p:spPr>
        <p:txBody>
          <a:bodyPr>
            <a:normAutofit fontScale="90000"/>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dirty="0"/>
              <a:t>Continuity of Care Document (</a:t>
            </a:r>
            <a:r>
              <a:rPr lang="en-US"/>
              <a:t>CCD) </a:t>
            </a:r>
            <a:r>
              <a:rPr lang="en-US">
                <a:solidFill>
                  <a:schemeClr val="tx1"/>
                </a:solidFill>
              </a:rPr>
              <a:t>Story</a:t>
            </a:r>
            <a:endParaRPr lang="en-US" dirty="0">
              <a:solidFill>
                <a:schemeClr val="tx1"/>
              </a:solidFill>
            </a:endParaRPr>
          </a:p>
        </p:txBody>
      </p:sp>
      <p:graphicFrame>
        <p:nvGraphicFramePr>
          <p:cNvPr id="9" name="Diagram 8"/>
          <p:cNvGraphicFramePr/>
          <p:nvPr>
            <p:extLst>
              <p:ext uri="{D42A27DB-BD31-4B8C-83A1-F6EECF244321}">
                <p14:modId xmlns:p14="http://schemas.microsoft.com/office/powerpoint/2010/main" val="2089375638"/>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p:cNvPicPr>
            <a:picLocks noChangeAspect="1"/>
          </p:cNvPicPr>
          <p:nvPr/>
        </p:nvPicPr>
        <p:blipFill>
          <a:blip r:embed="rId7"/>
          <a:stretch>
            <a:fillRect/>
          </a:stretch>
        </p:blipFill>
        <p:spPr>
          <a:xfrm>
            <a:off x="8029819" y="5675306"/>
            <a:ext cx="1074475" cy="1026444"/>
          </a:xfrm>
          <a:prstGeom prst="rect">
            <a:avLst/>
          </a:prstGeom>
        </p:spPr>
      </p:pic>
    </p:spTree>
    <p:extLst>
      <p:ext uri="{BB962C8B-B14F-4D97-AF65-F5344CB8AC3E}">
        <p14:creationId xmlns:p14="http://schemas.microsoft.com/office/powerpoint/2010/main" val="1093327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Neue Light"/>
              <a:ea typeface="+mn-ea"/>
              <a:cs typeface="+mn-cs"/>
            </a:endParaRPr>
          </a:p>
        </p:txBody>
      </p:sp>
      <p:sp>
        <p:nvSpPr>
          <p:cNvPr id="7" name="Title 10"/>
          <p:cNvSpPr txBox="1">
            <a:spLocks/>
          </p:cNvSpPr>
          <p:nvPr/>
        </p:nvSpPr>
        <p:spPr>
          <a:xfrm>
            <a:off x="576943" y="306180"/>
            <a:ext cx="7913914" cy="759779"/>
          </a:xfrm>
          <a:prstGeom prst="rect">
            <a:avLst/>
          </a:prstGeom>
        </p:spPr>
        <p:txBody>
          <a:bodyPr>
            <a:noAutofit/>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500" b="1" i="0" u="none" strike="noStrike" kern="1200" cap="none" spc="0" normalizeH="0" baseline="0" noProof="0">
                <a:ln>
                  <a:noFill/>
                </a:ln>
                <a:solidFill>
                  <a:srgbClr val="217AA0"/>
                </a:solidFill>
                <a:effectLst/>
                <a:uLnTx/>
                <a:uFillTx/>
                <a:latin typeface="Verdana"/>
                <a:ea typeface="+mj-ea"/>
                <a:cs typeface="Verdana"/>
              </a:rPr>
              <a:t>Discharge Summary </a:t>
            </a:r>
            <a:r>
              <a:rPr kumimoji="0" lang="en-US" sz="2500" b="1" i="0" u="none" strike="noStrike" kern="1200" cap="none" spc="0" normalizeH="0" baseline="0" noProof="0">
                <a:ln>
                  <a:noFill/>
                </a:ln>
                <a:solidFill>
                  <a:schemeClr val="tx1"/>
                </a:solidFill>
                <a:effectLst/>
                <a:uLnTx/>
                <a:uFillTx/>
                <a:latin typeface="Verdana"/>
                <a:ea typeface="+mj-ea"/>
                <a:cs typeface="Verdana"/>
              </a:rPr>
              <a:t>Story</a:t>
            </a:r>
            <a:endParaRPr kumimoji="0" lang="en-US" sz="2500" b="1" i="0" u="none" strike="noStrike" kern="1200" cap="none" spc="0" normalizeH="0" baseline="0" noProof="0" dirty="0">
              <a:ln>
                <a:noFill/>
              </a:ln>
              <a:solidFill>
                <a:schemeClr val="tx1"/>
              </a:solidFill>
              <a:effectLst/>
              <a:uLnTx/>
              <a:uFillTx/>
              <a:latin typeface="Verdana"/>
              <a:ea typeface="+mj-ea"/>
              <a:cs typeface="Verdana"/>
            </a:endParaRPr>
          </a:p>
        </p:txBody>
      </p:sp>
      <p:graphicFrame>
        <p:nvGraphicFramePr>
          <p:cNvPr id="9" name="Diagram 8"/>
          <p:cNvGraphicFramePr/>
          <p:nvPr>
            <p:extLst>
              <p:ext uri="{D42A27DB-BD31-4B8C-83A1-F6EECF244321}">
                <p14:modId xmlns:p14="http://schemas.microsoft.com/office/powerpoint/2010/main" val="1412551278"/>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8069525" y="5675306"/>
            <a:ext cx="1074475" cy="1026444"/>
          </a:xfrm>
          <a:prstGeom prst="rect">
            <a:avLst/>
          </a:prstGeom>
        </p:spPr>
      </p:pic>
    </p:spTree>
    <p:extLst>
      <p:ext uri="{BB962C8B-B14F-4D97-AF65-F5344CB8AC3E}">
        <p14:creationId xmlns:p14="http://schemas.microsoft.com/office/powerpoint/2010/main" val="699157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Neue Light"/>
              <a:ea typeface="+mn-ea"/>
              <a:cs typeface="+mn-cs"/>
            </a:endParaRPr>
          </a:p>
        </p:txBody>
      </p:sp>
      <p:sp>
        <p:nvSpPr>
          <p:cNvPr id="7" name="Title 10"/>
          <p:cNvSpPr txBox="1">
            <a:spLocks/>
          </p:cNvSpPr>
          <p:nvPr/>
        </p:nvSpPr>
        <p:spPr>
          <a:xfrm>
            <a:off x="576943" y="306180"/>
            <a:ext cx="7913914" cy="759779"/>
          </a:xfrm>
          <a:prstGeom prst="rect">
            <a:avLst/>
          </a:prstGeom>
        </p:spPr>
        <p:txBody>
          <a:bodyPr>
            <a:noAutofit/>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500" b="1" i="0" u="none" strike="noStrike" kern="1200" cap="none" spc="0" normalizeH="0" baseline="0" noProof="0" dirty="0">
                <a:ln>
                  <a:noFill/>
                </a:ln>
                <a:solidFill>
                  <a:srgbClr val="217AA0"/>
                </a:solidFill>
                <a:effectLst/>
                <a:uLnTx/>
                <a:uFillTx/>
                <a:latin typeface="Verdana"/>
                <a:ea typeface="+mj-ea"/>
                <a:cs typeface="Verdana"/>
              </a:rPr>
              <a:t>History </a:t>
            </a:r>
            <a:r>
              <a:rPr kumimoji="0" lang="en-US" sz="2500" b="1" i="0" u="none" strike="noStrike" kern="1200" cap="none" spc="0" normalizeH="0" baseline="0" noProof="0">
                <a:ln>
                  <a:noFill/>
                </a:ln>
                <a:solidFill>
                  <a:srgbClr val="217AA0"/>
                </a:solidFill>
                <a:effectLst/>
                <a:uLnTx/>
                <a:uFillTx/>
                <a:latin typeface="Verdana"/>
                <a:ea typeface="+mj-ea"/>
                <a:cs typeface="Verdana"/>
              </a:rPr>
              <a:t>&amp; Physical </a:t>
            </a:r>
            <a:r>
              <a:rPr kumimoji="0" lang="en-US" sz="2500" b="1" i="0" u="none" strike="noStrike" kern="1200" cap="none" spc="0" normalizeH="0" baseline="0" noProof="0">
                <a:ln>
                  <a:noFill/>
                </a:ln>
                <a:solidFill>
                  <a:schemeClr val="tx1"/>
                </a:solidFill>
                <a:effectLst/>
                <a:uLnTx/>
                <a:uFillTx/>
                <a:latin typeface="Verdana"/>
                <a:ea typeface="+mj-ea"/>
                <a:cs typeface="Verdana"/>
              </a:rPr>
              <a:t>Story</a:t>
            </a:r>
            <a:endParaRPr kumimoji="0" lang="en-US" sz="2500" b="1" i="0" u="none" strike="noStrike" kern="1200" cap="none" spc="0" normalizeH="0" baseline="0" noProof="0" dirty="0">
              <a:ln>
                <a:noFill/>
              </a:ln>
              <a:solidFill>
                <a:schemeClr val="tx1"/>
              </a:solidFill>
              <a:effectLst/>
              <a:uLnTx/>
              <a:uFillTx/>
              <a:latin typeface="Verdana"/>
              <a:ea typeface="+mj-ea"/>
              <a:cs typeface="Verdana"/>
            </a:endParaRPr>
          </a:p>
        </p:txBody>
      </p:sp>
      <p:graphicFrame>
        <p:nvGraphicFramePr>
          <p:cNvPr id="9" name="Diagram 8"/>
          <p:cNvGraphicFramePr/>
          <p:nvPr>
            <p:extLst>
              <p:ext uri="{D42A27DB-BD31-4B8C-83A1-F6EECF244321}">
                <p14:modId xmlns:p14="http://schemas.microsoft.com/office/powerpoint/2010/main" val="2814624690"/>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8068445" y="5675306"/>
            <a:ext cx="1074475" cy="1026444"/>
          </a:xfrm>
          <a:prstGeom prst="rect">
            <a:avLst/>
          </a:prstGeom>
        </p:spPr>
      </p:pic>
    </p:spTree>
    <p:extLst>
      <p:ext uri="{BB962C8B-B14F-4D97-AF65-F5344CB8AC3E}">
        <p14:creationId xmlns:p14="http://schemas.microsoft.com/office/powerpoint/2010/main" val="3670142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Neue Light"/>
              <a:ea typeface="+mn-ea"/>
              <a:cs typeface="+mn-cs"/>
            </a:endParaRPr>
          </a:p>
        </p:txBody>
      </p:sp>
      <p:sp>
        <p:nvSpPr>
          <p:cNvPr id="7" name="Title 10"/>
          <p:cNvSpPr txBox="1">
            <a:spLocks/>
          </p:cNvSpPr>
          <p:nvPr/>
        </p:nvSpPr>
        <p:spPr>
          <a:xfrm>
            <a:off x="576943" y="306180"/>
            <a:ext cx="7913914" cy="759779"/>
          </a:xfrm>
          <a:prstGeom prst="rect">
            <a:avLst/>
          </a:prstGeom>
        </p:spPr>
        <p:txBody>
          <a:bodyPr>
            <a:noAutofit/>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500" b="1" i="0" u="none" strike="noStrike" kern="1200" cap="none" spc="0" normalizeH="0" baseline="0" noProof="0">
                <a:ln>
                  <a:noFill/>
                </a:ln>
                <a:solidFill>
                  <a:srgbClr val="217AA0"/>
                </a:solidFill>
                <a:effectLst/>
                <a:uLnTx/>
                <a:uFillTx/>
                <a:latin typeface="Verdana"/>
                <a:ea typeface="+mj-ea"/>
                <a:cs typeface="Verdana"/>
              </a:rPr>
              <a:t>Referral Note </a:t>
            </a:r>
            <a:r>
              <a:rPr kumimoji="0" lang="en-US" sz="2500" b="1" i="0" u="none" strike="noStrike" kern="1200" cap="none" spc="0" normalizeH="0" baseline="0" noProof="0">
                <a:ln>
                  <a:noFill/>
                </a:ln>
                <a:solidFill>
                  <a:schemeClr val="tx1"/>
                </a:solidFill>
                <a:effectLst/>
                <a:uLnTx/>
                <a:uFillTx/>
                <a:latin typeface="Verdana"/>
                <a:ea typeface="+mj-ea"/>
                <a:cs typeface="Verdana"/>
              </a:rPr>
              <a:t>Story</a:t>
            </a:r>
            <a:endParaRPr kumimoji="0" lang="en-US" sz="2500" b="1" i="0" u="none" strike="noStrike" kern="1200" cap="none" spc="0" normalizeH="0" baseline="0" noProof="0" dirty="0">
              <a:ln>
                <a:noFill/>
              </a:ln>
              <a:solidFill>
                <a:schemeClr val="tx1"/>
              </a:solidFill>
              <a:effectLst/>
              <a:uLnTx/>
              <a:uFillTx/>
              <a:latin typeface="Verdana"/>
              <a:ea typeface="+mj-ea"/>
              <a:cs typeface="Verdana"/>
            </a:endParaRPr>
          </a:p>
        </p:txBody>
      </p:sp>
      <p:graphicFrame>
        <p:nvGraphicFramePr>
          <p:cNvPr id="9" name="Diagram 8"/>
          <p:cNvGraphicFramePr/>
          <p:nvPr>
            <p:extLst>
              <p:ext uri="{D42A27DB-BD31-4B8C-83A1-F6EECF244321}">
                <p14:modId xmlns:p14="http://schemas.microsoft.com/office/powerpoint/2010/main" val="2099455266"/>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7953619" y="5780314"/>
            <a:ext cx="1074475" cy="1026444"/>
          </a:xfrm>
          <a:prstGeom prst="rect">
            <a:avLst/>
          </a:prstGeom>
        </p:spPr>
      </p:pic>
    </p:spTree>
    <p:extLst>
      <p:ext uri="{BB962C8B-B14F-4D97-AF65-F5344CB8AC3E}">
        <p14:creationId xmlns:p14="http://schemas.microsoft.com/office/powerpoint/2010/main" val="371436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a:t>About HL7 Clinical Document Architecture Standard</a:t>
            </a:r>
          </a:p>
        </p:txBody>
      </p:sp>
      <p:sp>
        <p:nvSpPr>
          <p:cNvPr id="5" name="Subtitle 4"/>
          <p:cNvSpPr>
            <a:spLocks noGrp="1"/>
          </p:cNvSpPr>
          <p:nvPr>
            <p:ph type="subTitle" idx="1"/>
          </p:nvPr>
        </p:nvSpPr>
        <p:spPr/>
        <p:txBody>
          <a:bodyPr/>
          <a:lstStyle/>
          <a:p>
            <a:r>
              <a:rPr lang="en-US"/>
              <a:t>Gain exposure to the HL7 Clinical Document Architecture standard</a:t>
            </a:r>
          </a:p>
          <a:p>
            <a:endParaRPr lang="en-US"/>
          </a:p>
        </p:txBody>
      </p:sp>
      <p:pic>
        <p:nvPicPr>
          <p:cNvPr id="2" name="Picture 1"/>
          <p:cNvPicPr>
            <a:picLocks noChangeAspect="1"/>
          </p:cNvPicPr>
          <p:nvPr/>
        </p:nvPicPr>
        <p:blipFill>
          <a:blip r:embed="rId3"/>
          <a:stretch>
            <a:fillRect/>
          </a:stretch>
        </p:blipFill>
        <p:spPr>
          <a:xfrm>
            <a:off x="187735" y="155779"/>
            <a:ext cx="1276350" cy="1276350"/>
          </a:xfrm>
          <a:prstGeom prst="rect">
            <a:avLst/>
          </a:prstGeom>
        </p:spPr>
      </p:pic>
    </p:spTree>
    <p:extLst>
      <p:ext uri="{BB962C8B-B14F-4D97-AF65-F5344CB8AC3E}">
        <p14:creationId xmlns:p14="http://schemas.microsoft.com/office/powerpoint/2010/main" val="166620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Neue Light"/>
              <a:ea typeface="+mn-ea"/>
              <a:cs typeface="+mn-cs"/>
            </a:endParaRPr>
          </a:p>
        </p:txBody>
      </p:sp>
      <p:sp>
        <p:nvSpPr>
          <p:cNvPr id="7" name="Title 10"/>
          <p:cNvSpPr txBox="1">
            <a:spLocks/>
          </p:cNvSpPr>
          <p:nvPr/>
        </p:nvSpPr>
        <p:spPr>
          <a:xfrm>
            <a:off x="576943" y="306180"/>
            <a:ext cx="7913914" cy="759779"/>
          </a:xfrm>
          <a:prstGeom prst="rect">
            <a:avLst/>
          </a:prstGeom>
        </p:spPr>
        <p:txBody>
          <a:bodyPr>
            <a:noAutofit/>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500" b="1" i="0" u="none" strike="noStrike" kern="1200" cap="none" spc="0" normalizeH="0" baseline="0" noProof="0">
                <a:ln>
                  <a:noFill/>
                </a:ln>
                <a:solidFill>
                  <a:srgbClr val="217AA0"/>
                </a:solidFill>
                <a:effectLst/>
                <a:uLnTx/>
                <a:uFillTx/>
                <a:latin typeface="Verdana"/>
                <a:ea typeface="+mj-ea"/>
                <a:cs typeface="Verdana"/>
              </a:rPr>
              <a:t>Consultation Note </a:t>
            </a:r>
            <a:r>
              <a:rPr kumimoji="0" lang="en-US" sz="2500" b="1" i="0" u="none" strike="noStrike" kern="1200" cap="none" spc="0" normalizeH="0" baseline="0" noProof="0">
                <a:ln>
                  <a:noFill/>
                </a:ln>
                <a:solidFill>
                  <a:schemeClr val="tx1"/>
                </a:solidFill>
                <a:effectLst/>
                <a:uLnTx/>
                <a:uFillTx/>
                <a:latin typeface="Verdana"/>
                <a:ea typeface="+mj-ea"/>
                <a:cs typeface="Verdana"/>
              </a:rPr>
              <a:t>Story</a:t>
            </a:r>
            <a:endParaRPr kumimoji="0" lang="en-US" sz="2500" b="1" i="0" u="none" strike="noStrike" kern="1200" cap="none" spc="0" normalizeH="0" baseline="0" noProof="0" dirty="0">
              <a:ln>
                <a:noFill/>
              </a:ln>
              <a:solidFill>
                <a:schemeClr val="tx1"/>
              </a:solidFill>
              <a:effectLst/>
              <a:uLnTx/>
              <a:uFillTx/>
              <a:latin typeface="Verdana"/>
              <a:ea typeface="+mj-ea"/>
              <a:cs typeface="Verdana"/>
            </a:endParaRPr>
          </a:p>
        </p:txBody>
      </p:sp>
      <p:graphicFrame>
        <p:nvGraphicFramePr>
          <p:cNvPr id="9" name="Diagram 8"/>
          <p:cNvGraphicFramePr/>
          <p:nvPr>
            <p:extLst>
              <p:ext uri="{D42A27DB-BD31-4B8C-83A1-F6EECF244321}">
                <p14:modId xmlns:p14="http://schemas.microsoft.com/office/powerpoint/2010/main" val="910401190"/>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FA051C3E-D594-41A5-8C0B-C267D2657F57}"/>
              </a:ext>
            </a:extLst>
          </p:cNvPr>
          <p:cNvPicPr>
            <a:picLocks noChangeAspect="1"/>
          </p:cNvPicPr>
          <p:nvPr/>
        </p:nvPicPr>
        <p:blipFill>
          <a:blip r:embed="rId7"/>
          <a:stretch>
            <a:fillRect/>
          </a:stretch>
        </p:blipFill>
        <p:spPr>
          <a:xfrm>
            <a:off x="8068445" y="5675306"/>
            <a:ext cx="1074475" cy="1026444"/>
          </a:xfrm>
          <a:prstGeom prst="rect">
            <a:avLst/>
          </a:prstGeom>
        </p:spPr>
      </p:pic>
    </p:spTree>
    <p:extLst>
      <p:ext uri="{BB962C8B-B14F-4D97-AF65-F5344CB8AC3E}">
        <p14:creationId xmlns:p14="http://schemas.microsoft.com/office/powerpoint/2010/main" val="564163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Neue Light"/>
              <a:ea typeface="+mn-ea"/>
              <a:cs typeface="+mn-cs"/>
            </a:endParaRPr>
          </a:p>
        </p:txBody>
      </p:sp>
      <p:sp>
        <p:nvSpPr>
          <p:cNvPr id="7" name="Title 10"/>
          <p:cNvSpPr txBox="1">
            <a:spLocks/>
          </p:cNvSpPr>
          <p:nvPr/>
        </p:nvSpPr>
        <p:spPr>
          <a:xfrm>
            <a:off x="576943" y="306180"/>
            <a:ext cx="7913914" cy="759779"/>
          </a:xfrm>
          <a:prstGeom prst="rect">
            <a:avLst/>
          </a:prstGeom>
        </p:spPr>
        <p:txBody>
          <a:bodyPr>
            <a:noAutofit/>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sz="2400"/>
              <a:t>Procedure Note </a:t>
            </a:r>
            <a:r>
              <a:rPr lang="en-US" sz="2400">
                <a:solidFill>
                  <a:schemeClr val="tx1"/>
                </a:solidFill>
              </a:rPr>
              <a:t>Story</a:t>
            </a:r>
            <a:endParaRPr lang="en-US" sz="2400" dirty="0">
              <a:solidFill>
                <a:schemeClr val="tx1"/>
              </a:solidFill>
            </a:endParaRPr>
          </a:p>
        </p:txBody>
      </p:sp>
      <p:graphicFrame>
        <p:nvGraphicFramePr>
          <p:cNvPr id="9" name="Diagram 8"/>
          <p:cNvGraphicFramePr/>
          <p:nvPr>
            <p:extLst>
              <p:ext uri="{D42A27DB-BD31-4B8C-83A1-F6EECF244321}">
                <p14:modId xmlns:p14="http://schemas.microsoft.com/office/powerpoint/2010/main" val="3105036446"/>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263ED553-B750-4078-BF55-1D90E0940654}"/>
              </a:ext>
            </a:extLst>
          </p:cNvPr>
          <p:cNvPicPr>
            <a:picLocks noChangeAspect="1"/>
          </p:cNvPicPr>
          <p:nvPr/>
        </p:nvPicPr>
        <p:blipFill>
          <a:blip r:embed="rId7"/>
          <a:stretch>
            <a:fillRect/>
          </a:stretch>
        </p:blipFill>
        <p:spPr>
          <a:xfrm>
            <a:off x="8068445" y="5675306"/>
            <a:ext cx="1074475" cy="1026444"/>
          </a:xfrm>
          <a:prstGeom prst="rect">
            <a:avLst/>
          </a:prstGeom>
        </p:spPr>
      </p:pic>
    </p:spTree>
    <p:extLst>
      <p:ext uri="{BB962C8B-B14F-4D97-AF65-F5344CB8AC3E}">
        <p14:creationId xmlns:p14="http://schemas.microsoft.com/office/powerpoint/2010/main" val="390631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Neue Light"/>
              <a:ea typeface="+mn-ea"/>
              <a:cs typeface="+mn-cs"/>
            </a:endParaRPr>
          </a:p>
        </p:txBody>
      </p:sp>
      <p:sp>
        <p:nvSpPr>
          <p:cNvPr id="7" name="Title 10"/>
          <p:cNvSpPr txBox="1">
            <a:spLocks/>
          </p:cNvSpPr>
          <p:nvPr/>
        </p:nvSpPr>
        <p:spPr>
          <a:xfrm>
            <a:off x="576943" y="306180"/>
            <a:ext cx="7913914" cy="759779"/>
          </a:xfrm>
          <a:prstGeom prst="rect">
            <a:avLst/>
          </a:prstGeom>
        </p:spPr>
        <p:txBody>
          <a:bodyPr>
            <a:noAutofit/>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500" b="1" i="0" u="none" strike="noStrike" kern="1200" cap="none" spc="0" normalizeH="0" baseline="0" noProof="0">
                <a:ln>
                  <a:noFill/>
                </a:ln>
                <a:solidFill>
                  <a:srgbClr val="217AA0"/>
                </a:solidFill>
                <a:effectLst/>
                <a:uLnTx/>
                <a:uFillTx/>
                <a:latin typeface="Verdana"/>
                <a:ea typeface="+mj-ea"/>
                <a:cs typeface="Verdana"/>
              </a:rPr>
              <a:t>Operative Note </a:t>
            </a:r>
            <a:r>
              <a:rPr kumimoji="0" lang="en-US" sz="2500" b="1" i="0" u="none" strike="noStrike" kern="1200" cap="none" spc="0" normalizeH="0" baseline="0" noProof="0">
                <a:ln>
                  <a:noFill/>
                </a:ln>
                <a:solidFill>
                  <a:schemeClr val="tx1"/>
                </a:solidFill>
                <a:effectLst/>
                <a:uLnTx/>
                <a:uFillTx/>
                <a:latin typeface="Verdana"/>
                <a:ea typeface="+mj-ea"/>
                <a:cs typeface="Verdana"/>
              </a:rPr>
              <a:t>Story</a:t>
            </a:r>
            <a:endParaRPr kumimoji="0" lang="en-US" sz="2500" b="1" i="0" u="none" strike="noStrike" kern="1200" cap="none" spc="0" normalizeH="0" baseline="0" noProof="0" dirty="0">
              <a:ln>
                <a:noFill/>
              </a:ln>
              <a:solidFill>
                <a:schemeClr val="tx1"/>
              </a:solidFill>
              <a:effectLst/>
              <a:uLnTx/>
              <a:uFillTx/>
              <a:latin typeface="Verdana"/>
              <a:ea typeface="+mj-ea"/>
              <a:cs typeface="Verdana"/>
            </a:endParaRPr>
          </a:p>
        </p:txBody>
      </p:sp>
      <p:graphicFrame>
        <p:nvGraphicFramePr>
          <p:cNvPr id="9" name="Diagram 8"/>
          <p:cNvGraphicFramePr/>
          <p:nvPr>
            <p:extLst>
              <p:ext uri="{D42A27DB-BD31-4B8C-83A1-F6EECF244321}">
                <p14:modId xmlns:p14="http://schemas.microsoft.com/office/powerpoint/2010/main" val="3062541276"/>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EB84F312-DFC7-4CBF-86F2-1572FB225981}"/>
              </a:ext>
            </a:extLst>
          </p:cNvPr>
          <p:cNvPicPr>
            <a:picLocks noChangeAspect="1"/>
          </p:cNvPicPr>
          <p:nvPr/>
        </p:nvPicPr>
        <p:blipFill>
          <a:blip r:embed="rId7"/>
          <a:stretch>
            <a:fillRect/>
          </a:stretch>
        </p:blipFill>
        <p:spPr>
          <a:xfrm>
            <a:off x="8068445" y="5675306"/>
            <a:ext cx="1074475" cy="1026444"/>
          </a:xfrm>
          <a:prstGeom prst="rect">
            <a:avLst/>
          </a:prstGeom>
        </p:spPr>
      </p:pic>
    </p:spTree>
    <p:extLst>
      <p:ext uri="{BB962C8B-B14F-4D97-AF65-F5344CB8AC3E}">
        <p14:creationId xmlns:p14="http://schemas.microsoft.com/office/powerpoint/2010/main" val="2450645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Neue Light"/>
              <a:ea typeface="+mn-ea"/>
              <a:cs typeface="+mn-cs"/>
            </a:endParaRPr>
          </a:p>
        </p:txBody>
      </p:sp>
      <p:sp>
        <p:nvSpPr>
          <p:cNvPr id="7" name="Title 10"/>
          <p:cNvSpPr txBox="1">
            <a:spLocks/>
          </p:cNvSpPr>
          <p:nvPr/>
        </p:nvSpPr>
        <p:spPr>
          <a:xfrm>
            <a:off x="576943" y="306180"/>
            <a:ext cx="7913914" cy="759779"/>
          </a:xfrm>
          <a:prstGeom prst="rect">
            <a:avLst/>
          </a:prstGeom>
        </p:spPr>
        <p:txBody>
          <a:bodyPr>
            <a:noAutofit/>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500" b="1" i="0" u="none" strike="noStrike" kern="1200" cap="none" spc="0" normalizeH="0" baseline="0" noProof="0">
                <a:ln>
                  <a:noFill/>
                </a:ln>
                <a:solidFill>
                  <a:srgbClr val="217AA0"/>
                </a:solidFill>
                <a:effectLst/>
                <a:uLnTx/>
                <a:uFillTx/>
                <a:latin typeface="Verdana"/>
                <a:ea typeface="+mj-ea"/>
                <a:cs typeface="Verdana"/>
              </a:rPr>
              <a:t>Transfer Summary </a:t>
            </a:r>
            <a:r>
              <a:rPr kumimoji="0" lang="en-US" sz="2500" b="1" i="0" u="none" strike="noStrike" kern="1200" cap="none" spc="0" normalizeH="0" baseline="0" noProof="0">
                <a:ln>
                  <a:noFill/>
                </a:ln>
                <a:solidFill>
                  <a:schemeClr val="tx1"/>
                </a:solidFill>
                <a:effectLst/>
                <a:uLnTx/>
                <a:uFillTx/>
                <a:latin typeface="Verdana"/>
                <a:ea typeface="+mj-ea"/>
                <a:cs typeface="Verdana"/>
              </a:rPr>
              <a:t>Story</a:t>
            </a:r>
            <a:endParaRPr kumimoji="0" lang="en-US" sz="2500" b="1" i="0" u="none" strike="noStrike" kern="1200" cap="none" spc="0" normalizeH="0" baseline="0" noProof="0" dirty="0">
              <a:ln>
                <a:noFill/>
              </a:ln>
              <a:solidFill>
                <a:schemeClr val="tx1"/>
              </a:solidFill>
              <a:effectLst/>
              <a:uLnTx/>
              <a:uFillTx/>
              <a:latin typeface="Verdana"/>
              <a:ea typeface="+mj-ea"/>
              <a:cs typeface="Verdana"/>
            </a:endParaRPr>
          </a:p>
        </p:txBody>
      </p:sp>
      <p:graphicFrame>
        <p:nvGraphicFramePr>
          <p:cNvPr id="9" name="Diagram 8"/>
          <p:cNvGraphicFramePr/>
          <p:nvPr>
            <p:extLst>
              <p:ext uri="{D42A27DB-BD31-4B8C-83A1-F6EECF244321}">
                <p14:modId xmlns:p14="http://schemas.microsoft.com/office/powerpoint/2010/main" val="210702852"/>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E97A05B1-7F63-45BC-8BA4-CB04FEA5854B}"/>
              </a:ext>
            </a:extLst>
          </p:cNvPr>
          <p:cNvPicPr>
            <a:picLocks noChangeAspect="1"/>
          </p:cNvPicPr>
          <p:nvPr/>
        </p:nvPicPr>
        <p:blipFill>
          <a:blip r:embed="rId7"/>
          <a:stretch>
            <a:fillRect/>
          </a:stretch>
        </p:blipFill>
        <p:spPr>
          <a:xfrm>
            <a:off x="8068445" y="5675306"/>
            <a:ext cx="1074475" cy="1026444"/>
          </a:xfrm>
          <a:prstGeom prst="rect">
            <a:avLst/>
          </a:prstGeom>
        </p:spPr>
      </p:pic>
    </p:spTree>
    <p:extLst>
      <p:ext uri="{BB962C8B-B14F-4D97-AF65-F5344CB8AC3E}">
        <p14:creationId xmlns:p14="http://schemas.microsoft.com/office/powerpoint/2010/main" val="2845814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Neue Light"/>
              <a:ea typeface="+mn-ea"/>
              <a:cs typeface="+mn-cs"/>
            </a:endParaRPr>
          </a:p>
        </p:txBody>
      </p:sp>
      <p:sp>
        <p:nvSpPr>
          <p:cNvPr id="7" name="Title 10"/>
          <p:cNvSpPr txBox="1">
            <a:spLocks/>
          </p:cNvSpPr>
          <p:nvPr/>
        </p:nvSpPr>
        <p:spPr>
          <a:xfrm>
            <a:off x="576943" y="306180"/>
            <a:ext cx="7913914" cy="759779"/>
          </a:xfrm>
          <a:prstGeom prst="rect">
            <a:avLst/>
          </a:prstGeom>
        </p:spPr>
        <p:txBody>
          <a:bodyPr>
            <a:noAutofit/>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500" b="1" i="0" u="none" strike="noStrike" kern="1200" cap="none" spc="0" normalizeH="0" baseline="0" noProof="0">
                <a:ln>
                  <a:noFill/>
                </a:ln>
                <a:solidFill>
                  <a:srgbClr val="217AA0"/>
                </a:solidFill>
                <a:effectLst/>
                <a:uLnTx/>
                <a:uFillTx/>
                <a:latin typeface="Verdana"/>
                <a:ea typeface="+mj-ea"/>
                <a:cs typeface="Verdana"/>
              </a:rPr>
              <a:t>Care Plan </a:t>
            </a:r>
            <a:r>
              <a:rPr kumimoji="0" lang="en-US" sz="2500" i="0" u="none" strike="noStrike" kern="1200" cap="none" spc="0" normalizeH="0" baseline="0" noProof="0">
                <a:ln>
                  <a:noFill/>
                </a:ln>
                <a:solidFill>
                  <a:schemeClr val="tx1"/>
                </a:solidFill>
                <a:effectLst/>
                <a:uLnTx/>
                <a:uFillTx/>
                <a:latin typeface="Verdana"/>
                <a:ea typeface="+mj-ea"/>
                <a:cs typeface="Verdana"/>
              </a:rPr>
              <a:t>Story</a:t>
            </a:r>
            <a:endParaRPr kumimoji="0" lang="en-US" sz="2500" i="0" u="none" strike="noStrike" kern="1200" cap="none" spc="0" normalizeH="0" baseline="0" noProof="0" dirty="0">
              <a:ln>
                <a:noFill/>
              </a:ln>
              <a:solidFill>
                <a:schemeClr val="tx1"/>
              </a:solidFill>
              <a:effectLst/>
              <a:uLnTx/>
              <a:uFillTx/>
              <a:latin typeface="Verdana"/>
              <a:ea typeface="+mj-ea"/>
              <a:cs typeface="Verdana"/>
            </a:endParaRPr>
          </a:p>
        </p:txBody>
      </p:sp>
      <p:graphicFrame>
        <p:nvGraphicFramePr>
          <p:cNvPr id="9" name="Diagram 8"/>
          <p:cNvGraphicFramePr/>
          <p:nvPr>
            <p:extLst>
              <p:ext uri="{D42A27DB-BD31-4B8C-83A1-F6EECF244321}">
                <p14:modId xmlns:p14="http://schemas.microsoft.com/office/powerpoint/2010/main" val="808724354"/>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BC576782-2A24-4506-9CF4-8BB7B4D6FF12}"/>
              </a:ext>
            </a:extLst>
          </p:cNvPr>
          <p:cNvPicPr>
            <a:picLocks noChangeAspect="1"/>
          </p:cNvPicPr>
          <p:nvPr/>
        </p:nvPicPr>
        <p:blipFill>
          <a:blip r:embed="rId7"/>
          <a:stretch>
            <a:fillRect/>
          </a:stretch>
        </p:blipFill>
        <p:spPr>
          <a:xfrm>
            <a:off x="8068445" y="5675306"/>
            <a:ext cx="1074475" cy="1026444"/>
          </a:xfrm>
          <a:prstGeom prst="rect">
            <a:avLst/>
          </a:prstGeom>
        </p:spPr>
      </p:pic>
    </p:spTree>
    <p:extLst>
      <p:ext uri="{BB962C8B-B14F-4D97-AF65-F5344CB8AC3E}">
        <p14:creationId xmlns:p14="http://schemas.microsoft.com/office/powerpoint/2010/main" val="3878870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Neue Light"/>
              <a:ea typeface="+mn-ea"/>
              <a:cs typeface="+mn-cs"/>
            </a:endParaRPr>
          </a:p>
        </p:txBody>
      </p:sp>
      <p:sp>
        <p:nvSpPr>
          <p:cNvPr id="7" name="Title 10"/>
          <p:cNvSpPr txBox="1">
            <a:spLocks/>
          </p:cNvSpPr>
          <p:nvPr/>
        </p:nvSpPr>
        <p:spPr>
          <a:xfrm>
            <a:off x="576943" y="306180"/>
            <a:ext cx="7913914" cy="759779"/>
          </a:xfrm>
          <a:prstGeom prst="rect">
            <a:avLst/>
          </a:prstGeom>
        </p:spPr>
        <p:txBody>
          <a:bodyPr>
            <a:noAutofit/>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500" b="1" i="0" u="none" strike="noStrike" kern="1200" cap="none" spc="0" normalizeH="0" baseline="0" noProof="0" dirty="0">
              <a:ln>
                <a:noFill/>
              </a:ln>
              <a:solidFill>
                <a:srgbClr val="217AA0"/>
              </a:solidFill>
              <a:effectLst/>
              <a:uLnTx/>
              <a:uFillTx/>
              <a:latin typeface="Verdana"/>
              <a:ea typeface="+mj-ea"/>
              <a:cs typeface="Verdana"/>
            </a:endParaRPr>
          </a:p>
        </p:txBody>
      </p:sp>
      <p:sp>
        <p:nvSpPr>
          <p:cNvPr id="5" name="Title 10"/>
          <p:cNvSpPr txBox="1">
            <a:spLocks/>
          </p:cNvSpPr>
          <p:nvPr/>
        </p:nvSpPr>
        <p:spPr>
          <a:xfrm>
            <a:off x="576943" y="306181"/>
            <a:ext cx="7913914" cy="494190"/>
          </a:xfrm>
          <a:prstGeom prst="rect">
            <a:avLst/>
          </a:prstGeom>
        </p:spPr>
        <p:txBody>
          <a:bodyPr>
            <a:normAutofit fontScale="97500" lnSpcReduction="10000"/>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dirty="0"/>
              <a:t>Progress Note </a:t>
            </a:r>
            <a:r>
              <a:rPr lang="en-US" dirty="0">
                <a:solidFill>
                  <a:schemeClr val="tx1"/>
                </a:solidFill>
              </a:rPr>
              <a:t>Story</a:t>
            </a:r>
          </a:p>
        </p:txBody>
      </p:sp>
      <p:graphicFrame>
        <p:nvGraphicFramePr>
          <p:cNvPr id="9" name="Diagram 8"/>
          <p:cNvGraphicFramePr/>
          <p:nvPr>
            <p:extLst>
              <p:ext uri="{D42A27DB-BD31-4B8C-83A1-F6EECF244321}">
                <p14:modId xmlns:p14="http://schemas.microsoft.com/office/powerpoint/2010/main" val="1939238971"/>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p:cNvPicPr>
            <a:picLocks noChangeAspect="1"/>
          </p:cNvPicPr>
          <p:nvPr/>
        </p:nvPicPr>
        <p:blipFill>
          <a:blip r:embed="rId7"/>
          <a:stretch>
            <a:fillRect/>
          </a:stretch>
        </p:blipFill>
        <p:spPr>
          <a:xfrm>
            <a:off x="8029819" y="5675306"/>
            <a:ext cx="1074475" cy="1026444"/>
          </a:xfrm>
          <a:prstGeom prst="rect">
            <a:avLst/>
          </a:prstGeom>
        </p:spPr>
      </p:pic>
    </p:spTree>
    <p:extLst>
      <p:ext uri="{BB962C8B-B14F-4D97-AF65-F5344CB8AC3E}">
        <p14:creationId xmlns:p14="http://schemas.microsoft.com/office/powerpoint/2010/main" val="1416752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Comparisons</a:t>
            </a:r>
          </a:p>
        </p:txBody>
      </p:sp>
      <p:sp>
        <p:nvSpPr>
          <p:cNvPr id="5" name="Subtitle 4"/>
          <p:cNvSpPr>
            <a:spLocks noGrp="1"/>
          </p:cNvSpPr>
          <p:nvPr>
            <p:ph type="subTitle" idx="1"/>
          </p:nvPr>
        </p:nvSpPr>
        <p:spPr/>
        <p:txBody>
          <a:bodyPr/>
          <a:lstStyle/>
          <a:p>
            <a:r>
              <a:rPr lang="en-US"/>
              <a:t>Different document types tell </a:t>
            </a:r>
          </a:p>
          <a:p>
            <a:r>
              <a:rPr lang="en-US"/>
              <a:t>different types of stories.</a:t>
            </a:r>
          </a:p>
        </p:txBody>
      </p:sp>
      <p:pic>
        <p:nvPicPr>
          <p:cNvPr id="2" name="Picture 1"/>
          <p:cNvPicPr>
            <a:picLocks noChangeAspect="1"/>
          </p:cNvPicPr>
          <p:nvPr/>
        </p:nvPicPr>
        <p:blipFill>
          <a:blip r:embed="rId2"/>
          <a:stretch>
            <a:fillRect/>
          </a:stretch>
        </p:blipFill>
        <p:spPr>
          <a:xfrm>
            <a:off x="7558329" y="287354"/>
            <a:ext cx="1323975" cy="4762500"/>
          </a:xfrm>
          <a:prstGeom prst="rect">
            <a:avLst/>
          </a:prstGeom>
        </p:spPr>
      </p:pic>
    </p:spTree>
    <p:extLst>
      <p:ext uri="{BB962C8B-B14F-4D97-AF65-F5344CB8AC3E}">
        <p14:creationId xmlns:p14="http://schemas.microsoft.com/office/powerpoint/2010/main" val="3492294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206845"/>
            <a:ext cx="4678279" cy="3017294"/>
          </a:xfrm>
          <a:prstGeom prst="rect">
            <a:avLst/>
          </a:prstGeom>
        </p:spPr>
      </p:pic>
      <p:sp>
        <p:nvSpPr>
          <p:cNvPr id="3" name="Rectangle 2"/>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Neue Light"/>
              <a:ea typeface="+mn-ea"/>
              <a:cs typeface="+mn-cs"/>
            </a:endParaRPr>
          </a:p>
        </p:txBody>
      </p:sp>
      <p:pic>
        <p:nvPicPr>
          <p:cNvPr id="4" name="Picture 3"/>
          <p:cNvPicPr>
            <a:picLocks noChangeAspect="1"/>
          </p:cNvPicPr>
          <p:nvPr/>
        </p:nvPicPr>
        <p:blipFill>
          <a:blip r:embed="rId3"/>
          <a:stretch>
            <a:fillRect/>
          </a:stretch>
        </p:blipFill>
        <p:spPr>
          <a:xfrm>
            <a:off x="38100" y="3613649"/>
            <a:ext cx="4678279" cy="3061521"/>
          </a:xfrm>
          <a:prstGeom prst="rect">
            <a:avLst/>
          </a:prstGeom>
        </p:spPr>
      </p:pic>
      <p:pic>
        <p:nvPicPr>
          <p:cNvPr id="6" name="Picture 5">
            <a:hlinkClick r:id="rId4" action="ppaction://hlinksldjump"/>
          </p:cNvPr>
          <p:cNvPicPr>
            <a:picLocks noChangeAspect="1"/>
          </p:cNvPicPr>
          <p:nvPr/>
        </p:nvPicPr>
        <p:blipFill rotWithShape="1">
          <a:blip r:embed="rId5"/>
          <a:srcRect b="14603"/>
          <a:stretch/>
        </p:blipFill>
        <p:spPr>
          <a:xfrm>
            <a:off x="8485240" y="6375217"/>
            <a:ext cx="604508" cy="482380"/>
          </a:xfrm>
          <a:prstGeom prst="rect">
            <a:avLst/>
          </a:prstGeom>
        </p:spPr>
      </p:pic>
      <p:sp>
        <p:nvSpPr>
          <p:cNvPr id="7" name="Title 1"/>
          <p:cNvSpPr txBox="1">
            <a:spLocks/>
          </p:cNvSpPr>
          <p:nvPr/>
        </p:nvSpPr>
        <p:spPr>
          <a:xfrm>
            <a:off x="4937757" y="572006"/>
            <a:ext cx="4071486" cy="804333"/>
          </a:xfrm>
          <a:prstGeom prst="rect">
            <a:avLst/>
          </a:prstGeom>
        </p:spPr>
        <p:txBody>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a:t>Comparison</a:t>
            </a:r>
          </a:p>
        </p:txBody>
      </p:sp>
      <p:sp>
        <p:nvSpPr>
          <p:cNvPr id="8" name="Content Placeholder 2"/>
          <p:cNvSpPr txBox="1">
            <a:spLocks/>
          </p:cNvSpPr>
          <p:nvPr/>
        </p:nvSpPr>
        <p:spPr>
          <a:xfrm>
            <a:off x="4937757" y="1222924"/>
            <a:ext cx="4071486" cy="3479031"/>
          </a:xfrm>
          <a:prstGeom prst="rect">
            <a:avLst/>
          </a:prstGeom>
        </p:spPr>
        <p:txBody>
          <a:bodyPr>
            <a:noAutofit/>
          </a:bodyPr>
          <a:lstStyle>
            <a:lvl1pPr marL="192024" indent="-192024"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1pPr>
            <a:lvl2pPr marL="742950" indent="-28575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2pPr>
            <a:lvl3pPr marL="11430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3pPr>
            <a:lvl4pPr marL="16002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4pPr>
            <a:lvl5pPr marL="20574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600"/>
              </a:spcBef>
            </a:pPr>
            <a:r>
              <a:rPr lang="en-US" sz="1800">
                <a:solidFill>
                  <a:schemeClr val="dk1"/>
                </a:solidFill>
              </a:rPr>
              <a:t>A Procudure Note documents a procedure, typically less involved than a surgical operation, such as outpatient injections.</a:t>
            </a:r>
            <a:endParaRPr lang="en-US" sz="1800"/>
          </a:p>
          <a:p>
            <a:pPr>
              <a:lnSpc>
                <a:spcPct val="100000"/>
              </a:lnSpc>
              <a:spcBef>
                <a:spcPts val="600"/>
              </a:spcBef>
            </a:pPr>
            <a:r>
              <a:rPr lang="en-US" sz="1800">
                <a:solidFill>
                  <a:schemeClr val="dk1"/>
                </a:solidFill>
              </a:rPr>
              <a:t>An Operative Note documents a surgical procedure, including indication for surgery, anesthesia, details of the procedure, complications, and disposition of the patient at the end of the operation.</a:t>
            </a:r>
            <a:endParaRPr lang="en-US" sz="1800"/>
          </a:p>
        </p:txBody>
      </p:sp>
    </p:spTree>
    <p:extLst>
      <p:ext uri="{BB962C8B-B14F-4D97-AF65-F5344CB8AC3E}">
        <p14:creationId xmlns:p14="http://schemas.microsoft.com/office/powerpoint/2010/main" val="11196550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Neue Light"/>
              <a:ea typeface="+mn-ea"/>
              <a:cs typeface="+mn-cs"/>
            </a:endParaRPr>
          </a:p>
        </p:txBody>
      </p:sp>
      <p:pic>
        <p:nvPicPr>
          <p:cNvPr id="2" name="Picture 1"/>
          <p:cNvPicPr>
            <a:picLocks noChangeAspect="1"/>
          </p:cNvPicPr>
          <p:nvPr/>
        </p:nvPicPr>
        <p:blipFill>
          <a:blip r:embed="rId2"/>
          <a:stretch>
            <a:fillRect/>
          </a:stretch>
        </p:blipFill>
        <p:spPr>
          <a:xfrm>
            <a:off x="33338" y="106182"/>
            <a:ext cx="4779294" cy="3099269"/>
          </a:xfrm>
          <a:prstGeom prst="rect">
            <a:avLst/>
          </a:prstGeom>
        </p:spPr>
      </p:pic>
      <p:pic>
        <p:nvPicPr>
          <p:cNvPr id="3" name="Picture 2"/>
          <p:cNvPicPr>
            <a:picLocks noChangeAspect="1"/>
          </p:cNvPicPr>
          <p:nvPr/>
        </p:nvPicPr>
        <p:blipFill>
          <a:blip r:embed="rId3"/>
          <a:stretch>
            <a:fillRect/>
          </a:stretch>
        </p:blipFill>
        <p:spPr>
          <a:xfrm>
            <a:off x="28474" y="3503493"/>
            <a:ext cx="4796049" cy="3093250"/>
          </a:xfrm>
          <a:prstGeom prst="rect">
            <a:avLst/>
          </a:prstGeom>
        </p:spPr>
      </p:pic>
      <p:pic>
        <p:nvPicPr>
          <p:cNvPr id="6" name="Picture 5">
            <a:hlinkClick r:id="rId4" action="ppaction://hlinksldjump"/>
          </p:cNvPr>
          <p:cNvPicPr>
            <a:picLocks noChangeAspect="1"/>
          </p:cNvPicPr>
          <p:nvPr/>
        </p:nvPicPr>
        <p:blipFill rotWithShape="1">
          <a:blip r:embed="rId5"/>
          <a:srcRect b="14603"/>
          <a:stretch/>
        </p:blipFill>
        <p:spPr>
          <a:xfrm>
            <a:off x="8485240" y="6375217"/>
            <a:ext cx="604508" cy="482380"/>
          </a:xfrm>
          <a:prstGeom prst="rect">
            <a:avLst/>
          </a:prstGeom>
        </p:spPr>
      </p:pic>
      <p:sp>
        <p:nvSpPr>
          <p:cNvPr id="7" name="Title 1"/>
          <p:cNvSpPr txBox="1">
            <a:spLocks/>
          </p:cNvSpPr>
          <p:nvPr/>
        </p:nvSpPr>
        <p:spPr>
          <a:xfrm>
            <a:off x="4937757" y="572006"/>
            <a:ext cx="4071486" cy="804333"/>
          </a:xfrm>
          <a:prstGeom prst="rect">
            <a:avLst/>
          </a:prstGeom>
        </p:spPr>
        <p:txBody>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a:t>Comparison</a:t>
            </a:r>
          </a:p>
        </p:txBody>
      </p:sp>
      <p:sp>
        <p:nvSpPr>
          <p:cNvPr id="8" name="Content Placeholder 2"/>
          <p:cNvSpPr txBox="1">
            <a:spLocks/>
          </p:cNvSpPr>
          <p:nvPr/>
        </p:nvSpPr>
        <p:spPr>
          <a:xfrm>
            <a:off x="4949648" y="1193687"/>
            <a:ext cx="4071486" cy="5181529"/>
          </a:xfrm>
          <a:prstGeom prst="rect">
            <a:avLst/>
          </a:prstGeom>
        </p:spPr>
        <p:txBody>
          <a:bodyPr>
            <a:normAutofit fontScale="62500" lnSpcReduction="20000"/>
          </a:bodyPr>
          <a:lstStyle>
            <a:lvl1pPr marL="192024" indent="-192024"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1pPr>
            <a:lvl2pPr marL="742950" indent="-28575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2pPr>
            <a:lvl3pPr marL="11430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3pPr>
            <a:lvl4pPr marL="16002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4pPr>
            <a:lvl5pPr marL="20574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Bef>
                <a:spcPts val="600"/>
              </a:spcBef>
            </a:pPr>
            <a:r>
              <a:rPr lang="en-US" sz="2900">
                <a:solidFill>
                  <a:schemeClr val="dk1"/>
                </a:solidFill>
              </a:rPr>
              <a:t>A Referral Note communicates pertinent information from a provider who is requesting services of another provider of clinical or non-clinical services.</a:t>
            </a:r>
            <a:endParaRPr lang="en-US" sz="2900"/>
          </a:p>
          <a:p>
            <a:pPr>
              <a:lnSpc>
                <a:spcPct val="120000"/>
              </a:lnSpc>
              <a:spcBef>
                <a:spcPts val="600"/>
              </a:spcBef>
            </a:pPr>
            <a:r>
              <a:rPr lang="en-US" sz="2900">
                <a:solidFill>
                  <a:schemeClr val="dk1"/>
                </a:solidFill>
              </a:rPr>
              <a:t>A Consultation Note describes the findings and treatment recommendations of a consulting physician, often written as a letter to the referring physician.</a:t>
            </a:r>
          </a:p>
          <a:p>
            <a:pPr>
              <a:lnSpc>
                <a:spcPct val="120000"/>
              </a:lnSpc>
              <a:spcBef>
                <a:spcPts val="600"/>
              </a:spcBef>
            </a:pPr>
            <a:r>
              <a:rPr lang="en-US" sz="2900">
                <a:solidFill>
                  <a:schemeClr val="dk1"/>
                </a:solidFill>
              </a:rPr>
              <a:t>The Consultation Note is used to close the loop on a referral or to keep referring/primary physician informed about findings, assessments, and treatment plan.</a:t>
            </a:r>
            <a:endParaRPr lang="en-US" sz="2900"/>
          </a:p>
          <a:p>
            <a:pPr marL="0" indent="0">
              <a:lnSpc>
                <a:spcPct val="100000"/>
              </a:lnSpc>
              <a:spcBef>
                <a:spcPts val="600"/>
              </a:spcBef>
              <a:buNone/>
            </a:pPr>
            <a:endParaRPr lang="en-US"/>
          </a:p>
        </p:txBody>
      </p:sp>
    </p:spTree>
    <p:extLst>
      <p:ext uri="{BB962C8B-B14F-4D97-AF65-F5344CB8AC3E}">
        <p14:creationId xmlns:p14="http://schemas.microsoft.com/office/powerpoint/2010/main" val="33866533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Neue Light"/>
              <a:ea typeface="+mn-ea"/>
              <a:cs typeface="+mn-cs"/>
            </a:endParaRPr>
          </a:p>
        </p:txBody>
      </p:sp>
      <p:pic>
        <p:nvPicPr>
          <p:cNvPr id="2" name="Picture 1"/>
          <p:cNvPicPr>
            <a:picLocks noChangeAspect="1"/>
          </p:cNvPicPr>
          <p:nvPr/>
        </p:nvPicPr>
        <p:blipFill>
          <a:blip r:embed="rId2"/>
          <a:stretch>
            <a:fillRect/>
          </a:stretch>
        </p:blipFill>
        <p:spPr>
          <a:xfrm>
            <a:off x="38101" y="3579787"/>
            <a:ext cx="4774532" cy="3119495"/>
          </a:xfrm>
          <a:prstGeom prst="rect">
            <a:avLst/>
          </a:prstGeom>
        </p:spPr>
      </p:pic>
      <p:pic>
        <p:nvPicPr>
          <p:cNvPr id="3" name="Picture 2"/>
          <p:cNvPicPr>
            <a:picLocks noChangeAspect="1"/>
          </p:cNvPicPr>
          <p:nvPr/>
        </p:nvPicPr>
        <p:blipFill>
          <a:blip r:embed="rId3"/>
          <a:stretch>
            <a:fillRect/>
          </a:stretch>
        </p:blipFill>
        <p:spPr>
          <a:xfrm>
            <a:off x="38101" y="153841"/>
            <a:ext cx="4774532" cy="3099434"/>
          </a:xfrm>
          <a:prstGeom prst="rect">
            <a:avLst/>
          </a:prstGeom>
        </p:spPr>
      </p:pic>
      <p:pic>
        <p:nvPicPr>
          <p:cNvPr id="6" name="Picture 5">
            <a:hlinkClick r:id="rId4" action="ppaction://hlinksldjump"/>
          </p:cNvPr>
          <p:cNvPicPr>
            <a:picLocks noChangeAspect="1"/>
          </p:cNvPicPr>
          <p:nvPr/>
        </p:nvPicPr>
        <p:blipFill rotWithShape="1">
          <a:blip r:embed="rId5"/>
          <a:srcRect b="14603"/>
          <a:stretch/>
        </p:blipFill>
        <p:spPr>
          <a:xfrm>
            <a:off x="8485240" y="6375217"/>
            <a:ext cx="604508" cy="482380"/>
          </a:xfrm>
          <a:prstGeom prst="rect">
            <a:avLst/>
          </a:prstGeom>
        </p:spPr>
      </p:pic>
      <p:sp>
        <p:nvSpPr>
          <p:cNvPr id="7" name="Title 1"/>
          <p:cNvSpPr txBox="1">
            <a:spLocks/>
          </p:cNvSpPr>
          <p:nvPr/>
        </p:nvSpPr>
        <p:spPr>
          <a:xfrm>
            <a:off x="4937757" y="572006"/>
            <a:ext cx="4071486" cy="804333"/>
          </a:xfrm>
          <a:prstGeom prst="rect">
            <a:avLst/>
          </a:prstGeom>
        </p:spPr>
        <p:txBody>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a:t>Comparison</a:t>
            </a:r>
          </a:p>
        </p:txBody>
      </p:sp>
      <p:sp>
        <p:nvSpPr>
          <p:cNvPr id="8" name="Content Placeholder 2"/>
          <p:cNvSpPr txBox="1">
            <a:spLocks/>
          </p:cNvSpPr>
          <p:nvPr/>
        </p:nvSpPr>
        <p:spPr>
          <a:xfrm>
            <a:off x="4937757" y="1376339"/>
            <a:ext cx="4071486" cy="4715863"/>
          </a:xfrm>
          <a:prstGeom prst="rect">
            <a:avLst/>
          </a:prstGeom>
        </p:spPr>
        <p:txBody>
          <a:bodyPr>
            <a:normAutofit/>
          </a:bodyPr>
          <a:lstStyle>
            <a:lvl1pPr marL="192024" indent="-192024"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1pPr>
            <a:lvl2pPr marL="742950" indent="-28575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2pPr>
            <a:lvl3pPr marL="11430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3pPr>
            <a:lvl4pPr marL="16002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4pPr>
            <a:lvl5pPr marL="20574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600"/>
              </a:spcBef>
            </a:pPr>
            <a:r>
              <a:rPr lang="en-US" sz="1800">
                <a:solidFill>
                  <a:schemeClr val="tx1"/>
                </a:solidFill>
              </a:rPr>
              <a:t>The Discharge Summary document is produced after a hospitalization.</a:t>
            </a:r>
          </a:p>
          <a:p>
            <a:pPr>
              <a:lnSpc>
                <a:spcPct val="100000"/>
              </a:lnSpc>
              <a:spcBef>
                <a:spcPts val="600"/>
              </a:spcBef>
            </a:pPr>
            <a:r>
              <a:rPr lang="en-US" sz="1800">
                <a:solidFill>
                  <a:schemeClr val="tx1"/>
                </a:solidFill>
              </a:rPr>
              <a:t>The H&amp;P is required within 24 hours of hospital admission.</a:t>
            </a:r>
          </a:p>
          <a:p>
            <a:pPr>
              <a:lnSpc>
                <a:spcPct val="100000"/>
              </a:lnSpc>
              <a:spcBef>
                <a:spcPts val="600"/>
              </a:spcBef>
            </a:pPr>
            <a:r>
              <a:rPr lang="en-US" sz="1800">
                <a:solidFill>
                  <a:schemeClr val="tx1"/>
                </a:solidFill>
              </a:rPr>
              <a:t>The H&amp;P is written on a patient's initial outpatient encounter and again at yearly physical.</a:t>
            </a:r>
          </a:p>
          <a:p>
            <a:pPr marL="0" indent="0">
              <a:lnSpc>
                <a:spcPct val="100000"/>
              </a:lnSpc>
              <a:spcBef>
                <a:spcPts val="600"/>
              </a:spcBef>
              <a:buNone/>
            </a:pPr>
            <a:r>
              <a:rPr lang="en-US" sz="1800">
                <a:solidFill>
                  <a:schemeClr val="accent1"/>
                </a:solidFill>
              </a:rPr>
              <a:t>What would be the correct document type following an outpatient “sick visit”?</a:t>
            </a:r>
          </a:p>
        </p:txBody>
      </p:sp>
    </p:spTree>
    <p:extLst>
      <p:ext uri="{BB962C8B-B14F-4D97-AF65-F5344CB8AC3E}">
        <p14:creationId xmlns:p14="http://schemas.microsoft.com/office/powerpoint/2010/main" val="2307924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Core Principles of the </a:t>
            </a:r>
            <a:br>
              <a:rPr lang="en-US"/>
            </a:br>
            <a:r>
              <a:rPr lang="en-US"/>
              <a:t>HL7 Clinical Document Architecture</a:t>
            </a:r>
            <a:endParaRPr lang="en-US" dirty="0"/>
          </a:p>
        </p:txBody>
      </p:sp>
      <p:sp>
        <p:nvSpPr>
          <p:cNvPr id="5" name="Content Placeholder 4"/>
          <p:cNvSpPr>
            <a:spLocks noGrp="1"/>
          </p:cNvSpPr>
          <p:nvPr>
            <p:ph idx="1"/>
          </p:nvPr>
        </p:nvSpPr>
        <p:spPr>
          <a:xfrm>
            <a:off x="715819" y="1816769"/>
            <a:ext cx="7672400" cy="3526038"/>
          </a:xfrm>
        </p:spPr>
        <p:txBody>
          <a:bodyPr>
            <a:normAutofit fontScale="62500" lnSpcReduction="20000"/>
          </a:bodyPr>
          <a:lstStyle/>
          <a:p>
            <a:pPr marL="514350" indent="-514350">
              <a:spcBef>
                <a:spcPts val="1200"/>
              </a:spcBef>
              <a:buFont typeface="+mj-lt"/>
              <a:buAutoNum type="arabicPeriod"/>
            </a:pPr>
            <a:r>
              <a:rPr lang="en-US" b="1" dirty="0"/>
              <a:t>Persistence</a:t>
            </a:r>
            <a:r>
              <a:rPr lang="en-US" dirty="0"/>
              <a:t> – A clinical document continues to exist in an unaltered state, for a time period defined by local and regulatory requirements (NOTE: There is a distinct scope of persistence for a clinical document, independent of the persistence of any XML-encoded CDA document instance). </a:t>
            </a:r>
          </a:p>
          <a:p>
            <a:pPr marL="514350" indent="-514350">
              <a:spcBef>
                <a:spcPts val="1200"/>
              </a:spcBef>
              <a:buFont typeface="+mj-lt"/>
              <a:buAutoNum type="arabicPeriod"/>
            </a:pPr>
            <a:r>
              <a:rPr lang="en-US" b="1" dirty="0"/>
              <a:t>Stewardship</a:t>
            </a:r>
            <a:r>
              <a:rPr lang="en-US" dirty="0"/>
              <a:t> – A clinical document is maintained by an organization entrusted with its care. </a:t>
            </a:r>
          </a:p>
          <a:p>
            <a:pPr marL="514350" indent="-514350">
              <a:spcBef>
                <a:spcPts val="1200"/>
              </a:spcBef>
              <a:buFont typeface="+mj-lt"/>
              <a:buAutoNum type="arabicPeriod"/>
            </a:pPr>
            <a:r>
              <a:rPr lang="en-US" b="1" dirty="0"/>
              <a:t>Potential for authentication </a:t>
            </a:r>
            <a:r>
              <a:rPr lang="en-US" dirty="0"/>
              <a:t>- A clinical document is an assemblage of information that is intended to be legally authenticated. </a:t>
            </a:r>
          </a:p>
          <a:p>
            <a:pPr marL="514350" indent="-514350">
              <a:spcBef>
                <a:spcPts val="1200"/>
              </a:spcBef>
              <a:buFont typeface="+mj-lt"/>
              <a:buAutoNum type="arabicPeriod"/>
            </a:pPr>
            <a:r>
              <a:rPr lang="en-US" b="1" dirty="0"/>
              <a:t>Context</a:t>
            </a:r>
            <a:r>
              <a:rPr lang="en-US" dirty="0"/>
              <a:t> - A clinical document establishes the default context for its contents. </a:t>
            </a:r>
          </a:p>
          <a:p>
            <a:pPr marL="514350" indent="-514350">
              <a:spcBef>
                <a:spcPts val="1200"/>
              </a:spcBef>
              <a:buFont typeface="+mj-lt"/>
              <a:buAutoNum type="arabicPeriod"/>
            </a:pPr>
            <a:r>
              <a:rPr lang="en-US" b="1" dirty="0"/>
              <a:t>Wholeness</a:t>
            </a:r>
            <a:r>
              <a:rPr lang="en-US" dirty="0"/>
              <a:t> - Authentication of a clinical document applies to the whole and does not apply to portions of the document without the full context of the document. </a:t>
            </a:r>
          </a:p>
          <a:p>
            <a:pPr marL="514350" indent="-514350">
              <a:spcBef>
                <a:spcPts val="1200"/>
              </a:spcBef>
              <a:buFont typeface="+mj-lt"/>
              <a:buAutoNum type="arabicPeriod"/>
            </a:pPr>
            <a:r>
              <a:rPr lang="en-US" b="1" dirty="0"/>
              <a:t>Human readability </a:t>
            </a:r>
            <a:r>
              <a:rPr lang="en-US" dirty="0"/>
              <a:t>– A clinical document is human readable. </a:t>
            </a:r>
          </a:p>
        </p:txBody>
      </p:sp>
    </p:spTree>
    <p:extLst>
      <p:ext uri="{BB962C8B-B14F-4D97-AF65-F5344CB8AC3E}">
        <p14:creationId xmlns:p14="http://schemas.microsoft.com/office/powerpoint/2010/main" val="10715771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Neue Light"/>
              <a:ea typeface="+mn-ea"/>
              <a:cs typeface="+mn-cs"/>
            </a:endParaRPr>
          </a:p>
        </p:txBody>
      </p:sp>
      <p:pic>
        <p:nvPicPr>
          <p:cNvPr id="11" name="Picture 10">
            <a:hlinkClick r:id="rId2" action="ppaction://hlinksldjump"/>
          </p:cNvPr>
          <p:cNvPicPr>
            <a:picLocks noChangeAspect="1"/>
          </p:cNvPicPr>
          <p:nvPr/>
        </p:nvPicPr>
        <p:blipFill rotWithShape="1">
          <a:blip r:embed="rId3"/>
          <a:srcRect b="14603"/>
          <a:stretch/>
        </p:blipFill>
        <p:spPr>
          <a:xfrm>
            <a:off x="8485240" y="6375217"/>
            <a:ext cx="604508" cy="482380"/>
          </a:xfrm>
          <a:prstGeom prst="rect">
            <a:avLst/>
          </a:prstGeom>
        </p:spPr>
      </p:pic>
      <p:pic>
        <p:nvPicPr>
          <p:cNvPr id="4" name="Picture 3"/>
          <p:cNvPicPr>
            <a:picLocks noChangeAspect="1"/>
          </p:cNvPicPr>
          <p:nvPr/>
        </p:nvPicPr>
        <p:blipFill>
          <a:blip r:embed="rId4"/>
          <a:stretch>
            <a:fillRect/>
          </a:stretch>
        </p:blipFill>
        <p:spPr>
          <a:xfrm>
            <a:off x="0" y="3660437"/>
            <a:ext cx="4712720" cy="3047928"/>
          </a:xfrm>
          <a:prstGeom prst="rect">
            <a:avLst/>
          </a:prstGeom>
        </p:spPr>
      </p:pic>
      <p:pic>
        <p:nvPicPr>
          <p:cNvPr id="5" name="Picture 4"/>
          <p:cNvPicPr>
            <a:picLocks noChangeAspect="1"/>
          </p:cNvPicPr>
          <p:nvPr/>
        </p:nvPicPr>
        <p:blipFill>
          <a:blip r:embed="rId5"/>
          <a:stretch>
            <a:fillRect/>
          </a:stretch>
        </p:blipFill>
        <p:spPr>
          <a:xfrm>
            <a:off x="0" y="375510"/>
            <a:ext cx="4712720" cy="3042581"/>
          </a:xfrm>
          <a:prstGeom prst="rect">
            <a:avLst/>
          </a:prstGeom>
        </p:spPr>
      </p:pic>
      <p:sp>
        <p:nvSpPr>
          <p:cNvPr id="2" name="Title 1"/>
          <p:cNvSpPr>
            <a:spLocks noGrp="1"/>
          </p:cNvSpPr>
          <p:nvPr>
            <p:ph type="title"/>
          </p:nvPr>
        </p:nvSpPr>
        <p:spPr>
          <a:xfrm>
            <a:off x="4937757" y="572006"/>
            <a:ext cx="4071486" cy="804333"/>
          </a:xfrm>
        </p:spPr>
        <p:txBody>
          <a:bodyPr/>
          <a:lstStyle/>
          <a:p>
            <a:r>
              <a:rPr lang="en-US"/>
              <a:t>Comparison</a:t>
            </a:r>
          </a:p>
        </p:txBody>
      </p:sp>
      <p:sp>
        <p:nvSpPr>
          <p:cNvPr id="3" name="Content Placeholder 2"/>
          <p:cNvSpPr>
            <a:spLocks noGrp="1"/>
          </p:cNvSpPr>
          <p:nvPr>
            <p:ph idx="1"/>
          </p:nvPr>
        </p:nvSpPr>
        <p:spPr>
          <a:xfrm>
            <a:off x="4937760" y="1376339"/>
            <a:ext cx="4071486" cy="3681751"/>
          </a:xfrm>
        </p:spPr>
        <p:txBody>
          <a:bodyPr>
            <a:noAutofit/>
          </a:bodyPr>
          <a:lstStyle/>
          <a:p>
            <a:pPr>
              <a:spcBef>
                <a:spcPts val="600"/>
              </a:spcBef>
            </a:pPr>
            <a:r>
              <a:rPr lang="en-US" sz="1800">
                <a:solidFill>
                  <a:schemeClr val="tx1"/>
                </a:solidFill>
              </a:rPr>
              <a:t>A CCD records information over a range of time that likely includes multiple encounters.</a:t>
            </a:r>
          </a:p>
          <a:p>
            <a:pPr>
              <a:spcBef>
                <a:spcPts val="600"/>
              </a:spcBef>
            </a:pPr>
            <a:r>
              <a:rPr lang="en-US" sz="1800">
                <a:solidFill>
                  <a:schemeClr val="tx1"/>
                </a:solidFill>
              </a:rPr>
              <a:t>A Transter Summary records information that needs to be shared between care providers when a patient moves between health care settings. </a:t>
            </a:r>
          </a:p>
          <a:p>
            <a:pPr>
              <a:spcBef>
                <a:spcPts val="600"/>
              </a:spcBef>
            </a:pPr>
            <a:r>
              <a:rPr lang="en-US" sz="1800">
                <a:solidFill>
                  <a:schemeClr val="tx1"/>
                </a:solidFill>
              </a:rPr>
              <a:t>The encompassing encounter for a Transfer Summary is the encounter from which the transfer in initiated.</a:t>
            </a:r>
          </a:p>
          <a:p>
            <a:pPr marL="0" indent="0">
              <a:spcBef>
                <a:spcPts val="600"/>
              </a:spcBef>
              <a:buNone/>
            </a:pPr>
            <a:r>
              <a:rPr lang="en-US" sz="1800">
                <a:solidFill>
                  <a:schemeClr val="accent1"/>
                </a:solidFill>
              </a:rPr>
              <a:t>What would be the correct document type following an outpatient “sick visit”?</a:t>
            </a:r>
          </a:p>
          <a:p>
            <a:pPr marL="0" indent="0">
              <a:spcBef>
                <a:spcPts val="600"/>
              </a:spcBef>
              <a:buNone/>
            </a:pPr>
            <a:endParaRPr lang="en-US" sz="2000">
              <a:solidFill>
                <a:schemeClr val="tx1"/>
              </a:solidFill>
            </a:endParaRPr>
          </a:p>
        </p:txBody>
      </p:sp>
    </p:spTree>
    <p:extLst>
      <p:ext uri="{BB962C8B-B14F-4D97-AF65-F5344CB8AC3E}">
        <p14:creationId xmlns:p14="http://schemas.microsoft.com/office/powerpoint/2010/main" val="658861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Helvetica Neue Light"/>
              <a:ea typeface="+mn-ea"/>
              <a:cs typeface="+mn-cs"/>
            </a:endParaRPr>
          </a:p>
        </p:txBody>
      </p:sp>
      <p:pic>
        <p:nvPicPr>
          <p:cNvPr id="2" name="Picture 1"/>
          <p:cNvPicPr>
            <a:picLocks noChangeAspect="1"/>
          </p:cNvPicPr>
          <p:nvPr/>
        </p:nvPicPr>
        <p:blipFill>
          <a:blip r:embed="rId2"/>
          <a:stretch>
            <a:fillRect/>
          </a:stretch>
        </p:blipFill>
        <p:spPr>
          <a:xfrm>
            <a:off x="28574" y="125537"/>
            <a:ext cx="4793683" cy="3075193"/>
          </a:xfrm>
          <a:prstGeom prst="rect">
            <a:avLst/>
          </a:prstGeom>
        </p:spPr>
      </p:pic>
      <p:pic>
        <p:nvPicPr>
          <p:cNvPr id="3" name="Picture 2"/>
          <p:cNvPicPr>
            <a:picLocks noChangeAspect="1"/>
          </p:cNvPicPr>
          <p:nvPr/>
        </p:nvPicPr>
        <p:blipFill>
          <a:blip r:embed="rId3"/>
          <a:stretch>
            <a:fillRect/>
          </a:stretch>
        </p:blipFill>
        <p:spPr>
          <a:xfrm>
            <a:off x="42862" y="3500941"/>
            <a:ext cx="4779395" cy="3095802"/>
          </a:xfrm>
          <a:prstGeom prst="rect">
            <a:avLst/>
          </a:prstGeom>
        </p:spPr>
      </p:pic>
      <p:pic>
        <p:nvPicPr>
          <p:cNvPr id="6" name="Picture 5">
            <a:hlinkClick r:id="rId4" action="ppaction://hlinksldjump"/>
          </p:cNvPr>
          <p:cNvPicPr>
            <a:picLocks noChangeAspect="1"/>
          </p:cNvPicPr>
          <p:nvPr/>
        </p:nvPicPr>
        <p:blipFill rotWithShape="1">
          <a:blip r:embed="rId5"/>
          <a:srcRect b="14603"/>
          <a:stretch/>
        </p:blipFill>
        <p:spPr>
          <a:xfrm>
            <a:off x="8485240" y="6375217"/>
            <a:ext cx="604508" cy="482380"/>
          </a:xfrm>
          <a:prstGeom prst="rect">
            <a:avLst/>
          </a:prstGeom>
        </p:spPr>
      </p:pic>
      <p:sp>
        <p:nvSpPr>
          <p:cNvPr id="7" name="Title 1"/>
          <p:cNvSpPr txBox="1">
            <a:spLocks/>
          </p:cNvSpPr>
          <p:nvPr/>
        </p:nvSpPr>
        <p:spPr>
          <a:xfrm>
            <a:off x="4937757" y="572006"/>
            <a:ext cx="4071486" cy="804333"/>
          </a:xfrm>
          <a:prstGeom prst="rect">
            <a:avLst/>
          </a:prstGeom>
        </p:spPr>
        <p:txBody>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a:t>Comparison</a:t>
            </a:r>
          </a:p>
        </p:txBody>
      </p:sp>
      <p:sp>
        <p:nvSpPr>
          <p:cNvPr id="8" name="Content Placeholder 2"/>
          <p:cNvSpPr txBox="1">
            <a:spLocks/>
          </p:cNvSpPr>
          <p:nvPr/>
        </p:nvSpPr>
        <p:spPr>
          <a:xfrm>
            <a:off x="4937760" y="1280675"/>
            <a:ext cx="4071486" cy="4600360"/>
          </a:xfrm>
          <a:prstGeom prst="rect">
            <a:avLst/>
          </a:prstGeom>
        </p:spPr>
        <p:txBody>
          <a:bodyPr>
            <a:noAutofit/>
          </a:bodyPr>
          <a:lstStyle>
            <a:lvl1pPr marL="192024" indent="-192024"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1pPr>
            <a:lvl2pPr marL="742950" indent="-28575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2pPr>
            <a:lvl3pPr marL="11430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3pPr>
            <a:lvl4pPr marL="16002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4pPr>
            <a:lvl5pPr marL="2057400" indent="-228600" algn="l" defTabSz="457200" rtl="0" eaLnBrk="1" latinLnBrk="0" hangingPunct="1">
              <a:lnSpc>
                <a:spcPct val="80000"/>
              </a:lnSpc>
              <a:spcBef>
                <a:spcPct val="20000"/>
              </a:spcBef>
              <a:spcAft>
                <a:spcPts val="600"/>
              </a:spcAft>
              <a:buFont typeface="Arial"/>
              <a:buChar char="»"/>
              <a:defRPr sz="2400" b="0" i="0" kern="1200">
                <a:solidFill>
                  <a:srgbClr val="63636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600"/>
              </a:spcBef>
            </a:pPr>
            <a:r>
              <a:rPr lang="en-US" sz="1800">
                <a:solidFill>
                  <a:schemeClr val="tx1"/>
                </a:solidFill>
              </a:rPr>
              <a:t>A Care Plan document records a snapshot, at a point in time, of the person’s dynamic care plan.</a:t>
            </a:r>
          </a:p>
          <a:p>
            <a:pPr>
              <a:lnSpc>
                <a:spcPct val="100000"/>
              </a:lnSpc>
              <a:spcBef>
                <a:spcPts val="600"/>
              </a:spcBef>
            </a:pPr>
            <a:r>
              <a:rPr lang="en-US" sz="1800">
                <a:solidFill>
                  <a:schemeClr val="tx1"/>
                </a:solidFill>
              </a:rPr>
              <a:t>In an acute care setting, progress notes are written daily. </a:t>
            </a:r>
          </a:p>
          <a:p>
            <a:pPr>
              <a:lnSpc>
                <a:spcPct val="100000"/>
              </a:lnSpc>
              <a:spcBef>
                <a:spcPts val="600"/>
              </a:spcBef>
            </a:pPr>
            <a:r>
              <a:rPr lang="en-US" sz="1800">
                <a:solidFill>
                  <a:schemeClr val="tx1"/>
                </a:solidFill>
              </a:rPr>
              <a:t>In the outpatient setting, progress notes are written for followup or recheck appointments</a:t>
            </a:r>
          </a:p>
          <a:p>
            <a:pPr marL="0" indent="0">
              <a:lnSpc>
                <a:spcPct val="100000"/>
              </a:lnSpc>
              <a:spcBef>
                <a:spcPts val="600"/>
              </a:spcBef>
              <a:buNone/>
            </a:pPr>
            <a:r>
              <a:rPr lang="en-US" sz="1800">
                <a:solidFill>
                  <a:schemeClr val="accent1"/>
                </a:solidFill>
              </a:rPr>
              <a:t>In a Progress Note, how would you distinguish the previously established plan which is guiding the interventions made during the care encounter versus the updated plan established at the end of the encounter?</a:t>
            </a:r>
          </a:p>
        </p:txBody>
      </p:sp>
    </p:spTree>
    <p:extLst>
      <p:ext uri="{BB962C8B-B14F-4D97-AF65-F5344CB8AC3E}">
        <p14:creationId xmlns:p14="http://schemas.microsoft.com/office/powerpoint/2010/main" val="542328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The Longitunidal View</a:t>
            </a:r>
          </a:p>
        </p:txBody>
      </p:sp>
      <p:sp>
        <p:nvSpPr>
          <p:cNvPr id="3" name="Subtitle 2"/>
          <p:cNvSpPr>
            <a:spLocks noGrp="1"/>
          </p:cNvSpPr>
          <p:nvPr>
            <p:ph type="subTitle" idx="1"/>
          </p:nvPr>
        </p:nvSpPr>
        <p:spPr>
          <a:xfrm>
            <a:off x="731213" y="2955637"/>
            <a:ext cx="4350926" cy="1508605"/>
          </a:xfrm>
        </p:spPr>
        <p:txBody>
          <a:bodyPr/>
          <a:lstStyle/>
          <a:p>
            <a:r>
              <a:rPr lang="en-US"/>
              <a:t>Visualize the information in motion over time.</a:t>
            </a:r>
          </a:p>
        </p:txBody>
      </p:sp>
      <p:pic>
        <p:nvPicPr>
          <p:cNvPr id="4" name="Picture 3"/>
          <p:cNvPicPr>
            <a:picLocks noChangeAspect="1"/>
          </p:cNvPicPr>
          <p:nvPr/>
        </p:nvPicPr>
        <p:blipFill>
          <a:blip r:embed="rId2"/>
          <a:stretch>
            <a:fillRect/>
          </a:stretch>
        </p:blipFill>
        <p:spPr>
          <a:xfrm>
            <a:off x="7817467" y="1076276"/>
            <a:ext cx="1247775" cy="5267325"/>
          </a:xfrm>
          <a:prstGeom prst="rect">
            <a:avLst/>
          </a:prstGeom>
        </p:spPr>
      </p:pic>
    </p:spTree>
    <p:extLst>
      <p:ext uri="{BB962C8B-B14F-4D97-AF65-F5344CB8AC3E}">
        <p14:creationId xmlns:p14="http://schemas.microsoft.com/office/powerpoint/2010/main" val="18451932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rot="13646354" flipV="1">
            <a:off x="5113783" y="2242949"/>
            <a:ext cx="3086100" cy="3114675"/>
          </a:xfrm>
          <a:prstGeom prst="rect">
            <a:avLst/>
          </a:prstGeom>
        </p:spPr>
      </p:pic>
      <p:sp>
        <p:nvSpPr>
          <p:cNvPr id="6" name="TextBox 5"/>
          <p:cNvSpPr txBox="1"/>
          <p:nvPr/>
        </p:nvSpPr>
        <p:spPr>
          <a:xfrm>
            <a:off x="5550409" y="3532268"/>
            <a:ext cx="1516634" cy="830997"/>
          </a:xfrm>
          <a:prstGeom prst="rect">
            <a:avLst/>
          </a:prstGeom>
          <a:noFill/>
        </p:spPr>
        <p:txBody>
          <a:bodyPr wrap="none" rtlCol="0">
            <a:spAutoFit/>
          </a:bodyPr>
          <a:lstStyle/>
          <a:p>
            <a:pPr algn="ctr"/>
            <a:r>
              <a:rPr lang="en-US" sz="2400" b="1">
                <a:solidFill>
                  <a:schemeClr val="bg1"/>
                </a:solidFill>
              </a:rPr>
              <a:t>Secondary</a:t>
            </a:r>
          </a:p>
          <a:p>
            <a:pPr algn="ctr"/>
            <a:r>
              <a:rPr lang="en-US" sz="2400" b="1">
                <a:solidFill>
                  <a:schemeClr val="bg1"/>
                </a:solidFill>
              </a:rPr>
              <a:t>Uses</a:t>
            </a:r>
          </a:p>
        </p:txBody>
      </p:sp>
      <p:graphicFrame>
        <p:nvGraphicFramePr>
          <p:cNvPr id="2" name="Diagram 1"/>
          <p:cNvGraphicFramePr/>
          <p:nvPr>
            <p:extLst>
              <p:ext uri="{D42A27DB-BD31-4B8C-83A1-F6EECF244321}">
                <p14:modId xmlns:p14="http://schemas.microsoft.com/office/powerpoint/2010/main" val="4194366958"/>
              </p:ext>
            </p:extLst>
          </p:nvPr>
        </p:nvGraphicFramePr>
        <p:xfrm>
          <a:off x="1030224" y="2073656"/>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normAutofit fontScale="90000"/>
          </a:bodyPr>
          <a:lstStyle/>
          <a:p>
            <a:pPr algn="ctr"/>
            <a:r>
              <a:rPr lang="en-US"/>
              <a:t>The HIT Ecosystem </a:t>
            </a:r>
            <a:br>
              <a:rPr lang="en-US"/>
            </a:br>
            <a:r>
              <a:rPr lang="en-US"/>
              <a:t>Generating &amp; Sharing Information</a:t>
            </a:r>
          </a:p>
        </p:txBody>
      </p:sp>
    </p:spTree>
    <p:extLst>
      <p:ext uri="{BB962C8B-B14F-4D97-AF65-F5344CB8AC3E}">
        <p14:creationId xmlns:p14="http://schemas.microsoft.com/office/powerpoint/2010/main" val="17342521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1393702" y="1493002"/>
            <a:ext cx="5887199" cy="3477035"/>
          </a:xfrm>
          <a:prstGeom prst="rect">
            <a:avLst/>
          </a:prstGeom>
        </p:spPr>
      </p:pic>
      <p:sp>
        <p:nvSpPr>
          <p:cNvPr id="3" name="Content Placeholder 2"/>
          <p:cNvSpPr txBox="1">
            <a:spLocks/>
          </p:cNvSpPr>
          <p:nvPr/>
        </p:nvSpPr>
        <p:spPr>
          <a:xfrm>
            <a:off x="504828" y="5687840"/>
            <a:ext cx="4788310" cy="1138102"/>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lnSpc>
                <a:spcPct val="120000"/>
              </a:lnSpc>
              <a:spcBef>
                <a:spcPts val="0"/>
              </a:spcBef>
              <a:buFont typeface="Arial" charset="0"/>
              <a:buChar char="•"/>
            </a:pPr>
            <a:r>
              <a:rPr lang="en-AU" sz="1600" b="1">
                <a:solidFill>
                  <a:srgbClr val="F4B12C"/>
                </a:solidFill>
              </a:rPr>
              <a:t>Health concern/problem (Needs/Issues)</a:t>
            </a:r>
          </a:p>
          <a:p>
            <a:pPr lvl="1">
              <a:lnSpc>
                <a:spcPct val="120000"/>
              </a:lnSpc>
              <a:spcBef>
                <a:spcPts val="0"/>
              </a:spcBef>
              <a:buFont typeface="Arial" charset="0"/>
              <a:buChar char="•"/>
            </a:pPr>
            <a:r>
              <a:rPr lang="en-AU" sz="1600" b="1">
                <a:solidFill>
                  <a:srgbClr val="59BBE3"/>
                </a:solidFill>
              </a:rPr>
              <a:t>Health goal (Goals/Objectives)</a:t>
            </a:r>
            <a:endParaRPr lang="en-AU" sz="1600" b="1" dirty="0">
              <a:solidFill>
                <a:srgbClr val="59BBE3"/>
              </a:solidFill>
            </a:endParaRPr>
          </a:p>
        </p:txBody>
      </p:sp>
      <p:sp>
        <p:nvSpPr>
          <p:cNvPr id="4" name="Rectangle 3"/>
          <p:cNvSpPr/>
          <p:nvPr/>
        </p:nvSpPr>
        <p:spPr>
          <a:xfrm>
            <a:off x="4807286" y="5678607"/>
            <a:ext cx="4503174" cy="978729"/>
          </a:xfrm>
          <a:prstGeom prst="rect">
            <a:avLst/>
          </a:prstGeom>
        </p:spPr>
        <p:txBody>
          <a:bodyPr wrap="square">
            <a:spAutoFit/>
          </a:bodyPr>
          <a:lstStyle/>
          <a:p>
            <a:pPr marL="742950" lvl="1" indent="-285750">
              <a:lnSpc>
                <a:spcPct val="120000"/>
              </a:lnSpc>
              <a:buFont typeface="Arial" charset="0"/>
              <a:buChar char="•"/>
            </a:pPr>
            <a:r>
              <a:rPr lang="en-AU" sz="1600" b="1" dirty="0">
                <a:solidFill>
                  <a:srgbClr val="7030A0"/>
                </a:solidFill>
                <a:latin typeface="Calibri"/>
              </a:rPr>
              <a:t>Intervention/activity </a:t>
            </a:r>
            <a:r>
              <a:rPr lang="en-AU" sz="1600" b="1">
                <a:solidFill>
                  <a:srgbClr val="7030A0"/>
                </a:solidFill>
                <a:latin typeface="Calibri"/>
              </a:rPr>
              <a:t>(Actions)</a:t>
            </a:r>
            <a:endParaRPr lang="en-AU" sz="1600" b="1" dirty="0">
              <a:solidFill>
                <a:srgbClr val="7030A0"/>
              </a:solidFill>
              <a:latin typeface="Calibri"/>
            </a:endParaRPr>
          </a:p>
          <a:p>
            <a:pPr marL="742950" lvl="1" indent="-285750">
              <a:lnSpc>
                <a:spcPct val="120000"/>
              </a:lnSpc>
              <a:buFont typeface="Arial" charset="0"/>
              <a:buChar char="•"/>
            </a:pPr>
            <a:r>
              <a:rPr lang="en-AU" sz="1600" b="1">
                <a:solidFill>
                  <a:srgbClr val="E8E388"/>
                </a:solidFill>
                <a:latin typeface="Calibri"/>
              </a:rPr>
              <a:t>Evaluation/outcomes (Progress toward the associated Goal)</a:t>
            </a:r>
            <a:endParaRPr lang="en-AU" sz="1600" b="1" dirty="0">
              <a:solidFill>
                <a:srgbClr val="E8E388"/>
              </a:solidFill>
              <a:latin typeface="Calibri"/>
            </a:endParaRPr>
          </a:p>
        </p:txBody>
      </p:sp>
      <p:sp>
        <p:nvSpPr>
          <p:cNvPr id="5" name="TextBox 4"/>
          <p:cNvSpPr txBox="1"/>
          <p:nvPr/>
        </p:nvSpPr>
        <p:spPr>
          <a:xfrm>
            <a:off x="147633" y="4970037"/>
            <a:ext cx="8027103" cy="646331"/>
          </a:xfrm>
          <a:prstGeom prst="rect">
            <a:avLst/>
          </a:prstGeom>
          <a:noFill/>
        </p:spPr>
        <p:txBody>
          <a:bodyPr wrap="square" rtlCol="0">
            <a:spAutoFit/>
          </a:bodyPr>
          <a:lstStyle/>
          <a:p>
            <a:pPr algn="ctr"/>
            <a:r>
              <a:rPr lang="en-US">
                <a:latin typeface="Calibri"/>
              </a:rPr>
              <a:t>Care Plan Standards define ‘containers’ </a:t>
            </a:r>
            <a:r>
              <a:rPr lang="en-US" dirty="0">
                <a:latin typeface="Calibri"/>
              </a:rPr>
              <a:t>to </a:t>
            </a:r>
            <a:r>
              <a:rPr lang="en-US">
                <a:latin typeface="Calibri"/>
              </a:rPr>
              <a:t>capture and relate care plan information (</a:t>
            </a:r>
            <a:r>
              <a:rPr lang="en-US" dirty="0">
                <a:latin typeface="Calibri"/>
              </a:rPr>
              <a:t>S</a:t>
            </a:r>
            <a:r>
              <a:rPr lang="en-US">
                <a:latin typeface="Calibri"/>
              </a:rPr>
              <a:t>tructure &amp; Semantics)  </a:t>
            </a:r>
            <a:endParaRPr lang="en-US" dirty="0">
              <a:latin typeface="Calibri"/>
            </a:endParaRPr>
          </a:p>
        </p:txBody>
      </p:sp>
      <p:sp>
        <p:nvSpPr>
          <p:cNvPr id="6" name="TextBox 5"/>
          <p:cNvSpPr txBox="1"/>
          <p:nvPr/>
        </p:nvSpPr>
        <p:spPr>
          <a:xfrm>
            <a:off x="160134" y="1831146"/>
            <a:ext cx="1068113" cy="1754326"/>
          </a:xfrm>
          <a:prstGeom prst="rect">
            <a:avLst/>
          </a:prstGeom>
          <a:noFill/>
        </p:spPr>
        <p:txBody>
          <a:bodyPr wrap="none" rtlCol="0">
            <a:spAutoFit/>
          </a:bodyPr>
          <a:lstStyle/>
          <a:p>
            <a:r>
              <a:rPr lang="en-US"/>
              <a:t>HL7</a:t>
            </a:r>
          </a:p>
          <a:p>
            <a:r>
              <a:rPr lang="en-US"/>
              <a:t>Care Plan</a:t>
            </a:r>
          </a:p>
          <a:p>
            <a:r>
              <a:rPr lang="en-US"/>
              <a:t>Domain</a:t>
            </a:r>
          </a:p>
          <a:p>
            <a:r>
              <a:rPr lang="en-US"/>
              <a:t>Analysis</a:t>
            </a:r>
          </a:p>
          <a:p>
            <a:r>
              <a:rPr lang="en-US"/>
              <a:t>Model</a:t>
            </a:r>
          </a:p>
          <a:p>
            <a:r>
              <a:rPr lang="en-US"/>
              <a:t>(2016)</a:t>
            </a:r>
          </a:p>
        </p:txBody>
      </p:sp>
      <p:sp>
        <p:nvSpPr>
          <p:cNvPr id="7" name="TextBox 6"/>
          <p:cNvSpPr txBox="1"/>
          <p:nvPr/>
        </p:nvSpPr>
        <p:spPr>
          <a:xfrm>
            <a:off x="7446356" y="1774278"/>
            <a:ext cx="1697644" cy="1477328"/>
          </a:xfrm>
          <a:prstGeom prst="rect">
            <a:avLst/>
          </a:prstGeom>
          <a:noFill/>
        </p:spPr>
        <p:txBody>
          <a:bodyPr wrap="none" rtlCol="0">
            <a:spAutoFit/>
          </a:bodyPr>
          <a:lstStyle/>
          <a:p>
            <a:r>
              <a:rPr lang="en-US"/>
              <a:t>Interoperability:</a:t>
            </a:r>
          </a:p>
          <a:p>
            <a:pPr marL="285750" indent="-285750">
              <a:buFontTx/>
              <a:buChar char="-"/>
            </a:pPr>
            <a:r>
              <a:rPr lang="en-US"/>
              <a:t>Syntax</a:t>
            </a:r>
          </a:p>
          <a:p>
            <a:pPr marL="285750" indent="-285750">
              <a:buFontTx/>
              <a:buChar char="-"/>
            </a:pPr>
            <a:r>
              <a:rPr lang="en-US"/>
              <a:t>Structure</a:t>
            </a:r>
          </a:p>
          <a:p>
            <a:pPr marL="285750" indent="-285750">
              <a:buFontTx/>
              <a:buChar char="-"/>
            </a:pPr>
            <a:r>
              <a:rPr lang="en-US"/>
              <a:t>Semantics</a:t>
            </a:r>
          </a:p>
          <a:p>
            <a:pPr marL="285750" indent="-285750">
              <a:buFontTx/>
              <a:buChar char="-"/>
            </a:pPr>
            <a:r>
              <a:rPr lang="en-US"/>
              <a:t>Process</a:t>
            </a:r>
          </a:p>
        </p:txBody>
      </p:sp>
      <p:sp>
        <p:nvSpPr>
          <p:cNvPr id="9" name="Rectangle 8"/>
          <p:cNvSpPr/>
          <p:nvPr/>
        </p:nvSpPr>
        <p:spPr>
          <a:xfrm>
            <a:off x="1431900" y="1697645"/>
            <a:ext cx="1731924" cy="3106542"/>
          </a:xfrm>
          <a:prstGeom prst="rect">
            <a:avLst/>
          </a:prstGeom>
          <a:noFill/>
          <a:ln w="76200">
            <a:solidFill>
              <a:srgbClr val="F4B1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705708" y="1668623"/>
            <a:ext cx="1369212" cy="1421568"/>
          </a:xfrm>
          <a:prstGeom prst="rect">
            <a:avLst/>
          </a:prstGeom>
          <a:noFill/>
          <a:ln w="76200">
            <a:solidFill>
              <a:srgbClr val="59BB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05708" y="3373475"/>
            <a:ext cx="1369212" cy="1444772"/>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16804" y="1697645"/>
            <a:ext cx="1542948" cy="3106542"/>
          </a:xfrm>
          <a:prstGeom prst="rect">
            <a:avLst/>
          </a:prstGeom>
          <a:noFill/>
          <a:ln w="76200">
            <a:solidFill>
              <a:srgbClr val="E8E3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title"/>
          </p:nvPr>
        </p:nvSpPr>
        <p:spPr>
          <a:xfrm>
            <a:off x="393950" y="175648"/>
            <a:ext cx="8521449" cy="1325563"/>
          </a:xfrm>
        </p:spPr>
        <p:txBody>
          <a:bodyPr>
            <a:normAutofit fontScale="90000"/>
          </a:bodyPr>
          <a:lstStyle/>
          <a:p>
            <a:pPr defTabSz="457200"/>
            <a:r>
              <a:rPr lang="en-US" sz="2500" b="1">
                <a:solidFill>
                  <a:srgbClr val="217AA0"/>
                </a:solidFill>
                <a:latin typeface="Verdana"/>
                <a:cs typeface="Verdana"/>
              </a:rPr>
              <a:t>How does Care Plan information work together?</a:t>
            </a:r>
            <a:br>
              <a:rPr lang="en-US" sz="2500" b="1">
                <a:solidFill>
                  <a:srgbClr val="217AA0"/>
                </a:solidFill>
                <a:latin typeface="Verdana"/>
                <a:cs typeface="Verdana"/>
              </a:rPr>
            </a:br>
            <a:r>
              <a:rPr lang="en-US" sz="2200" b="1">
                <a:solidFill>
                  <a:srgbClr val="217AA0"/>
                </a:solidFill>
                <a:latin typeface="Verdana"/>
                <a:cs typeface="Verdana"/>
              </a:rPr>
              <a:t>The same information organized in a “Plan Perspective”</a:t>
            </a:r>
            <a:endParaRPr lang="en-US" sz="2500" b="1">
              <a:solidFill>
                <a:srgbClr val="217AA0"/>
              </a:solidFill>
              <a:latin typeface="Verdana"/>
              <a:cs typeface="Verdana"/>
            </a:endParaRPr>
          </a:p>
        </p:txBody>
      </p:sp>
    </p:spTree>
    <p:extLst>
      <p:ext uri="{BB962C8B-B14F-4D97-AF65-F5344CB8AC3E}">
        <p14:creationId xmlns:p14="http://schemas.microsoft.com/office/powerpoint/2010/main" val="3915901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766421" y="2339278"/>
            <a:ext cx="2457956" cy="3218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73736" y="2126893"/>
            <a:ext cx="2133600" cy="3139321"/>
          </a:xfrm>
          <a:prstGeom prst="rect">
            <a:avLst/>
          </a:prstGeom>
          <a:noFill/>
        </p:spPr>
        <p:txBody>
          <a:bodyPr wrap="square" rtlCol="0">
            <a:spAutoFit/>
          </a:bodyPr>
          <a:lstStyle/>
          <a:p>
            <a:r>
              <a:rPr lang="en-US"/>
              <a:t>Different views </a:t>
            </a:r>
            <a:r>
              <a:rPr lang="en-US" dirty="0"/>
              <a:t>that all make sense together.</a:t>
            </a:r>
          </a:p>
          <a:p>
            <a:endParaRPr lang="en-US" dirty="0"/>
          </a:p>
          <a:p>
            <a:r>
              <a:rPr lang="en-US" dirty="0"/>
              <a:t>The same information, communicated in different ways, but the different views are consistent when considered together.</a:t>
            </a:r>
          </a:p>
        </p:txBody>
      </p:sp>
      <p:sp>
        <p:nvSpPr>
          <p:cNvPr id="5" name="Title 4"/>
          <p:cNvSpPr>
            <a:spLocks noGrp="1"/>
          </p:cNvSpPr>
          <p:nvPr>
            <p:ph type="title"/>
          </p:nvPr>
        </p:nvSpPr>
        <p:spPr>
          <a:xfrm>
            <a:off x="715818" y="572006"/>
            <a:ext cx="7614365" cy="804333"/>
          </a:xfrm>
        </p:spPr>
        <p:txBody>
          <a:bodyPr>
            <a:normAutofit fontScale="90000"/>
          </a:bodyPr>
          <a:lstStyle/>
          <a:p>
            <a:r>
              <a:rPr lang="en-US"/>
              <a:t>The same information, </a:t>
            </a:r>
            <a:br>
              <a:rPr lang="en-US"/>
            </a:br>
            <a:r>
              <a:rPr lang="en-US"/>
              <a:t>from a different perspective.</a:t>
            </a:r>
          </a:p>
        </p:txBody>
      </p:sp>
      <p:sp>
        <p:nvSpPr>
          <p:cNvPr id="6" name="Rectangle 5"/>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 name="Picture 1">
            <a:extLst>
              <a:ext uri="{FF2B5EF4-FFF2-40B4-BE49-F238E27FC236}">
                <a16:creationId xmlns:a16="http://schemas.microsoft.com/office/drawing/2014/main" id="{78099D66-6AF4-40D3-8D2C-5A7B6D9AB17A}"/>
              </a:ext>
            </a:extLst>
          </p:cNvPr>
          <p:cNvPicPr>
            <a:picLocks noChangeAspect="1"/>
          </p:cNvPicPr>
          <p:nvPr/>
        </p:nvPicPr>
        <p:blipFill>
          <a:blip r:embed="rId3"/>
          <a:stretch>
            <a:fillRect/>
          </a:stretch>
        </p:blipFill>
        <p:spPr>
          <a:xfrm>
            <a:off x="5636201" y="2575409"/>
            <a:ext cx="3464003" cy="2381502"/>
          </a:xfrm>
          <a:prstGeom prst="rect">
            <a:avLst/>
          </a:prstGeom>
        </p:spPr>
      </p:pic>
      <p:sp>
        <p:nvSpPr>
          <p:cNvPr id="7" name="TextBox 6">
            <a:extLst>
              <a:ext uri="{FF2B5EF4-FFF2-40B4-BE49-F238E27FC236}">
                <a16:creationId xmlns:a16="http://schemas.microsoft.com/office/drawing/2014/main" id="{4C46F58A-B5D9-4241-9C69-C9815571B501}"/>
              </a:ext>
            </a:extLst>
          </p:cNvPr>
          <p:cNvSpPr txBox="1"/>
          <p:nvPr/>
        </p:nvSpPr>
        <p:spPr>
          <a:xfrm>
            <a:off x="3214838" y="2350456"/>
            <a:ext cx="1821332" cy="369332"/>
          </a:xfrm>
          <a:prstGeom prst="rect">
            <a:avLst/>
          </a:prstGeom>
          <a:noFill/>
        </p:spPr>
        <p:txBody>
          <a:bodyPr wrap="none" rtlCol="0">
            <a:spAutoFit/>
          </a:bodyPr>
          <a:lstStyle/>
          <a:p>
            <a:r>
              <a:rPr lang="en-US" b="1"/>
              <a:t>This Is an Apple.</a:t>
            </a:r>
          </a:p>
        </p:txBody>
      </p:sp>
    </p:spTree>
    <p:extLst>
      <p:ext uri="{BB962C8B-B14F-4D97-AF65-F5344CB8AC3E}">
        <p14:creationId xmlns:p14="http://schemas.microsoft.com/office/powerpoint/2010/main" val="910472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57253" y="3667432"/>
            <a:ext cx="4475142" cy="2917735"/>
          </a:xfrm>
          <a:prstGeom prst="rect">
            <a:avLst/>
          </a:prstGeom>
        </p:spPr>
      </p:pic>
      <p:pic>
        <p:nvPicPr>
          <p:cNvPr id="5" name="Picture 4"/>
          <p:cNvPicPr>
            <a:picLocks noChangeAspect="1"/>
          </p:cNvPicPr>
          <p:nvPr/>
        </p:nvPicPr>
        <p:blipFill>
          <a:blip r:embed="rId3"/>
          <a:stretch>
            <a:fillRect/>
          </a:stretch>
        </p:blipFill>
        <p:spPr>
          <a:xfrm>
            <a:off x="4557253" y="341088"/>
            <a:ext cx="4475142" cy="2930667"/>
          </a:xfrm>
          <a:prstGeom prst="rect">
            <a:avLst/>
          </a:prstGeom>
        </p:spPr>
      </p:pic>
      <p:pic>
        <p:nvPicPr>
          <p:cNvPr id="6" name="Picture 5"/>
          <p:cNvPicPr>
            <a:picLocks noChangeAspect="1"/>
          </p:cNvPicPr>
          <p:nvPr/>
        </p:nvPicPr>
        <p:blipFill>
          <a:blip r:embed="rId4"/>
          <a:stretch>
            <a:fillRect/>
          </a:stretch>
        </p:blipFill>
        <p:spPr>
          <a:xfrm>
            <a:off x="79677" y="5326207"/>
            <a:ext cx="1966507" cy="1291685"/>
          </a:xfrm>
          <a:prstGeom prst="rect">
            <a:avLst/>
          </a:prstGeom>
        </p:spPr>
      </p:pic>
      <p:pic>
        <p:nvPicPr>
          <p:cNvPr id="11" name="Picture 10"/>
          <p:cNvPicPr>
            <a:picLocks noChangeAspect="1"/>
          </p:cNvPicPr>
          <p:nvPr/>
        </p:nvPicPr>
        <p:blipFill>
          <a:blip r:embed="rId5"/>
          <a:stretch>
            <a:fillRect/>
          </a:stretch>
        </p:blipFill>
        <p:spPr>
          <a:xfrm>
            <a:off x="2237899" y="5326207"/>
            <a:ext cx="2034872" cy="1320957"/>
          </a:xfrm>
          <a:prstGeom prst="rect">
            <a:avLst/>
          </a:prstGeom>
        </p:spPr>
      </p:pic>
      <p:pic>
        <p:nvPicPr>
          <p:cNvPr id="12" name="Picture 11"/>
          <p:cNvPicPr>
            <a:picLocks noChangeAspect="1"/>
          </p:cNvPicPr>
          <p:nvPr/>
        </p:nvPicPr>
        <p:blipFill>
          <a:blip r:embed="rId6"/>
          <a:stretch>
            <a:fillRect/>
          </a:stretch>
        </p:blipFill>
        <p:spPr>
          <a:xfrm>
            <a:off x="2243460" y="3906412"/>
            <a:ext cx="2029311" cy="1318094"/>
          </a:xfrm>
          <a:prstGeom prst="rect">
            <a:avLst/>
          </a:prstGeom>
        </p:spPr>
      </p:pic>
      <p:pic>
        <p:nvPicPr>
          <p:cNvPr id="13" name="Picture 12"/>
          <p:cNvPicPr>
            <a:picLocks noChangeAspect="1"/>
          </p:cNvPicPr>
          <p:nvPr/>
        </p:nvPicPr>
        <p:blipFill>
          <a:blip r:embed="rId7"/>
          <a:stretch>
            <a:fillRect/>
          </a:stretch>
        </p:blipFill>
        <p:spPr>
          <a:xfrm>
            <a:off x="61584" y="3895426"/>
            <a:ext cx="2039635" cy="1329080"/>
          </a:xfrm>
          <a:prstGeom prst="rect">
            <a:avLst/>
          </a:prstGeom>
        </p:spPr>
      </p:pic>
      <p:pic>
        <p:nvPicPr>
          <p:cNvPr id="16" name="Picture 15"/>
          <p:cNvPicPr>
            <a:picLocks noChangeAspect="1"/>
          </p:cNvPicPr>
          <p:nvPr/>
        </p:nvPicPr>
        <p:blipFill>
          <a:blip r:embed="rId8"/>
          <a:stretch>
            <a:fillRect/>
          </a:stretch>
        </p:blipFill>
        <p:spPr>
          <a:xfrm>
            <a:off x="2243460" y="208730"/>
            <a:ext cx="2188753" cy="1417063"/>
          </a:xfrm>
          <a:prstGeom prst="rect">
            <a:avLst/>
          </a:prstGeom>
        </p:spPr>
      </p:pic>
      <p:pic>
        <p:nvPicPr>
          <p:cNvPr id="17" name="Picture 16"/>
          <p:cNvPicPr>
            <a:picLocks noChangeAspect="1"/>
          </p:cNvPicPr>
          <p:nvPr/>
        </p:nvPicPr>
        <p:blipFill>
          <a:blip r:embed="rId9"/>
          <a:stretch>
            <a:fillRect/>
          </a:stretch>
        </p:blipFill>
        <p:spPr>
          <a:xfrm>
            <a:off x="74901" y="1806421"/>
            <a:ext cx="2063119" cy="1341461"/>
          </a:xfrm>
          <a:prstGeom prst="rect">
            <a:avLst/>
          </a:prstGeom>
        </p:spPr>
      </p:pic>
      <p:pic>
        <p:nvPicPr>
          <p:cNvPr id="18" name="Picture 17"/>
          <p:cNvPicPr>
            <a:picLocks noChangeAspect="1"/>
          </p:cNvPicPr>
          <p:nvPr/>
        </p:nvPicPr>
        <p:blipFill>
          <a:blip r:embed="rId10"/>
          <a:stretch>
            <a:fillRect/>
          </a:stretch>
        </p:blipFill>
        <p:spPr>
          <a:xfrm>
            <a:off x="61584" y="208730"/>
            <a:ext cx="2114208" cy="1377002"/>
          </a:xfrm>
          <a:prstGeom prst="rect">
            <a:avLst/>
          </a:prstGeom>
        </p:spPr>
      </p:pic>
      <p:pic>
        <p:nvPicPr>
          <p:cNvPr id="19" name="Picture 18"/>
          <p:cNvPicPr>
            <a:picLocks noChangeAspect="1"/>
          </p:cNvPicPr>
          <p:nvPr/>
        </p:nvPicPr>
        <p:blipFill>
          <a:blip r:embed="rId11"/>
          <a:stretch>
            <a:fillRect/>
          </a:stretch>
        </p:blipFill>
        <p:spPr>
          <a:xfrm>
            <a:off x="2243460" y="1806421"/>
            <a:ext cx="2158448" cy="1414078"/>
          </a:xfrm>
          <a:prstGeom prst="rect">
            <a:avLst/>
          </a:prstGeom>
        </p:spPr>
      </p:pic>
    </p:spTree>
    <p:extLst>
      <p:ext uri="{BB962C8B-B14F-4D97-AF65-F5344CB8AC3E}">
        <p14:creationId xmlns:p14="http://schemas.microsoft.com/office/powerpoint/2010/main" val="37789022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4" name="Diagram 3"/>
          <p:cNvGraphicFramePr/>
          <p:nvPr>
            <p:extLst>
              <p:ext uri="{D42A27DB-BD31-4B8C-83A1-F6EECF244321}">
                <p14:modId xmlns:p14="http://schemas.microsoft.com/office/powerpoint/2010/main" val="149174138"/>
              </p:ext>
            </p:extLst>
          </p:nvPr>
        </p:nvGraphicFramePr>
        <p:xfrm>
          <a:off x="0" y="1065960"/>
          <a:ext cx="9142920" cy="5258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0"/>
          <p:cNvSpPr txBox="1">
            <a:spLocks/>
          </p:cNvSpPr>
          <p:nvPr/>
        </p:nvSpPr>
        <p:spPr>
          <a:xfrm>
            <a:off x="576943" y="306180"/>
            <a:ext cx="7913914" cy="759779"/>
          </a:xfrm>
          <a:prstGeom prst="rect">
            <a:avLst/>
          </a:prstGeom>
        </p:spPr>
        <p:txBody>
          <a:bodyPr>
            <a:noAutofit/>
          </a:bodyPr>
          <a:lstStyle>
            <a:lvl1pPr algn="l" defTabSz="457200" rtl="0" eaLnBrk="1" latinLnBrk="0" hangingPunct="1">
              <a:spcBef>
                <a:spcPct val="0"/>
              </a:spcBef>
              <a:buNone/>
              <a:defRPr sz="2800" b="1" i="0" kern="1200">
                <a:solidFill>
                  <a:srgbClr val="217AA0"/>
                </a:solidFill>
                <a:latin typeface="Verdana"/>
                <a:ea typeface="+mj-ea"/>
                <a:cs typeface="Verdana"/>
              </a:defRPr>
            </a:lvl1pPr>
          </a:lstStyle>
          <a:p>
            <a:r>
              <a:rPr lang="en-US" sz="2500"/>
              <a:t>C-CDA R2.1 Templates – SOAP Perspective</a:t>
            </a:r>
          </a:p>
        </p:txBody>
      </p:sp>
      <p:sp>
        <p:nvSpPr>
          <p:cNvPr id="2" name="TextBox 1"/>
          <p:cNvSpPr txBox="1"/>
          <p:nvPr/>
        </p:nvSpPr>
        <p:spPr>
          <a:xfrm>
            <a:off x="2341030" y="705733"/>
            <a:ext cx="4385752" cy="461665"/>
          </a:xfrm>
          <a:prstGeom prst="rect">
            <a:avLst/>
          </a:prstGeom>
          <a:noFill/>
        </p:spPr>
        <p:txBody>
          <a:bodyPr wrap="none" rtlCol="0">
            <a:spAutoFit/>
          </a:bodyPr>
          <a:lstStyle/>
          <a:p>
            <a:pPr algn="ctr"/>
            <a:r>
              <a:rPr lang="en-US" sz="2400"/>
              <a:t>REORGANIZED to TELL THE STORY</a:t>
            </a:r>
          </a:p>
        </p:txBody>
      </p:sp>
    </p:spTree>
    <p:extLst>
      <p:ext uri="{BB962C8B-B14F-4D97-AF65-F5344CB8AC3E}">
        <p14:creationId xmlns:p14="http://schemas.microsoft.com/office/powerpoint/2010/main" val="1037109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B6DCAE14-51F4-4042-B5B6-B42D9D81608A}" type="slidenum">
              <a:rPr lang="en-US" smtClean="0"/>
              <a:pPr/>
              <a:t>68</a:t>
            </a:fld>
            <a:endParaRPr lang="en-US" dirty="0"/>
          </a:p>
        </p:txBody>
      </p:sp>
      <p:pic>
        <p:nvPicPr>
          <p:cNvPr id="5" name="Picture 4"/>
          <p:cNvPicPr>
            <a:picLocks noChangeAspect="1"/>
          </p:cNvPicPr>
          <p:nvPr/>
        </p:nvPicPr>
        <p:blipFill>
          <a:blip r:embed="rId2"/>
          <a:stretch>
            <a:fillRect/>
          </a:stretch>
        </p:blipFill>
        <p:spPr>
          <a:xfrm>
            <a:off x="1614487" y="735848"/>
            <a:ext cx="6130481" cy="4238077"/>
          </a:xfrm>
          <a:prstGeom prst="rect">
            <a:avLst/>
          </a:prstGeom>
        </p:spPr>
      </p:pic>
      <p:sp>
        <p:nvSpPr>
          <p:cNvPr id="4" name="Rectangle 3"/>
          <p:cNvSpPr/>
          <p:nvPr/>
        </p:nvSpPr>
        <p:spPr>
          <a:xfrm>
            <a:off x="3998499" y="4379565"/>
            <a:ext cx="1362456" cy="59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145712" y="5004622"/>
            <a:ext cx="1172764" cy="11727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267392" y="5129339"/>
            <a:ext cx="996696" cy="923330"/>
          </a:xfrm>
          <a:prstGeom prst="rect">
            <a:avLst/>
          </a:prstGeom>
          <a:noFill/>
        </p:spPr>
        <p:txBody>
          <a:bodyPr wrap="square" rtlCol="0">
            <a:spAutoFit/>
          </a:bodyPr>
          <a:lstStyle/>
          <a:p>
            <a:pPr algn="ctr"/>
            <a:r>
              <a:rPr lang="en-US"/>
              <a:t>Care Plan Cycle</a:t>
            </a:r>
          </a:p>
        </p:txBody>
      </p:sp>
      <p:pic>
        <p:nvPicPr>
          <p:cNvPr id="9" name="Picture 8"/>
          <p:cNvPicPr>
            <a:picLocks noChangeAspect="1"/>
          </p:cNvPicPr>
          <p:nvPr/>
        </p:nvPicPr>
        <p:blipFill>
          <a:blip r:embed="rId3"/>
          <a:stretch>
            <a:fillRect/>
          </a:stretch>
        </p:blipFill>
        <p:spPr>
          <a:xfrm>
            <a:off x="5452874" y="5283752"/>
            <a:ext cx="938668" cy="583806"/>
          </a:xfrm>
          <a:prstGeom prst="rect">
            <a:avLst/>
          </a:prstGeom>
        </p:spPr>
      </p:pic>
      <p:pic>
        <p:nvPicPr>
          <p:cNvPr id="10" name="Picture 9"/>
          <p:cNvPicPr>
            <a:picLocks noChangeAspect="1"/>
          </p:cNvPicPr>
          <p:nvPr/>
        </p:nvPicPr>
        <p:blipFill>
          <a:blip r:embed="rId4"/>
          <a:stretch>
            <a:fillRect/>
          </a:stretch>
        </p:blipFill>
        <p:spPr>
          <a:xfrm>
            <a:off x="4310715" y="6263287"/>
            <a:ext cx="910050" cy="555188"/>
          </a:xfrm>
          <a:prstGeom prst="rect">
            <a:avLst/>
          </a:prstGeom>
        </p:spPr>
      </p:pic>
      <p:pic>
        <p:nvPicPr>
          <p:cNvPr id="11" name="Picture 10"/>
          <p:cNvPicPr>
            <a:picLocks noChangeAspect="1"/>
          </p:cNvPicPr>
          <p:nvPr/>
        </p:nvPicPr>
        <p:blipFill>
          <a:blip r:embed="rId5"/>
          <a:stretch>
            <a:fillRect/>
          </a:stretch>
        </p:blipFill>
        <p:spPr>
          <a:xfrm>
            <a:off x="3071278" y="5307660"/>
            <a:ext cx="927221" cy="549464"/>
          </a:xfrm>
          <a:prstGeom prst="rect">
            <a:avLst/>
          </a:prstGeom>
        </p:spPr>
      </p:pic>
      <p:sp>
        <p:nvSpPr>
          <p:cNvPr id="12" name="Rectangle 11"/>
          <p:cNvSpPr/>
          <p:nvPr/>
        </p:nvSpPr>
        <p:spPr>
          <a:xfrm>
            <a:off x="4145712" y="3873910"/>
            <a:ext cx="1075053" cy="136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949709" y="3737325"/>
            <a:ext cx="1404029" cy="415498"/>
          </a:xfrm>
          <a:prstGeom prst="rect">
            <a:avLst/>
          </a:prstGeom>
          <a:noFill/>
        </p:spPr>
        <p:txBody>
          <a:bodyPr wrap="square" rtlCol="0">
            <a:spAutoFit/>
          </a:bodyPr>
          <a:lstStyle/>
          <a:p>
            <a:pPr algn="ctr"/>
            <a:r>
              <a:rPr lang="en-US" sz="1050" b="1"/>
              <a:t>Care Plan Management</a:t>
            </a:r>
          </a:p>
        </p:txBody>
      </p:sp>
      <p:sp>
        <p:nvSpPr>
          <p:cNvPr id="2" name="TextBox 1"/>
          <p:cNvSpPr txBox="1"/>
          <p:nvPr/>
        </p:nvSpPr>
        <p:spPr>
          <a:xfrm>
            <a:off x="3440858" y="4104253"/>
            <a:ext cx="3273552" cy="338554"/>
          </a:xfrm>
          <a:prstGeom prst="rect">
            <a:avLst/>
          </a:prstGeom>
          <a:solidFill>
            <a:schemeClr val="bg1"/>
          </a:solidFill>
        </p:spPr>
        <p:txBody>
          <a:bodyPr wrap="square" rtlCol="0">
            <a:spAutoFit/>
          </a:bodyPr>
          <a:lstStyle/>
          <a:p>
            <a:r>
              <a:rPr lang="en-US" sz="1600"/>
              <a:t>&gt; 1 day, 1 week, 1 month, 1 year</a:t>
            </a:r>
          </a:p>
        </p:txBody>
      </p:sp>
      <p:sp>
        <p:nvSpPr>
          <p:cNvPr id="14" name="TextBox 13"/>
          <p:cNvSpPr txBox="1"/>
          <p:nvPr/>
        </p:nvSpPr>
        <p:spPr>
          <a:xfrm>
            <a:off x="859536" y="147304"/>
            <a:ext cx="7584376" cy="369332"/>
          </a:xfrm>
          <a:prstGeom prst="rect">
            <a:avLst/>
          </a:prstGeom>
          <a:noFill/>
        </p:spPr>
        <p:txBody>
          <a:bodyPr wrap="square" rtlCol="0">
            <a:spAutoFit/>
          </a:bodyPr>
          <a:lstStyle/>
          <a:p>
            <a:pPr algn="ctr"/>
            <a:r>
              <a:rPr lang="en-US"/>
              <a:t>“Longitudinal” Cycles of Care, Care Management and Self Care</a:t>
            </a:r>
          </a:p>
        </p:txBody>
      </p:sp>
      <p:sp>
        <p:nvSpPr>
          <p:cNvPr id="16" name="Arrow: Curved Left 15"/>
          <p:cNvSpPr/>
          <p:nvPr/>
        </p:nvSpPr>
        <p:spPr>
          <a:xfrm>
            <a:off x="5077634" y="5035319"/>
            <a:ext cx="323090" cy="1172764"/>
          </a:xfrm>
          <a:prstGeom prst="curvedLeftArrow">
            <a:avLst>
              <a:gd name="adj1" fmla="val 25000"/>
              <a:gd name="adj2" fmla="val 50000"/>
              <a:gd name="adj3" fmla="val 504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Left 16"/>
          <p:cNvSpPr/>
          <p:nvPr/>
        </p:nvSpPr>
        <p:spPr>
          <a:xfrm rot="10800000">
            <a:off x="4038053" y="4997210"/>
            <a:ext cx="323090" cy="1172764"/>
          </a:xfrm>
          <a:prstGeom prst="curvedLeftArrow">
            <a:avLst>
              <a:gd name="adj1" fmla="val 25000"/>
              <a:gd name="adj2" fmla="val 50000"/>
              <a:gd name="adj3" fmla="val 476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Slide Number Placeholder 2"/>
          <p:cNvSpPr txBox="1">
            <a:spLocks/>
          </p:cNvSpPr>
          <p:nvPr/>
        </p:nvSpPr>
        <p:spPr>
          <a:xfrm>
            <a:off x="-2916780" y="5649314"/>
            <a:ext cx="609600"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423C33"/>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DCAE14-51F4-4042-B5B6-B42D9D81608A}" type="slidenum">
              <a:rPr lang="en-US" smtClean="0"/>
              <a:pPr/>
              <a:t>68</a:t>
            </a:fld>
            <a:endParaRPr lang="en-US" dirty="0"/>
          </a:p>
        </p:txBody>
      </p:sp>
      <p:sp>
        <p:nvSpPr>
          <p:cNvPr id="28" name="TextBox 27"/>
          <p:cNvSpPr txBox="1"/>
          <p:nvPr/>
        </p:nvSpPr>
        <p:spPr>
          <a:xfrm>
            <a:off x="1473727" y="3031471"/>
            <a:ext cx="1432740" cy="338554"/>
          </a:xfrm>
          <a:prstGeom prst="rect">
            <a:avLst/>
          </a:prstGeom>
          <a:solidFill>
            <a:schemeClr val="bg1"/>
          </a:solidFill>
        </p:spPr>
        <p:txBody>
          <a:bodyPr wrap="square" rtlCol="0">
            <a:spAutoFit/>
          </a:bodyPr>
          <a:lstStyle/>
          <a:p>
            <a:r>
              <a:rPr lang="en-US" sz="1600"/>
              <a:t>Day-by-day</a:t>
            </a:r>
          </a:p>
        </p:txBody>
      </p:sp>
      <p:sp>
        <p:nvSpPr>
          <p:cNvPr id="29" name="TextBox 28"/>
          <p:cNvSpPr txBox="1"/>
          <p:nvPr/>
        </p:nvSpPr>
        <p:spPr>
          <a:xfrm>
            <a:off x="1310640" y="2870284"/>
            <a:ext cx="1404029" cy="253916"/>
          </a:xfrm>
          <a:prstGeom prst="rect">
            <a:avLst/>
          </a:prstGeom>
          <a:noFill/>
        </p:spPr>
        <p:txBody>
          <a:bodyPr wrap="square" rtlCol="0">
            <a:spAutoFit/>
          </a:bodyPr>
          <a:lstStyle/>
          <a:p>
            <a:pPr algn="ctr"/>
            <a:r>
              <a:rPr lang="en-US" sz="1050" b="1"/>
              <a:t>Self Care</a:t>
            </a:r>
          </a:p>
        </p:txBody>
      </p:sp>
      <p:sp>
        <p:nvSpPr>
          <p:cNvPr id="37" name="TextBox 36"/>
          <p:cNvSpPr txBox="1"/>
          <p:nvPr/>
        </p:nvSpPr>
        <p:spPr>
          <a:xfrm>
            <a:off x="7175728" y="2912636"/>
            <a:ext cx="1895231" cy="369332"/>
          </a:xfrm>
          <a:prstGeom prst="rect">
            <a:avLst/>
          </a:prstGeom>
          <a:noFill/>
        </p:spPr>
        <p:txBody>
          <a:bodyPr wrap="square" rtlCol="0">
            <a:spAutoFit/>
          </a:bodyPr>
          <a:lstStyle/>
          <a:p>
            <a:r>
              <a:rPr lang="en-US"/>
              <a:t>+ Secondary Uses</a:t>
            </a:r>
          </a:p>
        </p:txBody>
      </p:sp>
      <p:cxnSp>
        <p:nvCxnSpPr>
          <p:cNvPr id="39" name="Straight Arrow Connector 38"/>
          <p:cNvCxnSpPr>
            <a:cxnSpLocks/>
          </p:cNvCxnSpPr>
          <p:nvPr/>
        </p:nvCxnSpPr>
        <p:spPr>
          <a:xfrm>
            <a:off x="7013448" y="3227670"/>
            <a:ext cx="205751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flipH="1">
            <a:off x="1861949" y="2061677"/>
            <a:ext cx="1044518" cy="307777"/>
          </a:xfrm>
          <a:prstGeom prst="rect">
            <a:avLst/>
          </a:prstGeom>
          <a:noFill/>
        </p:spPr>
        <p:txBody>
          <a:bodyPr wrap="square" rtlCol="0">
            <a:spAutoFit/>
          </a:bodyPr>
          <a:lstStyle/>
          <a:p>
            <a:r>
              <a:rPr lang="en-US" sz="1400" b="1">
                <a:solidFill>
                  <a:schemeClr val="accent6"/>
                </a:solidFill>
              </a:rPr>
              <a:t>PGHD</a:t>
            </a:r>
          </a:p>
        </p:txBody>
      </p:sp>
      <p:sp>
        <p:nvSpPr>
          <p:cNvPr id="35" name="Rectangle 34"/>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1" name="Picture 20"/>
          <p:cNvPicPr>
            <a:picLocks noChangeAspect="1"/>
          </p:cNvPicPr>
          <p:nvPr/>
        </p:nvPicPr>
        <p:blipFill>
          <a:blip r:embed="rId6"/>
          <a:stretch>
            <a:fillRect/>
          </a:stretch>
        </p:blipFill>
        <p:spPr>
          <a:xfrm>
            <a:off x="1026111" y="3343412"/>
            <a:ext cx="1970540" cy="1535700"/>
          </a:xfrm>
          <a:prstGeom prst="rect">
            <a:avLst/>
          </a:prstGeom>
        </p:spPr>
      </p:pic>
      <p:pic>
        <p:nvPicPr>
          <p:cNvPr id="20" name="Picture 19"/>
          <p:cNvPicPr>
            <a:picLocks noChangeAspect="1"/>
          </p:cNvPicPr>
          <p:nvPr/>
        </p:nvPicPr>
        <p:blipFill>
          <a:blip r:embed="rId7"/>
          <a:stretch>
            <a:fillRect/>
          </a:stretch>
        </p:blipFill>
        <p:spPr>
          <a:xfrm>
            <a:off x="4253233" y="4390154"/>
            <a:ext cx="957722" cy="592046"/>
          </a:xfrm>
          <a:prstGeom prst="rect">
            <a:avLst/>
          </a:prstGeom>
        </p:spPr>
      </p:pic>
      <p:pic>
        <p:nvPicPr>
          <p:cNvPr id="8" name="Picture 7"/>
          <p:cNvPicPr>
            <a:picLocks noChangeAspect="1"/>
          </p:cNvPicPr>
          <p:nvPr/>
        </p:nvPicPr>
        <p:blipFill>
          <a:blip r:embed="rId8"/>
          <a:stretch>
            <a:fillRect/>
          </a:stretch>
        </p:blipFill>
        <p:spPr>
          <a:xfrm>
            <a:off x="6789807" y="3605011"/>
            <a:ext cx="2191841" cy="3021185"/>
          </a:xfrm>
          <a:prstGeom prst="rect">
            <a:avLst/>
          </a:prstGeom>
        </p:spPr>
      </p:pic>
      <p:pic>
        <p:nvPicPr>
          <p:cNvPr id="36" name="Picture 35"/>
          <p:cNvPicPr>
            <a:picLocks noChangeAspect="1"/>
          </p:cNvPicPr>
          <p:nvPr/>
        </p:nvPicPr>
        <p:blipFill>
          <a:blip r:embed="rId8"/>
          <a:stretch>
            <a:fillRect/>
          </a:stretch>
        </p:blipFill>
        <p:spPr>
          <a:xfrm>
            <a:off x="212218" y="4498677"/>
            <a:ext cx="1280208" cy="1764610"/>
          </a:xfrm>
          <a:prstGeom prst="rect">
            <a:avLst/>
          </a:prstGeom>
        </p:spPr>
      </p:pic>
      <p:pic>
        <p:nvPicPr>
          <p:cNvPr id="15" name="Picture 14"/>
          <p:cNvPicPr>
            <a:picLocks noChangeAspect="1"/>
          </p:cNvPicPr>
          <p:nvPr/>
        </p:nvPicPr>
        <p:blipFill>
          <a:blip r:embed="rId9"/>
          <a:stretch>
            <a:fillRect/>
          </a:stretch>
        </p:blipFill>
        <p:spPr>
          <a:xfrm>
            <a:off x="134319" y="1192555"/>
            <a:ext cx="1262646" cy="1903681"/>
          </a:xfrm>
          <a:prstGeom prst="rect">
            <a:avLst/>
          </a:prstGeom>
        </p:spPr>
      </p:pic>
      <p:pic>
        <p:nvPicPr>
          <p:cNvPr id="38" name="Picture 37"/>
          <p:cNvPicPr>
            <a:picLocks noChangeAspect="1"/>
          </p:cNvPicPr>
          <p:nvPr/>
        </p:nvPicPr>
        <p:blipFill>
          <a:blip r:embed="rId9"/>
          <a:stretch>
            <a:fillRect/>
          </a:stretch>
        </p:blipFill>
        <p:spPr>
          <a:xfrm>
            <a:off x="7776640" y="587968"/>
            <a:ext cx="1262646" cy="1903681"/>
          </a:xfrm>
          <a:prstGeom prst="rect">
            <a:avLst/>
          </a:prstGeom>
        </p:spPr>
      </p:pic>
    </p:spTree>
    <p:extLst>
      <p:ext uri="{BB962C8B-B14F-4D97-AF65-F5344CB8AC3E}">
        <p14:creationId xmlns:p14="http://schemas.microsoft.com/office/powerpoint/2010/main" val="20595415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Zooming Back Out…</a:t>
            </a:r>
          </a:p>
        </p:txBody>
      </p:sp>
      <p:sp>
        <p:nvSpPr>
          <p:cNvPr id="2" name="Slide Number Placeholder 1"/>
          <p:cNvSpPr>
            <a:spLocks noGrp="1"/>
          </p:cNvSpPr>
          <p:nvPr>
            <p:ph type="sldNum" sz="quarter" idx="4294967295"/>
          </p:nvPr>
        </p:nvSpPr>
        <p:spPr>
          <a:xfrm>
            <a:off x="0" y="6416675"/>
            <a:ext cx="609600" cy="365125"/>
          </a:xfrm>
          <a:prstGeom prst="rect">
            <a:avLst/>
          </a:prstGeom>
        </p:spPr>
        <p:txBody>
          <a:bodyPr/>
          <a:lstStyle/>
          <a:p>
            <a:fld id="{B6DCAE14-51F4-4042-B5B6-B42D9D81608A}" type="slidenum">
              <a:rPr lang="en-US" smtClean="0"/>
              <a:pPr/>
              <a:t>69</a:t>
            </a:fld>
            <a:endParaRPr lang="en-US" dirty="0"/>
          </a:p>
        </p:txBody>
      </p:sp>
      <p:pic>
        <p:nvPicPr>
          <p:cNvPr id="4" name="Picture 3"/>
          <p:cNvPicPr>
            <a:picLocks noChangeAspect="1"/>
          </p:cNvPicPr>
          <p:nvPr/>
        </p:nvPicPr>
        <p:blipFill rotWithShape="1">
          <a:blip r:embed="rId2"/>
          <a:srcRect t="14292" b="12704"/>
          <a:stretch/>
        </p:blipFill>
        <p:spPr>
          <a:xfrm>
            <a:off x="990645" y="1857676"/>
            <a:ext cx="7262813" cy="3971858"/>
          </a:xfrm>
          <a:prstGeom prst="rect">
            <a:avLst/>
          </a:prstGeom>
        </p:spPr>
      </p:pic>
      <p:sp>
        <p:nvSpPr>
          <p:cNvPr id="3" name="Rectangle 2"/>
          <p:cNvSpPr/>
          <p:nvPr/>
        </p:nvSpPr>
        <p:spPr>
          <a:xfrm>
            <a:off x="1906284" y="3856843"/>
            <a:ext cx="1133856" cy="71323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cxnSpLocks/>
            <a:stCxn id="3" idx="3"/>
          </p:cNvCxnSpPr>
          <p:nvPr/>
        </p:nvCxnSpPr>
        <p:spPr>
          <a:xfrm flipV="1">
            <a:off x="3040140" y="3929995"/>
            <a:ext cx="722376" cy="2834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79436" y="4028793"/>
            <a:ext cx="987552" cy="369332"/>
          </a:xfrm>
          <a:prstGeom prst="rect">
            <a:avLst/>
          </a:prstGeom>
          <a:noFill/>
        </p:spPr>
        <p:txBody>
          <a:bodyPr wrap="square" rtlCol="0">
            <a:spAutoFit/>
          </a:bodyPr>
          <a:lstStyle/>
          <a:p>
            <a:r>
              <a:rPr lang="en-US"/>
              <a:t>Payer IS</a:t>
            </a:r>
          </a:p>
        </p:txBody>
      </p:sp>
      <p:sp>
        <p:nvSpPr>
          <p:cNvPr id="10" name="Rectangle 9"/>
          <p:cNvSpPr/>
          <p:nvPr/>
        </p:nvSpPr>
        <p:spPr>
          <a:xfrm>
            <a:off x="5966220" y="1982323"/>
            <a:ext cx="1225296" cy="7785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966220" y="2047593"/>
            <a:ext cx="1316736" cy="646331"/>
          </a:xfrm>
          <a:prstGeom prst="rect">
            <a:avLst/>
          </a:prstGeom>
          <a:noFill/>
        </p:spPr>
        <p:txBody>
          <a:bodyPr wrap="square" rtlCol="0">
            <a:spAutoFit/>
          </a:bodyPr>
          <a:lstStyle/>
          <a:p>
            <a:pPr algn="ctr"/>
            <a:r>
              <a:rPr lang="en-US"/>
              <a:t>Secondary</a:t>
            </a:r>
          </a:p>
          <a:p>
            <a:pPr algn="ctr"/>
            <a:r>
              <a:rPr lang="en-US"/>
              <a:t>Use</a:t>
            </a:r>
          </a:p>
        </p:txBody>
      </p:sp>
      <p:sp>
        <p:nvSpPr>
          <p:cNvPr id="14" name="Rectangle 13"/>
          <p:cNvSpPr/>
          <p:nvPr/>
        </p:nvSpPr>
        <p:spPr>
          <a:xfrm>
            <a:off x="4166386" y="3382583"/>
            <a:ext cx="193948" cy="352019"/>
          </a:xfrm>
          <a:prstGeom prst="rect">
            <a:avLst/>
          </a:prstGeom>
          <a:ln w="1905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4260403" y="3322076"/>
            <a:ext cx="193948" cy="352019"/>
          </a:xfrm>
          <a:prstGeom prst="rect">
            <a:avLst/>
          </a:prstGeom>
          <a:ln w="1905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576943" y="5780314"/>
            <a:ext cx="1240971" cy="8164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36855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 </a:t>
            </a:r>
            <a:r>
              <a:rPr lang="en-US"/>
              <a:t>Header for all CDA </a:t>
            </a:r>
            <a:r>
              <a:rPr lang="en-US" dirty="0"/>
              <a:t>Documents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9518" y="2759439"/>
            <a:ext cx="3696964" cy="3733112"/>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4"/>
          <a:stretch>
            <a:fillRect/>
          </a:stretch>
        </p:blipFill>
        <p:spPr>
          <a:xfrm>
            <a:off x="0" y="2850319"/>
            <a:ext cx="9144000" cy="3721618"/>
          </a:xfrm>
          <a:prstGeom prst="rect">
            <a:avLst/>
          </a:prstGeom>
        </p:spPr>
      </p:pic>
      <p:sp>
        <p:nvSpPr>
          <p:cNvPr id="10" name="Rectangle 9"/>
          <p:cNvSpPr/>
          <p:nvPr/>
        </p:nvSpPr>
        <p:spPr>
          <a:xfrm>
            <a:off x="3427117" y="5259996"/>
            <a:ext cx="5716883" cy="1402821"/>
          </a:xfrm>
          <a:prstGeom prst="rect">
            <a:avLst/>
          </a:prstGeom>
          <a:solidFill>
            <a:srgbClr val="FFFFFF">
              <a:alpha val="6705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5158061" y="2759439"/>
            <a:ext cx="3985939" cy="2717336"/>
          </a:xfrm>
          <a:prstGeom prst="rect">
            <a:avLst/>
          </a:prstGeom>
          <a:solidFill>
            <a:srgbClr val="FFFFFF">
              <a:alpha val="6705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4595009" y="4663489"/>
            <a:ext cx="994086" cy="808523"/>
          </a:xfrm>
          <a:prstGeom prst="rect">
            <a:avLst/>
          </a:prstGeom>
          <a:solidFill>
            <a:srgbClr val="FFFFFF">
              <a:alpha val="67059"/>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Content Placeholder 2"/>
          <p:cNvSpPr>
            <a:spLocks noGrp="1"/>
          </p:cNvSpPr>
          <p:nvPr>
            <p:ph sz="half" idx="2"/>
          </p:nvPr>
        </p:nvSpPr>
        <p:spPr>
          <a:xfrm>
            <a:off x="0" y="1155022"/>
            <a:ext cx="9144001" cy="581492"/>
          </a:xfrm>
        </p:spPr>
        <p:txBody>
          <a:bodyPr>
            <a:normAutofit/>
          </a:bodyPr>
          <a:lstStyle/>
          <a:p>
            <a:pPr marL="0" indent="0" algn="ctr">
              <a:buNone/>
            </a:pPr>
            <a:r>
              <a:rPr lang="en-US" sz="1600"/>
              <a:t>The context for each CDA Document is established in the header.</a:t>
            </a:r>
          </a:p>
        </p:txBody>
      </p:sp>
      <p:sp>
        <p:nvSpPr>
          <p:cNvPr id="13" name="Rectangle 12"/>
          <p:cNvSpPr/>
          <p:nvPr/>
        </p:nvSpPr>
        <p:spPr>
          <a:xfrm>
            <a:off x="3068550" y="1486327"/>
            <a:ext cx="4572000" cy="1323439"/>
          </a:xfrm>
          <a:prstGeom prst="rect">
            <a:avLst/>
          </a:prstGeom>
        </p:spPr>
        <p:txBody>
          <a:bodyPr>
            <a:spAutoFit/>
          </a:bodyPr>
          <a:lstStyle/>
          <a:p>
            <a:pPr lvl="1"/>
            <a:r>
              <a:rPr lang="en-US" sz="1600"/>
              <a:t>Act Relationships </a:t>
            </a:r>
            <a:r>
              <a:rPr lang="en-US" sz="1600">
                <a:solidFill>
                  <a:srgbClr val="FFCCCC"/>
                </a:solidFill>
              </a:rPr>
              <a:t>(5)</a:t>
            </a:r>
          </a:p>
          <a:p>
            <a:pPr lvl="2"/>
            <a:r>
              <a:rPr lang="en-US" sz="1600"/>
              <a:t>encompassingEncounter</a:t>
            </a:r>
          </a:p>
          <a:p>
            <a:pPr lvl="2"/>
            <a:r>
              <a:rPr lang="en-US" sz="1600"/>
              <a:t>serviceEvent</a:t>
            </a:r>
          </a:p>
          <a:p>
            <a:pPr lvl="2"/>
            <a:r>
              <a:rPr lang="en-US" sz="1600"/>
              <a:t>order</a:t>
            </a:r>
          </a:p>
          <a:p>
            <a:pPr lvl="2"/>
            <a:r>
              <a:rPr lang="en-US" sz="1600"/>
              <a:t>relatedDocument</a:t>
            </a:r>
          </a:p>
        </p:txBody>
      </p:sp>
      <p:sp>
        <p:nvSpPr>
          <p:cNvPr id="14" name="Rectangle 13"/>
          <p:cNvSpPr/>
          <p:nvPr/>
        </p:nvSpPr>
        <p:spPr>
          <a:xfrm>
            <a:off x="-378234" y="1486327"/>
            <a:ext cx="4572000" cy="1077218"/>
          </a:xfrm>
          <a:prstGeom prst="rect">
            <a:avLst/>
          </a:prstGeom>
        </p:spPr>
        <p:txBody>
          <a:bodyPr>
            <a:spAutoFit/>
          </a:bodyPr>
          <a:lstStyle/>
          <a:p>
            <a:pPr lvl="1"/>
            <a:r>
              <a:rPr lang="en-US" sz="1600"/>
              <a:t>Participantations </a:t>
            </a:r>
            <a:r>
              <a:rPr lang="en-US" sz="1600">
                <a:solidFill>
                  <a:srgbClr val="00FFFF"/>
                </a:solidFill>
              </a:rPr>
              <a:t>(9)</a:t>
            </a:r>
          </a:p>
          <a:p>
            <a:pPr lvl="2"/>
            <a:r>
              <a:rPr lang="en-US" sz="1600"/>
              <a:t>recordTarget (subject) – only one</a:t>
            </a:r>
          </a:p>
          <a:p>
            <a:pPr lvl="2"/>
            <a:r>
              <a:rPr lang="en-US" sz="1600"/>
              <a:t>author – can be more than one</a:t>
            </a:r>
          </a:p>
          <a:p>
            <a:pPr lvl="2"/>
            <a:r>
              <a:rPr lang="en-US" sz="1600"/>
              <a:t>Custodian – only one </a:t>
            </a:r>
          </a:p>
        </p:txBody>
      </p:sp>
      <p:sp>
        <p:nvSpPr>
          <p:cNvPr id="8" name="TextBox 7"/>
          <p:cNvSpPr txBox="1"/>
          <p:nvPr/>
        </p:nvSpPr>
        <p:spPr>
          <a:xfrm>
            <a:off x="1669595" y="2804836"/>
            <a:ext cx="1398955" cy="369332"/>
          </a:xfrm>
          <a:prstGeom prst="rect">
            <a:avLst/>
          </a:prstGeom>
          <a:noFill/>
        </p:spPr>
        <p:txBody>
          <a:bodyPr wrap="square" rtlCol="0">
            <a:spAutoFit/>
          </a:bodyPr>
          <a:lstStyle/>
          <a:p>
            <a:r>
              <a:rPr lang="en-US"/>
              <a:t>Header</a:t>
            </a:r>
          </a:p>
        </p:txBody>
      </p:sp>
      <p:sp>
        <p:nvSpPr>
          <p:cNvPr id="7" name="Rectangle 6"/>
          <p:cNvSpPr/>
          <p:nvPr/>
        </p:nvSpPr>
        <p:spPr>
          <a:xfrm>
            <a:off x="4804" y="2769141"/>
            <a:ext cx="4711879" cy="39656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459389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US"/>
              <a:t>The HIT Ecosystem </a:t>
            </a:r>
            <a:br>
              <a:rPr lang="en-US"/>
            </a:br>
            <a:r>
              <a:rPr lang="en-US"/>
              <a:t>Generating &amp; Sharing Information</a:t>
            </a:r>
          </a:p>
        </p:txBody>
      </p:sp>
      <p:pic>
        <p:nvPicPr>
          <p:cNvPr id="7" name="Picture 6"/>
          <p:cNvPicPr>
            <a:picLocks noChangeAspect="1"/>
          </p:cNvPicPr>
          <p:nvPr/>
        </p:nvPicPr>
        <p:blipFill>
          <a:blip r:embed="rId2"/>
          <a:stretch>
            <a:fillRect/>
          </a:stretch>
        </p:blipFill>
        <p:spPr>
          <a:xfrm rot="13646354" flipV="1">
            <a:off x="5113783" y="2242949"/>
            <a:ext cx="3086100" cy="3114675"/>
          </a:xfrm>
          <a:prstGeom prst="rect">
            <a:avLst/>
          </a:prstGeom>
        </p:spPr>
      </p:pic>
      <p:sp>
        <p:nvSpPr>
          <p:cNvPr id="8" name="TextBox 7"/>
          <p:cNvSpPr txBox="1"/>
          <p:nvPr/>
        </p:nvSpPr>
        <p:spPr>
          <a:xfrm>
            <a:off x="5550409" y="3532268"/>
            <a:ext cx="1516634" cy="830997"/>
          </a:xfrm>
          <a:prstGeom prst="rect">
            <a:avLst/>
          </a:prstGeom>
          <a:noFill/>
        </p:spPr>
        <p:txBody>
          <a:bodyPr wrap="none" rtlCol="0">
            <a:spAutoFit/>
          </a:bodyPr>
          <a:lstStyle/>
          <a:p>
            <a:pPr algn="ctr"/>
            <a:r>
              <a:rPr lang="en-US" sz="2400" b="1">
                <a:solidFill>
                  <a:schemeClr val="bg1"/>
                </a:solidFill>
              </a:rPr>
              <a:t>Secondary</a:t>
            </a:r>
          </a:p>
          <a:p>
            <a:pPr algn="ctr"/>
            <a:r>
              <a:rPr lang="en-US" sz="2400" b="1">
                <a:solidFill>
                  <a:schemeClr val="bg1"/>
                </a:solidFill>
              </a:rPr>
              <a:t>Uses</a:t>
            </a:r>
          </a:p>
        </p:txBody>
      </p:sp>
      <p:graphicFrame>
        <p:nvGraphicFramePr>
          <p:cNvPr id="9" name="Diagram 8"/>
          <p:cNvGraphicFramePr/>
          <p:nvPr>
            <p:extLst>
              <p:ext uri="{D42A27DB-BD31-4B8C-83A1-F6EECF244321}">
                <p14:modId xmlns:p14="http://schemas.microsoft.com/office/powerpoint/2010/main" val="4138281132"/>
              </p:ext>
            </p:extLst>
          </p:nvPr>
        </p:nvGraphicFramePr>
        <p:xfrm>
          <a:off x="1030224" y="2073656"/>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6480961" y="1577910"/>
            <a:ext cx="1829540" cy="369332"/>
          </a:xfrm>
          <a:prstGeom prst="rect">
            <a:avLst/>
          </a:prstGeom>
          <a:noFill/>
        </p:spPr>
        <p:txBody>
          <a:bodyPr wrap="none" rtlCol="0">
            <a:spAutoFit/>
          </a:bodyPr>
          <a:lstStyle/>
          <a:p>
            <a:r>
              <a:rPr lang="en-US"/>
              <a:t>Quality Measures</a:t>
            </a:r>
          </a:p>
        </p:txBody>
      </p:sp>
      <p:sp>
        <p:nvSpPr>
          <p:cNvPr id="10" name="TextBox 9"/>
          <p:cNvSpPr txBox="1"/>
          <p:nvPr/>
        </p:nvSpPr>
        <p:spPr>
          <a:xfrm>
            <a:off x="6125841" y="5216794"/>
            <a:ext cx="1033232" cy="369332"/>
          </a:xfrm>
          <a:prstGeom prst="rect">
            <a:avLst/>
          </a:prstGeom>
          <a:noFill/>
        </p:spPr>
        <p:txBody>
          <a:bodyPr wrap="none" rtlCol="0">
            <a:spAutoFit/>
          </a:bodyPr>
          <a:lstStyle/>
          <a:p>
            <a:r>
              <a:rPr lang="en-US"/>
              <a:t>Research</a:t>
            </a:r>
          </a:p>
        </p:txBody>
      </p:sp>
      <p:sp>
        <p:nvSpPr>
          <p:cNvPr id="11" name="TextBox 10"/>
          <p:cNvSpPr txBox="1"/>
          <p:nvPr/>
        </p:nvSpPr>
        <p:spPr>
          <a:xfrm>
            <a:off x="7979350" y="5094420"/>
            <a:ext cx="806631" cy="646331"/>
          </a:xfrm>
          <a:prstGeom prst="rect">
            <a:avLst/>
          </a:prstGeom>
          <a:noFill/>
        </p:spPr>
        <p:txBody>
          <a:bodyPr wrap="none" rtlCol="0">
            <a:spAutoFit/>
          </a:bodyPr>
          <a:lstStyle/>
          <a:p>
            <a:r>
              <a:rPr lang="en-US"/>
              <a:t>Public</a:t>
            </a:r>
          </a:p>
          <a:p>
            <a:r>
              <a:rPr lang="en-US"/>
              <a:t>Health</a:t>
            </a:r>
          </a:p>
        </p:txBody>
      </p:sp>
      <p:sp>
        <p:nvSpPr>
          <p:cNvPr id="12" name="TextBox 11"/>
          <p:cNvSpPr txBox="1"/>
          <p:nvPr/>
        </p:nvSpPr>
        <p:spPr>
          <a:xfrm>
            <a:off x="5099004" y="2073656"/>
            <a:ext cx="1869614" cy="369332"/>
          </a:xfrm>
          <a:prstGeom prst="rect">
            <a:avLst/>
          </a:prstGeom>
          <a:noFill/>
        </p:spPr>
        <p:txBody>
          <a:bodyPr wrap="none" rtlCol="0">
            <a:spAutoFit/>
          </a:bodyPr>
          <a:lstStyle/>
          <a:p>
            <a:r>
              <a:rPr lang="en-US"/>
              <a:t>Practice Efficiency</a:t>
            </a:r>
          </a:p>
        </p:txBody>
      </p:sp>
      <p:sp>
        <p:nvSpPr>
          <p:cNvPr id="13" name="TextBox 12"/>
          <p:cNvSpPr txBox="1"/>
          <p:nvPr/>
        </p:nvSpPr>
        <p:spPr>
          <a:xfrm>
            <a:off x="5196257" y="5694584"/>
            <a:ext cx="2130327" cy="369332"/>
          </a:xfrm>
          <a:prstGeom prst="rect">
            <a:avLst/>
          </a:prstGeom>
          <a:noFill/>
        </p:spPr>
        <p:txBody>
          <a:bodyPr wrap="none" rtlCol="0">
            <a:spAutoFit/>
          </a:bodyPr>
          <a:lstStyle/>
          <a:p>
            <a:r>
              <a:rPr lang="en-US"/>
              <a:t>Evidence-based Care</a:t>
            </a:r>
          </a:p>
        </p:txBody>
      </p:sp>
      <p:sp>
        <p:nvSpPr>
          <p:cNvPr id="14" name="TextBox 13"/>
          <p:cNvSpPr txBox="1"/>
          <p:nvPr/>
        </p:nvSpPr>
        <p:spPr>
          <a:xfrm>
            <a:off x="273351" y="3014781"/>
            <a:ext cx="2123595" cy="369332"/>
          </a:xfrm>
          <a:prstGeom prst="rect">
            <a:avLst/>
          </a:prstGeom>
          <a:noFill/>
        </p:spPr>
        <p:txBody>
          <a:bodyPr wrap="none" rtlCol="0">
            <a:spAutoFit/>
          </a:bodyPr>
          <a:lstStyle/>
          <a:p>
            <a:r>
              <a:rPr lang="en-US"/>
              <a:t>Empowered Patients</a:t>
            </a:r>
          </a:p>
        </p:txBody>
      </p:sp>
      <p:sp>
        <p:nvSpPr>
          <p:cNvPr id="15" name="TextBox 14"/>
          <p:cNvSpPr txBox="1"/>
          <p:nvPr/>
        </p:nvSpPr>
        <p:spPr>
          <a:xfrm>
            <a:off x="1916217" y="5699161"/>
            <a:ext cx="1902700" cy="369332"/>
          </a:xfrm>
          <a:prstGeom prst="rect">
            <a:avLst/>
          </a:prstGeom>
          <a:noFill/>
        </p:spPr>
        <p:txBody>
          <a:bodyPr wrap="none" rtlCol="0">
            <a:spAutoFit/>
          </a:bodyPr>
          <a:lstStyle/>
          <a:p>
            <a:r>
              <a:rPr lang="en-US"/>
              <a:t>Focus on Wellness</a:t>
            </a:r>
          </a:p>
        </p:txBody>
      </p:sp>
    </p:spTree>
    <p:extLst>
      <p:ext uri="{BB962C8B-B14F-4D97-AF65-F5344CB8AC3E}">
        <p14:creationId xmlns:p14="http://schemas.microsoft.com/office/powerpoint/2010/main" val="237024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Structured vs Unstructured Documents</a:t>
            </a:r>
            <a:endParaRPr lang="en-US" dirty="0"/>
          </a:p>
        </p:txBody>
      </p:sp>
      <p:sp>
        <p:nvSpPr>
          <p:cNvPr id="4" name="Content Placeholder 3"/>
          <p:cNvSpPr>
            <a:spLocks noGrp="1"/>
          </p:cNvSpPr>
          <p:nvPr>
            <p:ph sz="half" idx="2"/>
          </p:nvPr>
        </p:nvSpPr>
        <p:spPr/>
        <p:txBody>
          <a:bodyPr>
            <a:normAutofit fontScale="85000" lnSpcReduction="20000"/>
          </a:bodyPr>
          <a:lstStyle/>
          <a:p>
            <a:pPr marL="0" indent="0">
              <a:buNone/>
            </a:pPr>
            <a:r>
              <a:rPr lang="en-US"/>
              <a:t>&lt;clinicalDocument&gt;</a:t>
            </a:r>
          </a:p>
          <a:p>
            <a:pPr marL="0" indent="0">
              <a:buNone/>
            </a:pPr>
            <a:r>
              <a:rPr lang="en-US"/>
              <a:t>&lt;recordTarget/&gt;</a:t>
            </a:r>
          </a:p>
          <a:p>
            <a:pPr marL="0" indent="0">
              <a:buNone/>
            </a:pPr>
            <a:r>
              <a:rPr lang="en-US"/>
              <a:t>&lt;author/&gt;</a:t>
            </a:r>
          </a:p>
          <a:p>
            <a:pPr marL="0" indent="0">
              <a:buNone/>
            </a:pPr>
            <a:r>
              <a:rPr lang="en-US"/>
              <a:t>&lt;custodian/&gt;</a:t>
            </a:r>
          </a:p>
          <a:p>
            <a:pPr marL="0" indent="0">
              <a:buNone/>
            </a:pPr>
            <a:r>
              <a:rPr lang="en-US"/>
              <a:t>&lt;component&gt;</a:t>
            </a:r>
          </a:p>
          <a:p>
            <a:pPr marL="0" indent="0">
              <a:buNone/>
            </a:pPr>
            <a:r>
              <a:rPr lang="en-US"/>
              <a:t>     &lt;structuredBody&gt;</a:t>
            </a:r>
          </a:p>
          <a:p>
            <a:pPr marL="0" indent="0">
              <a:buNone/>
            </a:pPr>
            <a:r>
              <a:rPr lang="en-US"/>
              <a:t>           &lt;section/&gt;</a:t>
            </a:r>
          </a:p>
          <a:p>
            <a:pPr marL="0" indent="0">
              <a:buNone/>
            </a:pPr>
            <a:r>
              <a:rPr lang="en-US"/>
              <a:t>           &lt;section/&gt;</a:t>
            </a:r>
          </a:p>
          <a:p>
            <a:pPr marL="0" indent="0">
              <a:buNone/>
            </a:pPr>
            <a:r>
              <a:rPr lang="en-US"/>
              <a:t>           &lt;section/&gt;</a:t>
            </a:r>
          </a:p>
          <a:p>
            <a:pPr marL="0" indent="0">
              <a:buNone/>
            </a:pPr>
            <a:r>
              <a:rPr lang="en-US"/>
              <a:t>     &lt;/structureBody&gt;</a:t>
            </a:r>
          </a:p>
          <a:p>
            <a:pPr marL="0" indent="0">
              <a:buNone/>
            </a:pPr>
            <a:r>
              <a:rPr lang="en-US"/>
              <a:t>&lt;/component&gt;</a:t>
            </a:r>
          </a:p>
          <a:p>
            <a:pPr marL="0" indent="0">
              <a:buNone/>
            </a:pPr>
            <a:r>
              <a:rPr lang="en-US"/>
              <a:t>&lt;/clinicalDocument&gt;</a:t>
            </a:r>
          </a:p>
        </p:txBody>
      </p:sp>
      <p:sp>
        <p:nvSpPr>
          <p:cNvPr id="5" name="Content Placeholder 4"/>
          <p:cNvSpPr>
            <a:spLocks noGrp="1"/>
          </p:cNvSpPr>
          <p:nvPr>
            <p:ph sz="quarter" idx="4"/>
          </p:nvPr>
        </p:nvSpPr>
        <p:spPr/>
        <p:txBody>
          <a:bodyPr>
            <a:normAutofit fontScale="92500" lnSpcReduction="20000"/>
          </a:bodyPr>
          <a:lstStyle/>
          <a:p>
            <a:pPr marL="0" indent="0">
              <a:buNone/>
            </a:pPr>
            <a:r>
              <a:rPr lang="en-US"/>
              <a:t>&lt;clinicalDocument&gt;</a:t>
            </a:r>
          </a:p>
          <a:p>
            <a:pPr marL="0" indent="0">
              <a:buNone/>
            </a:pPr>
            <a:r>
              <a:rPr lang="en-US"/>
              <a:t>&lt;recordTarget/&gt;</a:t>
            </a:r>
          </a:p>
          <a:p>
            <a:pPr marL="0" indent="0">
              <a:buNone/>
            </a:pPr>
            <a:r>
              <a:rPr lang="en-US"/>
              <a:t>&lt;author/&gt;</a:t>
            </a:r>
          </a:p>
          <a:p>
            <a:pPr marL="0" indent="0">
              <a:buNone/>
            </a:pPr>
            <a:r>
              <a:rPr lang="en-US"/>
              <a:t>&lt;custodian/&gt;</a:t>
            </a:r>
          </a:p>
          <a:p>
            <a:pPr marL="0" indent="0">
              <a:buNone/>
            </a:pPr>
            <a:r>
              <a:rPr lang="en-US"/>
              <a:t>&lt;component&gt;</a:t>
            </a:r>
          </a:p>
          <a:p>
            <a:pPr marL="0" indent="0">
              <a:buNone/>
            </a:pPr>
            <a:r>
              <a:rPr lang="en-US"/>
              <a:t>     &lt;nonXMLBody&gt;</a:t>
            </a:r>
          </a:p>
          <a:p>
            <a:pPr marL="0" indent="0">
              <a:buNone/>
            </a:pPr>
            <a:endParaRPr lang="en-US"/>
          </a:p>
          <a:p>
            <a:pPr marL="0" indent="0">
              <a:buNone/>
            </a:pPr>
            <a:endParaRPr lang="en-US"/>
          </a:p>
          <a:p>
            <a:pPr marL="0" indent="0">
              <a:buNone/>
            </a:pPr>
            <a:endParaRPr lang="en-US"/>
          </a:p>
          <a:p>
            <a:pPr marL="0" indent="0">
              <a:buNone/>
            </a:pPr>
            <a:r>
              <a:rPr lang="en-US"/>
              <a:t>     &lt;/nonXMLBody&gt;</a:t>
            </a:r>
          </a:p>
          <a:p>
            <a:pPr marL="0" indent="0">
              <a:buNone/>
            </a:pPr>
            <a:r>
              <a:rPr lang="en-US"/>
              <a:t>&lt;/component&gt;</a:t>
            </a:r>
          </a:p>
          <a:p>
            <a:pPr marL="0" indent="0">
              <a:buNone/>
            </a:pPr>
            <a:r>
              <a:rPr lang="en-US"/>
              <a:t>&lt;/clinicalDocument&gt;</a:t>
            </a:r>
          </a:p>
          <a:p>
            <a:pPr marL="0" indent="0">
              <a:buNone/>
            </a:pPr>
            <a:endParaRPr lang="en-US"/>
          </a:p>
        </p:txBody>
      </p:sp>
      <p:pic>
        <p:nvPicPr>
          <p:cNvPr id="6" name="Picture 5"/>
          <p:cNvPicPr>
            <a:picLocks noChangeAspect="1"/>
          </p:cNvPicPr>
          <p:nvPr/>
        </p:nvPicPr>
        <p:blipFill>
          <a:blip r:embed="rId3"/>
          <a:stretch>
            <a:fillRect/>
          </a:stretch>
        </p:blipFill>
        <p:spPr>
          <a:xfrm>
            <a:off x="4981291" y="3498284"/>
            <a:ext cx="3472244" cy="1009373"/>
          </a:xfrm>
          <a:prstGeom prst="rect">
            <a:avLst/>
          </a:prstGeom>
        </p:spPr>
      </p:pic>
      <p:pic>
        <p:nvPicPr>
          <p:cNvPr id="3" name="Picture 2">
            <a:hlinkClick r:id="rId4" action="ppaction://hlinksldjump"/>
          </p:cNvPr>
          <p:cNvPicPr>
            <a:picLocks noChangeAspect="1"/>
          </p:cNvPicPr>
          <p:nvPr/>
        </p:nvPicPr>
        <p:blipFill>
          <a:blip r:embed="rId5"/>
          <a:stretch>
            <a:fillRect/>
          </a:stretch>
        </p:blipFill>
        <p:spPr>
          <a:xfrm>
            <a:off x="8411999" y="115195"/>
            <a:ext cx="607760" cy="566556"/>
          </a:xfrm>
          <a:prstGeom prst="rect">
            <a:avLst/>
          </a:prstGeom>
        </p:spPr>
      </p:pic>
    </p:spTree>
    <p:extLst>
      <p:ext uri="{BB962C8B-B14F-4D97-AF65-F5344CB8AC3E}">
        <p14:creationId xmlns:p14="http://schemas.microsoft.com/office/powerpoint/2010/main" val="3478656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a:t>About Consolidated CDA (C-CDA)</a:t>
            </a:r>
          </a:p>
        </p:txBody>
      </p:sp>
      <p:sp>
        <p:nvSpPr>
          <p:cNvPr id="6" name="Subtitle 5"/>
          <p:cNvSpPr>
            <a:spLocks noGrp="1"/>
          </p:cNvSpPr>
          <p:nvPr>
            <p:ph type="subTitle" idx="1"/>
          </p:nvPr>
        </p:nvSpPr>
        <p:spPr/>
        <p:txBody>
          <a:bodyPr/>
          <a:lstStyle/>
          <a:p>
            <a:r>
              <a:rPr lang="en-US"/>
              <a:t>Understand the history of C-CDA</a:t>
            </a:r>
          </a:p>
          <a:p>
            <a:endParaRPr lang="en-US"/>
          </a:p>
        </p:txBody>
      </p:sp>
      <p:pic>
        <p:nvPicPr>
          <p:cNvPr id="2" name="Picture 1"/>
          <p:cNvPicPr>
            <a:picLocks noChangeAspect="1"/>
          </p:cNvPicPr>
          <p:nvPr/>
        </p:nvPicPr>
        <p:blipFill>
          <a:blip r:embed="rId3"/>
          <a:stretch>
            <a:fillRect/>
          </a:stretch>
        </p:blipFill>
        <p:spPr>
          <a:xfrm>
            <a:off x="88275" y="169255"/>
            <a:ext cx="1285875" cy="1219200"/>
          </a:xfrm>
          <a:prstGeom prst="rect">
            <a:avLst/>
          </a:prstGeom>
        </p:spPr>
      </p:pic>
    </p:spTree>
    <p:extLst>
      <p:ext uri="{BB962C8B-B14F-4D97-AF65-F5344CB8AC3E}">
        <p14:creationId xmlns:p14="http://schemas.microsoft.com/office/powerpoint/2010/main" val="2143002285"/>
      </p:ext>
    </p:extLst>
  </p:cSld>
  <p:clrMapOvr>
    <a:masterClrMapping/>
  </p:clrMapOvr>
</p:sld>
</file>

<file path=ppt/theme/theme1.xml><?xml version="1.0" encoding="utf-8"?>
<a:theme xmlns:a="http://schemas.openxmlformats.org/drawingml/2006/main" name="Office Theme">
  <a:themeElements>
    <a:clrScheme name="HIMSS">
      <a:dk1>
        <a:srgbClr val="000000"/>
      </a:dk1>
      <a:lt1>
        <a:sysClr val="window" lastClr="FFFFFF"/>
      </a:lt1>
      <a:dk2>
        <a:srgbClr val="8F8F93"/>
      </a:dk2>
      <a:lt2>
        <a:srgbClr val="FFFFFF"/>
      </a:lt2>
      <a:accent1>
        <a:srgbClr val="13547D"/>
      </a:accent1>
      <a:accent2>
        <a:srgbClr val="0C3351"/>
      </a:accent2>
      <a:accent3>
        <a:srgbClr val="1B799F"/>
      </a:accent3>
      <a:accent4>
        <a:srgbClr val="91BAD3"/>
      </a:accent4>
      <a:accent5>
        <a:srgbClr val="414139"/>
      </a:accent5>
      <a:accent6>
        <a:srgbClr val="8F8F93"/>
      </a:accent6>
      <a:hlink>
        <a:srgbClr val="13547D"/>
      </a:hlink>
      <a:folHlink>
        <a:srgbClr val="1B799F"/>
      </a:folHlink>
    </a:clrScheme>
    <a:fontScheme name="Office 2">
      <a:majorFont>
        <a:latin typeface="Proxima Nova 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Helvetica Neue Light"/>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20146</TotalTime>
  <Words>8160</Words>
  <Application>Microsoft Macintosh PowerPoint</Application>
  <PresentationFormat>On-screen Show (4:3)</PresentationFormat>
  <Paragraphs>2518</Paragraphs>
  <Slides>70</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70</vt:i4>
      </vt:variant>
    </vt:vector>
  </HeadingPairs>
  <TitlesOfParts>
    <vt:vector size="80" baseType="lpstr">
      <vt:lpstr>Arial</vt:lpstr>
      <vt:lpstr>Calibri</vt:lpstr>
      <vt:lpstr>Calibri Light</vt:lpstr>
      <vt:lpstr>Helvetica Neue</vt:lpstr>
      <vt:lpstr>Helvetica Neue Light</vt:lpstr>
      <vt:lpstr>Proxima Nova Bold</vt:lpstr>
      <vt:lpstr>proxima-nova-bold</vt:lpstr>
      <vt:lpstr>Verdana</vt:lpstr>
      <vt:lpstr>Office Theme</vt:lpstr>
      <vt:lpstr>1_Office Theme</vt:lpstr>
      <vt:lpstr>C-CDA Documents: Building Blocks for Meaningful Exchange</vt:lpstr>
      <vt:lpstr>Learning Objectives</vt:lpstr>
      <vt:lpstr>PowerPoint Presentation</vt:lpstr>
      <vt:lpstr>Understanding  CDA and Consolidated CDA (C-CDA)</vt:lpstr>
      <vt:lpstr>About HL7 Clinical Document Architecture Standard</vt:lpstr>
      <vt:lpstr>Core Principles of the  HL7 Clinical Document Architecture</vt:lpstr>
      <vt:lpstr>Similar Header for all CDA Documents</vt:lpstr>
      <vt:lpstr>Structured vs Unstructured Documents</vt:lpstr>
      <vt:lpstr>About Consolidated CDA (C-CDA)</vt:lpstr>
      <vt:lpstr>12 C-CDA R2.1 Document Types  </vt:lpstr>
      <vt:lpstr>History behind C-CDA Documents</vt:lpstr>
      <vt:lpstr>Consolidated CDA (C-CDA)</vt:lpstr>
      <vt:lpstr>Similarities and Differences  Across Different C-CDA Document Types</vt:lpstr>
      <vt:lpstr>PowerPoint Presentation</vt:lpstr>
      <vt:lpstr>Learning Objectives</vt:lpstr>
      <vt:lpstr>Learning Objectives</vt:lpstr>
      <vt:lpstr>Different Document Types</vt:lpstr>
      <vt:lpstr>Why are there different document types?</vt:lpstr>
      <vt:lpstr>C-CDA: Exchanging the Patient’s Story</vt:lpstr>
      <vt:lpstr>C-CDA: Exchanging the Patient’s Story</vt:lpstr>
      <vt:lpstr>Different Use Cases</vt:lpstr>
      <vt:lpstr>C-CDA R2.1 Document Types  and intended purpose</vt:lpstr>
      <vt:lpstr>C-CDA R2.1 Document Types  and intended purpose</vt:lpstr>
      <vt:lpstr>Making Sense of C-CDA Documents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Making Sense of C-CDA Documents</vt:lpstr>
      <vt:lpstr>SOAP Notes: A Standardized Story-Telling Format</vt:lpstr>
      <vt:lpstr>Subjective Section Templates</vt:lpstr>
      <vt:lpstr>PowerPoint Presentation</vt:lpstr>
      <vt:lpstr>PowerPoint Presentation</vt:lpstr>
      <vt:lpstr>PowerPoint Presentation</vt:lpstr>
      <vt:lpstr>PowerPoint Presentation</vt:lpstr>
      <vt:lpstr>PowerPoint Presentation</vt:lpstr>
      <vt:lpstr>PowerPoint Presentation</vt:lpstr>
      <vt:lpstr>C-CDA Documents: Meaningful Patient Stories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Comparisons</vt:lpstr>
      <vt:lpstr>PowerPoint Presentation</vt:lpstr>
      <vt:lpstr>PowerPoint Presentation</vt:lpstr>
      <vt:lpstr>PowerPoint Presentation</vt:lpstr>
      <vt:lpstr>Comparison</vt:lpstr>
      <vt:lpstr>PowerPoint Presentation</vt:lpstr>
      <vt:lpstr>The Longitunidal View</vt:lpstr>
      <vt:lpstr>The HIT Ecosystem  Generating &amp; Sharing Information</vt:lpstr>
      <vt:lpstr>How does Care Plan information work together? The same information organized in a “Plan Perspective”</vt:lpstr>
      <vt:lpstr>The same information,  from a different perspective.</vt:lpstr>
      <vt:lpstr>PowerPoint Presentation</vt:lpstr>
      <vt:lpstr>PowerPoint Presentation</vt:lpstr>
      <vt:lpstr>PowerPoint Presentation</vt:lpstr>
      <vt:lpstr>Zooming Back Out…</vt:lpstr>
      <vt:lpstr>The HIT Ecosystem  Generating &amp; Sharing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dc:creator>
  <cp:lastModifiedBy>Little Circle</cp:lastModifiedBy>
  <cp:revision>393</cp:revision>
  <cp:lastPrinted>2018-12-27T20:39:59Z</cp:lastPrinted>
  <dcterms:created xsi:type="dcterms:W3CDTF">2013-05-22T16:51:34Z</dcterms:created>
  <dcterms:modified xsi:type="dcterms:W3CDTF">2019-06-09T15:03:34Z</dcterms:modified>
</cp:coreProperties>
</file>